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02" r:id="rId1"/>
  </p:sldMasterIdLst>
  <p:notesMasterIdLst>
    <p:notesMasterId r:id="rId5"/>
  </p:notesMasterIdLst>
  <p:handoutMasterIdLst>
    <p:handoutMasterId r:id="rId6"/>
  </p:handoutMasterIdLst>
  <p:sldIdLst>
    <p:sldId id="256" r:id="rId2"/>
    <p:sldId id="432" r:id="rId3"/>
    <p:sldId id="512" r:id="rId4"/>
  </p:sldIdLst>
  <p:sldSz cx="9144000" cy="6858000" type="screen4x3"/>
  <p:notesSz cx="6708775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993366"/>
    <a:srgbClr val="9933FF"/>
    <a:srgbClr val="CC00FF"/>
    <a:srgbClr val="6600CC"/>
    <a:srgbClr val="CCEC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338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225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10" y="-84"/>
      </p:cViewPr>
      <p:guideLst>
        <p:guide orient="horz" pos="3079"/>
        <p:guide pos="21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9" tIns="47073" rIns="94149" bIns="47073" numCol="1" anchor="t" anchorCtr="0" compatLnSpc="1">
            <a:prstTxWarp prst="textNoShape">
              <a:avLst/>
            </a:prstTxWarp>
          </a:bodyPr>
          <a:lstStyle>
            <a:lvl1pPr defTabSz="941388" eaLnBrk="0" hangingPunct="0">
              <a:defRPr sz="1300">
                <a:latin typeface="Times New Roman" pitchFamily="18" charset="0"/>
              </a:defRPr>
            </a:lvl1pPr>
          </a:lstStyle>
          <a:p>
            <a:r>
              <a:rPr lang="en-GB" altLang="en-US" dirty="0" smtClean="0"/>
              <a:t>CS1010 Programming </a:t>
            </a:r>
            <a:r>
              <a:rPr lang="en-GB" altLang="en-US" dirty="0"/>
              <a:t>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475" y="0"/>
            <a:ext cx="2908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9" tIns="47073" rIns="94149" bIns="47073" numCol="1" anchor="t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3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8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9" tIns="47073" rIns="94149" bIns="47073" numCol="1" anchor="b" anchorCtr="0" compatLnSpc="1">
            <a:prstTxWarp prst="textNoShape">
              <a:avLst/>
            </a:prstTxWarp>
          </a:bodyPr>
          <a:lstStyle>
            <a:lvl1pPr defTabSz="941388" eaLnBrk="0" hangingPunct="0">
              <a:defRPr sz="13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0475" y="9285288"/>
            <a:ext cx="2908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9" tIns="47073" rIns="94149" bIns="47073" numCol="1" anchor="b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300">
                <a:latin typeface="Times New Roman" pitchFamily="18" charset="0"/>
              </a:defRPr>
            </a:lvl1pPr>
          </a:lstStyle>
          <a:p>
            <a:fld id="{F3369489-25A9-4A6E-8260-92C4BCEAAD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2567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9" tIns="47073" rIns="94149" bIns="47073" numCol="1" anchor="t" anchorCtr="0" compatLnSpc="1">
            <a:prstTxWarp prst="textNoShape">
              <a:avLst/>
            </a:prstTxWarp>
          </a:bodyPr>
          <a:lstStyle>
            <a:lvl1pPr defTabSz="941388" eaLnBrk="0" hangingPunct="0">
              <a:defRPr sz="1300">
                <a:latin typeface="Times New Roman" pitchFamily="18" charset="0"/>
              </a:defRPr>
            </a:lvl1pPr>
          </a:lstStyle>
          <a:p>
            <a:r>
              <a:rPr lang="en-GB" altLang="en-US" dirty="0" smtClean="0"/>
              <a:t>CS1010  Programming Methodology</a:t>
            </a:r>
            <a:endParaRPr lang="en-GB" alt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0475" y="0"/>
            <a:ext cx="2908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9" tIns="47073" rIns="94149" bIns="47073" numCol="1" anchor="t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3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33425"/>
            <a:ext cx="48895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41850"/>
            <a:ext cx="4918075" cy="439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9" tIns="47073" rIns="94149" bIns="470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08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9" tIns="47073" rIns="94149" bIns="47073" numCol="1" anchor="b" anchorCtr="0" compatLnSpc="1">
            <a:prstTxWarp prst="textNoShape">
              <a:avLst/>
            </a:prstTxWarp>
          </a:bodyPr>
          <a:lstStyle>
            <a:lvl1pPr defTabSz="941388" eaLnBrk="0" hangingPunct="0">
              <a:defRPr sz="13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0475" y="9285288"/>
            <a:ext cx="2908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9" tIns="47073" rIns="94149" bIns="47073" numCol="1" anchor="b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300">
                <a:latin typeface="Times New Roman" pitchFamily="18" charset="0"/>
              </a:defRPr>
            </a:lvl1pPr>
          </a:lstStyle>
          <a:p>
            <a:fld id="{D8005085-C714-43F1-83D2-D1A1EF98FA7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40178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33425"/>
            <a:ext cx="4886325" cy="3665538"/>
          </a:xfrm>
          <a:ln/>
        </p:spPr>
      </p:sp>
      <p:sp>
        <p:nvSpPr>
          <p:cNvPr id="901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756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33425"/>
            <a:ext cx="4886325" cy="3665538"/>
          </a:xfrm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455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33425"/>
            <a:ext cx="4886325" cy="3665538"/>
          </a:xfrm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947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6080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46080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6080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D725B5-662B-414B-BE77-47FE7522AD0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60808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60809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0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1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2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3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4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5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6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7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8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19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0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1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2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3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4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5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6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7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8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29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0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1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2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3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4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5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6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7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8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39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84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F18BA-5066-4EE0-AEAB-756637B8C6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87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99239-7AEC-43B0-A286-2D3F50DB37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29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AB0DE-3916-42A4-9502-4779CCA033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39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4064B-6ABA-4D43-893E-029A05F6CF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822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56DB4-D7BC-4E65-A0D9-A3D484D745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44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BC1E9-FB03-4E2E-A11F-9510B4BE44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76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5D4B2-6274-4C2F-BE77-3E3DFE58B9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33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EEADB-DA0C-42D5-893C-1E2FCEDAE5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09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975D0-97CB-4830-B28C-B305E5A5A5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7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A719B-D2A5-446C-AD2A-F1F81ACE04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42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597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597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 altLang="en-US"/>
              <a:t>CS1101: Preparing for PE</a:t>
            </a:r>
          </a:p>
        </p:txBody>
      </p:sp>
      <p:sp>
        <p:nvSpPr>
          <p:cNvPr id="4597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597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166DFE7-C9E0-47BA-B1F6-AB604934F1F4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5978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5978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3_ca/pe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6477000" cy="3048000"/>
          </a:xfrm>
        </p:spPr>
        <p:txBody>
          <a:bodyPr/>
          <a:lstStyle/>
          <a:p>
            <a:r>
              <a:rPr lang="en-GB" altLang="en-US" sz="3600" dirty="0" smtClean="0"/>
              <a:t>CS1010: </a:t>
            </a:r>
            <a:r>
              <a:rPr lang="en-GB" altLang="en-US" sz="3600" dirty="0"/>
              <a:t/>
            </a:r>
            <a:br>
              <a:rPr lang="en-GB" altLang="en-US" sz="3600" dirty="0"/>
            </a:br>
            <a:r>
              <a:rPr lang="en-GB" altLang="en-US" sz="3600" dirty="0"/>
              <a:t>Programming Methodology</a:t>
            </a:r>
            <a:br>
              <a:rPr lang="en-GB" altLang="en-US" sz="3600" dirty="0"/>
            </a:br>
            <a:r>
              <a:rPr lang="en-GB" altLang="en-US" sz="3600" dirty="0"/>
              <a:t/>
            </a:r>
            <a:br>
              <a:rPr lang="en-GB" altLang="en-US" sz="3600" dirty="0"/>
            </a:br>
            <a:r>
              <a:rPr lang="en-GB" altLang="en-US" sz="3600" dirty="0"/>
              <a:t>Preparing for </a:t>
            </a:r>
            <a:br>
              <a:rPr lang="en-GB" altLang="en-US" sz="3600" dirty="0"/>
            </a:br>
            <a:r>
              <a:rPr lang="en-GB" altLang="en-US" sz="3600" dirty="0"/>
              <a:t>	Practical Exam (PE)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609600" y="56388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800000"/>
                </a:solidFill>
              </a:rPr>
              <a:t>http://www.comp.nus.edu.sg</a:t>
            </a:r>
            <a:r>
              <a:rPr lang="en-US" altLang="en-US" sz="2400" b="1">
                <a:solidFill>
                  <a:srgbClr val="800000"/>
                </a:solidFill>
              </a:rPr>
              <a:t>/~</a:t>
            </a:r>
            <a:r>
              <a:rPr lang="en-US" altLang="en-US" sz="2400" b="1" smtClean="0">
                <a:solidFill>
                  <a:srgbClr val="800000"/>
                </a:solidFill>
              </a:rPr>
              <a:t>cs1010/3_ca/pe.html</a:t>
            </a:r>
            <a:endParaRPr lang="en-US" altLang="en-US" sz="24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CS1010: </a:t>
            </a:r>
            <a:r>
              <a:rPr lang="en-US" altLang="en-US" dirty="0"/>
              <a:t>Preparing for PE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C8D0-FF7D-4A70-BC3D-A850352D52E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427913" cy="690563"/>
          </a:xfrm>
        </p:spPr>
        <p:txBody>
          <a:bodyPr/>
          <a:lstStyle/>
          <a:p>
            <a:r>
              <a:rPr lang="en-GB" altLang="en-US" sz="3500" b="0"/>
              <a:t>Important Notes (1/2)</a:t>
            </a:r>
            <a:endParaRPr lang="en-GB" altLang="en-US"/>
          </a:p>
        </p:txBody>
      </p:sp>
      <p:sp>
        <p:nvSpPr>
          <p:cNvPr id="409603" name="Rectangle 3"/>
          <p:cNvSpPr>
            <a:spLocks noChangeArrowheads="1"/>
          </p:cNvSpPr>
          <p:nvPr/>
        </p:nvSpPr>
        <p:spPr bwMode="auto">
          <a:xfrm>
            <a:off x="838200" y="1295400"/>
            <a:ext cx="7848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 sz="2100">
              <a:solidFill>
                <a:srgbClr val="0000FF"/>
              </a:solidFill>
            </a:endParaRPr>
          </a:p>
        </p:txBody>
      </p:sp>
      <p:sp>
        <p:nvSpPr>
          <p:cNvPr id="409612" name="Rectangle 12"/>
          <p:cNvSpPr>
            <a:spLocks noChangeArrowheads="1"/>
          </p:cNvSpPr>
          <p:nvPr/>
        </p:nvSpPr>
        <p:spPr bwMode="auto">
          <a:xfrm>
            <a:off x="609600" y="1219200"/>
            <a:ext cx="8229600" cy="4876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85775" indent="-4857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81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55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6035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251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708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165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622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080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Have you been practising? In a simulated test environment?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Manage your time well.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Read the instructions carefully</a:t>
            </a:r>
            <a:r>
              <a:rPr lang="en-GB" altLang="zh-CN" sz="2600" dirty="0" smtClean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. Refer to CS1010 website: </a:t>
            </a:r>
            <a:r>
              <a:rPr lang="en-GB" altLang="zh-CN" sz="2600" dirty="0" smtClean="0">
                <a:solidFill>
                  <a:srgbClr val="0000FF"/>
                </a:solidFill>
                <a:ea typeface="SimSun" pitchFamily="2" charset="-122"/>
                <a:cs typeface="Times New Roman" pitchFamily="18" charset="0"/>
                <a:hlinkClick r:id="rId3"/>
              </a:rPr>
              <a:t>http://www.comp.nus.edu.sg/~cs1010/3_ca/pe.html</a:t>
            </a:r>
            <a:r>
              <a:rPr lang="en-GB" altLang="zh-CN" sz="2600" dirty="0" smtClean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 </a:t>
            </a:r>
            <a:endParaRPr lang="en-GB" altLang="zh-CN" sz="2600" dirty="0">
              <a:solidFill>
                <a:srgbClr val="0000FF"/>
              </a:solidFill>
              <a:ea typeface="SimSun" pitchFamily="2" charset="-122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i="1" u="sng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Read the questions </a:t>
            </a:r>
            <a:r>
              <a:rPr lang="en-GB" altLang="zh-CN" sz="2600" i="1" u="sng" dirty="0" smtClean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carefully</a:t>
            </a:r>
            <a:r>
              <a:rPr lang="en-GB" altLang="zh-CN" sz="2600" i="1" dirty="0" smtClean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! </a:t>
            </a:r>
            <a:r>
              <a:rPr lang="en-GB" altLang="zh-CN" sz="2600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When in </a:t>
            </a:r>
            <a:r>
              <a:rPr lang="en-GB" altLang="zh-CN" sz="2600" dirty="0" smtClean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doubt, </a:t>
            </a:r>
            <a:r>
              <a:rPr lang="en-GB" altLang="zh-CN" sz="2600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ask.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Do not start coding right away. </a:t>
            </a:r>
            <a:r>
              <a:rPr lang="en-GB" altLang="zh-CN" sz="2600" dirty="0" smtClean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Spend first 10 – 15 on thinking and writing the </a:t>
            </a:r>
            <a:r>
              <a:rPr lang="en-GB" altLang="zh-CN" sz="2600" dirty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algorithm first</a:t>
            </a:r>
            <a:r>
              <a:rPr lang="en-GB" altLang="zh-CN" sz="2600" dirty="0" smtClean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. We will not allow any coding in the first 10 minutes of PE1.</a:t>
            </a:r>
            <a:endParaRPr lang="en-GB" altLang="zh-CN" sz="2600" dirty="0">
              <a:solidFill>
                <a:srgbClr val="0000FF"/>
              </a:solidFill>
              <a:ea typeface="SimSun" pitchFamily="2" charset="-122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Check that your algorithm works before you start coding.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CS1010: Preparing for PE</a:t>
            </a:r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763-B321-494F-981F-27B1B180F37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427913" cy="690563"/>
          </a:xfrm>
        </p:spPr>
        <p:txBody>
          <a:bodyPr/>
          <a:lstStyle/>
          <a:p>
            <a:r>
              <a:rPr lang="en-GB" altLang="en-US" sz="3500" b="0"/>
              <a:t>Important Notes (2/2)</a:t>
            </a:r>
            <a:endParaRPr lang="en-GB" altLang="en-US"/>
          </a:p>
        </p:txBody>
      </p:sp>
      <p:sp>
        <p:nvSpPr>
          <p:cNvPr id="625667" name="Rectangle 3"/>
          <p:cNvSpPr>
            <a:spLocks noChangeArrowheads="1"/>
          </p:cNvSpPr>
          <p:nvPr/>
        </p:nvSpPr>
        <p:spPr bwMode="auto">
          <a:xfrm>
            <a:off x="838200" y="1295400"/>
            <a:ext cx="7848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0558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5130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9702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427413" indent="-315913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en-US" altLang="en-US" sz="2100">
              <a:solidFill>
                <a:srgbClr val="0000FF"/>
              </a:solidFill>
            </a:endParaRPr>
          </a:p>
        </p:txBody>
      </p:sp>
      <p:sp>
        <p:nvSpPr>
          <p:cNvPr id="625668" name="Rectangle 4"/>
          <p:cNvSpPr>
            <a:spLocks noChangeArrowheads="1"/>
          </p:cNvSpPr>
          <p:nvPr/>
        </p:nvSpPr>
        <p:spPr bwMode="auto">
          <a:xfrm>
            <a:off x="609600" y="1219200"/>
            <a:ext cx="8077200" cy="4876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85775" indent="-4857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081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955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6035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251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708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165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622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080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If the problem seems hard, simplify it, break it into smaller sub-problems.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In the worst case, solve a simplified version. A partial program is better than no program</a:t>
            </a:r>
            <a:r>
              <a:rPr lang="en-GB" altLang="zh-CN" sz="2600" dirty="0" smtClean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 smtClean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Save your program from time to time.</a:t>
            </a:r>
            <a:endParaRPr lang="en-GB" altLang="zh-CN" sz="2600" dirty="0">
              <a:solidFill>
                <a:srgbClr val="0000FF"/>
              </a:solidFill>
              <a:ea typeface="SimSun" pitchFamily="2" charset="-122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Make sure that your programs </a:t>
            </a:r>
            <a:r>
              <a:rPr lang="en-GB" altLang="zh-CN" sz="2600" u="sng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can be </a:t>
            </a:r>
            <a:r>
              <a:rPr lang="en-GB" altLang="zh-CN" sz="2600" u="sng" dirty="0" smtClean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compiled</a:t>
            </a:r>
            <a:r>
              <a:rPr lang="en-GB" altLang="zh-CN" sz="2600" dirty="0" smtClean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!</a:t>
            </a:r>
            <a:endParaRPr lang="en-GB" altLang="zh-CN" sz="2600" dirty="0">
              <a:solidFill>
                <a:srgbClr val="800000"/>
              </a:solidFill>
              <a:ea typeface="SimSun" pitchFamily="2" charset="-122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 smtClean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Practise Incremental Coding (which I have demonstrated during week 4 lecture)</a:t>
            </a:r>
            <a:endParaRPr lang="en-GB" altLang="zh-CN" sz="2600" dirty="0">
              <a:solidFill>
                <a:srgbClr val="0000FF"/>
              </a:solidFill>
              <a:ea typeface="SimSun" pitchFamily="2" charset="-122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Test your programs </a:t>
            </a:r>
            <a:r>
              <a:rPr lang="en-GB" altLang="zh-CN" sz="2600" u="sng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thoroughly</a:t>
            </a:r>
            <a:r>
              <a:rPr lang="en-GB" altLang="zh-CN" sz="2600" dirty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 with your own test data</a:t>
            </a:r>
            <a:r>
              <a:rPr lang="en-GB" altLang="zh-CN" sz="2600" dirty="0" smtClean="0">
                <a:solidFill>
                  <a:srgbClr val="800000"/>
                </a:solidFill>
                <a:ea typeface="SimSun" pitchFamily="2" charset="-122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zh-CN" sz="2600" dirty="0" smtClean="0">
                <a:solidFill>
                  <a:srgbClr val="0000FF"/>
                </a:solidFill>
                <a:ea typeface="SimSun" pitchFamily="2" charset="-122"/>
                <a:cs typeface="Times New Roman" pitchFamily="18" charset="0"/>
              </a:rPr>
              <a:t>You programs will be graded not only on correctness, but also on style and design.</a:t>
            </a:r>
            <a:endParaRPr lang="en-GB" altLang="zh-CN" sz="2600" dirty="0">
              <a:solidFill>
                <a:srgbClr val="0000FF"/>
              </a:solidFill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8" grpId="0" animBg="1" autoUpdateAnimBg="0"/>
    </p:bldLst>
  </p:timing>
</p:sld>
</file>

<file path=ppt/theme/theme1.xml><?xml version="1.0" encoding="utf-8"?>
<a:theme xmlns:a="http://schemas.openxmlformats.org/drawingml/2006/main" name="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800080"/>
      </a:hlink>
      <a:folHlink>
        <a:srgbClr val="9900C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11699</TotalTime>
  <Words>206</Words>
  <Application>Microsoft Office PowerPoint</Application>
  <PresentationFormat>On-screen Show (4:3)</PresentationFormat>
  <Paragraphs>21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SimSun</vt:lpstr>
      <vt:lpstr>Arial</vt:lpstr>
      <vt:lpstr>Times New Roman</vt:lpstr>
      <vt:lpstr>Wingdings</vt:lpstr>
      <vt:lpstr>Network</vt:lpstr>
      <vt:lpstr>CS1010:  Programming Methodology  Preparing for   Practical Exam (PE)</vt:lpstr>
      <vt:lpstr>Important Notes (1/2)</vt:lpstr>
      <vt:lpstr>Important Notes (2/2)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Preparing for the Practical Exam</dc:subject>
  <dc:creator>Aaron Tan</dc:creator>
  <cp:lastModifiedBy>Tan Tuck Choy</cp:lastModifiedBy>
  <cp:revision>838</cp:revision>
  <dcterms:created xsi:type="dcterms:W3CDTF">1998-09-05T15:03:32Z</dcterms:created>
  <dcterms:modified xsi:type="dcterms:W3CDTF">2017-09-06T02:48:56Z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