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64" r:id="rId1"/>
  </p:sldMasterIdLst>
  <p:notesMasterIdLst>
    <p:notesMasterId r:id="rId4"/>
  </p:notes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978" autoAdjust="0"/>
    <p:restoredTop sz="94660"/>
  </p:normalViewPr>
  <p:slideViewPr>
    <p:cSldViewPr>
      <p:cViewPr varScale="1">
        <p:scale>
          <a:sx n="83" d="100"/>
          <a:sy n="83" d="100"/>
        </p:scale>
        <p:origin x="1886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315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4CAEC2C-1475-496C-A28F-60BA49B282C7}" type="datetimeFigureOut">
              <a:rPr lang="en-US"/>
              <a:pPr>
                <a:defRPr/>
              </a:pPr>
              <a:t>9/13/2017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SG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SG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CF3A4A3-7721-4A75-A51A-383CAC9DE978}" type="slidenum">
              <a:rPr lang="en-SG"/>
              <a:pPr>
                <a:defRPr/>
              </a:pPr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177780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n-US"/>
              <a:t>This is a template. Please personalize the slides with your own materials.</a:t>
            </a:r>
            <a:endParaRPr lang="en-SG"/>
          </a:p>
        </p:txBody>
      </p:sp>
      <p:sp>
        <p:nvSpPr>
          <p:cNvPr id="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C09CCC-C0CA-4C46-8C71-D99ACC2C5157}" type="slidenum">
              <a:rPr lang="en-SG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SG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SG"/>
          </a:p>
        </p:txBody>
      </p:sp>
      <p:sp>
        <p:nvSpPr>
          <p:cNvPr id="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6E09D9-AFC7-4CBC-AAF2-840FA427D14B}" type="slidenum">
              <a:rPr lang="en-SG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SG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2F31C-701A-4837-BAA8-06545CF69890}" type="datetime1">
              <a:rPr lang="en-US"/>
              <a:pPr>
                <a:defRPr/>
              </a:pPr>
              <a:t>9/13/2017</a:t>
            </a:fld>
            <a:endParaRPr lang="en-SG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B37C6-4000-4AB0-BECA-F1F390A24806}" type="slidenum">
              <a:rPr lang="en-SG"/>
              <a:pPr>
                <a:defRPr/>
              </a:pPr>
              <a:t>‹#›</a:t>
            </a:fld>
            <a:endParaRPr lang="en-S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017EA-B31B-4F76-A2E1-15758FED9D63}" type="datetime1">
              <a:rPr lang="en-US"/>
              <a:pPr>
                <a:defRPr/>
              </a:pPr>
              <a:t>9/13/2017</a:t>
            </a:fld>
            <a:endParaRPr lang="en-SG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B84B5-D240-43BB-A575-D25D281C14F0}" type="slidenum">
              <a:rPr lang="en-SG"/>
              <a:pPr>
                <a:defRPr/>
              </a:pPr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3B994-DB37-450D-A061-8C21CD4AB798}" type="datetime1">
              <a:rPr lang="en-US"/>
              <a:pPr>
                <a:defRPr/>
              </a:pPr>
              <a:t>9/13/2017</a:t>
            </a:fld>
            <a:endParaRPr lang="en-SG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64751-46CE-4335-9163-59016692425E}" type="slidenum">
              <a:rPr lang="en-SG"/>
              <a:pPr>
                <a:defRPr/>
              </a:pPr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7B65F-2AB9-41FC-9D94-7255AF4EFE41}" type="datetime1">
              <a:rPr lang="en-US"/>
              <a:pPr>
                <a:defRPr/>
              </a:pPr>
              <a:t>9/13/2017</a:t>
            </a:fld>
            <a:endParaRPr lang="en-SG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28FA3-B3A3-45D3-8C52-9ED771EA5422}" type="slidenum">
              <a:rPr lang="en-SG"/>
              <a:pPr>
                <a:defRPr/>
              </a:pPr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C6161-188C-4247-8A52-16B43CA2D04C}" type="datetime1">
              <a:rPr lang="en-US"/>
              <a:pPr>
                <a:defRPr/>
              </a:pPr>
              <a:t>9/13/2017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F418A-E953-4833-BF55-2101FF2DC506}" type="slidenum">
              <a:rPr lang="en-SG"/>
              <a:pPr>
                <a:defRPr/>
              </a:pPr>
              <a:t>‹#›</a:t>
            </a:fld>
            <a:endParaRPr lang="en-S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24F9E-101A-4B88-84C3-1DD047D46321}" type="datetime1">
              <a:rPr lang="en-US"/>
              <a:pPr>
                <a:defRPr/>
              </a:pPr>
              <a:t>9/13/2017</a:t>
            </a:fld>
            <a:endParaRPr lang="en-SG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D3C12-DCD7-47FE-B51C-BBE45C4116C3}" type="slidenum">
              <a:rPr lang="en-SG"/>
              <a:pPr>
                <a:defRPr/>
              </a:pPr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221F0-9849-40C8-92EB-28BD0B20E493}" type="datetime1">
              <a:rPr lang="en-US"/>
              <a:pPr>
                <a:defRPr/>
              </a:pPr>
              <a:t>9/13/2017</a:t>
            </a:fld>
            <a:endParaRPr lang="en-SG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41C5E-B2F3-49BB-8D7B-9B17FD807333}" type="slidenum">
              <a:rPr lang="en-SG"/>
              <a:pPr>
                <a:defRPr/>
              </a:pPr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88358-4F81-4C2B-B3C6-42FE71C882CB}" type="datetime1">
              <a:rPr lang="en-US"/>
              <a:pPr>
                <a:defRPr/>
              </a:pPr>
              <a:t>9/13/2017</a:t>
            </a:fld>
            <a:endParaRPr lang="en-SG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2BD7B-48C1-44B1-AE17-0190384B830B}" type="slidenum">
              <a:rPr lang="en-SG"/>
              <a:pPr>
                <a:defRPr/>
              </a:pPr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A4B6D-6380-4E56-BEE1-2FA20222C440}" type="datetime1">
              <a:rPr lang="en-US"/>
              <a:pPr>
                <a:defRPr/>
              </a:pPr>
              <a:t>9/13/2017</a:t>
            </a:fld>
            <a:endParaRPr lang="en-SG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515B4-09BE-4EB9-9455-55069FE1F4C1}" type="slidenum">
              <a:rPr lang="en-SG"/>
              <a:pPr>
                <a:defRPr/>
              </a:pPr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D1236-89D6-4447-9868-6F25A6CC6436}" type="datetime1">
              <a:rPr lang="en-US"/>
              <a:pPr>
                <a:defRPr/>
              </a:pPr>
              <a:t>9/13/2017</a:t>
            </a:fld>
            <a:endParaRPr lang="en-SG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D456A-BBD7-4DA4-8AC2-1B3C1F06FC12}" type="slidenum">
              <a:rPr lang="en-SG"/>
              <a:pPr>
                <a:defRPr/>
              </a:pPr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F4242-6A2D-4008-A6FB-1D25365CB0C7}" type="datetime1">
              <a:rPr lang="en-US"/>
              <a:pPr>
                <a:defRPr/>
              </a:pPr>
              <a:t>9/13/2017</a:t>
            </a:fld>
            <a:endParaRPr lang="en-SG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FE184-00D9-43EF-9CFC-5057C8B8E9D0}" type="slidenum">
              <a:rPr lang="en-SG"/>
              <a:pPr>
                <a:defRPr/>
              </a:pPr>
              <a:t>‹#›</a:t>
            </a:fld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DD1088C-9929-4271-B6D0-C6FDD64910DA}" type="datetime1">
              <a:rPr lang="en-US"/>
              <a:pPr>
                <a:defRPr/>
              </a:pPr>
              <a:t>9/13/2017</a:t>
            </a:fld>
            <a:endParaRPr lang="en-S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BF077A2-AD13-4390-AD84-93489383E53A}" type="slidenum">
              <a:rPr lang="en-SG"/>
              <a:pPr>
                <a:defRPr/>
              </a:pPr>
              <a:t>‹#›</a:t>
            </a:fld>
            <a:endParaRPr lang="en-SG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38" r:id="rId2"/>
    <p:sldLayoutId id="2147483947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8" r:id="rId9"/>
    <p:sldLayoutId id="2147483944" r:id="rId10"/>
    <p:sldLayoutId id="214748394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CS1010 </a:t>
            </a:r>
            <a:br>
              <a:rPr lang="en-US" dirty="0"/>
            </a:br>
            <a:r>
              <a:rPr lang="en-US" dirty="0"/>
              <a:t>Discussion</a:t>
            </a:r>
            <a:endParaRPr lang="en-SG" dirty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/>
            <a:r>
              <a:rPr lang="en-US" sz="3200"/>
              <a:t>Week 5</a:t>
            </a:r>
          </a:p>
          <a:p>
            <a:pPr marR="0" eaLnBrk="1" hangingPunct="1"/>
            <a:r>
              <a:rPr lang="en-US" sz="3200"/>
              <a:t>Q8(d)</a:t>
            </a:r>
            <a:endParaRPr lang="en-SG" sz="3200" dirty="0"/>
          </a:p>
        </p:txBody>
      </p:sp>
      <p:sp>
        <p:nvSpPr>
          <p:cNvPr id="5124" name="TextBox 4"/>
          <p:cNvSpPr txBox="1">
            <a:spLocks noChangeArrowheads="1"/>
          </p:cNvSpPr>
          <p:nvPr/>
        </p:nvSpPr>
        <p:spPr bwMode="auto">
          <a:xfrm>
            <a:off x="1979613" y="4842678"/>
            <a:ext cx="684053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/>
              <a:t>To be released on CS1010 website after 13 September 2017</a:t>
            </a:r>
            <a:endParaRPr lang="en-SG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52488"/>
          </a:xfrm>
        </p:spPr>
        <p:txBody>
          <a:bodyPr/>
          <a:lstStyle/>
          <a:p>
            <a:pPr eaLnBrk="1" hangingPunct="1"/>
            <a:r>
              <a:rPr lang="en-US" sz="3600" dirty="0"/>
              <a:t>8(d)</a:t>
            </a:r>
            <a:endParaRPr lang="en-SG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BA7B12-38C5-4856-A3A4-B38755345F09}" type="slidenum">
              <a:rPr lang="en-SG"/>
              <a:pPr>
                <a:defRPr/>
              </a:pPr>
              <a:t>2</a:t>
            </a:fld>
            <a:endParaRPr lang="en-SG"/>
          </a:p>
        </p:txBody>
      </p:sp>
      <p:sp>
        <p:nvSpPr>
          <p:cNvPr id="5" name="TextBox 4"/>
          <p:cNvSpPr txBox="1"/>
          <p:nvPr/>
        </p:nvSpPr>
        <p:spPr>
          <a:xfrm>
            <a:off x="1403648" y="260648"/>
            <a:ext cx="4752975" cy="12001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y, count = 0;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for (x = 1; x &lt;= 6; x++)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for (y = x + 1; y &lt;= 6; y++)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draw_line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(x, y);</a:t>
            </a:r>
            <a:endParaRPr lang="en-SG" dirty="0"/>
          </a:p>
        </p:txBody>
      </p:sp>
      <p:grpSp>
        <p:nvGrpSpPr>
          <p:cNvPr id="67" name="Group 66"/>
          <p:cNvGrpSpPr/>
          <p:nvPr/>
        </p:nvGrpSpPr>
        <p:grpSpPr>
          <a:xfrm>
            <a:off x="1619548" y="3860527"/>
            <a:ext cx="6481763" cy="410838"/>
            <a:chOff x="1619250" y="2492375"/>
            <a:chExt cx="6481763" cy="410838"/>
          </a:xfrm>
        </p:grpSpPr>
        <p:cxnSp>
          <p:nvCxnSpPr>
            <p:cNvPr id="8" name="Straight Connector 7"/>
            <p:cNvCxnSpPr/>
            <p:nvPr/>
          </p:nvCxnSpPr>
          <p:spPr bwMode="auto">
            <a:xfrm>
              <a:off x="1619250" y="2565400"/>
              <a:ext cx="6481763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auto">
            <a:xfrm rot="5400000">
              <a:off x="1978818" y="2564607"/>
              <a:ext cx="144463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auto">
            <a:xfrm rot="5400000">
              <a:off x="3131343" y="2564607"/>
              <a:ext cx="144463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auto">
            <a:xfrm rot="5400000">
              <a:off x="4283868" y="2564607"/>
              <a:ext cx="144463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auto">
            <a:xfrm rot="5400000">
              <a:off x="5436393" y="2564607"/>
              <a:ext cx="144463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auto">
            <a:xfrm rot="5400000">
              <a:off x="6588918" y="2564607"/>
              <a:ext cx="144463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auto">
            <a:xfrm rot="5400000">
              <a:off x="7741443" y="2564607"/>
              <a:ext cx="144463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03" name="TextBox 24"/>
            <p:cNvSpPr txBox="1">
              <a:spLocks noChangeArrowheads="1"/>
            </p:cNvSpPr>
            <p:nvPr/>
          </p:nvSpPr>
          <p:spPr bwMode="auto">
            <a:xfrm>
              <a:off x="1875198" y="2564904"/>
              <a:ext cx="360089" cy="338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dirty="0"/>
                <a:t>1</a:t>
              </a:r>
              <a:endParaRPr lang="en-SG" sz="1600" dirty="0"/>
            </a:p>
          </p:txBody>
        </p:sp>
        <p:sp>
          <p:nvSpPr>
            <p:cNvPr id="6204" name="TextBox 25"/>
            <p:cNvSpPr txBox="1">
              <a:spLocks noChangeArrowheads="1"/>
            </p:cNvSpPr>
            <p:nvPr/>
          </p:nvSpPr>
          <p:spPr bwMode="auto">
            <a:xfrm>
              <a:off x="3027484" y="2564904"/>
              <a:ext cx="360089" cy="338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dirty="0"/>
                <a:t>2</a:t>
              </a:r>
              <a:endParaRPr lang="en-SG" sz="1600" dirty="0"/>
            </a:p>
          </p:txBody>
        </p:sp>
        <p:sp>
          <p:nvSpPr>
            <p:cNvPr id="6205" name="TextBox 26"/>
            <p:cNvSpPr txBox="1">
              <a:spLocks noChangeArrowheads="1"/>
            </p:cNvSpPr>
            <p:nvPr/>
          </p:nvSpPr>
          <p:spPr bwMode="auto">
            <a:xfrm>
              <a:off x="4179770" y="2564904"/>
              <a:ext cx="360089" cy="338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/>
                <a:t>3</a:t>
              </a:r>
              <a:endParaRPr lang="en-SG" sz="1600"/>
            </a:p>
          </p:txBody>
        </p:sp>
        <p:sp>
          <p:nvSpPr>
            <p:cNvPr id="6206" name="TextBox 27"/>
            <p:cNvSpPr txBox="1">
              <a:spLocks noChangeArrowheads="1"/>
            </p:cNvSpPr>
            <p:nvPr/>
          </p:nvSpPr>
          <p:spPr bwMode="auto">
            <a:xfrm>
              <a:off x="5332056" y="2564904"/>
              <a:ext cx="360089" cy="338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/>
                <a:t>4</a:t>
              </a:r>
              <a:endParaRPr lang="en-SG" sz="1600"/>
            </a:p>
          </p:txBody>
        </p:sp>
        <p:sp>
          <p:nvSpPr>
            <p:cNvPr id="6207" name="TextBox 28"/>
            <p:cNvSpPr txBox="1">
              <a:spLocks noChangeArrowheads="1"/>
            </p:cNvSpPr>
            <p:nvPr/>
          </p:nvSpPr>
          <p:spPr bwMode="auto">
            <a:xfrm>
              <a:off x="6484342" y="2564904"/>
              <a:ext cx="360089" cy="338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/>
                <a:t>5</a:t>
              </a:r>
              <a:endParaRPr lang="en-SG" sz="1600"/>
            </a:p>
          </p:txBody>
        </p:sp>
        <p:sp>
          <p:nvSpPr>
            <p:cNvPr id="6208" name="TextBox 29"/>
            <p:cNvSpPr txBox="1">
              <a:spLocks noChangeArrowheads="1"/>
            </p:cNvSpPr>
            <p:nvPr/>
          </p:nvSpPr>
          <p:spPr bwMode="auto">
            <a:xfrm>
              <a:off x="7636629" y="2564904"/>
              <a:ext cx="360089" cy="338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/>
                <a:t>6</a:t>
              </a:r>
              <a:endParaRPr lang="en-SG" sz="1600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1403648" y="3645024"/>
            <a:ext cx="1800225" cy="307554"/>
            <a:chOff x="1403350" y="2708729"/>
            <a:chExt cx="1800225" cy="307554"/>
          </a:xfrm>
        </p:grpSpPr>
        <p:cxnSp>
          <p:nvCxnSpPr>
            <p:cNvPr id="34" name="Straight Connector 33"/>
            <p:cNvCxnSpPr/>
            <p:nvPr/>
          </p:nvCxnSpPr>
          <p:spPr bwMode="auto">
            <a:xfrm>
              <a:off x="2051050" y="2852738"/>
              <a:ext cx="1152525" cy="0"/>
            </a:xfrm>
            <a:prstGeom prst="line">
              <a:avLst/>
            </a:prstGeom>
            <a:ln w="28575">
              <a:solidFill>
                <a:srgbClr val="C0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92" name="TextBox 34"/>
            <p:cNvSpPr txBox="1">
              <a:spLocks noChangeArrowheads="1"/>
            </p:cNvSpPr>
            <p:nvPr/>
          </p:nvSpPr>
          <p:spPr bwMode="auto">
            <a:xfrm>
              <a:off x="1403350" y="2708729"/>
              <a:ext cx="504125" cy="307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dirty="0"/>
                <a:t>1</a:t>
              </a:r>
              <a:r>
                <a:rPr lang="en-US" sz="1400" baseline="30000" dirty="0"/>
                <a:t>st</a:t>
              </a:r>
              <a:endParaRPr lang="en-SG" sz="1400" baseline="30000" dirty="0"/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1403648" y="3501008"/>
            <a:ext cx="2952750" cy="307554"/>
            <a:chOff x="1403350" y="2924596"/>
            <a:chExt cx="2952750" cy="307554"/>
          </a:xfrm>
        </p:grpSpPr>
        <p:cxnSp>
          <p:nvCxnSpPr>
            <p:cNvPr id="36" name="Straight Connector 35"/>
            <p:cNvCxnSpPr/>
            <p:nvPr/>
          </p:nvCxnSpPr>
          <p:spPr bwMode="auto">
            <a:xfrm>
              <a:off x="2051050" y="3068638"/>
              <a:ext cx="2305050" cy="0"/>
            </a:xfrm>
            <a:prstGeom prst="line">
              <a:avLst/>
            </a:prstGeom>
            <a:ln w="28575">
              <a:solidFill>
                <a:srgbClr val="C0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94" name="TextBox 37"/>
            <p:cNvSpPr txBox="1">
              <a:spLocks noChangeArrowheads="1"/>
            </p:cNvSpPr>
            <p:nvPr/>
          </p:nvSpPr>
          <p:spPr bwMode="auto">
            <a:xfrm>
              <a:off x="1403350" y="2924596"/>
              <a:ext cx="504125" cy="307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dirty="0"/>
                <a:t>2</a:t>
              </a:r>
              <a:r>
                <a:rPr lang="en-US" sz="1400" baseline="30000" dirty="0"/>
                <a:t>nd</a:t>
              </a:r>
              <a:endParaRPr lang="en-SG" sz="1400" baseline="30000" dirty="0"/>
            </a:p>
          </p:txBody>
        </p:sp>
      </p:grpSp>
      <p:grpSp>
        <p:nvGrpSpPr>
          <p:cNvPr id="7" name="Group 70"/>
          <p:cNvGrpSpPr>
            <a:grpSpLocks/>
          </p:cNvGrpSpPr>
          <p:nvPr/>
        </p:nvGrpSpPr>
        <p:grpSpPr bwMode="auto">
          <a:xfrm>
            <a:off x="1403350" y="3356992"/>
            <a:ext cx="4105275" cy="306387"/>
            <a:chOff x="1403648" y="3140968"/>
            <a:chExt cx="4104456" cy="307777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2051219" y="3284491"/>
              <a:ext cx="3456885" cy="0"/>
            </a:xfrm>
            <a:prstGeom prst="line">
              <a:avLst/>
            </a:prstGeom>
            <a:ln w="28575">
              <a:solidFill>
                <a:srgbClr val="C0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89" name="TextBox 40"/>
            <p:cNvSpPr txBox="1">
              <a:spLocks noChangeArrowheads="1"/>
            </p:cNvSpPr>
            <p:nvPr/>
          </p:nvSpPr>
          <p:spPr bwMode="auto">
            <a:xfrm>
              <a:off x="1403648" y="3140968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3</a:t>
              </a:r>
              <a:r>
                <a:rPr lang="en-US" sz="1400" baseline="30000"/>
                <a:t>rd</a:t>
              </a:r>
              <a:endParaRPr lang="en-SG" sz="1400" baseline="30000"/>
            </a:p>
          </p:txBody>
        </p:sp>
      </p:grpSp>
      <p:grpSp>
        <p:nvGrpSpPr>
          <p:cNvPr id="9" name="Group 71"/>
          <p:cNvGrpSpPr>
            <a:grpSpLocks/>
          </p:cNvGrpSpPr>
          <p:nvPr/>
        </p:nvGrpSpPr>
        <p:grpSpPr bwMode="auto">
          <a:xfrm>
            <a:off x="1403350" y="3212976"/>
            <a:ext cx="5256213" cy="307975"/>
            <a:chOff x="1403648" y="3356992"/>
            <a:chExt cx="5256584" cy="307777"/>
          </a:xfrm>
        </p:grpSpPr>
        <p:cxnSp>
          <p:nvCxnSpPr>
            <p:cNvPr id="42" name="Straight Connector 41"/>
            <p:cNvCxnSpPr/>
            <p:nvPr/>
          </p:nvCxnSpPr>
          <p:spPr>
            <a:xfrm>
              <a:off x="2051394" y="3501361"/>
              <a:ext cx="4608838" cy="0"/>
            </a:xfrm>
            <a:prstGeom prst="line">
              <a:avLst/>
            </a:prstGeom>
            <a:ln w="28575">
              <a:solidFill>
                <a:srgbClr val="C0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87" name="Rectangle 42"/>
            <p:cNvSpPr>
              <a:spLocks noChangeArrowheads="1"/>
            </p:cNvSpPr>
            <p:nvPr/>
          </p:nvSpPr>
          <p:spPr bwMode="auto">
            <a:xfrm>
              <a:off x="1403648" y="3356992"/>
              <a:ext cx="38504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4</a:t>
              </a:r>
              <a:r>
                <a:rPr lang="en-US" sz="1400" baseline="30000"/>
                <a:t>th</a:t>
              </a:r>
              <a:endParaRPr lang="en-SG" sz="1400" baseline="30000"/>
            </a:p>
          </p:txBody>
        </p:sp>
      </p:grpSp>
      <p:grpSp>
        <p:nvGrpSpPr>
          <p:cNvPr id="11" name="Group 72"/>
          <p:cNvGrpSpPr>
            <a:grpSpLocks/>
          </p:cNvGrpSpPr>
          <p:nvPr/>
        </p:nvGrpSpPr>
        <p:grpSpPr bwMode="auto">
          <a:xfrm>
            <a:off x="1403350" y="3068960"/>
            <a:ext cx="6408738" cy="307975"/>
            <a:chOff x="1403648" y="3573016"/>
            <a:chExt cx="6408712" cy="307777"/>
          </a:xfrm>
        </p:grpSpPr>
        <p:cxnSp>
          <p:nvCxnSpPr>
            <p:cNvPr id="45" name="Straight Connector 44"/>
            <p:cNvCxnSpPr/>
            <p:nvPr/>
          </p:nvCxnSpPr>
          <p:spPr>
            <a:xfrm>
              <a:off x="2051345" y="3717385"/>
              <a:ext cx="5761015" cy="0"/>
            </a:xfrm>
            <a:prstGeom prst="line">
              <a:avLst/>
            </a:prstGeom>
            <a:ln w="28575">
              <a:solidFill>
                <a:srgbClr val="C0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85" name="Rectangle 45"/>
            <p:cNvSpPr>
              <a:spLocks noChangeArrowheads="1"/>
            </p:cNvSpPr>
            <p:nvPr/>
          </p:nvSpPr>
          <p:spPr bwMode="auto">
            <a:xfrm>
              <a:off x="1403648" y="3573016"/>
              <a:ext cx="38504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5</a:t>
              </a:r>
              <a:r>
                <a:rPr lang="en-US" sz="1400" baseline="30000"/>
                <a:t>th</a:t>
              </a:r>
              <a:endParaRPr lang="en-SG" sz="1400" baseline="30000"/>
            </a:p>
          </p:txBody>
        </p:sp>
      </p:grpSp>
      <p:grpSp>
        <p:nvGrpSpPr>
          <p:cNvPr id="12" name="Group 73"/>
          <p:cNvGrpSpPr>
            <a:grpSpLocks/>
          </p:cNvGrpSpPr>
          <p:nvPr/>
        </p:nvGrpSpPr>
        <p:grpSpPr bwMode="auto">
          <a:xfrm>
            <a:off x="2555875" y="2924944"/>
            <a:ext cx="1800225" cy="307975"/>
            <a:chOff x="2555776" y="3789040"/>
            <a:chExt cx="1800200" cy="307777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3203467" y="3933409"/>
              <a:ext cx="1152509" cy="0"/>
            </a:xfrm>
            <a:prstGeom prst="line">
              <a:avLst/>
            </a:prstGeom>
            <a:ln w="28575">
              <a:solidFill>
                <a:srgbClr val="C0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83" name="TextBox 48"/>
            <p:cNvSpPr txBox="1">
              <a:spLocks noChangeArrowheads="1"/>
            </p:cNvSpPr>
            <p:nvPr/>
          </p:nvSpPr>
          <p:spPr bwMode="auto">
            <a:xfrm>
              <a:off x="2555776" y="3789040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6</a:t>
              </a:r>
              <a:r>
                <a:rPr lang="en-US" sz="1400" baseline="30000"/>
                <a:t>th</a:t>
              </a:r>
              <a:endParaRPr lang="en-SG" sz="1400" baseline="30000"/>
            </a:p>
          </p:txBody>
        </p:sp>
      </p:grpSp>
      <p:grpSp>
        <p:nvGrpSpPr>
          <p:cNvPr id="13" name="Group 74"/>
          <p:cNvGrpSpPr>
            <a:grpSpLocks/>
          </p:cNvGrpSpPr>
          <p:nvPr/>
        </p:nvGrpSpPr>
        <p:grpSpPr bwMode="auto">
          <a:xfrm>
            <a:off x="2555875" y="2780928"/>
            <a:ext cx="2952750" cy="307975"/>
            <a:chOff x="2555776" y="4005064"/>
            <a:chExt cx="2952328" cy="307777"/>
          </a:xfrm>
        </p:grpSpPr>
        <p:cxnSp>
          <p:nvCxnSpPr>
            <p:cNvPr id="50" name="Straight Connector 49"/>
            <p:cNvCxnSpPr/>
            <p:nvPr/>
          </p:nvCxnSpPr>
          <p:spPr>
            <a:xfrm>
              <a:off x="3203383" y="4149433"/>
              <a:ext cx="2304721" cy="0"/>
            </a:xfrm>
            <a:prstGeom prst="line">
              <a:avLst/>
            </a:prstGeom>
            <a:ln w="28575">
              <a:solidFill>
                <a:srgbClr val="C0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81" name="TextBox 50"/>
            <p:cNvSpPr txBox="1">
              <a:spLocks noChangeArrowheads="1"/>
            </p:cNvSpPr>
            <p:nvPr/>
          </p:nvSpPr>
          <p:spPr bwMode="auto">
            <a:xfrm>
              <a:off x="2555776" y="4005064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7</a:t>
              </a:r>
              <a:r>
                <a:rPr lang="en-US" sz="1400" baseline="30000"/>
                <a:t>th</a:t>
              </a:r>
              <a:endParaRPr lang="en-SG" sz="1400" baseline="30000"/>
            </a:p>
          </p:txBody>
        </p:sp>
      </p:grpSp>
      <p:grpSp>
        <p:nvGrpSpPr>
          <p:cNvPr id="14" name="Group 75"/>
          <p:cNvGrpSpPr>
            <a:grpSpLocks/>
          </p:cNvGrpSpPr>
          <p:nvPr/>
        </p:nvGrpSpPr>
        <p:grpSpPr bwMode="auto">
          <a:xfrm>
            <a:off x="2555875" y="2636912"/>
            <a:ext cx="4103688" cy="307975"/>
            <a:chOff x="2555776" y="4221088"/>
            <a:chExt cx="4104456" cy="307777"/>
          </a:xfrm>
        </p:grpSpPr>
        <p:cxnSp>
          <p:nvCxnSpPr>
            <p:cNvPr id="52" name="Straight Connector 51"/>
            <p:cNvCxnSpPr/>
            <p:nvPr/>
          </p:nvCxnSpPr>
          <p:spPr>
            <a:xfrm>
              <a:off x="3203597" y="4365457"/>
              <a:ext cx="3456635" cy="0"/>
            </a:xfrm>
            <a:prstGeom prst="line">
              <a:avLst/>
            </a:prstGeom>
            <a:ln w="28575">
              <a:solidFill>
                <a:srgbClr val="C0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79" name="TextBox 52"/>
            <p:cNvSpPr txBox="1">
              <a:spLocks noChangeArrowheads="1"/>
            </p:cNvSpPr>
            <p:nvPr/>
          </p:nvSpPr>
          <p:spPr bwMode="auto">
            <a:xfrm>
              <a:off x="2555776" y="4221088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8</a:t>
              </a:r>
              <a:r>
                <a:rPr lang="en-US" sz="1400" baseline="30000"/>
                <a:t>th</a:t>
              </a:r>
              <a:endParaRPr lang="en-SG" sz="1400" baseline="30000"/>
            </a:p>
          </p:txBody>
        </p:sp>
      </p:grpSp>
      <p:grpSp>
        <p:nvGrpSpPr>
          <p:cNvPr id="15" name="Group 76"/>
          <p:cNvGrpSpPr>
            <a:grpSpLocks/>
          </p:cNvGrpSpPr>
          <p:nvPr/>
        </p:nvGrpSpPr>
        <p:grpSpPr bwMode="auto">
          <a:xfrm>
            <a:off x="2555875" y="2492896"/>
            <a:ext cx="5256213" cy="307975"/>
            <a:chOff x="2555776" y="4437112"/>
            <a:chExt cx="5256584" cy="307777"/>
          </a:xfrm>
        </p:grpSpPr>
        <p:cxnSp>
          <p:nvCxnSpPr>
            <p:cNvPr id="54" name="Straight Connector 53"/>
            <p:cNvCxnSpPr/>
            <p:nvPr/>
          </p:nvCxnSpPr>
          <p:spPr>
            <a:xfrm>
              <a:off x="3203522" y="4581481"/>
              <a:ext cx="4608838" cy="0"/>
            </a:xfrm>
            <a:prstGeom prst="line">
              <a:avLst/>
            </a:prstGeom>
            <a:ln w="28575">
              <a:solidFill>
                <a:srgbClr val="C0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77" name="Rectangle 54"/>
            <p:cNvSpPr>
              <a:spLocks noChangeArrowheads="1"/>
            </p:cNvSpPr>
            <p:nvPr/>
          </p:nvSpPr>
          <p:spPr bwMode="auto">
            <a:xfrm>
              <a:off x="2555776" y="4437112"/>
              <a:ext cx="38504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9</a:t>
              </a:r>
              <a:r>
                <a:rPr lang="en-US" sz="1400" baseline="30000"/>
                <a:t>th</a:t>
              </a:r>
              <a:endParaRPr lang="en-SG" sz="1400" baseline="30000"/>
            </a:p>
          </p:txBody>
        </p:sp>
      </p:grpSp>
      <p:grpSp>
        <p:nvGrpSpPr>
          <p:cNvPr id="16" name="Group 77"/>
          <p:cNvGrpSpPr>
            <a:grpSpLocks/>
          </p:cNvGrpSpPr>
          <p:nvPr/>
        </p:nvGrpSpPr>
        <p:grpSpPr bwMode="auto">
          <a:xfrm>
            <a:off x="3708400" y="2348880"/>
            <a:ext cx="1800225" cy="307975"/>
            <a:chOff x="3707904" y="4653136"/>
            <a:chExt cx="1800200" cy="307777"/>
          </a:xfrm>
        </p:grpSpPr>
        <p:cxnSp>
          <p:nvCxnSpPr>
            <p:cNvPr id="56" name="Straight Connector 55"/>
            <p:cNvCxnSpPr/>
            <p:nvPr/>
          </p:nvCxnSpPr>
          <p:spPr>
            <a:xfrm>
              <a:off x="4355595" y="4797505"/>
              <a:ext cx="1152509" cy="0"/>
            </a:xfrm>
            <a:prstGeom prst="line">
              <a:avLst/>
            </a:prstGeom>
            <a:ln w="28575">
              <a:solidFill>
                <a:srgbClr val="C0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75" name="TextBox 56"/>
            <p:cNvSpPr txBox="1">
              <a:spLocks noChangeArrowheads="1"/>
            </p:cNvSpPr>
            <p:nvPr/>
          </p:nvSpPr>
          <p:spPr bwMode="auto">
            <a:xfrm>
              <a:off x="3707904" y="4653136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10</a:t>
              </a:r>
              <a:r>
                <a:rPr lang="en-US" sz="1400" baseline="30000"/>
                <a:t>th</a:t>
              </a:r>
              <a:endParaRPr lang="en-SG" sz="1400" baseline="30000"/>
            </a:p>
          </p:txBody>
        </p:sp>
      </p:grpSp>
      <p:grpSp>
        <p:nvGrpSpPr>
          <p:cNvPr id="17" name="Group 78"/>
          <p:cNvGrpSpPr>
            <a:grpSpLocks/>
          </p:cNvGrpSpPr>
          <p:nvPr/>
        </p:nvGrpSpPr>
        <p:grpSpPr bwMode="auto">
          <a:xfrm>
            <a:off x="3708400" y="2204864"/>
            <a:ext cx="2951163" cy="307975"/>
            <a:chOff x="3707904" y="4869160"/>
            <a:chExt cx="2952328" cy="307777"/>
          </a:xfrm>
        </p:grpSpPr>
        <p:cxnSp>
          <p:nvCxnSpPr>
            <p:cNvPr id="58" name="Straight Connector 57"/>
            <p:cNvCxnSpPr/>
            <p:nvPr/>
          </p:nvCxnSpPr>
          <p:spPr>
            <a:xfrm>
              <a:off x="4355860" y="5013529"/>
              <a:ext cx="2304372" cy="0"/>
            </a:xfrm>
            <a:prstGeom prst="line">
              <a:avLst/>
            </a:prstGeom>
            <a:ln w="28575">
              <a:solidFill>
                <a:srgbClr val="C0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73" name="TextBox 58"/>
            <p:cNvSpPr txBox="1">
              <a:spLocks noChangeArrowheads="1"/>
            </p:cNvSpPr>
            <p:nvPr/>
          </p:nvSpPr>
          <p:spPr bwMode="auto">
            <a:xfrm>
              <a:off x="3707904" y="4869160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11</a:t>
              </a:r>
              <a:r>
                <a:rPr lang="en-US" sz="1400" baseline="30000"/>
                <a:t>th</a:t>
              </a:r>
              <a:endParaRPr lang="en-SG" sz="1400" baseline="30000"/>
            </a:p>
          </p:txBody>
        </p:sp>
      </p:grpSp>
      <p:grpSp>
        <p:nvGrpSpPr>
          <p:cNvPr id="18" name="Group 79"/>
          <p:cNvGrpSpPr>
            <a:grpSpLocks/>
          </p:cNvGrpSpPr>
          <p:nvPr/>
        </p:nvGrpSpPr>
        <p:grpSpPr bwMode="auto">
          <a:xfrm>
            <a:off x="3708400" y="2060848"/>
            <a:ext cx="4103688" cy="307975"/>
            <a:chOff x="3707904" y="5085184"/>
            <a:chExt cx="4104456" cy="307777"/>
          </a:xfrm>
        </p:grpSpPr>
        <p:cxnSp>
          <p:nvCxnSpPr>
            <p:cNvPr id="60" name="Straight Connector 59"/>
            <p:cNvCxnSpPr/>
            <p:nvPr/>
          </p:nvCxnSpPr>
          <p:spPr>
            <a:xfrm>
              <a:off x="4355725" y="5229553"/>
              <a:ext cx="3456635" cy="0"/>
            </a:xfrm>
            <a:prstGeom prst="line">
              <a:avLst/>
            </a:prstGeom>
            <a:ln w="28575">
              <a:solidFill>
                <a:srgbClr val="C0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71" name="TextBox 60"/>
            <p:cNvSpPr txBox="1">
              <a:spLocks noChangeArrowheads="1"/>
            </p:cNvSpPr>
            <p:nvPr/>
          </p:nvSpPr>
          <p:spPr bwMode="auto">
            <a:xfrm>
              <a:off x="3707904" y="5085184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12</a:t>
              </a:r>
              <a:r>
                <a:rPr lang="en-US" sz="1400" baseline="30000"/>
                <a:t>th</a:t>
              </a:r>
              <a:endParaRPr lang="en-SG" sz="1400" baseline="30000"/>
            </a:p>
          </p:txBody>
        </p:sp>
      </p:grpSp>
      <p:grpSp>
        <p:nvGrpSpPr>
          <p:cNvPr id="24" name="Group 80"/>
          <p:cNvGrpSpPr>
            <a:grpSpLocks/>
          </p:cNvGrpSpPr>
          <p:nvPr/>
        </p:nvGrpSpPr>
        <p:grpSpPr bwMode="auto">
          <a:xfrm>
            <a:off x="4859338" y="1916832"/>
            <a:ext cx="1800225" cy="307975"/>
            <a:chOff x="4860032" y="5301208"/>
            <a:chExt cx="1800200" cy="307777"/>
          </a:xfrm>
        </p:grpSpPr>
        <p:cxnSp>
          <p:nvCxnSpPr>
            <p:cNvPr id="63" name="Straight Connector 62"/>
            <p:cNvCxnSpPr/>
            <p:nvPr/>
          </p:nvCxnSpPr>
          <p:spPr>
            <a:xfrm>
              <a:off x="5507723" y="5445577"/>
              <a:ext cx="1152509" cy="0"/>
            </a:xfrm>
            <a:prstGeom prst="line">
              <a:avLst/>
            </a:prstGeom>
            <a:ln w="28575">
              <a:solidFill>
                <a:srgbClr val="C0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69" name="TextBox 63"/>
            <p:cNvSpPr txBox="1">
              <a:spLocks noChangeArrowheads="1"/>
            </p:cNvSpPr>
            <p:nvPr/>
          </p:nvSpPr>
          <p:spPr bwMode="auto">
            <a:xfrm>
              <a:off x="4860032" y="5301208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13</a:t>
              </a:r>
              <a:r>
                <a:rPr lang="en-US" sz="1400" baseline="30000"/>
                <a:t>th</a:t>
              </a:r>
              <a:endParaRPr lang="en-SG" sz="1400" baseline="30000"/>
            </a:p>
          </p:txBody>
        </p:sp>
      </p:grpSp>
      <p:grpSp>
        <p:nvGrpSpPr>
          <p:cNvPr id="31" name="Group 81"/>
          <p:cNvGrpSpPr>
            <a:grpSpLocks/>
          </p:cNvGrpSpPr>
          <p:nvPr/>
        </p:nvGrpSpPr>
        <p:grpSpPr bwMode="auto">
          <a:xfrm>
            <a:off x="4859338" y="1772816"/>
            <a:ext cx="2952750" cy="307975"/>
            <a:chOff x="4860032" y="5517232"/>
            <a:chExt cx="2952328" cy="307777"/>
          </a:xfrm>
        </p:grpSpPr>
        <p:cxnSp>
          <p:nvCxnSpPr>
            <p:cNvPr id="65" name="Straight Connector 64"/>
            <p:cNvCxnSpPr/>
            <p:nvPr/>
          </p:nvCxnSpPr>
          <p:spPr>
            <a:xfrm>
              <a:off x="5507639" y="5661601"/>
              <a:ext cx="2304721" cy="0"/>
            </a:xfrm>
            <a:prstGeom prst="line">
              <a:avLst/>
            </a:prstGeom>
            <a:ln w="28575">
              <a:solidFill>
                <a:srgbClr val="C0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67" name="TextBox 65"/>
            <p:cNvSpPr txBox="1">
              <a:spLocks noChangeArrowheads="1"/>
            </p:cNvSpPr>
            <p:nvPr/>
          </p:nvSpPr>
          <p:spPr bwMode="auto">
            <a:xfrm>
              <a:off x="4860032" y="5517232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14</a:t>
              </a:r>
              <a:r>
                <a:rPr lang="en-US" sz="1400" baseline="30000"/>
                <a:t>th</a:t>
              </a:r>
              <a:endParaRPr lang="en-SG" sz="1400" baseline="30000"/>
            </a:p>
          </p:txBody>
        </p:sp>
      </p:grpSp>
      <p:grpSp>
        <p:nvGrpSpPr>
          <p:cNvPr id="7168" name="Group 82"/>
          <p:cNvGrpSpPr>
            <a:grpSpLocks/>
          </p:cNvGrpSpPr>
          <p:nvPr/>
        </p:nvGrpSpPr>
        <p:grpSpPr bwMode="auto">
          <a:xfrm>
            <a:off x="6011863" y="1628800"/>
            <a:ext cx="1800225" cy="307975"/>
            <a:chOff x="6012160" y="5733256"/>
            <a:chExt cx="1800200" cy="307777"/>
          </a:xfrm>
        </p:grpSpPr>
        <p:cxnSp>
          <p:nvCxnSpPr>
            <p:cNvPr id="68" name="Straight Connector 67"/>
            <p:cNvCxnSpPr/>
            <p:nvPr/>
          </p:nvCxnSpPr>
          <p:spPr>
            <a:xfrm>
              <a:off x="6659851" y="5877625"/>
              <a:ext cx="1152509" cy="0"/>
            </a:xfrm>
            <a:prstGeom prst="line">
              <a:avLst/>
            </a:prstGeom>
            <a:ln w="28575">
              <a:solidFill>
                <a:srgbClr val="C0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65" name="TextBox 68"/>
            <p:cNvSpPr txBox="1">
              <a:spLocks noChangeArrowheads="1"/>
            </p:cNvSpPr>
            <p:nvPr/>
          </p:nvSpPr>
          <p:spPr bwMode="auto">
            <a:xfrm>
              <a:off x="6012160" y="5733256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15</a:t>
              </a:r>
              <a:r>
                <a:rPr lang="en-US" sz="1400" baseline="30000"/>
                <a:t>th</a:t>
              </a:r>
              <a:endParaRPr lang="en-SG" sz="1400" baseline="30000"/>
            </a:p>
          </p:txBody>
        </p:sp>
      </p:grpSp>
      <p:sp>
        <p:nvSpPr>
          <p:cNvPr id="84" name="TextBox 83"/>
          <p:cNvSpPr txBox="1">
            <a:spLocks noChangeArrowheads="1"/>
          </p:cNvSpPr>
          <p:nvPr/>
        </p:nvSpPr>
        <p:spPr bwMode="auto">
          <a:xfrm>
            <a:off x="5868144" y="4365104"/>
            <a:ext cx="23764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 dirty="0">
                <a:solidFill>
                  <a:srgbClr val="0000FF"/>
                </a:solidFill>
              </a:rPr>
              <a:t>Press any key to get the next line drawn.</a:t>
            </a:r>
            <a:endParaRPr lang="en-SG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7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109</TotalTime>
  <Words>114</Words>
  <Application>Microsoft Office PowerPoint</Application>
  <PresentationFormat>On-screen Show (4:3)</PresentationFormat>
  <Paragraphs>35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Constantia</vt:lpstr>
      <vt:lpstr>Courier New</vt:lpstr>
      <vt:lpstr>Wingdings 2</vt:lpstr>
      <vt:lpstr>Flow</vt:lpstr>
      <vt:lpstr>CS1010  Discussion</vt:lpstr>
      <vt:lpstr>8(d)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 Discussion Week 5 Q8d</dc:title>
  <dc:creator>Aaron</dc:creator>
  <cp:lastModifiedBy>Tuck-Choy Aaron TAN</cp:lastModifiedBy>
  <cp:revision>31</cp:revision>
  <dcterms:created xsi:type="dcterms:W3CDTF">2008-08-09T10:58:48Z</dcterms:created>
  <dcterms:modified xsi:type="dcterms:W3CDTF">2017-09-13T14:39:20Z</dcterms:modified>
</cp:coreProperties>
</file>