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1"/>
  </p:sldMasterIdLst>
  <p:notesMasterIdLst>
    <p:notesMasterId r:id="rId3"/>
  </p:notesMasterIdLst>
  <p:sldIdLst>
    <p:sldId id="413" r:id="rId2"/>
  </p:sldIdLst>
  <p:sldSz cx="9144000" cy="6858000" type="screen4x3"/>
  <p:notesSz cx="6797675" cy="98726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990033"/>
    <a:srgbClr val="006600"/>
    <a:srgbClr val="336600"/>
    <a:srgbClr val="CCECFF"/>
    <a:srgbClr val="0000CC"/>
    <a:srgbClr val="CCCCFF"/>
    <a:srgbClr val="CC9900"/>
    <a:srgbClr val="D3EDCE"/>
    <a:srgbClr val="007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330" autoAdjust="0"/>
    <p:restoredTop sz="94624" autoAdjust="0"/>
  </p:normalViewPr>
  <p:slideViewPr>
    <p:cSldViewPr>
      <p:cViewPr varScale="1">
        <p:scale>
          <a:sx n="80" d="100"/>
          <a:sy n="80" d="100"/>
        </p:scale>
        <p:origin x="96" y="49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-469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1" tIns="45715" rIns="91431" bIns="45715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1" tIns="45715" rIns="91431" bIns="45715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1863" y="739775"/>
            <a:ext cx="4935537" cy="3702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691063"/>
            <a:ext cx="5438775" cy="444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1" tIns="45715" rIns="91431" bIns="457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7363"/>
            <a:ext cx="2946400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1" tIns="45715" rIns="91431" bIns="45715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377363"/>
            <a:ext cx="2946400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1" tIns="45715" rIns="91431" bIns="45715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153B0303-56AD-4DD3-8E5E-B20C4A2CBE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14435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AF2FED8-A1B0-4E1A-9BB3-9F041FE0C34B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765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CS2100</a:t>
            </a:r>
            <a:endParaRPr lang="en-US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Notes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8E5F65-809D-490E-8B8A-8D6B25341C0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CS2100</a:t>
            </a: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Notes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B03C4A-E9F8-4935-857F-44EFDB63D8B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CS2100</a:t>
            </a: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Notes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D63C46-55E8-46AC-886F-25782472672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CS2100</a:t>
            </a: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Notes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889A03-6BEA-4B8B-86AC-3AC7F2819D2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CS2100</a:t>
            </a: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Notes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0D576B-10B3-4E82-8D4C-1D4CF09918D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CS2100</a:t>
            </a: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Notes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F4DCC7-B2B3-4897-BA3A-C28D327C9BC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CS2100</a:t>
            </a: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Notes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3CC860-463A-4D97-93EA-FFE2EFA484B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CS2100</a:t>
            </a: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Notes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57BBB6-BDDD-45E8-A98B-3CCE65FB333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CS2100</a:t>
            </a: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Notes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FB5D94-33D9-4DAD-9D2E-0731655180A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CS2100</a:t>
            </a: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Notes 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868434-04E3-45A2-B7D0-C4675AA46A1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CS2100</a:t>
            </a: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Notes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37F02F-562B-4788-B08A-AEB88864A43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CS2100</a:t>
            </a: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Notes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B4DA19-BE2D-411E-A7C5-707C15C6F52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+mj-lt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CS2100</a:t>
            </a:r>
            <a:endParaRPr lang="en-US" altLang="en-US"/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  <a:cs typeface="Arial" charset="0"/>
              </a:defRPr>
            </a:lvl1pPr>
          </a:lstStyle>
          <a:p>
            <a:pPr>
              <a:defRPr/>
            </a:pPr>
            <a:r>
              <a:rPr lang="en-US" altLang="en-US" dirty="0"/>
              <a:t>Notes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j-lt"/>
                <a:cs typeface="Arial" charset="0"/>
              </a:defRPr>
            </a:lvl1pPr>
          </a:lstStyle>
          <a:p>
            <a:pPr>
              <a:defRPr/>
            </a:pPr>
            <a:fld id="{CAE98BC2-612C-4140-B269-83A40A94C96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127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27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11" r:id="rId1"/>
    <p:sldLayoutId id="2147484200" r:id="rId2"/>
    <p:sldLayoutId id="2147484201" r:id="rId3"/>
    <p:sldLayoutId id="2147484202" r:id="rId4"/>
    <p:sldLayoutId id="2147484203" r:id="rId5"/>
    <p:sldLayoutId id="2147484204" r:id="rId6"/>
    <p:sldLayoutId id="2147484205" r:id="rId7"/>
    <p:sldLayoutId id="2147484206" r:id="rId8"/>
    <p:sldLayoutId id="2147484207" r:id="rId9"/>
    <p:sldLayoutId id="2147484208" r:id="rId10"/>
    <p:sldLayoutId id="2147484209" r:id="rId11"/>
    <p:sldLayoutId id="2147484210" r:id="rId12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600">
          <a:solidFill>
            <a:schemeClr val="tx1"/>
          </a:solidFill>
          <a:latin typeface="+mn-lt"/>
          <a:cs typeface="+mn-cs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latin typeface="+mn-lt"/>
          <a:cs typeface="+mn-cs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  <a:cs typeface="+mn-cs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CS2100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/>
              <a:t>Aaron Tan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2BEAA0-ED1C-428F-85CE-8FF6D3777098}" type="slidenum">
              <a:rPr lang="en-US" altLang="en-US"/>
              <a:pPr>
                <a:defRPr/>
              </a:pPr>
              <a:t>1</a:t>
            </a:fld>
            <a:endParaRPr lang="en-US" altLang="en-US" dirty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88987"/>
          </a:xfrm>
        </p:spPr>
        <p:txBody>
          <a:bodyPr/>
          <a:lstStyle/>
          <a:p>
            <a:pPr eaLnBrk="1" hangingPunct="1"/>
            <a:r>
              <a:rPr lang="en-US" dirty="0"/>
              <a:t>MIPS III Exercise 5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334000" y="214831"/>
            <a:ext cx="3598333" cy="193899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marL="0" lvl="1">
              <a:buSzPct val="120000"/>
            </a:pPr>
            <a:r>
              <a:rPr lang="en-US" sz="2000" b="1" dirty="0">
                <a:solidFill>
                  <a:srgbClr val="9900CC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000" b="1" dirty="0" err="1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addi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$t1, $t0, 10</a:t>
            </a:r>
          </a:p>
          <a:p>
            <a:pPr marL="0" lvl="1">
              <a:buSzPct val="120000"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000" b="1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add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$t2, $0, $0</a:t>
            </a:r>
          </a:p>
          <a:p>
            <a:pPr marL="0" lvl="1">
              <a:buSzPct val="120000"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L: </a:t>
            </a:r>
            <a:r>
              <a:rPr lang="en-US" sz="2000" b="1" dirty="0" err="1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ulw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$t3, 0($t1) </a:t>
            </a:r>
          </a:p>
          <a:p>
            <a:pPr marL="0" lvl="1">
              <a:buSzPct val="120000"/>
            </a:pPr>
            <a:r>
              <a:rPr lang="en-US" sz="2000" b="1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   add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$t2, $t2, $t3</a:t>
            </a:r>
          </a:p>
          <a:p>
            <a:pPr marL="0" lvl="1">
              <a:buSzPct val="120000"/>
            </a:pPr>
            <a:r>
              <a:rPr lang="en-US" sz="2000" b="1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000" b="1" dirty="0" err="1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addi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$t1, $t1, -1</a:t>
            </a:r>
          </a:p>
          <a:p>
            <a:pPr marL="0" lvl="1">
              <a:buSzPct val="120000"/>
            </a:pPr>
            <a:r>
              <a:rPr lang="en-US" sz="2000" b="1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000" b="1" dirty="0" err="1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bne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$t1, $t0, L</a:t>
            </a:r>
          </a:p>
        </p:txBody>
      </p:sp>
      <p:sp>
        <p:nvSpPr>
          <p:cNvPr id="2" name="Rectangle 1"/>
          <p:cNvSpPr/>
          <p:nvPr/>
        </p:nvSpPr>
        <p:spPr>
          <a:xfrm>
            <a:off x="1105647" y="1300932"/>
            <a:ext cx="1143000" cy="28664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grpSp>
        <p:nvGrpSpPr>
          <p:cNvPr id="50" name="Group 49"/>
          <p:cNvGrpSpPr/>
          <p:nvPr/>
        </p:nvGrpSpPr>
        <p:grpSpPr>
          <a:xfrm>
            <a:off x="1105647" y="968815"/>
            <a:ext cx="1143000" cy="369332"/>
            <a:chOff x="685800" y="829042"/>
            <a:chExt cx="1143000" cy="369332"/>
          </a:xfrm>
        </p:grpSpPr>
        <p:sp>
          <p:nvSpPr>
            <p:cNvPr id="8" name="TextBox 7"/>
            <p:cNvSpPr txBox="1"/>
            <p:nvPr/>
          </p:nvSpPr>
          <p:spPr>
            <a:xfrm>
              <a:off x="762000" y="829042"/>
              <a:ext cx="990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SG" dirty="0"/>
                <a:t>1 byte</a:t>
              </a:r>
            </a:p>
          </p:txBody>
        </p:sp>
        <p:cxnSp>
          <p:nvCxnSpPr>
            <p:cNvPr id="16" name="Straight Arrow Connector 15"/>
            <p:cNvCxnSpPr/>
            <p:nvPr/>
          </p:nvCxnSpPr>
          <p:spPr>
            <a:xfrm>
              <a:off x="1600200" y="1013708"/>
              <a:ext cx="2286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Arrow Connector 50"/>
            <p:cNvCxnSpPr/>
            <p:nvPr/>
          </p:nvCxnSpPr>
          <p:spPr>
            <a:xfrm flipH="1">
              <a:off x="685800" y="1013708"/>
              <a:ext cx="2286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3" name="Rectangle 52"/>
          <p:cNvSpPr/>
          <p:nvPr/>
        </p:nvSpPr>
        <p:spPr>
          <a:xfrm>
            <a:off x="1105647" y="1587066"/>
            <a:ext cx="1143000" cy="28664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54" name="Rectangle 53"/>
          <p:cNvSpPr/>
          <p:nvPr/>
        </p:nvSpPr>
        <p:spPr>
          <a:xfrm>
            <a:off x="1105647" y="1867182"/>
            <a:ext cx="1143000" cy="28664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55" name="Rectangle 54"/>
          <p:cNvSpPr/>
          <p:nvPr/>
        </p:nvSpPr>
        <p:spPr>
          <a:xfrm>
            <a:off x="1105647" y="2153823"/>
            <a:ext cx="1143000" cy="28664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56" name="Rectangle 55"/>
          <p:cNvSpPr/>
          <p:nvPr/>
        </p:nvSpPr>
        <p:spPr>
          <a:xfrm>
            <a:off x="1105647" y="2433432"/>
            <a:ext cx="1143000" cy="28664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57" name="Rectangle 56"/>
          <p:cNvSpPr/>
          <p:nvPr/>
        </p:nvSpPr>
        <p:spPr>
          <a:xfrm>
            <a:off x="1105647" y="2720073"/>
            <a:ext cx="1143000" cy="28664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58" name="Rectangle 57"/>
          <p:cNvSpPr/>
          <p:nvPr/>
        </p:nvSpPr>
        <p:spPr>
          <a:xfrm>
            <a:off x="1105647" y="3014605"/>
            <a:ext cx="1143000" cy="28664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59" name="Rectangle 58"/>
          <p:cNvSpPr/>
          <p:nvPr/>
        </p:nvSpPr>
        <p:spPr>
          <a:xfrm>
            <a:off x="1105647" y="3299943"/>
            <a:ext cx="1143000" cy="28664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60" name="Rectangle 59"/>
          <p:cNvSpPr/>
          <p:nvPr/>
        </p:nvSpPr>
        <p:spPr>
          <a:xfrm>
            <a:off x="1105647" y="3586584"/>
            <a:ext cx="1143000" cy="28664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61" name="Rectangle 60"/>
          <p:cNvSpPr/>
          <p:nvPr/>
        </p:nvSpPr>
        <p:spPr>
          <a:xfrm>
            <a:off x="1105647" y="3872718"/>
            <a:ext cx="1143000" cy="28664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62" name="Rectangle 61"/>
          <p:cNvSpPr/>
          <p:nvPr/>
        </p:nvSpPr>
        <p:spPr>
          <a:xfrm>
            <a:off x="1105647" y="4152834"/>
            <a:ext cx="1143000" cy="28664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63" name="Rectangle 62"/>
          <p:cNvSpPr/>
          <p:nvPr/>
        </p:nvSpPr>
        <p:spPr>
          <a:xfrm>
            <a:off x="1105647" y="4439475"/>
            <a:ext cx="1143000" cy="28664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64" name="Rectangle 63"/>
          <p:cNvSpPr/>
          <p:nvPr/>
        </p:nvSpPr>
        <p:spPr>
          <a:xfrm>
            <a:off x="1105647" y="4719084"/>
            <a:ext cx="1143000" cy="28664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65" name="Rectangle 64"/>
          <p:cNvSpPr/>
          <p:nvPr/>
        </p:nvSpPr>
        <p:spPr>
          <a:xfrm>
            <a:off x="1105647" y="5005725"/>
            <a:ext cx="1143000" cy="28664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66" name="Rectangle 65"/>
          <p:cNvSpPr/>
          <p:nvPr/>
        </p:nvSpPr>
        <p:spPr>
          <a:xfrm>
            <a:off x="1105647" y="5300257"/>
            <a:ext cx="1143000" cy="28664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67" name="Rectangle 66"/>
          <p:cNvSpPr/>
          <p:nvPr/>
        </p:nvSpPr>
        <p:spPr>
          <a:xfrm>
            <a:off x="1105647" y="5585595"/>
            <a:ext cx="1143000" cy="28664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68" name="Rectangle 67"/>
          <p:cNvSpPr/>
          <p:nvPr/>
        </p:nvSpPr>
        <p:spPr>
          <a:xfrm>
            <a:off x="1105647" y="5856699"/>
            <a:ext cx="1143000" cy="28664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grpSp>
        <p:nvGrpSpPr>
          <p:cNvPr id="84" name="Group 83"/>
          <p:cNvGrpSpPr/>
          <p:nvPr/>
        </p:nvGrpSpPr>
        <p:grpSpPr>
          <a:xfrm>
            <a:off x="3544047" y="3094987"/>
            <a:ext cx="1447800" cy="617072"/>
            <a:chOff x="3124200" y="1054127"/>
            <a:chExt cx="1447800" cy="617072"/>
          </a:xfrm>
        </p:grpSpPr>
        <p:sp>
          <p:nvSpPr>
            <p:cNvPr id="85" name="TextBox 84"/>
            <p:cNvSpPr txBox="1"/>
            <p:nvPr/>
          </p:nvSpPr>
          <p:spPr>
            <a:xfrm>
              <a:off x="3847851" y="1054127"/>
              <a:ext cx="72414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SG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$t1</a:t>
              </a:r>
            </a:p>
          </p:txBody>
        </p:sp>
        <p:sp>
          <p:nvSpPr>
            <p:cNvPr id="86" name="Rectangle 85"/>
            <p:cNvSpPr/>
            <p:nvPr/>
          </p:nvSpPr>
          <p:spPr>
            <a:xfrm>
              <a:off x="3124200" y="1384558"/>
              <a:ext cx="1143000" cy="286641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/>
            </a:p>
          </p:txBody>
        </p:sp>
      </p:grpSp>
      <p:cxnSp>
        <p:nvCxnSpPr>
          <p:cNvPr id="75" name="Straight Arrow Connector 74"/>
          <p:cNvCxnSpPr/>
          <p:nvPr/>
        </p:nvCxnSpPr>
        <p:spPr>
          <a:xfrm flipH="1">
            <a:off x="2307914" y="3603141"/>
            <a:ext cx="1617133" cy="960426"/>
          </a:xfrm>
          <a:prstGeom prst="straightConnector1">
            <a:avLst/>
          </a:prstGeom>
          <a:ln w="28575">
            <a:tailEnd type="triangle" w="lg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80" name="Straight Arrow Connector 79"/>
          <p:cNvCxnSpPr/>
          <p:nvPr/>
        </p:nvCxnSpPr>
        <p:spPr>
          <a:xfrm flipH="1">
            <a:off x="2307915" y="3586584"/>
            <a:ext cx="1617132" cy="717140"/>
          </a:xfrm>
          <a:prstGeom prst="straightConnector1">
            <a:avLst/>
          </a:prstGeom>
          <a:ln w="28575">
            <a:tailEnd type="triangle" w="lg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/>
          <p:nvPr/>
        </p:nvCxnSpPr>
        <p:spPr>
          <a:xfrm flipH="1">
            <a:off x="2307914" y="3611113"/>
            <a:ext cx="1617133" cy="430499"/>
          </a:xfrm>
          <a:prstGeom prst="straightConnector1">
            <a:avLst/>
          </a:prstGeom>
          <a:ln w="28575">
            <a:tailEnd type="triangle" w="lg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91" name="Straight Arrow Connector 90"/>
          <p:cNvCxnSpPr/>
          <p:nvPr/>
        </p:nvCxnSpPr>
        <p:spPr>
          <a:xfrm flipH="1">
            <a:off x="2307914" y="3611113"/>
            <a:ext cx="1617133" cy="123034"/>
          </a:xfrm>
          <a:prstGeom prst="straightConnector1">
            <a:avLst/>
          </a:prstGeom>
          <a:ln w="28575">
            <a:tailEnd type="triangle" w="lg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93" name="Straight Arrow Connector 92"/>
          <p:cNvCxnSpPr/>
          <p:nvPr/>
        </p:nvCxnSpPr>
        <p:spPr>
          <a:xfrm flipH="1" flipV="1">
            <a:off x="2288741" y="3470676"/>
            <a:ext cx="1636306" cy="140437"/>
          </a:xfrm>
          <a:prstGeom prst="straightConnector1">
            <a:avLst/>
          </a:prstGeom>
          <a:ln w="28575">
            <a:tailEnd type="triangle" w="lg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97" name="Straight Arrow Connector 96"/>
          <p:cNvCxnSpPr/>
          <p:nvPr/>
        </p:nvCxnSpPr>
        <p:spPr>
          <a:xfrm flipH="1" flipV="1">
            <a:off x="2317565" y="3227694"/>
            <a:ext cx="1607483" cy="391391"/>
          </a:xfrm>
          <a:prstGeom prst="straightConnector1">
            <a:avLst/>
          </a:prstGeom>
          <a:ln w="28575">
            <a:tailEnd type="triangle" w="lg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99" name="Straight Arrow Connector 98"/>
          <p:cNvCxnSpPr/>
          <p:nvPr/>
        </p:nvCxnSpPr>
        <p:spPr>
          <a:xfrm flipH="1" flipV="1">
            <a:off x="2307915" y="2872993"/>
            <a:ext cx="1617132" cy="754677"/>
          </a:xfrm>
          <a:prstGeom prst="straightConnector1">
            <a:avLst/>
          </a:prstGeom>
          <a:ln w="28575">
            <a:tailEnd type="triangle" w="lg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03" name="Straight Arrow Connector 102"/>
          <p:cNvCxnSpPr/>
          <p:nvPr/>
        </p:nvCxnSpPr>
        <p:spPr>
          <a:xfrm flipH="1" flipV="1">
            <a:off x="2298328" y="2566712"/>
            <a:ext cx="1626719" cy="1089659"/>
          </a:xfrm>
          <a:prstGeom prst="straightConnector1">
            <a:avLst/>
          </a:prstGeom>
          <a:ln w="28575">
            <a:tailEnd type="triangle" w="lg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05" name="Straight Arrow Connector 104"/>
          <p:cNvCxnSpPr/>
          <p:nvPr/>
        </p:nvCxnSpPr>
        <p:spPr>
          <a:xfrm flipH="1" flipV="1">
            <a:off x="2303121" y="2300943"/>
            <a:ext cx="1621926" cy="1388356"/>
          </a:xfrm>
          <a:prstGeom prst="straightConnector1">
            <a:avLst/>
          </a:prstGeom>
          <a:ln w="28575">
            <a:tailEnd type="triangle" w="lg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07" name="Straight Arrow Connector 106"/>
          <p:cNvCxnSpPr/>
          <p:nvPr/>
        </p:nvCxnSpPr>
        <p:spPr>
          <a:xfrm flipH="1" flipV="1">
            <a:off x="2317565" y="2021595"/>
            <a:ext cx="1607482" cy="1648706"/>
          </a:xfrm>
          <a:prstGeom prst="straightConnector1">
            <a:avLst/>
          </a:prstGeom>
          <a:ln w="28575">
            <a:tailEnd type="triangle" w="lg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10" name="TextBox 109"/>
          <p:cNvSpPr txBox="1"/>
          <p:nvPr/>
        </p:nvSpPr>
        <p:spPr>
          <a:xfrm>
            <a:off x="153147" y="97170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i="1" dirty="0" err="1"/>
              <a:t>Addr</a:t>
            </a:r>
            <a:endParaRPr lang="en-SG" i="1" dirty="0"/>
          </a:p>
        </p:txBody>
      </p:sp>
      <p:sp>
        <p:nvSpPr>
          <p:cNvPr id="111" name="TextBox 110"/>
          <p:cNvSpPr txBox="1"/>
          <p:nvPr/>
        </p:nvSpPr>
        <p:spPr>
          <a:xfrm>
            <a:off x="420319" y="1504375"/>
            <a:ext cx="5795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dirty="0">
                <a:sym typeface="Symbol" panose="05050102010706020507" pitchFamily="18" charset="2"/>
              </a:rPr>
              <a:t></a:t>
            </a:r>
            <a:endParaRPr lang="en-SG" dirty="0"/>
          </a:p>
        </p:txBody>
      </p:sp>
      <p:sp>
        <p:nvSpPr>
          <p:cNvPr id="112" name="TextBox 111"/>
          <p:cNvSpPr txBox="1"/>
          <p:nvPr/>
        </p:nvSpPr>
        <p:spPr>
          <a:xfrm>
            <a:off x="335988" y="1820244"/>
            <a:ext cx="6785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dirty="0">
                <a:sym typeface="Symbol" panose="05050102010706020507" pitchFamily="18" charset="2"/>
              </a:rPr>
              <a:t>+1</a:t>
            </a:r>
            <a:endParaRPr lang="en-SG" dirty="0"/>
          </a:p>
        </p:txBody>
      </p:sp>
      <p:sp>
        <p:nvSpPr>
          <p:cNvPr id="113" name="TextBox 112"/>
          <p:cNvSpPr txBox="1"/>
          <p:nvPr/>
        </p:nvSpPr>
        <p:spPr>
          <a:xfrm>
            <a:off x="339543" y="2120047"/>
            <a:ext cx="6785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dirty="0">
                <a:sym typeface="Symbol" panose="05050102010706020507" pitchFamily="18" charset="2"/>
              </a:rPr>
              <a:t>+2</a:t>
            </a:r>
            <a:endParaRPr lang="en-SG" dirty="0"/>
          </a:p>
        </p:txBody>
      </p:sp>
      <p:sp>
        <p:nvSpPr>
          <p:cNvPr id="114" name="TextBox 113"/>
          <p:cNvSpPr txBox="1"/>
          <p:nvPr/>
        </p:nvSpPr>
        <p:spPr>
          <a:xfrm>
            <a:off x="343647" y="2394279"/>
            <a:ext cx="6785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dirty="0">
                <a:sym typeface="Symbol" panose="05050102010706020507" pitchFamily="18" charset="2"/>
              </a:rPr>
              <a:t>+3</a:t>
            </a:r>
            <a:endParaRPr lang="en-SG" dirty="0"/>
          </a:p>
        </p:txBody>
      </p:sp>
      <p:grpSp>
        <p:nvGrpSpPr>
          <p:cNvPr id="109" name="Group 108"/>
          <p:cNvGrpSpPr/>
          <p:nvPr/>
        </p:nvGrpSpPr>
        <p:grpSpPr>
          <a:xfrm>
            <a:off x="3544047" y="1054127"/>
            <a:ext cx="1447800" cy="617072"/>
            <a:chOff x="3544047" y="1054127"/>
            <a:chExt cx="1447800" cy="617072"/>
          </a:xfrm>
        </p:grpSpPr>
        <p:grpSp>
          <p:nvGrpSpPr>
            <p:cNvPr id="82" name="Group 81"/>
            <p:cNvGrpSpPr/>
            <p:nvPr/>
          </p:nvGrpSpPr>
          <p:grpSpPr>
            <a:xfrm>
              <a:off x="3544047" y="1054127"/>
              <a:ext cx="1447800" cy="617072"/>
              <a:chOff x="3124200" y="1054127"/>
              <a:chExt cx="1447800" cy="617072"/>
            </a:xfrm>
          </p:grpSpPr>
          <p:sp>
            <p:nvSpPr>
              <p:cNvPr id="69" name="TextBox 68"/>
              <p:cNvSpPr txBox="1"/>
              <p:nvPr/>
            </p:nvSpPr>
            <p:spPr>
              <a:xfrm>
                <a:off x="3847851" y="1054127"/>
                <a:ext cx="72414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SG" b="1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$t0</a:t>
                </a:r>
              </a:p>
            </p:txBody>
          </p:sp>
          <p:sp>
            <p:nvSpPr>
              <p:cNvPr id="70" name="Rectangle 69"/>
              <p:cNvSpPr/>
              <p:nvPr/>
            </p:nvSpPr>
            <p:spPr>
              <a:xfrm>
                <a:off x="3124200" y="1384558"/>
                <a:ext cx="1143000" cy="286641"/>
              </a:xfrm>
              <a:prstGeom prst="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127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SG"/>
              </a:p>
            </p:txBody>
          </p:sp>
        </p:grpSp>
        <p:sp>
          <p:nvSpPr>
            <p:cNvPr id="115" name="TextBox 114"/>
            <p:cNvSpPr txBox="1"/>
            <p:nvPr/>
          </p:nvSpPr>
          <p:spPr>
            <a:xfrm>
              <a:off x="3825782" y="1293746"/>
              <a:ext cx="57952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SG" dirty="0">
                  <a:sym typeface="Symbol" panose="05050102010706020507" pitchFamily="18" charset="2"/>
                </a:rPr>
                <a:t></a:t>
              </a:r>
              <a:endParaRPr lang="en-SG" dirty="0"/>
            </a:p>
          </p:txBody>
        </p:sp>
      </p:grpSp>
      <p:cxnSp>
        <p:nvCxnSpPr>
          <p:cNvPr id="71" name="Straight Arrow Connector 70"/>
          <p:cNvCxnSpPr>
            <a:endCxn id="53" idx="3"/>
          </p:cNvCxnSpPr>
          <p:nvPr/>
        </p:nvCxnSpPr>
        <p:spPr>
          <a:xfrm flipH="1">
            <a:off x="2248647" y="1527878"/>
            <a:ext cx="1676400" cy="202509"/>
          </a:xfrm>
          <a:prstGeom prst="straightConnector1">
            <a:avLst/>
          </a:prstGeom>
          <a:ln w="28575">
            <a:solidFill>
              <a:srgbClr val="990033"/>
            </a:solidFill>
            <a:tailEnd type="triangle" w="lg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17" name="TextBox 116"/>
          <p:cNvSpPr txBox="1"/>
          <p:nvPr/>
        </p:nvSpPr>
        <p:spPr>
          <a:xfrm>
            <a:off x="343647" y="2685896"/>
            <a:ext cx="6785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dirty="0">
                <a:sym typeface="Symbol" panose="05050102010706020507" pitchFamily="18" charset="2"/>
              </a:rPr>
              <a:t>+4</a:t>
            </a:r>
            <a:endParaRPr lang="en-SG" dirty="0"/>
          </a:p>
        </p:txBody>
      </p:sp>
      <p:sp>
        <p:nvSpPr>
          <p:cNvPr id="118" name="TextBox 117"/>
          <p:cNvSpPr txBox="1"/>
          <p:nvPr/>
        </p:nvSpPr>
        <p:spPr>
          <a:xfrm>
            <a:off x="349562" y="2964105"/>
            <a:ext cx="6785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dirty="0">
                <a:sym typeface="Symbol" panose="05050102010706020507" pitchFamily="18" charset="2"/>
              </a:rPr>
              <a:t>+5</a:t>
            </a:r>
            <a:endParaRPr lang="en-SG" dirty="0"/>
          </a:p>
        </p:txBody>
      </p:sp>
      <p:sp>
        <p:nvSpPr>
          <p:cNvPr id="119" name="TextBox 118"/>
          <p:cNvSpPr txBox="1"/>
          <p:nvPr/>
        </p:nvSpPr>
        <p:spPr>
          <a:xfrm>
            <a:off x="343836" y="3244712"/>
            <a:ext cx="6785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dirty="0">
                <a:sym typeface="Symbol" panose="05050102010706020507" pitchFamily="18" charset="2"/>
              </a:rPr>
              <a:t>+6</a:t>
            </a:r>
            <a:endParaRPr lang="en-SG" dirty="0"/>
          </a:p>
        </p:txBody>
      </p:sp>
      <p:sp>
        <p:nvSpPr>
          <p:cNvPr id="120" name="TextBox 119"/>
          <p:cNvSpPr txBox="1"/>
          <p:nvPr/>
        </p:nvSpPr>
        <p:spPr>
          <a:xfrm>
            <a:off x="335988" y="3539188"/>
            <a:ext cx="6785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dirty="0">
                <a:sym typeface="Symbol" panose="05050102010706020507" pitchFamily="18" charset="2"/>
              </a:rPr>
              <a:t>+7</a:t>
            </a:r>
            <a:endParaRPr lang="en-SG" dirty="0"/>
          </a:p>
        </p:txBody>
      </p:sp>
      <p:sp>
        <p:nvSpPr>
          <p:cNvPr id="121" name="TextBox 120"/>
          <p:cNvSpPr txBox="1"/>
          <p:nvPr/>
        </p:nvSpPr>
        <p:spPr>
          <a:xfrm>
            <a:off x="335987" y="3850220"/>
            <a:ext cx="6785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dirty="0">
                <a:sym typeface="Symbol" panose="05050102010706020507" pitchFamily="18" charset="2"/>
              </a:rPr>
              <a:t>+8</a:t>
            </a:r>
            <a:endParaRPr lang="en-SG" dirty="0"/>
          </a:p>
        </p:txBody>
      </p:sp>
      <p:sp>
        <p:nvSpPr>
          <p:cNvPr id="122" name="TextBox 121"/>
          <p:cNvSpPr txBox="1"/>
          <p:nvPr/>
        </p:nvSpPr>
        <p:spPr>
          <a:xfrm>
            <a:off x="343647" y="4136008"/>
            <a:ext cx="6785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dirty="0">
                <a:sym typeface="Symbol" panose="05050102010706020507" pitchFamily="18" charset="2"/>
              </a:rPr>
              <a:t>+9</a:t>
            </a:r>
            <a:endParaRPr lang="en-SG" dirty="0"/>
          </a:p>
        </p:txBody>
      </p:sp>
      <p:sp>
        <p:nvSpPr>
          <p:cNvPr id="123" name="TextBox 122"/>
          <p:cNvSpPr txBox="1"/>
          <p:nvPr/>
        </p:nvSpPr>
        <p:spPr>
          <a:xfrm>
            <a:off x="292040" y="4421796"/>
            <a:ext cx="7543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dirty="0">
                <a:sym typeface="Symbol" panose="05050102010706020507" pitchFamily="18" charset="2"/>
              </a:rPr>
              <a:t>+10</a:t>
            </a:r>
            <a:endParaRPr lang="en-SG" dirty="0"/>
          </a:p>
        </p:txBody>
      </p:sp>
      <p:cxnSp>
        <p:nvCxnSpPr>
          <p:cNvPr id="124" name="Straight Arrow Connector 123"/>
          <p:cNvCxnSpPr/>
          <p:nvPr/>
        </p:nvCxnSpPr>
        <p:spPr>
          <a:xfrm flipH="1" flipV="1">
            <a:off x="2310344" y="1810757"/>
            <a:ext cx="1614703" cy="1816913"/>
          </a:xfrm>
          <a:prstGeom prst="straightConnector1">
            <a:avLst/>
          </a:prstGeom>
          <a:ln w="28575">
            <a:tailEnd type="triangle" w="lg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1105647" y="4439475"/>
            <a:ext cx="1143000" cy="1146120"/>
          </a:xfrm>
          <a:prstGeom prst="rect">
            <a:avLst/>
          </a:prstGeom>
          <a:solidFill>
            <a:srgbClr val="CCECFF">
              <a:alpha val="50196"/>
            </a:srgb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7" name="Left Brace 6"/>
          <p:cNvSpPr/>
          <p:nvPr/>
        </p:nvSpPr>
        <p:spPr>
          <a:xfrm>
            <a:off x="892049" y="4455728"/>
            <a:ext cx="181724" cy="1096451"/>
          </a:xfrm>
          <a:prstGeom prst="leftBrace">
            <a:avLst>
              <a:gd name="adj1" fmla="val 36895"/>
              <a:gd name="adj2" fmla="val 50000"/>
            </a:avLst>
          </a:prstGeom>
          <a:ln w="28575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72" name="Rectangle 71"/>
          <p:cNvSpPr/>
          <p:nvPr/>
        </p:nvSpPr>
        <p:spPr>
          <a:xfrm>
            <a:off x="1097987" y="4161466"/>
            <a:ext cx="1143000" cy="1146120"/>
          </a:xfrm>
          <a:prstGeom prst="rect">
            <a:avLst/>
          </a:prstGeom>
          <a:solidFill>
            <a:srgbClr val="FFFF00">
              <a:alpha val="50196"/>
            </a:srgb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73" name="Left Brace 72"/>
          <p:cNvSpPr/>
          <p:nvPr/>
        </p:nvSpPr>
        <p:spPr>
          <a:xfrm flipH="1">
            <a:off x="2308102" y="4162282"/>
            <a:ext cx="181724" cy="1096451"/>
          </a:xfrm>
          <a:prstGeom prst="leftBrace">
            <a:avLst>
              <a:gd name="adj1" fmla="val 36895"/>
              <a:gd name="adj2" fmla="val 50000"/>
            </a:avLst>
          </a:prstGeom>
          <a:ln w="28575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74" name="Rectangle 73"/>
          <p:cNvSpPr/>
          <p:nvPr/>
        </p:nvSpPr>
        <p:spPr>
          <a:xfrm>
            <a:off x="1097618" y="1875495"/>
            <a:ext cx="1143000" cy="1146120"/>
          </a:xfrm>
          <a:prstGeom prst="rect">
            <a:avLst/>
          </a:prstGeom>
          <a:solidFill>
            <a:srgbClr val="92D050">
              <a:alpha val="50196"/>
            </a:srgb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76" name="Left Brace 75"/>
          <p:cNvSpPr/>
          <p:nvPr/>
        </p:nvSpPr>
        <p:spPr>
          <a:xfrm>
            <a:off x="884020" y="1891748"/>
            <a:ext cx="181724" cy="1096451"/>
          </a:xfrm>
          <a:prstGeom prst="leftBrace">
            <a:avLst>
              <a:gd name="adj1" fmla="val 36895"/>
              <a:gd name="adj2" fmla="val 50000"/>
            </a:avLst>
          </a:prstGeom>
          <a:ln w="28575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9" name="TextBox 8"/>
          <p:cNvSpPr txBox="1"/>
          <p:nvPr/>
        </p:nvSpPr>
        <p:spPr>
          <a:xfrm>
            <a:off x="4572000" y="3871069"/>
            <a:ext cx="3733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2800" dirty="0"/>
              <a:t>10 words read.</a:t>
            </a:r>
          </a:p>
          <a:p>
            <a:r>
              <a:rPr lang="en-SG" sz="2800" dirty="0"/>
              <a:t>13 unique bytes read.</a:t>
            </a:r>
          </a:p>
        </p:txBody>
      </p:sp>
    </p:spTree>
    <p:extLst>
      <p:ext uri="{BB962C8B-B14F-4D97-AF65-F5344CB8AC3E}">
        <p14:creationId xmlns:p14="http://schemas.microsoft.com/office/powerpoint/2010/main" val="2399172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2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8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6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4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2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0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8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4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6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2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4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0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3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8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0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 animBg="1"/>
      <p:bldP spid="72" grpId="0" animBg="1"/>
      <p:bldP spid="73" grpId="0" animBg="1"/>
      <p:bldP spid="74" grpId="0" animBg="1"/>
      <p:bldP spid="76" grpId="0" animBg="1"/>
      <p:bldP spid="9" grpId="0"/>
    </p:bldLst>
  </p:timing>
</p:sld>
</file>

<file path=ppt/theme/theme1.xml><?xml version="1.0" encoding="utf-8"?>
<a:theme xmlns:a="http://schemas.openxmlformats.org/drawingml/2006/main" name="Edge">
  <a:themeElements>
    <a:clrScheme name="Edge 13">
      <a:dk1>
        <a:srgbClr val="000000"/>
      </a:dk1>
      <a:lt1>
        <a:srgbClr val="FFFFFF"/>
      </a:lt1>
      <a:dk2>
        <a:srgbClr val="006633"/>
      </a:dk2>
      <a:lt2>
        <a:srgbClr val="663300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10">
        <a:dk1>
          <a:srgbClr val="000000"/>
        </a:dk1>
        <a:lt1>
          <a:srgbClr val="FFFFFF"/>
        </a:lt1>
        <a:dk2>
          <a:srgbClr val="006633"/>
        </a:dk2>
        <a:lt2>
          <a:srgbClr val="0000CC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11">
        <a:dk1>
          <a:srgbClr val="000000"/>
        </a:dk1>
        <a:lt1>
          <a:srgbClr val="FFFFFF"/>
        </a:lt1>
        <a:dk2>
          <a:srgbClr val="006633"/>
        </a:dk2>
        <a:lt2>
          <a:srgbClr val="FF0000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12">
        <a:dk1>
          <a:srgbClr val="000000"/>
        </a:dk1>
        <a:lt1>
          <a:srgbClr val="FFFFFF"/>
        </a:lt1>
        <a:dk2>
          <a:srgbClr val="006633"/>
        </a:dk2>
        <a:lt2>
          <a:srgbClr val="4D4D4D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13">
        <a:dk1>
          <a:srgbClr val="000000"/>
        </a:dk1>
        <a:lt1>
          <a:srgbClr val="FFFFFF"/>
        </a:lt1>
        <a:dk2>
          <a:srgbClr val="006633"/>
        </a:dk2>
        <a:lt2>
          <a:srgbClr val="663300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6199</TotalTime>
  <Words>115</Words>
  <Application>Microsoft Office PowerPoint</Application>
  <PresentationFormat>On-screen Show (4:3)</PresentationFormat>
  <Paragraphs>29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Courier New</vt:lpstr>
      <vt:lpstr>Garamond</vt:lpstr>
      <vt:lpstr>Symbol</vt:lpstr>
      <vt:lpstr>Wingdings</vt:lpstr>
      <vt:lpstr>Edge</vt:lpstr>
      <vt:lpstr>MIPS III Exercise 5</vt:lpstr>
    </vt:vector>
  </TitlesOfParts>
  <Company>NUS School of Computing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CS2100 Computer Organisation</dc:title>
  <dc:subject>Notes</dc:subject>
  <dc:creator>Aaron Tan</dc:creator>
  <cp:lastModifiedBy>Tan Tuck Choy</cp:lastModifiedBy>
  <cp:revision>622</cp:revision>
  <dcterms:created xsi:type="dcterms:W3CDTF">2008-01-05T12:44:40Z</dcterms:created>
  <dcterms:modified xsi:type="dcterms:W3CDTF">2023-08-30T01:38:31Z</dcterms:modified>
</cp:coreProperties>
</file>