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5087" r:id="rId4"/>
  </p:sldMasterIdLst>
  <p:notesMasterIdLst>
    <p:notesMasterId r:id="rId35"/>
  </p:notesMasterIdLst>
  <p:handoutMasterIdLst>
    <p:handoutMasterId r:id="rId36"/>
  </p:handoutMasterIdLst>
  <p:sldIdLst>
    <p:sldId id="256" r:id="rId5"/>
    <p:sldId id="359" r:id="rId6"/>
    <p:sldId id="311" r:id="rId7"/>
    <p:sldId id="355" r:id="rId8"/>
    <p:sldId id="308" r:id="rId9"/>
    <p:sldId id="353" r:id="rId10"/>
    <p:sldId id="354" r:id="rId11"/>
    <p:sldId id="360" r:id="rId12"/>
    <p:sldId id="361" r:id="rId13"/>
    <p:sldId id="352" r:id="rId14"/>
    <p:sldId id="340" r:id="rId15"/>
    <p:sldId id="312" r:id="rId16"/>
    <p:sldId id="341" r:id="rId17"/>
    <p:sldId id="350" r:id="rId18"/>
    <p:sldId id="343" r:id="rId19"/>
    <p:sldId id="351" r:id="rId20"/>
    <p:sldId id="344" r:id="rId21"/>
    <p:sldId id="347" r:id="rId22"/>
    <p:sldId id="348" r:id="rId23"/>
    <p:sldId id="349" r:id="rId24"/>
    <p:sldId id="356" r:id="rId25"/>
    <p:sldId id="357" r:id="rId26"/>
    <p:sldId id="358" r:id="rId27"/>
    <p:sldId id="336" r:id="rId28"/>
    <p:sldId id="666" r:id="rId29"/>
    <p:sldId id="668" r:id="rId30"/>
    <p:sldId id="669" r:id="rId31"/>
    <p:sldId id="670" r:id="rId32"/>
    <p:sldId id="671" r:id="rId33"/>
    <p:sldId id="362" r:id="rId34"/>
  </p:sldIdLst>
  <p:sldSz cx="12192000" cy="6858000"/>
  <p:notesSz cx="7010400" cy="9296400"/>
  <p:embeddedFontLs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2FFC5"/>
    <a:srgbClr val="CCECFF"/>
    <a:srgbClr val="FFFFCC"/>
    <a:srgbClr val="0000FF"/>
    <a:srgbClr val="99CCFF"/>
    <a:srgbClr val="666699"/>
    <a:srgbClr val="FF6600"/>
    <a:srgbClr val="00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A1EFE-CBB9-8949-A6C7-EC47B7C3CAC8}" v="31" dt="2024-01-21T23:55:53.764"/>
    <p1510:client id="{E878474B-B9BD-C44D-AFC1-E15A6953A40C}" v="1512" dt="2024-01-22T00:00:14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bhu NATARAJAN" userId="b568c39d-4608-44ca-adc0-616f90d36460" providerId="ADAL" clId="{C24A1EFE-CBB9-8949-A6C7-EC47B7C3CAC8}"/>
    <pc:docChg chg="undo redo custSel addSld delSld modSld">
      <pc:chgData name="Prabhu NATARAJAN" userId="b568c39d-4608-44ca-adc0-616f90d36460" providerId="ADAL" clId="{C24A1EFE-CBB9-8949-A6C7-EC47B7C3CAC8}" dt="2024-01-22T00:09:07.444" v="309" actId="33639"/>
      <pc:docMkLst>
        <pc:docMk/>
      </pc:docMkLst>
      <pc:sldChg chg="addSp delSp modSp mod">
        <pc:chgData name="Prabhu NATARAJAN" userId="b568c39d-4608-44ca-adc0-616f90d36460" providerId="ADAL" clId="{C24A1EFE-CBB9-8949-A6C7-EC47B7C3CAC8}" dt="2024-01-21T01:44:22.811" v="103"/>
        <pc:sldMkLst>
          <pc:docMk/>
          <pc:sldMk cId="0" sldId="256"/>
        </pc:sldMkLst>
        <pc:spChg chg="add del mod">
          <ac:chgData name="Prabhu NATARAJAN" userId="b568c39d-4608-44ca-adc0-616f90d36460" providerId="ADAL" clId="{C24A1EFE-CBB9-8949-A6C7-EC47B7C3CAC8}" dt="2024-01-21T01:44:22.811" v="103"/>
          <ac:spMkLst>
            <pc:docMk/>
            <pc:sldMk cId="0" sldId="256"/>
            <ac:spMk id="4" creationId="{A6AF5154-7E67-1E39-AD60-CD5B6305ACC5}"/>
          </ac:spMkLst>
        </pc:spChg>
      </pc:sldChg>
      <pc:sldChg chg="modSp mod">
        <pc:chgData name="Prabhu NATARAJAN" userId="b568c39d-4608-44ca-adc0-616f90d36460" providerId="ADAL" clId="{C24A1EFE-CBB9-8949-A6C7-EC47B7C3CAC8}" dt="2024-01-20T00:06:10.129" v="23" actId="20577"/>
        <pc:sldMkLst>
          <pc:docMk/>
          <pc:sldMk cId="0" sldId="308"/>
        </pc:sldMkLst>
        <pc:spChg chg="mod">
          <ac:chgData name="Prabhu NATARAJAN" userId="b568c39d-4608-44ca-adc0-616f90d36460" providerId="ADAL" clId="{C24A1EFE-CBB9-8949-A6C7-EC47B7C3CAC8}" dt="2024-01-20T00:06:10.129" v="23" actId="20577"/>
          <ac:spMkLst>
            <pc:docMk/>
            <pc:sldMk cId="0" sldId="308"/>
            <ac:spMk id="61442" creationId="{00000000-0000-0000-0000-000000000000}"/>
          </ac:spMkLst>
        </pc:spChg>
      </pc:sldChg>
      <pc:sldChg chg="delSp mod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3972507484" sldId="311"/>
        </pc:sldMkLst>
        <pc:spChg chg="mod">
          <ac:chgData name="Prabhu NATARAJAN" userId="b568c39d-4608-44ca-adc0-616f90d36460" providerId="ADAL" clId="{C24A1EFE-CBB9-8949-A6C7-EC47B7C3CAC8}" dt="2024-01-21T23:22:52.531" v="308" actId="20577"/>
          <ac:spMkLst>
            <pc:docMk/>
            <pc:sldMk cId="3972507484" sldId="311"/>
            <ac:spMk id="3" creationId="{AD9AB76F-B050-4E93-AD8A-B57B379DBBC8}"/>
          </ac:spMkLst>
        </pc:sp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4" creationId="{D5A1B705-3847-6866-5EF5-EDC4F0CF451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3" creationId="{F9AC31DA-4152-6C44-3F49-26E700F3801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4" creationId="{F91E772B-D34F-32E2-D4DC-84DCBCED545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5" creationId="{84177A47-E180-494B-3985-C5E6B6BD51C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6" creationId="{2E5C6DC9-CE5F-919B-965C-D44D3D8CE26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9" creationId="{CDAE8EB7-1013-F36C-12D0-5FB96B5D8C5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3" creationId="{5883A7AB-E83A-209A-5289-B3F4F466F1E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4" creationId="{B81FEA0F-36DC-6CBC-EB7C-D380D54F198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5" creationId="{4FF81A2C-C6F7-49D6-FC55-33152E6CD09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6" creationId="{7690A5E5-82D2-3796-71C3-4A809D011BB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36" creationId="{7FBF60D0-D54A-058A-26A4-FBDB50E9C45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57" creationId="{6B3E6240-A5A9-5AD0-D9C3-EC01D6D01D8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66" creationId="{48235222-8FD0-3A1B-AD2E-3973B621A7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86" creationId="{E125E4C8-DBDA-DA57-2E55-3092B96035D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90" creationId="{78FF3143-4DBE-E827-C4BB-2F585349BAA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98" creationId="{C069A96C-FA4E-46D2-2730-CD6BA7E0F58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02" creationId="{394D4209-CF5F-E865-5A60-16D9CD90C74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16" creationId="{257AB825-A22C-E88A-2F4B-5EE7FAE5656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17" creationId="{7BAE24DA-E9EF-3C41-BEAF-5D6D80948E2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25" creationId="{26AF542F-CE68-C1BF-E2DA-F17BE80D890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34" creationId="{9E5CA571-F734-EF27-B18A-DDB11B1A6F4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40" creationId="{3165E2E0-DA88-BA4C-E31B-981A75FEBC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65" creationId="{14CF57BE-6037-403E-F4DF-FD0630666F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66" creationId="{AD1D53CE-6028-E1AC-2B67-C3507B61A9E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69" creationId="{1836F2D2-81CD-94E5-EB2E-8D4529BA69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70" creationId="{DA4013F6-0D9C-FF0B-88B3-6FB55DDE3B4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76" creationId="{B96919B0-201B-C9A3-BCB3-68FC83C7FC0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79" creationId="{A1E3EA74-5006-697A-1CD1-97ED7E067C9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82" creationId="{30FA3A15-1655-413F-B6FE-01BDBB56B11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95" creationId="{39A1798F-3311-EA80-2D60-AC68A03C341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198" creationId="{2261A735-9EF2-D842-97D7-A9778328EED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03" creationId="{ADC9422D-EB9D-4761-B87D-974AF023B17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09" creationId="{2A3B891A-7B12-CF43-59C4-8C6381E2EC2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17" creationId="{F8099C08-A212-2B4F-7F01-39B6CF57C34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24" creationId="{A8E95466-AA37-D47A-5EB5-2F95BB6E33A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27" creationId="{14EB4EAE-A2A8-B9E8-F098-4A21FCDB7F5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31" creationId="{1EC4195D-1571-CC6B-3B8A-46972A4C4CD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41" creationId="{9245E187-7DCE-9EA4-8942-9C1260CE3C0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42" creationId="{D77429F9-FEA8-D6A4-70FD-F43F8B1B286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52" creationId="{14F9B469-6753-E791-0791-E6F96977688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972507484" sldId="311"/>
            <ac:inkMk id="253" creationId="{224D498C-919E-616F-DD2C-CC0470ED1ACE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2890474112" sldId="312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1" creationId="{0791F78B-1B20-7BE4-8312-CDFB7CD3FF0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2" creationId="{2DA318FF-3117-5EED-D8D2-FF4D74EE65A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3" creationId="{0E156923-9C4A-CDA4-DAA2-2A5D23BEE0F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4" creationId="{7C31A5EA-6F6F-0187-2CDD-19E385FB52A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5" creationId="{9387DE40-E26B-CD89-32EC-4334602BBE2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6" creationId="{C3887745-DD4A-70B9-B303-2CBAA1151A4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7" creationId="{6B6B0219-89A5-DA1F-8BBB-3C8E05DD5F8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8" creationId="{8B0497FB-3362-C162-B87B-648A67F705B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9" creationId="{CCE4A493-6EEC-5FC4-1C1D-56014ACD84F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0" creationId="{7842D860-2E24-194A-E21A-927FB0167D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1" creationId="{4B0441FB-5792-801F-47F1-7D3692C556B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2" creationId="{C0BAEECB-5413-BEEC-CA2D-E0F6AB01A7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3" creationId="{74D4CF94-F3F4-6529-A82D-7E4E4BD36AB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4" creationId="{2BD62332-EA0B-3FA3-9906-BF31FCB974B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5" creationId="{9F85087B-1638-88F1-8303-6D81611FAC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6" creationId="{2D3E2511-84FC-64A9-6757-8F3F0A15AE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7" creationId="{8F22A619-90F6-73C1-0445-5393B15B56D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8" creationId="{029B0720-C08C-4747-080F-86EB6C77C63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29" creationId="{7462AA3B-92F5-2A7A-90A5-7024D39D966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0" creationId="{B7502CE5-3129-A13B-0E53-CD2E769A3C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1" creationId="{09A25214-CA8A-009E-1C03-7C7F67F49F3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2" creationId="{28929628-C084-C803-B933-1F87C1A396F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3" creationId="{DEEB6C42-1162-68EB-7F67-B55036EB479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4" creationId="{C2F936A2-1A75-5D47-3BB1-C8554AD0004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5" creationId="{7914C28B-8519-4328-5B6C-24FD6A15E63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6" creationId="{D4338731-5F75-806E-7985-44EEDBE158C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7" creationId="{266F6887-9B47-48A6-A437-306730E23E0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38" creationId="{07DB15E0-85B0-EAEE-ED1D-8751E1611E6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54" creationId="{11FD55FA-CF25-AFE9-5926-CC5A72CE9B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57" creationId="{22E81A0F-CBD8-C5C4-8FCF-B4B41394A6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63" creationId="{9E622D81-DDBF-F4D7-2862-57608179B56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69" creationId="{7D689092-4AA2-BD17-6B98-7C5D5370D7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72" creationId="{464227B2-9169-3D17-3970-84122839BBD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81" creationId="{879FF996-A8F3-B335-A8EB-36E8C28345B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84" creationId="{D02C6E80-7481-48BE-BA16-69C3F4EB51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91" creationId="{8C17A737-F76B-C7D3-CF43-B66D1F50D62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99" creationId="{BDC118CF-7F16-F38E-3096-C9A8EC5BEA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02" creationId="{E99FCF4A-9A9A-E088-F5ED-932AC216D27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05" creationId="{94F35B47-63CE-C963-4324-7FA8CBB0C0B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21" creationId="{B104F40C-3475-864B-A73C-CBD093E3189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890474112" sldId="312"/>
            <ac:inkMk id="122" creationId="{6A21DD3F-95E2-7CFC-04A1-6BE5A43390AA}"/>
          </ac:inkMkLst>
        </pc:inkChg>
      </pc:sldChg>
      <pc:sldChg chg="modSp mod">
        <pc:chgData name="Prabhu NATARAJAN" userId="b568c39d-4608-44ca-adc0-616f90d36460" providerId="ADAL" clId="{C24A1EFE-CBB9-8949-A6C7-EC47B7C3CAC8}" dt="2024-01-21T22:50:40.496" v="251" actId="20577"/>
        <pc:sldMkLst>
          <pc:docMk/>
          <pc:sldMk cId="3056174758" sldId="336"/>
        </pc:sldMkLst>
        <pc:spChg chg="mod">
          <ac:chgData name="Prabhu NATARAJAN" userId="b568c39d-4608-44ca-adc0-616f90d36460" providerId="ADAL" clId="{C24A1EFE-CBB9-8949-A6C7-EC47B7C3CAC8}" dt="2024-01-21T22:50:40.496" v="251" actId="20577"/>
          <ac:spMkLst>
            <pc:docMk/>
            <pc:sldMk cId="3056174758" sldId="336"/>
            <ac:spMk id="61442" creationId="{00000000-0000-0000-0000-000000000000}"/>
          </ac:spMkLst>
        </pc:sp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4206792962" sldId="340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7" creationId="{5AFDFDB4-0D49-B53E-B70B-B2FA182F8D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1" creationId="{551924BF-F960-925F-CB57-D135B59D87B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8" creationId="{63703DDD-F00B-483E-633E-AFD274E52DA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32" creationId="{C4737249-F7AE-4F42-F024-27CA389056B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33" creationId="{25A765B1-6132-C6F9-FB44-6503FDEAE06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34" creationId="{647C4FE6-7694-682B-8697-B995FEE605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37" creationId="{EE12F99D-1699-C944-C204-98D228C19F2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38" creationId="{3577DD8C-CF3A-F799-549D-D31A680AA5C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41" creationId="{2B49101B-106D-7091-133F-1433E8F657B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48" creationId="{125DDDD4-E939-6EE5-5DC9-E87BD61A18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49" creationId="{C52E9DDB-6D3C-89DD-BB20-295B1A6E79A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52" creationId="{0B1D02D5-A9D7-9934-9C2F-134AD2F96AC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58" creationId="{D797C786-162C-E11B-CF59-F379C10B555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59" creationId="{CEBEA3AE-FBE6-3E05-5918-FF0CC48E22A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64" creationId="{05132BDA-F114-3A27-1C1C-E7C28863EC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72" creationId="{BAB1BC08-D223-594C-72B6-94FCA0EFC75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75" creationId="{3B32F6A3-A98E-A326-DCD2-DBFEEB7CC4E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83" creationId="{6CE105B0-8002-2D89-DF40-E6A404EAFAE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88" creationId="{D635CDEE-55FC-56E7-C3A4-CC12C34D529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89" creationId="{14D86DD1-8654-FD82-D37A-8CE1749E052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93" creationId="{65B1B95E-00F3-534E-0C7D-E1A1AA40EB2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96" creationId="{A5BCE608-7E5B-2ACB-9872-66E23C16C6A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00" creationId="{11952E52-A774-75B8-08B0-295ECC7F344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01" creationId="{AFE1102F-B180-788B-597A-F3AA70A0AAC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04" creationId="{430C355C-B989-3A0F-3CBE-987203BA160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07" creationId="{9523257D-4EC8-02CB-1FAC-7ACDC41F9EF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15" creationId="{F7EDEF70-E64A-E9FE-CD2A-DF1BE8FF2AC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19" creationId="{D6475CDF-8B0A-9F8C-BB8A-521D5161317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20" creationId="{BC899DD9-1F31-DE67-7156-BEE347A3247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23" creationId="{E0BDD140-53E0-507F-C042-F658ABD7964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26" creationId="{53248A68-E583-3C28-7B3D-A183AE1ADD4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31" creationId="{24E2537B-55B6-0C32-5851-1269C22DF37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44" creationId="{3CA4550A-9C02-8DCC-EEE8-9947B91F2DB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52" creationId="{E79D6E2B-DE18-DEB3-86E1-EE09A7603F9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56" creationId="{63C2812E-96D4-847B-6809-FFD7BAA964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63" creationId="{29855D14-45D7-3845-DBC2-099D92C9E14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67" creationId="{8A9AF04A-0F81-7E36-39C4-80C0ADBAC87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68" creationId="{C27C7108-DE56-9206-F49A-4730A754667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75" creationId="{BC7A5D79-45DC-9901-93D5-C5BD525218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78" creationId="{4A1927A8-7DCF-4798-BA4C-19D3CD71ABA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82" creationId="{2656AA58-057D-4E7C-A35F-6BA12CC78B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91" creationId="{2976AA65-A04C-593E-EE90-37967321C17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92" creationId="{56C56A47-F9AB-C22C-73EC-2CC245199A5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196" creationId="{F088C101-034B-99BB-C838-C06EF0C798C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03" creationId="{F704174B-C40C-A608-6FCB-6F5E1DC09AC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14" creationId="{A86B3A9A-A937-3D74-EECD-62DC4C44CE2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15" creationId="{12EAA7AD-734A-7D00-F0FB-76DA7198C2C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18" creationId="{D96D09CE-0CFF-86DC-E2C7-8C7C437D311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19" creationId="{7C011C17-9F05-04A5-2F1A-5666E3D37C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28" creationId="{2F770607-6238-A0B5-762E-B51163EB5B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29" creationId="{4AF849C6-E352-B37D-EF97-D9140B7FA81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30" creationId="{212CD624-8E4C-9DD4-0824-F57DE8C9A17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33" creationId="{3EF6CDAE-CC68-534D-31DC-BC8600612D6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34" creationId="{1C6EBB5A-33B7-F094-1115-F4F29FEA26E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39" creationId="{6187F443-2BCF-3FB7-0A94-BFE85B8BA12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45" creationId="{A05F3C27-E56D-6D5A-BE22-2A9BB2C5AC6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49" creationId="{D7840C43-AAE3-368A-94D9-D8B9AEEE960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54" creationId="{1CEA1F8A-8F2A-44B4-F727-0D779BDED96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4206792962" sldId="340"/>
            <ac:inkMk id="257" creationId="{8D4EFBB4-6FF4-68C9-337B-086ECE90E47F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3548354386" sldId="341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7" creationId="{FD721673-60B0-65D0-18C4-AF68392A202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8" creationId="{5214878B-408B-C508-B711-BB8E8FE0AC6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9" creationId="{0717AA00-84A6-6229-A762-E986E09CC1E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0" creationId="{4F167913-942D-2737-52B3-83500184040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1" creationId="{FB05CD2E-B7F1-A3EC-4571-470150BF166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2" creationId="{C4D11FDE-2C35-2F1A-655C-BC2A2B6C803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3" creationId="{88013D7F-CE8F-C2E7-CD49-BDC697E1F0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4" creationId="{BC2AA4A9-FCC8-2A48-C000-A42DB299EF9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7" creationId="{4387D17B-BC9A-06EF-0F95-33BA0B0ADFA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" creationId="{ECF2C5D4-B8D2-6F8F-91F0-2098681DA75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7" creationId="{1B2879B1-832B-6671-516C-D50446D9F39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0" creationId="{C2D95702-0CAA-9B6B-02D0-38B49C7FF39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1" creationId="{57549CD1-C36F-C286-5F3B-C0034D3DA2B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2" creationId="{27522DE4-FC8C-55AD-56B0-63BAC45591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3" creationId="{50F520BB-59FE-C0E4-05D9-1102EDFFD37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4" creationId="{E9EFF97B-F473-C914-89FD-52E88499D63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5" creationId="{1131E889-F107-ED3E-2ACA-314411DE5E7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38" creationId="{29240E68-F503-D0B1-B9ED-9029738582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40" creationId="{82111BF4-FB60-0F05-AC1B-42A87205ECC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41" creationId="{2A28B718-F014-D061-01D1-75E6332C10F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48" creationId="{1ECC65FB-C63F-052C-626A-45E76CB4184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49" creationId="{B78A9D6C-28CF-C4FF-006D-C77CD9D512B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0" creationId="{DAD87A13-FF03-2A9E-760A-AAB9B02F8F9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1" creationId="{B0868FAD-DF3A-8FA8-5EB6-EB45465A384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2" creationId="{614223FC-B15E-45FE-997D-DBA677EB516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5" creationId="{3CAE0B82-73A1-359B-2ED9-134663639BB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6" creationId="{D683F05D-D724-1A6C-09C7-8CDF3B0BF9A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58" creationId="{178D7785-1492-F39C-01BE-5D2A2CAA005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0" creationId="{2C7E5F0D-A6BE-339A-4342-9508A3D3435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1" creationId="{69310E9E-B17B-5145-3DB6-99CC23A47EB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2" creationId="{4F5A4F18-4651-5196-E475-21B1F5B7A78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3" creationId="{FFFE1B56-8B6F-384A-D79E-3ECD52F87C3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4" creationId="{ED53EEE4-9C13-70EC-B6CF-9DC31221B5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5" creationId="{53E3B4FD-A7E8-1871-5D99-1762BAC1F2B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6" creationId="{46843F8B-EB64-9A80-6B84-E1829086966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7" creationId="{D6E9892B-E0E1-19B0-4AD4-9407EA48728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8" creationId="{3D9A119A-0A51-1AC3-6880-2881B096CA5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69" creationId="{E6182CCD-5681-5A73-4D43-5FC71290698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70" creationId="{550EA274-75EA-E29F-9E87-15A57B4B50A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72" creationId="{4B12BC80-9846-A11D-6543-FFDB3658753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79" creationId="{7CD72D07-FE5B-5E3F-201F-4D9622372A1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82" creationId="{7BCD2B18-B33B-D6E3-780F-8A8CE4ED7D0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88" creationId="{792992E8-B0DF-5D3B-5FF3-E9D654C6903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92" creationId="{27EA48BF-D819-6A63-B247-D91B8B47BD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95" creationId="{867ABF3A-057C-6AC0-E4D1-4BF07C5FD1B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97" creationId="{B8B3BB0E-CCE8-444F-EAF3-4E7627D821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02" creationId="{CB48CDC5-1037-5F18-9283-AF72928F282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06" creationId="{379908FC-DA64-F5B2-EE36-3138146E72C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11" creationId="{81542361-27D8-A7F5-9023-3376DA99BED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12" creationId="{AAB0FF6E-1B57-9BF4-B1A4-06A0631637C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13" creationId="{878327EF-8BBB-346B-94D5-5EAC6206A41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18" creationId="{0F019BAC-33E7-E2C4-686D-2560007227F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20" creationId="{1A7FC0CC-DE43-420A-1BAE-5863E500613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24" creationId="{A1A0CA36-4DDB-2864-A85E-B3022F5639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27" creationId="{217E135D-1697-1E11-BE19-5AE0A80CE8B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28" creationId="{A290C79F-CDA4-D4CC-F087-BACF0C645F8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30" creationId="{21EF4C2E-B2C7-E271-8D92-F25C9F9E73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34" creationId="{88F769DD-A74F-9A85-95E9-014B1322573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35" creationId="{1A48B95E-CA77-DC35-F0D5-2E91BE94C07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38" creationId="{CA6105F8-427A-E5E9-E1A4-B1D38A65005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42" creationId="{31222C90-4F17-EBA7-FC84-18BF0605D9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44" creationId="{5802C1FA-6E43-A167-B3CE-C384EC03248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46" creationId="{63FA51FD-78B7-3449-4F25-21C7BDD707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49" creationId="{5B36F98E-917A-9334-DE7E-0128F5836F9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50" creationId="{BA1C4C11-3036-EC00-FE8D-6C169D7A321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51" creationId="{ADF2F95B-2C8D-9A63-4A08-155C3002867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52" creationId="{FB860FD2-07A8-D777-FAAA-7FBBDB69A83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61" creationId="{202FF5F3-50C2-D223-FB67-C85E124F09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72" creationId="{4C7D598F-359E-BB5D-E95F-8C19D1D8B27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74" creationId="{FA7EBA10-188C-D965-9A89-825D8B54EE4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80" creationId="{8022E0C9-937B-67E3-59BF-0E022FF249B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81" creationId="{6E79317F-F477-1933-A4DB-3EDE544779A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85" creationId="{7F09282C-564F-F5B6-3887-4ABBA3B4BDB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2" creationId="{26C07486-404A-90F9-0CCD-32E8089E716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3" creationId="{E38C0ECF-C319-BA7E-5202-5940A0215D9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6" creationId="{85C98065-D7E4-F497-90C5-452B63F15DC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7" creationId="{2A4C461E-2D07-B823-5C8F-220F605FBF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198" creationId="{1D03006A-0942-2D95-0BD3-A810EEA516D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01" creationId="{B6DA8390-0595-9E6C-61C3-9E0FA8401E0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02" creationId="{26A818B5-29EF-2FCE-2F5E-71B7482D4D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03" creationId="{8456F544-273E-93F6-007D-B1CE33C4C1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04" creationId="{47612CF5-41DC-6A7C-5D1C-C46F57BFD72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09" creationId="{6F11447D-A56E-81CE-5134-5A841A6FB5A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10" creationId="{7D30ACFC-40B1-AF13-CE9C-F8B43F71119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17" creationId="{BAC6E4A0-B587-4BFE-692D-88C70D42E3E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21" creationId="{750BFB14-5B73-EC3E-7013-F6C3B640FDC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25" creationId="{4052D330-5EBD-97E2-1AEF-78A00DA0CD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29" creationId="{97A34BD2-2C70-5265-2AE2-D50BE767698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37" creationId="{D5B9E73A-61AF-0711-5527-AC6DFB29F9F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38" creationId="{C281BF79-69EB-F60C-F0AE-9FBDA9E71A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57" creationId="{E9EAAA2C-D424-1E59-3B1D-76A7E0A442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61" creationId="{441F6B84-F505-7A20-74F4-5B2F7912C3E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48354386" sldId="341"/>
            <ac:inkMk id="264" creationId="{9274ED4F-E7E7-3EE6-0A4D-401F7ACE724B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2597431967" sldId="343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7" creationId="{EF02084B-CA33-9148-95E4-032CF65FB8F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8" creationId="{D9325E36-55C3-FD03-167C-697B9AA30FD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9" creationId="{896B4C45-CDC8-549B-827A-06AF7B58097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0" creationId="{A638C941-79EE-E6AF-6231-81BEAE9BBC7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1" creationId="{A96816F1-3151-2987-BC99-CC885942B20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2" creationId="{2D2E1C50-17F7-390D-5707-7035EE40928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3" creationId="{FA1D378A-894E-9486-6500-A854A29A5A0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4" creationId="{DEF2EF6A-70FA-89D6-ED46-5E15AB91367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5" creationId="{59DEBAAC-DC86-AF65-4560-245FA6ED5CB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6" creationId="{A58F580F-3369-3FF6-B019-531A2C7A21D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7" creationId="{EEC83A99-222B-C60C-E5B1-C5D6B45EFBE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8" creationId="{6D6D7ACD-A5EE-7B8F-4A0C-656FA41BC3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9" creationId="{EBA01548-F772-C3BB-8495-9247A8FAEFD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0" creationId="{1D55C7A0-46E3-D764-80AC-A68019DF91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1" creationId="{78FF4E94-DBBB-96BB-386C-9EB3206933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2" creationId="{9EB05536-FE1A-96EA-CCE9-81D1538ED1E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3" creationId="{7CFFD627-7C89-0720-68D2-F6296E1C3D3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47" creationId="{722A5B9F-E30A-69FD-EEF7-23D70B62264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51" creationId="{2B632D30-F114-13F3-7C7E-30331323C9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56" creationId="{AF0507FC-536E-3D71-E274-C959B908585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66" creationId="{C885628B-056F-A178-2013-6E91529E3D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67" creationId="{EDBEC78F-FBA1-468E-A1E7-1D8CC66D3C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81" creationId="{EAD2FBD7-1295-2687-1267-E133928FE97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84" creationId="{7A6C4DE2-C277-2BE8-8521-B0F80679E70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96" creationId="{0493ABA7-3747-24D1-C1F5-1A4ADCF1734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97" creationId="{3B99174C-DE3C-9B4C-0FA3-76A2B40FED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02" creationId="{197AFDAF-C1A3-5114-71F1-1FB1D16317E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20" creationId="{7FC80053-B69B-E76D-E820-C0141FABBD9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21" creationId="{340C6F3C-51D5-B51C-6151-DDE13CBB42D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26" creationId="{FCDC5209-2FD7-6BE3-F276-FAEE580740E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33" creationId="{F3ECD56F-26BE-72E9-01AE-89140B2E1E1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35" creationId="{1A6F6516-7967-FB27-8A6A-37013E8270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39" creationId="{DBF07021-D11C-B76C-7736-685584834A5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44" creationId="{0FB83650-223D-15B1-D7BB-E8F217B165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48" creationId="{4E76A5F0-0468-1E6D-7E97-E4B30C7EE22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51" creationId="{99EA72DA-FCC8-6773-6914-CF73108D3D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52" creationId="{B6491E50-BFD2-E46F-DAC3-1C9A0B6BCEC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53" creationId="{39B0C712-99BC-877E-91A6-F3912A90DFC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55" creationId="{0CBABB38-9090-7D25-5346-8DD907C510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60" creationId="{E3BB82BD-6B4C-455B-FAF9-3075DA512EC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61" creationId="{CE0365DA-BBAD-A998-CD1E-53EB58FB1D9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63" creationId="{453C91D2-576B-0831-3771-60DB6F41BE5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193" creationId="{1921A381-352A-03FB-04AC-1BEBB7A38B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09" creationId="{5C721531-4AF5-FA41-4833-8EC6BDBD22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10" creationId="{D62FF623-0E34-BA22-DAAA-30DCE9F9C8D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11" creationId="{FAFC7DF6-E284-EE48-9533-66EAD6085AE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15" creationId="{C9E2038F-E65F-7CB8-9D68-8078F486A0A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20" creationId="{9C904AE1-5542-5C5A-BF37-786CC45A98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31" creationId="{99946701-D620-9B0C-D1E1-05417E279F8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32" creationId="{C1AE4CB4-8E53-1EFF-6AF8-349EBF4F564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39" creationId="{9CE2FC58-ED8D-8386-F20D-23EBBC34CE5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47" creationId="{D3DA57AD-E91C-938B-C33B-4FED5A768B9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48" creationId="{CB4E6FA3-C0E9-C888-42E1-E3F346D93F9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51" creationId="{C7286BA4-78A2-2044-360C-50FAD01737F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69" creationId="{C24A33E5-7C9A-11E2-2E95-6E4275191A6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70" creationId="{8132CC5C-9081-F3C8-EEE6-150B7DB53A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71" creationId="{DE8D8DD9-32E9-727E-2642-78913822D8C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79" creationId="{9E038FF0-DABD-1516-0EF6-3380DA82377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80" creationId="{83C0C34D-CD49-C02F-FED9-A8FC0AC544A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291" creationId="{54115871-AACC-61CA-CA40-3F8EA80DDEE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300" creationId="{76142CB1-B283-E286-EFA1-9FBC46C1846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597431967" sldId="343"/>
            <ac:inkMk id="302" creationId="{18617E54-DB3C-CC75-EF90-B690709B1B61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2130480373" sldId="344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3" creationId="{EDBD96E5-DC8F-E061-61F1-A8C3A273BB0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9" creationId="{AB2614AB-23B7-3191-AC7B-64656240D1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12" creationId="{8CF74122-4C63-95FD-6483-18DC487A089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13" creationId="{42F12405-C7CC-3762-F6C0-BFE8468C34F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19" creationId="{964AEFFD-2F7E-2424-9901-F239D8E3AD6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130480373" sldId="344"/>
            <ac:inkMk id="27" creationId="{01D4D4C2-5963-5ED1-8C4E-3B95F7D83B0F}"/>
          </ac:inkMkLst>
        </pc:inkChg>
      </pc:sldChg>
      <pc:sldChg chg="del">
        <pc:chgData name="Prabhu NATARAJAN" userId="b568c39d-4608-44ca-adc0-616f90d36460" providerId="ADAL" clId="{C24A1EFE-CBB9-8949-A6C7-EC47B7C3CAC8}" dt="2024-01-21T22:40:24.978" v="227" actId="2696"/>
        <pc:sldMkLst>
          <pc:docMk/>
          <pc:sldMk cId="524809121" sldId="346"/>
        </pc:sldMkLst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2226163273" sldId="347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2" creationId="{1F8EC707-E3DA-A5AA-A517-B41E639AE98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5" creationId="{C5E589EB-0EDB-175C-AE97-B7C599061F4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8" creationId="{891752EB-911C-96A5-6A22-FB49CAE3481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23" creationId="{62F78707-5BE4-3763-1B5D-6ABF241DA0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24" creationId="{45812F21-CD04-B9A9-E4C4-3246D955F7A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25" creationId="{38833C1F-28D6-D6D1-DA2A-1AEEC1715C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28" creationId="{F08F9646-9C54-7276-A002-849ACCD19A3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29" creationId="{31EA5C0F-3276-19BC-6197-02E86D1186E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38" creationId="{D5046D48-0E1A-8026-4205-4B4D007546A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39" creationId="{7B06974A-7F1A-A940-207B-86130FFB17B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40" creationId="{BA1C7E01-D425-4225-A682-A700C7600F7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43" creationId="{6BEE2138-2F66-BC01-3822-E8E5A946250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49" creationId="{133114B1-0ECD-BDBF-05D5-709379FDE12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51" creationId="{FEF26EA1-2B6F-6DDB-B1CA-B40B06DEDA4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52" creationId="{0832A01E-8214-A2D2-17D7-430935B27EB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55" creationId="{4358EAB8-789F-7163-B3E5-CCB38A7D591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62" creationId="{9352B89B-27B7-15A5-9C89-198776CAAE0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63" creationId="{D2D755F1-A054-FFD3-6924-FEE8AB3A39A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64" creationId="{66F09D2E-75A5-BD39-94D9-1AE5A27BF94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73" creationId="{B256EFE3-8F7A-DB2C-E146-5BA807361D3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82" creationId="{17BAEB05-0D8E-373F-9489-FF05AAF4BEE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83" creationId="{FEA64325-0B41-2223-A5E3-D5351F824F9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94" creationId="{0584C2F9-1354-FF82-1A0D-FF1D2BAB601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97" creationId="{DC3DCE14-477B-8D14-9B72-B6465CEBF4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04" creationId="{AB6C8108-2516-4D3F-6D77-2F6C9133AA1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08" creationId="{47A25249-AA26-F69E-D32F-8AAF2268AF9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09" creationId="{80BBE681-2642-CA4D-41A2-3AE9D5C878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10" creationId="{1FBA9170-883B-CBAB-DCBE-87211DA9001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11" creationId="{5D885592-F6A7-26FD-3F22-1B741A37C5F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14" creationId="{17DCD860-AE1E-FC93-E732-7E62FFF7EB1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18" creationId="{B74E3E8B-FDE2-AFF9-A9E7-2C93F716375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19" creationId="{D07CFA0B-B30A-F050-954C-B258F91AE41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21" creationId="{7255CC98-F78E-F0DD-5EAD-2A9D674CBF4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24" creationId="{B4C12079-966C-5D55-A758-0168BA362DF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25" creationId="{21F825FB-A5DC-4185-4AAA-76EEF4993A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32" creationId="{22F10B30-B712-DD28-D053-248F2D2934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33" creationId="{18C2DC5C-0251-B078-FA8F-54D93944456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34" creationId="{6CBB8F59-ABEB-81C1-9069-84D3714350E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37" creationId="{A3DB79A5-24E1-E34F-5E36-86F4820AF8F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38" creationId="{D936C062-69DB-AD54-31F2-B64DC8B5047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226163273" sldId="347"/>
            <ac:inkMk id="141" creationId="{4C6608B0-BB43-803A-CD96-B4B59D74397C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2004603077" sldId="348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11" creationId="{85A7FE6B-E336-7832-ACA8-A5369CE27DA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16" creationId="{82DAA9AF-149C-0B9F-1C08-5D32876A8E0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20" creationId="{2BDE5FFD-4EEB-EFFB-4A55-CCADF1DE7CF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24" creationId="{EB416D0A-2FB6-CA7B-A3B7-94B1DEA1E5C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38" creationId="{CD4FA395-BAED-2000-B124-A9BDA9286FE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40" creationId="{1F85CC75-6FF1-888E-2E2F-FE54206F24D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50" creationId="{95FB7EB6-483E-9796-40B0-4EF69741D0D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53" creationId="{7F76324C-DD5E-3743-04FB-BE133D18F0C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54" creationId="{09E0CCDE-7393-8372-643E-9172806352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62" creationId="{221EFB41-2984-4673-DF4A-5E90C0969F2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65" creationId="{2EA83A02-BB2F-D349-87E4-E4133CE59F4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69" creationId="{360FD75A-A05D-5700-DB9A-06DB5882578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84" creationId="{E97082D7-FFD6-C514-B9BD-AAB51829414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93" creationId="{EBF2179B-1EA5-5E21-4F99-436EF8031A8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2004603077" sldId="348"/>
            <ac:inkMk id="104" creationId="{E93C3984-5C34-8BE2-16DB-5FA5A8602C9F}"/>
          </ac:inkMkLst>
        </pc:inkChg>
      </pc:sldChg>
      <pc:sldChg chg="modSp mod">
        <pc:chgData name="Prabhu NATARAJAN" userId="b568c39d-4608-44ca-adc0-616f90d36460" providerId="ADAL" clId="{C24A1EFE-CBB9-8949-A6C7-EC47B7C3CAC8}" dt="2024-01-21T02:33:52.963" v="173" actId="20577"/>
        <pc:sldMkLst>
          <pc:docMk/>
          <pc:sldMk cId="503028415" sldId="349"/>
        </pc:sldMkLst>
        <pc:spChg chg="mod">
          <ac:chgData name="Prabhu NATARAJAN" userId="b568c39d-4608-44ca-adc0-616f90d36460" providerId="ADAL" clId="{C24A1EFE-CBB9-8949-A6C7-EC47B7C3CAC8}" dt="2024-01-21T02:33:52.963" v="173" actId="20577"/>
          <ac:spMkLst>
            <pc:docMk/>
            <pc:sldMk cId="503028415" sldId="349"/>
            <ac:spMk id="61442" creationId="{00000000-0000-0000-0000-000000000000}"/>
          </ac:spMkLst>
        </pc:sp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755239892" sldId="350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8" creationId="{8369C3A9-D8DF-5FCD-1A2C-D390E4FFC60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" creationId="{2A783FEB-FB2F-CD5B-DB38-ADEBFC2AE25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0" creationId="{F43C3887-98B4-FF4C-DA34-40C8F499B07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1" creationId="{F762FA5C-E0C4-1155-3010-DA4FA27D8C1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2" creationId="{8681DE4F-BAA8-4D88-0AE7-3712175398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3" creationId="{A693EB08-1C5E-3EB1-E52F-221726466CC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4" creationId="{71CB5F08-1AA1-6D71-FF2D-2BF17C73CF7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27" creationId="{B930385B-203E-2191-3FEE-7645F76FD13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30" creationId="{460B5B79-1784-F33C-00E2-0D805AC4A7D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34" creationId="{F11BED01-6DC9-EA01-9552-664051EF65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35" creationId="{9D8400CB-6AA4-60C6-4E07-A5823C82050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44" creationId="{7273A310-1469-9532-A7ED-38D95A6D2F8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45" creationId="{4BAB0B62-784F-BBAB-4960-77ADBD3E4F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46" creationId="{FD5D5F09-9BDB-D324-2111-B33899FF647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50" creationId="{453592DE-3657-34D1-8992-6ED0A2F8B9F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51" creationId="{07CF4677-785F-2A60-BBEE-0279C752D1B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52" creationId="{09901FCD-D482-9EEA-E0EB-A98E3F778AB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53" creationId="{444A49B7-0C66-A738-845C-8F01D5BF12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59" creationId="{30F1A07C-90B7-88CE-8842-0E1405C9802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60" creationId="{F4320196-7110-C4BF-D383-AA68A2FF706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61" creationId="{D9BA8A37-2C6B-F7ED-D213-91B8E605774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62" creationId="{E8631E29-FE92-0C23-D67F-64C22F7CDE1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70" creationId="{D9A26677-53C0-D320-3891-9F7FC356DE7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71" creationId="{E0CFC01D-CACA-20A2-41C4-0D6588B8A61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72" creationId="{5F72E6AA-D8B9-1ACE-79B5-7B341B10564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80" creationId="{B9F2B9DC-806E-284E-8592-008F02C2357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84" creationId="{EF901539-8452-E629-E301-E84BC5D50CA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85" creationId="{1D6ACF1C-60C6-2AC2-7D24-CA4EC8ED53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92" creationId="{124EB6FB-4F20-05CF-2A43-FED951840BD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93" creationId="{1AA2F2AE-D796-4E41-C3B5-51B2DE1410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94" creationId="{D4784BAE-0A98-1B37-0A40-381750318E2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95" creationId="{BB1EC529-DE5A-F830-8648-E1DBDE51CA7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98" creationId="{00CAD1FA-FE50-A1A5-C04E-F3455D3EFFA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00" creationId="{860D9726-D97A-B946-BD03-DE2513E0E76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03" creationId="{0856A5A2-6D1A-C3E3-E0F5-CD503F2549D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14" creationId="{8DF75476-C793-56DB-83B2-E232A0D5CFE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19" creationId="{3106AF2C-2C2C-4045-C100-3DE2682B280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23" creationId="{85EEBE26-4413-0ADC-0684-369C4317FC6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24" creationId="{E44DFAC4-03EC-47CF-62CE-73AECD79178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31" creationId="{3B2A05C9-D569-EE7D-76AF-D273DAB9DC3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35" creationId="{D50D82E3-CB4B-7A45-FFA3-C6E1E58371E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36" creationId="{54DB1E89-299B-D359-ACDB-274AD7201D0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37" creationId="{7F510C43-CD59-2822-FB79-885C40437BB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38" creationId="{2CC30292-01C3-190F-625A-7404400F97F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46" creationId="{A6A5D20B-56B1-ED21-9AFF-4863F4CAB10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47" creationId="{0B851598-8863-CDAF-0E86-D209DD5DD6B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48" creationId="{26A26AD3-2651-E7FA-9AAD-7A2B4AAAD64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49" creationId="{7D6E2B5E-AAFF-3F68-EF4A-4B5585EA944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0" creationId="{3A9F7D4D-12EB-DDA0-5200-B6324E8B9B7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1" creationId="{C50234D1-57BB-0702-EF94-67B03C44104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2" creationId="{356925D3-790A-68F1-0E28-C03105E750D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3" creationId="{B49085B7-BB91-2A92-742B-87414C13F99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4" creationId="{E419DB8B-7893-B25C-21AE-9C3B6565D2B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5" creationId="{0EA15A4E-0076-81D2-6C88-3B091E232A3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6" creationId="{101E644A-1085-1BB6-2CB6-66C80289368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7" creationId="{54A24749-13F7-40FC-9866-051DCB6302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8" creationId="{910D3544-6639-5D17-A0D4-AD0A018D1BB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59" creationId="{F8E6911C-9A23-23F8-A835-6CCC2BE9E33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0" creationId="{4E70D3B7-F1AD-CA18-E19D-0DC8B2B6C9B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1" creationId="{696713E7-BDE7-2973-A573-D571240A7E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2" creationId="{9107B035-DCB3-765E-0705-B417D7675D4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3" creationId="{C5787269-F364-6D83-7A97-F712B309C20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4" creationId="{744E8B3B-DEEA-D2DE-1114-7BB23BB6F0A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68" creationId="{7FAC7759-E57F-F86D-6B49-C58C7AB2FB0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71" creationId="{A07545CF-597D-B82A-A5D0-651E4F58064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74" creationId="{139E553C-C9F5-724B-446A-A23CD2A734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77" creationId="{F7185260-9EDD-50B7-B8EE-CBEC5A86DD6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755239892" sldId="350"/>
            <ac:inkMk id="183" creationId="{B2775AB1-65A0-8A5D-2C9A-A14EFA292073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1734832913" sldId="351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11" creationId="{869F64BB-3405-ECD1-3EFD-6632B832FA9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27" creationId="{D8CADACB-E70C-BCEF-810C-F16FC26F234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28" creationId="{61D9DF17-0E26-F559-08E5-3DEF1CE46D1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29" creationId="{0CBAC55F-0186-6AF5-E692-8DDDAE8B39A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30" creationId="{6F06F379-90AA-7921-699B-979808264F8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33" creationId="{2C3A9C39-6FA4-FBD2-878D-E382CE3B71B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38" creationId="{81D8B6A1-7DC0-FB1D-23D4-F81573ED8C0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39" creationId="{901D2033-70B4-E04C-2937-E020438FA8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44" creationId="{ACC578E4-2FCD-FF80-74EE-7733B390D46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49" creationId="{0C640126-8FF8-0E49-762E-B528106DAAD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57" creationId="{1A8BEA1F-05F9-DBFE-FDDF-F9D1C860D9B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58" creationId="{5D609A5D-4AD6-7261-D418-6AEF81A6C11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64" creationId="{32C84BE8-14BB-02EA-C75E-52AC7313BE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66" creationId="{ABBA099D-9562-FC44-745E-8B7684E180B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68" creationId="{476425C1-DE3D-255C-2586-F4A9ED4B847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69" creationId="{0DB58FC3-3A50-B7E2-E58D-9556B0D2F2B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72" creationId="{58209B13-BE1E-1BA4-2A27-49A7666D762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76" creationId="{F38A9C82-17ED-7609-771D-AE5E88118BC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78" creationId="{9BB18D7F-3683-1194-E98E-34502A3FE29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80" creationId="{4E165517-CFC0-D552-4C31-393066E5F19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83" creationId="{48BFEB01-B708-B175-0B84-386A36F995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94" creationId="{26EDB2A4-CAE5-3EF3-8C38-E74681639A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95" creationId="{77B05FF4-E984-B360-75F8-1760BD7B87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734832913" sldId="351"/>
            <ac:inkMk id="102" creationId="{C0B42844-7823-94F0-1652-2E2E44EA4597}"/>
          </ac:inkMkLst>
        </pc:inkChg>
      </pc:sldChg>
      <pc:sldChg chg="add">
        <pc:chgData name="Prabhu NATARAJAN" userId="b568c39d-4608-44ca-adc0-616f90d36460" providerId="ADAL" clId="{C24A1EFE-CBB9-8949-A6C7-EC47B7C3CAC8}" dt="2024-01-20T00:06:00.363" v="1" actId="2890"/>
        <pc:sldMkLst>
          <pc:docMk/>
          <pc:sldMk cId="3903955788" sldId="352"/>
        </pc:sldMkLst>
      </pc:sldChg>
      <pc:sldChg chg="addSp modSp new mod modClrScheme chgLayout">
        <pc:chgData name="Prabhu NATARAJAN" userId="b568c39d-4608-44ca-adc0-616f90d36460" providerId="ADAL" clId="{C24A1EFE-CBB9-8949-A6C7-EC47B7C3CAC8}" dt="2024-01-21T13:07:58.816" v="226" actId="26606"/>
        <pc:sldMkLst>
          <pc:docMk/>
          <pc:sldMk cId="2256480956" sldId="353"/>
        </pc:sldMkLst>
        <pc:spChg chg="mod">
          <ac:chgData name="Prabhu NATARAJAN" userId="b568c39d-4608-44ca-adc0-616f90d36460" providerId="ADAL" clId="{C24A1EFE-CBB9-8949-A6C7-EC47B7C3CAC8}" dt="2024-01-21T13:07:58.816" v="226" actId="26606"/>
          <ac:spMkLst>
            <pc:docMk/>
            <pc:sldMk cId="2256480956" sldId="353"/>
            <ac:spMk id="2" creationId="{BCEF06B5-F9EF-3D3E-5578-63F700FB519B}"/>
          </ac:spMkLst>
        </pc:spChg>
        <pc:spChg chg="mod">
          <ac:chgData name="Prabhu NATARAJAN" userId="b568c39d-4608-44ca-adc0-616f90d36460" providerId="ADAL" clId="{C24A1EFE-CBB9-8949-A6C7-EC47B7C3CAC8}" dt="2024-01-21T13:07:58.816" v="226" actId="26606"/>
          <ac:spMkLst>
            <pc:docMk/>
            <pc:sldMk cId="2256480956" sldId="353"/>
            <ac:spMk id="3" creationId="{D43E33DF-293F-4B68-F029-38869EBC3968}"/>
          </ac:spMkLst>
        </pc:spChg>
        <pc:spChg chg="mod">
          <ac:chgData name="Prabhu NATARAJAN" userId="b568c39d-4608-44ca-adc0-616f90d36460" providerId="ADAL" clId="{C24A1EFE-CBB9-8949-A6C7-EC47B7C3CAC8}" dt="2024-01-21T13:07:58.816" v="226" actId="26606"/>
          <ac:spMkLst>
            <pc:docMk/>
            <pc:sldMk cId="2256480956" sldId="353"/>
            <ac:spMk id="4" creationId="{782D54B6-9453-838E-9759-72E5C1513634}"/>
          </ac:spMkLst>
        </pc:spChg>
        <pc:picChg chg="add mod ord">
          <ac:chgData name="Prabhu NATARAJAN" userId="b568c39d-4608-44ca-adc0-616f90d36460" providerId="ADAL" clId="{C24A1EFE-CBB9-8949-A6C7-EC47B7C3CAC8}" dt="2024-01-21T13:07:58.816" v="226" actId="26606"/>
          <ac:picMkLst>
            <pc:docMk/>
            <pc:sldMk cId="2256480956" sldId="353"/>
            <ac:picMk id="6" creationId="{3815A2A8-992E-8F0C-28DB-4FFD98FCEAEB}"/>
          </ac:picMkLst>
        </pc:picChg>
      </pc:sldChg>
      <pc:sldChg chg="delSp modSp add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3814642001" sldId="354"/>
        </pc:sldMkLst>
        <pc:spChg chg="mod">
          <ac:chgData name="Prabhu NATARAJAN" userId="b568c39d-4608-44ca-adc0-616f90d36460" providerId="ADAL" clId="{C24A1EFE-CBB9-8949-A6C7-EC47B7C3CAC8}" dt="2024-01-20T00:06:56.297" v="100" actId="20577"/>
          <ac:spMkLst>
            <pc:docMk/>
            <pc:sldMk cId="3814642001" sldId="354"/>
            <ac:spMk id="2" creationId="{BCEF06B5-F9EF-3D3E-5578-63F700FB519B}"/>
          </ac:spMkLst>
        </pc:sp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5" creationId="{A39502CC-6152-3E93-51F9-76236F4DF22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2" creationId="{7FA1F10B-DA37-9AC1-3D16-9FE30E0F291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6" creationId="{21DF434E-3557-CD31-6960-661301F8AE6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5" creationId="{BB002BCD-8ADB-1203-26AF-4CFFF536D3C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6" creationId="{8374D4AC-55EC-2C42-9F54-07C603F47F0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1" creationId="{7ABDE65A-A51B-19BA-421D-7F9B0BA5CE1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" creationId="{13238385-EC81-ECCE-3CC2-605B1706834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55" creationId="{3403677C-146D-BA19-88ED-FA6CA6F1D4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56" creationId="{37B07913-1B6C-2ACE-EB50-79110560A4D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61" creationId="{899E1613-30AB-2DE6-0A5B-3868EBEFCEB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62" creationId="{A6134783-7853-4925-5AE5-00F8858EAE8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63" creationId="{20C5346E-8D03-F941-ED05-3CB24F667E9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82" creationId="{332A96C8-EDF3-4188-9F62-D82593E9B69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83" creationId="{CD4A1CD6-1C71-B32A-7BE1-7234AEB86AC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92" creationId="{4676BC36-C17F-1307-CC90-AB4C10AE4B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95" creationId="{99D56DD4-0D87-AD76-A239-38732B39958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96" creationId="{DD1AC5D9-6D72-40F6-FEA7-0E35CBB6E1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02" creationId="{F68DE99F-AB6A-5F46-DC93-983C9C0309B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05" creationId="{A4EA411F-B35C-9BC8-8472-344806FA75E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08" creationId="{02957233-6E64-C61D-6E71-833D9B714A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28" creationId="{3BF04721-86C8-467E-0845-1FB5F71457F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29" creationId="{79F9F919-5758-4C08-28E6-C54EDC217DF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30" creationId="{9F0C2F7E-364E-3F54-089D-CAD5627E335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74" creationId="{A04CFC7C-2F4E-AC3D-0F56-DCA06AE500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0" creationId="{4E24F19A-54C3-01CE-53C5-167F962ABB2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5" creationId="{E25B91B0-2B7F-1DC0-0B8D-EA08ECA8723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6" creationId="{222D2488-4E6D-2749-F175-2487E5A2912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7" creationId="{F5730161-1C13-D81F-6222-B5BD08E317D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8" creationId="{BB0FD3AE-665F-E9F5-3DBC-C17F945067A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89" creationId="{8255524A-710E-8A9E-C2DE-652AEAB43A9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0" creationId="{C54E67D4-ABA5-28F0-825D-0BDFB50A257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1" creationId="{C6798998-D64D-3F02-0B4E-9E795114FD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2" creationId="{1D51BC4F-5A51-0077-8BDE-838B4B270EE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3" creationId="{C24983E2-62F4-1821-D897-42EB3A674C9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4" creationId="{0A1DFF33-13AF-BB5D-D0FF-83C24AFDF82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195" creationId="{58233C7E-98BD-FDE8-0B9D-D25E22CCD96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10" creationId="{57531008-639B-1565-9256-C94C4C0476E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26" creationId="{2BCDF8FA-A44E-5BE3-B918-1B5B6D2374A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27" creationId="{57496170-C912-CCF1-0B63-64276181A8B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30" creationId="{E26AD3A3-87EB-97F6-21EA-68EA4BFF04C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39" creationId="{3F4DAF06-880C-E211-118D-C86409B21FF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42" creationId="{9ED63E5D-CBDA-3DB7-91A3-94D3D733DB3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47" creationId="{C3FDA85E-1298-CF46-32CB-F5A051355D0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51" creationId="{A06D5DFA-08CA-633E-D059-4FBF9F6573C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58" creationId="{BC022A70-3E24-488D-8211-AF3083CBB9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65" creationId="{63D74D70-767B-75B0-DAC0-DF2B98E875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88" creationId="{B909AC12-0383-2C9A-B08B-73970D90D16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89" creationId="{9C212F4E-630A-D505-7AFE-480478EDA27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90" creationId="{0B2502FE-7D4C-877C-B5F2-0ED33B6B48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91" creationId="{35AECC25-0E12-6B1B-79BF-1A68171B385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94" creationId="{F84BFF7C-A88D-D539-2DBC-0A824A398A1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297" creationId="{2E1278E2-96B3-EB2D-2755-050BA4D77F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05" creationId="{4A5C901C-68CA-ECAF-3822-5384C0DD20C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09" creationId="{8BF5BFE8-1FF2-2FD0-4181-98A78568EEE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15" creationId="{DDA472D9-6E21-B0CB-7492-2B16BF7B1B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16" creationId="{E8F88FC4-FEDA-51CB-2603-07EF3F1E4D4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17" creationId="{7F6ECD6D-78D4-CAE5-86C1-CD170DC480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43" creationId="{46EA7802-6CFE-6D29-0BFB-79B91EB139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56" creationId="{E17ADFF1-0FCA-91EE-2608-7E8668A10D6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69" creationId="{6BE78934-0D83-E6F0-0C51-D52FDDDB05C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76" creationId="{B9D26749-647E-08FD-48CC-6BC193AEA46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77" creationId="{1E25A2D4-1CDA-2816-0FD5-012BE79FF72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78" creationId="{75E2B397-A204-0785-1A40-EFD9CBE735F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83" creationId="{35260132-526F-7FFB-D97A-D4062F974F3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88" creationId="{7170DF00-9AF0-E4B6-FE24-DF07D147680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94" creationId="{067B635B-38EA-8D71-93B4-38460758EB8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397" creationId="{A21D3DD9-4746-098B-59C1-26469257AFC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04" creationId="{A3342ADE-673C-6332-FC43-469476731E1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05" creationId="{B1C6363A-97EC-8687-9B31-7F82BE81B13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08" creationId="{1957BB5F-8AD3-E632-4CA7-3EA15DE3C1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15" creationId="{06298FD4-3F90-2D19-D580-38AF2856446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4" creationId="{B81BE1EB-783C-39D9-178F-62AC0BB3AD6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5" creationId="{AFA1E606-C673-7324-4E26-EA6A0B06A97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6" creationId="{0C399FE6-BC76-A30B-6A1C-C328E599463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7" creationId="{24F4E54F-C493-D8C9-5DA5-9BAC4F049BD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8" creationId="{F367030F-8A2D-4864-3216-E05ED841D8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29" creationId="{CE4E0A22-3176-9390-767A-8A7DAC4FF72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35" creationId="{04D776D2-29A9-F8B8-58F3-E1576A930CE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36" creationId="{23EE8C70-38DB-3F22-EABE-D9116F2AF95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37" creationId="{4B291403-1023-5BE2-643F-7004BFF72B2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38" creationId="{7A1215B3-12EA-4542-8AA8-6BA7A810780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39" creationId="{2642A849-2CF4-BA06-4271-382ACDB4987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40" creationId="{F3FD33EB-5C4E-E5C9-FD66-A0D5C31135A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14642001" sldId="354"/>
            <ac:inkMk id="441" creationId="{E0F4F242-12FD-1886-9671-CD8D9D3C301A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1678038849" sldId="355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6" creationId="{7FB90236-6AA8-9718-B536-43881931569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9" creationId="{1EA9D597-9EC6-3A2A-DC98-DE6F10F1790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" creationId="{578AACCC-B974-A9C6-7420-859614D27F7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6" creationId="{AF6E20BB-B87F-B8F7-BFE6-FBD3B7F7511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9" creationId="{CF279F2B-4874-C6E2-55D6-4CE6708F65B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30" creationId="{80E01AF4-DFF3-1C29-41C2-2EEDC912EA2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31" creationId="{634A341F-3F8C-C907-CE8B-55B915AFE6C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34" creationId="{66318D05-0B3D-E7D9-D041-A13B256DA57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45" creationId="{91B15F05-6FDA-D8C1-7C13-076D6869257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46" creationId="{37495CB6-B257-68B1-8CE1-24363035420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48" creationId="{FD23EA25-DB77-10FC-2F16-3D310162670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53" creationId="{A50F05F4-3692-5626-21C7-56BD6E983E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59" creationId="{18C04F97-B053-EFB1-E5BA-84265CA92F5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64" creationId="{58CE2DA2-443E-142C-2112-0DB7DC27063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67" creationId="{7DF729F1-6E96-B5A1-CB31-4E09AE0A834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86" creationId="{0C02B0CB-C4EE-B238-A925-C8878127F3E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89" creationId="{5BB104A0-1E6D-823D-D4AD-8F544916C80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92" creationId="{D08487BE-C61E-9E9D-3584-0742BB504BF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98" creationId="{8A291A58-DA99-EAFF-DC3C-B1A6921C3B3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99" creationId="{A6FBC355-693A-9EC1-01C9-32B1716D92C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06" creationId="{E7B4AD9B-3DF9-2428-9B7F-E74753E9DF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07" creationId="{9DE05AE4-BD76-8992-0AB5-F1E66FE5ACB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11" creationId="{ECDC4466-68AD-A010-EB82-DED585D31C1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12" creationId="{41F9D749-1A17-A03A-4964-43A75CABEEA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13" creationId="{32CCD52A-86A4-4A2D-4529-66510FCC441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14" creationId="{AABF6482-6277-53A5-3F0B-AF6ACF92CC3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18" creationId="{B2D02ECC-70A2-E864-6D4B-3495C850FF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22" creationId="{B9D66572-8E5C-C90A-F427-C009345D94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26" creationId="{E18105F7-3EB7-F520-07D4-CB0305DC124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27" creationId="{3F82B1D0-EBAB-C37B-870B-764CF1292F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31" creationId="{77C9C6A3-FC6A-8BEA-DDFF-B3295C6718D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40" creationId="{5667EE12-A662-B70D-1D53-78AF60674FE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41" creationId="{7FE3A3E7-9A18-84AD-24CE-C61E01DD9BE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42" creationId="{7E483ACF-F018-0539-49E3-E8CC3816BB5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46" creationId="{28E65AEC-DCEB-48F1-8845-1DF4909ECC7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49" creationId="{5DE0B254-D858-5B64-A0E1-708B4981E23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52" creationId="{209940C9-164B-1064-6A5B-AE6CEE42CFA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56" creationId="{533BFC17-1B6D-86A4-F84F-4E4D95D9E4F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76" creationId="{76FA8376-43E7-63FA-C698-6760A2CB5EF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91" creationId="{6AF76AE2-17A7-8BDD-76F7-BC4143E7878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196" creationId="{BF70E55E-0E6F-3B0B-8DC2-47DB9F687EA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1" creationId="{00592744-EFB6-E45B-E9DC-112B7695F1B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4" creationId="{7DBB7EE0-3BD2-BCAF-3600-16C2F870A3F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5" creationId="{2BEB5906-9691-44D8-E116-604584AA89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6" creationId="{884C6294-6AAB-2911-2D20-518DBF23DC7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678038849" sldId="355"/>
            <ac:inkMk id="207" creationId="{851CCC82-F7C4-6C19-817F-2AF150F7676F}"/>
          </ac:inkMkLst>
        </pc:inkChg>
      </pc:sldChg>
      <pc:sldChg chg="addSp delSp modSp new add del mod modNotesTx">
        <pc:chgData name="Prabhu NATARAJAN" userId="b568c39d-4608-44ca-adc0-616f90d36460" providerId="ADAL" clId="{C24A1EFE-CBB9-8949-A6C7-EC47B7C3CAC8}" dt="2024-01-21T11:12:00.435" v="213" actId="2711"/>
        <pc:sldMkLst>
          <pc:docMk/>
          <pc:sldMk cId="2107668618" sldId="356"/>
        </pc:sldMkLst>
        <pc:spChg chg="mod">
          <ac:chgData name="Prabhu NATARAJAN" userId="b568c39d-4608-44ca-adc0-616f90d36460" providerId="ADAL" clId="{C24A1EFE-CBB9-8949-A6C7-EC47B7C3CAC8}" dt="2024-01-21T02:33:46.177" v="160" actId="20577"/>
          <ac:spMkLst>
            <pc:docMk/>
            <pc:sldMk cId="2107668618" sldId="356"/>
            <ac:spMk id="2" creationId="{9B676EBB-42F0-5B48-CB9F-2B6C2174C3BF}"/>
          </ac:spMkLst>
        </pc:spChg>
        <pc:spChg chg="add del mod">
          <ac:chgData name="Prabhu NATARAJAN" userId="b568c39d-4608-44ca-adc0-616f90d36460" providerId="ADAL" clId="{C24A1EFE-CBB9-8949-A6C7-EC47B7C3CAC8}" dt="2024-01-21T02:31:42.901" v="122"/>
          <ac:spMkLst>
            <pc:docMk/>
            <pc:sldMk cId="2107668618" sldId="356"/>
            <ac:spMk id="5" creationId="{D1898D25-0F13-B18A-614A-C55DC45D0CB7}"/>
          </ac:spMkLst>
        </pc:spChg>
        <pc:spChg chg="add mod">
          <ac:chgData name="Prabhu NATARAJAN" userId="b568c39d-4608-44ca-adc0-616f90d36460" providerId="ADAL" clId="{C24A1EFE-CBB9-8949-A6C7-EC47B7C3CAC8}" dt="2024-01-21T02:32:01.661" v="130" actId="1076"/>
          <ac:spMkLst>
            <pc:docMk/>
            <pc:sldMk cId="2107668618" sldId="356"/>
            <ac:spMk id="7" creationId="{28F97AEE-0A30-AFB9-3E8B-8152BD062D14}"/>
          </ac:spMkLst>
        </pc:spChg>
        <pc:spChg chg="add del">
          <ac:chgData name="Prabhu NATARAJAN" userId="b568c39d-4608-44ca-adc0-616f90d36460" providerId="ADAL" clId="{C24A1EFE-CBB9-8949-A6C7-EC47B7C3CAC8}" dt="2024-01-21T02:32:17.531" v="132" actId="22"/>
          <ac:spMkLst>
            <pc:docMk/>
            <pc:sldMk cId="2107668618" sldId="356"/>
            <ac:spMk id="9" creationId="{464F06D0-8625-3BBD-791E-E49D097D9281}"/>
          </ac:spMkLst>
        </pc:spChg>
        <pc:spChg chg="add del mod">
          <ac:chgData name="Prabhu NATARAJAN" userId="b568c39d-4608-44ca-adc0-616f90d36460" providerId="ADAL" clId="{C24A1EFE-CBB9-8949-A6C7-EC47B7C3CAC8}" dt="2024-01-21T02:34:33.828" v="184" actId="478"/>
          <ac:spMkLst>
            <pc:docMk/>
            <pc:sldMk cId="2107668618" sldId="356"/>
            <ac:spMk id="11" creationId="{BB854997-7638-DA28-1DFF-F765854CDFE1}"/>
          </ac:spMkLst>
        </pc:spChg>
        <pc:spChg chg="add del mod">
          <ac:chgData name="Prabhu NATARAJAN" userId="b568c39d-4608-44ca-adc0-616f90d36460" providerId="ADAL" clId="{C24A1EFE-CBB9-8949-A6C7-EC47B7C3CAC8}" dt="2024-01-21T02:32:57.380" v="141"/>
          <ac:spMkLst>
            <pc:docMk/>
            <pc:sldMk cId="2107668618" sldId="356"/>
            <ac:spMk id="12" creationId="{759018AB-3D81-B58A-2BE2-60746CEBD941}"/>
          </ac:spMkLst>
        </pc:spChg>
        <pc:spChg chg="add del mod">
          <ac:chgData name="Prabhu NATARAJAN" userId="b568c39d-4608-44ca-adc0-616f90d36460" providerId="ADAL" clId="{C24A1EFE-CBB9-8949-A6C7-EC47B7C3CAC8}" dt="2024-01-21T02:34:36.323" v="185" actId="478"/>
          <ac:spMkLst>
            <pc:docMk/>
            <pc:sldMk cId="2107668618" sldId="356"/>
            <ac:spMk id="14" creationId="{6F83788C-A23C-9FF0-8BBD-0DA6C63B084E}"/>
          </ac:spMkLst>
        </pc:spChg>
      </pc:sldChg>
      <pc:sldChg chg="delSp modSp add mod modNotesTx">
        <pc:chgData name="Prabhu NATARAJAN" userId="b568c39d-4608-44ca-adc0-616f90d36460" providerId="ADAL" clId="{C24A1EFE-CBB9-8949-A6C7-EC47B7C3CAC8}" dt="2024-01-21T11:15:53.992" v="216" actId="1076"/>
        <pc:sldMkLst>
          <pc:docMk/>
          <pc:sldMk cId="2152788401" sldId="357"/>
        </pc:sldMkLst>
        <pc:spChg chg="mod">
          <ac:chgData name="Prabhu NATARAJAN" userId="b568c39d-4608-44ca-adc0-616f90d36460" providerId="ADAL" clId="{C24A1EFE-CBB9-8949-A6C7-EC47B7C3CAC8}" dt="2024-01-21T11:15:53.992" v="216" actId="1076"/>
          <ac:spMkLst>
            <pc:docMk/>
            <pc:sldMk cId="2152788401" sldId="357"/>
            <ac:spMk id="7" creationId="{28F97AEE-0A30-AFB9-3E8B-8152BD062D14}"/>
          </ac:spMkLst>
        </pc:spChg>
        <pc:spChg chg="del mod">
          <ac:chgData name="Prabhu NATARAJAN" userId="b568c39d-4608-44ca-adc0-616f90d36460" providerId="ADAL" clId="{C24A1EFE-CBB9-8949-A6C7-EC47B7C3CAC8}" dt="2024-01-21T02:34:15.428" v="179"/>
          <ac:spMkLst>
            <pc:docMk/>
            <pc:sldMk cId="2152788401" sldId="357"/>
            <ac:spMk id="11" creationId="{BB854997-7638-DA28-1DFF-F765854CDFE1}"/>
          </ac:spMkLst>
        </pc:spChg>
        <pc:spChg chg="del mod">
          <ac:chgData name="Prabhu NATARAJAN" userId="b568c39d-4608-44ca-adc0-616f90d36460" providerId="ADAL" clId="{C24A1EFE-CBB9-8949-A6C7-EC47B7C3CAC8}" dt="2024-01-21T02:34:17.483" v="181"/>
          <ac:spMkLst>
            <pc:docMk/>
            <pc:sldMk cId="2152788401" sldId="357"/>
            <ac:spMk id="14" creationId="{6F83788C-A23C-9FF0-8BBD-0DA6C63B084E}"/>
          </ac:spMkLst>
        </pc:spChg>
      </pc:sldChg>
      <pc:sldChg chg="modSp add mod">
        <pc:chgData name="Prabhu NATARAJAN" userId="b568c39d-4608-44ca-adc0-616f90d36460" providerId="ADAL" clId="{C24A1EFE-CBB9-8949-A6C7-EC47B7C3CAC8}" dt="2024-01-21T02:34:21.944" v="183"/>
        <pc:sldMkLst>
          <pc:docMk/>
          <pc:sldMk cId="3865830630" sldId="358"/>
        </pc:sldMkLst>
        <pc:spChg chg="mod">
          <ac:chgData name="Prabhu NATARAJAN" userId="b568c39d-4608-44ca-adc0-616f90d36460" providerId="ADAL" clId="{C24A1EFE-CBB9-8949-A6C7-EC47B7C3CAC8}" dt="2024-01-21T02:34:21.944" v="183"/>
          <ac:spMkLst>
            <pc:docMk/>
            <pc:sldMk cId="3865830630" sldId="358"/>
            <ac:spMk id="7" creationId="{28F97AEE-0A30-AFB9-3E8B-8152BD062D14}"/>
          </ac:spMkLst>
        </pc:spChg>
      </pc:sldChg>
      <pc:sldChg chg="addSp delSp modSp new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3854134671" sldId="359"/>
        </pc:sldMkLst>
        <pc:spChg chg="del">
          <ac:chgData name="Prabhu NATARAJAN" userId="b568c39d-4608-44ca-adc0-616f90d36460" providerId="ADAL" clId="{C24A1EFE-CBB9-8949-A6C7-EC47B7C3CAC8}" dt="2024-01-21T02:36:25.492" v="190" actId="26606"/>
          <ac:spMkLst>
            <pc:docMk/>
            <pc:sldMk cId="3854134671" sldId="359"/>
            <ac:spMk id="2" creationId="{4FBE3E7A-3A61-EE0A-7376-308082E48BE8}"/>
          </ac:spMkLst>
        </pc:spChg>
        <pc:spChg chg="del">
          <ac:chgData name="Prabhu NATARAJAN" userId="b568c39d-4608-44ca-adc0-616f90d36460" providerId="ADAL" clId="{C24A1EFE-CBB9-8949-A6C7-EC47B7C3CAC8}" dt="2024-01-21T02:36:25.492" v="190" actId="26606"/>
          <ac:spMkLst>
            <pc:docMk/>
            <pc:sldMk cId="3854134671" sldId="359"/>
            <ac:spMk id="3" creationId="{CF69A1FC-7AEB-7B65-5578-C34F8301D346}"/>
          </ac:spMkLst>
        </pc:spChg>
        <pc:spChg chg="mod">
          <ac:chgData name="Prabhu NATARAJAN" userId="b568c39d-4608-44ca-adc0-616f90d36460" providerId="ADAL" clId="{C24A1EFE-CBB9-8949-A6C7-EC47B7C3CAC8}" dt="2024-01-21T02:36:25.492" v="190" actId="26606"/>
          <ac:spMkLst>
            <pc:docMk/>
            <pc:sldMk cId="3854134671" sldId="359"/>
            <ac:spMk id="4" creationId="{24028A16-CE11-3A0B-1FA9-6CAFEA4025C1}"/>
          </ac:spMkLst>
        </pc:spChg>
        <pc:spChg chg="mod modVis">
          <ac:chgData name="Prabhu NATARAJAN" userId="b568c39d-4608-44ca-adc0-616f90d36460" providerId="ADAL" clId="{C24A1EFE-CBB9-8949-A6C7-EC47B7C3CAC8}" dt="2024-01-21T02:36:25.492" v="190" actId="26606"/>
          <ac:spMkLst>
            <pc:docMk/>
            <pc:sldMk cId="3854134671" sldId="359"/>
            <ac:spMk id="5" creationId="{B4D3C06D-C2FD-8FB0-4148-3FF544A0BC6C}"/>
          </ac:spMkLst>
        </pc:spChg>
        <pc:spChg chg="add del">
          <ac:chgData name="Prabhu NATARAJAN" userId="b568c39d-4608-44ca-adc0-616f90d36460" providerId="ADAL" clId="{C24A1EFE-CBB9-8949-A6C7-EC47B7C3CAC8}" dt="2024-01-21T02:36:13.099" v="188" actId="22"/>
          <ac:spMkLst>
            <pc:docMk/>
            <pc:sldMk cId="3854134671" sldId="359"/>
            <ac:spMk id="7" creationId="{15CF6178-8921-8B44-6B8B-818D19B0B0A4}"/>
          </ac:spMkLst>
        </pc:spChg>
        <pc:picChg chg="add mod ord">
          <ac:chgData name="Prabhu NATARAJAN" userId="b568c39d-4608-44ca-adc0-616f90d36460" providerId="ADAL" clId="{C24A1EFE-CBB9-8949-A6C7-EC47B7C3CAC8}" dt="2024-01-21T02:36:25.492" v="190" actId="26606"/>
          <ac:picMkLst>
            <pc:docMk/>
            <pc:sldMk cId="3854134671" sldId="359"/>
            <ac:picMk id="1026" creationId="{EE9A6057-95C2-8729-C9A3-D89D3D4BA407}"/>
          </ac:picMkLst>
        </pc:pic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29" creationId="{51A5C2C5-A970-9D75-E7D2-E5D6E989562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30" creationId="{FAE750A9-28FA-6E51-7F2C-C5323874543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33" creationId="{07CB5D4A-01F8-8F10-7DC4-E1CB012B7D9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38" creationId="{3C2CAE4D-FD0E-7A1B-6C36-F8469054DE0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43" creationId="{1817C383-46F2-B54E-6C6B-5396E4917E7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27" creationId="{127C3D9E-B54A-DE07-4E43-92844E0135E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60" creationId="{8B2DA62C-969F-C4FD-4896-81DC22EEFFB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67" creationId="{3595A446-86A0-ECFB-826C-B66827448D5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79" creationId="{B8D067C7-EB58-835D-79D7-FB8DFCDA99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82" creationId="{3EAB43E7-D1ED-CEA4-1374-1A99CA99A0F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83" creationId="{4D8C70F8-ECC6-89D8-71B1-953FFE57A4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84" creationId="{C8CF81AA-343F-9A8B-9B53-A06DC4CA123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88" creationId="{28A83B7F-F802-87C5-72DA-7851593DACD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096" creationId="{F02A0052-F56A-184C-A8AF-4F6D099D3E4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05" creationId="{ECFD0B08-9E8E-82BE-ECF3-50A9E8A4834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21" creationId="{1660910A-A5B1-FE52-AFFB-7027DA1ECBD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26" creationId="{01CEDB8C-BBF3-F0D7-162E-566B7277498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27" creationId="{9766BDEC-38ED-2FE0-7439-AA1885AE408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35" creationId="{19D32871-7728-FFCB-0135-B277FFE403E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36" creationId="{2AB703EF-17BC-A2BD-79BE-161E5C6453C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37" creationId="{C522DBE3-7AD7-4272-6BC9-5728114952A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57" creationId="{078F3A18-E084-9E53-8D19-D1D814307E1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64" creationId="{C85F53CA-B5AA-AE91-E47C-C68F98159D0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67" creationId="{6D7955AF-697D-2F56-F3F0-2530C6F1E53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70" creationId="{6A439CE0-C703-653F-8F5A-A7ECBD76EE9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71" creationId="{12AD3C9D-CD68-BECC-C277-FCDFEAC0A56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74" creationId="{CB347BA0-D9B8-EE40-A2EE-E15C9F93ED0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77" creationId="{2F27DDF1-B777-7B8E-0BC4-A1080A0472F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80" creationId="{61A12459-362C-CF9B-4152-FABC0F1D18B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93" creationId="{0FF85A00-B632-3A93-DEC3-5849C1CDCFC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98" creationId="{28A9222D-DDD0-7E7B-AEA1-8817571CBA8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199" creationId="{0E2BD997-A230-80A4-C2A6-7F76129DCF5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200" creationId="{795A9274-BDE4-A53F-535A-EEE18BDB6DE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854134671" sldId="359"/>
            <ac:inkMk id="1201" creationId="{0989E1B7-E955-BAF0-F96A-194290CEA300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350212657" sldId="360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7" creationId="{C83290E5-729F-94CC-36D8-FA51C3DD190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3" creationId="{8DA61A88-0C6C-D95A-FAC1-B52C1480E3C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6" creationId="{C9DA27E7-7AEA-34BD-B5B6-6AF661B7C82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1" creationId="{9CD99177-C90D-F63D-9667-DC5016B7D6D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1" creationId="{FCAE4E8C-A682-F206-C821-6A413E71BCF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42" creationId="{735C27A5-1CA9-3E9F-64E0-7D1315831B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43" creationId="{4AA68C3C-0552-ECD3-D897-C2724BA65D1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46" creationId="{D4768BAB-F9F0-C69B-7AB3-3EBEB0E946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51" creationId="{4122B702-CA13-A6DF-D51D-D4DC72989F5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54" creationId="{8DB1C0A9-6CA6-ED9B-3E6D-1A522D729C7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57" creationId="{978F7A98-98DC-3A69-6B82-6D3F879EB3E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71" creationId="{1573947C-CDB3-C1EE-E4FB-8E72BBB1209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79" creationId="{02CE73B4-4CAE-7999-E334-FB916879EBB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90" creationId="{FD56E119-854D-5F5A-7D47-DD6C87934B0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91" creationId="{2DB70ACF-6CD4-DA93-A8D4-30F8718D437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92" creationId="{34B01B20-A792-FB41-24A0-38CF9F66DED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00" creationId="{8A3F704C-86FC-7318-F999-4212A6C2896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19" creationId="{68AE99C0-AAA7-BCB7-519E-B22F5F034C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20" creationId="{C5568587-1D18-3E0F-E2AD-229C3409028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42" creationId="{EFBC8E1A-8F8F-D8E7-8A38-654A965E02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47" creationId="{ABA0B46E-75B5-861A-5475-B243F80BDB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54" creationId="{ACB95E3F-999B-E062-5779-F0775DB296D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57" creationId="{52C6B6C7-D90A-8AA4-4301-7AA7791E2B7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64" creationId="{0F22768F-3DC1-6E41-2712-B725EECA3F7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80" creationId="{F4FB7FBF-41FD-DA7C-F54F-6DC287DD53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88" creationId="{4F54F00A-DC24-141C-B94B-D6B38224E34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189" creationId="{C0A6660B-623C-E719-25FC-8CFE13AAA68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26" creationId="{36F6765C-DAF7-446B-C190-D3D569490BE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34" creationId="{1C5D45EB-437F-DAC4-318B-0290C6F865AE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35" creationId="{76798EE5-9BA2-6BE8-F8BA-87E466A7B12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37" creationId="{C63730F0-5F32-B712-7CEF-33DDFE90226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40" creationId="{160DF23E-B43D-E62A-9957-ECAC12D43DF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75" creationId="{ECF31BB2-9D91-23C9-215B-FAF5FB0D837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76" creationId="{0BC197DC-64B0-AD75-E8DC-7DEECE1E150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77" creationId="{10F0BF15-6F10-86D8-107B-3A1455C41F7C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278" creationId="{D4717D6E-8A8C-2474-57F7-9E35B7699EE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20" creationId="{A2796C58-3C3C-4362-0094-DD329D6BE2A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21" creationId="{084CFBDE-0C58-C444-7A9E-65844B69DE3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22" creationId="{D4EE3F25-418D-46DB-85A3-5DC73E4B5CA8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23" creationId="{7181300E-813A-436F-A807-7492E72071F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350212657" sldId="360"/>
            <ac:inkMk id="327" creationId="{A0B2E517-C396-EF5B-80D0-67781E6A74E4}"/>
          </ac:inkMkLst>
        </pc:inkChg>
      </pc:sldChg>
      <pc:sldChg chg="delSp mod">
        <pc:chgData name="Prabhu NATARAJAN" userId="b568c39d-4608-44ca-adc0-616f90d36460" providerId="ADAL" clId="{C24A1EFE-CBB9-8949-A6C7-EC47B7C3CAC8}" dt="2024-01-22T00:09:07.444" v="309" actId="33639"/>
        <pc:sldMkLst>
          <pc:docMk/>
          <pc:sldMk cId="1576791692" sldId="361"/>
        </pc:sldMkLst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" creationId="{7C15260F-2E4D-C618-F9AC-D334AEAEE96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8" creationId="{BB9F72A2-12D2-DFEE-72EC-676D1280289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36" creationId="{99C03071-E8B4-826A-5ECD-DAADAB63585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37" creationId="{D24AE15A-6CB7-C745-082D-35F7E7565B7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43" creationId="{7A320254-8207-7540-E6D9-E9CA34EC8AB9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46" creationId="{E015F41C-7FED-CFE5-6B0B-0622F3DC285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49" creationId="{22A01E29-8B0F-14BA-5A3C-351FF2BCCC0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61" creationId="{5ED0F66C-A8C9-A6B9-8109-89501828732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83" creationId="{5341E35D-7280-4B96-D5B8-37B46CC9081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91" creationId="{71F80D8A-D2E4-A2B2-C2E8-5B031BCA247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97" creationId="{053E2F1E-B21D-A2AC-63DC-88C3177581F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00" creationId="{E8F71352-7D65-7D8F-E703-3EC10484CC5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22" creationId="{B3D9F556-C952-9CE0-B265-C8BCD904FA0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23" creationId="{40099D38-13B1-5170-3E03-FC1F9389CCA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28" creationId="{8DAFD86B-1971-1D6C-0888-E1CFB19FA42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30" creationId="{B6AB80C1-7455-066C-641A-12B5C9499AA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36" creationId="{1FEE83AA-45BB-BE3D-510B-4B8704D83485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37" creationId="{3A312BBB-5506-6CF8-55BD-CE6B3E8069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49" creationId="{2956FEF7-AADF-761A-D5FF-5429F0E549D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52" creationId="{6C1095DF-FAED-40E1-B71D-15D93172BCD1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55" creationId="{B87E27AD-BF0A-E83C-1927-DBEC647DCA1B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66" creationId="{5A883665-25E6-0DCF-C257-C40C2AC2E54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70" creationId="{E60BEF82-3C84-6F3C-D803-AE85E35DAF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73" creationId="{03F3762F-8778-6EA0-6725-EF6FFFB7ABD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0" creationId="{D220A16B-508B-ED38-35E2-E02FFAA1F9D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1" creationId="{666D5597-01CF-8B09-FE45-C0A12A46262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2" creationId="{0C959D26-B209-A7D9-16E0-6573EDA32C0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3" creationId="{E63568C7-3453-6EC3-EE10-61BE47D08E86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4" creationId="{12D93C67-A451-D447-55F3-6F2ABF6FF9F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187" creationId="{15C47FE0-51F0-3DAB-542A-83EA0219CA9D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03" creationId="{9334668A-B300-727E-DE6E-5F2AD155A78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04" creationId="{EA29D48F-8BFD-11DB-F7C8-9F2B9A05F5DA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11" creationId="{8C9BE29E-E5E5-E8AC-FED2-E27531DBA68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12" creationId="{9B829287-878A-F6EE-107C-A8F983ADA610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18" creationId="{51B0D45F-B300-397A-707B-D74D7A8EFC2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19" creationId="{20734981-2787-185B-06BD-8E0611069224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24" creationId="{A2FFE757-E2F8-1745-941E-6009A0442613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27" creationId="{C13C38CC-3B1B-C36C-1C15-FC29D23E0C42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30" creationId="{DF9DE953-87CC-8039-8502-7DCE6CD7BA17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31" creationId="{4BE41E32-091F-22E2-C5B1-DD9352EFF77F}"/>
          </ac:inkMkLst>
        </pc:inkChg>
        <pc:inkChg chg="del">
          <ac:chgData name="Prabhu NATARAJAN" userId="b568c39d-4608-44ca-adc0-616f90d36460" providerId="ADAL" clId="{C24A1EFE-CBB9-8949-A6C7-EC47B7C3CAC8}" dt="2024-01-22T00:09:07.444" v="309" actId="33639"/>
          <ac:inkMkLst>
            <pc:docMk/>
            <pc:sldMk cId="1576791692" sldId="361"/>
            <ac:inkMk id="232" creationId="{41F22335-2899-EAD8-D791-C0FCA537624A}"/>
          </ac:inkMkLst>
        </pc:inkChg>
      </pc:sldChg>
      <pc:sldChg chg="add">
        <pc:chgData name="Prabhu NATARAJAN" userId="b568c39d-4608-44ca-adc0-616f90d36460" providerId="ADAL" clId="{C24A1EFE-CBB9-8949-A6C7-EC47B7C3CAC8}" dt="2024-01-21T22:50:23.107" v="228" actId="2890"/>
        <pc:sldMkLst>
          <pc:docMk/>
          <pc:sldMk cId="1411402681" sldId="362"/>
        </pc:sldMkLst>
      </pc:sldChg>
      <pc:sldChg chg="modSp add mod">
        <pc:chgData name="Prabhu NATARAJAN" userId="b568c39d-4608-44ca-adc0-616f90d36460" providerId="ADAL" clId="{C24A1EFE-CBB9-8949-A6C7-EC47B7C3CAC8}" dt="2024-01-21T22:55:28.409" v="277" actId="1076"/>
        <pc:sldMkLst>
          <pc:docMk/>
          <pc:sldMk cId="4277693487" sldId="666"/>
        </pc:sldMkLst>
        <pc:spChg chg="mod">
          <ac:chgData name="Prabhu NATARAJAN" userId="b568c39d-4608-44ca-adc0-616f90d36460" providerId="ADAL" clId="{C24A1EFE-CBB9-8949-A6C7-EC47B7C3CAC8}" dt="2024-01-21T22:55:28.409" v="277" actId="1076"/>
          <ac:spMkLst>
            <pc:docMk/>
            <pc:sldMk cId="4277693487" sldId="666"/>
            <ac:spMk id="3" creationId="{BD128BC7-FFD0-69DB-3708-84BA23F8593A}"/>
          </ac:spMkLst>
        </pc:spChg>
      </pc:sldChg>
      <pc:sldChg chg="modSp add mod">
        <pc:chgData name="Prabhu NATARAJAN" userId="b568c39d-4608-44ca-adc0-616f90d36460" providerId="ADAL" clId="{C24A1EFE-CBB9-8949-A6C7-EC47B7C3CAC8}" dt="2024-01-21T22:52:53.057" v="256" actId="14100"/>
        <pc:sldMkLst>
          <pc:docMk/>
          <pc:sldMk cId="3566881587" sldId="668"/>
        </pc:sldMkLst>
        <pc:picChg chg="mod">
          <ac:chgData name="Prabhu NATARAJAN" userId="b568c39d-4608-44ca-adc0-616f90d36460" providerId="ADAL" clId="{C24A1EFE-CBB9-8949-A6C7-EC47B7C3CAC8}" dt="2024-01-21T22:52:53.057" v="256" actId="14100"/>
          <ac:picMkLst>
            <pc:docMk/>
            <pc:sldMk cId="3566881587" sldId="668"/>
            <ac:picMk id="7" creationId="{3FD5AA3F-BD91-19F1-0192-832F10B90C97}"/>
          </ac:picMkLst>
        </pc:picChg>
      </pc:sldChg>
      <pc:sldChg chg="modSp add mod">
        <pc:chgData name="Prabhu NATARAJAN" userId="b568c39d-4608-44ca-adc0-616f90d36460" providerId="ADAL" clId="{C24A1EFE-CBB9-8949-A6C7-EC47B7C3CAC8}" dt="2024-01-21T22:56:16.212" v="278" actId="20577"/>
        <pc:sldMkLst>
          <pc:docMk/>
          <pc:sldMk cId="446263943" sldId="669"/>
        </pc:sldMkLst>
        <pc:spChg chg="mod">
          <ac:chgData name="Prabhu NATARAJAN" userId="b568c39d-4608-44ca-adc0-616f90d36460" providerId="ADAL" clId="{C24A1EFE-CBB9-8949-A6C7-EC47B7C3CAC8}" dt="2024-01-21T22:56:16.212" v="278" actId="20577"/>
          <ac:spMkLst>
            <pc:docMk/>
            <pc:sldMk cId="446263943" sldId="669"/>
            <ac:spMk id="3" creationId="{4CEDF99D-1AFC-1C48-D6D7-E42809C807D5}"/>
          </ac:spMkLst>
        </pc:spChg>
      </pc:sldChg>
      <pc:sldChg chg="add">
        <pc:chgData name="Prabhu NATARAJAN" userId="b568c39d-4608-44ca-adc0-616f90d36460" providerId="ADAL" clId="{C24A1EFE-CBB9-8949-A6C7-EC47B7C3CAC8}" dt="2024-01-21T22:50:43.634" v="252"/>
        <pc:sldMkLst>
          <pc:docMk/>
          <pc:sldMk cId="1690593476" sldId="670"/>
        </pc:sldMkLst>
      </pc:sldChg>
      <pc:sldChg chg="modSp add mod">
        <pc:chgData name="Prabhu NATARAJAN" userId="b568c39d-4608-44ca-adc0-616f90d36460" providerId="ADAL" clId="{C24A1EFE-CBB9-8949-A6C7-EC47B7C3CAC8}" dt="2024-01-21T23:22:05.043" v="306" actId="20577"/>
        <pc:sldMkLst>
          <pc:docMk/>
          <pc:sldMk cId="2810620029" sldId="671"/>
        </pc:sldMkLst>
        <pc:spChg chg="mod">
          <ac:chgData name="Prabhu NATARAJAN" userId="b568c39d-4608-44ca-adc0-616f90d36460" providerId="ADAL" clId="{C24A1EFE-CBB9-8949-A6C7-EC47B7C3CAC8}" dt="2024-01-21T22:56:46.213" v="302" actId="1036"/>
          <ac:spMkLst>
            <pc:docMk/>
            <pc:sldMk cId="2810620029" sldId="671"/>
            <ac:spMk id="3" creationId="{C88F7063-3B39-0AE5-A5E3-7356F5AE92C7}"/>
          </ac:spMkLst>
        </pc:spChg>
        <pc:spChg chg="mod">
          <ac:chgData name="Prabhu NATARAJAN" userId="b568c39d-4608-44ca-adc0-616f90d36460" providerId="ADAL" clId="{C24A1EFE-CBB9-8949-A6C7-EC47B7C3CAC8}" dt="2024-01-21T22:56:46.213" v="302" actId="1036"/>
          <ac:spMkLst>
            <pc:docMk/>
            <pc:sldMk cId="2810620029" sldId="671"/>
            <ac:spMk id="10" creationId="{03F20E46-A65E-BF29-2FAC-F34F3E03561F}"/>
          </ac:spMkLst>
        </pc:spChg>
        <pc:spChg chg="mod">
          <ac:chgData name="Prabhu NATARAJAN" userId="b568c39d-4608-44ca-adc0-616f90d36460" providerId="ADAL" clId="{C24A1EFE-CBB9-8949-A6C7-EC47B7C3CAC8}" dt="2024-01-21T22:56:46.213" v="302" actId="1036"/>
          <ac:spMkLst>
            <pc:docMk/>
            <pc:sldMk cId="2810620029" sldId="671"/>
            <ac:spMk id="11" creationId="{66706A43-4FF9-8BAC-2559-6F38E2B50926}"/>
          </ac:spMkLst>
        </pc:spChg>
        <pc:spChg chg="mod">
          <ac:chgData name="Prabhu NATARAJAN" userId="b568c39d-4608-44ca-adc0-616f90d36460" providerId="ADAL" clId="{C24A1EFE-CBB9-8949-A6C7-EC47B7C3CAC8}" dt="2024-01-21T23:22:05.043" v="306" actId="20577"/>
          <ac:spMkLst>
            <pc:docMk/>
            <pc:sldMk cId="2810620029" sldId="671"/>
            <ac:spMk id="12" creationId="{035AD514-1728-014A-340A-629C2C1FFB4E}"/>
          </ac:spMkLst>
        </pc:spChg>
        <pc:picChg chg="mod">
          <ac:chgData name="Prabhu NATARAJAN" userId="b568c39d-4608-44ca-adc0-616f90d36460" providerId="ADAL" clId="{C24A1EFE-CBB9-8949-A6C7-EC47B7C3CAC8}" dt="2024-01-21T22:56:52.397" v="303" actId="1076"/>
          <ac:picMkLst>
            <pc:docMk/>
            <pc:sldMk cId="2810620029" sldId="671"/>
            <ac:picMk id="9" creationId="{E639B45D-D221-08DA-5383-2551BB25EBFE}"/>
          </ac:picMkLst>
        </pc:picChg>
      </pc:sldChg>
    </pc:docChg>
  </pc:docChgLst>
  <pc:docChgLst>
    <pc:chgData name="Prabhu NATARAJAN" userId="b568c39d-4608-44ca-adc0-616f90d36460" providerId="ADAL" clId="{C310122D-B008-4A4A-A635-2AAB52788EEA}"/>
    <pc:docChg chg="custSel modSld">
      <pc:chgData name="Prabhu NATARAJAN" userId="b568c39d-4608-44ca-adc0-616f90d36460" providerId="ADAL" clId="{C310122D-B008-4A4A-A635-2AAB52788EEA}" dt="2024-01-17T06:27:54.676" v="365"/>
      <pc:docMkLst>
        <pc:docMk/>
      </pc:docMkLst>
      <pc:sldChg chg="addSp delSp">
        <pc:chgData name="Prabhu NATARAJAN" userId="b568c39d-4608-44ca-adc0-616f90d36460" providerId="ADAL" clId="{C310122D-B008-4A4A-A635-2AAB52788EEA}" dt="2024-01-17T06:27:54.676" v="365"/>
        <pc:sldMkLst>
          <pc:docMk/>
          <pc:sldMk cId="2890474112" sldId="312"/>
        </pc:sldMkLst>
        <pc:inkChg chg="add del">
          <ac:chgData name="Prabhu NATARAJAN" userId="b568c39d-4608-44ca-adc0-616f90d36460" providerId="ADAL" clId="{C310122D-B008-4A4A-A635-2AAB52788EEA}" dt="2024-01-17T06:25:48.779" v="253"/>
          <ac:inkMkLst>
            <pc:docMk/>
            <pc:sldMk cId="2890474112" sldId="312"/>
            <ac:inkMk id="4" creationId="{63902FAD-1936-E442-A747-366E5DF30837}"/>
          </ac:inkMkLst>
        </pc:inkChg>
        <pc:inkChg chg="add del">
          <ac:chgData name="Prabhu NATARAJAN" userId="b568c39d-4608-44ca-adc0-616f90d36460" providerId="ADAL" clId="{C310122D-B008-4A4A-A635-2AAB52788EEA}" dt="2024-01-17T06:25:54.294" v="256"/>
          <ac:inkMkLst>
            <pc:docMk/>
            <pc:sldMk cId="2890474112" sldId="312"/>
            <ac:inkMk id="7" creationId="{493F9AF1-29B4-A987-3B2D-530701C4AE2D}"/>
          </ac:inkMkLst>
        </pc:inkChg>
        <pc:inkChg chg="add del">
          <ac:chgData name="Prabhu NATARAJAN" userId="b568c39d-4608-44ca-adc0-616f90d36460" providerId="ADAL" clId="{C310122D-B008-4A4A-A635-2AAB52788EEA}" dt="2024-01-17T06:25:54.294" v="256"/>
          <ac:inkMkLst>
            <pc:docMk/>
            <pc:sldMk cId="2890474112" sldId="312"/>
            <ac:inkMk id="9" creationId="{DFA2E00B-7A69-28BC-A12C-3D937B8C2F08}"/>
          </ac:inkMkLst>
        </pc:inkChg>
        <pc:inkChg chg="add del reco">
          <ac:chgData name="Prabhu NATARAJAN" userId="b568c39d-4608-44ca-adc0-616f90d36460" providerId="ADAL" clId="{C310122D-B008-4A4A-A635-2AAB52788EEA}" dt="2024-01-17T06:25:54.942" v="257"/>
          <ac:inkMkLst>
            <pc:docMk/>
            <pc:sldMk cId="2890474112" sldId="312"/>
            <ac:inkMk id="10" creationId="{1C93F172-9C84-583F-3DA7-7638F2D88C98}"/>
          </ac:inkMkLst>
        </pc:inkChg>
        <pc:inkChg chg="add">
          <ac:chgData name="Prabhu NATARAJAN" userId="b568c39d-4608-44ca-adc0-616f90d36460" providerId="ADAL" clId="{C310122D-B008-4A4A-A635-2AAB52788EEA}" dt="2024-01-17T06:26:01.216" v="258"/>
          <ac:inkMkLst>
            <pc:docMk/>
            <pc:sldMk cId="2890474112" sldId="312"/>
            <ac:inkMk id="11" creationId="{0791F78B-1B20-7BE4-8312-CDFB7CD3FF0F}"/>
          </ac:inkMkLst>
        </pc:inkChg>
        <pc:inkChg chg="add">
          <ac:chgData name="Prabhu NATARAJAN" userId="b568c39d-4608-44ca-adc0-616f90d36460" providerId="ADAL" clId="{C310122D-B008-4A4A-A635-2AAB52788EEA}" dt="2024-01-17T06:26:29.539" v="259"/>
          <ac:inkMkLst>
            <pc:docMk/>
            <pc:sldMk cId="2890474112" sldId="312"/>
            <ac:inkMk id="12" creationId="{2DA318FF-3117-5EED-D8D2-FF4D74EE65AA}"/>
          </ac:inkMkLst>
        </pc:inkChg>
        <pc:inkChg chg="add">
          <ac:chgData name="Prabhu NATARAJAN" userId="b568c39d-4608-44ca-adc0-616f90d36460" providerId="ADAL" clId="{C310122D-B008-4A4A-A635-2AAB52788EEA}" dt="2024-01-17T06:26:30.068" v="260"/>
          <ac:inkMkLst>
            <pc:docMk/>
            <pc:sldMk cId="2890474112" sldId="312"/>
            <ac:inkMk id="13" creationId="{0E156923-9C4A-CDA4-DAA2-2A5D23BEE0FE}"/>
          </ac:inkMkLst>
        </pc:inkChg>
        <pc:inkChg chg="add">
          <ac:chgData name="Prabhu NATARAJAN" userId="b568c39d-4608-44ca-adc0-616f90d36460" providerId="ADAL" clId="{C310122D-B008-4A4A-A635-2AAB52788EEA}" dt="2024-01-17T06:26:30.336" v="261"/>
          <ac:inkMkLst>
            <pc:docMk/>
            <pc:sldMk cId="2890474112" sldId="312"/>
            <ac:inkMk id="14" creationId="{7C31A5EA-6F6F-0187-2CDD-19E385FB52A0}"/>
          </ac:inkMkLst>
        </pc:inkChg>
        <pc:inkChg chg="add">
          <ac:chgData name="Prabhu NATARAJAN" userId="b568c39d-4608-44ca-adc0-616f90d36460" providerId="ADAL" clId="{C310122D-B008-4A4A-A635-2AAB52788EEA}" dt="2024-01-17T06:26:32.154" v="262"/>
          <ac:inkMkLst>
            <pc:docMk/>
            <pc:sldMk cId="2890474112" sldId="312"/>
            <ac:inkMk id="15" creationId="{9387DE40-E26B-CD89-32EC-4334602BBE28}"/>
          </ac:inkMkLst>
        </pc:inkChg>
        <pc:inkChg chg="add">
          <ac:chgData name="Prabhu NATARAJAN" userId="b568c39d-4608-44ca-adc0-616f90d36460" providerId="ADAL" clId="{C310122D-B008-4A4A-A635-2AAB52788EEA}" dt="2024-01-17T06:26:32.595" v="263"/>
          <ac:inkMkLst>
            <pc:docMk/>
            <pc:sldMk cId="2890474112" sldId="312"/>
            <ac:inkMk id="16" creationId="{C3887745-DD4A-70B9-B303-2CBAA1151A46}"/>
          </ac:inkMkLst>
        </pc:inkChg>
        <pc:inkChg chg="add">
          <ac:chgData name="Prabhu NATARAJAN" userId="b568c39d-4608-44ca-adc0-616f90d36460" providerId="ADAL" clId="{C310122D-B008-4A4A-A635-2AAB52788EEA}" dt="2024-01-17T06:26:32.756" v="264"/>
          <ac:inkMkLst>
            <pc:docMk/>
            <pc:sldMk cId="2890474112" sldId="312"/>
            <ac:inkMk id="17" creationId="{6B6B0219-89A5-DA1F-8BBB-3C8E05DD5F8A}"/>
          </ac:inkMkLst>
        </pc:inkChg>
        <pc:inkChg chg="add">
          <ac:chgData name="Prabhu NATARAJAN" userId="b568c39d-4608-44ca-adc0-616f90d36460" providerId="ADAL" clId="{C310122D-B008-4A4A-A635-2AAB52788EEA}" dt="2024-01-17T06:26:32.869" v="265"/>
          <ac:inkMkLst>
            <pc:docMk/>
            <pc:sldMk cId="2890474112" sldId="312"/>
            <ac:inkMk id="18" creationId="{8B0497FB-3362-C162-B87B-648A67F705B9}"/>
          </ac:inkMkLst>
        </pc:inkChg>
        <pc:inkChg chg="add">
          <ac:chgData name="Prabhu NATARAJAN" userId="b568c39d-4608-44ca-adc0-616f90d36460" providerId="ADAL" clId="{C310122D-B008-4A4A-A635-2AAB52788EEA}" dt="2024-01-17T06:26:33.071" v="266"/>
          <ac:inkMkLst>
            <pc:docMk/>
            <pc:sldMk cId="2890474112" sldId="312"/>
            <ac:inkMk id="19" creationId="{CCE4A493-6EEC-5FC4-1C1D-56014ACD84F3}"/>
          </ac:inkMkLst>
        </pc:inkChg>
        <pc:inkChg chg="add">
          <ac:chgData name="Prabhu NATARAJAN" userId="b568c39d-4608-44ca-adc0-616f90d36460" providerId="ADAL" clId="{C310122D-B008-4A4A-A635-2AAB52788EEA}" dt="2024-01-17T06:26:33.299" v="267"/>
          <ac:inkMkLst>
            <pc:docMk/>
            <pc:sldMk cId="2890474112" sldId="312"/>
            <ac:inkMk id="20" creationId="{7842D860-2E24-194A-E21A-927FB0167D9D}"/>
          </ac:inkMkLst>
        </pc:inkChg>
        <pc:inkChg chg="add">
          <ac:chgData name="Prabhu NATARAJAN" userId="b568c39d-4608-44ca-adc0-616f90d36460" providerId="ADAL" clId="{C310122D-B008-4A4A-A635-2AAB52788EEA}" dt="2024-01-17T06:26:33.796" v="268"/>
          <ac:inkMkLst>
            <pc:docMk/>
            <pc:sldMk cId="2890474112" sldId="312"/>
            <ac:inkMk id="21" creationId="{4B0441FB-5792-801F-47F1-7D3692C556B3}"/>
          </ac:inkMkLst>
        </pc:inkChg>
        <pc:inkChg chg="add">
          <ac:chgData name="Prabhu NATARAJAN" userId="b568c39d-4608-44ca-adc0-616f90d36460" providerId="ADAL" clId="{C310122D-B008-4A4A-A635-2AAB52788EEA}" dt="2024-01-17T06:26:35.188" v="269"/>
          <ac:inkMkLst>
            <pc:docMk/>
            <pc:sldMk cId="2890474112" sldId="312"/>
            <ac:inkMk id="22" creationId="{C0BAEECB-5413-BEEC-CA2D-E0F6AB01A727}"/>
          </ac:inkMkLst>
        </pc:inkChg>
        <pc:inkChg chg="add">
          <ac:chgData name="Prabhu NATARAJAN" userId="b568c39d-4608-44ca-adc0-616f90d36460" providerId="ADAL" clId="{C310122D-B008-4A4A-A635-2AAB52788EEA}" dt="2024-01-17T06:26:35.963" v="270"/>
          <ac:inkMkLst>
            <pc:docMk/>
            <pc:sldMk cId="2890474112" sldId="312"/>
            <ac:inkMk id="23" creationId="{74D4CF94-F3F4-6529-A82D-7E4E4BD36AB1}"/>
          </ac:inkMkLst>
        </pc:inkChg>
        <pc:inkChg chg="add">
          <ac:chgData name="Prabhu NATARAJAN" userId="b568c39d-4608-44ca-adc0-616f90d36460" providerId="ADAL" clId="{C310122D-B008-4A4A-A635-2AAB52788EEA}" dt="2024-01-17T06:26:36.466" v="271"/>
          <ac:inkMkLst>
            <pc:docMk/>
            <pc:sldMk cId="2890474112" sldId="312"/>
            <ac:inkMk id="24" creationId="{2BD62332-EA0B-3FA3-9906-BF31FCB974B8}"/>
          </ac:inkMkLst>
        </pc:inkChg>
        <pc:inkChg chg="add">
          <ac:chgData name="Prabhu NATARAJAN" userId="b568c39d-4608-44ca-adc0-616f90d36460" providerId="ADAL" clId="{C310122D-B008-4A4A-A635-2AAB52788EEA}" dt="2024-01-17T06:26:36.698" v="272"/>
          <ac:inkMkLst>
            <pc:docMk/>
            <pc:sldMk cId="2890474112" sldId="312"/>
            <ac:inkMk id="25" creationId="{9F85087B-1638-88F1-8303-6D81611FAC5A}"/>
          </ac:inkMkLst>
        </pc:inkChg>
        <pc:inkChg chg="add">
          <ac:chgData name="Prabhu NATARAJAN" userId="b568c39d-4608-44ca-adc0-616f90d36460" providerId="ADAL" clId="{C310122D-B008-4A4A-A635-2AAB52788EEA}" dt="2024-01-17T06:26:37.589" v="273"/>
          <ac:inkMkLst>
            <pc:docMk/>
            <pc:sldMk cId="2890474112" sldId="312"/>
            <ac:inkMk id="26" creationId="{2D3E2511-84FC-64A9-6757-8F3F0A15AE03}"/>
          </ac:inkMkLst>
        </pc:inkChg>
        <pc:inkChg chg="add">
          <ac:chgData name="Prabhu NATARAJAN" userId="b568c39d-4608-44ca-adc0-616f90d36460" providerId="ADAL" clId="{C310122D-B008-4A4A-A635-2AAB52788EEA}" dt="2024-01-17T06:26:37.883" v="274"/>
          <ac:inkMkLst>
            <pc:docMk/>
            <pc:sldMk cId="2890474112" sldId="312"/>
            <ac:inkMk id="27" creationId="{8F22A619-90F6-73C1-0445-5393B15B56D8}"/>
          </ac:inkMkLst>
        </pc:inkChg>
        <pc:inkChg chg="add">
          <ac:chgData name="Prabhu NATARAJAN" userId="b568c39d-4608-44ca-adc0-616f90d36460" providerId="ADAL" clId="{C310122D-B008-4A4A-A635-2AAB52788EEA}" dt="2024-01-17T06:26:39.560" v="275"/>
          <ac:inkMkLst>
            <pc:docMk/>
            <pc:sldMk cId="2890474112" sldId="312"/>
            <ac:inkMk id="28" creationId="{029B0720-C08C-4747-080F-86EB6C77C631}"/>
          </ac:inkMkLst>
        </pc:inkChg>
        <pc:inkChg chg="add">
          <ac:chgData name="Prabhu NATARAJAN" userId="b568c39d-4608-44ca-adc0-616f90d36460" providerId="ADAL" clId="{C310122D-B008-4A4A-A635-2AAB52788EEA}" dt="2024-01-17T06:26:39.839" v="276"/>
          <ac:inkMkLst>
            <pc:docMk/>
            <pc:sldMk cId="2890474112" sldId="312"/>
            <ac:inkMk id="29" creationId="{7462AA3B-92F5-2A7A-90A5-7024D39D966F}"/>
          </ac:inkMkLst>
        </pc:inkChg>
        <pc:inkChg chg="add">
          <ac:chgData name="Prabhu NATARAJAN" userId="b568c39d-4608-44ca-adc0-616f90d36460" providerId="ADAL" clId="{C310122D-B008-4A4A-A635-2AAB52788EEA}" dt="2024-01-17T06:26:39.978" v="277"/>
          <ac:inkMkLst>
            <pc:docMk/>
            <pc:sldMk cId="2890474112" sldId="312"/>
            <ac:inkMk id="30" creationId="{B7502CE5-3129-A13B-0E53-CD2E769A3CEC}"/>
          </ac:inkMkLst>
        </pc:inkChg>
        <pc:inkChg chg="add">
          <ac:chgData name="Prabhu NATARAJAN" userId="b568c39d-4608-44ca-adc0-616f90d36460" providerId="ADAL" clId="{C310122D-B008-4A4A-A635-2AAB52788EEA}" dt="2024-01-17T06:26:40.273" v="278"/>
          <ac:inkMkLst>
            <pc:docMk/>
            <pc:sldMk cId="2890474112" sldId="312"/>
            <ac:inkMk id="31" creationId="{09A25214-CA8A-009E-1C03-7C7F67F49F36}"/>
          </ac:inkMkLst>
        </pc:inkChg>
        <pc:inkChg chg="add">
          <ac:chgData name="Prabhu NATARAJAN" userId="b568c39d-4608-44ca-adc0-616f90d36460" providerId="ADAL" clId="{C310122D-B008-4A4A-A635-2AAB52788EEA}" dt="2024-01-17T06:26:40.749" v="279"/>
          <ac:inkMkLst>
            <pc:docMk/>
            <pc:sldMk cId="2890474112" sldId="312"/>
            <ac:inkMk id="32" creationId="{28929628-C084-C803-B933-1F87C1A396FE}"/>
          </ac:inkMkLst>
        </pc:inkChg>
        <pc:inkChg chg="add">
          <ac:chgData name="Prabhu NATARAJAN" userId="b568c39d-4608-44ca-adc0-616f90d36460" providerId="ADAL" clId="{C310122D-B008-4A4A-A635-2AAB52788EEA}" dt="2024-01-17T06:26:40.949" v="280"/>
          <ac:inkMkLst>
            <pc:docMk/>
            <pc:sldMk cId="2890474112" sldId="312"/>
            <ac:inkMk id="33" creationId="{DEEB6C42-1162-68EB-7F67-B55036EB479B}"/>
          </ac:inkMkLst>
        </pc:inkChg>
        <pc:inkChg chg="add">
          <ac:chgData name="Prabhu NATARAJAN" userId="b568c39d-4608-44ca-adc0-616f90d36460" providerId="ADAL" clId="{C310122D-B008-4A4A-A635-2AAB52788EEA}" dt="2024-01-17T06:26:41.209" v="281"/>
          <ac:inkMkLst>
            <pc:docMk/>
            <pc:sldMk cId="2890474112" sldId="312"/>
            <ac:inkMk id="34" creationId="{C2F936A2-1A75-5D47-3BB1-C8554AD0004A}"/>
          </ac:inkMkLst>
        </pc:inkChg>
        <pc:inkChg chg="add">
          <ac:chgData name="Prabhu NATARAJAN" userId="b568c39d-4608-44ca-adc0-616f90d36460" providerId="ADAL" clId="{C310122D-B008-4A4A-A635-2AAB52788EEA}" dt="2024-01-17T06:26:42.617" v="282"/>
          <ac:inkMkLst>
            <pc:docMk/>
            <pc:sldMk cId="2890474112" sldId="312"/>
            <ac:inkMk id="35" creationId="{7914C28B-8519-4328-5B6C-24FD6A15E638}"/>
          </ac:inkMkLst>
        </pc:inkChg>
        <pc:inkChg chg="add">
          <ac:chgData name="Prabhu NATARAJAN" userId="b568c39d-4608-44ca-adc0-616f90d36460" providerId="ADAL" clId="{C310122D-B008-4A4A-A635-2AAB52788EEA}" dt="2024-01-17T06:26:43.978" v="283"/>
          <ac:inkMkLst>
            <pc:docMk/>
            <pc:sldMk cId="2890474112" sldId="312"/>
            <ac:inkMk id="36" creationId="{D4338731-5F75-806E-7985-44EEDBE158C4}"/>
          </ac:inkMkLst>
        </pc:inkChg>
        <pc:inkChg chg="add">
          <ac:chgData name="Prabhu NATARAJAN" userId="b568c39d-4608-44ca-adc0-616f90d36460" providerId="ADAL" clId="{C310122D-B008-4A4A-A635-2AAB52788EEA}" dt="2024-01-17T06:26:44.133" v="284"/>
          <ac:inkMkLst>
            <pc:docMk/>
            <pc:sldMk cId="2890474112" sldId="312"/>
            <ac:inkMk id="37" creationId="{266F6887-9B47-48A6-A437-306730E23E0E}"/>
          </ac:inkMkLst>
        </pc:inkChg>
        <pc:inkChg chg="add">
          <ac:chgData name="Prabhu NATARAJAN" userId="b568c39d-4608-44ca-adc0-616f90d36460" providerId="ADAL" clId="{C310122D-B008-4A4A-A635-2AAB52788EEA}" dt="2024-01-17T06:26:44.266" v="285"/>
          <ac:inkMkLst>
            <pc:docMk/>
            <pc:sldMk cId="2890474112" sldId="312"/>
            <ac:inkMk id="38" creationId="{07DB15E0-85B0-EAEE-ED1D-8751E1611E66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2" creationId="{21528314-66FB-2FB4-EDF9-EB72588777C3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3" creationId="{07F3EE74-605E-6DB9-06EB-1D9ED82CC40E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4" creationId="{AB496684-7B10-236A-4B13-CDDDFF3C95BF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5" creationId="{28035824-38A7-1149-5110-77182D1ACA71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6" creationId="{FCE60513-649A-61A1-0376-96894841938B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7" creationId="{9CFC8104-0CEB-F96E-B0BD-CF5AC17EF771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8" creationId="{7CABF797-4BD3-84E7-1403-2776AECC7FB6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49" creationId="{DCE54E05-E9B2-F98C-3A37-B5A84FABB11B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50" creationId="{7DC10AD3-95D2-46CF-85AE-E69C9735323E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51" creationId="{ADF0309B-B717-8D50-5187-F0B30471739E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52" creationId="{34CD5E4E-9934-FF87-E5AE-F0AE5195E631}"/>
          </ac:inkMkLst>
        </pc:inkChg>
        <pc:inkChg chg="add del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53" creationId="{09C24386-0469-8C13-624A-F1EDD88DFD60}"/>
          </ac:inkMkLst>
        </pc:inkChg>
        <pc:inkChg chg="add reco">
          <ac:chgData name="Prabhu NATARAJAN" userId="b568c39d-4608-44ca-adc0-616f90d36460" providerId="ADAL" clId="{C310122D-B008-4A4A-A635-2AAB52788EEA}" dt="2024-01-17T06:26:51.457" v="298"/>
          <ac:inkMkLst>
            <pc:docMk/>
            <pc:sldMk cId="2890474112" sldId="312"/>
            <ac:inkMk id="54" creationId="{11FD55FA-CF25-AFE9-5926-CC5A72CE9B27}"/>
          </ac:inkMkLst>
        </pc:inkChg>
        <pc:inkChg chg="add del">
          <ac:chgData name="Prabhu NATARAJAN" userId="b568c39d-4608-44ca-adc0-616f90d36460" providerId="ADAL" clId="{C310122D-B008-4A4A-A635-2AAB52788EEA}" dt="2024-01-17T06:27:00.353" v="301"/>
          <ac:inkMkLst>
            <pc:docMk/>
            <pc:sldMk cId="2890474112" sldId="312"/>
            <ac:inkMk id="55" creationId="{6C8B23CE-99BD-D624-F13D-D9B901E1B55D}"/>
          </ac:inkMkLst>
        </pc:inkChg>
        <pc:inkChg chg="add del">
          <ac:chgData name="Prabhu NATARAJAN" userId="b568c39d-4608-44ca-adc0-616f90d36460" providerId="ADAL" clId="{C310122D-B008-4A4A-A635-2AAB52788EEA}" dt="2024-01-17T06:27:00.353" v="301"/>
          <ac:inkMkLst>
            <pc:docMk/>
            <pc:sldMk cId="2890474112" sldId="312"/>
            <ac:inkMk id="56" creationId="{EA3D2E2F-068B-8242-7ECE-CED26F9C8562}"/>
          </ac:inkMkLst>
        </pc:inkChg>
        <pc:inkChg chg="add reco">
          <ac:chgData name="Prabhu NATARAJAN" userId="b568c39d-4608-44ca-adc0-616f90d36460" providerId="ADAL" clId="{C310122D-B008-4A4A-A635-2AAB52788EEA}" dt="2024-01-17T06:27:00.353" v="301"/>
          <ac:inkMkLst>
            <pc:docMk/>
            <pc:sldMk cId="2890474112" sldId="312"/>
            <ac:inkMk id="57" creationId="{22E81A0F-CBD8-C5C4-8FCF-B4B41394A627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58" creationId="{E57CF4A8-3C7D-291F-9F6A-180761025DA2}"/>
          </ac:inkMkLst>
        </pc:inkChg>
        <pc:inkChg chg="add del">
          <ac:chgData name="Prabhu NATARAJAN" userId="b568c39d-4608-44ca-adc0-616f90d36460" providerId="ADAL" clId="{C310122D-B008-4A4A-A635-2AAB52788EEA}" dt="2024-01-17T06:27:03.868" v="307"/>
          <ac:inkMkLst>
            <pc:docMk/>
            <pc:sldMk cId="2890474112" sldId="312"/>
            <ac:inkMk id="59" creationId="{2E8BBF9E-08FD-7924-6D3A-B06BA130AFA4}"/>
          </ac:inkMkLst>
        </pc:inkChg>
        <pc:inkChg chg="add del">
          <ac:chgData name="Prabhu NATARAJAN" userId="b568c39d-4608-44ca-adc0-616f90d36460" providerId="ADAL" clId="{C310122D-B008-4A4A-A635-2AAB52788EEA}" dt="2024-01-17T06:27:03.868" v="307"/>
          <ac:inkMkLst>
            <pc:docMk/>
            <pc:sldMk cId="2890474112" sldId="312"/>
            <ac:inkMk id="60" creationId="{83F0083D-3FBD-664F-A7D0-41F4738F35A3}"/>
          </ac:inkMkLst>
        </pc:inkChg>
        <pc:inkChg chg="add del">
          <ac:chgData name="Prabhu NATARAJAN" userId="b568c39d-4608-44ca-adc0-616f90d36460" providerId="ADAL" clId="{C310122D-B008-4A4A-A635-2AAB52788EEA}" dt="2024-01-17T06:27:03.868" v="307"/>
          <ac:inkMkLst>
            <pc:docMk/>
            <pc:sldMk cId="2890474112" sldId="312"/>
            <ac:inkMk id="61" creationId="{25E91689-4CBB-881C-BCCA-67239150CF6B}"/>
          </ac:inkMkLst>
        </pc:inkChg>
        <pc:inkChg chg="add del">
          <ac:chgData name="Prabhu NATARAJAN" userId="b568c39d-4608-44ca-adc0-616f90d36460" providerId="ADAL" clId="{C310122D-B008-4A4A-A635-2AAB52788EEA}" dt="2024-01-17T06:27:03.868" v="307"/>
          <ac:inkMkLst>
            <pc:docMk/>
            <pc:sldMk cId="2890474112" sldId="312"/>
            <ac:inkMk id="62" creationId="{1A245F8D-567D-8819-E326-E0BC40013152}"/>
          </ac:inkMkLst>
        </pc:inkChg>
        <pc:inkChg chg="add reco">
          <ac:chgData name="Prabhu NATARAJAN" userId="b568c39d-4608-44ca-adc0-616f90d36460" providerId="ADAL" clId="{C310122D-B008-4A4A-A635-2AAB52788EEA}" dt="2024-01-17T06:27:03.868" v="307"/>
          <ac:inkMkLst>
            <pc:docMk/>
            <pc:sldMk cId="2890474112" sldId="312"/>
            <ac:inkMk id="63" creationId="{9E622D81-DDBF-F4D7-2862-57608179B56B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4" creationId="{4E48F5F6-57A3-0615-0124-D1957E03F8B6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5" creationId="{4003F550-7FC3-5E9D-F0F2-E6C76E898587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6" creationId="{CF5AFECB-CCF7-65D6-EED4-BBAD9BDC3E13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7" creationId="{DA893FBE-095E-6AB3-46D2-F59CCFFEE193}"/>
          </ac:inkMkLst>
        </pc:inkChg>
        <pc:inkChg chg="add del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8" creationId="{A689C9F1-2926-A859-7CFC-73FA0D57FAB5}"/>
          </ac:inkMkLst>
        </pc:inkChg>
        <pc:inkChg chg="add reco">
          <ac:chgData name="Prabhu NATARAJAN" userId="b568c39d-4608-44ca-adc0-616f90d36460" providerId="ADAL" clId="{C310122D-B008-4A4A-A635-2AAB52788EEA}" dt="2024-01-17T06:27:06.155" v="313"/>
          <ac:inkMkLst>
            <pc:docMk/>
            <pc:sldMk cId="2890474112" sldId="312"/>
            <ac:inkMk id="69" creationId="{7D689092-4AA2-BD17-6B98-7C5D5370D7F0}"/>
          </ac:inkMkLst>
        </pc:inkChg>
        <pc:inkChg chg="add del">
          <ac:chgData name="Prabhu NATARAJAN" userId="b568c39d-4608-44ca-adc0-616f90d36460" providerId="ADAL" clId="{C310122D-B008-4A4A-A635-2AAB52788EEA}" dt="2024-01-17T06:27:11.402" v="316"/>
          <ac:inkMkLst>
            <pc:docMk/>
            <pc:sldMk cId="2890474112" sldId="312"/>
            <ac:inkMk id="70" creationId="{A9CD4B9C-510A-7966-A3E6-01E4278AE381}"/>
          </ac:inkMkLst>
        </pc:inkChg>
        <pc:inkChg chg="add del">
          <ac:chgData name="Prabhu NATARAJAN" userId="b568c39d-4608-44ca-adc0-616f90d36460" providerId="ADAL" clId="{C310122D-B008-4A4A-A635-2AAB52788EEA}" dt="2024-01-17T06:27:11.402" v="316"/>
          <ac:inkMkLst>
            <pc:docMk/>
            <pc:sldMk cId="2890474112" sldId="312"/>
            <ac:inkMk id="71" creationId="{23C4B3B2-CBC7-2A27-A355-7527C6FF13BB}"/>
          </ac:inkMkLst>
        </pc:inkChg>
        <pc:inkChg chg="add reco">
          <ac:chgData name="Prabhu NATARAJAN" userId="b568c39d-4608-44ca-adc0-616f90d36460" providerId="ADAL" clId="{C310122D-B008-4A4A-A635-2AAB52788EEA}" dt="2024-01-17T06:27:11.402" v="316"/>
          <ac:inkMkLst>
            <pc:docMk/>
            <pc:sldMk cId="2890474112" sldId="312"/>
            <ac:inkMk id="72" creationId="{464227B2-9169-3D17-3970-84122839BBDC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3" creationId="{8B3AB536-499F-936C-44B9-168946A319C2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4" creationId="{D5901F6C-E927-0880-6D15-80CBCD7F1FC3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5" creationId="{1CC5FCAD-31CD-32CC-C7A8-5991208EE06C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6" creationId="{FE2072F6-547D-5B14-72A1-0373DB73602A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7" creationId="{B3A7F1D2-A9D8-9CCE-67DA-70779C609A71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8" creationId="{F8D74C89-CF5C-92D6-9A32-2416290C279E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79" creationId="{4F73FF0A-6ED8-1F62-4FAF-138CD943D5E2}"/>
          </ac:inkMkLst>
        </pc:inkChg>
        <pc:inkChg chg="add del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80" creationId="{A0679A4F-BEDB-3DC7-F25D-FD9BE691E729}"/>
          </ac:inkMkLst>
        </pc:inkChg>
        <pc:inkChg chg="add reco">
          <ac:chgData name="Prabhu NATARAJAN" userId="b568c39d-4608-44ca-adc0-616f90d36460" providerId="ADAL" clId="{C310122D-B008-4A4A-A635-2AAB52788EEA}" dt="2024-01-17T06:27:16.013" v="325"/>
          <ac:inkMkLst>
            <pc:docMk/>
            <pc:sldMk cId="2890474112" sldId="312"/>
            <ac:inkMk id="81" creationId="{879FF996-A8F3-B335-A8EB-36E8C28345B8}"/>
          </ac:inkMkLst>
        </pc:inkChg>
        <pc:inkChg chg="add del">
          <ac:chgData name="Prabhu NATARAJAN" userId="b568c39d-4608-44ca-adc0-616f90d36460" providerId="ADAL" clId="{C310122D-B008-4A4A-A635-2AAB52788EEA}" dt="2024-01-17T06:27:19.020" v="328"/>
          <ac:inkMkLst>
            <pc:docMk/>
            <pc:sldMk cId="2890474112" sldId="312"/>
            <ac:inkMk id="82" creationId="{A313DA5C-5EBB-BDA5-EBCB-8B843BB06D1A}"/>
          </ac:inkMkLst>
        </pc:inkChg>
        <pc:inkChg chg="add del">
          <ac:chgData name="Prabhu NATARAJAN" userId="b568c39d-4608-44ca-adc0-616f90d36460" providerId="ADAL" clId="{C310122D-B008-4A4A-A635-2AAB52788EEA}" dt="2024-01-17T06:27:19.020" v="328"/>
          <ac:inkMkLst>
            <pc:docMk/>
            <pc:sldMk cId="2890474112" sldId="312"/>
            <ac:inkMk id="83" creationId="{21A68B4D-72B7-CBEE-969A-6DA42ACAA90C}"/>
          </ac:inkMkLst>
        </pc:inkChg>
        <pc:inkChg chg="add reco">
          <ac:chgData name="Prabhu NATARAJAN" userId="b568c39d-4608-44ca-adc0-616f90d36460" providerId="ADAL" clId="{C310122D-B008-4A4A-A635-2AAB52788EEA}" dt="2024-01-17T06:27:19.020" v="328"/>
          <ac:inkMkLst>
            <pc:docMk/>
            <pc:sldMk cId="2890474112" sldId="312"/>
            <ac:inkMk id="84" creationId="{D02C6E80-7481-48BE-BA16-69C3F4EB51F0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85" creationId="{2C716C98-030F-9A36-A22D-DFC4A851631C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86" creationId="{C7670073-55AA-2D74-B02D-9616BFDEFC6A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87" creationId="{5341BB07-730C-1202-22A3-804E6B3CB880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88" creationId="{91F2D820-1C9B-C3CD-1C51-68E7DF621F1B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89" creationId="{3A6202ED-A5FF-50A2-3FB8-601990CBCB0E}"/>
          </ac:inkMkLst>
        </pc:inkChg>
        <pc:inkChg chg="add del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90" creationId="{36D07539-77EB-EBBA-2E36-04C21253EDF4}"/>
          </ac:inkMkLst>
        </pc:inkChg>
        <pc:inkChg chg="add reco">
          <ac:chgData name="Prabhu NATARAJAN" userId="b568c39d-4608-44ca-adc0-616f90d36460" providerId="ADAL" clId="{C310122D-B008-4A4A-A635-2AAB52788EEA}" dt="2024-01-17T06:27:22.291" v="335"/>
          <ac:inkMkLst>
            <pc:docMk/>
            <pc:sldMk cId="2890474112" sldId="312"/>
            <ac:inkMk id="91" creationId="{8C17A737-F76B-C7D3-CF43-B66D1F50D62F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2" creationId="{232F8A0C-1C5A-7D71-C0DC-2F33CB190CD3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3" creationId="{45BB036C-385B-744B-3049-A6017640E099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4" creationId="{F2F4C745-C6ED-5BCE-29B9-CFDCCCE656AC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5" creationId="{E90483E1-E57C-BB76-D4E2-AB6911455A96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6" creationId="{3985BF98-454F-7C1E-F0B7-795FB1E30F58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7" creationId="{26B5EB54-674B-87DC-C5B3-6207C495772D}"/>
          </ac:inkMkLst>
        </pc:inkChg>
        <pc:inkChg chg="add del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8" creationId="{B6F9AEF0-D59C-4CE8-6746-A9EA1CB072F9}"/>
          </ac:inkMkLst>
        </pc:inkChg>
        <pc:inkChg chg="add reco">
          <ac:chgData name="Prabhu NATARAJAN" userId="b568c39d-4608-44ca-adc0-616f90d36460" providerId="ADAL" clId="{C310122D-B008-4A4A-A635-2AAB52788EEA}" dt="2024-01-17T06:27:27.965" v="343"/>
          <ac:inkMkLst>
            <pc:docMk/>
            <pc:sldMk cId="2890474112" sldId="312"/>
            <ac:inkMk id="99" creationId="{BDC118CF-7F16-F38E-3096-C9A8EC5BEA4D}"/>
          </ac:inkMkLst>
        </pc:inkChg>
        <pc:inkChg chg="add del">
          <ac:chgData name="Prabhu NATARAJAN" userId="b568c39d-4608-44ca-adc0-616f90d36460" providerId="ADAL" clId="{C310122D-B008-4A4A-A635-2AAB52788EEA}" dt="2024-01-17T06:27:40.526" v="346"/>
          <ac:inkMkLst>
            <pc:docMk/>
            <pc:sldMk cId="2890474112" sldId="312"/>
            <ac:inkMk id="100" creationId="{9B141771-F84D-60CE-A26D-C51551B0A567}"/>
          </ac:inkMkLst>
        </pc:inkChg>
        <pc:inkChg chg="add del">
          <ac:chgData name="Prabhu NATARAJAN" userId="b568c39d-4608-44ca-adc0-616f90d36460" providerId="ADAL" clId="{C310122D-B008-4A4A-A635-2AAB52788EEA}" dt="2024-01-17T06:27:40.526" v="346"/>
          <ac:inkMkLst>
            <pc:docMk/>
            <pc:sldMk cId="2890474112" sldId="312"/>
            <ac:inkMk id="101" creationId="{05DC034E-845C-0D53-0132-C038DF9814E1}"/>
          </ac:inkMkLst>
        </pc:inkChg>
        <pc:inkChg chg="add reco">
          <ac:chgData name="Prabhu NATARAJAN" userId="b568c39d-4608-44ca-adc0-616f90d36460" providerId="ADAL" clId="{C310122D-B008-4A4A-A635-2AAB52788EEA}" dt="2024-01-17T06:27:40.526" v="346"/>
          <ac:inkMkLst>
            <pc:docMk/>
            <pc:sldMk cId="2890474112" sldId="312"/>
            <ac:inkMk id="102" creationId="{E99FCF4A-9A9A-E088-F5ED-932AC216D270}"/>
          </ac:inkMkLst>
        </pc:inkChg>
        <pc:inkChg chg="add del">
          <ac:chgData name="Prabhu NATARAJAN" userId="b568c39d-4608-44ca-adc0-616f90d36460" providerId="ADAL" clId="{C310122D-B008-4A4A-A635-2AAB52788EEA}" dt="2024-01-17T06:27:43.668" v="349"/>
          <ac:inkMkLst>
            <pc:docMk/>
            <pc:sldMk cId="2890474112" sldId="312"/>
            <ac:inkMk id="103" creationId="{DD015A8F-23C2-B7D4-2DDA-39372D1EFBCD}"/>
          </ac:inkMkLst>
        </pc:inkChg>
        <pc:inkChg chg="add del">
          <ac:chgData name="Prabhu NATARAJAN" userId="b568c39d-4608-44ca-adc0-616f90d36460" providerId="ADAL" clId="{C310122D-B008-4A4A-A635-2AAB52788EEA}" dt="2024-01-17T06:27:43.668" v="349"/>
          <ac:inkMkLst>
            <pc:docMk/>
            <pc:sldMk cId="2890474112" sldId="312"/>
            <ac:inkMk id="104" creationId="{5D498B0E-5FF3-9971-34C8-7DD42DB09A72}"/>
          </ac:inkMkLst>
        </pc:inkChg>
        <pc:inkChg chg="add reco">
          <ac:chgData name="Prabhu NATARAJAN" userId="b568c39d-4608-44ca-adc0-616f90d36460" providerId="ADAL" clId="{C310122D-B008-4A4A-A635-2AAB52788EEA}" dt="2024-01-17T06:27:43.668" v="349"/>
          <ac:inkMkLst>
            <pc:docMk/>
            <pc:sldMk cId="2890474112" sldId="312"/>
            <ac:inkMk id="105" creationId="{94F35B47-63CE-C963-4324-7FA8CBB0C0B1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06" creationId="{77218ED4-75C1-C25D-B122-0B3F1AD5AB4D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07" creationId="{2119CE89-9B69-628A-20B8-194E61D69AB2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08" creationId="{E91C007C-149F-E80D-C8A0-312B81451BDC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09" creationId="{26C308B8-F5E2-C165-D105-BD3EDDED2CA4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0" creationId="{53AB6342-6C26-3515-D2F3-D68E313BCDAB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1" creationId="{E331D5FA-01D3-5F97-3F63-2A9D9630F6ED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2" creationId="{3288F2BE-5DB8-8282-D763-332DB9CB5F45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3" creationId="{90171BE8-4076-E76B-D55D-A0470C2D77B4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4" creationId="{FA67EAF6-0B9B-7348-DEFB-EA7FE8F6B182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5" creationId="{9B0BAA21-C011-098C-2C01-E0960AE87CB9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6" creationId="{AF972947-BB2B-BF7E-04C6-4A3C58BAF7B0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7" creationId="{FE0B3C2F-069D-51ED-94FC-3CECD9E7D06D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8" creationId="{BE7B7428-70EC-7D48-D410-E6C57E153A1C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19" creationId="{2F26916B-9C90-4495-AB2B-39C1B10D49B5}"/>
          </ac:inkMkLst>
        </pc:inkChg>
        <pc:inkChg chg="add del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20" creationId="{41BC527C-7F1A-E0CC-3C74-B365D771A4D1}"/>
          </ac:inkMkLst>
        </pc:inkChg>
        <pc:inkChg chg="add reco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21" creationId="{B104F40C-3475-864B-A73C-CBD093E31895}"/>
          </ac:inkMkLst>
        </pc:inkChg>
        <pc:inkChg chg="add reco">
          <ac:chgData name="Prabhu NATARAJAN" userId="b568c39d-4608-44ca-adc0-616f90d36460" providerId="ADAL" clId="{C310122D-B008-4A4A-A635-2AAB52788EEA}" dt="2024-01-17T06:27:54.676" v="365"/>
          <ac:inkMkLst>
            <pc:docMk/>
            <pc:sldMk cId="2890474112" sldId="312"/>
            <ac:inkMk id="122" creationId="{6A21DD3F-95E2-7CFC-04A1-6BE5A43390AA}"/>
          </ac:inkMkLst>
        </pc:inkChg>
      </pc:sldChg>
      <pc:sldChg chg="addSp delSp modSp">
        <pc:chgData name="Prabhu NATARAJAN" userId="b568c39d-4608-44ca-adc0-616f90d36460" providerId="ADAL" clId="{C310122D-B008-4A4A-A635-2AAB52788EEA}" dt="2024-01-17T06:25:26.449" v="251"/>
        <pc:sldMkLst>
          <pc:docMk/>
          <pc:sldMk cId="4206792962" sldId="340"/>
        </pc:sldMkLst>
        <pc:inkChg chg="add">
          <ac:chgData name="Prabhu NATARAJAN" userId="b568c39d-4608-44ca-adc0-616f90d36460" providerId="ADAL" clId="{C310122D-B008-4A4A-A635-2AAB52788EEA}" dt="2024-01-17T06:19:42.704" v="0"/>
          <ac:inkMkLst>
            <pc:docMk/>
            <pc:sldMk cId="4206792962" sldId="340"/>
            <ac:inkMk id="7" creationId="{5AFDFDB4-0D49-B53E-B70B-B2FA182F8D4D}"/>
          </ac:inkMkLst>
        </pc:inkChg>
        <pc:inkChg chg="add del">
          <ac:chgData name="Prabhu NATARAJAN" userId="b568c39d-4608-44ca-adc0-616f90d36460" providerId="ADAL" clId="{C310122D-B008-4A4A-A635-2AAB52788EEA}" dt="2024-01-17T06:19:49.658" v="4"/>
          <ac:inkMkLst>
            <pc:docMk/>
            <pc:sldMk cId="4206792962" sldId="340"/>
            <ac:inkMk id="8" creationId="{414BCBEC-7F7B-373D-A0DF-E38F9B91B405}"/>
          </ac:inkMkLst>
        </pc:inkChg>
        <pc:inkChg chg="add del">
          <ac:chgData name="Prabhu NATARAJAN" userId="b568c39d-4608-44ca-adc0-616f90d36460" providerId="ADAL" clId="{C310122D-B008-4A4A-A635-2AAB52788EEA}" dt="2024-01-17T06:19:49.658" v="4"/>
          <ac:inkMkLst>
            <pc:docMk/>
            <pc:sldMk cId="4206792962" sldId="340"/>
            <ac:inkMk id="9" creationId="{1BCF5A1E-0E8B-9FFC-3305-BB25A9D90F73}"/>
          </ac:inkMkLst>
        </pc:inkChg>
        <pc:inkChg chg="add del">
          <ac:chgData name="Prabhu NATARAJAN" userId="b568c39d-4608-44ca-adc0-616f90d36460" providerId="ADAL" clId="{C310122D-B008-4A4A-A635-2AAB52788EEA}" dt="2024-01-17T06:19:49.658" v="4"/>
          <ac:inkMkLst>
            <pc:docMk/>
            <pc:sldMk cId="4206792962" sldId="340"/>
            <ac:inkMk id="10" creationId="{1C1F2F8E-00D9-D73C-FC2E-2A6225C7708C}"/>
          </ac:inkMkLst>
        </pc:inkChg>
        <pc:inkChg chg="add reco">
          <ac:chgData name="Prabhu NATARAJAN" userId="b568c39d-4608-44ca-adc0-616f90d36460" providerId="ADAL" clId="{C310122D-B008-4A4A-A635-2AAB52788EEA}" dt="2024-01-17T06:19:49.658" v="4"/>
          <ac:inkMkLst>
            <pc:docMk/>
            <pc:sldMk cId="4206792962" sldId="340"/>
            <ac:inkMk id="11" creationId="{551924BF-F960-925F-CB57-D135B59D87BA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2" creationId="{FDEB8C90-9EB2-932E-A24E-32E89062FDCC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3" creationId="{72BC7B17-3C5B-9AC4-93E7-F578C6379577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4" creationId="{0615F754-866C-6104-F3A0-53C00AE8A51C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5" creationId="{1E37101E-EAE5-20BC-B0EC-74592E4CD59E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6" creationId="{5F1B791F-CFDA-6AFA-BB71-C197C5378FAB}"/>
          </ac:inkMkLst>
        </pc:inkChg>
        <pc:inkChg chg="add del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7" creationId="{C8FAA1B7-C042-2A06-F340-8E70E7093C93}"/>
          </ac:inkMkLst>
        </pc:inkChg>
        <pc:inkChg chg="add reco">
          <ac:chgData name="Prabhu NATARAJAN" userId="b568c39d-4608-44ca-adc0-616f90d36460" providerId="ADAL" clId="{C310122D-B008-4A4A-A635-2AAB52788EEA}" dt="2024-01-17T06:19:57.227" v="11"/>
          <ac:inkMkLst>
            <pc:docMk/>
            <pc:sldMk cId="4206792962" sldId="340"/>
            <ac:inkMk id="18" creationId="{63703DDD-F00B-483E-633E-AFD274E52DA5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19" creationId="{7C20A34F-775A-B708-DCA7-51A3437A267F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0" creationId="{0A1833AD-2F4C-9E5E-4AAE-973E81CF0B9F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1" creationId="{BD0D4D03-3F47-0FD7-01BC-57643C5F1F9B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2" creationId="{CFF16DC3-BD7B-7F8F-A545-29EB8B2FF799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3" creationId="{8AA05039-F079-A0C8-0B5C-C6A85E9A39C9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4" creationId="{970671F0-12D2-6543-91C5-C7D1BE6D78EB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5" creationId="{DDFC0AC3-B3DE-8FAE-4E43-611CEE6A94CC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6" creationId="{77E3BDA8-5402-5B86-951A-558E0E4E40AB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7" creationId="{2E647281-EF31-9D39-4FC5-8ED9D8382ACF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8" creationId="{2CB9528C-E0A5-1C53-6855-8083A8F9E609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29" creationId="{DC2E0BDC-E909-BD1D-7876-8CDA9DED0F69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30" creationId="{D7BC5772-020B-13A9-F590-5A7BA3AA2F29}"/>
          </ac:inkMkLst>
        </pc:inkChg>
        <pc:inkChg chg="add del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31" creationId="{1559C61F-9CC9-3341-C5FB-15EC4B9EB90B}"/>
          </ac:inkMkLst>
        </pc:inkChg>
        <pc:inkChg chg="add reco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32" creationId="{C4737249-F7AE-4F42-F024-27CA389056BC}"/>
          </ac:inkMkLst>
        </pc:inkChg>
        <pc:inkChg chg="add reco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33" creationId="{25A765B1-6132-C6F9-FB44-6503FDEAE061}"/>
          </ac:inkMkLst>
        </pc:inkChg>
        <pc:inkChg chg="add reco">
          <ac:chgData name="Prabhu NATARAJAN" userId="b568c39d-4608-44ca-adc0-616f90d36460" providerId="ADAL" clId="{C310122D-B008-4A4A-A635-2AAB52788EEA}" dt="2024-01-17T06:20:06.293" v="25"/>
          <ac:inkMkLst>
            <pc:docMk/>
            <pc:sldMk cId="4206792962" sldId="340"/>
            <ac:inkMk id="34" creationId="{647C4FE6-7694-682B-8697-B995FEE60503}"/>
          </ac:inkMkLst>
        </pc:inkChg>
        <pc:inkChg chg="add del">
          <ac:chgData name="Prabhu NATARAJAN" userId="b568c39d-4608-44ca-adc0-616f90d36460" providerId="ADAL" clId="{C310122D-B008-4A4A-A635-2AAB52788EEA}" dt="2024-01-17T06:20:08.886" v="29"/>
          <ac:inkMkLst>
            <pc:docMk/>
            <pc:sldMk cId="4206792962" sldId="340"/>
            <ac:inkMk id="35" creationId="{560BA095-DA65-2CAC-A0EC-C26EA9ACEEBD}"/>
          </ac:inkMkLst>
        </pc:inkChg>
        <pc:inkChg chg="add del">
          <ac:chgData name="Prabhu NATARAJAN" userId="b568c39d-4608-44ca-adc0-616f90d36460" providerId="ADAL" clId="{C310122D-B008-4A4A-A635-2AAB52788EEA}" dt="2024-01-17T06:20:08.886" v="29"/>
          <ac:inkMkLst>
            <pc:docMk/>
            <pc:sldMk cId="4206792962" sldId="340"/>
            <ac:inkMk id="36" creationId="{7E78A41B-9ECA-5B26-7865-1BD799731CCA}"/>
          </ac:inkMkLst>
        </pc:inkChg>
        <pc:inkChg chg="add">
          <ac:chgData name="Prabhu NATARAJAN" userId="b568c39d-4608-44ca-adc0-616f90d36460" providerId="ADAL" clId="{C310122D-B008-4A4A-A635-2AAB52788EEA}" dt="2024-01-17T06:20:08.176" v="28"/>
          <ac:inkMkLst>
            <pc:docMk/>
            <pc:sldMk cId="4206792962" sldId="340"/>
            <ac:inkMk id="37" creationId="{EE12F99D-1699-C944-C204-98D228C19F24}"/>
          </ac:inkMkLst>
        </pc:inkChg>
        <pc:inkChg chg="add reco">
          <ac:chgData name="Prabhu NATARAJAN" userId="b568c39d-4608-44ca-adc0-616f90d36460" providerId="ADAL" clId="{C310122D-B008-4A4A-A635-2AAB52788EEA}" dt="2024-01-17T06:20:08.886" v="29"/>
          <ac:inkMkLst>
            <pc:docMk/>
            <pc:sldMk cId="4206792962" sldId="340"/>
            <ac:inkMk id="38" creationId="{3577DD8C-CF3A-F799-549D-D31A680AA5CB}"/>
          </ac:inkMkLst>
        </pc:inkChg>
        <pc:inkChg chg="add del">
          <ac:chgData name="Prabhu NATARAJAN" userId="b568c39d-4608-44ca-adc0-616f90d36460" providerId="ADAL" clId="{C310122D-B008-4A4A-A635-2AAB52788EEA}" dt="2024-01-17T06:20:10.745" v="32"/>
          <ac:inkMkLst>
            <pc:docMk/>
            <pc:sldMk cId="4206792962" sldId="340"/>
            <ac:inkMk id="39" creationId="{5F52E103-2B16-2F74-457F-A77930E62D52}"/>
          </ac:inkMkLst>
        </pc:inkChg>
        <pc:inkChg chg="add del">
          <ac:chgData name="Prabhu NATARAJAN" userId="b568c39d-4608-44ca-adc0-616f90d36460" providerId="ADAL" clId="{C310122D-B008-4A4A-A635-2AAB52788EEA}" dt="2024-01-17T06:20:10.745" v="32"/>
          <ac:inkMkLst>
            <pc:docMk/>
            <pc:sldMk cId="4206792962" sldId="340"/>
            <ac:inkMk id="40" creationId="{C47FD292-907A-B80D-71FA-FFA8631B8C7D}"/>
          </ac:inkMkLst>
        </pc:inkChg>
        <pc:inkChg chg="add reco">
          <ac:chgData name="Prabhu NATARAJAN" userId="b568c39d-4608-44ca-adc0-616f90d36460" providerId="ADAL" clId="{C310122D-B008-4A4A-A635-2AAB52788EEA}" dt="2024-01-17T06:20:10.745" v="32"/>
          <ac:inkMkLst>
            <pc:docMk/>
            <pc:sldMk cId="4206792962" sldId="340"/>
            <ac:inkMk id="41" creationId="{2B49101B-106D-7091-133F-1433E8F657B5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2" creationId="{B26ED540-374E-ECA4-7E6F-A8B02EB616A9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3" creationId="{AB462818-9D21-0F39-8143-34995FB6D634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4" creationId="{65EBF1DA-9A66-BD95-7361-E906ABFCC74A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5" creationId="{83B999FE-8E55-1F4B-D86D-473647D701DB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6" creationId="{1163FC61-2B52-32DD-B38D-36A4962BE557}"/>
          </ac:inkMkLst>
        </pc:inkChg>
        <pc:inkChg chg="add del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7" creationId="{9C66D6CC-844C-4430-F5EC-2483944A2F23}"/>
          </ac:inkMkLst>
        </pc:inkChg>
        <pc:inkChg chg="add">
          <ac:chgData name="Prabhu NATARAJAN" userId="b568c39d-4608-44ca-adc0-616f90d36460" providerId="ADAL" clId="{C310122D-B008-4A4A-A635-2AAB52788EEA}" dt="2024-01-17T06:20:13.561" v="39"/>
          <ac:inkMkLst>
            <pc:docMk/>
            <pc:sldMk cId="4206792962" sldId="340"/>
            <ac:inkMk id="48" creationId="{125DDDD4-E939-6EE5-5DC9-E87BD61A185D}"/>
          </ac:inkMkLst>
        </pc:inkChg>
        <pc:inkChg chg="add reco">
          <ac:chgData name="Prabhu NATARAJAN" userId="b568c39d-4608-44ca-adc0-616f90d36460" providerId="ADAL" clId="{C310122D-B008-4A4A-A635-2AAB52788EEA}" dt="2024-01-17T06:20:14.530" v="40"/>
          <ac:inkMkLst>
            <pc:docMk/>
            <pc:sldMk cId="4206792962" sldId="340"/>
            <ac:inkMk id="49" creationId="{C52E9DDB-6D3C-89DD-BB20-295B1A6E79A4}"/>
          </ac:inkMkLst>
        </pc:inkChg>
        <pc:inkChg chg="add del">
          <ac:chgData name="Prabhu NATARAJAN" userId="b568c39d-4608-44ca-adc0-616f90d36460" providerId="ADAL" clId="{C310122D-B008-4A4A-A635-2AAB52788EEA}" dt="2024-01-17T06:20:29.186" v="43"/>
          <ac:inkMkLst>
            <pc:docMk/>
            <pc:sldMk cId="4206792962" sldId="340"/>
            <ac:inkMk id="50" creationId="{C1EB011F-7A98-BD23-EAC2-FD8DE5ECDB47}"/>
          </ac:inkMkLst>
        </pc:inkChg>
        <pc:inkChg chg="add del">
          <ac:chgData name="Prabhu NATARAJAN" userId="b568c39d-4608-44ca-adc0-616f90d36460" providerId="ADAL" clId="{C310122D-B008-4A4A-A635-2AAB52788EEA}" dt="2024-01-17T06:20:29.186" v="43"/>
          <ac:inkMkLst>
            <pc:docMk/>
            <pc:sldMk cId="4206792962" sldId="340"/>
            <ac:inkMk id="51" creationId="{81E4C851-F41F-22DB-0FBE-91619765013A}"/>
          </ac:inkMkLst>
        </pc:inkChg>
        <pc:inkChg chg="add reco">
          <ac:chgData name="Prabhu NATARAJAN" userId="b568c39d-4608-44ca-adc0-616f90d36460" providerId="ADAL" clId="{C310122D-B008-4A4A-A635-2AAB52788EEA}" dt="2024-01-17T06:20:29.186" v="43"/>
          <ac:inkMkLst>
            <pc:docMk/>
            <pc:sldMk cId="4206792962" sldId="340"/>
            <ac:inkMk id="52" creationId="{0B1D02D5-A9D7-9934-9C2F-134AD2F96AC6}"/>
          </ac:inkMkLst>
        </pc:inkChg>
        <pc:inkChg chg="add del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3" creationId="{52ACD981-3408-4110-19B8-FFFE1F00FAD3}"/>
          </ac:inkMkLst>
        </pc:inkChg>
        <pc:inkChg chg="add del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4" creationId="{D7537498-32CD-E1C5-CBAA-BB28D25CAD14}"/>
          </ac:inkMkLst>
        </pc:inkChg>
        <pc:inkChg chg="add del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5" creationId="{CF05ED17-D391-6BB5-2663-3AD5C744A9AE}"/>
          </ac:inkMkLst>
        </pc:inkChg>
        <pc:inkChg chg="add del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6" creationId="{2393BD8B-622A-8819-BE57-9D079244A85A}"/>
          </ac:inkMkLst>
        </pc:inkChg>
        <pc:inkChg chg="add del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7" creationId="{8C1D51AB-AA67-E88C-96F3-03491F33CD5A}"/>
          </ac:inkMkLst>
        </pc:inkChg>
        <pc:inkChg chg="add reco">
          <ac:chgData name="Prabhu NATARAJAN" userId="b568c39d-4608-44ca-adc0-616f90d36460" providerId="ADAL" clId="{C310122D-B008-4A4A-A635-2AAB52788EEA}" dt="2024-01-17T06:20:38.263" v="49"/>
          <ac:inkMkLst>
            <pc:docMk/>
            <pc:sldMk cId="4206792962" sldId="340"/>
            <ac:inkMk id="58" creationId="{D797C786-162C-E11B-CF59-F379C10B5554}"/>
          </ac:inkMkLst>
        </pc:inkChg>
        <pc:inkChg chg="add">
          <ac:chgData name="Prabhu NATARAJAN" userId="b568c39d-4608-44ca-adc0-616f90d36460" providerId="ADAL" clId="{C310122D-B008-4A4A-A635-2AAB52788EEA}" dt="2024-01-17T06:20:39.396" v="50"/>
          <ac:inkMkLst>
            <pc:docMk/>
            <pc:sldMk cId="4206792962" sldId="340"/>
            <ac:inkMk id="59" creationId="{CEBEA3AE-FBE6-3E05-5918-FF0CC48E22A4}"/>
          </ac:inkMkLst>
        </pc:inkChg>
        <pc:inkChg chg="add del">
          <ac:chgData name="Prabhu NATARAJAN" userId="b568c39d-4608-44ca-adc0-616f90d36460" providerId="ADAL" clId="{C310122D-B008-4A4A-A635-2AAB52788EEA}" dt="2024-01-17T06:20:49.985" v="55"/>
          <ac:inkMkLst>
            <pc:docMk/>
            <pc:sldMk cId="4206792962" sldId="340"/>
            <ac:inkMk id="60" creationId="{10057D0F-9916-78A9-A232-3B0A0EF221E9}"/>
          </ac:inkMkLst>
        </pc:inkChg>
        <pc:inkChg chg="add del">
          <ac:chgData name="Prabhu NATARAJAN" userId="b568c39d-4608-44ca-adc0-616f90d36460" providerId="ADAL" clId="{C310122D-B008-4A4A-A635-2AAB52788EEA}" dt="2024-01-17T06:20:49.985" v="55"/>
          <ac:inkMkLst>
            <pc:docMk/>
            <pc:sldMk cId="4206792962" sldId="340"/>
            <ac:inkMk id="61" creationId="{47DACA6A-4615-3395-3854-EAB69D0F0039}"/>
          </ac:inkMkLst>
        </pc:inkChg>
        <pc:inkChg chg="add del">
          <ac:chgData name="Prabhu NATARAJAN" userId="b568c39d-4608-44ca-adc0-616f90d36460" providerId="ADAL" clId="{C310122D-B008-4A4A-A635-2AAB52788EEA}" dt="2024-01-17T06:20:49.985" v="55"/>
          <ac:inkMkLst>
            <pc:docMk/>
            <pc:sldMk cId="4206792962" sldId="340"/>
            <ac:inkMk id="62" creationId="{9742D3E3-3338-3F90-F049-3C7844597ED5}"/>
          </ac:inkMkLst>
        </pc:inkChg>
        <pc:inkChg chg="add del">
          <ac:chgData name="Prabhu NATARAJAN" userId="b568c39d-4608-44ca-adc0-616f90d36460" providerId="ADAL" clId="{C310122D-B008-4A4A-A635-2AAB52788EEA}" dt="2024-01-17T06:20:49.985" v="55"/>
          <ac:inkMkLst>
            <pc:docMk/>
            <pc:sldMk cId="4206792962" sldId="340"/>
            <ac:inkMk id="63" creationId="{D433CDE9-1A2B-9856-36EC-AE31CCF5F70C}"/>
          </ac:inkMkLst>
        </pc:inkChg>
        <pc:inkChg chg="add reco">
          <ac:chgData name="Prabhu NATARAJAN" userId="b568c39d-4608-44ca-adc0-616f90d36460" providerId="ADAL" clId="{C310122D-B008-4A4A-A635-2AAB52788EEA}" dt="2024-01-17T06:20:49.985" v="55"/>
          <ac:inkMkLst>
            <pc:docMk/>
            <pc:sldMk cId="4206792962" sldId="340"/>
            <ac:inkMk id="64" creationId="{05132BDA-F114-3A27-1C1C-E7C28863ECDE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65" creationId="{5E31BC1D-8F66-5D3F-B6D9-E5025DFFFB0C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66" creationId="{18A0A7E4-13ED-81B8-4EAC-FFF43C23B554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67" creationId="{183E628A-7870-829B-8F77-7AD7E33DC978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68" creationId="{A0EE5E2E-C864-6FEA-18D5-4A983AD26CA5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69" creationId="{004C74C2-F316-A651-BD70-F4882BB15384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70" creationId="{8B643428-5249-3A17-CEDA-CD46CB6EC377}"/>
          </ac:inkMkLst>
        </pc:inkChg>
        <pc:inkChg chg="add del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71" creationId="{8912366F-0956-ED38-1AA4-008DC7317784}"/>
          </ac:inkMkLst>
        </pc:inkChg>
        <pc:inkChg chg="add reco">
          <ac:chgData name="Prabhu NATARAJAN" userId="b568c39d-4608-44ca-adc0-616f90d36460" providerId="ADAL" clId="{C310122D-B008-4A4A-A635-2AAB52788EEA}" dt="2024-01-17T06:20:55.992" v="63"/>
          <ac:inkMkLst>
            <pc:docMk/>
            <pc:sldMk cId="4206792962" sldId="340"/>
            <ac:inkMk id="72" creationId="{BAB1BC08-D223-594C-72B6-94FCA0EFC758}"/>
          </ac:inkMkLst>
        </pc:inkChg>
        <pc:inkChg chg="add del">
          <ac:chgData name="Prabhu NATARAJAN" userId="b568c39d-4608-44ca-adc0-616f90d36460" providerId="ADAL" clId="{C310122D-B008-4A4A-A635-2AAB52788EEA}" dt="2024-01-17T06:21:00.364" v="66"/>
          <ac:inkMkLst>
            <pc:docMk/>
            <pc:sldMk cId="4206792962" sldId="340"/>
            <ac:inkMk id="73" creationId="{BBC8898B-9523-6186-DD0D-6A174FA369C6}"/>
          </ac:inkMkLst>
        </pc:inkChg>
        <pc:inkChg chg="add del">
          <ac:chgData name="Prabhu NATARAJAN" userId="b568c39d-4608-44ca-adc0-616f90d36460" providerId="ADAL" clId="{C310122D-B008-4A4A-A635-2AAB52788EEA}" dt="2024-01-17T06:21:00.364" v="66"/>
          <ac:inkMkLst>
            <pc:docMk/>
            <pc:sldMk cId="4206792962" sldId="340"/>
            <ac:inkMk id="74" creationId="{1B7EAE3A-1CCB-2AEA-C5F8-DED8D5953C54}"/>
          </ac:inkMkLst>
        </pc:inkChg>
        <pc:inkChg chg="add reco">
          <ac:chgData name="Prabhu NATARAJAN" userId="b568c39d-4608-44ca-adc0-616f90d36460" providerId="ADAL" clId="{C310122D-B008-4A4A-A635-2AAB52788EEA}" dt="2024-01-17T06:21:00.364" v="66"/>
          <ac:inkMkLst>
            <pc:docMk/>
            <pc:sldMk cId="4206792962" sldId="340"/>
            <ac:inkMk id="75" creationId="{3B32F6A3-A98E-A326-DCD2-DBFEEB7CC4E6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76" creationId="{58F271D7-28DA-4A04-A6BA-6D8EFC48A0D8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77" creationId="{820897F2-0DA7-9F11-28E7-A4B757C29ABC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78" creationId="{319D5C96-A4DD-AEDE-3DFF-63FB7CD05461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79" creationId="{AC83D584-E3AD-BD32-DFA5-26AAC719DDC6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80" creationId="{336FA8D0-2DB7-5EAB-5389-D6DFDF63E51C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81" creationId="{69C78398-28B3-72BA-5540-5CF7BB09E6F8}"/>
          </ac:inkMkLst>
        </pc:inkChg>
        <pc:inkChg chg="add del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82" creationId="{7F9BADF8-0D68-71C5-DD0A-0B903817E3A7}"/>
          </ac:inkMkLst>
        </pc:inkChg>
        <pc:inkChg chg="add reco">
          <ac:chgData name="Prabhu NATARAJAN" userId="b568c39d-4608-44ca-adc0-616f90d36460" providerId="ADAL" clId="{C310122D-B008-4A4A-A635-2AAB52788EEA}" dt="2024-01-17T06:21:04.871" v="74"/>
          <ac:inkMkLst>
            <pc:docMk/>
            <pc:sldMk cId="4206792962" sldId="340"/>
            <ac:inkMk id="83" creationId="{6CE105B0-8002-2D89-DF40-E6A404EAFAE1}"/>
          </ac:inkMkLst>
        </pc:inkChg>
        <pc:inkChg chg="add del">
          <ac:chgData name="Prabhu NATARAJAN" userId="b568c39d-4608-44ca-adc0-616f90d36460" providerId="ADAL" clId="{C310122D-B008-4A4A-A635-2AAB52788EEA}" dt="2024-01-17T06:21:08.170" v="79"/>
          <ac:inkMkLst>
            <pc:docMk/>
            <pc:sldMk cId="4206792962" sldId="340"/>
            <ac:inkMk id="84" creationId="{6E57DED2-E648-A703-71DA-32AA699D90F4}"/>
          </ac:inkMkLst>
        </pc:inkChg>
        <pc:inkChg chg="add del">
          <ac:chgData name="Prabhu NATARAJAN" userId="b568c39d-4608-44ca-adc0-616f90d36460" providerId="ADAL" clId="{C310122D-B008-4A4A-A635-2AAB52788EEA}" dt="2024-01-17T06:21:08.170" v="79"/>
          <ac:inkMkLst>
            <pc:docMk/>
            <pc:sldMk cId="4206792962" sldId="340"/>
            <ac:inkMk id="85" creationId="{63647930-AB91-BB35-0279-D9596F5B3475}"/>
          </ac:inkMkLst>
        </pc:inkChg>
        <pc:inkChg chg="add del">
          <ac:chgData name="Prabhu NATARAJAN" userId="b568c39d-4608-44ca-adc0-616f90d36460" providerId="ADAL" clId="{C310122D-B008-4A4A-A635-2AAB52788EEA}" dt="2024-01-17T06:21:08.170" v="79"/>
          <ac:inkMkLst>
            <pc:docMk/>
            <pc:sldMk cId="4206792962" sldId="340"/>
            <ac:inkMk id="86" creationId="{4776D5CE-30B5-1C57-A458-887C0BE7507A}"/>
          </ac:inkMkLst>
        </pc:inkChg>
        <pc:inkChg chg="add del">
          <ac:chgData name="Prabhu NATARAJAN" userId="b568c39d-4608-44ca-adc0-616f90d36460" providerId="ADAL" clId="{C310122D-B008-4A4A-A635-2AAB52788EEA}" dt="2024-01-17T06:21:08.170" v="79"/>
          <ac:inkMkLst>
            <pc:docMk/>
            <pc:sldMk cId="4206792962" sldId="340"/>
            <ac:inkMk id="87" creationId="{8E965110-193A-8F34-1179-6FA6C717A765}"/>
          </ac:inkMkLst>
        </pc:inkChg>
        <pc:inkChg chg="add reco">
          <ac:chgData name="Prabhu NATARAJAN" userId="b568c39d-4608-44ca-adc0-616f90d36460" providerId="ADAL" clId="{C310122D-B008-4A4A-A635-2AAB52788EEA}" dt="2024-01-17T06:21:08.170" v="79"/>
          <ac:inkMkLst>
            <pc:docMk/>
            <pc:sldMk cId="4206792962" sldId="340"/>
            <ac:inkMk id="88" creationId="{D635CDEE-55FC-56E7-C3A4-CC12C34D5292}"/>
          </ac:inkMkLst>
        </pc:inkChg>
        <pc:inkChg chg="add">
          <ac:chgData name="Prabhu NATARAJAN" userId="b568c39d-4608-44ca-adc0-616f90d36460" providerId="ADAL" clId="{C310122D-B008-4A4A-A635-2AAB52788EEA}" dt="2024-01-17T06:21:09.510" v="80"/>
          <ac:inkMkLst>
            <pc:docMk/>
            <pc:sldMk cId="4206792962" sldId="340"/>
            <ac:inkMk id="89" creationId="{14D86DD1-8654-FD82-D37A-8CE1749E0523}"/>
          </ac:inkMkLst>
        </pc:inkChg>
        <pc:inkChg chg="add del">
          <ac:chgData name="Prabhu NATARAJAN" userId="b568c39d-4608-44ca-adc0-616f90d36460" providerId="ADAL" clId="{C310122D-B008-4A4A-A635-2AAB52788EEA}" dt="2024-01-17T06:21:11.596" v="84"/>
          <ac:inkMkLst>
            <pc:docMk/>
            <pc:sldMk cId="4206792962" sldId="340"/>
            <ac:inkMk id="90" creationId="{9D3D60AF-067E-B7D1-C5CC-F2C600075CA3}"/>
          </ac:inkMkLst>
        </pc:inkChg>
        <pc:inkChg chg="add del">
          <ac:chgData name="Prabhu NATARAJAN" userId="b568c39d-4608-44ca-adc0-616f90d36460" providerId="ADAL" clId="{C310122D-B008-4A4A-A635-2AAB52788EEA}" dt="2024-01-17T06:21:11.596" v="84"/>
          <ac:inkMkLst>
            <pc:docMk/>
            <pc:sldMk cId="4206792962" sldId="340"/>
            <ac:inkMk id="91" creationId="{818FF804-4DAB-F720-0C35-1B89D2A2E296}"/>
          </ac:inkMkLst>
        </pc:inkChg>
        <pc:inkChg chg="add del">
          <ac:chgData name="Prabhu NATARAJAN" userId="b568c39d-4608-44ca-adc0-616f90d36460" providerId="ADAL" clId="{C310122D-B008-4A4A-A635-2AAB52788EEA}" dt="2024-01-17T06:21:11.596" v="84"/>
          <ac:inkMkLst>
            <pc:docMk/>
            <pc:sldMk cId="4206792962" sldId="340"/>
            <ac:inkMk id="92" creationId="{BA980E88-BE8C-0C57-D867-FA2318EC9B11}"/>
          </ac:inkMkLst>
        </pc:inkChg>
        <pc:inkChg chg="add reco">
          <ac:chgData name="Prabhu NATARAJAN" userId="b568c39d-4608-44ca-adc0-616f90d36460" providerId="ADAL" clId="{C310122D-B008-4A4A-A635-2AAB52788EEA}" dt="2024-01-17T06:21:11.596" v="84"/>
          <ac:inkMkLst>
            <pc:docMk/>
            <pc:sldMk cId="4206792962" sldId="340"/>
            <ac:inkMk id="93" creationId="{65B1B95E-00F3-534E-0C7D-E1A1AA40EB28}"/>
          </ac:inkMkLst>
        </pc:inkChg>
        <pc:inkChg chg="add del">
          <ac:chgData name="Prabhu NATARAJAN" userId="b568c39d-4608-44ca-adc0-616f90d36460" providerId="ADAL" clId="{C310122D-B008-4A4A-A635-2AAB52788EEA}" dt="2024-01-17T06:21:15.354" v="87"/>
          <ac:inkMkLst>
            <pc:docMk/>
            <pc:sldMk cId="4206792962" sldId="340"/>
            <ac:inkMk id="94" creationId="{426A9CC1-8CDC-60C6-2894-4E73CDFD384E}"/>
          </ac:inkMkLst>
        </pc:inkChg>
        <pc:inkChg chg="add del">
          <ac:chgData name="Prabhu NATARAJAN" userId="b568c39d-4608-44ca-adc0-616f90d36460" providerId="ADAL" clId="{C310122D-B008-4A4A-A635-2AAB52788EEA}" dt="2024-01-17T06:21:15.354" v="87"/>
          <ac:inkMkLst>
            <pc:docMk/>
            <pc:sldMk cId="4206792962" sldId="340"/>
            <ac:inkMk id="95" creationId="{393E7B12-9EDF-59FE-2079-C71EE041F97B}"/>
          </ac:inkMkLst>
        </pc:inkChg>
        <pc:inkChg chg="add reco">
          <ac:chgData name="Prabhu NATARAJAN" userId="b568c39d-4608-44ca-adc0-616f90d36460" providerId="ADAL" clId="{C310122D-B008-4A4A-A635-2AAB52788EEA}" dt="2024-01-17T06:21:15.354" v="87"/>
          <ac:inkMkLst>
            <pc:docMk/>
            <pc:sldMk cId="4206792962" sldId="340"/>
            <ac:inkMk id="96" creationId="{A5BCE608-7E5B-2ACB-9872-66E23C16C6AF}"/>
          </ac:inkMkLst>
        </pc:inkChg>
        <pc:inkChg chg="add del">
          <ac:chgData name="Prabhu NATARAJAN" userId="b568c39d-4608-44ca-adc0-616f90d36460" providerId="ADAL" clId="{C310122D-B008-4A4A-A635-2AAB52788EEA}" dt="2024-01-17T06:21:18.265" v="91"/>
          <ac:inkMkLst>
            <pc:docMk/>
            <pc:sldMk cId="4206792962" sldId="340"/>
            <ac:inkMk id="97" creationId="{14B95E33-9071-DBEF-B8B4-40A5D036E466}"/>
          </ac:inkMkLst>
        </pc:inkChg>
        <pc:inkChg chg="add del">
          <ac:chgData name="Prabhu NATARAJAN" userId="b568c39d-4608-44ca-adc0-616f90d36460" providerId="ADAL" clId="{C310122D-B008-4A4A-A635-2AAB52788EEA}" dt="2024-01-17T06:21:18.265" v="91"/>
          <ac:inkMkLst>
            <pc:docMk/>
            <pc:sldMk cId="4206792962" sldId="340"/>
            <ac:inkMk id="98" creationId="{B9F08E90-E942-DEF1-233A-9F91E5361D64}"/>
          </ac:inkMkLst>
        </pc:inkChg>
        <pc:inkChg chg="add del">
          <ac:chgData name="Prabhu NATARAJAN" userId="b568c39d-4608-44ca-adc0-616f90d36460" providerId="ADAL" clId="{C310122D-B008-4A4A-A635-2AAB52788EEA}" dt="2024-01-17T06:21:18.265" v="91"/>
          <ac:inkMkLst>
            <pc:docMk/>
            <pc:sldMk cId="4206792962" sldId="340"/>
            <ac:inkMk id="99" creationId="{CDEC1977-6C04-3DC5-15A9-0DBEDC54C24B}"/>
          </ac:inkMkLst>
        </pc:inkChg>
        <pc:inkChg chg="add reco">
          <ac:chgData name="Prabhu NATARAJAN" userId="b568c39d-4608-44ca-adc0-616f90d36460" providerId="ADAL" clId="{C310122D-B008-4A4A-A635-2AAB52788EEA}" dt="2024-01-17T06:21:18.265" v="91"/>
          <ac:inkMkLst>
            <pc:docMk/>
            <pc:sldMk cId="4206792962" sldId="340"/>
            <ac:inkMk id="100" creationId="{11952E52-A774-75B8-08B0-295ECC7F344A}"/>
          </ac:inkMkLst>
        </pc:inkChg>
        <pc:inkChg chg="add">
          <ac:chgData name="Prabhu NATARAJAN" userId="b568c39d-4608-44ca-adc0-616f90d36460" providerId="ADAL" clId="{C310122D-B008-4A4A-A635-2AAB52788EEA}" dt="2024-01-17T06:21:18.525" v="92"/>
          <ac:inkMkLst>
            <pc:docMk/>
            <pc:sldMk cId="4206792962" sldId="340"/>
            <ac:inkMk id="101" creationId="{AFE1102F-B180-788B-597A-F3AA70A0AACC}"/>
          </ac:inkMkLst>
        </pc:inkChg>
        <pc:inkChg chg="add del">
          <ac:chgData name="Prabhu NATARAJAN" userId="b568c39d-4608-44ca-adc0-616f90d36460" providerId="ADAL" clId="{C310122D-B008-4A4A-A635-2AAB52788EEA}" dt="2024-01-17T06:21:20.597" v="95"/>
          <ac:inkMkLst>
            <pc:docMk/>
            <pc:sldMk cId="4206792962" sldId="340"/>
            <ac:inkMk id="102" creationId="{F7BB37A5-1047-F05D-248B-07F66C7A8F93}"/>
          </ac:inkMkLst>
        </pc:inkChg>
        <pc:inkChg chg="add del">
          <ac:chgData name="Prabhu NATARAJAN" userId="b568c39d-4608-44ca-adc0-616f90d36460" providerId="ADAL" clId="{C310122D-B008-4A4A-A635-2AAB52788EEA}" dt="2024-01-17T06:21:20.597" v="95"/>
          <ac:inkMkLst>
            <pc:docMk/>
            <pc:sldMk cId="4206792962" sldId="340"/>
            <ac:inkMk id="103" creationId="{408F8225-C44B-8A5A-560C-B5DDD133F86D}"/>
          </ac:inkMkLst>
        </pc:inkChg>
        <pc:inkChg chg="add reco">
          <ac:chgData name="Prabhu NATARAJAN" userId="b568c39d-4608-44ca-adc0-616f90d36460" providerId="ADAL" clId="{C310122D-B008-4A4A-A635-2AAB52788EEA}" dt="2024-01-17T06:21:20.597" v="95"/>
          <ac:inkMkLst>
            <pc:docMk/>
            <pc:sldMk cId="4206792962" sldId="340"/>
            <ac:inkMk id="104" creationId="{430C355C-B989-3A0F-3CBE-987203BA1606}"/>
          </ac:inkMkLst>
        </pc:inkChg>
        <pc:inkChg chg="add del">
          <ac:chgData name="Prabhu NATARAJAN" userId="b568c39d-4608-44ca-adc0-616f90d36460" providerId="ADAL" clId="{C310122D-B008-4A4A-A635-2AAB52788EEA}" dt="2024-01-17T06:22:50.609" v="98"/>
          <ac:inkMkLst>
            <pc:docMk/>
            <pc:sldMk cId="4206792962" sldId="340"/>
            <ac:inkMk id="105" creationId="{A8601B50-C359-0FCD-4487-C40D9B9F85EF}"/>
          </ac:inkMkLst>
        </pc:inkChg>
        <pc:inkChg chg="add del">
          <ac:chgData name="Prabhu NATARAJAN" userId="b568c39d-4608-44ca-adc0-616f90d36460" providerId="ADAL" clId="{C310122D-B008-4A4A-A635-2AAB52788EEA}" dt="2024-01-17T06:22:50.609" v="98"/>
          <ac:inkMkLst>
            <pc:docMk/>
            <pc:sldMk cId="4206792962" sldId="340"/>
            <ac:inkMk id="106" creationId="{78493F6B-1098-AAD3-2B54-7E3CDB6C058E}"/>
          </ac:inkMkLst>
        </pc:inkChg>
        <pc:inkChg chg="add reco">
          <ac:chgData name="Prabhu NATARAJAN" userId="b568c39d-4608-44ca-adc0-616f90d36460" providerId="ADAL" clId="{C310122D-B008-4A4A-A635-2AAB52788EEA}" dt="2024-01-17T06:22:50.609" v="98"/>
          <ac:inkMkLst>
            <pc:docMk/>
            <pc:sldMk cId="4206792962" sldId="340"/>
            <ac:inkMk id="107" creationId="{9523257D-4EC8-02CB-1FAC-7ACDC41F9EFC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08" creationId="{8B3D49D4-B7CE-AA77-2B83-5211C3642FBE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09" creationId="{D5802DA0-4942-F137-E48C-4797D302D2FF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0" creationId="{06BAE155-F025-B1F6-B8E2-1E196BC9CC13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1" creationId="{D39AA01B-6C62-6322-8624-85936F374985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2" creationId="{DF424EF8-4946-7D3D-D76C-0236D45DC6A2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3" creationId="{1889D705-7F60-4FDB-D240-06118D6F46CF}"/>
          </ac:inkMkLst>
        </pc:inkChg>
        <pc:inkChg chg="add del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4" creationId="{3E473EDE-BC2D-6D3F-8BA6-61DE21448C47}"/>
          </ac:inkMkLst>
        </pc:inkChg>
        <pc:inkChg chg="add reco">
          <ac:chgData name="Prabhu NATARAJAN" userId="b568c39d-4608-44ca-adc0-616f90d36460" providerId="ADAL" clId="{C310122D-B008-4A4A-A635-2AAB52788EEA}" dt="2024-01-17T06:22:55.257" v="106"/>
          <ac:inkMkLst>
            <pc:docMk/>
            <pc:sldMk cId="4206792962" sldId="340"/>
            <ac:inkMk id="115" creationId="{F7EDEF70-E64A-E9FE-CD2A-DF1BE8FF2AC0}"/>
          </ac:inkMkLst>
        </pc:inkChg>
        <pc:inkChg chg="add del">
          <ac:chgData name="Prabhu NATARAJAN" userId="b568c39d-4608-44ca-adc0-616f90d36460" providerId="ADAL" clId="{C310122D-B008-4A4A-A635-2AAB52788EEA}" dt="2024-01-17T06:23:04.515" v="110"/>
          <ac:inkMkLst>
            <pc:docMk/>
            <pc:sldMk cId="4206792962" sldId="340"/>
            <ac:inkMk id="116" creationId="{C38DECDA-E6CD-5BC9-3241-A34D3CB67AB1}"/>
          </ac:inkMkLst>
        </pc:inkChg>
        <pc:inkChg chg="add del">
          <ac:chgData name="Prabhu NATARAJAN" userId="b568c39d-4608-44ca-adc0-616f90d36460" providerId="ADAL" clId="{C310122D-B008-4A4A-A635-2AAB52788EEA}" dt="2024-01-17T06:23:04.515" v="110"/>
          <ac:inkMkLst>
            <pc:docMk/>
            <pc:sldMk cId="4206792962" sldId="340"/>
            <ac:inkMk id="117" creationId="{D8A62097-C8E0-66F8-B7EF-2535752B9DA3}"/>
          </ac:inkMkLst>
        </pc:inkChg>
        <pc:inkChg chg="add del">
          <ac:chgData name="Prabhu NATARAJAN" userId="b568c39d-4608-44ca-adc0-616f90d36460" providerId="ADAL" clId="{C310122D-B008-4A4A-A635-2AAB52788EEA}" dt="2024-01-17T06:23:04.515" v="110"/>
          <ac:inkMkLst>
            <pc:docMk/>
            <pc:sldMk cId="4206792962" sldId="340"/>
            <ac:inkMk id="118" creationId="{8C379F9F-7A52-81A1-267A-D3592D83E068}"/>
          </ac:inkMkLst>
        </pc:inkChg>
        <pc:inkChg chg="add reco">
          <ac:chgData name="Prabhu NATARAJAN" userId="b568c39d-4608-44ca-adc0-616f90d36460" providerId="ADAL" clId="{C310122D-B008-4A4A-A635-2AAB52788EEA}" dt="2024-01-17T06:23:04.515" v="110"/>
          <ac:inkMkLst>
            <pc:docMk/>
            <pc:sldMk cId="4206792962" sldId="340"/>
            <ac:inkMk id="119" creationId="{D6475CDF-8B0A-9F8C-BB8A-521D5161317D}"/>
          </ac:inkMkLst>
        </pc:inkChg>
        <pc:inkChg chg="add">
          <ac:chgData name="Prabhu NATARAJAN" userId="b568c39d-4608-44ca-adc0-616f90d36460" providerId="ADAL" clId="{C310122D-B008-4A4A-A635-2AAB52788EEA}" dt="2024-01-17T06:23:05.237" v="111"/>
          <ac:inkMkLst>
            <pc:docMk/>
            <pc:sldMk cId="4206792962" sldId="340"/>
            <ac:inkMk id="120" creationId="{BC899DD9-1F31-DE67-7156-BEE347A32479}"/>
          </ac:inkMkLst>
        </pc:inkChg>
        <pc:inkChg chg="add del">
          <ac:chgData name="Prabhu NATARAJAN" userId="b568c39d-4608-44ca-adc0-616f90d36460" providerId="ADAL" clId="{C310122D-B008-4A4A-A635-2AAB52788EEA}" dt="2024-01-17T06:23:08.775" v="114"/>
          <ac:inkMkLst>
            <pc:docMk/>
            <pc:sldMk cId="4206792962" sldId="340"/>
            <ac:inkMk id="121" creationId="{374F2CE4-328E-26AB-81E6-DC44D19E5DE7}"/>
          </ac:inkMkLst>
        </pc:inkChg>
        <pc:inkChg chg="add del">
          <ac:chgData name="Prabhu NATARAJAN" userId="b568c39d-4608-44ca-adc0-616f90d36460" providerId="ADAL" clId="{C310122D-B008-4A4A-A635-2AAB52788EEA}" dt="2024-01-17T06:23:08.775" v="114"/>
          <ac:inkMkLst>
            <pc:docMk/>
            <pc:sldMk cId="4206792962" sldId="340"/>
            <ac:inkMk id="122" creationId="{648855E3-61E7-522B-CA1F-AFFADB4F916D}"/>
          </ac:inkMkLst>
        </pc:inkChg>
        <pc:inkChg chg="add reco">
          <ac:chgData name="Prabhu NATARAJAN" userId="b568c39d-4608-44ca-adc0-616f90d36460" providerId="ADAL" clId="{C310122D-B008-4A4A-A635-2AAB52788EEA}" dt="2024-01-17T06:23:08.775" v="114"/>
          <ac:inkMkLst>
            <pc:docMk/>
            <pc:sldMk cId="4206792962" sldId="340"/>
            <ac:inkMk id="123" creationId="{E0BDD140-53E0-507F-C042-F658ABD7964A}"/>
          </ac:inkMkLst>
        </pc:inkChg>
        <pc:inkChg chg="add del">
          <ac:chgData name="Prabhu NATARAJAN" userId="b568c39d-4608-44ca-adc0-616f90d36460" providerId="ADAL" clId="{C310122D-B008-4A4A-A635-2AAB52788EEA}" dt="2024-01-17T06:23:10.601" v="117"/>
          <ac:inkMkLst>
            <pc:docMk/>
            <pc:sldMk cId="4206792962" sldId="340"/>
            <ac:inkMk id="124" creationId="{5719294B-798E-0247-D4BC-4F4C7DBAB74D}"/>
          </ac:inkMkLst>
        </pc:inkChg>
        <pc:inkChg chg="add del">
          <ac:chgData name="Prabhu NATARAJAN" userId="b568c39d-4608-44ca-adc0-616f90d36460" providerId="ADAL" clId="{C310122D-B008-4A4A-A635-2AAB52788EEA}" dt="2024-01-17T06:23:10.601" v="117"/>
          <ac:inkMkLst>
            <pc:docMk/>
            <pc:sldMk cId="4206792962" sldId="340"/>
            <ac:inkMk id="125" creationId="{F2E8C518-31A1-AEDB-F713-9CC615DDCC8A}"/>
          </ac:inkMkLst>
        </pc:inkChg>
        <pc:inkChg chg="add reco">
          <ac:chgData name="Prabhu NATARAJAN" userId="b568c39d-4608-44ca-adc0-616f90d36460" providerId="ADAL" clId="{C310122D-B008-4A4A-A635-2AAB52788EEA}" dt="2024-01-17T06:23:10.601" v="117"/>
          <ac:inkMkLst>
            <pc:docMk/>
            <pc:sldMk cId="4206792962" sldId="340"/>
            <ac:inkMk id="126" creationId="{53248A68-E583-3C28-7B3D-A183AE1ADD44}"/>
          </ac:inkMkLst>
        </pc:inkChg>
        <pc:inkChg chg="add del">
          <ac:chgData name="Prabhu NATARAJAN" userId="b568c39d-4608-44ca-adc0-616f90d36460" providerId="ADAL" clId="{C310122D-B008-4A4A-A635-2AAB52788EEA}" dt="2024-01-17T06:23:13.214" v="122"/>
          <ac:inkMkLst>
            <pc:docMk/>
            <pc:sldMk cId="4206792962" sldId="340"/>
            <ac:inkMk id="127" creationId="{D698EDD0-9A5A-ACEF-3372-CD8F9094FF20}"/>
          </ac:inkMkLst>
        </pc:inkChg>
        <pc:inkChg chg="add del">
          <ac:chgData name="Prabhu NATARAJAN" userId="b568c39d-4608-44ca-adc0-616f90d36460" providerId="ADAL" clId="{C310122D-B008-4A4A-A635-2AAB52788EEA}" dt="2024-01-17T06:23:13.214" v="122"/>
          <ac:inkMkLst>
            <pc:docMk/>
            <pc:sldMk cId="4206792962" sldId="340"/>
            <ac:inkMk id="128" creationId="{D6A5EB30-9168-48B6-EFE5-29CD0B16CAE6}"/>
          </ac:inkMkLst>
        </pc:inkChg>
        <pc:inkChg chg="add del">
          <ac:chgData name="Prabhu NATARAJAN" userId="b568c39d-4608-44ca-adc0-616f90d36460" providerId="ADAL" clId="{C310122D-B008-4A4A-A635-2AAB52788EEA}" dt="2024-01-17T06:23:13.214" v="122"/>
          <ac:inkMkLst>
            <pc:docMk/>
            <pc:sldMk cId="4206792962" sldId="340"/>
            <ac:inkMk id="129" creationId="{5CA67EA5-2D3A-1CCE-1593-479D966A16E7}"/>
          </ac:inkMkLst>
        </pc:inkChg>
        <pc:inkChg chg="add del">
          <ac:chgData name="Prabhu NATARAJAN" userId="b568c39d-4608-44ca-adc0-616f90d36460" providerId="ADAL" clId="{C310122D-B008-4A4A-A635-2AAB52788EEA}" dt="2024-01-17T06:23:13.214" v="122"/>
          <ac:inkMkLst>
            <pc:docMk/>
            <pc:sldMk cId="4206792962" sldId="340"/>
            <ac:inkMk id="130" creationId="{22D980BD-4236-47E9-A2F5-97E3C0EF6D9D}"/>
          </ac:inkMkLst>
        </pc:inkChg>
        <pc:inkChg chg="add mod reco modStrokes">
          <ac:chgData name="Prabhu NATARAJAN" userId="b568c39d-4608-44ca-adc0-616f90d36460" providerId="ADAL" clId="{C310122D-B008-4A4A-A635-2AAB52788EEA}" dt="2024-01-17T06:23:14.093" v="123"/>
          <ac:inkMkLst>
            <pc:docMk/>
            <pc:sldMk cId="4206792962" sldId="340"/>
            <ac:inkMk id="131" creationId="{24E2537B-55B6-0C32-5851-1269C22DF377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2" creationId="{CEED1B29-7020-975F-9295-B092F6ECC032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3" creationId="{A4C780D0-7310-2073-A946-FE4FA7DDD26B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4" creationId="{C2F2CA44-565D-5A62-BCD8-BE46CA94BD05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5" creationId="{5F97A484-E2B5-DA40-C433-3A9B7380FB22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6" creationId="{B1FDD997-8A11-3BB0-D7F9-9FC3B3CE5185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7" creationId="{DB9E29BD-3FB9-6A76-8E72-89DA9057B2CD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8" creationId="{CED04831-1655-3D3B-2FD0-6BAAF32E6410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39" creationId="{C64DCD26-EBE6-3339-9186-A1790E43BC29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40" creationId="{D33744E3-E746-D05F-EEF0-26774D5CAF79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41" creationId="{89D0E404-3A34-454C-ADB7-DEC7B46A2D42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42" creationId="{0F59659F-37A0-38A5-444F-9EE350A8AEE7}"/>
          </ac:inkMkLst>
        </pc:inkChg>
        <pc:inkChg chg="add del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43" creationId="{9BCB1528-D5C0-141A-6D5C-FEA4F255A419}"/>
          </ac:inkMkLst>
        </pc:inkChg>
        <pc:inkChg chg="add reco">
          <ac:chgData name="Prabhu NATARAJAN" userId="b568c39d-4608-44ca-adc0-616f90d36460" providerId="ADAL" clId="{C310122D-B008-4A4A-A635-2AAB52788EEA}" dt="2024-01-17T06:23:22.354" v="136"/>
          <ac:inkMkLst>
            <pc:docMk/>
            <pc:sldMk cId="4206792962" sldId="340"/>
            <ac:inkMk id="144" creationId="{3CA4550A-9C02-8DCC-EEE8-9947B91F2DBA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45" creationId="{32B57517-3D42-CDA5-9345-CE75EAF53A0E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46" creationId="{5B918DD7-D01D-6417-1982-C744694D8AC7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47" creationId="{FF05891F-429C-CB07-3CA8-9535DE638048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48" creationId="{19936841-0978-FCB0-5F88-6A4DD64EBA11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49" creationId="{C256A383-9C21-405F-9834-350947DFCDB3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50" creationId="{FBE724BA-F93D-DD2C-C439-73D036A94F16}"/>
          </ac:inkMkLst>
        </pc:inkChg>
        <pc:inkChg chg="add del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51" creationId="{7BDF43B4-9A31-83ED-7DD9-9C367467B735}"/>
          </ac:inkMkLst>
        </pc:inkChg>
        <pc:inkChg chg="add reco">
          <ac:chgData name="Prabhu NATARAJAN" userId="b568c39d-4608-44ca-adc0-616f90d36460" providerId="ADAL" clId="{C310122D-B008-4A4A-A635-2AAB52788EEA}" dt="2024-01-17T06:23:25.168" v="144"/>
          <ac:inkMkLst>
            <pc:docMk/>
            <pc:sldMk cId="4206792962" sldId="340"/>
            <ac:inkMk id="152" creationId="{E79D6E2B-DE18-DEB3-86E1-EE09A7603F97}"/>
          </ac:inkMkLst>
        </pc:inkChg>
        <pc:inkChg chg="add del">
          <ac:chgData name="Prabhu NATARAJAN" userId="b568c39d-4608-44ca-adc0-616f90d36460" providerId="ADAL" clId="{C310122D-B008-4A4A-A635-2AAB52788EEA}" dt="2024-01-17T06:23:29.844" v="148"/>
          <ac:inkMkLst>
            <pc:docMk/>
            <pc:sldMk cId="4206792962" sldId="340"/>
            <ac:inkMk id="153" creationId="{439B97B1-028F-7055-8D53-77B0B93EF198}"/>
          </ac:inkMkLst>
        </pc:inkChg>
        <pc:inkChg chg="add del">
          <ac:chgData name="Prabhu NATARAJAN" userId="b568c39d-4608-44ca-adc0-616f90d36460" providerId="ADAL" clId="{C310122D-B008-4A4A-A635-2AAB52788EEA}" dt="2024-01-17T06:23:29.844" v="148"/>
          <ac:inkMkLst>
            <pc:docMk/>
            <pc:sldMk cId="4206792962" sldId="340"/>
            <ac:inkMk id="154" creationId="{20DB4101-0A30-D457-EEC5-613868F7B652}"/>
          </ac:inkMkLst>
        </pc:inkChg>
        <pc:inkChg chg="add del">
          <ac:chgData name="Prabhu NATARAJAN" userId="b568c39d-4608-44ca-adc0-616f90d36460" providerId="ADAL" clId="{C310122D-B008-4A4A-A635-2AAB52788EEA}" dt="2024-01-17T06:23:29.844" v="148"/>
          <ac:inkMkLst>
            <pc:docMk/>
            <pc:sldMk cId="4206792962" sldId="340"/>
            <ac:inkMk id="155" creationId="{3FD79804-BEDA-3BCC-0E3F-DFC60E3C655E}"/>
          </ac:inkMkLst>
        </pc:inkChg>
        <pc:inkChg chg="add reco">
          <ac:chgData name="Prabhu NATARAJAN" userId="b568c39d-4608-44ca-adc0-616f90d36460" providerId="ADAL" clId="{C310122D-B008-4A4A-A635-2AAB52788EEA}" dt="2024-01-17T06:23:29.844" v="148"/>
          <ac:inkMkLst>
            <pc:docMk/>
            <pc:sldMk cId="4206792962" sldId="340"/>
            <ac:inkMk id="156" creationId="{63C2812E-96D4-847B-6809-FFD7BAA96451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57" creationId="{C94990DF-2978-8CFD-93C8-FB20E0EC6FBA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58" creationId="{91B4EBBC-1503-B68E-6B58-4DE817AC56DE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59" creationId="{4CB96482-F2B8-BC6B-15DB-FA4B037713C3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60" creationId="{A50FE4EE-35DE-A566-D390-E9AD97AACEC7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61" creationId="{AF97F463-2DA7-0F32-55F6-99AA32E7B514}"/>
          </ac:inkMkLst>
        </pc:inkChg>
        <pc:inkChg chg="add del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62" creationId="{F4DC2011-BF91-F68D-8556-9F7AD093B2D8}"/>
          </ac:inkMkLst>
        </pc:inkChg>
        <pc:inkChg chg="add reco">
          <ac:chgData name="Prabhu NATARAJAN" userId="b568c39d-4608-44ca-adc0-616f90d36460" providerId="ADAL" clId="{C310122D-B008-4A4A-A635-2AAB52788EEA}" dt="2024-01-17T06:23:49.041" v="155"/>
          <ac:inkMkLst>
            <pc:docMk/>
            <pc:sldMk cId="4206792962" sldId="340"/>
            <ac:inkMk id="163" creationId="{29855D14-45D7-3845-DBC2-099D92C9E14E}"/>
          </ac:inkMkLst>
        </pc:inkChg>
        <pc:inkChg chg="add del">
          <ac:chgData name="Prabhu NATARAJAN" userId="b568c39d-4608-44ca-adc0-616f90d36460" providerId="ADAL" clId="{C310122D-B008-4A4A-A635-2AAB52788EEA}" dt="2024-01-17T06:23:52.860" v="159"/>
          <ac:inkMkLst>
            <pc:docMk/>
            <pc:sldMk cId="4206792962" sldId="340"/>
            <ac:inkMk id="164" creationId="{598780F6-EA6D-952E-72BB-392114ACC1B6}"/>
          </ac:inkMkLst>
        </pc:inkChg>
        <pc:inkChg chg="add del">
          <ac:chgData name="Prabhu NATARAJAN" userId="b568c39d-4608-44ca-adc0-616f90d36460" providerId="ADAL" clId="{C310122D-B008-4A4A-A635-2AAB52788EEA}" dt="2024-01-17T06:23:52.860" v="159"/>
          <ac:inkMkLst>
            <pc:docMk/>
            <pc:sldMk cId="4206792962" sldId="340"/>
            <ac:inkMk id="165" creationId="{84F921D8-1D92-5778-6060-E922C3844033}"/>
          </ac:inkMkLst>
        </pc:inkChg>
        <pc:inkChg chg="add del">
          <ac:chgData name="Prabhu NATARAJAN" userId="b568c39d-4608-44ca-adc0-616f90d36460" providerId="ADAL" clId="{C310122D-B008-4A4A-A635-2AAB52788EEA}" dt="2024-01-17T06:23:52.860" v="159"/>
          <ac:inkMkLst>
            <pc:docMk/>
            <pc:sldMk cId="4206792962" sldId="340"/>
            <ac:inkMk id="166" creationId="{F7667A87-FCBC-2378-A82B-06A7ADFF25EB}"/>
          </ac:inkMkLst>
        </pc:inkChg>
        <pc:inkChg chg="add reco">
          <ac:chgData name="Prabhu NATARAJAN" userId="b568c39d-4608-44ca-adc0-616f90d36460" providerId="ADAL" clId="{C310122D-B008-4A4A-A635-2AAB52788EEA}" dt="2024-01-17T06:23:52.860" v="159"/>
          <ac:inkMkLst>
            <pc:docMk/>
            <pc:sldMk cId="4206792962" sldId="340"/>
            <ac:inkMk id="167" creationId="{8A9AF04A-0F81-7E36-39C4-80C0ADBAC879}"/>
          </ac:inkMkLst>
        </pc:inkChg>
        <pc:inkChg chg="add">
          <ac:chgData name="Prabhu NATARAJAN" userId="b568c39d-4608-44ca-adc0-616f90d36460" providerId="ADAL" clId="{C310122D-B008-4A4A-A635-2AAB52788EEA}" dt="2024-01-17T06:24:05.948" v="160"/>
          <ac:inkMkLst>
            <pc:docMk/>
            <pc:sldMk cId="4206792962" sldId="340"/>
            <ac:inkMk id="168" creationId="{C27C7108-DE56-9206-F49A-4730A754667C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69" creationId="{BDF3EE64-F70C-4730-3385-E4C14FC4B808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0" creationId="{74A6B82F-9259-576F-666B-A458551AE767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1" creationId="{1F555E71-BB01-AE22-9071-5B0AAEE55B29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2" creationId="{20341B7C-9A71-BAC3-9B32-D476323C9DA4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3" creationId="{1A5306FA-A227-909D-F074-FDC2F8FA28ED}"/>
          </ac:inkMkLst>
        </pc:inkChg>
        <pc:inkChg chg="add del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4" creationId="{744301E4-E289-2A3D-C8F1-E25F9E467BAB}"/>
          </ac:inkMkLst>
        </pc:inkChg>
        <pc:inkChg chg="add reco">
          <ac:chgData name="Prabhu NATARAJAN" userId="b568c39d-4608-44ca-adc0-616f90d36460" providerId="ADAL" clId="{C310122D-B008-4A4A-A635-2AAB52788EEA}" dt="2024-01-17T06:24:10.178" v="167"/>
          <ac:inkMkLst>
            <pc:docMk/>
            <pc:sldMk cId="4206792962" sldId="340"/>
            <ac:inkMk id="175" creationId="{BC7A5D79-45DC-9901-93D5-C5BD52521889}"/>
          </ac:inkMkLst>
        </pc:inkChg>
        <pc:inkChg chg="add del">
          <ac:chgData name="Prabhu NATARAJAN" userId="b568c39d-4608-44ca-adc0-616f90d36460" providerId="ADAL" clId="{C310122D-B008-4A4A-A635-2AAB52788EEA}" dt="2024-01-17T06:24:11.943" v="170"/>
          <ac:inkMkLst>
            <pc:docMk/>
            <pc:sldMk cId="4206792962" sldId="340"/>
            <ac:inkMk id="176" creationId="{291140C1-4556-3780-4B40-3B12470BAC57}"/>
          </ac:inkMkLst>
        </pc:inkChg>
        <pc:inkChg chg="add del">
          <ac:chgData name="Prabhu NATARAJAN" userId="b568c39d-4608-44ca-adc0-616f90d36460" providerId="ADAL" clId="{C310122D-B008-4A4A-A635-2AAB52788EEA}" dt="2024-01-17T06:24:11.943" v="170"/>
          <ac:inkMkLst>
            <pc:docMk/>
            <pc:sldMk cId="4206792962" sldId="340"/>
            <ac:inkMk id="177" creationId="{868B625C-7104-8A4B-C4F0-D73E7ACE617D}"/>
          </ac:inkMkLst>
        </pc:inkChg>
        <pc:inkChg chg="add reco">
          <ac:chgData name="Prabhu NATARAJAN" userId="b568c39d-4608-44ca-adc0-616f90d36460" providerId="ADAL" clId="{C310122D-B008-4A4A-A635-2AAB52788EEA}" dt="2024-01-17T06:24:11.943" v="170"/>
          <ac:inkMkLst>
            <pc:docMk/>
            <pc:sldMk cId="4206792962" sldId="340"/>
            <ac:inkMk id="178" creationId="{4A1927A8-7DCF-4798-BA4C-19D3CD71ABA2}"/>
          </ac:inkMkLst>
        </pc:inkChg>
        <pc:inkChg chg="add del">
          <ac:chgData name="Prabhu NATARAJAN" userId="b568c39d-4608-44ca-adc0-616f90d36460" providerId="ADAL" clId="{C310122D-B008-4A4A-A635-2AAB52788EEA}" dt="2024-01-17T06:24:14.312" v="174"/>
          <ac:inkMkLst>
            <pc:docMk/>
            <pc:sldMk cId="4206792962" sldId="340"/>
            <ac:inkMk id="179" creationId="{908994E2-5AD5-E6C6-F93D-86C3B2D7EBFA}"/>
          </ac:inkMkLst>
        </pc:inkChg>
        <pc:inkChg chg="add del">
          <ac:chgData name="Prabhu NATARAJAN" userId="b568c39d-4608-44ca-adc0-616f90d36460" providerId="ADAL" clId="{C310122D-B008-4A4A-A635-2AAB52788EEA}" dt="2024-01-17T06:24:14.312" v="174"/>
          <ac:inkMkLst>
            <pc:docMk/>
            <pc:sldMk cId="4206792962" sldId="340"/>
            <ac:inkMk id="180" creationId="{550EC0FA-91D9-2D3D-8E51-4508D1153D9F}"/>
          </ac:inkMkLst>
        </pc:inkChg>
        <pc:inkChg chg="add del">
          <ac:chgData name="Prabhu NATARAJAN" userId="b568c39d-4608-44ca-adc0-616f90d36460" providerId="ADAL" clId="{C310122D-B008-4A4A-A635-2AAB52788EEA}" dt="2024-01-17T06:24:14.312" v="174"/>
          <ac:inkMkLst>
            <pc:docMk/>
            <pc:sldMk cId="4206792962" sldId="340"/>
            <ac:inkMk id="181" creationId="{8AA73F10-C2E4-DCF7-8E79-B6866D92796B}"/>
          </ac:inkMkLst>
        </pc:inkChg>
        <pc:inkChg chg="add reco">
          <ac:chgData name="Prabhu NATARAJAN" userId="b568c39d-4608-44ca-adc0-616f90d36460" providerId="ADAL" clId="{C310122D-B008-4A4A-A635-2AAB52788EEA}" dt="2024-01-17T06:24:14.312" v="174"/>
          <ac:inkMkLst>
            <pc:docMk/>
            <pc:sldMk cId="4206792962" sldId="340"/>
            <ac:inkMk id="182" creationId="{2656AA58-057D-4E7C-A35F-6BA12CC78B5D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3" creationId="{7F439F88-F07F-2EA3-351D-4AB26F27A674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4" creationId="{5FF184AE-19BA-9AFF-4872-B25D215AF73E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5" creationId="{EDD552EE-97BB-F401-1239-D2D80BA4E226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6" creationId="{1AE0CF93-A4CA-CB2A-EAED-75563C8F9C97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7" creationId="{3345450A-DB24-4A86-3292-12A50A05879D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8" creationId="{1E22127F-1B79-CC13-EFE8-A535529E6FFC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89" creationId="{95C26097-3511-4A1B-8B3E-93FA0031EC95}"/>
          </ac:inkMkLst>
        </pc:inkChg>
        <pc:inkChg chg="add del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90" creationId="{34BB3883-BE70-DC20-5B6B-1D0BC69C8BF8}"/>
          </ac:inkMkLst>
        </pc:inkChg>
        <pc:inkChg chg="add reco">
          <ac:chgData name="Prabhu NATARAJAN" userId="b568c39d-4608-44ca-adc0-616f90d36460" providerId="ADAL" clId="{C310122D-B008-4A4A-A635-2AAB52788EEA}" dt="2024-01-17T06:24:17.855" v="183"/>
          <ac:inkMkLst>
            <pc:docMk/>
            <pc:sldMk cId="4206792962" sldId="340"/>
            <ac:inkMk id="191" creationId="{2976AA65-A04C-593E-EE90-37967321C174}"/>
          </ac:inkMkLst>
        </pc:inkChg>
        <pc:inkChg chg="add">
          <ac:chgData name="Prabhu NATARAJAN" userId="b568c39d-4608-44ca-adc0-616f90d36460" providerId="ADAL" clId="{C310122D-B008-4A4A-A635-2AAB52788EEA}" dt="2024-01-17T06:24:19.492" v="184"/>
          <ac:inkMkLst>
            <pc:docMk/>
            <pc:sldMk cId="4206792962" sldId="340"/>
            <ac:inkMk id="192" creationId="{56C56A47-F9AB-C22C-73EC-2CC245199A52}"/>
          </ac:inkMkLst>
        </pc:inkChg>
        <pc:inkChg chg="add del">
          <ac:chgData name="Prabhu NATARAJAN" userId="b568c39d-4608-44ca-adc0-616f90d36460" providerId="ADAL" clId="{C310122D-B008-4A4A-A635-2AAB52788EEA}" dt="2024-01-17T06:24:25.576" v="188"/>
          <ac:inkMkLst>
            <pc:docMk/>
            <pc:sldMk cId="4206792962" sldId="340"/>
            <ac:inkMk id="193" creationId="{F246D786-17FD-99BE-4EEF-A318D66EA1C4}"/>
          </ac:inkMkLst>
        </pc:inkChg>
        <pc:inkChg chg="add del">
          <ac:chgData name="Prabhu NATARAJAN" userId="b568c39d-4608-44ca-adc0-616f90d36460" providerId="ADAL" clId="{C310122D-B008-4A4A-A635-2AAB52788EEA}" dt="2024-01-17T06:24:25.576" v="188"/>
          <ac:inkMkLst>
            <pc:docMk/>
            <pc:sldMk cId="4206792962" sldId="340"/>
            <ac:inkMk id="194" creationId="{F324843F-3C54-DA2F-EE69-0D35A1A08C91}"/>
          </ac:inkMkLst>
        </pc:inkChg>
        <pc:inkChg chg="add del">
          <ac:chgData name="Prabhu NATARAJAN" userId="b568c39d-4608-44ca-adc0-616f90d36460" providerId="ADAL" clId="{C310122D-B008-4A4A-A635-2AAB52788EEA}" dt="2024-01-17T06:24:25.576" v="188"/>
          <ac:inkMkLst>
            <pc:docMk/>
            <pc:sldMk cId="4206792962" sldId="340"/>
            <ac:inkMk id="195" creationId="{982A5732-D0EC-6502-FCB1-EC3029302830}"/>
          </ac:inkMkLst>
        </pc:inkChg>
        <pc:inkChg chg="add reco">
          <ac:chgData name="Prabhu NATARAJAN" userId="b568c39d-4608-44ca-adc0-616f90d36460" providerId="ADAL" clId="{C310122D-B008-4A4A-A635-2AAB52788EEA}" dt="2024-01-17T06:24:25.576" v="188"/>
          <ac:inkMkLst>
            <pc:docMk/>
            <pc:sldMk cId="4206792962" sldId="340"/>
            <ac:inkMk id="196" creationId="{F088C101-034B-99BB-C838-C06EF0C798CC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197" creationId="{12495006-2EAB-3BCF-6917-84065F02AB21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198" creationId="{A1FF9418-C640-99D6-F5D3-FF6F432CE248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199" creationId="{57209F77-2103-1498-6C22-D3B88E1412CE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200" creationId="{A5C5C147-F67F-6663-8CC4-E123E92DA1D1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201" creationId="{B5E57228-1413-58AA-6CFE-591B042EC25F}"/>
          </ac:inkMkLst>
        </pc:inkChg>
        <pc:inkChg chg="add del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202" creationId="{F5A75057-AF18-1400-C173-9B6220ED29BD}"/>
          </ac:inkMkLst>
        </pc:inkChg>
        <pc:inkChg chg="add reco">
          <ac:chgData name="Prabhu NATARAJAN" userId="b568c39d-4608-44ca-adc0-616f90d36460" providerId="ADAL" clId="{C310122D-B008-4A4A-A635-2AAB52788EEA}" dt="2024-01-17T06:24:31.052" v="195"/>
          <ac:inkMkLst>
            <pc:docMk/>
            <pc:sldMk cId="4206792962" sldId="340"/>
            <ac:inkMk id="203" creationId="{F704174B-C40C-A608-6FCB-6F5E1DC09AC6}"/>
          </ac:inkMkLst>
        </pc:inkChg>
        <pc:inkChg chg="add del">
          <ac:chgData name="Prabhu NATARAJAN" userId="b568c39d-4608-44ca-adc0-616f90d36460" providerId="ADAL" clId="{C310122D-B008-4A4A-A635-2AAB52788EEA}" dt="2024-01-17T06:24:33.483" v="197"/>
          <ac:inkMkLst>
            <pc:docMk/>
            <pc:sldMk cId="4206792962" sldId="340"/>
            <ac:inkMk id="204" creationId="{C82310C3-CF1D-30D3-AAB9-2AD04A684410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05" creationId="{7F1BA237-2DCB-38A8-0FDB-4E6E42C5B66B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06" creationId="{DD026205-F378-B066-22DB-8997276DEA91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07" creationId="{8DE65440-2669-292F-2B6D-8D11245A128E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08" creationId="{CC094594-62E3-A757-BFC2-A95CAE7868D6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09" creationId="{195443AB-A507-A4EE-D2DE-7C325CF4FD62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0" creationId="{0AF5F13D-2A75-E559-845F-25815D76D957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1" creationId="{FF0D2837-6D8E-79D3-D85C-38913E4CA5A3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2" creationId="{0BB3DB23-0FF5-34FA-997A-5AD595E1C2E3}"/>
          </ac:inkMkLst>
        </pc:inkChg>
        <pc:inkChg chg="add del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3" creationId="{A11ACD58-9A81-4DDF-DFB3-8C6CC098BC80}"/>
          </ac:inkMkLst>
        </pc:inkChg>
        <pc:inkChg chg="add reco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4" creationId="{A86B3A9A-A937-3D74-EECD-62DC4C44CE2E}"/>
          </ac:inkMkLst>
        </pc:inkChg>
        <pc:inkChg chg="add reco">
          <ac:chgData name="Prabhu NATARAJAN" userId="b568c39d-4608-44ca-adc0-616f90d36460" providerId="ADAL" clId="{C310122D-B008-4A4A-A635-2AAB52788EEA}" dt="2024-01-17T06:24:43.544" v="207"/>
          <ac:inkMkLst>
            <pc:docMk/>
            <pc:sldMk cId="4206792962" sldId="340"/>
            <ac:inkMk id="215" creationId="{12EAA7AD-734A-7D00-F0FB-76DA7198C2C3}"/>
          </ac:inkMkLst>
        </pc:inkChg>
        <pc:inkChg chg="add del">
          <ac:chgData name="Prabhu NATARAJAN" userId="b568c39d-4608-44ca-adc0-616f90d36460" providerId="ADAL" clId="{C310122D-B008-4A4A-A635-2AAB52788EEA}" dt="2024-01-17T06:24:46.624" v="210"/>
          <ac:inkMkLst>
            <pc:docMk/>
            <pc:sldMk cId="4206792962" sldId="340"/>
            <ac:inkMk id="216" creationId="{630BB61B-D652-677A-635E-43D5D88472AB}"/>
          </ac:inkMkLst>
        </pc:inkChg>
        <pc:inkChg chg="add del">
          <ac:chgData name="Prabhu NATARAJAN" userId="b568c39d-4608-44ca-adc0-616f90d36460" providerId="ADAL" clId="{C310122D-B008-4A4A-A635-2AAB52788EEA}" dt="2024-01-17T06:24:46.624" v="210"/>
          <ac:inkMkLst>
            <pc:docMk/>
            <pc:sldMk cId="4206792962" sldId="340"/>
            <ac:inkMk id="217" creationId="{DF2C8582-C69A-9F2F-1210-D8723BC6C900}"/>
          </ac:inkMkLst>
        </pc:inkChg>
        <pc:inkChg chg="add reco">
          <ac:chgData name="Prabhu NATARAJAN" userId="b568c39d-4608-44ca-adc0-616f90d36460" providerId="ADAL" clId="{C310122D-B008-4A4A-A635-2AAB52788EEA}" dt="2024-01-17T06:24:46.624" v="210"/>
          <ac:inkMkLst>
            <pc:docMk/>
            <pc:sldMk cId="4206792962" sldId="340"/>
            <ac:inkMk id="218" creationId="{D96D09CE-0CFF-86DC-E2C7-8C7C437D3117}"/>
          </ac:inkMkLst>
        </pc:inkChg>
        <pc:inkChg chg="add">
          <ac:chgData name="Prabhu NATARAJAN" userId="b568c39d-4608-44ca-adc0-616f90d36460" providerId="ADAL" clId="{C310122D-B008-4A4A-A635-2AAB52788EEA}" dt="2024-01-17T06:24:47.587" v="211"/>
          <ac:inkMkLst>
            <pc:docMk/>
            <pc:sldMk cId="4206792962" sldId="340"/>
            <ac:inkMk id="219" creationId="{7C011C17-9F05-04A5-2F1A-5666E3D37C5A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0" creationId="{CA86335E-A939-0D13-EBCC-67A9AA4A5390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1" creationId="{FDE46502-98EB-287E-BE58-A6DB58CF80E4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2" creationId="{1F5759C7-23E9-A459-3E26-B20E26E92D6C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3" creationId="{FEAF0DA6-C0F8-D917-E6D7-3B3208F8C030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4" creationId="{5524CB77-8F66-A327-192D-94E8E08F12E9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5" creationId="{76BA2D52-311D-77A3-8ED7-1BB6F969F18C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6" creationId="{BECE575B-DE5B-718C-13A6-AA54761B139C}"/>
          </ac:inkMkLst>
        </pc:inkChg>
        <pc:inkChg chg="add del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7" creationId="{D7627CC3-8FA4-3D13-BE2B-1017D1D03DF2}"/>
          </ac:inkMkLst>
        </pc:inkChg>
        <pc:inkChg chg="add">
          <ac:chgData name="Prabhu NATARAJAN" userId="b568c39d-4608-44ca-adc0-616f90d36460" providerId="ADAL" clId="{C310122D-B008-4A4A-A635-2AAB52788EEA}" dt="2024-01-17T06:24:55.607" v="220"/>
          <ac:inkMkLst>
            <pc:docMk/>
            <pc:sldMk cId="4206792962" sldId="340"/>
            <ac:inkMk id="228" creationId="{2F770607-6238-A0B5-762E-B51163EB5B4D}"/>
          </ac:inkMkLst>
        </pc:inkChg>
        <pc:inkChg chg="add reco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29" creationId="{4AF849C6-E352-B37D-EF97-D9140B7FA810}"/>
          </ac:inkMkLst>
        </pc:inkChg>
        <pc:inkChg chg="add reco">
          <ac:chgData name="Prabhu NATARAJAN" userId="b568c39d-4608-44ca-adc0-616f90d36460" providerId="ADAL" clId="{C310122D-B008-4A4A-A635-2AAB52788EEA}" dt="2024-01-17T06:24:56.550" v="221"/>
          <ac:inkMkLst>
            <pc:docMk/>
            <pc:sldMk cId="4206792962" sldId="340"/>
            <ac:inkMk id="230" creationId="{212CD624-8E4C-9DD4-0824-F57DE8C9A17B}"/>
          </ac:inkMkLst>
        </pc:inkChg>
        <pc:inkChg chg="add del">
          <ac:chgData name="Prabhu NATARAJAN" userId="b568c39d-4608-44ca-adc0-616f90d36460" providerId="ADAL" clId="{C310122D-B008-4A4A-A635-2AAB52788EEA}" dt="2024-01-17T06:25:01.364" v="225"/>
          <ac:inkMkLst>
            <pc:docMk/>
            <pc:sldMk cId="4206792962" sldId="340"/>
            <ac:inkMk id="231" creationId="{9D6A1F6B-C84E-BB2D-7207-34A9EF525789}"/>
          </ac:inkMkLst>
        </pc:inkChg>
        <pc:inkChg chg="add del">
          <ac:chgData name="Prabhu NATARAJAN" userId="b568c39d-4608-44ca-adc0-616f90d36460" providerId="ADAL" clId="{C310122D-B008-4A4A-A635-2AAB52788EEA}" dt="2024-01-17T06:25:01.364" v="225"/>
          <ac:inkMkLst>
            <pc:docMk/>
            <pc:sldMk cId="4206792962" sldId="340"/>
            <ac:inkMk id="232" creationId="{7A2F8CC3-0D5F-1039-4FEA-8561A2A113B3}"/>
          </ac:inkMkLst>
        </pc:inkChg>
        <pc:inkChg chg="add">
          <ac:chgData name="Prabhu NATARAJAN" userId="b568c39d-4608-44ca-adc0-616f90d36460" providerId="ADAL" clId="{C310122D-B008-4A4A-A635-2AAB52788EEA}" dt="2024-01-17T06:25:00.814" v="224"/>
          <ac:inkMkLst>
            <pc:docMk/>
            <pc:sldMk cId="4206792962" sldId="340"/>
            <ac:inkMk id="233" creationId="{3EF6CDAE-CC68-534D-31DC-BC8600612D6A}"/>
          </ac:inkMkLst>
        </pc:inkChg>
        <pc:inkChg chg="add reco">
          <ac:chgData name="Prabhu NATARAJAN" userId="b568c39d-4608-44ca-adc0-616f90d36460" providerId="ADAL" clId="{C310122D-B008-4A4A-A635-2AAB52788EEA}" dt="2024-01-17T06:25:01.364" v="225"/>
          <ac:inkMkLst>
            <pc:docMk/>
            <pc:sldMk cId="4206792962" sldId="340"/>
            <ac:inkMk id="234" creationId="{1C6EBB5A-33B7-F094-1115-F4F29FEA26E6}"/>
          </ac:inkMkLst>
        </pc:inkChg>
        <pc:inkChg chg="add del">
          <ac:chgData name="Prabhu NATARAJAN" userId="b568c39d-4608-44ca-adc0-616f90d36460" providerId="ADAL" clId="{C310122D-B008-4A4A-A635-2AAB52788EEA}" dt="2024-01-17T06:25:05.924" v="230"/>
          <ac:inkMkLst>
            <pc:docMk/>
            <pc:sldMk cId="4206792962" sldId="340"/>
            <ac:inkMk id="235" creationId="{712773D0-AB19-CCB4-F3A8-B58C75335F8F}"/>
          </ac:inkMkLst>
        </pc:inkChg>
        <pc:inkChg chg="add del">
          <ac:chgData name="Prabhu NATARAJAN" userId="b568c39d-4608-44ca-adc0-616f90d36460" providerId="ADAL" clId="{C310122D-B008-4A4A-A635-2AAB52788EEA}" dt="2024-01-17T06:25:05.924" v="230"/>
          <ac:inkMkLst>
            <pc:docMk/>
            <pc:sldMk cId="4206792962" sldId="340"/>
            <ac:inkMk id="236" creationId="{AF008DAC-9FDD-ED3E-C919-9DE046FE7888}"/>
          </ac:inkMkLst>
        </pc:inkChg>
        <pc:inkChg chg="add del">
          <ac:chgData name="Prabhu NATARAJAN" userId="b568c39d-4608-44ca-adc0-616f90d36460" providerId="ADAL" clId="{C310122D-B008-4A4A-A635-2AAB52788EEA}" dt="2024-01-17T06:25:05.924" v="230"/>
          <ac:inkMkLst>
            <pc:docMk/>
            <pc:sldMk cId="4206792962" sldId="340"/>
            <ac:inkMk id="237" creationId="{8BEA5FF2-018C-FF9A-E71A-1082CDE866B2}"/>
          </ac:inkMkLst>
        </pc:inkChg>
        <pc:inkChg chg="add del">
          <ac:chgData name="Prabhu NATARAJAN" userId="b568c39d-4608-44ca-adc0-616f90d36460" providerId="ADAL" clId="{C310122D-B008-4A4A-A635-2AAB52788EEA}" dt="2024-01-17T06:25:05.924" v="230"/>
          <ac:inkMkLst>
            <pc:docMk/>
            <pc:sldMk cId="4206792962" sldId="340"/>
            <ac:inkMk id="238" creationId="{9B0B4A72-39EB-3451-1CC5-986EE13C0B41}"/>
          </ac:inkMkLst>
        </pc:inkChg>
        <pc:inkChg chg="add reco">
          <ac:chgData name="Prabhu NATARAJAN" userId="b568c39d-4608-44ca-adc0-616f90d36460" providerId="ADAL" clId="{C310122D-B008-4A4A-A635-2AAB52788EEA}" dt="2024-01-17T06:25:05.924" v="230"/>
          <ac:inkMkLst>
            <pc:docMk/>
            <pc:sldMk cId="4206792962" sldId="340"/>
            <ac:inkMk id="239" creationId="{6187F443-2BCF-3FB7-0A94-BFE85B8BA126}"/>
          </ac:inkMkLst>
        </pc:inkChg>
        <pc:inkChg chg="add del">
          <ac:chgData name="Prabhu NATARAJAN" userId="b568c39d-4608-44ca-adc0-616f90d36460" providerId="ADAL" clId="{C310122D-B008-4A4A-A635-2AAB52788EEA}" dt="2024-01-17T06:25:11.692" v="238"/>
          <ac:inkMkLst>
            <pc:docMk/>
            <pc:sldMk cId="4206792962" sldId="340"/>
            <ac:inkMk id="240" creationId="{821D28B4-D3ED-184D-3E4E-8906F8A39ABE}"/>
          </ac:inkMkLst>
        </pc:inkChg>
        <pc:inkChg chg="add del">
          <ac:chgData name="Prabhu NATARAJAN" userId="b568c39d-4608-44ca-adc0-616f90d36460" providerId="ADAL" clId="{C310122D-B008-4A4A-A635-2AAB52788EEA}" dt="2024-01-17T06:25:11.692" v="238"/>
          <ac:inkMkLst>
            <pc:docMk/>
            <pc:sldMk cId="4206792962" sldId="340"/>
            <ac:inkMk id="241" creationId="{F6E199B2-EC80-0C56-A08E-0341C0ED48FA}"/>
          </ac:inkMkLst>
        </pc:inkChg>
        <pc:inkChg chg="add del">
          <ac:chgData name="Prabhu NATARAJAN" userId="b568c39d-4608-44ca-adc0-616f90d36460" providerId="ADAL" clId="{C310122D-B008-4A4A-A635-2AAB52788EEA}" dt="2024-01-17T06:25:11.189" v="236"/>
          <ac:inkMkLst>
            <pc:docMk/>
            <pc:sldMk cId="4206792962" sldId="340"/>
            <ac:inkMk id="242" creationId="{2A79BD22-015E-CDDA-4957-8D9D13C4D18D}"/>
          </ac:inkMkLst>
        </pc:inkChg>
        <pc:inkChg chg="add del">
          <ac:chgData name="Prabhu NATARAJAN" userId="b568c39d-4608-44ca-adc0-616f90d36460" providerId="ADAL" clId="{C310122D-B008-4A4A-A635-2AAB52788EEA}" dt="2024-01-17T06:25:11.193" v="237"/>
          <ac:inkMkLst>
            <pc:docMk/>
            <pc:sldMk cId="4206792962" sldId="340"/>
            <ac:inkMk id="243" creationId="{67643405-728D-6D96-6B07-FB7EA4230366}"/>
          </ac:inkMkLst>
        </pc:inkChg>
        <pc:inkChg chg="add del">
          <ac:chgData name="Prabhu NATARAJAN" userId="b568c39d-4608-44ca-adc0-616f90d36460" providerId="ADAL" clId="{C310122D-B008-4A4A-A635-2AAB52788EEA}" dt="2024-01-17T06:25:11.692" v="238"/>
          <ac:inkMkLst>
            <pc:docMk/>
            <pc:sldMk cId="4206792962" sldId="340"/>
            <ac:inkMk id="244" creationId="{AAFB007D-AC80-0A8D-5BC6-1C7E5C10A72D}"/>
          </ac:inkMkLst>
        </pc:inkChg>
        <pc:inkChg chg="add reco">
          <ac:chgData name="Prabhu NATARAJAN" userId="b568c39d-4608-44ca-adc0-616f90d36460" providerId="ADAL" clId="{C310122D-B008-4A4A-A635-2AAB52788EEA}" dt="2024-01-17T06:25:11.692" v="238"/>
          <ac:inkMkLst>
            <pc:docMk/>
            <pc:sldMk cId="4206792962" sldId="340"/>
            <ac:inkMk id="245" creationId="{A05F3C27-E56D-6D5A-BE22-2A9BB2C5AC6A}"/>
          </ac:inkMkLst>
        </pc:inkChg>
        <pc:inkChg chg="add del">
          <ac:chgData name="Prabhu NATARAJAN" userId="b568c39d-4608-44ca-adc0-616f90d36460" providerId="ADAL" clId="{C310122D-B008-4A4A-A635-2AAB52788EEA}" dt="2024-01-17T06:25:13.426" v="241"/>
          <ac:inkMkLst>
            <pc:docMk/>
            <pc:sldMk cId="4206792962" sldId="340"/>
            <ac:inkMk id="246" creationId="{8FD1A0DA-B766-4518-F58A-37FD3F371BAE}"/>
          </ac:inkMkLst>
        </pc:inkChg>
        <pc:inkChg chg="add del">
          <ac:chgData name="Prabhu NATARAJAN" userId="b568c39d-4608-44ca-adc0-616f90d36460" providerId="ADAL" clId="{C310122D-B008-4A4A-A635-2AAB52788EEA}" dt="2024-01-17T06:25:13.426" v="241"/>
          <ac:inkMkLst>
            <pc:docMk/>
            <pc:sldMk cId="4206792962" sldId="340"/>
            <ac:inkMk id="247" creationId="{1976CB72-BEA2-491D-026A-988C90EAC8B9}"/>
          </ac:inkMkLst>
        </pc:inkChg>
        <pc:inkChg chg="add del reco">
          <ac:chgData name="Prabhu NATARAJAN" userId="b568c39d-4608-44ca-adc0-616f90d36460" providerId="ADAL" clId="{C310122D-B008-4A4A-A635-2AAB52788EEA}" dt="2024-01-17T06:25:13.744" v="242"/>
          <ac:inkMkLst>
            <pc:docMk/>
            <pc:sldMk cId="4206792962" sldId="340"/>
            <ac:inkMk id="248" creationId="{F77B8717-5427-FF79-9AB4-54312CC3001D}"/>
          </ac:inkMkLst>
        </pc:inkChg>
        <pc:inkChg chg="add">
          <ac:chgData name="Prabhu NATARAJAN" userId="b568c39d-4608-44ca-adc0-616f90d36460" providerId="ADAL" clId="{C310122D-B008-4A4A-A635-2AAB52788EEA}" dt="2024-01-17T06:25:15.557" v="243"/>
          <ac:inkMkLst>
            <pc:docMk/>
            <pc:sldMk cId="4206792962" sldId="340"/>
            <ac:inkMk id="249" creationId="{D7840C43-AAE3-368A-94D9-D8B9AEEE9606}"/>
          </ac:inkMkLst>
        </pc:inkChg>
        <pc:inkChg chg="add del">
          <ac:chgData name="Prabhu NATARAJAN" userId="b568c39d-4608-44ca-adc0-616f90d36460" providerId="ADAL" clId="{C310122D-B008-4A4A-A635-2AAB52788EEA}" dt="2024-01-17T06:25:19.354" v="248"/>
          <ac:inkMkLst>
            <pc:docMk/>
            <pc:sldMk cId="4206792962" sldId="340"/>
            <ac:inkMk id="250" creationId="{B0200D7A-3446-AB1C-1ADF-C7D701C4A323}"/>
          </ac:inkMkLst>
        </pc:inkChg>
        <pc:inkChg chg="add del">
          <ac:chgData name="Prabhu NATARAJAN" userId="b568c39d-4608-44ca-adc0-616f90d36460" providerId="ADAL" clId="{C310122D-B008-4A4A-A635-2AAB52788EEA}" dt="2024-01-17T06:25:19.354" v="248"/>
          <ac:inkMkLst>
            <pc:docMk/>
            <pc:sldMk cId="4206792962" sldId="340"/>
            <ac:inkMk id="251" creationId="{4B91E9C9-BED5-C60B-ED57-75152646A41E}"/>
          </ac:inkMkLst>
        </pc:inkChg>
        <pc:inkChg chg="add del">
          <ac:chgData name="Prabhu NATARAJAN" userId="b568c39d-4608-44ca-adc0-616f90d36460" providerId="ADAL" clId="{C310122D-B008-4A4A-A635-2AAB52788EEA}" dt="2024-01-17T06:25:19.354" v="248"/>
          <ac:inkMkLst>
            <pc:docMk/>
            <pc:sldMk cId="4206792962" sldId="340"/>
            <ac:inkMk id="252" creationId="{8702963D-C49A-FAE2-9BBB-6A2A115B6D49}"/>
          </ac:inkMkLst>
        </pc:inkChg>
        <pc:inkChg chg="add del">
          <ac:chgData name="Prabhu NATARAJAN" userId="b568c39d-4608-44ca-adc0-616f90d36460" providerId="ADAL" clId="{C310122D-B008-4A4A-A635-2AAB52788EEA}" dt="2024-01-17T06:25:19.354" v="248"/>
          <ac:inkMkLst>
            <pc:docMk/>
            <pc:sldMk cId="4206792962" sldId="340"/>
            <ac:inkMk id="253" creationId="{12687846-E210-26DE-D828-1C93B6685DCD}"/>
          </ac:inkMkLst>
        </pc:inkChg>
        <pc:inkChg chg="add reco">
          <ac:chgData name="Prabhu NATARAJAN" userId="b568c39d-4608-44ca-adc0-616f90d36460" providerId="ADAL" clId="{C310122D-B008-4A4A-A635-2AAB52788EEA}" dt="2024-01-17T06:25:19.354" v="248"/>
          <ac:inkMkLst>
            <pc:docMk/>
            <pc:sldMk cId="4206792962" sldId="340"/>
            <ac:inkMk id="254" creationId="{1CEA1F8A-8F2A-44B4-F727-0D779BDED96C}"/>
          </ac:inkMkLst>
        </pc:inkChg>
        <pc:inkChg chg="add del">
          <ac:chgData name="Prabhu NATARAJAN" userId="b568c39d-4608-44ca-adc0-616f90d36460" providerId="ADAL" clId="{C310122D-B008-4A4A-A635-2AAB52788EEA}" dt="2024-01-17T06:25:26.449" v="251"/>
          <ac:inkMkLst>
            <pc:docMk/>
            <pc:sldMk cId="4206792962" sldId="340"/>
            <ac:inkMk id="255" creationId="{F9451127-CA9A-BC17-0F89-8D0579865800}"/>
          </ac:inkMkLst>
        </pc:inkChg>
        <pc:inkChg chg="add del">
          <ac:chgData name="Prabhu NATARAJAN" userId="b568c39d-4608-44ca-adc0-616f90d36460" providerId="ADAL" clId="{C310122D-B008-4A4A-A635-2AAB52788EEA}" dt="2024-01-17T06:25:26.449" v="251"/>
          <ac:inkMkLst>
            <pc:docMk/>
            <pc:sldMk cId="4206792962" sldId="340"/>
            <ac:inkMk id="256" creationId="{E91DFEF4-3B17-E23B-B91B-81B36DFE6F6F}"/>
          </ac:inkMkLst>
        </pc:inkChg>
        <pc:inkChg chg="add reco">
          <ac:chgData name="Prabhu NATARAJAN" userId="b568c39d-4608-44ca-adc0-616f90d36460" providerId="ADAL" clId="{C310122D-B008-4A4A-A635-2AAB52788EEA}" dt="2024-01-17T06:25:26.449" v="251"/>
          <ac:inkMkLst>
            <pc:docMk/>
            <pc:sldMk cId="4206792962" sldId="340"/>
            <ac:inkMk id="257" creationId="{8D4EFBB4-6FF4-68C9-337B-086ECE90E47F}"/>
          </ac:inkMkLst>
        </pc:inkChg>
      </pc:sldChg>
    </pc:docChg>
  </pc:docChgLst>
  <pc:docChgLst>
    <pc:chgData name="Prabhu NATARAJAN" userId="b568c39d-4608-44ca-adc0-616f90d36460" providerId="ADAL" clId="{E878474B-B9BD-C44D-AFC1-E15A6953A40C}"/>
    <pc:docChg chg="undo custSel addSld delSld modSld">
      <pc:chgData name="Prabhu NATARAJAN" userId="b568c39d-4608-44ca-adc0-616f90d36460" providerId="ADAL" clId="{E878474B-B9BD-C44D-AFC1-E15A6953A40C}" dt="2024-01-22T00:00:14.217" v="1513"/>
      <pc:docMkLst>
        <pc:docMk/>
      </pc:docMkLst>
      <pc:sldChg chg="addSp delSp">
        <pc:chgData name="Prabhu NATARAJAN" userId="b568c39d-4608-44ca-adc0-616f90d36460" providerId="ADAL" clId="{E878474B-B9BD-C44D-AFC1-E15A6953A40C}" dt="2024-01-21T11:37:13.011" v="275"/>
        <pc:sldMkLst>
          <pc:docMk/>
          <pc:sldMk cId="3972507484" sldId="311"/>
        </pc:sldMkLst>
        <pc:inkChg chg="add">
          <ac:chgData name="Prabhu NATARAJAN" userId="b568c39d-4608-44ca-adc0-616f90d36460" providerId="ADAL" clId="{E878474B-B9BD-C44D-AFC1-E15A6953A40C}" dt="2024-01-21T11:36:29.244" v="258"/>
          <ac:inkMkLst>
            <pc:docMk/>
            <pc:sldMk cId="3972507484" sldId="311"/>
            <ac:inkMk id="4" creationId="{D5A1B705-3847-6866-5EF5-EDC4F0CF4515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7" creationId="{7AC130B3-C1A8-BFCD-8EAA-CBCC8BFDC537}"/>
          </ac:inkMkLst>
        </pc:inkChg>
        <pc:inkChg chg="add del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8" creationId="{F3463850-B023-89BE-BEDC-E92C54ACA8C7}"/>
          </ac:inkMkLst>
        </pc:inkChg>
        <pc:inkChg chg="add del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9" creationId="{6049F66E-6EE0-93BF-044B-FC739A4CBF76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10" creationId="{C77D11F1-AAB0-2D2A-9982-C8A878454F10}"/>
          </ac:inkMkLst>
        </pc:inkChg>
        <pc:inkChg chg="add del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11" creationId="{7F9FB13B-91D6-C671-D852-277369B06420}"/>
          </ac:inkMkLst>
        </pc:inkChg>
        <pc:inkChg chg="add del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12" creationId="{B521E89A-CDAB-B9C1-C385-FBF54433B13B}"/>
          </ac:inkMkLst>
        </pc:inkChg>
        <pc:inkChg chg="add">
          <ac:chgData name="Prabhu NATARAJAN" userId="b568c39d-4608-44ca-adc0-616f90d36460" providerId="ADAL" clId="{E878474B-B9BD-C44D-AFC1-E15A6953A40C}" dt="2024-01-21T11:36:47.919" v="265"/>
          <ac:inkMkLst>
            <pc:docMk/>
            <pc:sldMk cId="3972507484" sldId="311"/>
            <ac:inkMk id="13" creationId="{F9AC31DA-4152-6C44-3F49-26E700F38017}"/>
          </ac:inkMkLst>
        </pc:inkChg>
        <pc:inkChg chg="add reco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14" creationId="{F91E772B-D34F-32E2-D4DC-84DCBCED5452}"/>
          </ac:inkMkLst>
        </pc:inkChg>
        <pc:inkChg chg="add reco">
          <ac:chgData name="Prabhu NATARAJAN" userId="b568c39d-4608-44ca-adc0-616f90d36460" providerId="ADAL" clId="{E878474B-B9BD-C44D-AFC1-E15A6953A40C}" dt="2024-01-21T11:36:48.619" v="266"/>
          <ac:inkMkLst>
            <pc:docMk/>
            <pc:sldMk cId="3972507484" sldId="311"/>
            <ac:inkMk id="16" creationId="{2E5C6DC9-CE5F-919B-965C-D44D3D8CE265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17" creationId="{1CCC0E88-F207-3A98-D7B5-D85C1C314697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18" creationId="{34373C45-5916-0238-2ACC-68148269AE8E}"/>
          </ac:inkMkLst>
        </pc:inkChg>
        <pc:inkChg chg="add">
          <ac:chgData name="Prabhu NATARAJAN" userId="b568c39d-4608-44ca-adc0-616f90d36460" providerId="ADAL" clId="{E878474B-B9BD-C44D-AFC1-E15A6953A40C}" dt="2024-01-21T11:36:50.163" v="269"/>
          <ac:inkMkLst>
            <pc:docMk/>
            <pc:sldMk cId="3972507484" sldId="311"/>
            <ac:inkMk id="19" creationId="{CDAE8EB7-1013-F36C-12D0-5FB96B5D8C54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20" creationId="{C9EC2C09-2A02-10FE-F45D-AB6C1E755F1E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21" creationId="{DDE62440-E740-7385-51E5-E3506D7FDF4D}"/>
          </ac:inkMkLst>
        </pc:inkChg>
        <pc:inkChg chg="add del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22" creationId="{C92AED2B-19FF-CB1E-63F4-6246C880495B}"/>
          </ac:inkMkLst>
        </pc:inkChg>
        <pc:inkChg chg="add reco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23" creationId="{5883A7AB-E83A-209A-5289-B3F4F466F1EA}"/>
          </ac:inkMkLst>
        </pc:inkChg>
        <pc:inkChg chg="add reco">
          <ac:chgData name="Prabhu NATARAJAN" userId="b568c39d-4608-44ca-adc0-616f90d36460" providerId="ADAL" clId="{E878474B-B9BD-C44D-AFC1-E15A6953A40C}" dt="2024-01-21T11:36:51.586" v="273"/>
          <ac:inkMkLst>
            <pc:docMk/>
            <pc:sldMk cId="3972507484" sldId="311"/>
            <ac:inkMk id="24" creationId="{B81FEA0F-36DC-6CBC-EB7C-D380D54F198E}"/>
          </ac:inkMkLst>
        </pc:inkChg>
        <pc:inkChg chg="add">
          <ac:chgData name="Prabhu NATARAJAN" userId="b568c39d-4608-44ca-adc0-616f90d36460" providerId="ADAL" clId="{E878474B-B9BD-C44D-AFC1-E15A6953A40C}" dt="2024-01-21T11:36:58.853" v="274"/>
          <ac:inkMkLst>
            <pc:docMk/>
            <pc:sldMk cId="3972507484" sldId="311"/>
            <ac:inkMk id="25" creationId="{4FF81A2C-C6F7-49D6-FC55-33152E6CD092}"/>
          </ac:inkMkLst>
        </pc:inkChg>
        <pc:inkChg chg="add">
          <ac:chgData name="Prabhu NATARAJAN" userId="b568c39d-4608-44ca-adc0-616f90d36460" providerId="ADAL" clId="{E878474B-B9BD-C44D-AFC1-E15A6953A40C}" dt="2024-01-21T11:37:13.011" v="275"/>
          <ac:inkMkLst>
            <pc:docMk/>
            <pc:sldMk cId="3972507484" sldId="311"/>
            <ac:inkMk id="26" creationId="{7690A5E5-82D2-3796-71C3-4A809D011BB4}"/>
          </ac:inkMkLst>
        </pc:inkChg>
      </pc:sldChg>
      <pc:sldChg chg="del">
        <pc:chgData name="Prabhu NATARAJAN" userId="b568c39d-4608-44ca-adc0-616f90d36460" providerId="ADAL" clId="{E878474B-B9BD-C44D-AFC1-E15A6953A40C}" dt="2024-01-21T12:27:16.684" v="1357" actId="2696"/>
        <pc:sldMkLst>
          <pc:docMk/>
          <pc:sldMk cId="914213386" sldId="339"/>
        </pc:sldMkLst>
      </pc:sldChg>
      <pc:sldChg chg="addSp delSp modSp">
        <pc:chgData name="Prabhu NATARAJAN" userId="b568c39d-4608-44ca-adc0-616f90d36460" providerId="ADAL" clId="{E878474B-B9BD-C44D-AFC1-E15A6953A40C}" dt="2024-01-22T00:00:14.217" v="1513"/>
        <pc:sldMkLst>
          <pc:docMk/>
          <pc:sldMk cId="3548354386" sldId="341"/>
        </pc:sldMkLst>
        <pc:inkChg chg="add del">
          <ac:chgData name="Prabhu NATARAJAN" userId="b568c39d-4608-44ca-adc0-616f90d36460" providerId="ADAL" clId="{E878474B-B9BD-C44D-AFC1-E15A6953A40C}" dt="2024-01-21T23:56:00.009" v="1375"/>
          <ac:inkMkLst>
            <pc:docMk/>
            <pc:sldMk cId="3548354386" sldId="341"/>
            <ac:inkMk id="15" creationId="{1690F836-2490-0601-FD13-42854ACAD17E}"/>
          </ac:inkMkLst>
        </pc:inkChg>
        <pc:inkChg chg="add del">
          <ac:chgData name="Prabhu NATARAJAN" userId="b568c39d-4608-44ca-adc0-616f90d36460" providerId="ADAL" clId="{E878474B-B9BD-C44D-AFC1-E15A6953A40C}" dt="2024-01-21T23:56:25.212" v="1397"/>
          <ac:inkMkLst>
            <pc:docMk/>
            <pc:sldMk cId="3548354386" sldId="341"/>
            <ac:inkMk id="16" creationId="{A7536702-35D9-9DBD-4A1D-C3677DF1EE42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18" creationId="{0688BA9D-FC18-0FB5-4B37-B060BEC9E3A2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0" creationId="{2D59DBE1-BB14-9815-CD13-1712B98A5851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1" creationId="{A21EE2D8-B848-01A6-0EF5-231AE4199780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2" creationId="{E56A1D3A-E088-49AF-8FE1-5C25E7ABC0E8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3" creationId="{14120BCE-1760-F1D1-B30C-520A9ECAAE2B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4" creationId="{C659CC68-4D94-12CA-A44D-ACA59EDB535E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5" creationId="{C0193943-7A5D-54C8-49EA-C0D006C0F229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6" creationId="{51D43D72-34EC-7710-08FF-237DA08F8B6E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8" creationId="{732D91A4-5318-ED69-54AA-968B9FDDC3D9}"/>
          </ac:inkMkLst>
        </pc:inkChg>
        <pc:inkChg chg="add del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29" creationId="{6A8AFAD8-D9DE-0363-0B6C-6B58E42C86A1}"/>
          </ac:inkMkLst>
        </pc:inkChg>
        <pc:inkChg chg="add reco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30" creationId="{C2D95702-0CAA-9B6B-02D0-38B49C7FF396}"/>
          </ac:inkMkLst>
        </pc:inkChg>
        <pc:inkChg chg="add reco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31" creationId="{57549CD1-C36F-C286-5F3B-C0034D3DA2B6}"/>
          </ac:inkMkLst>
        </pc:inkChg>
        <pc:inkChg chg="add reco">
          <ac:chgData name="Prabhu NATARAJAN" userId="b568c39d-4608-44ca-adc0-616f90d36460" providerId="ADAL" clId="{E878474B-B9BD-C44D-AFC1-E15A6953A40C}" dt="2024-01-21T23:56:55.886" v="1410"/>
          <ac:inkMkLst>
            <pc:docMk/>
            <pc:sldMk cId="3548354386" sldId="341"/>
            <ac:inkMk id="34" creationId="{E9EFF97B-F473-C914-89FD-52E88499D633}"/>
          </ac:inkMkLst>
        </pc:inkChg>
        <pc:inkChg chg="add del">
          <ac:chgData name="Prabhu NATARAJAN" userId="b568c39d-4608-44ca-adc0-616f90d36460" providerId="ADAL" clId="{E878474B-B9BD-C44D-AFC1-E15A6953A40C}" dt="2024-01-21T23:57:12.146" v="1415"/>
          <ac:inkMkLst>
            <pc:docMk/>
            <pc:sldMk cId="3548354386" sldId="341"/>
            <ac:inkMk id="36" creationId="{6E77294F-A963-6387-652C-E04DBF08DE7C}"/>
          </ac:inkMkLst>
        </pc:inkChg>
        <pc:inkChg chg="add del">
          <ac:chgData name="Prabhu NATARAJAN" userId="b568c39d-4608-44ca-adc0-616f90d36460" providerId="ADAL" clId="{E878474B-B9BD-C44D-AFC1-E15A6953A40C}" dt="2024-01-21T23:57:12.146" v="1415"/>
          <ac:inkMkLst>
            <pc:docMk/>
            <pc:sldMk cId="3548354386" sldId="341"/>
            <ac:inkMk id="37" creationId="{0D823CE3-02F0-18EF-0530-F691C92FB9BB}"/>
          </ac:inkMkLst>
        </pc:inkChg>
        <pc:inkChg chg="add del">
          <ac:chgData name="Prabhu NATARAJAN" userId="b568c39d-4608-44ca-adc0-616f90d36460" providerId="ADAL" clId="{E878474B-B9BD-C44D-AFC1-E15A6953A40C}" dt="2024-01-21T23:57:12.146" v="1415"/>
          <ac:inkMkLst>
            <pc:docMk/>
            <pc:sldMk cId="3548354386" sldId="341"/>
            <ac:inkMk id="39" creationId="{B24A31E0-71FF-FF74-E8EB-5FBEFA937D19}"/>
          </ac:inkMkLst>
        </pc:inkChg>
        <pc:inkChg chg="add del">
          <ac:chgData name="Prabhu NATARAJAN" userId="b568c39d-4608-44ca-adc0-616f90d36460" providerId="ADAL" clId="{E878474B-B9BD-C44D-AFC1-E15A6953A40C}" dt="2024-01-21T23:57:12.146" v="1415"/>
          <ac:inkMkLst>
            <pc:docMk/>
            <pc:sldMk cId="3548354386" sldId="341"/>
            <ac:inkMk id="42" creationId="{2C122A9F-7C6E-A730-7D69-7EEFEC440405}"/>
          </ac:inkMkLst>
        </pc:inkChg>
        <pc:inkChg chg="add del reco">
          <ac:chgData name="Prabhu NATARAJAN" userId="b568c39d-4608-44ca-adc0-616f90d36460" providerId="ADAL" clId="{E878474B-B9BD-C44D-AFC1-E15A6953A40C}" dt="2024-01-21T23:57:24.007" v="1430"/>
          <ac:inkMkLst>
            <pc:docMk/>
            <pc:sldMk cId="3548354386" sldId="341"/>
            <ac:inkMk id="43" creationId="{86A17D9A-61D3-8025-718F-30BAD0A92DAF}"/>
          </ac:inkMkLst>
        </pc:inkChg>
        <pc:inkChg chg="add del">
          <ac:chgData name="Prabhu NATARAJAN" userId="b568c39d-4608-44ca-adc0-616f90d36460" providerId="ADAL" clId="{E878474B-B9BD-C44D-AFC1-E15A6953A40C}" dt="2024-01-21T23:57:24.009" v="1432"/>
          <ac:inkMkLst>
            <pc:docMk/>
            <pc:sldMk cId="3548354386" sldId="341"/>
            <ac:inkMk id="44" creationId="{9A644F0C-C104-4A73-018D-C5D3D435ED52}"/>
          </ac:inkMkLst>
        </pc:inkChg>
        <pc:inkChg chg="add del">
          <ac:chgData name="Prabhu NATARAJAN" userId="b568c39d-4608-44ca-adc0-616f90d36460" providerId="ADAL" clId="{E878474B-B9BD-C44D-AFC1-E15A6953A40C}" dt="2024-01-21T23:57:24.008" v="1431"/>
          <ac:inkMkLst>
            <pc:docMk/>
            <pc:sldMk cId="3548354386" sldId="341"/>
            <ac:inkMk id="45" creationId="{0428F255-7C09-7568-F9FF-BBB2B0688CA5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46" creationId="{E533E987-E001-5873-984F-7E3EDBC0039C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47" creationId="{4B61AEA2-5AB3-CB7B-95F0-D7AC0912C10D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53" creationId="{2CAE88D2-8541-7221-FD4B-D4C48C644CA0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54" creationId="{747FBEB3-4700-2059-D621-B1F0AF42D006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57" creationId="{1FC211E7-3CDC-FEA2-2BBA-204EA590855D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59" creationId="{3880F9A0-F0A5-2360-53AA-73BD9D37AF0E}"/>
          </ac:inkMkLst>
        </pc:inkChg>
        <pc:inkChg chg="add del">
          <ac:chgData name="Prabhu NATARAJAN" userId="b568c39d-4608-44ca-adc0-616f90d36460" providerId="ADAL" clId="{E878474B-B9BD-C44D-AFC1-E15A6953A40C}" dt="2024-01-21T23:57:18.323" v="1425"/>
          <ac:inkMkLst>
            <pc:docMk/>
            <pc:sldMk cId="3548354386" sldId="341"/>
            <ac:inkMk id="71" creationId="{CD75D07B-30E0-0F4B-BD4D-4C39AA4293A9}"/>
          </ac:inkMkLst>
        </pc:inkChg>
        <pc:inkChg chg="add del reco">
          <ac:chgData name="Prabhu NATARAJAN" userId="b568c39d-4608-44ca-adc0-616f90d36460" providerId="ADAL" clId="{E878474B-B9BD-C44D-AFC1-E15A6953A40C}" dt="2024-01-21T23:57:24.010" v="1433"/>
          <ac:inkMkLst>
            <pc:docMk/>
            <pc:sldMk cId="3548354386" sldId="341"/>
            <ac:inkMk id="73" creationId="{D814561B-1DC5-45A8-4DE0-F62B0BC61C3B}"/>
          </ac:inkMkLst>
        </pc:inkChg>
        <pc:inkChg chg="add del">
          <ac:chgData name="Prabhu NATARAJAN" userId="b568c39d-4608-44ca-adc0-616f90d36460" providerId="ADAL" clId="{E878474B-B9BD-C44D-AFC1-E15A6953A40C}" dt="2024-01-21T23:57:20.057" v="1428"/>
          <ac:inkMkLst>
            <pc:docMk/>
            <pc:sldMk cId="3548354386" sldId="341"/>
            <ac:inkMk id="74" creationId="{0F2AA24B-159B-015A-EFDA-ECE5E5DDE8F2}"/>
          </ac:inkMkLst>
        </pc:inkChg>
        <pc:inkChg chg="add del">
          <ac:chgData name="Prabhu NATARAJAN" userId="b568c39d-4608-44ca-adc0-616f90d36460" providerId="ADAL" clId="{E878474B-B9BD-C44D-AFC1-E15A6953A40C}" dt="2024-01-21T23:57:20.057" v="1428"/>
          <ac:inkMkLst>
            <pc:docMk/>
            <pc:sldMk cId="3548354386" sldId="341"/>
            <ac:inkMk id="75" creationId="{DF634E8C-4F95-A376-946E-719910BF0B94}"/>
          </ac:inkMkLst>
        </pc:inkChg>
        <pc:inkChg chg="del">
          <ac:chgData name="Prabhu NATARAJAN" userId="b568c39d-4608-44ca-adc0-616f90d36460" providerId="ADAL" clId="{E878474B-B9BD-C44D-AFC1-E15A6953A40C}" dt="2024-01-21T23:56:00.008" v="1372"/>
          <ac:inkMkLst>
            <pc:docMk/>
            <pc:sldMk cId="3548354386" sldId="341"/>
            <ac:inkMk id="76" creationId="{085E33E7-37A9-A67C-A989-19BC1526E48C}"/>
          </ac:inkMkLst>
        </pc:inkChg>
        <pc:inkChg chg="del">
          <ac:chgData name="Prabhu NATARAJAN" userId="b568c39d-4608-44ca-adc0-616f90d36460" providerId="ADAL" clId="{E878474B-B9BD-C44D-AFC1-E15A6953A40C}" dt="2024-01-21T23:56:00.014" v="1385"/>
          <ac:inkMkLst>
            <pc:docMk/>
            <pc:sldMk cId="3548354386" sldId="341"/>
            <ac:inkMk id="77" creationId="{6C06159E-72AD-CED3-3E3B-EB00B5F880D4}"/>
          </ac:inkMkLst>
        </pc:inkChg>
        <pc:inkChg chg="add del reco">
          <ac:chgData name="Prabhu NATARAJAN" userId="b568c39d-4608-44ca-adc0-616f90d36460" providerId="ADAL" clId="{E878474B-B9BD-C44D-AFC1-E15A6953A40C}" dt="2024-01-21T23:57:24.006" v="1429"/>
          <ac:inkMkLst>
            <pc:docMk/>
            <pc:sldMk cId="3548354386" sldId="341"/>
            <ac:inkMk id="78" creationId="{6E7231DA-5CC4-058E-ED01-E6728805BDA9}"/>
          </ac:inkMkLst>
        </pc:inkChg>
        <pc:inkChg chg="add del">
          <ac:chgData name="Prabhu NATARAJAN" userId="b568c39d-4608-44ca-adc0-616f90d36460" providerId="ADAL" clId="{E878474B-B9BD-C44D-AFC1-E15A6953A40C}" dt="2024-01-21T23:57:26.708" v="1436"/>
          <ac:inkMkLst>
            <pc:docMk/>
            <pc:sldMk cId="3548354386" sldId="341"/>
            <ac:inkMk id="80" creationId="{885EA8F5-636A-EB09-1B1C-F6CFB12955F9}"/>
          </ac:inkMkLst>
        </pc:inkChg>
        <pc:inkChg chg="add del">
          <ac:chgData name="Prabhu NATARAJAN" userId="b568c39d-4608-44ca-adc0-616f90d36460" providerId="ADAL" clId="{E878474B-B9BD-C44D-AFC1-E15A6953A40C}" dt="2024-01-21T23:57:26.708" v="1436"/>
          <ac:inkMkLst>
            <pc:docMk/>
            <pc:sldMk cId="3548354386" sldId="341"/>
            <ac:inkMk id="81" creationId="{DB5E0174-99B6-DBE8-CD10-3F5EFDA9F699}"/>
          </ac:inkMkLst>
        </pc:inkChg>
        <pc:inkChg chg="add reco">
          <ac:chgData name="Prabhu NATARAJAN" userId="b568c39d-4608-44ca-adc0-616f90d36460" providerId="ADAL" clId="{E878474B-B9BD-C44D-AFC1-E15A6953A40C}" dt="2024-01-21T23:57:26.708" v="1436"/>
          <ac:inkMkLst>
            <pc:docMk/>
            <pc:sldMk cId="3548354386" sldId="341"/>
            <ac:inkMk id="82" creationId="{7BCD2B18-B33B-D6E3-780F-8A8CE4ED7D0B}"/>
          </ac:inkMkLst>
        </pc:inkChg>
        <pc:inkChg chg="add del">
          <ac:chgData name="Prabhu NATARAJAN" userId="b568c39d-4608-44ca-adc0-616f90d36460" providerId="ADAL" clId="{E878474B-B9BD-C44D-AFC1-E15A6953A40C}" dt="2024-01-21T23:59:13.041" v="1507"/>
          <ac:inkMkLst>
            <pc:docMk/>
            <pc:sldMk cId="3548354386" sldId="341"/>
            <ac:inkMk id="83" creationId="{5922837F-0F9E-A4B0-79C3-111313AE2CF1}"/>
          </ac:inkMkLst>
        </pc:inkChg>
        <pc:inkChg chg="del">
          <ac:chgData name="Prabhu NATARAJAN" userId="b568c39d-4608-44ca-adc0-616f90d36460" providerId="ADAL" clId="{E878474B-B9BD-C44D-AFC1-E15A6953A40C}" dt="2024-01-21T23:56:00.010" v="1377"/>
          <ac:inkMkLst>
            <pc:docMk/>
            <pc:sldMk cId="3548354386" sldId="341"/>
            <ac:inkMk id="84" creationId="{97B0517B-8BA7-B63D-436E-01D1479CFBBA}"/>
          </ac:inkMkLst>
        </pc:inkChg>
        <pc:inkChg chg="del">
          <ac:chgData name="Prabhu NATARAJAN" userId="b568c39d-4608-44ca-adc0-616f90d36460" providerId="ADAL" clId="{E878474B-B9BD-C44D-AFC1-E15A6953A40C}" dt="2024-01-21T23:56:00.013" v="1382"/>
          <ac:inkMkLst>
            <pc:docMk/>
            <pc:sldMk cId="3548354386" sldId="341"/>
            <ac:inkMk id="85" creationId="{EEBCCE89-8CA0-C928-2B62-4759F8775531}"/>
          </ac:inkMkLst>
        </pc:inkChg>
        <pc:inkChg chg="del">
          <ac:chgData name="Prabhu NATARAJAN" userId="b568c39d-4608-44ca-adc0-616f90d36460" providerId="ADAL" clId="{E878474B-B9BD-C44D-AFC1-E15A6953A40C}" dt="2024-01-21T23:56:00.007" v="1371"/>
          <ac:inkMkLst>
            <pc:docMk/>
            <pc:sldMk cId="3548354386" sldId="341"/>
            <ac:inkMk id="86" creationId="{B074CFC7-47D4-29A5-7F31-AFE5B2E152A9}"/>
          </ac:inkMkLst>
        </pc:inkChg>
        <pc:inkChg chg="del">
          <ac:chgData name="Prabhu NATARAJAN" userId="b568c39d-4608-44ca-adc0-616f90d36460" providerId="ADAL" clId="{E878474B-B9BD-C44D-AFC1-E15A6953A40C}" dt="2024-01-21T23:56:00.004" v="1366"/>
          <ac:inkMkLst>
            <pc:docMk/>
            <pc:sldMk cId="3548354386" sldId="341"/>
            <ac:inkMk id="87" creationId="{F8DFEC61-A4D7-5AEB-850A-91EFF5C7AAF6}"/>
          </ac:inkMkLst>
        </pc:inkChg>
        <pc:inkChg chg="add del">
          <ac:chgData name="Prabhu NATARAJAN" userId="b568c39d-4608-44ca-adc0-616f90d36460" providerId="ADAL" clId="{E878474B-B9BD-C44D-AFC1-E15A6953A40C}" dt="2024-01-21T23:57:30.116" v="1441"/>
          <ac:inkMkLst>
            <pc:docMk/>
            <pc:sldMk cId="3548354386" sldId="341"/>
            <ac:inkMk id="89" creationId="{ED71053B-D7F9-A3EE-B1C9-6A231F9A8C05}"/>
          </ac:inkMkLst>
        </pc:inkChg>
        <pc:inkChg chg="add del">
          <ac:chgData name="Prabhu NATARAJAN" userId="b568c39d-4608-44ca-adc0-616f90d36460" providerId="ADAL" clId="{E878474B-B9BD-C44D-AFC1-E15A6953A40C}" dt="2024-01-21T23:57:30.116" v="1441"/>
          <ac:inkMkLst>
            <pc:docMk/>
            <pc:sldMk cId="3548354386" sldId="341"/>
            <ac:inkMk id="90" creationId="{54C75218-52F1-9BD1-21AB-2180C8550A84}"/>
          </ac:inkMkLst>
        </pc:inkChg>
        <pc:inkChg chg="add del">
          <ac:chgData name="Prabhu NATARAJAN" userId="b568c39d-4608-44ca-adc0-616f90d36460" providerId="ADAL" clId="{E878474B-B9BD-C44D-AFC1-E15A6953A40C}" dt="2024-01-21T23:57:30.116" v="1441"/>
          <ac:inkMkLst>
            <pc:docMk/>
            <pc:sldMk cId="3548354386" sldId="341"/>
            <ac:inkMk id="91" creationId="{5ACA43BF-7CA5-A592-4ADB-C1D6FC39FE48}"/>
          </ac:inkMkLst>
        </pc:inkChg>
        <pc:inkChg chg="add reco">
          <ac:chgData name="Prabhu NATARAJAN" userId="b568c39d-4608-44ca-adc0-616f90d36460" providerId="ADAL" clId="{E878474B-B9BD-C44D-AFC1-E15A6953A40C}" dt="2024-01-21T23:57:30.116" v="1441"/>
          <ac:inkMkLst>
            <pc:docMk/>
            <pc:sldMk cId="3548354386" sldId="341"/>
            <ac:inkMk id="92" creationId="{27EA48BF-D819-6A63-B247-D91B8B47BD88}"/>
          </ac:inkMkLst>
        </pc:inkChg>
        <pc:inkChg chg="add del">
          <ac:chgData name="Prabhu NATARAJAN" userId="b568c39d-4608-44ca-adc0-616f90d36460" providerId="ADAL" clId="{E878474B-B9BD-C44D-AFC1-E15A6953A40C}" dt="2024-01-21T23:57:43.570" v="1444"/>
          <ac:inkMkLst>
            <pc:docMk/>
            <pc:sldMk cId="3548354386" sldId="341"/>
            <ac:inkMk id="93" creationId="{FEB98804-1DD7-7C37-86BD-3FCA2EDB1C14}"/>
          </ac:inkMkLst>
        </pc:inkChg>
        <pc:inkChg chg="add del">
          <ac:chgData name="Prabhu NATARAJAN" userId="b568c39d-4608-44ca-adc0-616f90d36460" providerId="ADAL" clId="{E878474B-B9BD-C44D-AFC1-E15A6953A40C}" dt="2024-01-21T23:57:43.570" v="1444"/>
          <ac:inkMkLst>
            <pc:docMk/>
            <pc:sldMk cId="3548354386" sldId="341"/>
            <ac:inkMk id="94" creationId="{080BA3C0-0B2D-8DE6-3E21-C38894FE8F21}"/>
          </ac:inkMkLst>
        </pc:inkChg>
        <pc:inkChg chg="add reco">
          <ac:chgData name="Prabhu NATARAJAN" userId="b568c39d-4608-44ca-adc0-616f90d36460" providerId="ADAL" clId="{E878474B-B9BD-C44D-AFC1-E15A6953A40C}" dt="2024-01-21T23:57:43.570" v="1444"/>
          <ac:inkMkLst>
            <pc:docMk/>
            <pc:sldMk cId="3548354386" sldId="341"/>
            <ac:inkMk id="95" creationId="{867ABF3A-057C-6AC0-E4D1-4BF07C5FD1B1}"/>
          </ac:inkMkLst>
        </pc:inkChg>
        <pc:inkChg chg="add del">
          <ac:chgData name="Prabhu NATARAJAN" userId="b568c39d-4608-44ca-adc0-616f90d36460" providerId="ADAL" clId="{E878474B-B9BD-C44D-AFC1-E15A6953A40C}" dt="2024-01-21T23:57:45.787" v="1447"/>
          <ac:inkMkLst>
            <pc:docMk/>
            <pc:sldMk cId="3548354386" sldId="341"/>
            <ac:inkMk id="96" creationId="{869E46F5-6DF6-4DCE-7F0C-C4712F5E99E2}"/>
          </ac:inkMkLst>
        </pc:inkChg>
        <pc:inkChg chg="add del">
          <ac:chgData name="Prabhu NATARAJAN" userId="b568c39d-4608-44ca-adc0-616f90d36460" providerId="ADAL" clId="{E878474B-B9BD-C44D-AFC1-E15A6953A40C}" dt="2024-01-21T23:57:45.787" v="1447"/>
          <ac:inkMkLst>
            <pc:docMk/>
            <pc:sldMk cId="3548354386" sldId="341"/>
            <ac:inkMk id="98" creationId="{4845BC22-6728-9759-A7FC-4D4AAE1605A1}"/>
          </ac:inkMkLst>
        </pc:inkChg>
        <pc:inkChg chg="del">
          <ac:chgData name="Prabhu NATARAJAN" userId="b568c39d-4608-44ca-adc0-616f90d36460" providerId="ADAL" clId="{E878474B-B9BD-C44D-AFC1-E15A6953A40C}" dt="2024-01-21T23:56:00.016" v="1388"/>
          <ac:inkMkLst>
            <pc:docMk/>
            <pc:sldMk cId="3548354386" sldId="341"/>
            <ac:inkMk id="99" creationId="{EB2ECC0D-DAF7-D72C-E74D-A4CC59B54CB1}"/>
          </ac:inkMkLst>
        </pc:inkChg>
        <pc:inkChg chg="del">
          <ac:chgData name="Prabhu NATARAJAN" userId="b568c39d-4608-44ca-adc0-616f90d36460" providerId="ADAL" clId="{E878474B-B9BD-C44D-AFC1-E15A6953A40C}" dt="2024-01-21T23:56:00.011" v="1378"/>
          <ac:inkMkLst>
            <pc:docMk/>
            <pc:sldMk cId="3548354386" sldId="341"/>
            <ac:inkMk id="100" creationId="{8286B3F6-0AD0-F6DA-308B-DACCBCB3C3A4}"/>
          </ac:inkMkLst>
        </pc:inkChg>
        <pc:inkChg chg="del">
          <ac:chgData name="Prabhu NATARAJAN" userId="b568c39d-4608-44ca-adc0-616f90d36460" providerId="ADAL" clId="{E878474B-B9BD-C44D-AFC1-E15A6953A40C}" dt="2024-01-21T23:56:00.012" v="1380"/>
          <ac:inkMkLst>
            <pc:docMk/>
            <pc:sldMk cId="3548354386" sldId="341"/>
            <ac:inkMk id="101" creationId="{E8518B30-C8A7-ED37-0D69-C44F233D2C59}"/>
          </ac:inkMkLst>
        </pc:inkChg>
        <pc:inkChg chg="add reco">
          <ac:chgData name="Prabhu NATARAJAN" userId="b568c39d-4608-44ca-adc0-616f90d36460" providerId="ADAL" clId="{E878474B-B9BD-C44D-AFC1-E15A6953A40C}" dt="2024-01-21T23:57:45.787" v="1447"/>
          <ac:inkMkLst>
            <pc:docMk/>
            <pc:sldMk cId="3548354386" sldId="341"/>
            <ac:inkMk id="102" creationId="{CB48CDC5-1037-5F18-9283-AF72928F2829}"/>
          </ac:inkMkLst>
        </pc:inkChg>
        <pc:inkChg chg="add del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03" creationId="{56E4273D-BABC-F287-A192-8BDCCE4DA991}"/>
          </ac:inkMkLst>
        </pc:inkChg>
        <pc:inkChg chg="del">
          <ac:chgData name="Prabhu NATARAJAN" userId="b568c39d-4608-44ca-adc0-616f90d36460" providerId="ADAL" clId="{E878474B-B9BD-C44D-AFC1-E15A6953A40C}" dt="2024-01-21T23:56:00.005" v="1367"/>
          <ac:inkMkLst>
            <pc:docMk/>
            <pc:sldMk cId="3548354386" sldId="341"/>
            <ac:inkMk id="104" creationId="{42BB7837-5BEE-9DF6-C26E-EADAEB911C28}"/>
          </ac:inkMkLst>
        </pc:inkChg>
        <pc:inkChg chg="del">
          <ac:chgData name="Prabhu NATARAJAN" userId="b568c39d-4608-44ca-adc0-616f90d36460" providerId="ADAL" clId="{E878474B-B9BD-C44D-AFC1-E15A6953A40C}" dt="2024-01-21T23:56:00.015" v="1387"/>
          <ac:inkMkLst>
            <pc:docMk/>
            <pc:sldMk cId="3548354386" sldId="341"/>
            <ac:inkMk id="105" creationId="{FD21C273-A742-CF9D-02F4-8F5B359C3BEF}"/>
          </ac:inkMkLst>
        </pc:inkChg>
        <pc:inkChg chg="add del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07" creationId="{B74A4EBC-DA10-E550-9173-C2C43421F020}"/>
          </ac:inkMkLst>
        </pc:inkChg>
        <pc:inkChg chg="add del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08" creationId="{DDF1E677-C189-3F19-5D1F-72FA9FD1C468}"/>
          </ac:inkMkLst>
        </pc:inkChg>
        <pc:inkChg chg="del">
          <ac:chgData name="Prabhu NATARAJAN" userId="b568c39d-4608-44ca-adc0-616f90d36460" providerId="ADAL" clId="{E878474B-B9BD-C44D-AFC1-E15A6953A40C}" dt="2024-01-21T23:56:00.010" v="1376"/>
          <ac:inkMkLst>
            <pc:docMk/>
            <pc:sldMk cId="3548354386" sldId="341"/>
            <ac:inkMk id="109" creationId="{C25A4347-BFE2-F60A-F913-4F340A3ACE53}"/>
          </ac:inkMkLst>
        </pc:inkChg>
        <pc:inkChg chg="add del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10" creationId="{3A711379-E5CE-111C-F75E-D4D4F6A68994}"/>
          </ac:inkMkLst>
        </pc:inkChg>
        <pc:inkChg chg="add reco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12" creationId="{AAB0FF6E-1B57-9BF4-B1A4-06A0631637CB}"/>
          </ac:inkMkLst>
        </pc:inkChg>
        <pc:inkChg chg="add reco">
          <ac:chgData name="Prabhu NATARAJAN" userId="b568c39d-4608-44ca-adc0-616f90d36460" providerId="ADAL" clId="{E878474B-B9BD-C44D-AFC1-E15A6953A40C}" dt="2024-01-21T23:57:48.443" v="1452"/>
          <ac:inkMkLst>
            <pc:docMk/>
            <pc:sldMk cId="3548354386" sldId="341"/>
            <ac:inkMk id="113" creationId="{878327EF-8BBB-346B-94D5-5EAC6206A413}"/>
          </ac:inkMkLst>
        </pc:inkChg>
        <pc:inkChg chg="del">
          <ac:chgData name="Prabhu NATARAJAN" userId="b568c39d-4608-44ca-adc0-616f90d36460" providerId="ADAL" clId="{E878474B-B9BD-C44D-AFC1-E15A6953A40C}" dt="2024-01-21T23:56:00.006" v="1369"/>
          <ac:inkMkLst>
            <pc:docMk/>
            <pc:sldMk cId="3548354386" sldId="341"/>
            <ac:inkMk id="114" creationId="{0F0D4898-8B64-A120-0F78-4CAA82515749}"/>
          </ac:inkMkLst>
        </pc:inkChg>
        <pc:inkChg chg="add del">
          <ac:chgData name="Prabhu NATARAJAN" userId="b568c39d-4608-44ca-adc0-616f90d36460" providerId="ADAL" clId="{E878474B-B9BD-C44D-AFC1-E15A6953A40C}" dt="2024-01-21T23:57:54.695" v="1456"/>
          <ac:inkMkLst>
            <pc:docMk/>
            <pc:sldMk cId="3548354386" sldId="341"/>
            <ac:inkMk id="115" creationId="{90772177-8271-F8AE-4DA5-A471D121F662}"/>
          </ac:inkMkLst>
        </pc:inkChg>
        <pc:inkChg chg="add del">
          <ac:chgData name="Prabhu NATARAJAN" userId="b568c39d-4608-44ca-adc0-616f90d36460" providerId="ADAL" clId="{E878474B-B9BD-C44D-AFC1-E15A6953A40C}" dt="2024-01-21T23:57:54.695" v="1456"/>
          <ac:inkMkLst>
            <pc:docMk/>
            <pc:sldMk cId="3548354386" sldId="341"/>
            <ac:inkMk id="116" creationId="{107FA44F-3BA5-7E15-FAF2-0A7A7C0063E8}"/>
          </ac:inkMkLst>
        </pc:inkChg>
        <pc:inkChg chg="add del">
          <ac:chgData name="Prabhu NATARAJAN" userId="b568c39d-4608-44ca-adc0-616f90d36460" providerId="ADAL" clId="{E878474B-B9BD-C44D-AFC1-E15A6953A40C}" dt="2024-01-21T23:57:54.695" v="1456"/>
          <ac:inkMkLst>
            <pc:docMk/>
            <pc:sldMk cId="3548354386" sldId="341"/>
            <ac:inkMk id="117" creationId="{906F6317-9749-0ECF-2F88-1AF126FE9183}"/>
          </ac:inkMkLst>
        </pc:inkChg>
        <pc:inkChg chg="add reco">
          <ac:chgData name="Prabhu NATARAJAN" userId="b568c39d-4608-44ca-adc0-616f90d36460" providerId="ADAL" clId="{E878474B-B9BD-C44D-AFC1-E15A6953A40C}" dt="2024-01-21T23:57:54.695" v="1456"/>
          <ac:inkMkLst>
            <pc:docMk/>
            <pc:sldMk cId="3548354386" sldId="341"/>
            <ac:inkMk id="118" creationId="{0F019BAC-33E7-E2C4-686D-2560007227FF}"/>
          </ac:inkMkLst>
        </pc:inkChg>
        <pc:inkChg chg="add del">
          <ac:chgData name="Prabhu NATARAJAN" userId="b568c39d-4608-44ca-adc0-616f90d36460" providerId="ADAL" clId="{E878474B-B9BD-C44D-AFC1-E15A6953A40C}" dt="2024-01-21T23:58:06.427" v="1460"/>
          <ac:inkMkLst>
            <pc:docMk/>
            <pc:sldMk cId="3548354386" sldId="341"/>
            <ac:inkMk id="119" creationId="{A59683EA-514B-E115-B342-A8738A40CD85}"/>
          </ac:inkMkLst>
        </pc:inkChg>
        <pc:inkChg chg="add">
          <ac:chgData name="Prabhu NATARAJAN" userId="b568c39d-4608-44ca-adc0-616f90d36460" providerId="ADAL" clId="{E878474B-B9BD-C44D-AFC1-E15A6953A40C}" dt="2024-01-21T23:58:05.080" v="1458"/>
          <ac:inkMkLst>
            <pc:docMk/>
            <pc:sldMk cId="3548354386" sldId="341"/>
            <ac:inkMk id="120" creationId="{1A7FC0CC-DE43-420A-1BAE-5863E5006134}"/>
          </ac:inkMkLst>
        </pc:inkChg>
        <pc:inkChg chg="add del">
          <ac:chgData name="Prabhu NATARAJAN" userId="b568c39d-4608-44ca-adc0-616f90d36460" providerId="ADAL" clId="{E878474B-B9BD-C44D-AFC1-E15A6953A40C}" dt="2024-01-21T23:58:06.427" v="1460"/>
          <ac:inkMkLst>
            <pc:docMk/>
            <pc:sldMk cId="3548354386" sldId="341"/>
            <ac:inkMk id="121" creationId="{E0F4E616-5A82-9D0E-5D80-A8FF829DBA3B}"/>
          </ac:inkMkLst>
        </pc:inkChg>
        <pc:inkChg chg="del">
          <ac:chgData name="Prabhu NATARAJAN" userId="b568c39d-4608-44ca-adc0-616f90d36460" providerId="ADAL" clId="{E878474B-B9BD-C44D-AFC1-E15A6953A40C}" dt="2024-01-21T23:56:00.003" v="1363"/>
          <ac:inkMkLst>
            <pc:docMk/>
            <pc:sldMk cId="3548354386" sldId="341"/>
            <ac:inkMk id="122" creationId="{A1389393-DE6B-CEA6-197B-04C0112015EF}"/>
          </ac:inkMkLst>
        </pc:inkChg>
        <pc:inkChg chg="del">
          <ac:chgData name="Prabhu NATARAJAN" userId="b568c39d-4608-44ca-adc0-616f90d36460" providerId="ADAL" clId="{E878474B-B9BD-C44D-AFC1-E15A6953A40C}" dt="2024-01-21T23:56:00.013" v="1383"/>
          <ac:inkMkLst>
            <pc:docMk/>
            <pc:sldMk cId="3548354386" sldId="341"/>
            <ac:inkMk id="123" creationId="{F591522C-1576-B559-0DDC-B3F47FAFD143}"/>
          </ac:inkMkLst>
        </pc:inkChg>
        <pc:inkChg chg="add reco">
          <ac:chgData name="Prabhu NATARAJAN" userId="b568c39d-4608-44ca-adc0-616f90d36460" providerId="ADAL" clId="{E878474B-B9BD-C44D-AFC1-E15A6953A40C}" dt="2024-01-21T23:58:06.427" v="1460"/>
          <ac:inkMkLst>
            <pc:docMk/>
            <pc:sldMk cId="3548354386" sldId="341"/>
            <ac:inkMk id="124" creationId="{A1A0CA36-4DDB-2864-A85E-B3022F5639EC}"/>
          </ac:inkMkLst>
        </pc:inkChg>
        <pc:inkChg chg="add del">
          <ac:chgData name="Prabhu NATARAJAN" userId="b568c39d-4608-44ca-adc0-616f90d36460" providerId="ADAL" clId="{E878474B-B9BD-C44D-AFC1-E15A6953A40C}" dt="2024-01-21T23:58:21.796" v="1476"/>
          <ac:inkMkLst>
            <pc:docMk/>
            <pc:sldMk cId="3548354386" sldId="341"/>
            <ac:inkMk id="125" creationId="{C2A5394F-D84A-2545-5EE3-976B9600F7FF}"/>
          </ac:inkMkLst>
        </pc:inkChg>
        <pc:inkChg chg="add del">
          <ac:chgData name="Prabhu NATARAJAN" userId="b568c39d-4608-44ca-adc0-616f90d36460" providerId="ADAL" clId="{E878474B-B9BD-C44D-AFC1-E15A6953A40C}" dt="2024-01-21T23:58:21.796" v="1476"/>
          <ac:inkMkLst>
            <pc:docMk/>
            <pc:sldMk cId="3548354386" sldId="341"/>
            <ac:inkMk id="126" creationId="{83344D81-ED9F-1938-0597-D45E615CA7CD}"/>
          </ac:inkMkLst>
        </pc:inkChg>
        <pc:inkChg chg="add">
          <ac:chgData name="Prabhu NATARAJAN" userId="b568c39d-4608-44ca-adc0-616f90d36460" providerId="ADAL" clId="{E878474B-B9BD-C44D-AFC1-E15A6953A40C}" dt="2024-01-21T23:58:08.575" v="1463"/>
          <ac:inkMkLst>
            <pc:docMk/>
            <pc:sldMk cId="3548354386" sldId="341"/>
            <ac:inkMk id="127" creationId="{217E135D-1697-1E11-BE19-5AE0A80CE8B7}"/>
          </ac:inkMkLst>
        </pc:inkChg>
        <pc:inkChg chg="add">
          <ac:chgData name="Prabhu NATARAJAN" userId="b568c39d-4608-44ca-adc0-616f90d36460" providerId="ADAL" clId="{E878474B-B9BD-C44D-AFC1-E15A6953A40C}" dt="2024-01-21T23:58:09.686" v="1464"/>
          <ac:inkMkLst>
            <pc:docMk/>
            <pc:sldMk cId="3548354386" sldId="341"/>
            <ac:inkMk id="128" creationId="{A290C79F-CDA4-D4CC-F087-BACF0C645F84}"/>
          </ac:inkMkLst>
        </pc:inkChg>
        <pc:inkChg chg="add del">
          <ac:chgData name="Prabhu NATARAJAN" userId="b568c39d-4608-44ca-adc0-616f90d36460" providerId="ADAL" clId="{E878474B-B9BD-C44D-AFC1-E15A6953A40C}" dt="2024-01-21T23:58:16.081" v="1468"/>
          <ac:inkMkLst>
            <pc:docMk/>
            <pc:sldMk cId="3548354386" sldId="341"/>
            <ac:inkMk id="129" creationId="{F7D5E15E-41C3-C4CA-B094-635311A769F3}"/>
          </ac:inkMkLst>
        </pc:inkChg>
        <pc:inkChg chg="add">
          <ac:chgData name="Prabhu NATARAJAN" userId="b568c39d-4608-44ca-adc0-616f90d36460" providerId="ADAL" clId="{E878474B-B9BD-C44D-AFC1-E15A6953A40C}" dt="2024-01-21T23:58:13.868" v="1466"/>
          <ac:inkMkLst>
            <pc:docMk/>
            <pc:sldMk cId="3548354386" sldId="341"/>
            <ac:inkMk id="130" creationId="{21EF4C2E-B2C7-E271-8D92-F25C9F9E734D}"/>
          </ac:inkMkLst>
        </pc:inkChg>
        <pc:inkChg chg="del">
          <ac:chgData name="Prabhu NATARAJAN" userId="b568c39d-4608-44ca-adc0-616f90d36460" providerId="ADAL" clId="{E878474B-B9BD-C44D-AFC1-E15A6953A40C}" dt="2024-01-21T23:56:00.009" v="1374"/>
          <ac:inkMkLst>
            <pc:docMk/>
            <pc:sldMk cId="3548354386" sldId="341"/>
            <ac:inkMk id="131" creationId="{FD10106E-2C48-5EA6-DE95-D7DB9891C3F7}"/>
          </ac:inkMkLst>
        </pc:inkChg>
        <pc:inkChg chg="add del">
          <ac:chgData name="Prabhu NATARAJAN" userId="b568c39d-4608-44ca-adc0-616f90d36460" providerId="ADAL" clId="{E878474B-B9BD-C44D-AFC1-E15A6953A40C}" dt="2024-01-21T23:58:16.081" v="1468"/>
          <ac:inkMkLst>
            <pc:docMk/>
            <pc:sldMk cId="3548354386" sldId="341"/>
            <ac:inkMk id="132" creationId="{1746FDC3-8A19-CA5A-096C-D2A76D70BE88}"/>
          </ac:inkMkLst>
        </pc:inkChg>
        <pc:inkChg chg="del">
          <ac:chgData name="Prabhu NATARAJAN" userId="b568c39d-4608-44ca-adc0-616f90d36460" providerId="ADAL" clId="{E878474B-B9BD-C44D-AFC1-E15A6953A40C}" dt="2024-01-21T23:56:00.006" v="1368"/>
          <ac:inkMkLst>
            <pc:docMk/>
            <pc:sldMk cId="3548354386" sldId="341"/>
            <ac:inkMk id="133" creationId="{F37930BA-D211-796C-5290-C5E8D8348EDD}"/>
          </ac:inkMkLst>
        </pc:inkChg>
        <pc:inkChg chg="add reco">
          <ac:chgData name="Prabhu NATARAJAN" userId="b568c39d-4608-44ca-adc0-616f90d36460" providerId="ADAL" clId="{E878474B-B9BD-C44D-AFC1-E15A6953A40C}" dt="2024-01-21T23:58:16.081" v="1468"/>
          <ac:inkMkLst>
            <pc:docMk/>
            <pc:sldMk cId="3548354386" sldId="341"/>
            <ac:inkMk id="135" creationId="{1A48B95E-CA77-DC35-F0D5-2E91BE94C07C}"/>
          </ac:inkMkLst>
        </pc:inkChg>
        <pc:inkChg chg="del">
          <ac:chgData name="Prabhu NATARAJAN" userId="b568c39d-4608-44ca-adc0-616f90d36460" providerId="ADAL" clId="{E878474B-B9BD-C44D-AFC1-E15A6953A40C}" dt="2024-01-21T23:56:00.014" v="1384"/>
          <ac:inkMkLst>
            <pc:docMk/>
            <pc:sldMk cId="3548354386" sldId="341"/>
            <ac:inkMk id="136" creationId="{FCAD5B22-7ECF-950A-2650-915D2B084879}"/>
          </ac:inkMkLst>
        </pc:inkChg>
        <pc:inkChg chg="del">
          <ac:chgData name="Prabhu NATARAJAN" userId="b568c39d-4608-44ca-adc0-616f90d36460" providerId="ADAL" clId="{E878474B-B9BD-C44D-AFC1-E15A6953A40C}" dt="2024-01-21T23:56:00.001" v="1361"/>
          <ac:inkMkLst>
            <pc:docMk/>
            <pc:sldMk cId="3548354386" sldId="341"/>
            <ac:inkMk id="137" creationId="{D237ACE5-9C0E-36B0-45F2-8B3CBBA07209}"/>
          </ac:inkMkLst>
        </pc:inkChg>
        <pc:inkChg chg="add">
          <ac:chgData name="Prabhu NATARAJAN" userId="b568c39d-4608-44ca-adc0-616f90d36460" providerId="ADAL" clId="{E878474B-B9BD-C44D-AFC1-E15A6953A40C}" dt="2024-01-21T23:58:16.194" v="1469"/>
          <ac:inkMkLst>
            <pc:docMk/>
            <pc:sldMk cId="3548354386" sldId="341"/>
            <ac:inkMk id="138" creationId="{CA6105F8-427A-E5E9-E1A4-B1D38A650052}"/>
          </ac:inkMkLst>
        </pc:inkChg>
        <pc:inkChg chg="del">
          <ac:chgData name="Prabhu NATARAJAN" userId="b568c39d-4608-44ca-adc0-616f90d36460" providerId="ADAL" clId="{E878474B-B9BD-C44D-AFC1-E15A6953A40C}" dt="2024-01-21T23:56:00.001" v="1360"/>
          <ac:inkMkLst>
            <pc:docMk/>
            <pc:sldMk cId="3548354386" sldId="341"/>
            <ac:inkMk id="139" creationId="{67FA7254-B107-A98B-ABCC-2778FCF907AF}"/>
          </ac:inkMkLst>
        </pc:inkChg>
        <pc:inkChg chg="add del">
          <ac:chgData name="Prabhu NATARAJAN" userId="b568c39d-4608-44ca-adc0-616f90d36460" providerId="ADAL" clId="{E878474B-B9BD-C44D-AFC1-E15A6953A40C}" dt="2024-01-21T23:58:18.974" v="1473"/>
          <ac:inkMkLst>
            <pc:docMk/>
            <pc:sldMk cId="3548354386" sldId="341"/>
            <ac:inkMk id="140" creationId="{C91684F4-9C81-ECEA-D129-A0BFD9D0D475}"/>
          </ac:inkMkLst>
        </pc:inkChg>
        <pc:inkChg chg="del">
          <ac:chgData name="Prabhu NATARAJAN" userId="b568c39d-4608-44ca-adc0-616f90d36460" providerId="ADAL" clId="{E878474B-B9BD-C44D-AFC1-E15A6953A40C}" dt="2024-01-21T23:56:00.008" v="1373"/>
          <ac:inkMkLst>
            <pc:docMk/>
            <pc:sldMk cId="3548354386" sldId="341"/>
            <ac:inkMk id="141" creationId="{9449883F-A511-894B-F0F4-72E6CC1AE0F8}"/>
          </ac:inkMkLst>
        </pc:inkChg>
        <pc:inkChg chg="add">
          <ac:chgData name="Prabhu NATARAJAN" userId="b568c39d-4608-44ca-adc0-616f90d36460" providerId="ADAL" clId="{E878474B-B9BD-C44D-AFC1-E15A6953A40C}" dt="2024-01-21T23:58:17.499" v="1471"/>
          <ac:inkMkLst>
            <pc:docMk/>
            <pc:sldMk cId="3548354386" sldId="341"/>
            <ac:inkMk id="142" creationId="{31222C90-4F17-EBA7-FC84-18BF0605D99D}"/>
          </ac:inkMkLst>
        </pc:inkChg>
        <pc:inkChg chg="add del">
          <ac:chgData name="Prabhu NATARAJAN" userId="b568c39d-4608-44ca-adc0-616f90d36460" providerId="ADAL" clId="{E878474B-B9BD-C44D-AFC1-E15A6953A40C}" dt="2024-01-21T23:58:18.974" v="1473"/>
          <ac:inkMkLst>
            <pc:docMk/>
            <pc:sldMk cId="3548354386" sldId="341"/>
            <ac:inkMk id="143" creationId="{9E65C819-6207-795C-3987-3457838CCD1B}"/>
          </ac:inkMkLst>
        </pc:inkChg>
        <pc:inkChg chg="add reco">
          <ac:chgData name="Prabhu NATARAJAN" userId="b568c39d-4608-44ca-adc0-616f90d36460" providerId="ADAL" clId="{E878474B-B9BD-C44D-AFC1-E15A6953A40C}" dt="2024-01-21T23:58:18.974" v="1473"/>
          <ac:inkMkLst>
            <pc:docMk/>
            <pc:sldMk cId="3548354386" sldId="341"/>
            <ac:inkMk id="144" creationId="{5802C1FA-6E43-A167-B3CE-C384EC032484}"/>
          </ac:inkMkLst>
        </pc:inkChg>
        <pc:inkChg chg="del">
          <ac:chgData name="Prabhu NATARAJAN" userId="b568c39d-4608-44ca-adc0-616f90d36460" providerId="ADAL" clId="{E878474B-B9BD-C44D-AFC1-E15A6953A40C}" dt="2024-01-21T23:56:00.012" v="1381"/>
          <ac:inkMkLst>
            <pc:docMk/>
            <pc:sldMk cId="3548354386" sldId="341"/>
            <ac:inkMk id="145" creationId="{987DFC5C-72A4-3206-6EF9-08B0DDE9F7C6}"/>
          </ac:inkMkLst>
        </pc:inkChg>
        <pc:inkChg chg="add">
          <ac:chgData name="Prabhu NATARAJAN" userId="b568c39d-4608-44ca-adc0-616f90d36460" providerId="ADAL" clId="{E878474B-B9BD-C44D-AFC1-E15A6953A40C}" dt="2024-01-21T23:58:20.040" v="1474"/>
          <ac:inkMkLst>
            <pc:docMk/>
            <pc:sldMk cId="3548354386" sldId="341"/>
            <ac:inkMk id="146" creationId="{63FA51FD-78B7-3449-4F25-21C7BDD7074D}"/>
          </ac:inkMkLst>
        </pc:inkChg>
        <pc:inkChg chg="del">
          <ac:chgData name="Prabhu NATARAJAN" userId="b568c39d-4608-44ca-adc0-616f90d36460" providerId="ADAL" clId="{E878474B-B9BD-C44D-AFC1-E15A6953A40C}" dt="2024-01-21T23:56:00.007" v="1370"/>
          <ac:inkMkLst>
            <pc:docMk/>
            <pc:sldMk cId="3548354386" sldId="341"/>
            <ac:inkMk id="147" creationId="{0D718487-11FC-342F-1F03-00E5A574E814}"/>
          </ac:inkMkLst>
        </pc:inkChg>
        <pc:inkChg chg="add del">
          <ac:chgData name="Prabhu NATARAJAN" userId="b568c39d-4608-44ca-adc0-616f90d36460" providerId="ADAL" clId="{E878474B-B9BD-C44D-AFC1-E15A6953A40C}" dt="2024-01-21T23:58:21.796" v="1476"/>
          <ac:inkMkLst>
            <pc:docMk/>
            <pc:sldMk cId="3548354386" sldId="341"/>
            <ac:inkMk id="148" creationId="{DF80F39C-86E2-0EF0-9789-E9BA5FCD2A59}"/>
          </ac:inkMkLst>
        </pc:inkChg>
        <pc:inkChg chg="add reco">
          <ac:chgData name="Prabhu NATARAJAN" userId="b568c39d-4608-44ca-adc0-616f90d36460" providerId="ADAL" clId="{E878474B-B9BD-C44D-AFC1-E15A6953A40C}" dt="2024-01-21T23:58:21.796" v="1476"/>
          <ac:inkMkLst>
            <pc:docMk/>
            <pc:sldMk cId="3548354386" sldId="341"/>
            <ac:inkMk id="149" creationId="{5B36F98E-917A-9334-DE7E-0128F5836F97}"/>
          </ac:inkMkLst>
        </pc:inkChg>
        <pc:inkChg chg="add">
          <ac:chgData name="Prabhu NATARAJAN" userId="b568c39d-4608-44ca-adc0-616f90d36460" providerId="ADAL" clId="{E878474B-B9BD-C44D-AFC1-E15A6953A40C}" dt="2024-01-21T23:58:36.907" v="1477"/>
          <ac:inkMkLst>
            <pc:docMk/>
            <pc:sldMk cId="3548354386" sldId="341"/>
            <ac:inkMk id="150" creationId="{BA1C4C11-3036-EC00-FE8D-6C169D7A3216}"/>
          </ac:inkMkLst>
        </pc:inkChg>
        <pc:inkChg chg="add">
          <ac:chgData name="Prabhu NATARAJAN" userId="b568c39d-4608-44ca-adc0-616f90d36460" providerId="ADAL" clId="{E878474B-B9BD-C44D-AFC1-E15A6953A40C}" dt="2024-01-21T23:58:40.207" v="1478"/>
          <ac:inkMkLst>
            <pc:docMk/>
            <pc:sldMk cId="3548354386" sldId="341"/>
            <ac:inkMk id="152" creationId="{FB860FD2-07A8-D777-FAAA-7FBBDB69A837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3" creationId="{9423962C-CC53-E053-A992-6CC0BD105C08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4" creationId="{D44C7D9B-CEEE-48FB-040C-4C3231C98CA3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5" creationId="{96B09473-F94B-363E-5E66-5B1B0BBE7A13}"/>
          </ac:inkMkLst>
        </pc:inkChg>
        <pc:inkChg chg="del">
          <ac:chgData name="Prabhu NATARAJAN" userId="b568c39d-4608-44ca-adc0-616f90d36460" providerId="ADAL" clId="{E878474B-B9BD-C44D-AFC1-E15A6953A40C}" dt="2024-01-21T23:56:00.004" v="1365"/>
          <ac:inkMkLst>
            <pc:docMk/>
            <pc:sldMk cId="3548354386" sldId="341"/>
            <ac:inkMk id="156" creationId="{5453B7AE-0752-1C1A-8A9E-30039E6B411D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7" creationId="{FE4F1A25-ABBD-9757-5CB0-11C8338E1F26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8" creationId="{C839F3EE-5651-00F1-66B5-A0AEB9B2D89A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59" creationId="{9A1665D9-E8E6-06AC-9200-0DA0AD5D0D2F}"/>
          </ac:inkMkLst>
        </pc:inkChg>
        <pc:inkChg chg="del">
          <ac:chgData name="Prabhu NATARAJAN" userId="b568c39d-4608-44ca-adc0-616f90d36460" providerId="ADAL" clId="{E878474B-B9BD-C44D-AFC1-E15A6953A40C}" dt="2024-01-21T23:56:00.015" v="1386"/>
          <ac:inkMkLst>
            <pc:docMk/>
            <pc:sldMk cId="3548354386" sldId="341"/>
            <ac:inkMk id="160" creationId="{38DD4745-939C-B292-1ECE-4083A428E8FD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2" creationId="{C45EF60E-4DBD-0A1F-CDBE-6571B10FB748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3" creationId="{4956D76B-3DAD-5099-2959-BE86DE2B165D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4" creationId="{347DCF0F-0138-30C5-B327-6FCBD54C7D46}"/>
          </ac:inkMkLst>
        </pc:inkChg>
        <pc:inkChg chg="del">
          <ac:chgData name="Prabhu NATARAJAN" userId="b568c39d-4608-44ca-adc0-616f90d36460" providerId="ADAL" clId="{E878474B-B9BD-C44D-AFC1-E15A6953A40C}" dt="2024-01-21T23:56:00" v="1359"/>
          <ac:inkMkLst>
            <pc:docMk/>
            <pc:sldMk cId="3548354386" sldId="341"/>
            <ac:inkMk id="165" creationId="{F1876AA3-34A8-ABA6-82F3-0D849055EE07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6" creationId="{E9A11962-11C6-2038-60D1-087718B0BED4}"/>
          </ac:inkMkLst>
        </pc:inkChg>
        <pc:inkChg chg="del">
          <ac:chgData name="Prabhu NATARAJAN" userId="b568c39d-4608-44ca-adc0-616f90d36460" providerId="ADAL" clId="{E878474B-B9BD-C44D-AFC1-E15A6953A40C}" dt="2024-01-21T23:56:00.011" v="1379"/>
          <ac:inkMkLst>
            <pc:docMk/>
            <pc:sldMk cId="3548354386" sldId="341"/>
            <ac:inkMk id="167" creationId="{7B746F97-B9FD-02FC-39AA-65378FEC8E33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8" creationId="{EB12D1F2-7416-FB4E-3631-DE28BCA8EBA3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69" creationId="{2F95DDDC-C787-050A-A6BA-CB8C52A5D671}"/>
          </ac:inkMkLst>
        </pc:inkChg>
        <pc:inkChg chg="del">
          <ac:chgData name="Prabhu NATARAJAN" userId="b568c39d-4608-44ca-adc0-616f90d36460" providerId="ADAL" clId="{E878474B-B9BD-C44D-AFC1-E15A6953A40C}" dt="2024-01-21T23:56:00.002" v="1362"/>
          <ac:inkMkLst>
            <pc:docMk/>
            <pc:sldMk cId="3548354386" sldId="341"/>
            <ac:inkMk id="170" creationId="{15048665-3A8F-03AE-88CB-971A35867A63}"/>
          </ac:inkMkLst>
        </pc:inkChg>
        <pc:inkChg chg="add del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71" creationId="{2A4FE360-ACA6-D21D-C15B-80BB4305D860}"/>
          </ac:inkMkLst>
        </pc:inkChg>
        <pc:inkChg chg="add reco">
          <ac:chgData name="Prabhu NATARAJAN" userId="b568c39d-4608-44ca-adc0-616f90d36460" providerId="ADAL" clId="{E878474B-B9BD-C44D-AFC1-E15A6953A40C}" dt="2024-01-21T23:58:49.054" v="1492"/>
          <ac:inkMkLst>
            <pc:docMk/>
            <pc:sldMk cId="3548354386" sldId="341"/>
            <ac:inkMk id="172" creationId="{4C7D598F-359E-BB5D-E95F-8C19D1D8B273}"/>
          </ac:inkMkLst>
        </pc:inkChg>
        <pc:inkChg chg="add del">
          <ac:chgData name="Prabhu NATARAJAN" userId="b568c39d-4608-44ca-adc0-616f90d36460" providerId="ADAL" clId="{E878474B-B9BD-C44D-AFC1-E15A6953A40C}" dt="2024-01-21T23:59:07.330" v="1497"/>
          <ac:inkMkLst>
            <pc:docMk/>
            <pc:sldMk cId="3548354386" sldId="341"/>
            <ac:inkMk id="173" creationId="{6FE78F6F-665A-0646-C834-B883BEB0A0E9}"/>
          </ac:inkMkLst>
        </pc:inkChg>
        <pc:inkChg chg="add del">
          <ac:chgData name="Prabhu NATARAJAN" userId="b568c39d-4608-44ca-adc0-616f90d36460" providerId="ADAL" clId="{E878474B-B9BD-C44D-AFC1-E15A6953A40C}" dt="2024-01-21T23:59:07.330" v="1497"/>
          <ac:inkMkLst>
            <pc:docMk/>
            <pc:sldMk cId="3548354386" sldId="341"/>
            <ac:inkMk id="175" creationId="{CF6D0BAF-F466-85FE-E90A-B90770D5AE51}"/>
          </ac:inkMkLst>
        </pc:inkChg>
        <pc:inkChg chg="add del">
          <ac:chgData name="Prabhu NATARAJAN" userId="b568c39d-4608-44ca-adc0-616f90d36460" providerId="ADAL" clId="{E878474B-B9BD-C44D-AFC1-E15A6953A40C}" dt="2024-01-21T23:59:07.330" v="1497"/>
          <ac:inkMkLst>
            <pc:docMk/>
            <pc:sldMk cId="3548354386" sldId="341"/>
            <ac:inkMk id="176" creationId="{A6A1E003-2888-6245-9C89-8CD77CE40105}"/>
          </ac:inkMkLst>
        </pc:inkChg>
        <pc:inkChg chg="add del">
          <ac:chgData name="Prabhu NATARAJAN" userId="b568c39d-4608-44ca-adc0-616f90d36460" providerId="ADAL" clId="{E878474B-B9BD-C44D-AFC1-E15A6953A40C}" dt="2024-01-21T23:59:07.330" v="1497"/>
          <ac:inkMkLst>
            <pc:docMk/>
            <pc:sldMk cId="3548354386" sldId="341"/>
            <ac:inkMk id="177" creationId="{CF5B1B95-392F-11DE-D816-D921D791BB5A}"/>
          </ac:inkMkLst>
        </pc:inkChg>
        <pc:inkChg chg="add del">
          <ac:chgData name="Prabhu NATARAJAN" userId="b568c39d-4608-44ca-adc0-616f90d36460" providerId="ADAL" clId="{E878474B-B9BD-C44D-AFC1-E15A6953A40C}" dt="2024-01-21T23:56:45.545" v="1398"/>
          <ac:inkMkLst>
            <pc:docMk/>
            <pc:sldMk cId="3548354386" sldId="341"/>
            <ac:inkMk id="178" creationId="{2DEBA13D-4B0B-DDEB-63A7-3623A4864A2D}"/>
          </ac:inkMkLst>
        </pc:inkChg>
        <pc:inkChg chg="del">
          <ac:chgData name="Prabhu NATARAJAN" userId="b568c39d-4608-44ca-adc0-616f90d36460" providerId="ADAL" clId="{E878474B-B9BD-C44D-AFC1-E15A6953A40C}" dt="2024-01-21T23:56:01.639" v="1389"/>
          <ac:inkMkLst>
            <pc:docMk/>
            <pc:sldMk cId="3548354386" sldId="341"/>
            <ac:inkMk id="179" creationId="{E7E1CE80-D357-D851-ACC7-C156F47C097E}"/>
          </ac:inkMkLst>
        </pc:inkChg>
        <pc:inkChg chg="add reco">
          <ac:chgData name="Prabhu NATARAJAN" userId="b568c39d-4608-44ca-adc0-616f90d36460" providerId="ADAL" clId="{E878474B-B9BD-C44D-AFC1-E15A6953A40C}" dt="2024-01-21T23:59:07.330" v="1497"/>
          <ac:inkMkLst>
            <pc:docMk/>
            <pc:sldMk cId="3548354386" sldId="341"/>
            <ac:inkMk id="181" creationId="{6E79317F-F477-1933-A4DB-3EDE544779AD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82" creationId="{6AD02A87-BEDA-D391-A2EB-069195521F45}"/>
          </ac:inkMkLst>
        </pc:inkChg>
        <pc:inkChg chg="del">
          <ac:chgData name="Prabhu NATARAJAN" userId="b568c39d-4608-44ca-adc0-616f90d36460" providerId="ADAL" clId="{E878474B-B9BD-C44D-AFC1-E15A6953A40C}" dt="2024-01-21T23:56:01.643" v="1391"/>
          <ac:inkMkLst>
            <pc:docMk/>
            <pc:sldMk cId="3548354386" sldId="341"/>
            <ac:inkMk id="183" creationId="{F02A205D-2844-8391-813A-7BFEEDFFF3A6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84" creationId="{23AEEFEC-B659-1D30-1FFE-D6C5E4BF4BD8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86" creationId="{D555F614-029F-803B-3731-207990A4B615}"/>
          </ac:inkMkLst>
        </pc:inkChg>
        <pc:inkChg chg="del">
          <ac:chgData name="Prabhu NATARAJAN" userId="b568c39d-4608-44ca-adc0-616f90d36460" providerId="ADAL" clId="{E878474B-B9BD-C44D-AFC1-E15A6953A40C}" dt="2024-01-21T23:56:00.003" v="1364"/>
          <ac:inkMkLst>
            <pc:docMk/>
            <pc:sldMk cId="3548354386" sldId="341"/>
            <ac:inkMk id="187" creationId="{BF240EBC-4A77-F30C-E024-1A5659FA4E74}"/>
          </ac:inkMkLst>
        </pc:inkChg>
        <pc:inkChg chg="del">
          <ac:chgData name="Prabhu NATARAJAN" userId="b568c39d-4608-44ca-adc0-616f90d36460" providerId="ADAL" clId="{E878474B-B9BD-C44D-AFC1-E15A6953A40C}" dt="2024-01-21T23:56:01.641" v="1390"/>
          <ac:inkMkLst>
            <pc:docMk/>
            <pc:sldMk cId="3548354386" sldId="341"/>
            <ac:inkMk id="188" creationId="{6A15DE51-AC7F-0E06-2EB4-ADD790880453}"/>
          </ac:inkMkLst>
        </pc:inkChg>
        <pc:inkChg chg="add del">
          <ac:chgData name="Prabhu NATARAJAN" userId="b568c39d-4608-44ca-adc0-616f90d36460" providerId="ADAL" clId="{E878474B-B9BD-C44D-AFC1-E15A6953A40C}" dt="2024-01-21T23:56:45.547" v="1399"/>
          <ac:inkMkLst>
            <pc:docMk/>
            <pc:sldMk cId="3548354386" sldId="341"/>
            <ac:inkMk id="189" creationId="{CAAABE66-9491-07BD-2970-CE170288E461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90" creationId="{663D77BA-C830-634C-3337-9EB919AD8037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91" creationId="{4E995729-96AE-EEF2-8DFC-D0A32E9AF4B7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94" creationId="{B21445EB-4252-8CFE-7BC0-D71DDAF43650}"/>
          </ac:inkMkLst>
        </pc:inkChg>
        <pc:inkChg chg="add del">
          <ac:chgData name="Prabhu NATARAJAN" userId="b568c39d-4608-44ca-adc0-616f90d36460" providerId="ADAL" clId="{E878474B-B9BD-C44D-AFC1-E15A6953A40C}" dt="2024-01-21T23:59:11.158" v="1505"/>
          <ac:inkMkLst>
            <pc:docMk/>
            <pc:sldMk cId="3548354386" sldId="341"/>
            <ac:inkMk id="195" creationId="{A7D804D9-307C-E4F4-9AA6-6366B8225F33}"/>
          </ac:inkMkLst>
        </pc:inkChg>
        <pc:inkChg chg="add mod reco modStrokes">
          <ac:chgData name="Prabhu NATARAJAN" userId="b568c39d-4608-44ca-adc0-616f90d36460" providerId="ADAL" clId="{E878474B-B9BD-C44D-AFC1-E15A6953A40C}" dt="2024-01-21T23:59:13.041" v="1508"/>
          <ac:inkMkLst>
            <pc:docMk/>
            <pc:sldMk cId="3548354386" sldId="341"/>
            <ac:inkMk id="196" creationId="{85C98065-D7E4-F497-90C5-452B63F15DC6}"/>
          </ac:inkMkLst>
        </pc:inkChg>
        <pc:inkChg chg="add">
          <ac:chgData name="Prabhu NATARAJAN" userId="b568c39d-4608-44ca-adc0-616f90d36460" providerId="ADAL" clId="{E878474B-B9BD-C44D-AFC1-E15A6953A40C}" dt="2024-01-21T23:59:11.507" v="1506"/>
          <ac:inkMkLst>
            <pc:docMk/>
            <pc:sldMk cId="3548354386" sldId="341"/>
            <ac:inkMk id="198" creationId="{1D03006A-0942-2D95-0BD3-A810EEA516D5}"/>
          </ac:inkMkLst>
        </pc:inkChg>
        <pc:inkChg chg="add del">
          <ac:chgData name="Prabhu NATARAJAN" userId="b568c39d-4608-44ca-adc0-616f90d36460" providerId="ADAL" clId="{E878474B-B9BD-C44D-AFC1-E15A6953A40C}" dt="2024-01-21T23:59:15.825" v="1511"/>
          <ac:inkMkLst>
            <pc:docMk/>
            <pc:sldMk cId="3548354386" sldId="341"/>
            <ac:inkMk id="199" creationId="{EF55F425-325D-C3EB-47E6-1AA2FFF33224}"/>
          </ac:inkMkLst>
        </pc:inkChg>
        <pc:inkChg chg="add del">
          <ac:chgData name="Prabhu NATARAJAN" userId="b568c39d-4608-44ca-adc0-616f90d36460" providerId="ADAL" clId="{E878474B-B9BD-C44D-AFC1-E15A6953A40C}" dt="2024-01-21T23:59:15.825" v="1511"/>
          <ac:inkMkLst>
            <pc:docMk/>
            <pc:sldMk cId="3548354386" sldId="341"/>
            <ac:inkMk id="200" creationId="{7666E86D-3AA5-27BA-3B58-B052A2C74F4D}"/>
          </ac:inkMkLst>
        </pc:inkChg>
        <pc:inkChg chg="add reco">
          <ac:chgData name="Prabhu NATARAJAN" userId="b568c39d-4608-44ca-adc0-616f90d36460" providerId="ADAL" clId="{E878474B-B9BD-C44D-AFC1-E15A6953A40C}" dt="2024-01-21T23:59:15.825" v="1511"/>
          <ac:inkMkLst>
            <pc:docMk/>
            <pc:sldMk cId="3548354386" sldId="341"/>
            <ac:inkMk id="202" creationId="{26A818B5-29EF-2FCE-2F5E-71B7482D4D4D}"/>
          </ac:inkMkLst>
        </pc:inkChg>
        <pc:inkChg chg="add">
          <ac:chgData name="Prabhu NATARAJAN" userId="b568c39d-4608-44ca-adc0-616f90d36460" providerId="ADAL" clId="{E878474B-B9BD-C44D-AFC1-E15A6953A40C}" dt="2024-01-22T00:00:12.633" v="1512"/>
          <ac:inkMkLst>
            <pc:docMk/>
            <pc:sldMk cId="3548354386" sldId="341"/>
            <ac:inkMk id="203" creationId="{8456F544-273E-93F6-007D-B1CE33C4C1F0}"/>
          </ac:inkMkLst>
        </pc:inkChg>
        <pc:inkChg chg="add">
          <ac:chgData name="Prabhu NATARAJAN" userId="b568c39d-4608-44ca-adc0-616f90d36460" providerId="ADAL" clId="{E878474B-B9BD-C44D-AFC1-E15A6953A40C}" dt="2024-01-22T00:00:14.217" v="1513"/>
          <ac:inkMkLst>
            <pc:docMk/>
            <pc:sldMk cId="3548354386" sldId="341"/>
            <ac:inkMk id="204" creationId="{47612CF5-41DC-6A7C-5D1C-C46F57BFD72B}"/>
          </ac:inkMkLst>
        </pc:inkChg>
      </pc:sldChg>
      <pc:sldChg chg="addSp delSp modSp">
        <pc:chgData name="Prabhu NATARAJAN" userId="b568c39d-4608-44ca-adc0-616f90d36460" providerId="ADAL" clId="{E878474B-B9BD-C44D-AFC1-E15A6953A40C}" dt="2024-01-21T12:26:11.314" v="1345"/>
        <pc:sldMkLst>
          <pc:docMk/>
          <pc:sldMk cId="3814642001" sldId="354"/>
        </pc:sldMkLst>
        <pc:inkChg chg="add">
          <ac:chgData name="Prabhu NATARAJAN" userId="b568c39d-4608-44ca-adc0-616f90d36460" providerId="ADAL" clId="{E878474B-B9BD-C44D-AFC1-E15A6953A40C}" dt="2024-01-21T11:40:02.010" v="311"/>
          <ac:inkMkLst>
            <pc:docMk/>
            <pc:sldMk cId="3814642001" sldId="354"/>
            <ac:inkMk id="5" creationId="{A39502CC-6152-3E93-51F9-76236F4DF22F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6" creationId="{6F4E1D7D-9FF2-EFB3-C7D4-833A1F3E429E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7" creationId="{F74B4C37-B63B-5653-D898-748C019A7C12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8" creationId="{352F3207-1146-3316-A1AD-2B23353A1AB9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9" creationId="{B98289A1-8519-4D28-FA20-23ED2844F1C6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10" creationId="{A7195216-A8CC-30E9-0CD1-522AE8CA6797}"/>
          </ac:inkMkLst>
        </pc:inkChg>
        <pc:inkChg chg="add del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11" creationId="{A9201A1B-3896-BCC3-3829-A52754DD4021}"/>
          </ac:inkMkLst>
        </pc:inkChg>
        <pc:inkChg chg="add reco">
          <ac:chgData name="Prabhu NATARAJAN" userId="b568c39d-4608-44ca-adc0-616f90d36460" providerId="ADAL" clId="{E878474B-B9BD-C44D-AFC1-E15A6953A40C}" dt="2024-01-21T11:40:13.164" v="318"/>
          <ac:inkMkLst>
            <pc:docMk/>
            <pc:sldMk cId="3814642001" sldId="354"/>
            <ac:inkMk id="12" creationId="{7FA1F10B-DA37-9AC1-3D16-9FE30E0F2914}"/>
          </ac:inkMkLst>
        </pc:inkChg>
        <pc:inkChg chg="add del">
          <ac:chgData name="Prabhu NATARAJAN" userId="b568c39d-4608-44ca-adc0-616f90d36460" providerId="ADAL" clId="{E878474B-B9BD-C44D-AFC1-E15A6953A40C}" dt="2024-01-21T11:40:18.034" v="322"/>
          <ac:inkMkLst>
            <pc:docMk/>
            <pc:sldMk cId="3814642001" sldId="354"/>
            <ac:inkMk id="13" creationId="{A8740B20-273A-EA8C-65DA-D1F3934DB4B8}"/>
          </ac:inkMkLst>
        </pc:inkChg>
        <pc:inkChg chg="add del">
          <ac:chgData name="Prabhu NATARAJAN" userId="b568c39d-4608-44ca-adc0-616f90d36460" providerId="ADAL" clId="{E878474B-B9BD-C44D-AFC1-E15A6953A40C}" dt="2024-01-21T11:40:18.034" v="322"/>
          <ac:inkMkLst>
            <pc:docMk/>
            <pc:sldMk cId="3814642001" sldId="354"/>
            <ac:inkMk id="14" creationId="{00BC62DD-5C84-8B72-9155-6B84D1E8369F}"/>
          </ac:inkMkLst>
        </pc:inkChg>
        <pc:inkChg chg="add del">
          <ac:chgData name="Prabhu NATARAJAN" userId="b568c39d-4608-44ca-adc0-616f90d36460" providerId="ADAL" clId="{E878474B-B9BD-C44D-AFC1-E15A6953A40C}" dt="2024-01-21T11:40:18.034" v="322"/>
          <ac:inkMkLst>
            <pc:docMk/>
            <pc:sldMk cId="3814642001" sldId="354"/>
            <ac:inkMk id="15" creationId="{1C8364BF-4151-2A3E-27DB-86BFB8D01159}"/>
          </ac:inkMkLst>
        </pc:inkChg>
        <pc:inkChg chg="add reco">
          <ac:chgData name="Prabhu NATARAJAN" userId="b568c39d-4608-44ca-adc0-616f90d36460" providerId="ADAL" clId="{E878474B-B9BD-C44D-AFC1-E15A6953A40C}" dt="2024-01-21T11:40:18.034" v="322"/>
          <ac:inkMkLst>
            <pc:docMk/>
            <pc:sldMk cId="3814642001" sldId="354"/>
            <ac:inkMk id="16" creationId="{21DF434E-3557-CD31-6960-661301F8AE60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17" creationId="{F3C8C942-E3E8-04D6-C320-252F81516CEC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18" creationId="{5F04E33B-505F-94C3-3A3D-B177F0B3A6FE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19" creationId="{0ACD5817-FDCA-8843-4171-5D2FE93D1535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0" creationId="{294A06D8-481B-C41C-9B1E-2A7E73C9B636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1" creationId="{05779C1F-BD25-E482-A6A3-16B5568C4556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2" creationId="{F1DA6640-7FD8-88CC-718A-13AE3EDD252F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3" creationId="{0F283AAA-97B5-867E-24B8-ABD723F87D7D}"/>
          </ac:inkMkLst>
        </pc:inkChg>
        <pc:inkChg chg="add del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4" creationId="{8978D564-435E-6C89-2279-E60884DB9AD2}"/>
          </ac:inkMkLst>
        </pc:inkChg>
        <pc:inkChg chg="add reco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5" creationId="{BB002BCD-8ADB-1203-26AF-4CFFF536D3C7}"/>
          </ac:inkMkLst>
        </pc:inkChg>
        <pc:inkChg chg="add reco">
          <ac:chgData name="Prabhu NATARAJAN" userId="b568c39d-4608-44ca-adc0-616f90d36460" providerId="ADAL" clId="{E878474B-B9BD-C44D-AFC1-E15A6953A40C}" dt="2024-01-21T11:40:22.304" v="331"/>
          <ac:inkMkLst>
            <pc:docMk/>
            <pc:sldMk cId="3814642001" sldId="354"/>
            <ac:inkMk id="26" creationId="{8374D4AC-55EC-2C42-9F54-07C603F47F0F}"/>
          </ac:inkMkLst>
        </pc:inkChg>
        <pc:inkChg chg="add del">
          <ac:chgData name="Prabhu NATARAJAN" userId="b568c39d-4608-44ca-adc0-616f90d36460" providerId="ADAL" clId="{E878474B-B9BD-C44D-AFC1-E15A6953A40C}" dt="2024-01-21T11:40:26.258" v="335"/>
          <ac:inkMkLst>
            <pc:docMk/>
            <pc:sldMk cId="3814642001" sldId="354"/>
            <ac:inkMk id="27" creationId="{AD53D2BD-7F6B-35DB-A92C-CCBC3BCD7CEE}"/>
          </ac:inkMkLst>
        </pc:inkChg>
        <pc:inkChg chg="add del">
          <ac:chgData name="Prabhu NATARAJAN" userId="b568c39d-4608-44ca-adc0-616f90d36460" providerId="ADAL" clId="{E878474B-B9BD-C44D-AFC1-E15A6953A40C}" dt="2024-01-21T11:40:26.258" v="335"/>
          <ac:inkMkLst>
            <pc:docMk/>
            <pc:sldMk cId="3814642001" sldId="354"/>
            <ac:inkMk id="28" creationId="{9A1F9E62-0B1A-A71B-F47C-0920C6DA771C}"/>
          </ac:inkMkLst>
        </pc:inkChg>
        <pc:inkChg chg="add del">
          <ac:chgData name="Prabhu NATARAJAN" userId="b568c39d-4608-44ca-adc0-616f90d36460" providerId="ADAL" clId="{E878474B-B9BD-C44D-AFC1-E15A6953A40C}" dt="2024-01-21T11:40:26.258" v="335"/>
          <ac:inkMkLst>
            <pc:docMk/>
            <pc:sldMk cId="3814642001" sldId="354"/>
            <ac:inkMk id="29" creationId="{7371DFFB-3A48-EB61-4102-920C25455016}"/>
          </ac:inkMkLst>
        </pc:inkChg>
        <pc:inkChg chg="add del reco">
          <ac:chgData name="Prabhu NATARAJAN" userId="b568c39d-4608-44ca-adc0-616f90d36460" providerId="ADAL" clId="{E878474B-B9BD-C44D-AFC1-E15A6953A40C}" dt="2024-01-21T11:40:26.956" v="336"/>
          <ac:inkMkLst>
            <pc:docMk/>
            <pc:sldMk cId="3814642001" sldId="354"/>
            <ac:inkMk id="30" creationId="{3713AE2F-6C51-117C-4AE2-0BA971CBACCA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1" creationId="{1BFD9A4D-2E8B-070F-1A47-83F51B10B9FB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2" creationId="{F1165301-CFE3-6A6B-7C82-2FF85760DCCA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3" creationId="{2C69BE46-C6E9-36BE-0C5A-B1FB5F3FEA69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4" creationId="{7A13F414-2C6D-C44C-4828-8718EA2A2447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5" creationId="{F610C756-82BE-8BE6-A1FB-16B3D9254260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6" creationId="{92C86DCF-AEDA-12E2-94A3-1DDF640158E9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7" creationId="{A99F11F3-C42E-C935-5F77-55667BCBC185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8" creationId="{CB11EDB8-2A79-8BB4-BF33-061E1EC8F780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39" creationId="{B30160F4-BAF2-3491-475E-E93829EB643C}"/>
          </ac:inkMkLst>
        </pc:inkChg>
        <pc:inkChg chg="add del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40" creationId="{BAEE2B3C-BE6A-CF8E-A73B-881E252BB131}"/>
          </ac:inkMkLst>
        </pc:inkChg>
        <pc:inkChg chg="add reco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41" creationId="{7ABDE65A-A51B-19BA-421D-7F9B0BA5CE13}"/>
          </ac:inkMkLst>
        </pc:inkChg>
        <pc:inkChg chg="add reco">
          <ac:chgData name="Prabhu NATARAJAN" userId="b568c39d-4608-44ca-adc0-616f90d36460" providerId="ADAL" clId="{E878474B-B9BD-C44D-AFC1-E15A6953A40C}" dt="2024-01-21T11:40:34.005" v="347"/>
          <ac:inkMkLst>
            <pc:docMk/>
            <pc:sldMk cId="3814642001" sldId="354"/>
            <ac:inkMk id="42" creationId="{13238385-EC81-ECCE-3CC2-605B17068348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3" creationId="{7EF7E8D5-B1D3-E841-2B34-1F9A4E7722A4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4" creationId="{24AF91B1-9A9E-A5B4-6061-C40C64322105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5" creationId="{C6412298-CF6D-A5C3-9D90-BC975772565E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6" creationId="{449AD912-4935-67F4-B4E9-635C7B14B013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7" creationId="{D3840DC6-2FD9-8856-BFD4-BA5DAB04E7B2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8" creationId="{1ABD298B-94EF-2B70-F01E-B8F897048F2A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49" creationId="{3C1D9ACE-8001-F6CE-A92D-B615766CEBF3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0" creationId="{053AEA3B-484A-A258-8B07-DBB0B1139C18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1" creationId="{5A8BB5AC-1B13-D7BD-E9D2-E5DA17C90DEA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2" creationId="{521EB550-55C5-6F63-3647-73A5769BD8C5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3" creationId="{27C7829D-6F83-1E31-60E4-55E0945F59C5}"/>
          </ac:inkMkLst>
        </pc:inkChg>
        <pc:inkChg chg="add del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4" creationId="{E899FC8A-057F-9C76-56FC-5722F58DFB8B}"/>
          </ac:inkMkLst>
        </pc:inkChg>
        <pc:inkChg chg="add reco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5" creationId="{3403677C-146D-BA19-88ED-FA6CA6F1D4E3}"/>
          </ac:inkMkLst>
        </pc:inkChg>
        <pc:inkChg chg="add reco">
          <ac:chgData name="Prabhu NATARAJAN" userId="b568c39d-4608-44ca-adc0-616f90d36460" providerId="ADAL" clId="{E878474B-B9BD-C44D-AFC1-E15A6953A40C}" dt="2024-01-21T11:40:39.757" v="360"/>
          <ac:inkMkLst>
            <pc:docMk/>
            <pc:sldMk cId="3814642001" sldId="354"/>
            <ac:inkMk id="56" creationId="{37B07913-1B6C-2ACE-EB50-79110560A4D0}"/>
          </ac:inkMkLst>
        </pc:inkChg>
        <pc:inkChg chg="add del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57" creationId="{F156C929-4EE0-5F62-E0D8-E808F7146FD5}"/>
          </ac:inkMkLst>
        </pc:inkChg>
        <pc:inkChg chg="add del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58" creationId="{23773D2B-3DE1-8A0A-AE32-3617A0EC77F2}"/>
          </ac:inkMkLst>
        </pc:inkChg>
        <pc:inkChg chg="add del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59" creationId="{01FF5778-2D4B-24D4-CB7C-34B3FF21FC30}"/>
          </ac:inkMkLst>
        </pc:inkChg>
        <pc:inkChg chg="add del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60" creationId="{4D796589-ACD2-CDC3-C6C4-BF9EE759402E}"/>
          </ac:inkMkLst>
        </pc:inkChg>
        <pc:inkChg chg="add reco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61" creationId="{899E1613-30AB-2DE6-0A5B-3868EBEFCEBA}"/>
          </ac:inkMkLst>
        </pc:inkChg>
        <pc:inkChg chg="add reco">
          <ac:chgData name="Prabhu NATARAJAN" userId="b568c39d-4608-44ca-adc0-616f90d36460" providerId="ADAL" clId="{E878474B-B9BD-C44D-AFC1-E15A6953A40C}" dt="2024-01-21T11:40:42.233" v="365"/>
          <ac:inkMkLst>
            <pc:docMk/>
            <pc:sldMk cId="3814642001" sldId="354"/>
            <ac:inkMk id="62" creationId="{A6134783-7853-4925-5AE5-00F8858EAE8C}"/>
          </ac:inkMkLst>
        </pc:inkChg>
        <pc:inkChg chg="add">
          <ac:chgData name="Prabhu NATARAJAN" userId="b568c39d-4608-44ca-adc0-616f90d36460" providerId="ADAL" clId="{E878474B-B9BD-C44D-AFC1-E15A6953A40C}" dt="2024-01-21T11:40:43.132" v="366"/>
          <ac:inkMkLst>
            <pc:docMk/>
            <pc:sldMk cId="3814642001" sldId="354"/>
            <ac:inkMk id="63" creationId="{20C5346E-8D03-F941-ED05-3CB24F667E93}"/>
          </ac:inkMkLst>
        </pc:inkChg>
        <pc:inkChg chg="add del">
          <ac:chgData name="Prabhu NATARAJAN" userId="b568c39d-4608-44ca-adc0-616f90d36460" providerId="ADAL" clId="{E878474B-B9BD-C44D-AFC1-E15A6953A40C}" dt="2024-01-21T11:40:47.927" v="372"/>
          <ac:inkMkLst>
            <pc:docMk/>
            <pc:sldMk cId="3814642001" sldId="354"/>
            <ac:inkMk id="64" creationId="{472E2143-DD42-3149-5145-C7B263BFEF10}"/>
          </ac:inkMkLst>
        </pc:inkChg>
        <pc:inkChg chg="add del">
          <ac:chgData name="Prabhu NATARAJAN" userId="b568c39d-4608-44ca-adc0-616f90d36460" providerId="ADAL" clId="{E878474B-B9BD-C44D-AFC1-E15A6953A40C}" dt="2024-01-21T11:40:47.927" v="372"/>
          <ac:inkMkLst>
            <pc:docMk/>
            <pc:sldMk cId="3814642001" sldId="354"/>
            <ac:inkMk id="65" creationId="{4BED403D-9335-46C8-893C-206E200B88FD}"/>
          </ac:inkMkLst>
        </pc:inkChg>
        <pc:inkChg chg="add del">
          <ac:chgData name="Prabhu NATARAJAN" userId="b568c39d-4608-44ca-adc0-616f90d36460" providerId="ADAL" clId="{E878474B-B9BD-C44D-AFC1-E15A6953A40C}" dt="2024-01-21T11:40:47.927" v="372"/>
          <ac:inkMkLst>
            <pc:docMk/>
            <pc:sldMk cId="3814642001" sldId="354"/>
            <ac:inkMk id="66" creationId="{779E660C-609A-7A67-1775-22AF08FAABA0}"/>
          </ac:inkMkLst>
        </pc:inkChg>
        <pc:inkChg chg="add del">
          <ac:chgData name="Prabhu NATARAJAN" userId="b568c39d-4608-44ca-adc0-616f90d36460" providerId="ADAL" clId="{E878474B-B9BD-C44D-AFC1-E15A6953A40C}" dt="2024-01-21T11:40:47.927" v="372"/>
          <ac:inkMkLst>
            <pc:docMk/>
            <pc:sldMk cId="3814642001" sldId="354"/>
            <ac:inkMk id="67" creationId="{4A4E48E3-A91C-6563-A06A-31CDF7FA41B0}"/>
          </ac:inkMkLst>
        </pc:inkChg>
        <pc:inkChg chg="add del">
          <ac:chgData name="Prabhu NATARAJAN" userId="b568c39d-4608-44ca-adc0-616f90d36460" providerId="ADAL" clId="{E878474B-B9BD-C44D-AFC1-E15A6953A40C}" dt="2024-01-21T11:40:47.927" v="372"/>
          <ac:inkMkLst>
            <pc:docMk/>
            <pc:sldMk cId="3814642001" sldId="354"/>
            <ac:inkMk id="68" creationId="{3208D40A-2170-A628-46CD-7DD5FCF4A5CD}"/>
          </ac:inkMkLst>
        </pc:inkChg>
        <pc:inkChg chg="add del reco">
          <ac:chgData name="Prabhu NATARAJAN" userId="b568c39d-4608-44ca-adc0-616f90d36460" providerId="ADAL" clId="{E878474B-B9BD-C44D-AFC1-E15A6953A40C}" dt="2024-01-21T11:40:55.815" v="381"/>
          <ac:inkMkLst>
            <pc:docMk/>
            <pc:sldMk cId="3814642001" sldId="354"/>
            <ac:inkMk id="69" creationId="{77737C03-C323-5157-C85D-CB81E3E65D74}"/>
          </ac:inkMkLst>
        </pc:inkChg>
        <pc:inkChg chg="add del reco">
          <ac:chgData name="Prabhu NATARAJAN" userId="b568c39d-4608-44ca-adc0-616f90d36460" providerId="ADAL" clId="{E878474B-B9BD-C44D-AFC1-E15A6953A40C}" dt="2024-01-21T11:40:55.814" v="380"/>
          <ac:inkMkLst>
            <pc:docMk/>
            <pc:sldMk cId="3814642001" sldId="354"/>
            <ac:inkMk id="70" creationId="{B623F372-BC3E-21CC-F6BA-8CBF1FC6F8F7}"/>
          </ac:inkMkLst>
        </pc:inkChg>
        <pc:inkChg chg="add del">
          <ac:chgData name="Prabhu NATARAJAN" userId="b568c39d-4608-44ca-adc0-616f90d36460" providerId="ADAL" clId="{E878474B-B9BD-C44D-AFC1-E15A6953A40C}" dt="2024-01-21T11:40:51.377" v="376"/>
          <ac:inkMkLst>
            <pc:docMk/>
            <pc:sldMk cId="3814642001" sldId="354"/>
            <ac:inkMk id="71" creationId="{9AC4CF0F-C638-D5C6-0351-90D9809650DD}"/>
          </ac:inkMkLst>
        </pc:inkChg>
        <pc:inkChg chg="add del">
          <ac:chgData name="Prabhu NATARAJAN" userId="b568c39d-4608-44ca-adc0-616f90d36460" providerId="ADAL" clId="{E878474B-B9BD-C44D-AFC1-E15A6953A40C}" dt="2024-01-21T11:40:51.377" v="376"/>
          <ac:inkMkLst>
            <pc:docMk/>
            <pc:sldMk cId="3814642001" sldId="354"/>
            <ac:inkMk id="72" creationId="{879A2FEB-E43C-6F54-085C-1D22E9720F48}"/>
          </ac:inkMkLst>
        </pc:inkChg>
        <pc:inkChg chg="add del">
          <ac:chgData name="Prabhu NATARAJAN" userId="b568c39d-4608-44ca-adc0-616f90d36460" providerId="ADAL" clId="{E878474B-B9BD-C44D-AFC1-E15A6953A40C}" dt="2024-01-21T11:40:51.377" v="376"/>
          <ac:inkMkLst>
            <pc:docMk/>
            <pc:sldMk cId="3814642001" sldId="354"/>
            <ac:inkMk id="73" creationId="{70E0E9ED-5375-54E3-A7B2-E3C1B9FD2E89}"/>
          </ac:inkMkLst>
        </pc:inkChg>
        <pc:inkChg chg="add del reco">
          <ac:chgData name="Prabhu NATARAJAN" userId="b568c39d-4608-44ca-adc0-616f90d36460" providerId="ADAL" clId="{E878474B-B9BD-C44D-AFC1-E15A6953A40C}" dt="2024-01-21T11:40:53.821" v="379"/>
          <ac:inkMkLst>
            <pc:docMk/>
            <pc:sldMk cId="3814642001" sldId="354"/>
            <ac:inkMk id="74" creationId="{566E28C4-FA2D-6D31-E51C-6F5C9D98978C}"/>
          </ac:inkMkLst>
        </pc:inkChg>
        <pc:inkChg chg="add del">
          <ac:chgData name="Prabhu NATARAJAN" userId="b568c39d-4608-44ca-adc0-616f90d36460" providerId="ADAL" clId="{E878474B-B9BD-C44D-AFC1-E15A6953A40C}" dt="2024-01-21T11:40:53.820" v="378"/>
          <ac:inkMkLst>
            <pc:docMk/>
            <pc:sldMk cId="3814642001" sldId="354"/>
            <ac:inkMk id="75" creationId="{10426856-7230-C991-79AD-93AA3A7F80CC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76" creationId="{098D5215-4FDA-F97D-0F34-26FD95C0FCD2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77" creationId="{F71DDE7F-D57A-624D-DE9D-C18D70DA6F8F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78" creationId="{CC620C79-4445-3472-9253-65D8C3E2BD65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79" creationId="{C1EA4930-F13F-2E1E-140E-A83A4CAE14AF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80" creationId="{BE96B0BB-3107-AAD1-A4C8-ECC801B05754}"/>
          </ac:inkMkLst>
        </pc:inkChg>
        <pc:inkChg chg="add del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81" creationId="{B9F32FC4-BF57-AF8B-56EB-23F7FCD33098}"/>
          </ac:inkMkLst>
        </pc:inkChg>
        <pc:inkChg chg="add reco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82" creationId="{332A96C8-EDF3-4188-9F62-D82593E9B69B}"/>
          </ac:inkMkLst>
        </pc:inkChg>
        <pc:inkChg chg="add reco">
          <ac:chgData name="Prabhu NATARAJAN" userId="b568c39d-4608-44ca-adc0-616f90d36460" providerId="ADAL" clId="{E878474B-B9BD-C44D-AFC1-E15A6953A40C}" dt="2024-01-21T11:40:59.331" v="388"/>
          <ac:inkMkLst>
            <pc:docMk/>
            <pc:sldMk cId="3814642001" sldId="354"/>
            <ac:inkMk id="83" creationId="{CD4A1CD6-1C71-B32A-7BE1-7234AEB86AC6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4" creationId="{8393713F-7FB2-198D-6C59-223A391509C1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5" creationId="{E68EA542-2FD6-BFC1-FC71-E999534B5BF0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6" creationId="{48218753-EC08-EEB9-814E-81F1CA392B94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7" creationId="{29808663-812F-AF9C-4837-367F8B4B4177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8" creationId="{8844DC3B-F71D-A6F9-7E44-4DD92BDB0F95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89" creationId="{7D4634A1-DC82-A32E-C3A8-EAF54A940247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90" creationId="{39F6F155-8306-CF88-A467-387B12A25EB5}"/>
          </ac:inkMkLst>
        </pc:inkChg>
        <pc:inkChg chg="add del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91" creationId="{5BCB8033-A9F5-7B16-FD14-3E21F903044D}"/>
          </ac:inkMkLst>
        </pc:inkChg>
        <pc:inkChg chg="add reco">
          <ac:chgData name="Prabhu NATARAJAN" userId="b568c39d-4608-44ca-adc0-616f90d36460" providerId="ADAL" clId="{E878474B-B9BD-C44D-AFC1-E15A6953A40C}" dt="2024-01-21T11:41:05.725" v="397"/>
          <ac:inkMkLst>
            <pc:docMk/>
            <pc:sldMk cId="3814642001" sldId="354"/>
            <ac:inkMk id="92" creationId="{4676BC36-C17F-1307-CC90-AB4C10AE4B88}"/>
          </ac:inkMkLst>
        </pc:inkChg>
        <pc:inkChg chg="add del">
          <ac:chgData name="Prabhu NATARAJAN" userId="b568c39d-4608-44ca-adc0-616f90d36460" providerId="ADAL" clId="{E878474B-B9BD-C44D-AFC1-E15A6953A40C}" dt="2024-01-21T11:41:08.480" v="400"/>
          <ac:inkMkLst>
            <pc:docMk/>
            <pc:sldMk cId="3814642001" sldId="354"/>
            <ac:inkMk id="93" creationId="{34E7ECE0-D0FB-FA1C-4D29-99CFB74FF5FC}"/>
          </ac:inkMkLst>
        </pc:inkChg>
        <pc:inkChg chg="add del">
          <ac:chgData name="Prabhu NATARAJAN" userId="b568c39d-4608-44ca-adc0-616f90d36460" providerId="ADAL" clId="{E878474B-B9BD-C44D-AFC1-E15A6953A40C}" dt="2024-01-21T11:41:08.480" v="400"/>
          <ac:inkMkLst>
            <pc:docMk/>
            <pc:sldMk cId="3814642001" sldId="354"/>
            <ac:inkMk id="94" creationId="{EFC79AF3-3F46-F436-119E-3468B77DF72F}"/>
          </ac:inkMkLst>
        </pc:inkChg>
        <pc:inkChg chg="add reco">
          <ac:chgData name="Prabhu NATARAJAN" userId="b568c39d-4608-44ca-adc0-616f90d36460" providerId="ADAL" clId="{E878474B-B9BD-C44D-AFC1-E15A6953A40C}" dt="2024-01-21T11:41:08.480" v="400"/>
          <ac:inkMkLst>
            <pc:docMk/>
            <pc:sldMk cId="3814642001" sldId="354"/>
            <ac:inkMk id="95" creationId="{99D56DD4-0D87-AD76-A239-38732B399581}"/>
          </ac:inkMkLst>
        </pc:inkChg>
        <pc:inkChg chg="add">
          <ac:chgData name="Prabhu NATARAJAN" userId="b568c39d-4608-44ca-adc0-616f90d36460" providerId="ADAL" clId="{E878474B-B9BD-C44D-AFC1-E15A6953A40C}" dt="2024-01-21T11:41:09.713" v="401"/>
          <ac:inkMkLst>
            <pc:docMk/>
            <pc:sldMk cId="3814642001" sldId="354"/>
            <ac:inkMk id="96" creationId="{DD1AC5D9-6D72-40F6-FEA7-0E35CBB6E1EC}"/>
          </ac:inkMkLst>
        </pc:inkChg>
        <pc:inkChg chg="add del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97" creationId="{6B68808E-46EF-C969-3A2F-D8DE75673347}"/>
          </ac:inkMkLst>
        </pc:inkChg>
        <pc:inkChg chg="add del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98" creationId="{FFC2848C-E8E6-3A83-AED1-18A25EEC945C}"/>
          </ac:inkMkLst>
        </pc:inkChg>
        <pc:inkChg chg="add del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99" creationId="{C16F1D8D-6382-CF0E-3A43-5D15F9CC3296}"/>
          </ac:inkMkLst>
        </pc:inkChg>
        <pc:inkChg chg="add del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100" creationId="{F33ACAA6-FD21-8154-1BAB-2AB49075816E}"/>
          </ac:inkMkLst>
        </pc:inkChg>
        <pc:inkChg chg="add del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101" creationId="{0788A3B6-6EFE-C17C-E66B-033DB6A64405}"/>
          </ac:inkMkLst>
        </pc:inkChg>
        <pc:inkChg chg="add reco">
          <ac:chgData name="Prabhu NATARAJAN" userId="b568c39d-4608-44ca-adc0-616f90d36460" providerId="ADAL" clId="{E878474B-B9BD-C44D-AFC1-E15A6953A40C}" dt="2024-01-21T11:41:13.426" v="407"/>
          <ac:inkMkLst>
            <pc:docMk/>
            <pc:sldMk cId="3814642001" sldId="354"/>
            <ac:inkMk id="102" creationId="{F68DE99F-AB6A-5F46-DC93-983C9C0309BB}"/>
          </ac:inkMkLst>
        </pc:inkChg>
        <pc:inkChg chg="add del">
          <ac:chgData name="Prabhu NATARAJAN" userId="b568c39d-4608-44ca-adc0-616f90d36460" providerId="ADAL" clId="{E878474B-B9BD-C44D-AFC1-E15A6953A40C}" dt="2024-01-21T11:41:14.735" v="410"/>
          <ac:inkMkLst>
            <pc:docMk/>
            <pc:sldMk cId="3814642001" sldId="354"/>
            <ac:inkMk id="103" creationId="{3663FFF4-61A5-A79F-8FA0-EE9276916DC5}"/>
          </ac:inkMkLst>
        </pc:inkChg>
        <pc:inkChg chg="add del">
          <ac:chgData name="Prabhu NATARAJAN" userId="b568c39d-4608-44ca-adc0-616f90d36460" providerId="ADAL" clId="{E878474B-B9BD-C44D-AFC1-E15A6953A40C}" dt="2024-01-21T11:41:14.735" v="410"/>
          <ac:inkMkLst>
            <pc:docMk/>
            <pc:sldMk cId="3814642001" sldId="354"/>
            <ac:inkMk id="104" creationId="{4A7CEB89-B272-1D1C-3DA2-2ABB3CE41EA5}"/>
          </ac:inkMkLst>
        </pc:inkChg>
        <pc:inkChg chg="add reco">
          <ac:chgData name="Prabhu NATARAJAN" userId="b568c39d-4608-44ca-adc0-616f90d36460" providerId="ADAL" clId="{E878474B-B9BD-C44D-AFC1-E15A6953A40C}" dt="2024-01-21T11:41:14.735" v="410"/>
          <ac:inkMkLst>
            <pc:docMk/>
            <pc:sldMk cId="3814642001" sldId="354"/>
            <ac:inkMk id="105" creationId="{A4EA411F-B35C-9BC8-8472-344806FA75E7}"/>
          </ac:inkMkLst>
        </pc:inkChg>
        <pc:inkChg chg="add del">
          <ac:chgData name="Prabhu NATARAJAN" userId="b568c39d-4608-44ca-adc0-616f90d36460" providerId="ADAL" clId="{E878474B-B9BD-C44D-AFC1-E15A6953A40C}" dt="2024-01-21T11:41:21.397" v="413"/>
          <ac:inkMkLst>
            <pc:docMk/>
            <pc:sldMk cId="3814642001" sldId="354"/>
            <ac:inkMk id="106" creationId="{BEE58BDA-D41A-5C7E-2220-D567BA1E1757}"/>
          </ac:inkMkLst>
        </pc:inkChg>
        <pc:inkChg chg="add del">
          <ac:chgData name="Prabhu NATARAJAN" userId="b568c39d-4608-44ca-adc0-616f90d36460" providerId="ADAL" clId="{E878474B-B9BD-C44D-AFC1-E15A6953A40C}" dt="2024-01-21T11:41:21.397" v="413"/>
          <ac:inkMkLst>
            <pc:docMk/>
            <pc:sldMk cId="3814642001" sldId="354"/>
            <ac:inkMk id="107" creationId="{D25D675D-E05F-0EF8-4C17-4BAD252B62D7}"/>
          </ac:inkMkLst>
        </pc:inkChg>
        <pc:inkChg chg="add reco">
          <ac:chgData name="Prabhu NATARAJAN" userId="b568c39d-4608-44ca-adc0-616f90d36460" providerId="ADAL" clId="{E878474B-B9BD-C44D-AFC1-E15A6953A40C}" dt="2024-01-21T11:41:21.397" v="413"/>
          <ac:inkMkLst>
            <pc:docMk/>
            <pc:sldMk cId="3814642001" sldId="354"/>
            <ac:inkMk id="108" creationId="{02957233-6E64-C61D-6E71-833D9B714A88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09" creationId="{78B25D64-A193-B6F5-D773-5D62FA8D261D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0" creationId="{7261E4A5-6C81-7E14-638B-6C52D225D88E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1" creationId="{D82BD8D7-7733-0882-8C43-1AA0538FE98C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2" creationId="{046D9576-0CEC-A061-FA0D-CDC9C6874560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3" creationId="{C3D7160B-CBFB-FD95-196B-CB1CDE9B7896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4" creationId="{0D40C229-A7F7-3CF3-F1C6-FE9F08E6BEFB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5" creationId="{991BBAD9-D7AC-5F22-2756-41D8A35B3C8F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6" creationId="{314583C6-4CED-E7E3-5F29-40C8408FC4E5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7" creationId="{C31276E9-0787-F88C-A403-EA66DAA2E95C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8" creationId="{260BE199-E5C4-F1C5-FE92-881FBE0F1639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19" creationId="{B081B2A5-AFA7-1D54-81CC-7E9CE7D2F19C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0" creationId="{141BEC35-FC0E-1565-3A2D-793EB575C087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1" creationId="{6D390E4B-3C9A-0C45-341E-A7917CEB4B2E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2" creationId="{95F13C3F-E968-606B-9698-E02EDDD0B013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3" creationId="{743E58B1-B377-E6A0-E7E6-446A13329196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4" creationId="{D3CB6FBC-C991-F09A-F382-CE26306D9F8B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5" creationId="{2FDD4064-82E6-1F21-AB44-4A211AF63780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6" creationId="{F25B261F-32F5-9999-9690-38BAC2ACFC25}"/>
          </ac:inkMkLst>
        </pc:inkChg>
        <pc:inkChg chg="add del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7" creationId="{08EB801F-6547-D081-87C8-AB99B8A528E4}"/>
          </ac:inkMkLst>
        </pc:inkChg>
        <pc:inkChg chg="add reco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8" creationId="{3BF04721-86C8-467E-0845-1FB5F71457F1}"/>
          </ac:inkMkLst>
        </pc:inkChg>
        <pc:inkChg chg="add reco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29" creationId="{79F9F919-5758-4C08-28E6-C54EDC217DFD}"/>
          </ac:inkMkLst>
        </pc:inkChg>
        <pc:inkChg chg="add reco">
          <ac:chgData name="Prabhu NATARAJAN" userId="b568c39d-4608-44ca-adc0-616f90d36460" providerId="ADAL" clId="{E878474B-B9BD-C44D-AFC1-E15A6953A40C}" dt="2024-01-21T11:41:31.045" v="433"/>
          <ac:inkMkLst>
            <pc:docMk/>
            <pc:sldMk cId="3814642001" sldId="354"/>
            <ac:inkMk id="130" creationId="{9F0C2F7E-364E-3F54-089D-CAD5627E3359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1" creationId="{A8469F23-C3D5-1461-FAE7-9E9C3FDC9DF7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2" creationId="{07163597-A2A0-3FE4-002D-DC8A3091BCD4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3" creationId="{FB950FC2-8E11-D245-BC07-71719B35770D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4" creationId="{9C622808-64B3-FFCF-41D7-BB1B292FEB4B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5" creationId="{DD476728-7EF0-53C8-30FF-0CAB65C5BFA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6" creationId="{B24C5CD5-87A6-A51E-42C4-D7D439257A5A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7" creationId="{D57FBA41-EB5D-7A42-04B8-10E810863C94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8" creationId="{FFBF5E94-F2A9-E573-96EA-F8875C0F6192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39" creationId="{5D7A1754-9D80-D2B1-193F-60D5E09DBA8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0" creationId="{50AF10C9-262D-9F09-385A-D1FAFC8F36B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1" creationId="{761B3306-1468-1061-EC48-3FB5C5EE86A8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2" creationId="{6438B614-3372-4A8E-219B-840F3CC6D035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3" creationId="{8FAF78A5-7543-05F7-D369-7C9430873266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4" creationId="{3B779360-B092-8BD6-0E0D-9E1DE06C8F1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5" creationId="{203B49F9-E012-2AA9-7CBA-875858899F6D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6" creationId="{E4809929-9ACB-DCEE-DB50-0728FFC45A21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7" creationId="{A953737F-6A49-BC7E-9035-CE85047D7C0F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8" creationId="{C029D928-2A0A-BAF4-403B-B821BCE3C025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49" creationId="{7304225D-70B8-19B4-09A4-F774AC956CFE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3" creationId="{EC190C8F-E83C-DF33-C598-58D9A291EABB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4" creationId="{CEE46FDC-9BA4-87A4-1890-C2C1A442F606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5" creationId="{B11E8C6E-4EF5-C139-B3AB-778F48D4B34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6" creationId="{BE034C26-7423-6CA5-CD57-E1883CCABB7A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7" creationId="{5CDE9853-B395-7C5C-8ADF-072F1D4A89AF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8" creationId="{E7F16520-6ACD-7208-358D-D6AC8128B713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59" creationId="{28C50F5B-89F0-889C-164E-96E2FDF2E6D3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60" creationId="{DB3E2C20-F375-60D8-5F94-B826E5C8C376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61" creationId="{02A2DBB3-241E-3C26-17E7-27F7080B2061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62" creationId="{E152E531-784F-36A1-532E-874B3C6ED7FC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163" creationId="{E2BA0CA4-886F-65C7-18B6-9FE454BB453A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67" creationId="{E189D100-0F4C-AAA5-D622-41F3184EF7C1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68" creationId="{9B4D3849-56CD-6D66-0D4E-6DFBF79F2CA3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69" creationId="{88A567F9-B7BE-FC64-3AD4-CB4CC3919BE7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70" creationId="{5B4A5B08-A41F-2BD7-F27F-1ED23766BBC0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71" creationId="{1A6CB069-1145-80AC-8926-E8736D5929A6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72" creationId="{D29EE9B3-5398-82B8-3598-F0AA5C02ED64}"/>
          </ac:inkMkLst>
        </pc:inkChg>
        <pc:inkChg chg="add del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73" creationId="{40FB4826-472F-3DEA-68EB-5248365D83A9}"/>
          </ac:inkMkLst>
        </pc:inkChg>
        <pc:inkChg chg="add reco">
          <ac:chgData name="Prabhu NATARAJAN" userId="b568c39d-4608-44ca-adc0-616f90d36460" providerId="ADAL" clId="{E878474B-B9BD-C44D-AFC1-E15A6953A40C}" dt="2024-01-21T11:42:01.997" v="471"/>
          <ac:inkMkLst>
            <pc:docMk/>
            <pc:sldMk cId="3814642001" sldId="354"/>
            <ac:inkMk id="174" creationId="{A04CFC7C-2F4E-AC3D-0F56-DCA06AE500E3}"/>
          </ac:inkMkLst>
        </pc:inkChg>
        <pc:inkChg chg="add del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75" creationId="{2B498A43-C63C-C5EA-E27E-C040B517419B}"/>
          </ac:inkMkLst>
        </pc:inkChg>
        <pc:inkChg chg="add del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76" creationId="{BCD5E3FD-873B-FBEC-8E7B-05E83D851759}"/>
          </ac:inkMkLst>
        </pc:inkChg>
        <pc:inkChg chg="add del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77" creationId="{4D1F1F7E-BCE5-F70E-BB14-5CB0C3DA72D3}"/>
          </ac:inkMkLst>
        </pc:inkChg>
        <pc:inkChg chg="add del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78" creationId="{61EC0A79-8FF4-A0CD-1C55-255A734CF111}"/>
          </ac:inkMkLst>
        </pc:inkChg>
        <pc:inkChg chg="add del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79" creationId="{B6BA942C-5E46-5C67-E127-3E6BDA76AB92}"/>
          </ac:inkMkLst>
        </pc:inkChg>
        <pc:inkChg chg="add reco">
          <ac:chgData name="Prabhu NATARAJAN" userId="b568c39d-4608-44ca-adc0-616f90d36460" providerId="ADAL" clId="{E878474B-B9BD-C44D-AFC1-E15A6953A40C}" dt="2024-01-21T11:42:05.221" v="477"/>
          <ac:inkMkLst>
            <pc:docMk/>
            <pc:sldMk cId="3814642001" sldId="354"/>
            <ac:inkMk id="180" creationId="{4E24F19A-54C3-01CE-53C5-167F962ABB2D}"/>
          </ac:inkMkLst>
        </pc:inkChg>
        <pc:inkChg chg="add del">
          <ac:chgData name="Prabhu NATARAJAN" userId="b568c39d-4608-44ca-adc0-616f90d36460" providerId="ADAL" clId="{E878474B-B9BD-C44D-AFC1-E15A6953A40C}" dt="2024-01-21T11:42:06.998" v="482"/>
          <ac:inkMkLst>
            <pc:docMk/>
            <pc:sldMk cId="3814642001" sldId="354"/>
            <ac:inkMk id="181" creationId="{2D5D030A-D99F-BB84-B448-6FE621FDE9E9}"/>
          </ac:inkMkLst>
        </pc:inkChg>
        <pc:inkChg chg="add del">
          <ac:chgData name="Prabhu NATARAJAN" userId="b568c39d-4608-44ca-adc0-616f90d36460" providerId="ADAL" clId="{E878474B-B9BD-C44D-AFC1-E15A6953A40C}" dt="2024-01-21T11:42:06.998" v="482"/>
          <ac:inkMkLst>
            <pc:docMk/>
            <pc:sldMk cId="3814642001" sldId="354"/>
            <ac:inkMk id="182" creationId="{0D0B2F1D-0B36-26BB-E1BD-4F7451071F6A}"/>
          </ac:inkMkLst>
        </pc:inkChg>
        <pc:inkChg chg="add del">
          <ac:chgData name="Prabhu NATARAJAN" userId="b568c39d-4608-44ca-adc0-616f90d36460" providerId="ADAL" clId="{E878474B-B9BD-C44D-AFC1-E15A6953A40C}" dt="2024-01-21T11:42:06.998" v="482"/>
          <ac:inkMkLst>
            <pc:docMk/>
            <pc:sldMk cId="3814642001" sldId="354"/>
            <ac:inkMk id="183" creationId="{6080FB61-52B4-68D1-9044-9438C3083EF5}"/>
          </ac:inkMkLst>
        </pc:inkChg>
        <pc:inkChg chg="add del">
          <ac:chgData name="Prabhu NATARAJAN" userId="b568c39d-4608-44ca-adc0-616f90d36460" providerId="ADAL" clId="{E878474B-B9BD-C44D-AFC1-E15A6953A40C}" dt="2024-01-21T11:42:06.998" v="482"/>
          <ac:inkMkLst>
            <pc:docMk/>
            <pc:sldMk cId="3814642001" sldId="354"/>
            <ac:inkMk id="184" creationId="{DD9F2B2B-5B01-6C27-0CE2-39649A264C35}"/>
          </ac:inkMkLst>
        </pc:inkChg>
        <pc:inkChg chg="add reco">
          <ac:chgData name="Prabhu NATARAJAN" userId="b568c39d-4608-44ca-adc0-616f90d36460" providerId="ADAL" clId="{E878474B-B9BD-C44D-AFC1-E15A6953A40C}" dt="2024-01-21T11:42:06.998" v="482"/>
          <ac:inkMkLst>
            <pc:docMk/>
            <pc:sldMk cId="3814642001" sldId="354"/>
            <ac:inkMk id="185" creationId="{E25B91B0-2B7F-1DC0-0B8D-EA08ECA87239}"/>
          </ac:inkMkLst>
        </pc:inkChg>
        <pc:inkChg chg="add">
          <ac:chgData name="Prabhu NATARAJAN" userId="b568c39d-4608-44ca-adc0-616f90d36460" providerId="ADAL" clId="{E878474B-B9BD-C44D-AFC1-E15A6953A40C}" dt="2024-01-21T11:42:08.958" v="483"/>
          <ac:inkMkLst>
            <pc:docMk/>
            <pc:sldMk cId="3814642001" sldId="354"/>
            <ac:inkMk id="186" creationId="{222D2488-4E6D-2749-F175-2487E5A29128}"/>
          </ac:inkMkLst>
        </pc:inkChg>
        <pc:inkChg chg="add">
          <ac:chgData name="Prabhu NATARAJAN" userId="b568c39d-4608-44ca-adc0-616f90d36460" providerId="ADAL" clId="{E878474B-B9BD-C44D-AFC1-E15A6953A40C}" dt="2024-01-21T11:42:09.516" v="484"/>
          <ac:inkMkLst>
            <pc:docMk/>
            <pc:sldMk cId="3814642001" sldId="354"/>
            <ac:inkMk id="187" creationId="{F5730161-1C13-D81F-6222-B5BD08E317DC}"/>
          </ac:inkMkLst>
        </pc:inkChg>
        <pc:inkChg chg="add">
          <ac:chgData name="Prabhu NATARAJAN" userId="b568c39d-4608-44ca-adc0-616f90d36460" providerId="ADAL" clId="{E878474B-B9BD-C44D-AFC1-E15A6953A40C}" dt="2024-01-21T11:42:09.663" v="485"/>
          <ac:inkMkLst>
            <pc:docMk/>
            <pc:sldMk cId="3814642001" sldId="354"/>
            <ac:inkMk id="188" creationId="{BB0FD3AE-665F-E9F5-3DBC-C17F945067AA}"/>
          </ac:inkMkLst>
        </pc:inkChg>
        <pc:inkChg chg="add">
          <ac:chgData name="Prabhu NATARAJAN" userId="b568c39d-4608-44ca-adc0-616f90d36460" providerId="ADAL" clId="{E878474B-B9BD-C44D-AFC1-E15A6953A40C}" dt="2024-01-21T11:42:10.020" v="486"/>
          <ac:inkMkLst>
            <pc:docMk/>
            <pc:sldMk cId="3814642001" sldId="354"/>
            <ac:inkMk id="189" creationId="{8255524A-710E-8A9E-C2DE-652AEAB43A9A}"/>
          </ac:inkMkLst>
        </pc:inkChg>
        <pc:inkChg chg="add">
          <ac:chgData name="Prabhu NATARAJAN" userId="b568c39d-4608-44ca-adc0-616f90d36460" providerId="ADAL" clId="{E878474B-B9BD-C44D-AFC1-E15A6953A40C}" dt="2024-01-21T11:42:10.275" v="487"/>
          <ac:inkMkLst>
            <pc:docMk/>
            <pc:sldMk cId="3814642001" sldId="354"/>
            <ac:inkMk id="190" creationId="{C54E67D4-ABA5-28F0-825D-0BDFB50A257F}"/>
          </ac:inkMkLst>
        </pc:inkChg>
        <pc:inkChg chg="add">
          <ac:chgData name="Prabhu NATARAJAN" userId="b568c39d-4608-44ca-adc0-616f90d36460" providerId="ADAL" clId="{E878474B-B9BD-C44D-AFC1-E15A6953A40C}" dt="2024-01-21T11:42:11.159" v="488"/>
          <ac:inkMkLst>
            <pc:docMk/>
            <pc:sldMk cId="3814642001" sldId="354"/>
            <ac:inkMk id="191" creationId="{C6798998-D64D-3F02-0B4E-9E795114FDF5}"/>
          </ac:inkMkLst>
        </pc:inkChg>
        <pc:inkChg chg="add">
          <ac:chgData name="Prabhu NATARAJAN" userId="b568c39d-4608-44ca-adc0-616f90d36460" providerId="ADAL" clId="{E878474B-B9BD-C44D-AFC1-E15A6953A40C}" dt="2024-01-21T11:42:11.283" v="489"/>
          <ac:inkMkLst>
            <pc:docMk/>
            <pc:sldMk cId="3814642001" sldId="354"/>
            <ac:inkMk id="192" creationId="{1D51BC4F-5A51-0077-8BDE-838B4B270EE9}"/>
          </ac:inkMkLst>
        </pc:inkChg>
        <pc:inkChg chg="add">
          <ac:chgData name="Prabhu NATARAJAN" userId="b568c39d-4608-44ca-adc0-616f90d36460" providerId="ADAL" clId="{E878474B-B9BD-C44D-AFC1-E15A6953A40C}" dt="2024-01-21T11:42:11.643" v="490"/>
          <ac:inkMkLst>
            <pc:docMk/>
            <pc:sldMk cId="3814642001" sldId="354"/>
            <ac:inkMk id="193" creationId="{C24983E2-62F4-1821-D897-42EB3A674C92}"/>
          </ac:inkMkLst>
        </pc:inkChg>
        <pc:inkChg chg="add">
          <ac:chgData name="Prabhu NATARAJAN" userId="b568c39d-4608-44ca-adc0-616f90d36460" providerId="ADAL" clId="{E878474B-B9BD-C44D-AFC1-E15A6953A40C}" dt="2024-01-21T11:42:11.979" v="491"/>
          <ac:inkMkLst>
            <pc:docMk/>
            <pc:sldMk cId="3814642001" sldId="354"/>
            <ac:inkMk id="194" creationId="{0A1DFF33-13AF-BB5D-D0FF-83C24AFDF825}"/>
          </ac:inkMkLst>
        </pc:inkChg>
        <pc:inkChg chg="add">
          <ac:chgData name="Prabhu NATARAJAN" userId="b568c39d-4608-44ca-adc0-616f90d36460" providerId="ADAL" clId="{E878474B-B9BD-C44D-AFC1-E15A6953A40C}" dt="2024-01-21T11:42:12.783" v="492"/>
          <ac:inkMkLst>
            <pc:docMk/>
            <pc:sldMk cId="3814642001" sldId="354"/>
            <ac:inkMk id="195" creationId="{58233C7E-98BD-FDE8-0B9D-D25E22CCD968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196" creationId="{ADB99363-D02C-9C02-D6BB-DA0FFA24C661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197" creationId="{067B1103-66DD-410C-E03A-A3FFA2CBF1D1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1" creationId="{CBFA66BD-1826-3AA4-8394-C84C728A5C20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2" creationId="{9F34381C-BB39-DC44-9764-B5F73BEC2A94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3" creationId="{0396D2CF-2247-E8AB-3CCB-D928A9457AE1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4" creationId="{93F1A2DB-C0CD-412E-8AA3-06752D7F4EEC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5" creationId="{E1D63EEF-F26C-32FB-837B-CF7EAC597D7A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6" creationId="{9C926FC3-524F-3506-9A01-DFF11962FC50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7" creationId="{B60360DB-AED7-5441-7C79-00B0419D56CA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8" creationId="{F6AFA2DC-30E9-58A2-57F9-8E3CD07C5F6B}"/>
          </ac:inkMkLst>
        </pc:inkChg>
        <pc:inkChg chg="add del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09" creationId="{2DE23D0E-54EC-7F3B-22CA-262FF4600716}"/>
          </ac:inkMkLst>
        </pc:inkChg>
        <pc:inkChg chg="add reco">
          <ac:chgData name="Prabhu NATARAJAN" userId="b568c39d-4608-44ca-adc0-616f90d36460" providerId="ADAL" clId="{E878474B-B9BD-C44D-AFC1-E15A6953A40C}" dt="2024-01-21T11:42:19.156" v="504"/>
          <ac:inkMkLst>
            <pc:docMk/>
            <pc:sldMk cId="3814642001" sldId="354"/>
            <ac:inkMk id="210" creationId="{57531008-639B-1565-9256-C94C4C0476E4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1" creationId="{02C76956-997E-00F9-A574-40A9132B9EF9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2" creationId="{EC586772-AE8E-D4A6-AF98-4B72FD96707C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3" creationId="{693EAA91-BFC1-01E3-FBC3-2CCFDE26F673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4" creationId="{2306E874-3E5C-ACBB-9797-97B1FC5E63AC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5" creationId="{DAA6469D-F839-2AD7-056E-4DE7D469C61C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6" creationId="{136C9693-0234-82EF-F260-B0F144717C76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7" creationId="{51E1C2A2-95E8-7BCF-0BBC-5E746CBEDC32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8" creationId="{940A24BC-11BD-27DA-0DE2-1B9B7B62794B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19" creationId="{059A84AF-5D25-2B71-9119-611B020385AE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0" creationId="{609BB74D-29E3-9B88-B5DD-7FC7FB962AA9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1" creationId="{E4B14159-C803-7F7B-FFA9-8A406873127C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2" creationId="{41D8D09F-C593-AC14-48EE-0A3F64369C0C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3" creationId="{BCA79434-D9D1-26DA-23D7-18A7F13B8CDF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4" creationId="{BDCF54BA-A755-1992-6D26-631807C47680}"/>
          </ac:inkMkLst>
        </pc:inkChg>
        <pc:inkChg chg="add del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5" creationId="{7E1A57E0-9DD0-6E14-641B-560CF3E4A116}"/>
          </ac:inkMkLst>
        </pc:inkChg>
        <pc:inkChg chg="add reco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6" creationId="{2BCDF8FA-A44E-5BE3-B918-1B5B6D2374A4}"/>
          </ac:inkMkLst>
        </pc:inkChg>
        <pc:inkChg chg="add reco">
          <ac:chgData name="Prabhu NATARAJAN" userId="b568c39d-4608-44ca-adc0-616f90d36460" providerId="ADAL" clId="{E878474B-B9BD-C44D-AFC1-E15A6953A40C}" dt="2024-01-21T11:42:26.429" v="520"/>
          <ac:inkMkLst>
            <pc:docMk/>
            <pc:sldMk cId="3814642001" sldId="354"/>
            <ac:inkMk id="227" creationId="{57496170-C912-CCF1-0B63-64276181A8B9}"/>
          </ac:inkMkLst>
        </pc:inkChg>
        <pc:inkChg chg="add del">
          <ac:chgData name="Prabhu NATARAJAN" userId="b568c39d-4608-44ca-adc0-616f90d36460" providerId="ADAL" clId="{E878474B-B9BD-C44D-AFC1-E15A6953A40C}" dt="2024-01-21T11:42:33.988" v="523"/>
          <ac:inkMkLst>
            <pc:docMk/>
            <pc:sldMk cId="3814642001" sldId="354"/>
            <ac:inkMk id="228" creationId="{ECDB9CE9-C48D-15A0-43D9-515D6ABFA193}"/>
          </ac:inkMkLst>
        </pc:inkChg>
        <pc:inkChg chg="add del">
          <ac:chgData name="Prabhu NATARAJAN" userId="b568c39d-4608-44ca-adc0-616f90d36460" providerId="ADAL" clId="{E878474B-B9BD-C44D-AFC1-E15A6953A40C}" dt="2024-01-21T11:42:33.988" v="523"/>
          <ac:inkMkLst>
            <pc:docMk/>
            <pc:sldMk cId="3814642001" sldId="354"/>
            <ac:inkMk id="229" creationId="{C032EEC4-8071-D2DB-58C7-BDFD43AE6DA8}"/>
          </ac:inkMkLst>
        </pc:inkChg>
        <pc:inkChg chg="add reco">
          <ac:chgData name="Prabhu NATARAJAN" userId="b568c39d-4608-44ca-adc0-616f90d36460" providerId="ADAL" clId="{E878474B-B9BD-C44D-AFC1-E15A6953A40C}" dt="2024-01-21T11:42:33.988" v="523"/>
          <ac:inkMkLst>
            <pc:docMk/>
            <pc:sldMk cId="3814642001" sldId="354"/>
            <ac:inkMk id="230" creationId="{E26AD3A3-87EB-97F6-21EA-68EA4BFF04C1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1" creationId="{15EBC5D3-5554-443C-0EB4-D0088B9D5CF1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2" creationId="{9EFF01C3-582A-F4AE-3B64-28FF311BA896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3" creationId="{AAC95252-4D0E-A711-A6E9-31D6C80DE406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4" creationId="{DF50259E-01C7-4D53-053F-645652E66723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5" creationId="{CCB7F0DE-BB9D-8801-30C8-CA4B29942795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6" creationId="{72DA93AB-5C68-7B09-0E2D-097379EDA532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7" creationId="{7A3741F8-84A3-7FFE-B01B-69D8A0292793}"/>
          </ac:inkMkLst>
        </pc:inkChg>
        <pc:inkChg chg="add del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8" creationId="{22E7B0DC-EE16-DB34-6375-5BFD12EE6A02}"/>
          </ac:inkMkLst>
        </pc:inkChg>
        <pc:inkChg chg="add reco">
          <ac:chgData name="Prabhu NATARAJAN" userId="b568c39d-4608-44ca-adc0-616f90d36460" providerId="ADAL" clId="{E878474B-B9BD-C44D-AFC1-E15A6953A40C}" dt="2024-01-21T11:42:39.079" v="532"/>
          <ac:inkMkLst>
            <pc:docMk/>
            <pc:sldMk cId="3814642001" sldId="354"/>
            <ac:inkMk id="239" creationId="{3F4DAF06-880C-E211-118D-C86409B21FF6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240" creationId="{D55B4625-0A7A-EFC4-3167-32E97E1028B8}"/>
          </ac:inkMkLst>
        </pc:inkChg>
        <pc:inkChg chg="add del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241" creationId="{2A9B85CE-C6D6-8D14-00EE-CC7A1B1813E6}"/>
          </ac:inkMkLst>
        </pc:inkChg>
        <pc:inkChg chg="add reco">
          <ac:chgData name="Prabhu NATARAJAN" userId="b568c39d-4608-44ca-adc0-616f90d36460" providerId="ADAL" clId="{E878474B-B9BD-C44D-AFC1-E15A6953A40C}" dt="2024-01-21T11:42:42.188" v="535"/>
          <ac:inkMkLst>
            <pc:docMk/>
            <pc:sldMk cId="3814642001" sldId="354"/>
            <ac:inkMk id="242" creationId="{9ED63E5D-CBDA-3DB7-91A3-94D3D733DB3A}"/>
          </ac:inkMkLst>
        </pc:inkChg>
        <pc:inkChg chg="add del">
          <ac:chgData name="Prabhu NATARAJAN" userId="b568c39d-4608-44ca-adc0-616f90d36460" providerId="ADAL" clId="{E878474B-B9BD-C44D-AFC1-E15A6953A40C}" dt="2024-01-21T11:42:45.447" v="540"/>
          <ac:inkMkLst>
            <pc:docMk/>
            <pc:sldMk cId="3814642001" sldId="354"/>
            <ac:inkMk id="243" creationId="{7E31E22C-85DD-F607-A6BD-F5C25A47AA83}"/>
          </ac:inkMkLst>
        </pc:inkChg>
        <pc:inkChg chg="add del">
          <ac:chgData name="Prabhu NATARAJAN" userId="b568c39d-4608-44ca-adc0-616f90d36460" providerId="ADAL" clId="{E878474B-B9BD-C44D-AFC1-E15A6953A40C}" dt="2024-01-21T11:42:45.447" v="540"/>
          <ac:inkMkLst>
            <pc:docMk/>
            <pc:sldMk cId="3814642001" sldId="354"/>
            <ac:inkMk id="244" creationId="{82432E90-2590-E636-47CD-A17ABE281C4C}"/>
          </ac:inkMkLst>
        </pc:inkChg>
        <pc:inkChg chg="add del">
          <ac:chgData name="Prabhu NATARAJAN" userId="b568c39d-4608-44ca-adc0-616f90d36460" providerId="ADAL" clId="{E878474B-B9BD-C44D-AFC1-E15A6953A40C}" dt="2024-01-21T11:42:45.447" v="540"/>
          <ac:inkMkLst>
            <pc:docMk/>
            <pc:sldMk cId="3814642001" sldId="354"/>
            <ac:inkMk id="245" creationId="{0C361948-0150-3C7C-D1EA-CDF8C6339EDE}"/>
          </ac:inkMkLst>
        </pc:inkChg>
        <pc:inkChg chg="add del">
          <ac:chgData name="Prabhu NATARAJAN" userId="b568c39d-4608-44ca-adc0-616f90d36460" providerId="ADAL" clId="{E878474B-B9BD-C44D-AFC1-E15A6953A40C}" dt="2024-01-21T11:42:45.447" v="540"/>
          <ac:inkMkLst>
            <pc:docMk/>
            <pc:sldMk cId="3814642001" sldId="354"/>
            <ac:inkMk id="246" creationId="{1E2BE93E-C0AB-F134-95D8-33B95AD92148}"/>
          </ac:inkMkLst>
        </pc:inkChg>
        <pc:inkChg chg="add mod reco modStrokes">
          <ac:chgData name="Prabhu NATARAJAN" userId="b568c39d-4608-44ca-adc0-616f90d36460" providerId="ADAL" clId="{E878474B-B9BD-C44D-AFC1-E15A6953A40C}" dt="2024-01-21T11:42:59.470" v="566"/>
          <ac:inkMkLst>
            <pc:docMk/>
            <pc:sldMk cId="3814642001" sldId="354"/>
            <ac:inkMk id="247" creationId="{C3FDA85E-1298-CF46-32CB-F5A051355D0E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48" creationId="{50221AC9-2F0A-5A0B-F4C0-D2A0CFC1E8D3}"/>
          </ac:inkMkLst>
        </pc:inkChg>
        <pc:inkChg chg="add del">
          <ac:chgData name="Prabhu NATARAJAN" userId="b568c39d-4608-44ca-adc0-616f90d36460" providerId="ADAL" clId="{E878474B-B9BD-C44D-AFC1-E15A6953A40C}" dt="2024-01-21T11:42:47.956" v="544"/>
          <ac:inkMkLst>
            <pc:docMk/>
            <pc:sldMk cId="3814642001" sldId="354"/>
            <ac:inkMk id="249" creationId="{076210AB-4663-59ED-B6DA-7B5DE817F406}"/>
          </ac:inkMkLst>
        </pc:inkChg>
        <pc:inkChg chg="add del">
          <ac:chgData name="Prabhu NATARAJAN" userId="b568c39d-4608-44ca-adc0-616f90d36460" providerId="ADAL" clId="{E878474B-B9BD-C44D-AFC1-E15A6953A40C}" dt="2024-01-21T11:42:47.956" v="544"/>
          <ac:inkMkLst>
            <pc:docMk/>
            <pc:sldMk cId="3814642001" sldId="354"/>
            <ac:inkMk id="250" creationId="{B6D7E8AE-F5A2-2C3D-EEBE-7E8CFC48104F}"/>
          </ac:inkMkLst>
        </pc:inkChg>
        <pc:inkChg chg="add reco">
          <ac:chgData name="Prabhu NATARAJAN" userId="b568c39d-4608-44ca-adc0-616f90d36460" providerId="ADAL" clId="{E878474B-B9BD-C44D-AFC1-E15A6953A40C}" dt="2024-01-21T11:42:47.956" v="544"/>
          <ac:inkMkLst>
            <pc:docMk/>
            <pc:sldMk cId="3814642001" sldId="354"/>
            <ac:inkMk id="251" creationId="{A06D5DFA-08CA-633E-D059-4FBF9F6573C0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2" creationId="{5A54FE8F-2D15-3BF3-CD51-2DCF31D501C0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3" creationId="{6F0F9141-B35F-7551-6401-828803354DA0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4" creationId="{CB3208FE-417E-B8A7-944B-98DCC3180363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5" creationId="{7705BEC2-051B-2B75-02F1-C500FDF43186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6" creationId="{0C4E44A6-48FB-10E6-3B92-29B609F2B0B5}"/>
          </ac:inkMkLst>
        </pc:inkChg>
        <pc:inkChg chg="add del">
          <ac:chgData name="Prabhu NATARAJAN" userId="b568c39d-4608-44ca-adc0-616f90d36460" providerId="ADAL" clId="{E878474B-B9BD-C44D-AFC1-E15A6953A40C}" dt="2024-01-21T11:42:49.759" v="551"/>
          <ac:inkMkLst>
            <pc:docMk/>
            <pc:sldMk cId="3814642001" sldId="354"/>
            <ac:inkMk id="257" creationId="{61A29152-7099-7706-2E3C-A32B241B8448}"/>
          </ac:inkMkLst>
        </pc:inkChg>
        <pc:inkChg chg="add mod reco modStrokes">
          <ac:chgData name="Prabhu NATARAJAN" userId="b568c39d-4608-44ca-adc0-616f90d36460" providerId="ADAL" clId="{E878474B-B9BD-C44D-AFC1-E15A6953A40C}" dt="2024-01-21T11:43:01.322" v="568"/>
          <ac:inkMkLst>
            <pc:docMk/>
            <pc:sldMk cId="3814642001" sldId="354"/>
            <ac:inkMk id="258" creationId="{BC022A70-3E24-488D-8211-AF3083CBB99D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59" creationId="{BD59F2B8-8786-EC01-41F5-5CA47A8A7A4F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60" creationId="{204452AF-5A5C-3FB5-12E3-365D044A4E45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61" creationId="{6411059F-C016-494F-61EE-C4D7E7030A2B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62" creationId="{721255A1-D9DF-BC88-E750-6B4DAD324C3E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63" creationId="{EB65891C-196A-B19B-11D4-9D4D2D44FD00}"/>
          </ac:inkMkLst>
        </pc:inkChg>
        <pc:inkChg chg="add del">
          <ac:chgData name="Prabhu NATARAJAN" userId="b568c39d-4608-44ca-adc0-616f90d36460" providerId="ADAL" clId="{E878474B-B9BD-C44D-AFC1-E15A6953A40C}" dt="2024-01-21T11:42:53.022" v="558"/>
          <ac:inkMkLst>
            <pc:docMk/>
            <pc:sldMk cId="3814642001" sldId="354"/>
            <ac:inkMk id="264" creationId="{C47458AF-5082-97E2-F323-4467C6FD86B3}"/>
          </ac:inkMkLst>
        </pc:inkChg>
        <pc:inkChg chg="add mod reco modStrokes">
          <ac:chgData name="Prabhu NATARAJAN" userId="b568c39d-4608-44ca-adc0-616f90d36460" providerId="ADAL" clId="{E878474B-B9BD-C44D-AFC1-E15A6953A40C}" dt="2024-01-21T11:42:59.679" v="567"/>
          <ac:inkMkLst>
            <pc:docMk/>
            <pc:sldMk cId="3814642001" sldId="354"/>
            <ac:inkMk id="265" creationId="{63D74D70-767B-75B0-DAC0-DF2B98E875F0}"/>
          </ac:inkMkLst>
        </pc:inkChg>
        <pc:inkChg chg="add del">
          <ac:chgData name="Prabhu NATARAJAN" userId="b568c39d-4608-44ca-adc0-616f90d36460" providerId="ADAL" clId="{E878474B-B9BD-C44D-AFC1-E15A6953A40C}" dt="2024-01-21T11:42:54.451" v="561"/>
          <ac:inkMkLst>
            <pc:docMk/>
            <pc:sldMk cId="3814642001" sldId="354"/>
            <ac:inkMk id="266" creationId="{13F74CFF-FD19-AD80-183E-FB1ED003146E}"/>
          </ac:inkMkLst>
        </pc:inkChg>
        <pc:inkChg chg="add del">
          <ac:chgData name="Prabhu NATARAJAN" userId="b568c39d-4608-44ca-adc0-616f90d36460" providerId="ADAL" clId="{E878474B-B9BD-C44D-AFC1-E15A6953A40C}" dt="2024-01-21T11:42:54.451" v="561"/>
          <ac:inkMkLst>
            <pc:docMk/>
            <pc:sldMk cId="3814642001" sldId="354"/>
            <ac:inkMk id="267" creationId="{17CBCDCD-C8F3-03AE-1662-DBA36C9D9F6B}"/>
          </ac:inkMkLst>
        </pc:inkChg>
        <pc:inkChg chg="add del reco">
          <ac:chgData name="Prabhu NATARAJAN" userId="b568c39d-4608-44ca-adc0-616f90d36460" providerId="ADAL" clId="{E878474B-B9BD-C44D-AFC1-E15A6953A40C}" dt="2024-01-21T11:43:03.992" v="570"/>
          <ac:inkMkLst>
            <pc:docMk/>
            <pc:sldMk cId="3814642001" sldId="354"/>
            <ac:inkMk id="268" creationId="{C412E824-01D2-B980-09BF-00BF2AC169D5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69" creationId="{9ADB4D94-88DB-C26D-2776-6232750A36DC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0" creationId="{90404749-C5E0-7328-A801-96726BD6867B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1" creationId="{4B53B3E7-5405-6C35-7354-52DCEB683D18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2" creationId="{7F861D97-63D9-2506-9D64-7D0EAA6D31A8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3" creationId="{FDDAA690-9EE5-ACE5-22BA-669BCA4E9FA5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6" creationId="{47B09FAB-CD5A-F090-8A73-6CFCCF56C095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7" creationId="{CC622E54-A7B7-DB40-0DB8-95C269BE716B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8" creationId="{F96F4B9E-BCED-BA60-3B42-9415AA2BAA42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79" creationId="{97407354-A42B-3DCF-8ECF-BD94749AC486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0" creationId="{0C51753A-66BD-F945-4C51-F4EB07FC229D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1" creationId="{FD5A3349-06F2-F82C-9BAE-089C1778A280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2" creationId="{3F4F38D7-D74B-7335-80DB-9282B5C68D6C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3" creationId="{22E8F585-65D2-A8EE-B0D8-D22741705C09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4" creationId="{2DA412FE-AD73-5442-0647-E21CBBC82298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5" creationId="{1BDE3E57-8928-942F-0CED-7FC5DB35E13D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6" creationId="{B66708C5-25A2-31A9-09D1-17AAB72C67F2}"/>
          </ac:inkMkLst>
        </pc:inkChg>
        <pc:inkChg chg="add del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7" creationId="{80B19BBD-9097-A115-A0FC-2F64E05C3565}"/>
          </ac:inkMkLst>
        </pc:inkChg>
        <pc:inkChg chg="add reco">
          <ac:chgData name="Prabhu NATARAJAN" userId="b568c39d-4608-44ca-adc0-616f90d36460" providerId="ADAL" clId="{E878474B-B9BD-C44D-AFC1-E15A6953A40C}" dt="2024-01-21T11:43:22.160" v="588"/>
          <ac:inkMkLst>
            <pc:docMk/>
            <pc:sldMk cId="3814642001" sldId="354"/>
            <ac:inkMk id="288" creationId="{B909AC12-0383-2C9A-B08B-73970D90D16D}"/>
          </ac:inkMkLst>
        </pc:inkChg>
        <pc:inkChg chg="add">
          <ac:chgData name="Prabhu NATARAJAN" userId="b568c39d-4608-44ca-adc0-616f90d36460" providerId="ADAL" clId="{E878474B-B9BD-C44D-AFC1-E15A6953A40C}" dt="2024-01-21T11:43:22.953" v="589"/>
          <ac:inkMkLst>
            <pc:docMk/>
            <pc:sldMk cId="3814642001" sldId="354"/>
            <ac:inkMk id="289" creationId="{9C212F4E-630A-D505-7AFE-480478EDA278}"/>
          </ac:inkMkLst>
        </pc:inkChg>
        <pc:inkChg chg="add">
          <ac:chgData name="Prabhu NATARAJAN" userId="b568c39d-4608-44ca-adc0-616f90d36460" providerId="ADAL" clId="{E878474B-B9BD-C44D-AFC1-E15A6953A40C}" dt="2024-01-21T11:43:23.529" v="590"/>
          <ac:inkMkLst>
            <pc:docMk/>
            <pc:sldMk cId="3814642001" sldId="354"/>
            <ac:inkMk id="290" creationId="{0B2502FE-7D4C-877C-B5F2-0ED33B6B48DA}"/>
          </ac:inkMkLst>
        </pc:inkChg>
        <pc:inkChg chg="add">
          <ac:chgData name="Prabhu NATARAJAN" userId="b568c39d-4608-44ca-adc0-616f90d36460" providerId="ADAL" clId="{E878474B-B9BD-C44D-AFC1-E15A6953A40C}" dt="2024-01-21T11:43:48.551" v="591"/>
          <ac:inkMkLst>
            <pc:docMk/>
            <pc:sldMk cId="3814642001" sldId="354"/>
            <ac:inkMk id="291" creationId="{35AECC25-0E12-6B1B-79BF-1A68171B3850}"/>
          </ac:inkMkLst>
        </pc:inkChg>
        <pc:inkChg chg="add del">
          <ac:chgData name="Prabhu NATARAJAN" userId="b568c39d-4608-44ca-adc0-616f90d36460" providerId="ADAL" clId="{E878474B-B9BD-C44D-AFC1-E15A6953A40C}" dt="2024-01-21T11:43:51.653" v="594"/>
          <ac:inkMkLst>
            <pc:docMk/>
            <pc:sldMk cId="3814642001" sldId="354"/>
            <ac:inkMk id="292" creationId="{C9CDF907-B377-71D1-F2FE-C8CD2F7CBFA8}"/>
          </ac:inkMkLst>
        </pc:inkChg>
        <pc:inkChg chg="add del">
          <ac:chgData name="Prabhu NATARAJAN" userId="b568c39d-4608-44ca-adc0-616f90d36460" providerId="ADAL" clId="{E878474B-B9BD-C44D-AFC1-E15A6953A40C}" dt="2024-01-21T11:43:51.653" v="594"/>
          <ac:inkMkLst>
            <pc:docMk/>
            <pc:sldMk cId="3814642001" sldId="354"/>
            <ac:inkMk id="293" creationId="{EDFF6355-B692-B067-4DFC-979A640B7F3C}"/>
          </ac:inkMkLst>
        </pc:inkChg>
        <pc:inkChg chg="add reco">
          <ac:chgData name="Prabhu NATARAJAN" userId="b568c39d-4608-44ca-adc0-616f90d36460" providerId="ADAL" clId="{E878474B-B9BD-C44D-AFC1-E15A6953A40C}" dt="2024-01-21T11:43:51.653" v="594"/>
          <ac:inkMkLst>
            <pc:docMk/>
            <pc:sldMk cId="3814642001" sldId="354"/>
            <ac:inkMk id="294" creationId="{F84BFF7C-A88D-D539-2DBC-0A824A398A14}"/>
          </ac:inkMkLst>
        </pc:inkChg>
        <pc:inkChg chg="add del">
          <ac:chgData name="Prabhu NATARAJAN" userId="b568c39d-4608-44ca-adc0-616f90d36460" providerId="ADAL" clId="{E878474B-B9BD-C44D-AFC1-E15A6953A40C}" dt="2024-01-21T11:43:54.450" v="597"/>
          <ac:inkMkLst>
            <pc:docMk/>
            <pc:sldMk cId="3814642001" sldId="354"/>
            <ac:inkMk id="295" creationId="{95DD5AB8-D165-8FA6-A333-C912618B7388}"/>
          </ac:inkMkLst>
        </pc:inkChg>
        <pc:inkChg chg="add del">
          <ac:chgData name="Prabhu NATARAJAN" userId="b568c39d-4608-44ca-adc0-616f90d36460" providerId="ADAL" clId="{E878474B-B9BD-C44D-AFC1-E15A6953A40C}" dt="2024-01-21T11:43:54.450" v="597"/>
          <ac:inkMkLst>
            <pc:docMk/>
            <pc:sldMk cId="3814642001" sldId="354"/>
            <ac:inkMk id="296" creationId="{A9D2BF0F-C1DC-8D3F-9552-EA1C5718C17D}"/>
          </ac:inkMkLst>
        </pc:inkChg>
        <pc:inkChg chg="add reco">
          <ac:chgData name="Prabhu NATARAJAN" userId="b568c39d-4608-44ca-adc0-616f90d36460" providerId="ADAL" clId="{E878474B-B9BD-C44D-AFC1-E15A6953A40C}" dt="2024-01-21T11:43:54.450" v="597"/>
          <ac:inkMkLst>
            <pc:docMk/>
            <pc:sldMk cId="3814642001" sldId="354"/>
            <ac:inkMk id="297" creationId="{2E1278E2-96B3-EB2D-2755-050BA4D77FF5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298" creationId="{B817C5D4-C849-2652-536B-8EA591FFE256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299" creationId="{987CEA9C-1F76-FAB3-8621-C62D4465293F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0" creationId="{DB84BACF-717E-64C3-C2D1-53888D4C1EFF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1" creationId="{BF0729DD-97BA-8228-E25F-3AD30BB42B1C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2" creationId="{25E361ED-059E-3B8D-3D58-17A2679BC6C2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3" creationId="{A889FAB6-63B0-5042-B440-39EF5A30F3B2}"/>
          </ac:inkMkLst>
        </pc:inkChg>
        <pc:inkChg chg="add del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4" creationId="{23E3E2A1-EB33-7677-745A-E126AA2791BA}"/>
          </ac:inkMkLst>
        </pc:inkChg>
        <pc:inkChg chg="add reco">
          <ac:chgData name="Prabhu NATARAJAN" userId="b568c39d-4608-44ca-adc0-616f90d36460" providerId="ADAL" clId="{E878474B-B9BD-C44D-AFC1-E15A6953A40C}" dt="2024-01-21T11:44:00.157" v="605"/>
          <ac:inkMkLst>
            <pc:docMk/>
            <pc:sldMk cId="3814642001" sldId="354"/>
            <ac:inkMk id="305" creationId="{4A5C901C-68CA-ECAF-3822-5384C0DD20CD}"/>
          </ac:inkMkLst>
        </pc:inkChg>
        <pc:inkChg chg="add del">
          <ac:chgData name="Prabhu NATARAJAN" userId="b568c39d-4608-44ca-adc0-616f90d36460" providerId="ADAL" clId="{E878474B-B9BD-C44D-AFC1-E15A6953A40C}" dt="2024-01-21T11:44:04.104" v="609"/>
          <ac:inkMkLst>
            <pc:docMk/>
            <pc:sldMk cId="3814642001" sldId="354"/>
            <ac:inkMk id="306" creationId="{5E534F11-89C1-BD2B-345B-929E2E3473D4}"/>
          </ac:inkMkLst>
        </pc:inkChg>
        <pc:inkChg chg="add del">
          <ac:chgData name="Prabhu NATARAJAN" userId="b568c39d-4608-44ca-adc0-616f90d36460" providerId="ADAL" clId="{E878474B-B9BD-C44D-AFC1-E15A6953A40C}" dt="2024-01-21T11:44:04.104" v="609"/>
          <ac:inkMkLst>
            <pc:docMk/>
            <pc:sldMk cId="3814642001" sldId="354"/>
            <ac:inkMk id="307" creationId="{6113DE89-D394-A8CA-79A6-1DA79A2DC63F}"/>
          </ac:inkMkLst>
        </pc:inkChg>
        <pc:inkChg chg="add del">
          <ac:chgData name="Prabhu NATARAJAN" userId="b568c39d-4608-44ca-adc0-616f90d36460" providerId="ADAL" clId="{E878474B-B9BD-C44D-AFC1-E15A6953A40C}" dt="2024-01-21T11:44:04.104" v="609"/>
          <ac:inkMkLst>
            <pc:docMk/>
            <pc:sldMk cId="3814642001" sldId="354"/>
            <ac:inkMk id="308" creationId="{AB30E873-2C4C-F0CA-8189-D0823B9E4C73}"/>
          </ac:inkMkLst>
        </pc:inkChg>
        <pc:inkChg chg="add reco">
          <ac:chgData name="Prabhu NATARAJAN" userId="b568c39d-4608-44ca-adc0-616f90d36460" providerId="ADAL" clId="{E878474B-B9BD-C44D-AFC1-E15A6953A40C}" dt="2024-01-21T11:44:04.104" v="609"/>
          <ac:inkMkLst>
            <pc:docMk/>
            <pc:sldMk cId="3814642001" sldId="354"/>
            <ac:inkMk id="309" creationId="{8BF5BFE8-1FF2-2FD0-4181-98A78568EEE2}"/>
          </ac:inkMkLst>
        </pc:inkChg>
        <pc:inkChg chg="add del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0" creationId="{66F4444E-0542-97B0-1075-361DBD59072E}"/>
          </ac:inkMkLst>
        </pc:inkChg>
        <pc:inkChg chg="add del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1" creationId="{1B83DD45-533F-EF92-E28C-904BB2668915}"/>
          </ac:inkMkLst>
        </pc:inkChg>
        <pc:inkChg chg="add del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2" creationId="{B25C3068-CA71-C569-0FF5-8672D2B7590C}"/>
          </ac:inkMkLst>
        </pc:inkChg>
        <pc:inkChg chg="add del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3" creationId="{D2808F00-33AF-6FC7-2A54-6522C64B5DD7}"/>
          </ac:inkMkLst>
        </pc:inkChg>
        <pc:inkChg chg="add del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4" creationId="{B0853E80-3FA8-FE15-B776-9E4773E0985C}"/>
          </ac:inkMkLst>
        </pc:inkChg>
        <pc:inkChg chg="add reco">
          <ac:chgData name="Prabhu NATARAJAN" userId="b568c39d-4608-44ca-adc0-616f90d36460" providerId="ADAL" clId="{E878474B-B9BD-C44D-AFC1-E15A6953A40C}" dt="2024-01-21T11:44:07.916" v="615"/>
          <ac:inkMkLst>
            <pc:docMk/>
            <pc:sldMk cId="3814642001" sldId="354"/>
            <ac:inkMk id="315" creationId="{DDA472D9-6E21-B0CB-7492-2B16BF7B1BDA}"/>
          </ac:inkMkLst>
        </pc:inkChg>
        <pc:inkChg chg="add">
          <ac:chgData name="Prabhu NATARAJAN" userId="b568c39d-4608-44ca-adc0-616f90d36460" providerId="ADAL" clId="{E878474B-B9BD-C44D-AFC1-E15A6953A40C}" dt="2024-01-21T11:44:12.763" v="616"/>
          <ac:inkMkLst>
            <pc:docMk/>
            <pc:sldMk cId="3814642001" sldId="354"/>
            <ac:inkMk id="316" creationId="{E8F88FC4-FEDA-51CB-2603-07EF3F1E4D4D}"/>
          </ac:inkMkLst>
        </pc:inkChg>
        <pc:inkChg chg="add">
          <ac:chgData name="Prabhu NATARAJAN" userId="b568c39d-4608-44ca-adc0-616f90d36460" providerId="ADAL" clId="{E878474B-B9BD-C44D-AFC1-E15A6953A40C}" dt="2024-01-21T11:44:30.468" v="617"/>
          <ac:inkMkLst>
            <pc:docMk/>
            <pc:sldMk cId="3814642001" sldId="354"/>
            <ac:inkMk id="317" creationId="{7F6ECD6D-78D4-CAE5-86C1-CD170DC480E3}"/>
          </ac:inkMkLst>
        </pc:inkChg>
        <pc:inkChg chg="add del">
          <ac:chgData name="Prabhu NATARAJAN" userId="b568c39d-4608-44ca-adc0-616f90d36460" providerId="ADAL" clId="{E878474B-B9BD-C44D-AFC1-E15A6953A40C}" dt="2024-01-21T11:44:33.196" v="620"/>
          <ac:inkMkLst>
            <pc:docMk/>
            <pc:sldMk cId="3814642001" sldId="354"/>
            <ac:inkMk id="318" creationId="{A060D4E0-B481-9192-B8CA-D9E9100D6B36}"/>
          </ac:inkMkLst>
        </pc:inkChg>
        <pc:inkChg chg="add del">
          <ac:chgData name="Prabhu NATARAJAN" userId="b568c39d-4608-44ca-adc0-616f90d36460" providerId="ADAL" clId="{E878474B-B9BD-C44D-AFC1-E15A6953A40C}" dt="2024-01-21T11:44:33.196" v="620"/>
          <ac:inkMkLst>
            <pc:docMk/>
            <pc:sldMk cId="3814642001" sldId="354"/>
            <ac:inkMk id="319" creationId="{0532DAD2-8EB9-1431-8144-31A73275AEB9}"/>
          </ac:inkMkLst>
        </pc:inkChg>
        <pc:inkChg chg="add del reco">
          <ac:chgData name="Prabhu NATARAJAN" userId="b568c39d-4608-44ca-adc0-616f90d36460" providerId="ADAL" clId="{E878474B-B9BD-C44D-AFC1-E15A6953A40C}" dt="2024-01-21T11:44:37.372" v="629"/>
          <ac:inkMkLst>
            <pc:docMk/>
            <pc:sldMk cId="3814642001" sldId="354"/>
            <ac:inkMk id="320" creationId="{579324C0-0E43-51DA-3505-E3E68A24CAE9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1" creationId="{3132E8C7-C4D0-3CFC-1DB4-BB0C871ED1E5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2" creationId="{08B54607-BE4C-2D9B-FD42-C02830E12D4A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3" creationId="{3E829A6C-9C92-8D42-20E5-28CB090DDA96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4" creationId="{7D387AF3-9248-4EE6-9CB5-C0A3BB4817FF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5" creationId="{255F4C30-32F7-C4AF-5024-A28696F328E4}"/>
          </ac:inkMkLst>
        </pc:inkChg>
        <pc:inkChg chg="add del">
          <ac:chgData name="Prabhu NATARAJAN" userId="b568c39d-4608-44ca-adc0-616f90d36460" providerId="ADAL" clId="{E878474B-B9BD-C44D-AFC1-E15A6953A40C}" dt="2024-01-21T11:44:35.992" v="627"/>
          <ac:inkMkLst>
            <pc:docMk/>
            <pc:sldMk cId="3814642001" sldId="354"/>
            <ac:inkMk id="326" creationId="{CA2F3F25-5530-E864-B7A3-521BCC51E886}"/>
          </ac:inkMkLst>
        </pc:inkChg>
        <pc:inkChg chg="add del reco">
          <ac:chgData name="Prabhu NATARAJAN" userId="b568c39d-4608-44ca-adc0-616f90d36460" providerId="ADAL" clId="{E878474B-B9BD-C44D-AFC1-E15A6953A40C}" dt="2024-01-21T11:44:37.370" v="628"/>
          <ac:inkMkLst>
            <pc:docMk/>
            <pc:sldMk cId="3814642001" sldId="354"/>
            <ac:inkMk id="327" creationId="{F1945B93-9AB7-89D2-D724-A958168D90A1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28" creationId="{4FD3A826-D25D-B454-4FBF-0EE8B98D59FE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29" creationId="{9DD8367D-3F1D-45AC-A650-C6A3115F55AB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0" creationId="{C45D89C3-7128-E011-C067-DF15305C49D0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1" creationId="{524C5C66-FE29-B7BA-5CEF-4F1A1E3D204C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2" creationId="{052A91A5-DD43-7F80-2107-F9800D936404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3" creationId="{244CCDDF-C0A1-5811-7514-AD76F094120F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4" creationId="{8372ED40-0BFA-1AB5-5E21-2563E28282F9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5" creationId="{8BD718E6-916B-2108-4F2D-E387DD5B286E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6" creationId="{1D8FF5F1-2738-C739-7ECE-FFDFDDFE9393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7" creationId="{8E230982-EAF5-1415-ADBF-3EA2FA9FD952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8" creationId="{B94331B2-C573-66CB-F874-AAC53399D4C3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39" creationId="{4B518BCA-09DB-F2C3-582D-ABBADC9ED82A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40" creationId="{0736F950-BE7F-EEB2-24A4-9AE7FDDB6E07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41" creationId="{C488B043-D7AC-9883-1FB8-C85AD50B34B6}"/>
          </ac:inkMkLst>
        </pc:inkChg>
        <pc:inkChg chg="add del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42" creationId="{20082A6C-19CE-26A7-1FBC-8EA4CC2D158E}"/>
          </ac:inkMkLst>
        </pc:inkChg>
        <pc:inkChg chg="add reco">
          <ac:chgData name="Prabhu NATARAJAN" userId="b568c39d-4608-44ca-adc0-616f90d36460" providerId="ADAL" clId="{E878474B-B9BD-C44D-AFC1-E15A6953A40C}" dt="2024-01-21T11:44:50.536" v="645"/>
          <ac:inkMkLst>
            <pc:docMk/>
            <pc:sldMk cId="3814642001" sldId="354"/>
            <ac:inkMk id="343" creationId="{46EA7802-6CFE-6D29-0BFB-79B91EB139F0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4" creationId="{6500E1EF-9029-768B-21EE-15D4E2A0930C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5" creationId="{E8E0CABB-9F6C-6338-4C99-A3F6E1BA18BE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6" creationId="{935C0AC9-E72D-9FAD-21FC-C2832F8C11E7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7" creationId="{DCC10FAF-00EA-7FA2-2B25-EBA831F5FAFF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8" creationId="{F774E55D-A388-B2FC-01C3-144400D984CA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49" creationId="{E7F961BD-62AE-EC9F-4006-24928AA308E2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0" creationId="{DAC2B7D5-B9D1-B167-9E7A-D84C5515D505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1" creationId="{D6D461D9-02AF-A1F5-9396-902ABF8B87AC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2" creationId="{B7D699F1-157A-56C5-71EC-6A675DF577B0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3" creationId="{DB9F3DA5-3EDF-8AC9-972C-5C2DE673D16F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4" creationId="{25BC7E94-E7FC-D852-7C9D-2CA1FB1B41F4}"/>
          </ac:inkMkLst>
        </pc:inkChg>
        <pc:inkChg chg="add del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5" creationId="{815E29A4-DC81-6C6E-EF85-48666C1C8A53}"/>
          </ac:inkMkLst>
        </pc:inkChg>
        <pc:inkChg chg="add reco">
          <ac:chgData name="Prabhu NATARAJAN" userId="b568c39d-4608-44ca-adc0-616f90d36460" providerId="ADAL" clId="{E878474B-B9BD-C44D-AFC1-E15A6953A40C}" dt="2024-01-21T11:44:59.786" v="658"/>
          <ac:inkMkLst>
            <pc:docMk/>
            <pc:sldMk cId="3814642001" sldId="354"/>
            <ac:inkMk id="356" creationId="{E17ADFF1-0FCA-91EE-2608-7E8668A10D69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57" creationId="{BB5371CA-343E-842B-A200-189167E67988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58" creationId="{4D2E866C-FCA6-C12F-7FA4-C0BFF221ED5D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59" creationId="{9C1F7B41-CB13-73AF-72D8-A8329ED0318D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0" creationId="{3352E25B-3248-4683-B461-9B5FD10631D8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1" creationId="{C7C15984-3D60-A27B-2028-BB432B0151A6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2" creationId="{C3359E0F-2B63-4803-32D5-2E73DB8BA4FF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3" creationId="{09653447-5997-72A2-8F1E-103CAE4606A9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4" creationId="{DA1032ED-849A-BF3D-CC6A-0812BB8A81A6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5" creationId="{852C7A56-C21D-237A-08B0-2288953540D4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6" creationId="{AAD8087B-9728-A8EA-BE1F-E7426B19DB58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7" creationId="{A21278A9-B81C-7D2E-F314-92C829B515ED}"/>
          </ac:inkMkLst>
        </pc:inkChg>
        <pc:inkChg chg="add del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8" creationId="{A45B736D-E9F5-53BC-4BBC-849806D5ABA8}"/>
          </ac:inkMkLst>
        </pc:inkChg>
        <pc:inkChg chg="add reco">
          <ac:chgData name="Prabhu NATARAJAN" userId="b568c39d-4608-44ca-adc0-616f90d36460" providerId="ADAL" clId="{E878474B-B9BD-C44D-AFC1-E15A6953A40C}" dt="2024-01-21T11:46:18.080" v="671"/>
          <ac:inkMkLst>
            <pc:docMk/>
            <pc:sldMk cId="3814642001" sldId="354"/>
            <ac:inkMk id="369" creationId="{6BE78934-0D83-E6F0-0C51-D52FDDDB05C2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0" creationId="{E8C228BB-4806-0869-9940-122A48C080DB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1" creationId="{9BD1FEC4-4A93-888B-C11A-378CEB6050F2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2" creationId="{CAB90A5F-A143-75A6-96D3-638A54D526B6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3" creationId="{A0C86E03-4CDE-2495-D8BF-97DB0139DFEA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4" creationId="{26D1F401-1115-CE53-C252-EE61314A35F0}"/>
          </ac:inkMkLst>
        </pc:inkChg>
        <pc:inkChg chg="add del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5" creationId="{E5B3AF79-9905-B6D7-612B-4E1EF9A8E87D}"/>
          </ac:inkMkLst>
        </pc:inkChg>
        <pc:inkChg chg="add reco">
          <ac:chgData name="Prabhu NATARAJAN" userId="b568c39d-4608-44ca-adc0-616f90d36460" providerId="ADAL" clId="{E878474B-B9BD-C44D-AFC1-E15A6953A40C}" dt="2024-01-21T11:46:22.540" v="678"/>
          <ac:inkMkLst>
            <pc:docMk/>
            <pc:sldMk cId="3814642001" sldId="354"/>
            <ac:inkMk id="376" creationId="{B9D26749-647E-08FD-48CC-6BC193AEA460}"/>
          </ac:inkMkLst>
        </pc:inkChg>
        <pc:inkChg chg="add">
          <ac:chgData name="Prabhu NATARAJAN" userId="b568c39d-4608-44ca-adc0-616f90d36460" providerId="ADAL" clId="{E878474B-B9BD-C44D-AFC1-E15A6953A40C}" dt="2024-01-21T11:46:23.296" v="679"/>
          <ac:inkMkLst>
            <pc:docMk/>
            <pc:sldMk cId="3814642001" sldId="354"/>
            <ac:inkMk id="377" creationId="{1E25A2D4-1CDA-2816-0FD5-012BE79FF728}"/>
          </ac:inkMkLst>
        </pc:inkChg>
        <pc:inkChg chg="add">
          <ac:chgData name="Prabhu NATARAJAN" userId="b568c39d-4608-44ca-adc0-616f90d36460" providerId="ADAL" clId="{E878474B-B9BD-C44D-AFC1-E15A6953A40C}" dt="2024-01-21T11:46:23.855" v="680"/>
          <ac:inkMkLst>
            <pc:docMk/>
            <pc:sldMk cId="3814642001" sldId="354"/>
            <ac:inkMk id="378" creationId="{75E2B397-A204-0785-1A40-EFD9CBE735FC}"/>
          </ac:inkMkLst>
        </pc:inkChg>
        <pc:inkChg chg="add del">
          <ac:chgData name="Prabhu NATARAJAN" userId="b568c39d-4608-44ca-adc0-616f90d36460" providerId="ADAL" clId="{E878474B-B9BD-C44D-AFC1-E15A6953A40C}" dt="2024-01-21T11:46:33.279" v="685"/>
          <ac:inkMkLst>
            <pc:docMk/>
            <pc:sldMk cId="3814642001" sldId="354"/>
            <ac:inkMk id="379" creationId="{F5AFF3E9-FAF4-7E0B-C4F0-E358ABC212C5}"/>
          </ac:inkMkLst>
        </pc:inkChg>
        <pc:inkChg chg="add del">
          <ac:chgData name="Prabhu NATARAJAN" userId="b568c39d-4608-44ca-adc0-616f90d36460" providerId="ADAL" clId="{E878474B-B9BD-C44D-AFC1-E15A6953A40C}" dt="2024-01-21T11:46:33.279" v="685"/>
          <ac:inkMkLst>
            <pc:docMk/>
            <pc:sldMk cId="3814642001" sldId="354"/>
            <ac:inkMk id="380" creationId="{DA40E422-736D-CB00-BB7B-6208AE5F14A9}"/>
          </ac:inkMkLst>
        </pc:inkChg>
        <pc:inkChg chg="add del">
          <ac:chgData name="Prabhu NATARAJAN" userId="b568c39d-4608-44ca-adc0-616f90d36460" providerId="ADAL" clId="{E878474B-B9BD-C44D-AFC1-E15A6953A40C}" dt="2024-01-21T11:46:33.279" v="685"/>
          <ac:inkMkLst>
            <pc:docMk/>
            <pc:sldMk cId="3814642001" sldId="354"/>
            <ac:inkMk id="381" creationId="{7B36D2A7-6972-3A33-D91D-FD742796FA97}"/>
          </ac:inkMkLst>
        </pc:inkChg>
        <pc:inkChg chg="add del">
          <ac:chgData name="Prabhu NATARAJAN" userId="b568c39d-4608-44ca-adc0-616f90d36460" providerId="ADAL" clId="{E878474B-B9BD-C44D-AFC1-E15A6953A40C}" dt="2024-01-21T11:46:33.279" v="685"/>
          <ac:inkMkLst>
            <pc:docMk/>
            <pc:sldMk cId="3814642001" sldId="354"/>
            <ac:inkMk id="382" creationId="{8E11C608-995C-7F8F-0C7F-527F0297876B}"/>
          </ac:inkMkLst>
        </pc:inkChg>
        <pc:inkChg chg="add reco">
          <ac:chgData name="Prabhu NATARAJAN" userId="b568c39d-4608-44ca-adc0-616f90d36460" providerId="ADAL" clId="{E878474B-B9BD-C44D-AFC1-E15A6953A40C}" dt="2024-01-21T11:46:33.279" v="685"/>
          <ac:inkMkLst>
            <pc:docMk/>
            <pc:sldMk cId="3814642001" sldId="354"/>
            <ac:inkMk id="383" creationId="{35260132-526F-7FFB-D97A-D4062F974F38}"/>
          </ac:inkMkLst>
        </pc:inkChg>
        <pc:inkChg chg="add del">
          <ac:chgData name="Prabhu NATARAJAN" userId="b568c39d-4608-44ca-adc0-616f90d36460" providerId="ADAL" clId="{E878474B-B9BD-C44D-AFC1-E15A6953A40C}" dt="2024-01-21T11:46:35.671" v="690"/>
          <ac:inkMkLst>
            <pc:docMk/>
            <pc:sldMk cId="3814642001" sldId="354"/>
            <ac:inkMk id="384" creationId="{02F49A51-D8B3-1F1D-3953-C23E1D884E2C}"/>
          </ac:inkMkLst>
        </pc:inkChg>
        <pc:inkChg chg="add del">
          <ac:chgData name="Prabhu NATARAJAN" userId="b568c39d-4608-44ca-adc0-616f90d36460" providerId="ADAL" clId="{E878474B-B9BD-C44D-AFC1-E15A6953A40C}" dt="2024-01-21T11:46:35.671" v="690"/>
          <ac:inkMkLst>
            <pc:docMk/>
            <pc:sldMk cId="3814642001" sldId="354"/>
            <ac:inkMk id="385" creationId="{33480520-8B5E-A573-D8B0-2EDBCFE04DC9}"/>
          </ac:inkMkLst>
        </pc:inkChg>
        <pc:inkChg chg="add del">
          <ac:chgData name="Prabhu NATARAJAN" userId="b568c39d-4608-44ca-adc0-616f90d36460" providerId="ADAL" clId="{E878474B-B9BD-C44D-AFC1-E15A6953A40C}" dt="2024-01-21T11:46:35.671" v="690"/>
          <ac:inkMkLst>
            <pc:docMk/>
            <pc:sldMk cId="3814642001" sldId="354"/>
            <ac:inkMk id="386" creationId="{75071DEB-D5C5-D657-162F-3885A3216058}"/>
          </ac:inkMkLst>
        </pc:inkChg>
        <pc:inkChg chg="add del">
          <ac:chgData name="Prabhu NATARAJAN" userId="b568c39d-4608-44ca-adc0-616f90d36460" providerId="ADAL" clId="{E878474B-B9BD-C44D-AFC1-E15A6953A40C}" dt="2024-01-21T11:46:35.671" v="690"/>
          <ac:inkMkLst>
            <pc:docMk/>
            <pc:sldMk cId="3814642001" sldId="354"/>
            <ac:inkMk id="387" creationId="{4FAE518A-A979-C2D8-EFCA-E448F5755ADD}"/>
          </ac:inkMkLst>
        </pc:inkChg>
        <pc:inkChg chg="add reco">
          <ac:chgData name="Prabhu NATARAJAN" userId="b568c39d-4608-44ca-adc0-616f90d36460" providerId="ADAL" clId="{E878474B-B9BD-C44D-AFC1-E15A6953A40C}" dt="2024-01-21T11:46:35.671" v="690"/>
          <ac:inkMkLst>
            <pc:docMk/>
            <pc:sldMk cId="3814642001" sldId="354"/>
            <ac:inkMk id="388" creationId="{7170DF00-9AF0-E4B6-FE24-DF07D147680C}"/>
          </ac:inkMkLst>
        </pc:inkChg>
        <pc:inkChg chg="add del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89" creationId="{4C55C0AA-8B39-A9AB-171A-F8D3C6EEACCC}"/>
          </ac:inkMkLst>
        </pc:inkChg>
        <pc:inkChg chg="add del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90" creationId="{7ACA7794-F49C-F7EC-F0DA-B4594484B574}"/>
          </ac:inkMkLst>
        </pc:inkChg>
        <pc:inkChg chg="add del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91" creationId="{6917B7E7-6F68-A2C2-1904-D6295B225E93}"/>
          </ac:inkMkLst>
        </pc:inkChg>
        <pc:inkChg chg="add del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92" creationId="{7D341957-E8A3-219C-A503-80C63003C2E6}"/>
          </ac:inkMkLst>
        </pc:inkChg>
        <pc:inkChg chg="add del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93" creationId="{5D28D5B0-E312-D3C4-BFEE-2B1508BDACFE}"/>
          </ac:inkMkLst>
        </pc:inkChg>
        <pc:inkChg chg="add reco">
          <ac:chgData name="Prabhu NATARAJAN" userId="b568c39d-4608-44ca-adc0-616f90d36460" providerId="ADAL" clId="{E878474B-B9BD-C44D-AFC1-E15A6953A40C}" dt="2024-01-21T11:46:41.054" v="696"/>
          <ac:inkMkLst>
            <pc:docMk/>
            <pc:sldMk cId="3814642001" sldId="354"/>
            <ac:inkMk id="394" creationId="{067B635B-38EA-8D71-93B4-38460758EB86}"/>
          </ac:inkMkLst>
        </pc:inkChg>
        <pc:inkChg chg="add del">
          <ac:chgData name="Prabhu NATARAJAN" userId="b568c39d-4608-44ca-adc0-616f90d36460" providerId="ADAL" clId="{E878474B-B9BD-C44D-AFC1-E15A6953A40C}" dt="2024-01-21T11:47:56.683" v="699"/>
          <ac:inkMkLst>
            <pc:docMk/>
            <pc:sldMk cId="3814642001" sldId="354"/>
            <ac:inkMk id="395" creationId="{A68CB7EC-7403-176A-D90B-B84CE4E98AC5}"/>
          </ac:inkMkLst>
        </pc:inkChg>
        <pc:inkChg chg="add del">
          <ac:chgData name="Prabhu NATARAJAN" userId="b568c39d-4608-44ca-adc0-616f90d36460" providerId="ADAL" clId="{E878474B-B9BD-C44D-AFC1-E15A6953A40C}" dt="2024-01-21T11:47:56.683" v="699"/>
          <ac:inkMkLst>
            <pc:docMk/>
            <pc:sldMk cId="3814642001" sldId="354"/>
            <ac:inkMk id="396" creationId="{EF0EB96F-B2F0-EFB5-F97D-CF84922447D7}"/>
          </ac:inkMkLst>
        </pc:inkChg>
        <pc:inkChg chg="add reco">
          <ac:chgData name="Prabhu NATARAJAN" userId="b568c39d-4608-44ca-adc0-616f90d36460" providerId="ADAL" clId="{E878474B-B9BD-C44D-AFC1-E15A6953A40C}" dt="2024-01-21T11:47:56.683" v="699"/>
          <ac:inkMkLst>
            <pc:docMk/>
            <pc:sldMk cId="3814642001" sldId="354"/>
            <ac:inkMk id="397" creationId="{A21D3DD9-4746-098B-59C1-26469257AFC6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398" creationId="{B7F711D9-CFFB-8D26-9527-C994DEA4F7DE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399" creationId="{273CC913-A237-C5BA-E56A-D8E56DAEE673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400" creationId="{02E414B9-2283-0A0F-B294-9794BE72309D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401" creationId="{6D16BEC0-3F36-77C1-9501-BEE6C09D1F74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402" creationId="{E4908288-3C31-4407-0F3F-869DB5210252}"/>
          </ac:inkMkLst>
        </pc:inkChg>
        <pc:inkChg chg="add del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403" creationId="{BF4CF140-7A0A-A382-5AD6-2F89259BC813}"/>
          </ac:inkMkLst>
        </pc:inkChg>
        <pc:inkChg chg="add reco">
          <ac:chgData name="Prabhu NATARAJAN" userId="b568c39d-4608-44ca-adc0-616f90d36460" providerId="ADAL" clId="{E878474B-B9BD-C44D-AFC1-E15A6953A40C}" dt="2024-01-21T11:48:00.445" v="706"/>
          <ac:inkMkLst>
            <pc:docMk/>
            <pc:sldMk cId="3814642001" sldId="354"/>
            <ac:inkMk id="404" creationId="{A3342ADE-673C-6332-FC43-469476731E17}"/>
          </ac:inkMkLst>
        </pc:inkChg>
        <pc:inkChg chg="add">
          <ac:chgData name="Prabhu NATARAJAN" userId="b568c39d-4608-44ca-adc0-616f90d36460" providerId="ADAL" clId="{E878474B-B9BD-C44D-AFC1-E15A6953A40C}" dt="2024-01-21T11:48:07.131" v="707"/>
          <ac:inkMkLst>
            <pc:docMk/>
            <pc:sldMk cId="3814642001" sldId="354"/>
            <ac:inkMk id="405" creationId="{B1C6363A-97EC-8687-9B31-7F82BE81B134}"/>
          </ac:inkMkLst>
        </pc:inkChg>
        <pc:inkChg chg="add del">
          <ac:chgData name="Prabhu NATARAJAN" userId="b568c39d-4608-44ca-adc0-616f90d36460" providerId="ADAL" clId="{E878474B-B9BD-C44D-AFC1-E15A6953A40C}" dt="2024-01-21T11:48:13.328" v="710"/>
          <ac:inkMkLst>
            <pc:docMk/>
            <pc:sldMk cId="3814642001" sldId="354"/>
            <ac:inkMk id="406" creationId="{BAB5FECC-1DCC-994F-B3F8-B5641037BA59}"/>
          </ac:inkMkLst>
        </pc:inkChg>
        <pc:inkChg chg="add del">
          <ac:chgData name="Prabhu NATARAJAN" userId="b568c39d-4608-44ca-adc0-616f90d36460" providerId="ADAL" clId="{E878474B-B9BD-C44D-AFC1-E15A6953A40C}" dt="2024-01-21T11:48:13.328" v="710"/>
          <ac:inkMkLst>
            <pc:docMk/>
            <pc:sldMk cId="3814642001" sldId="354"/>
            <ac:inkMk id="407" creationId="{A0988899-877F-2DB4-CCBE-072CCA2A54F7}"/>
          </ac:inkMkLst>
        </pc:inkChg>
        <pc:inkChg chg="add reco">
          <ac:chgData name="Prabhu NATARAJAN" userId="b568c39d-4608-44ca-adc0-616f90d36460" providerId="ADAL" clId="{E878474B-B9BD-C44D-AFC1-E15A6953A40C}" dt="2024-01-21T11:48:13.328" v="710"/>
          <ac:inkMkLst>
            <pc:docMk/>
            <pc:sldMk cId="3814642001" sldId="354"/>
            <ac:inkMk id="408" creationId="{1957BB5F-8AD3-E632-4CA7-3EA15DE3C164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09" creationId="{4FC35EC1-591D-4F81-EA78-F254BC85863E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0" creationId="{D571B237-B1AE-46A8-041C-F290A0FDBF5F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1" creationId="{E75A440F-CD9B-C933-E648-10F6B7E295A7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2" creationId="{DA4FC943-BA46-BE86-0E18-6D2C5494623A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3" creationId="{3EC6AC28-06F7-5074-79E1-478020C86349}"/>
          </ac:inkMkLst>
        </pc:inkChg>
        <pc:inkChg chg="add del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4" creationId="{1EB05A97-2E7F-0642-D6E2-7B676DB930BE}"/>
          </ac:inkMkLst>
        </pc:inkChg>
        <pc:inkChg chg="add reco">
          <ac:chgData name="Prabhu NATARAJAN" userId="b568c39d-4608-44ca-adc0-616f90d36460" providerId="ADAL" clId="{E878474B-B9BD-C44D-AFC1-E15A6953A40C}" dt="2024-01-21T11:48:40.243" v="717"/>
          <ac:inkMkLst>
            <pc:docMk/>
            <pc:sldMk cId="3814642001" sldId="354"/>
            <ac:inkMk id="415" creationId="{06298FD4-3F90-2D19-D580-38AF28564466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16" creationId="{C7176AA7-9103-B246-677D-59BA6479FC09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17" creationId="{22C40739-29D2-C4C1-72B3-C85A09131534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18" creationId="{56920431-20C6-80FD-DD4A-BE3730CC3923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19" creationId="{38E3A321-4F75-28F3-DDB5-91DBCBFF916F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20" creationId="{25510976-78E6-0ED2-A391-EB12D6629647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21" creationId="{C7ADE836-771C-20ED-7BC8-05C13A3FF327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22" creationId="{5CC33F13-E423-D1BE-EAEE-4F28358CA89A}"/>
          </ac:inkMkLst>
        </pc:inkChg>
        <pc:inkChg chg="add del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23" creationId="{4CA2FEAC-AC9C-D1EC-3E00-F567B403D141}"/>
          </ac:inkMkLst>
        </pc:inkChg>
        <pc:inkChg chg="add reco">
          <ac:chgData name="Prabhu NATARAJAN" userId="b568c39d-4608-44ca-adc0-616f90d36460" providerId="ADAL" clId="{E878474B-B9BD-C44D-AFC1-E15A6953A40C}" dt="2024-01-21T11:48:44.229" v="726"/>
          <ac:inkMkLst>
            <pc:docMk/>
            <pc:sldMk cId="3814642001" sldId="354"/>
            <ac:inkMk id="424" creationId="{B81BE1EB-783C-39D9-178F-62AC0BB3AD66}"/>
          </ac:inkMkLst>
        </pc:inkChg>
        <pc:inkChg chg="add">
          <ac:chgData name="Prabhu NATARAJAN" userId="b568c39d-4608-44ca-adc0-616f90d36460" providerId="ADAL" clId="{E878474B-B9BD-C44D-AFC1-E15A6953A40C}" dt="2024-01-21T11:48:45.036" v="727"/>
          <ac:inkMkLst>
            <pc:docMk/>
            <pc:sldMk cId="3814642001" sldId="354"/>
            <ac:inkMk id="425" creationId="{AFA1E606-C673-7324-4E26-EA6A0B06A975}"/>
          </ac:inkMkLst>
        </pc:inkChg>
        <pc:inkChg chg="add">
          <ac:chgData name="Prabhu NATARAJAN" userId="b568c39d-4608-44ca-adc0-616f90d36460" providerId="ADAL" clId="{E878474B-B9BD-C44D-AFC1-E15A6953A40C}" dt="2024-01-21T11:48:45.457" v="728"/>
          <ac:inkMkLst>
            <pc:docMk/>
            <pc:sldMk cId="3814642001" sldId="354"/>
            <ac:inkMk id="426" creationId="{0C399FE6-BC76-A30B-6A1C-C328E5994632}"/>
          </ac:inkMkLst>
        </pc:inkChg>
        <pc:inkChg chg="add">
          <ac:chgData name="Prabhu NATARAJAN" userId="b568c39d-4608-44ca-adc0-616f90d36460" providerId="ADAL" clId="{E878474B-B9BD-C44D-AFC1-E15A6953A40C}" dt="2024-01-21T11:48:46.144" v="729"/>
          <ac:inkMkLst>
            <pc:docMk/>
            <pc:sldMk cId="3814642001" sldId="354"/>
            <ac:inkMk id="427" creationId="{24F4E54F-C493-D8C9-5DA5-9BAC4F049BD4}"/>
          </ac:inkMkLst>
        </pc:inkChg>
        <pc:inkChg chg="add">
          <ac:chgData name="Prabhu NATARAJAN" userId="b568c39d-4608-44ca-adc0-616f90d36460" providerId="ADAL" clId="{E878474B-B9BD-C44D-AFC1-E15A6953A40C}" dt="2024-01-21T11:48:46.520" v="730"/>
          <ac:inkMkLst>
            <pc:docMk/>
            <pc:sldMk cId="3814642001" sldId="354"/>
            <ac:inkMk id="428" creationId="{F367030F-8A2D-4864-3216-E05ED841D85D}"/>
          </ac:inkMkLst>
        </pc:inkChg>
        <pc:inkChg chg="add">
          <ac:chgData name="Prabhu NATARAJAN" userId="b568c39d-4608-44ca-adc0-616f90d36460" providerId="ADAL" clId="{E878474B-B9BD-C44D-AFC1-E15A6953A40C}" dt="2024-01-21T11:48:46.916" v="731"/>
          <ac:inkMkLst>
            <pc:docMk/>
            <pc:sldMk cId="3814642001" sldId="354"/>
            <ac:inkMk id="429" creationId="{CE4E0A22-3176-9390-767A-8A7DAC4FF720}"/>
          </ac:inkMkLst>
        </pc:inkChg>
        <pc:inkChg chg="add del">
          <ac:chgData name="Prabhu NATARAJAN" userId="b568c39d-4608-44ca-adc0-616f90d36460" providerId="ADAL" clId="{E878474B-B9BD-C44D-AFC1-E15A6953A40C}" dt="2024-01-21T11:48:50.574" v="735"/>
          <ac:inkMkLst>
            <pc:docMk/>
            <pc:sldMk cId="3814642001" sldId="354"/>
            <ac:inkMk id="430" creationId="{5B69500B-607E-943F-41F0-5E9645D6EB0E}"/>
          </ac:inkMkLst>
        </pc:inkChg>
        <pc:inkChg chg="add del">
          <ac:chgData name="Prabhu NATARAJAN" userId="b568c39d-4608-44ca-adc0-616f90d36460" providerId="ADAL" clId="{E878474B-B9BD-C44D-AFC1-E15A6953A40C}" dt="2024-01-21T11:48:50.574" v="735"/>
          <ac:inkMkLst>
            <pc:docMk/>
            <pc:sldMk cId="3814642001" sldId="354"/>
            <ac:inkMk id="431" creationId="{65535CE3-D26C-5A21-ACB3-2DC3566E181F}"/>
          </ac:inkMkLst>
        </pc:inkChg>
        <pc:inkChg chg="add del">
          <ac:chgData name="Prabhu NATARAJAN" userId="b568c39d-4608-44ca-adc0-616f90d36460" providerId="ADAL" clId="{E878474B-B9BD-C44D-AFC1-E15A6953A40C}" dt="2024-01-21T11:48:50.574" v="735"/>
          <ac:inkMkLst>
            <pc:docMk/>
            <pc:sldMk cId="3814642001" sldId="354"/>
            <ac:inkMk id="434" creationId="{B4CCFF59-FAFC-E00D-4E95-DBCFF8272C89}"/>
          </ac:inkMkLst>
        </pc:inkChg>
        <pc:inkChg chg="add reco">
          <ac:chgData name="Prabhu NATARAJAN" userId="b568c39d-4608-44ca-adc0-616f90d36460" providerId="ADAL" clId="{E878474B-B9BD-C44D-AFC1-E15A6953A40C}" dt="2024-01-21T11:48:50.574" v="735"/>
          <ac:inkMkLst>
            <pc:docMk/>
            <pc:sldMk cId="3814642001" sldId="354"/>
            <ac:inkMk id="435" creationId="{04D776D2-29A9-F8B8-58F3-E1576A930CE8}"/>
          </ac:inkMkLst>
        </pc:inkChg>
        <pc:inkChg chg="add">
          <ac:chgData name="Prabhu NATARAJAN" userId="b568c39d-4608-44ca-adc0-616f90d36460" providerId="ADAL" clId="{E878474B-B9BD-C44D-AFC1-E15A6953A40C}" dt="2024-01-21T11:48:50.863" v="736"/>
          <ac:inkMkLst>
            <pc:docMk/>
            <pc:sldMk cId="3814642001" sldId="354"/>
            <ac:inkMk id="436" creationId="{23EE8C70-38DB-3F22-EABE-D9116F2AF956}"/>
          </ac:inkMkLst>
        </pc:inkChg>
        <pc:inkChg chg="add">
          <ac:chgData name="Prabhu NATARAJAN" userId="b568c39d-4608-44ca-adc0-616f90d36460" providerId="ADAL" clId="{E878474B-B9BD-C44D-AFC1-E15A6953A40C}" dt="2024-01-21T12:25:50.273" v="1341"/>
          <ac:inkMkLst>
            <pc:docMk/>
            <pc:sldMk cId="3814642001" sldId="354"/>
            <ac:inkMk id="437" creationId="{4B291403-1023-5BE2-643F-7004BFF72B29}"/>
          </ac:inkMkLst>
        </pc:inkChg>
        <pc:inkChg chg="add">
          <ac:chgData name="Prabhu NATARAJAN" userId="b568c39d-4608-44ca-adc0-616f90d36460" providerId="ADAL" clId="{E878474B-B9BD-C44D-AFC1-E15A6953A40C}" dt="2024-01-21T12:25:51.332" v="1342"/>
          <ac:inkMkLst>
            <pc:docMk/>
            <pc:sldMk cId="3814642001" sldId="354"/>
            <ac:inkMk id="438" creationId="{7A1215B3-12EA-4542-8AA8-6BA7A8107806}"/>
          </ac:inkMkLst>
        </pc:inkChg>
        <pc:inkChg chg="add">
          <ac:chgData name="Prabhu NATARAJAN" userId="b568c39d-4608-44ca-adc0-616f90d36460" providerId="ADAL" clId="{E878474B-B9BD-C44D-AFC1-E15A6953A40C}" dt="2024-01-21T12:26:07.971" v="1343"/>
          <ac:inkMkLst>
            <pc:docMk/>
            <pc:sldMk cId="3814642001" sldId="354"/>
            <ac:inkMk id="439" creationId="{2642A849-2CF4-BA06-4271-382ACDB4987A}"/>
          </ac:inkMkLst>
        </pc:inkChg>
        <pc:inkChg chg="add">
          <ac:chgData name="Prabhu NATARAJAN" userId="b568c39d-4608-44ca-adc0-616f90d36460" providerId="ADAL" clId="{E878474B-B9BD-C44D-AFC1-E15A6953A40C}" dt="2024-01-21T12:26:09.597" v="1344"/>
          <ac:inkMkLst>
            <pc:docMk/>
            <pc:sldMk cId="3814642001" sldId="354"/>
            <ac:inkMk id="440" creationId="{F3FD33EB-5C4E-E5C9-FD66-A0D5C31135AE}"/>
          </ac:inkMkLst>
        </pc:inkChg>
        <pc:inkChg chg="add">
          <ac:chgData name="Prabhu NATARAJAN" userId="b568c39d-4608-44ca-adc0-616f90d36460" providerId="ADAL" clId="{E878474B-B9BD-C44D-AFC1-E15A6953A40C}" dt="2024-01-21T12:26:11.314" v="1345"/>
          <ac:inkMkLst>
            <pc:docMk/>
            <pc:sldMk cId="3814642001" sldId="354"/>
            <ac:inkMk id="441" creationId="{E0F4F242-12FD-1886-9671-CD8D9D3C301A}"/>
          </ac:inkMkLst>
        </pc:inkChg>
      </pc:sldChg>
      <pc:sldChg chg="addSp delSp">
        <pc:chgData name="Prabhu NATARAJAN" userId="b568c39d-4608-44ca-adc0-616f90d36460" providerId="ADAL" clId="{E878474B-B9BD-C44D-AFC1-E15A6953A40C}" dt="2024-01-21T11:37:45.593" v="310"/>
        <pc:sldMkLst>
          <pc:docMk/>
          <pc:sldMk cId="1678038849" sldId="355"/>
        </pc:sldMkLst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2" creationId="{45A3C3DF-250B-DF15-D6B2-6C4C46C94E90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3" creationId="{1AE70E38-CD00-F691-6C80-1811F9EAA8FF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6" creationId="{58DC1083-A3E9-6E41-7C2E-05E948A30284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7" creationId="{FB378B69-8D4E-0D46-C6BB-7E2B6317EB22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8" creationId="{B233B60D-AE38-9770-379A-E67D7D69E596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9" creationId="{2E824663-6FDE-1352-C601-A2944DB8DE77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0" creationId="{356A85E2-BAD1-A273-8B5B-34EAB720E7A5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1" creationId="{2ED0284B-9E82-24A4-B7C3-62EF4D206B2D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2" creationId="{55F673FE-AD89-055E-1918-F0CD06C26450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3" creationId="{2BAB3D76-CF95-AF14-A507-0CE2753FBD76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4" creationId="{6AF6F5C2-36C5-ACC7-84C0-4C06F300CD28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5" creationId="{17F96552-45C5-65C5-4CC2-F3F17D15E260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7" creationId="{83439706-25B1-3006-CB15-6DA70CF43F50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18" creationId="{D20AD16C-7541-15E3-D7DF-AD8FECF4E2CF}"/>
          </ac:inkMkLst>
        </pc:inkChg>
        <pc:inkChg chg="add del">
          <ac:chgData name="Prabhu NATARAJAN" userId="b568c39d-4608-44ca-adc0-616f90d36460" providerId="ADAL" clId="{E878474B-B9BD-C44D-AFC1-E15A6953A40C}" dt="2024-01-21T11:37:33.871" v="296"/>
          <ac:inkMkLst>
            <pc:docMk/>
            <pc:sldMk cId="1678038849" sldId="355"/>
            <ac:inkMk id="21" creationId="{3EA0E596-08AD-7FD3-ADE8-B19F4DA073C0}"/>
          </ac:inkMkLst>
        </pc:inkChg>
        <pc:inkChg chg="add del">
          <ac:chgData name="Prabhu NATARAJAN" userId="b568c39d-4608-44ca-adc0-616f90d36460" providerId="ADAL" clId="{E878474B-B9BD-C44D-AFC1-E15A6953A40C}" dt="2024-01-21T11:37:33.870" v="295"/>
          <ac:inkMkLst>
            <pc:docMk/>
            <pc:sldMk cId="1678038849" sldId="355"/>
            <ac:inkMk id="22" creationId="{12D6F809-452F-1FF0-E333-A42625EBA8D0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23" creationId="{F02BC56C-1EC2-E63E-9316-8406AB30FF58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24" creationId="{1F962FA7-8229-3733-A5EA-5B6CB55F1699}"/>
          </ac:inkMkLst>
        </pc:inkChg>
        <pc:inkChg chg="add del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25" creationId="{B395F3C4-D8AA-20CD-85D1-B899883E0423}"/>
          </ac:inkMkLst>
        </pc:inkChg>
        <pc:inkChg chg="add reco">
          <ac:chgData name="Prabhu NATARAJAN" userId="b568c39d-4608-44ca-adc0-616f90d36460" providerId="ADAL" clId="{E878474B-B9BD-C44D-AFC1-E15A6953A40C}" dt="2024-01-21T11:37:34.232" v="297"/>
          <ac:inkMkLst>
            <pc:docMk/>
            <pc:sldMk cId="1678038849" sldId="355"/>
            <ac:inkMk id="26" creationId="{AF6E20BB-B87F-B8F7-BFE6-FBD3B7F7511F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27" creationId="{EB0782CF-57A0-48C9-E503-CEF644F1ACB2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28" creationId="{8AE765C0-F315-04C2-CF01-8403DFC658D1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2" creationId="{789E05E0-28EF-AF07-BE37-E5D97B3DCE44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3" creationId="{2EC1C3D9-2B2D-62AC-8013-C1715EBAE0B9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5" creationId="{73680EE6-1A88-FCB5-88EA-A2053B8D805E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6" creationId="{51D4F0E6-F36C-4EF5-398B-3181E8E4AFBA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7" creationId="{E48AE817-379E-3704-74C4-1BF008A39576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8" creationId="{ED2282FF-CAD6-87A6-1F89-11D28160620A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39" creationId="{16C41B49-6E40-F723-5F8D-A91BB66A1593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40" creationId="{030A7A77-1DAA-6BC9-E0DB-29EB9FC8744D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41" creationId="{F1D07D12-8B03-841D-F7B9-4D0F15AACBC9}"/>
          </ac:inkMkLst>
        </pc:inkChg>
        <pc:inkChg chg="add del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47" creationId="{7A788957-64BA-DBC7-1C1D-6314AAC73C82}"/>
          </ac:inkMkLst>
        </pc:inkChg>
        <pc:inkChg chg="add reco">
          <ac:chgData name="Prabhu NATARAJAN" userId="b568c39d-4608-44ca-adc0-616f90d36460" providerId="ADAL" clId="{E878474B-B9BD-C44D-AFC1-E15A6953A40C}" dt="2024-01-21T11:37:45.593" v="310"/>
          <ac:inkMkLst>
            <pc:docMk/>
            <pc:sldMk cId="1678038849" sldId="355"/>
            <ac:inkMk id="48" creationId="{FD23EA25-DB77-10FC-2F16-3D3101626705}"/>
          </ac:inkMkLst>
        </pc:inkChg>
      </pc:sldChg>
      <pc:sldChg chg="addSp delSp modSp">
        <pc:chgData name="Prabhu NATARAJAN" userId="b568c39d-4608-44ca-adc0-616f90d36460" providerId="ADAL" clId="{E878474B-B9BD-C44D-AFC1-E15A6953A40C}" dt="2024-01-21T11:35:25.463" v="257"/>
        <pc:sldMkLst>
          <pc:docMk/>
          <pc:sldMk cId="3854134671" sldId="359"/>
        </pc:sldMkLst>
        <pc:spChg chg="add del mod">
          <ac:chgData name="Prabhu NATARAJAN" userId="b568c39d-4608-44ca-adc0-616f90d36460" providerId="ADAL" clId="{E878474B-B9BD-C44D-AFC1-E15A6953A40C}" dt="2024-01-21T11:31:32.901" v="188" actId="139"/>
          <ac:spMkLst>
            <pc:docMk/>
            <pc:sldMk cId="3854134671" sldId="359"/>
            <ac:spMk id="1138" creationId="{6AAFBA01-ECB0-BDC0-BDDB-5DC24A15D8A1}"/>
          </ac:spMkLst>
        </pc:sp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2" creationId="{B970FD0C-92B0-EA54-5CB5-602690FC64EC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3" creationId="{18E267F7-092A-B2D0-1E1D-C5025D75EE88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6" creationId="{BF7891B0-C299-6A45-2FCC-23C2FB094511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7" creationId="{CE15EDA6-B366-39F9-C08E-CD87206F4BC7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8" creationId="{F52C746A-CF59-1181-EBA3-CC3BC628B91F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9" creationId="{CEEE16C4-A783-BABE-F267-A9FD36D271A6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10" creationId="{54166FCA-CBB5-73F2-D3C8-2DB7175EF0E1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11" creationId="{29A4DCF6-01AF-B60C-C65A-1407AACAFBA2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12" creationId="{A0278CC9-A306-AE59-9D75-03AD7D953B78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13" creationId="{725378FD-01BF-115A-B5F9-61416742099C}"/>
          </ac:inkMkLst>
        </pc:inkChg>
        <pc:inkChg chg="add del">
          <ac:chgData name="Prabhu NATARAJAN" userId="b568c39d-4608-44ca-adc0-616f90d36460" providerId="ADAL" clId="{E878474B-B9BD-C44D-AFC1-E15A6953A40C}" dt="2024-01-21T11:26:31.908" v="11"/>
          <ac:inkMkLst>
            <pc:docMk/>
            <pc:sldMk cId="3854134671" sldId="359"/>
            <ac:inkMk id="14" creationId="{0F4A599D-B31E-7E9B-953D-C7C1B984EFEB}"/>
          </ac:inkMkLst>
        </pc:inkChg>
        <pc:inkChg chg="add del reco">
          <ac:chgData name="Prabhu NATARAJAN" userId="b568c39d-4608-44ca-adc0-616f90d36460" providerId="ADAL" clId="{E878474B-B9BD-C44D-AFC1-E15A6953A40C}" dt="2024-01-21T11:26:56.259" v="22"/>
          <ac:inkMkLst>
            <pc:docMk/>
            <pc:sldMk cId="3854134671" sldId="359"/>
            <ac:inkMk id="15" creationId="{60452466-CCF7-D34B-4FD4-1E47A2C0B7A3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16" creationId="{D5C6DF14-9AB0-EE29-D1D3-F7661CC42D98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17" creationId="{06A6E998-1AEF-B82F-DCDA-50B9C17051BF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18" creationId="{8CA152CA-AAA0-EFC7-A136-BDA3C53F7378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19" creationId="{611929F8-3A69-1FB2-F176-1D4462F80B9A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20" creationId="{B40ED65F-3732-FC89-68B4-88642E669940}"/>
          </ac:inkMkLst>
        </pc:inkChg>
        <pc:inkChg chg="add del">
          <ac:chgData name="Prabhu NATARAJAN" userId="b568c39d-4608-44ca-adc0-616f90d36460" providerId="ADAL" clId="{E878474B-B9BD-C44D-AFC1-E15A6953A40C}" dt="2024-01-21T11:26:35.435" v="18"/>
          <ac:inkMkLst>
            <pc:docMk/>
            <pc:sldMk cId="3854134671" sldId="359"/>
            <ac:inkMk id="21" creationId="{B60620AB-A769-231B-4D13-8FAAE18C1FB9}"/>
          </ac:inkMkLst>
        </pc:inkChg>
        <pc:inkChg chg="add del reco">
          <ac:chgData name="Prabhu NATARAJAN" userId="b568c39d-4608-44ca-adc0-616f90d36460" providerId="ADAL" clId="{E878474B-B9BD-C44D-AFC1-E15A6953A40C}" dt="2024-01-21T11:26:57.316" v="25"/>
          <ac:inkMkLst>
            <pc:docMk/>
            <pc:sldMk cId="3854134671" sldId="359"/>
            <ac:inkMk id="22" creationId="{755948E8-8D1A-AC1F-0A16-595A4A9E1A14}"/>
          </ac:inkMkLst>
        </pc:inkChg>
        <pc:inkChg chg="add del">
          <ac:chgData name="Prabhu NATARAJAN" userId="b568c39d-4608-44ca-adc0-616f90d36460" providerId="ADAL" clId="{E878474B-B9BD-C44D-AFC1-E15A6953A40C}" dt="2024-01-21T11:26:57.317" v="26"/>
          <ac:inkMkLst>
            <pc:docMk/>
            <pc:sldMk cId="3854134671" sldId="359"/>
            <ac:inkMk id="23" creationId="{DA1002B5-8C52-9517-61DC-B88176734A13}"/>
          </ac:inkMkLst>
        </pc:inkChg>
        <pc:inkChg chg="add del">
          <ac:chgData name="Prabhu NATARAJAN" userId="b568c39d-4608-44ca-adc0-616f90d36460" providerId="ADAL" clId="{E878474B-B9BD-C44D-AFC1-E15A6953A40C}" dt="2024-01-21T11:26:57.314" v="24"/>
          <ac:inkMkLst>
            <pc:docMk/>
            <pc:sldMk cId="3854134671" sldId="359"/>
            <ac:inkMk id="24" creationId="{82801091-4036-5A0E-1E13-3F8E4CDE8751}"/>
          </ac:inkMkLst>
        </pc:inkChg>
        <pc:inkChg chg="add del">
          <ac:chgData name="Prabhu NATARAJAN" userId="b568c39d-4608-44ca-adc0-616f90d36460" providerId="ADAL" clId="{E878474B-B9BD-C44D-AFC1-E15A6953A40C}" dt="2024-01-21T11:26:56.261" v="23"/>
          <ac:inkMkLst>
            <pc:docMk/>
            <pc:sldMk cId="3854134671" sldId="359"/>
            <ac:inkMk id="25" creationId="{25758F51-1006-8299-0D05-DED389FA4C70}"/>
          </ac:inkMkLst>
        </pc:inkChg>
        <pc:inkChg chg="add del">
          <ac:chgData name="Prabhu NATARAJAN" userId="b568c39d-4608-44ca-adc0-616f90d36460" providerId="ADAL" clId="{E878474B-B9BD-C44D-AFC1-E15A6953A40C}" dt="2024-01-21T11:27:11.890" v="30"/>
          <ac:inkMkLst>
            <pc:docMk/>
            <pc:sldMk cId="3854134671" sldId="359"/>
            <ac:inkMk id="26" creationId="{6B177DFC-ED44-B4E8-408E-6801A9C3362B}"/>
          </ac:inkMkLst>
        </pc:inkChg>
        <pc:inkChg chg="add del">
          <ac:chgData name="Prabhu NATARAJAN" userId="b568c39d-4608-44ca-adc0-616f90d36460" providerId="ADAL" clId="{E878474B-B9BD-C44D-AFC1-E15A6953A40C}" dt="2024-01-21T11:27:11.890" v="30"/>
          <ac:inkMkLst>
            <pc:docMk/>
            <pc:sldMk cId="3854134671" sldId="359"/>
            <ac:inkMk id="27" creationId="{CDB55130-025A-75E5-4781-370C8095F41A}"/>
          </ac:inkMkLst>
        </pc:inkChg>
        <pc:inkChg chg="add del">
          <ac:chgData name="Prabhu NATARAJAN" userId="b568c39d-4608-44ca-adc0-616f90d36460" providerId="ADAL" clId="{E878474B-B9BD-C44D-AFC1-E15A6953A40C}" dt="2024-01-21T11:27:11.890" v="30"/>
          <ac:inkMkLst>
            <pc:docMk/>
            <pc:sldMk cId="3854134671" sldId="359"/>
            <ac:inkMk id="28" creationId="{A21A8BE4-25F2-990B-A7B4-8C155DFA43BC}"/>
          </ac:inkMkLst>
        </pc:inkChg>
        <pc:inkChg chg="add mod reco modStrokes">
          <ac:chgData name="Prabhu NATARAJAN" userId="b568c39d-4608-44ca-adc0-616f90d36460" providerId="ADAL" clId="{E878474B-B9BD-C44D-AFC1-E15A6953A40C}" dt="2024-01-21T11:35:12.824" v="253"/>
          <ac:inkMkLst>
            <pc:docMk/>
            <pc:sldMk cId="3854134671" sldId="359"/>
            <ac:inkMk id="29" creationId="{51A5C2C5-A970-9D75-E7D2-E5D6E989562F}"/>
          </ac:inkMkLst>
        </pc:inkChg>
        <pc:inkChg chg="add">
          <ac:chgData name="Prabhu NATARAJAN" userId="b568c39d-4608-44ca-adc0-616f90d36460" providerId="ADAL" clId="{E878474B-B9BD-C44D-AFC1-E15A6953A40C}" dt="2024-01-21T11:27:19.038" v="31"/>
          <ac:inkMkLst>
            <pc:docMk/>
            <pc:sldMk cId="3854134671" sldId="359"/>
            <ac:inkMk id="30" creationId="{FAE750A9-28FA-6E51-7F2C-C5323874543F}"/>
          </ac:inkMkLst>
        </pc:inkChg>
        <pc:inkChg chg="add del">
          <ac:chgData name="Prabhu NATARAJAN" userId="b568c39d-4608-44ca-adc0-616f90d36460" providerId="ADAL" clId="{E878474B-B9BD-C44D-AFC1-E15A6953A40C}" dt="2024-01-21T11:27:45.102" v="34"/>
          <ac:inkMkLst>
            <pc:docMk/>
            <pc:sldMk cId="3854134671" sldId="359"/>
            <ac:inkMk id="31" creationId="{F8A33CE5-5D80-0B7F-5162-D6027E43A059}"/>
          </ac:inkMkLst>
        </pc:inkChg>
        <pc:inkChg chg="add del">
          <ac:chgData name="Prabhu NATARAJAN" userId="b568c39d-4608-44ca-adc0-616f90d36460" providerId="ADAL" clId="{E878474B-B9BD-C44D-AFC1-E15A6953A40C}" dt="2024-01-21T11:27:45.102" v="34"/>
          <ac:inkMkLst>
            <pc:docMk/>
            <pc:sldMk cId="3854134671" sldId="359"/>
            <ac:inkMk id="32" creationId="{E3844E7B-3947-B55F-35C4-1D8212D72E4D}"/>
          </ac:inkMkLst>
        </pc:inkChg>
        <pc:inkChg chg="add del reco">
          <ac:chgData name="Prabhu NATARAJAN" userId="b568c39d-4608-44ca-adc0-616f90d36460" providerId="ADAL" clId="{E878474B-B9BD-C44D-AFC1-E15A6953A40C}" dt="2024-01-21T11:35:11.670" v="252"/>
          <ac:inkMkLst>
            <pc:docMk/>
            <pc:sldMk cId="3854134671" sldId="359"/>
            <ac:inkMk id="33" creationId="{07CB5D4A-01F8-8F10-7DC4-E1CB012B7D9C}"/>
          </ac:inkMkLst>
        </pc:inkChg>
        <pc:inkChg chg="add del">
          <ac:chgData name="Prabhu NATARAJAN" userId="b568c39d-4608-44ca-adc0-616f90d36460" providerId="ADAL" clId="{E878474B-B9BD-C44D-AFC1-E15A6953A40C}" dt="2024-01-21T11:27:52.790" v="39"/>
          <ac:inkMkLst>
            <pc:docMk/>
            <pc:sldMk cId="3854134671" sldId="359"/>
            <ac:inkMk id="34" creationId="{A825BC80-AAF3-557C-BD8D-9FDA6EC0C725}"/>
          </ac:inkMkLst>
        </pc:inkChg>
        <pc:inkChg chg="add del">
          <ac:chgData name="Prabhu NATARAJAN" userId="b568c39d-4608-44ca-adc0-616f90d36460" providerId="ADAL" clId="{E878474B-B9BD-C44D-AFC1-E15A6953A40C}" dt="2024-01-21T11:27:52.790" v="39"/>
          <ac:inkMkLst>
            <pc:docMk/>
            <pc:sldMk cId="3854134671" sldId="359"/>
            <ac:inkMk id="35" creationId="{6EF4349B-8D65-1B4A-757B-4655736E4858}"/>
          </ac:inkMkLst>
        </pc:inkChg>
        <pc:inkChg chg="add del">
          <ac:chgData name="Prabhu NATARAJAN" userId="b568c39d-4608-44ca-adc0-616f90d36460" providerId="ADAL" clId="{E878474B-B9BD-C44D-AFC1-E15A6953A40C}" dt="2024-01-21T11:27:52.790" v="39"/>
          <ac:inkMkLst>
            <pc:docMk/>
            <pc:sldMk cId="3854134671" sldId="359"/>
            <ac:inkMk id="36" creationId="{C9B4ABF7-E2DC-7FB7-AB44-85A8BF3767FF}"/>
          </ac:inkMkLst>
        </pc:inkChg>
        <pc:inkChg chg="add del">
          <ac:chgData name="Prabhu NATARAJAN" userId="b568c39d-4608-44ca-adc0-616f90d36460" providerId="ADAL" clId="{E878474B-B9BD-C44D-AFC1-E15A6953A40C}" dt="2024-01-21T11:27:52.790" v="39"/>
          <ac:inkMkLst>
            <pc:docMk/>
            <pc:sldMk cId="3854134671" sldId="359"/>
            <ac:inkMk id="37" creationId="{6C974452-52AD-ED97-A448-5C00985025F2}"/>
          </ac:inkMkLst>
        </pc:inkChg>
        <pc:inkChg chg="add reco">
          <ac:chgData name="Prabhu NATARAJAN" userId="b568c39d-4608-44ca-adc0-616f90d36460" providerId="ADAL" clId="{E878474B-B9BD-C44D-AFC1-E15A6953A40C}" dt="2024-01-21T11:27:52.790" v="39"/>
          <ac:inkMkLst>
            <pc:docMk/>
            <pc:sldMk cId="3854134671" sldId="359"/>
            <ac:inkMk id="38" creationId="{3C2CAE4D-FD0E-7A1B-6C36-F8469054DE09}"/>
          </ac:inkMkLst>
        </pc:inkChg>
        <pc:inkChg chg="add del">
          <ac:chgData name="Prabhu NATARAJAN" userId="b568c39d-4608-44ca-adc0-616f90d36460" providerId="ADAL" clId="{E878474B-B9BD-C44D-AFC1-E15A6953A40C}" dt="2024-01-21T11:27:54.873" v="44"/>
          <ac:inkMkLst>
            <pc:docMk/>
            <pc:sldMk cId="3854134671" sldId="359"/>
            <ac:inkMk id="39" creationId="{3631069D-EFEB-097E-E778-61FC301A6CBC}"/>
          </ac:inkMkLst>
        </pc:inkChg>
        <pc:inkChg chg="add del">
          <ac:chgData name="Prabhu NATARAJAN" userId="b568c39d-4608-44ca-adc0-616f90d36460" providerId="ADAL" clId="{E878474B-B9BD-C44D-AFC1-E15A6953A40C}" dt="2024-01-21T11:27:54.873" v="44"/>
          <ac:inkMkLst>
            <pc:docMk/>
            <pc:sldMk cId="3854134671" sldId="359"/>
            <ac:inkMk id="40" creationId="{EB994D55-5F14-1C72-FB49-0C5D08958A51}"/>
          </ac:inkMkLst>
        </pc:inkChg>
        <pc:inkChg chg="add del">
          <ac:chgData name="Prabhu NATARAJAN" userId="b568c39d-4608-44ca-adc0-616f90d36460" providerId="ADAL" clId="{E878474B-B9BD-C44D-AFC1-E15A6953A40C}" dt="2024-01-21T11:27:54.873" v="44"/>
          <ac:inkMkLst>
            <pc:docMk/>
            <pc:sldMk cId="3854134671" sldId="359"/>
            <ac:inkMk id="41" creationId="{87536D72-0E26-BB14-9484-7F599B2FD37B}"/>
          </ac:inkMkLst>
        </pc:inkChg>
        <pc:inkChg chg="add del">
          <ac:chgData name="Prabhu NATARAJAN" userId="b568c39d-4608-44ca-adc0-616f90d36460" providerId="ADAL" clId="{E878474B-B9BD-C44D-AFC1-E15A6953A40C}" dt="2024-01-21T11:27:54.873" v="44"/>
          <ac:inkMkLst>
            <pc:docMk/>
            <pc:sldMk cId="3854134671" sldId="359"/>
            <ac:inkMk id="42" creationId="{5E1EF56F-E7EC-581F-04F4-57D0BC072505}"/>
          </ac:inkMkLst>
        </pc:inkChg>
        <pc:inkChg chg="add reco">
          <ac:chgData name="Prabhu NATARAJAN" userId="b568c39d-4608-44ca-adc0-616f90d36460" providerId="ADAL" clId="{E878474B-B9BD-C44D-AFC1-E15A6953A40C}" dt="2024-01-21T11:27:54.873" v="44"/>
          <ac:inkMkLst>
            <pc:docMk/>
            <pc:sldMk cId="3854134671" sldId="359"/>
            <ac:inkMk id="43" creationId="{1817C383-46F2-B54E-6C6B-5396E4917E73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4" creationId="{725CB243-218E-684C-9A60-F6581B5AA1B6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5" creationId="{C2F06809-3107-9976-1956-A5A06BB80DF1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6" creationId="{188D1471-D5A2-4D1A-DE42-A6746C7C3BE1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7" creationId="{7A866E24-4831-2CE8-E3AD-CF69F6031053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8" creationId="{BDCAECCE-8FEA-C78E-37E1-66177250985F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49" creationId="{7594C40B-5FE6-28E8-FD51-2DA3985840BF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0" creationId="{0780C874-AF60-C43B-4DF0-B8748F96146B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1" creationId="{50F9B528-46AF-7AC7-B0E2-E98F7C7FE01A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2" creationId="{16F82296-A67B-299F-47DC-6889A5CC9AFA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3" creationId="{D26523F0-72E4-9686-B99E-ABF19E60CDF6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4" creationId="{CC1CF5BD-386D-E39D-EAF3-5CD502B6C150}"/>
          </ac:inkMkLst>
        </pc:inkChg>
        <pc:inkChg chg="add del">
          <ac:chgData name="Prabhu NATARAJAN" userId="b568c39d-4608-44ca-adc0-616f90d36460" providerId="ADAL" clId="{E878474B-B9BD-C44D-AFC1-E15A6953A40C}" dt="2024-01-21T11:28:01.989" v="57"/>
          <ac:inkMkLst>
            <pc:docMk/>
            <pc:sldMk cId="3854134671" sldId="359"/>
            <ac:inkMk id="55" creationId="{47246AF0-2630-5CB2-E3DC-6017BEA96082}"/>
          </ac:inkMkLst>
        </pc:inkChg>
        <pc:inkChg chg="add del reco">
          <ac:chgData name="Prabhu NATARAJAN" userId="b568c39d-4608-44ca-adc0-616f90d36460" providerId="ADAL" clId="{E878474B-B9BD-C44D-AFC1-E15A6953A40C}" dt="2024-01-21T11:28:03.152" v="58"/>
          <ac:inkMkLst>
            <pc:docMk/>
            <pc:sldMk cId="3854134671" sldId="359"/>
            <ac:inkMk id="56" creationId="{89A43F27-D0E9-94E0-30EF-3DA95CA63BCC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57" creationId="{F7185895-F59B-1ABD-B4EA-06C249001224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58" creationId="{A3F1221D-E13C-C132-92EF-A94AA3BDF5B5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59" creationId="{03229D44-ACBB-7968-8A23-39D6AE796742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60" creationId="{2A104433-F5E8-5057-0626-68AA565E9700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61" creationId="{100DCAF7-A598-9A12-32F0-C4754E86D6ED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62" creationId="{E69AC45D-5E0D-C054-52F9-CED66E9900D3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63" creationId="{AEB9EB63-C918-FDFA-5587-8693480C793F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1024" creationId="{FC07D392-D5FB-8EF8-3E90-6A5043F2BFDE}"/>
          </ac:inkMkLst>
        </pc:inkChg>
        <pc:inkChg chg="add del">
          <ac:chgData name="Prabhu NATARAJAN" userId="b568c39d-4608-44ca-adc0-616f90d36460" providerId="ADAL" clId="{E878474B-B9BD-C44D-AFC1-E15A6953A40C}" dt="2024-01-21T11:28:10.139" v="68"/>
          <ac:inkMkLst>
            <pc:docMk/>
            <pc:sldMk cId="3854134671" sldId="359"/>
            <ac:inkMk id="1025" creationId="{A4ADC9E2-C780-AA0F-59E6-B88F8AA457CE}"/>
          </ac:inkMkLst>
        </pc:inkChg>
        <pc:inkChg chg="add mod reco modStrokes">
          <ac:chgData name="Prabhu NATARAJAN" userId="b568c39d-4608-44ca-adc0-616f90d36460" providerId="ADAL" clId="{E878474B-B9BD-C44D-AFC1-E15A6953A40C}" dt="2024-01-21T11:30:43.156" v="134"/>
          <ac:inkMkLst>
            <pc:docMk/>
            <pc:sldMk cId="3854134671" sldId="359"/>
            <ac:inkMk id="1027" creationId="{127C3D9E-B54A-DE07-4E43-92844E0135E8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28" creationId="{182239F4-E6D7-D7F1-D19E-1E00105AC9D7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29" creationId="{1F8737EA-A713-9D7F-A7F8-44450879BD7E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30" creationId="{78FDE6BF-E6A7-52C2-CE69-AD2480734587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31" creationId="{F9C560F2-1BAD-8D48-9BFA-B2DEEE3FCE91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32" creationId="{F0E23DDC-5D5D-285F-88B9-88555BA41FF7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33" creationId="{D21A25CD-8B43-1708-167D-D4AD391133F1}"/>
          </ac:inkMkLst>
        </pc:inkChg>
        <pc:inkChg chg="add del">
          <ac:chgData name="Prabhu NATARAJAN" userId="b568c39d-4608-44ca-adc0-616f90d36460" providerId="ADAL" clId="{E878474B-B9BD-C44D-AFC1-E15A6953A40C}" dt="2024-01-21T11:28:13.398" v="76"/>
          <ac:inkMkLst>
            <pc:docMk/>
            <pc:sldMk cId="3854134671" sldId="359"/>
            <ac:inkMk id="1034" creationId="{DD40596A-B427-FC3B-85F8-0112116A69DA}"/>
          </ac:inkMkLst>
        </pc:inkChg>
        <pc:inkChg chg="add del reco">
          <ac:chgData name="Prabhu NATARAJAN" userId="b568c39d-4608-44ca-adc0-616f90d36460" providerId="ADAL" clId="{E878474B-B9BD-C44D-AFC1-E15A6953A40C}" dt="2024-01-21T11:30:43.153" v="132"/>
          <ac:inkMkLst>
            <pc:docMk/>
            <pc:sldMk cId="3854134671" sldId="359"/>
            <ac:inkMk id="1035" creationId="{B4F4FF85-4D44-257B-597D-F81541156E5C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36" creationId="{3435C8C5-6C9A-55D8-802B-6A5570F501D6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37" creationId="{EBB211F2-919C-7C55-185F-2FAD44D4AF91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38" creationId="{108DA628-305E-BCA3-E5ED-9D50DF097B5C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39" creationId="{2DCFACBB-3A0B-2AC5-38BC-A44115CFA813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40" creationId="{DBD92E41-F1AF-6A12-5C14-C7AD98070898}"/>
          </ac:inkMkLst>
        </pc:inkChg>
        <pc:inkChg chg="add del">
          <ac:chgData name="Prabhu NATARAJAN" userId="b568c39d-4608-44ca-adc0-616f90d36460" providerId="ADAL" clId="{E878474B-B9BD-C44D-AFC1-E15A6953A40C}" dt="2024-01-21T11:28:16.567" v="83"/>
          <ac:inkMkLst>
            <pc:docMk/>
            <pc:sldMk cId="3854134671" sldId="359"/>
            <ac:inkMk id="1041" creationId="{D5B7A923-66DB-E609-832E-FA02EC203E33}"/>
          </ac:inkMkLst>
        </pc:inkChg>
        <pc:inkChg chg="add del reco">
          <ac:chgData name="Prabhu NATARAJAN" userId="b568c39d-4608-44ca-adc0-616f90d36460" providerId="ADAL" clId="{E878474B-B9BD-C44D-AFC1-E15A6953A40C}" dt="2024-01-21T11:30:43.154" v="133"/>
          <ac:inkMkLst>
            <pc:docMk/>
            <pc:sldMk cId="3854134671" sldId="359"/>
            <ac:inkMk id="1042" creationId="{7064BD62-2F4A-AC65-DDE5-F201FFAAA7CE}"/>
          </ac:inkMkLst>
        </pc:inkChg>
        <pc:inkChg chg="add del">
          <ac:chgData name="Prabhu NATARAJAN" userId="b568c39d-4608-44ca-adc0-616f90d36460" providerId="ADAL" clId="{E878474B-B9BD-C44D-AFC1-E15A6953A40C}" dt="2024-01-21T11:28:20.259" v="87"/>
          <ac:inkMkLst>
            <pc:docMk/>
            <pc:sldMk cId="3854134671" sldId="359"/>
            <ac:inkMk id="1043" creationId="{4A599304-5D05-9E78-9DCA-918034DD6464}"/>
          </ac:inkMkLst>
        </pc:inkChg>
        <pc:inkChg chg="add del">
          <ac:chgData name="Prabhu NATARAJAN" userId="b568c39d-4608-44ca-adc0-616f90d36460" providerId="ADAL" clId="{E878474B-B9BD-C44D-AFC1-E15A6953A40C}" dt="2024-01-21T11:28:20.259" v="87"/>
          <ac:inkMkLst>
            <pc:docMk/>
            <pc:sldMk cId="3854134671" sldId="359"/>
            <ac:inkMk id="1044" creationId="{618ACCB7-0C34-2AAF-5EF6-F028688194C0}"/>
          </ac:inkMkLst>
        </pc:inkChg>
        <pc:inkChg chg="add del">
          <ac:chgData name="Prabhu NATARAJAN" userId="b568c39d-4608-44ca-adc0-616f90d36460" providerId="ADAL" clId="{E878474B-B9BD-C44D-AFC1-E15A6953A40C}" dt="2024-01-21T11:28:20.259" v="87"/>
          <ac:inkMkLst>
            <pc:docMk/>
            <pc:sldMk cId="3854134671" sldId="359"/>
            <ac:inkMk id="1045" creationId="{43CBBD54-C97C-C754-7706-21A594BD75A4}"/>
          </ac:inkMkLst>
        </pc:inkChg>
        <pc:inkChg chg="add del reco">
          <ac:chgData name="Prabhu NATARAJAN" userId="b568c39d-4608-44ca-adc0-616f90d36460" providerId="ADAL" clId="{E878474B-B9BD-C44D-AFC1-E15A6953A40C}" dt="2024-01-21T11:30:43.149" v="130"/>
          <ac:inkMkLst>
            <pc:docMk/>
            <pc:sldMk cId="3854134671" sldId="359"/>
            <ac:inkMk id="1046" creationId="{84344E24-5741-1C7D-908F-71C4984219AF}"/>
          </ac:inkMkLst>
        </pc:inkChg>
        <pc:inkChg chg="add del">
          <ac:chgData name="Prabhu NATARAJAN" userId="b568c39d-4608-44ca-adc0-616f90d36460" providerId="ADAL" clId="{E878474B-B9BD-C44D-AFC1-E15A6953A40C}" dt="2024-01-21T11:28:23.762" v="91"/>
          <ac:inkMkLst>
            <pc:docMk/>
            <pc:sldMk cId="3854134671" sldId="359"/>
            <ac:inkMk id="1047" creationId="{86A9A20B-DAA3-E37E-86B9-D44C450D61EE}"/>
          </ac:inkMkLst>
        </pc:inkChg>
        <pc:inkChg chg="add del">
          <ac:chgData name="Prabhu NATARAJAN" userId="b568c39d-4608-44ca-adc0-616f90d36460" providerId="ADAL" clId="{E878474B-B9BD-C44D-AFC1-E15A6953A40C}" dt="2024-01-21T11:28:23.762" v="91"/>
          <ac:inkMkLst>
            <pc:docMk/>
            <pc:sldMk cId="3854134671" sldId="359"/>
            <ac:inkMk id="1048" creationId="{E8C58E10-277A-1773-4E99-405CC40F0F27}"/>
          </ac:inkMkLst>
        </pc:inkChg>
        <pc:inkChg chg="add del">
          <ac:chgData name="Prabhu NATARAJAN" userId="b568c39d-4608-44ca-adc0-616f90d36460" providerId="ADAL" clId="{E878474B-B9BD-C44D-AFC1-E15A6953A40C}" dt="2024-01-21T11:28:23.762" v="91"/>
          <ac:inkMkLst>
            <pc:docMk/>
            <pc:sldMk cId="3854134671" sldId="359"/>
            <ac:inkMk id="1049" creationId="{A55E9195-E535-9CCD-3F21-3E118B70DF48}"/>
          </ac:inkMkLst>
        </pc:inkChg>
        <pc:inkChg chg="add del mod reco modStrokes">
          <ac:chgData name="Prabhu NATARAJAN" userId="b568c39d-4608-44ca-adc0-616f90d36460" providerId="ADAL" clId="{E878474B-B9BD-C44D-AFC1-E15A6953A40C}" dt="2024-01-21T11:30:43.688" v="135"/>
          <ac:inkMkLst>
            <pc:docMk/>
            <pc:sldMk cId="3854134671" sldId="359"/>
            <ac:inkMk id="1050" creationId="{327FB7C8-5893-931E-41D8-45E56817F15E}"/>
          </ac:inkMkLst>
        </pc:inkChg>
        <pc:inkChg chg="add del">
          <ac:chgData name="Prabhu NATARAJAN" userId="b568c39d-4608-44ca-adc0-616f90d36460" providerId="ADAL" clId="{E878474B-B9BD-C44D-AFC1-E15A6953A40C}" dt="2024-01-21T11:28:30.171" v="94"/>
          <ac:inkMkLst>
            <pc:docMk/>
            <pc:sldMk cId="3854134671" sldId="359"/>
            <ac:inkMk id="1051" creationId="{2162792A-E76C-C3C9-11C8-9D7F7EE2D87C}"/>
          </ac:inkMkLst>
        </pc:inkChg>
        <pc:inkChg chg="add del">
          <ac:chgData name="Prabhu NATARAJAN" userId="b568c39d-4608-44ca-adc0-616f90d36460" providerId="ADAL" clId="{E878474B-B9BD-C44D-AFC1-E15A6953A40C}" dt="2024-01-21T11:28:30.171" v="94"/>
          <ac:inkMkLst>
            <pc:docMk/>
            <pc:sldMk cId="3854134671" sldId="359"/>
            <ac:inkMk id="1052" creationId="{0FBF512E-B4F3-5DA4-AF69-2F48B3FACC4D}"/>
          </ac:inkMkLst>
        </pc:inkChg>
        <pc:inkChg chg="add del reco">
          <ac:chgData name="Prabhu NATARAJAN" userId="b568c39d-4608-44ca-adc0-616f90d36460" providerId="ADAL" clId="{E878474B-B9BD-C44D-AFC1-E15A6953A40C}" dt="2024-01-21T11:30:44.433" v="136"/>
          <ac:inkMkLst>
            <pc:docMk/>
            <pc:sldMk cId="3854134671" sldId="359"/>
            <ac:inkMk id="1053" creationId="{9C25F174-9B2D-EF39-99F2-420B16C1CE35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4" creationId="{E7FE0F9C-69C4-ADE3-8919-EC686A04B78C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5" creationId="{098A2EB9-EAD6-12A3-FE6C-AF3E6C949BFA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6" creationId="{839ECD9C-9ED8-D40C-397E-BE4745B314BB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7" creationId="{05791A2B-2613-87E9-E838-F704F54FD721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8" creationId="{A69B5765-81FF-1D88-CAA3-E2E13535DCC3}"/>
          </ac:inkMkLst>
        </pc:inkChg>
        <pc:inkChg chg="add del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59" creationId="{83D8D2A5-575C-CB98-036F-0A43D405DD45}"/>
          </ac:inkMkLst>
        </pc:inkChg>
        <pc:inkChg chg="add reco">
          <ac:chgData name="Prabhu NATARAJAN" userId="b568c39d-4608-44ca-adc0-616f90d36460" providerId="ADAL" clId="{E878474B-B9BD-C44D-AFC1-E15A6953A40C}" dt="2024-01-21T11:28:36.019" v="101"/>
          <ac:inkMkLst>
            <pc:docMk/>
            <pc:sldMk cId="3854134671" sldId="359"/>
            <ac:inkMk id="1060" creationId="{8B2DA62C-969F-C4FD-4896-81DC22EEFFBE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1" creationId="{9CF03479-4CF7-1AEF-0DF6-1F7B602FF270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2" creationId="{75FF35DB-33E2-1827-E8DF-00DBB7FA7B8F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3" creationId="{6FAB3576-2F6B-3C30-ADC7-0E24E9432613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4" creationId="{6B32C6BC-3095-0AA7-D314-419FA19709C9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5" creationId="{A3ED2961-8549-8191-FA58-40F53BD9B35E}"/>
          </ac:inkMkLst>
        </pc:inkChg>
        <pc:inkChg chg="add del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6" creationId="{E1C07B9E-06B9-AD50-5343-76E101802185}"/>
          </ac:inkMkLst>
        </pc:inkChg>
        <pc:inkChg chg="add reco">
          <ac:chgData name="Prabhu NATARAJAN" userId="b568c39d-4608-44ca-adc0-616f90d36460" providerId="ADAL" clId="{E878474B-B9BD-C44D-AFC1-E15A6953A40C}" dt="2024-01-21T11:28:39.658" v="108"/>
          <ac:inkMkLst>
            <pc:docMk/>
            <pc:sldMk cId="3854134671" sldId="359"/>
            <ac:inkMk id="1067" creationId="{3595A446-86A0-ECFB-826C-B66827448D50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68" creationId="{F13E94B4-A7B8-8C1C-B77A-29E77C3F2C35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69" creationId="{9A6E3CF5-43C8-4ED7-A6B6-271C87FACA50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0" creationId="{660C8073-FC08-326C-D7F6-380C84FCCA31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1" creationId="{2456ED36-4ECF-CD32-1676-283AB28641FA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2" creationId="{60105D36-4CAD-AA22-AEF8-F75D8EFB58C9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3" creationId="{F9775DA0-F9A8-3DA5-C9B6-68E35351A85C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4" creationId="{A74CB29D-8AD3-6CD0-34A6-26A2AF2F55BF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5" creationId="{8C3353BF-AFFE-B9C5-3A26-106F696B35C3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6" creationId="{8E52D1D1-AA09-C996-41ED-062AEFC13FCF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7" creationId="{1318FD25-CB70-7974-02D5-5CA599B9E31C}"/>
          </ac:inkMkLst>
        </pc:inkChg>
        <pc:inkChg chg="add del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8" creationId="{274836E8-D2A1-6715-D58A-1D43A0487D1E}"/>
          </ac:inkMkLst>
        </pc:inkChg>
        <pc:inkChg chg="add reco">
          <ac:chgData name="Prabhu NATARAJAN" userId="b568c39d-4608-44ca-adc0-616f90d36460" providerId="ADAL" clId="{E878474B-B9BD-C44D-AFC1-E15A6953A40C}" dt="2024-01-21T11:28:46.629" v="120"/>
          <ac:inkMkLst>
            <pc:docMk/>
            <pc:sldMk cId="3854134671" sldId="359"/>
            <ac:inkMk id="1079" creationId="{B8D067C7-EB58-835D-79D7-FB8DFCDA9902}"/>
          </ac:inkMkLst>
        </pc:inkChg>
        <pc:inkChg chg="add del">
          <ac:chgData name="Prabhu NATARAJAN" userId="b568c39d-4608-44ca-adc0-616f90d36460" providerId="ADAL" clId="{E878474B-B9BD-C44D-AFC1-E15A6953A40C}" dt="2024-01-21T11:29:03.378" v="123"/>
          <ac:inkMkLst>
            <pc:docMk/>
            <pc:sldMk cId="3854134671" sldId="359"/>
            <ac:inkMk id="1080" creationId="{D6B971A3-42A4-BFDE-406B-99CB6FDDB723}"/>
          </ac:inkMkLst>
        </pc:inkChg>
        <pc:inkChg chg="add del">
          <ac:chgData name="Prabhu NATARAJAN" userId="b568c39d-4608-44ca-adc0-616f90d36460" providerId="ADAL" clId="{E878474B-B9BD-C44D-AFC1-E15A6953A40C}" dt="2024-01-21T11:29:03.378" v="123"/>
          <ac:inkMkLst>
            <pc:docMk/>
            <pc:sldMk cId="3854134671" sldId="359"/>
            <ac:inkMk id="1081" creationId="{07479CE4-F822-5424-F895-73185235A03F}"/>
          </ac:inkMkLst>
        </pc:inkChg>
        <pc:inkChg chg="add reco">
          <ac:chgData name="Prabhu NATARAJAN" userId="b568c39d-4608-44ca-adc0-616f90d36460" providerId="ADAL" clId="{E878474B-B9BD-C44D-AFC1-E15A6953A40C}" dt="2024-01-21T11:29:03.378" v="123"/>
          <ac:inkMkLst>
            <pc:docMk/>
            <pc:sldMk cId="3854134671" sldId="359"/>
            <ac:inkMk id="1082" creationId="{3EAB43E7-D1ED-CEA4-1374-1A99CA99A0F8}"/>
          </ac:inkMkLst>
        </pc:inkChg>
        <pc:inkChg chg="add">
          <ac:chgData name="Prabhu NATARAJAN" userId="b568c39d-4608-44ca-adc0-616f90d36460" providerId="ADAL" clId="{E878474B-B9BD-C44D-AFC1-E15A6953A40C}" dt="2024-01-21T11:29:14.226" v="124"/>
          <ac:inkMkLst>
            <pc:docMk/>
            <pc:sldMk cId="3854134671" sldId="359"/>
            <ac:inkMk id="1083" creationId="{4D8C70F8-ECC6-89D8-71B1-953FFE57A402}"/>
          </ac:inkMkLst>
        </pc:inkChg>
        <pc:inkChg chg="add">
          <ac:chgData name="Prabhu NATARAJAN" userId="b568c39d-4608-44ca-adc0-616f90d36460" providerId="ADAL" clId="{E878474B-B9BD-C44D-AFC1-E15A6953A40C}" dt="2024-01-21T11:29:18.010" v="125"/>
          <ac:inkMkLst>
            <pc:docMk/>
            <pc:sldMk cId="3854134671" sldId="359"/>
            <ac:inkMk id="1084" creationId="{C8CF81AA-343F-9A8B-9B53-A06DC4CA123B}"/>
          </ac:inkMkLst>
        </pc:inkChg>
        <pc:inkChg chg="add del">
          <ac:chgData name="Prabhu NATARAJAN" userId="b568c39d-4608-44ca-adc0-616f90d36460" providerId="ADAL" clId="{E878474B-B9BD-C44D-AFC1-E15A6953A40C}" dt="2024-01-21T11:29:30.371" v="129"/>
          <ac:inkMkLst>
            <pc:docMk/>
            <pc:sldMk cId="3854134671" sldId="359"/>
            <ac:inkMk id="1085" creationId="{DE31904E-5292-277D-47D9-D61DDA02977F}"/>
          </ac:inkMkLst>
        </pc:inkChg>
        <pc:inkChg chg="add del">
          <ac:chgData name="Prabhu NATARAJAN" userId="b568c39d-4608-44ca-adc0-616f90d36460" providerId="ADAL" clId="{E878474B-B9BD-C44D-AFC1-E15A6953A40C}" dt="2024-01-21T11:29:30.371" v="129"/>
          <ac:inkMkLst>
            <pc:docMk/>
            <pc:sldMk cId="3854134671" sldId="359"/>
            <ac:inkMk id="1086" creationId="{821AEAC7-06F3-E8FB-6AB2-D6D91C1FBBFE}"/>
          </ac:inkMkLst>
        </pc:inkChg>
        <pc:inkChg chg="add del">
          <ac:chgData name="Prabhu NATARAJAN" userId="b568c39d-4608-44ca-adc0-616f90d36460" providerId="ADAL" clId="{E878474B-B9BD-C44D-AFC1-E15A6953A40C}" dt="2024-01-21T11:29:30.371" v="129"/>
          <ac:inkMkLst>
            <pc:docMk/>
            <pc:sldMk cId="3854134671" sldId="359"/>
            <ac:inkMk id="1087" creationId="{D193C79E-F319-5544-B298-B2ED5A73AE99}"/>
          </ac:inkMkLst>
        </pc:inkChg>
        <pc:inkChg chg="add reco">
          <ac:chgData name="Prabhu NATARAJAN" userId="b568c39d-4608-44ca-adc0-616f90d36460" providerId="ADAL" clId="{E878474B-B9BD-C44D-AFC1-E15A6953A40C}" dt="2024-01-21T11:29:30.371" v="129"/>
          <ac:inkMkLst>
            <pc:docMk/>
            <pc:sldMk cId="3854134671" sldId="359"/>
            <ac:inkMk id="1088" creationId="{28A83B7F-F802-87C5-72DA-7851593DACDB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89" creationId="{99A7E50A-2229-851A-BE0E-69AD026F7ACA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0" creationId="{08900B75-4E4D-406A-A49D-C5A53D2B7C47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1" creationId="{2BC876BA-84DB-1C9F-1B3C-0B05C2D21C13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2" creationId="{1283E25E-C1E7-6DF9-CFC9-96B64EA35715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3" creationId="{85ECEAF6-12FE-092C-9A2B-A7D943E4EBFC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4" creationId="{7A0E0439-92F1-7345-F03A-8F5230D39866}"/>
          </ac:inkMkLst>
        </pc:inkChg>
        <pc:inkChg chg="add del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5" creationId="{EEB16B3D-86F2-C313-23B5-70C42EBE30A6}"/>
          </ac:inkMkLst>
        </pc:inkChg>
        <pc:inkChg chg="add reco">
          <ac:chgData name="Prabhu NATARAJAN" userId="b568c39d-4608-44ca-adc0-616f90d36460" providerId="ADAL" clId="{E878474B-B9BD-C44D-AFC1-E15A6953A40C}" dt="2024-01-21T11:30:49.805" v="144"/>
          <ac:inkMkLst>
            <pc:docMk/>
            <pc:sldMk cId="3854134671" sldId="359"/>
            <ac:inkMk id="1096" creationId="{F02A0052-F56A-184C-A8AF-4F6D099D3E40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097" creationId="{B1422208-AACD-3934-8A45-2A0A0ED3D41D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098" creationId="{8752DC5B-4621-FB0F-654C-8E0A88E459E3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099" creationId="{E3640AFD-0961-BEDE-A581-1E4C07BE7809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0" creationId="{1C762C30-043C-E812-B05B-BEDC469DF6D7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1" creationId="{0A948AD8-F2B7-80E5-3AA2-8A584F56D1CC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2" creationId="{131B0064-AB3F-20AB-11FA-AC1312B53498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3" creationId="{CC6DB834-14FE-8714-1FA5-039F01E505BC}"/>
          </ac:inkMkLst>
        </pc:inkChg>
        <pc:inkChg chg="add del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4" creationId="{A5E72E80-4E7C-4C89-7CC0-4E450CF4E71C}"/>
          </ac:inkMkLst>
        </pc:inkChg>
        <pc:inkChg chg="add reco">
          <ac:chgData name="Prabhu NATARAJAN" userId="b568c39d-4608-44ca-adc0-616f90d36460" providerId="ADAL" clId="{E878474B-B9BD-C44D-AFC1-E15A6953A40C}" dt="2024-01-21T11:30:54.210" v="153"/>
          <ac:inkMkLst>
            <pc:docMk/>
            <pc:sldMk cId="3854134671" sldId="359"/>
            <ac:inkMk id="1105" creationId="{ECFD0B08-9E8E-82BE-ECF3-50A9E8A4834B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06" creationId="{3DA04149-EEB0-326A-CBB8-61CC96238718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07" creationId="{988E72D7-0B14-4B43-EB82-6B8B761893F9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08" creationId="{E92FE56B-0F82-367F-62F1-9B1A8AC2D9CC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09" creationId="{7ACA2759-77C7-C9EA-C3FB-D2D36A72FB2C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0" creationId="{9CB1D71C-C8B8-E872-0594-94BC285DB538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1" creationId="{5C21523E-7FAA-B19F-7F36-FAAA9AE48F27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2" creationId="{4C671249-90D7-5305-021D-6B1D3D369891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3" creationId="{A7A7FD49-45BB-1C37-BFD9-1D1DE629DE99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4" creationId="{05948FF0-48C1-CA30-C5D0-F66D1A8C94A4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5" creationId="{D3C4C2BF-E641-C39C-6A1C-7CF1AC0A4E68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6" creationId="{5EAB3009-5DA5-DD78-5178-69E88B11CB42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7" creationId="{16F16C55-ADAF-DB0F-1E9D-CCB5A4A6950F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8" creationId="{949BFD50-E992-E04D-902D-2FA8129D762D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19" creationId="{781F4F28-F15F-4187-9992-8507D03B2FD8}"/>
          </ac:inkMkLst>
        </pc:inkChg>
        <pc:inkChg chg="add del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20" creationId="{251BE4B4-395D-2CA1-E194-71235611B4F1}"/>
          </ac:inkMkLst>
        </pc:inkChg>
        <pc:inkChg chg="add reco">
          <ac:chgData name="Prabhu NATARAJAN" userId="b568c39d-4608-44ca-adc0-616f90d36460" providerId="ADAL" clId="{E878474B-B9BD-C44D-AFC1-E15A6953A40C}" dt="2024-01-21T11:31:09.024" v="169"/>
          <ac:inkMkLst>
            <pc:docMk/>
            <pc:sldMk cId="3854134671" sldId="359"/>
            <ac:inkMk id="1121" creationId="{1660910A-A5B1-FE52-AFFB-7027DA1ECBD2}"/>
          </ac:inkMkLst>
        </pc:inkChg>
        <pc:inkChg chg="add del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2" creationId="{B03702EC-246F-1BB6-CF9F-34093E6C581A}"/>
          </ac:inkMkLst>
        </pc:inkChg>
        <pc:inkChg chg="add del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3" creationId="{C6A50DA2-93D8-292C-9F23-9F5906E662D9}"/>
          </ac:inkMkLst>
        </pc:inkChg>
        <pc:inkChg chg="add del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4" creationId="{F176A341-80E3-4EBA-8788-F275492A84E5}"/>
          </ac:inkMkLst>
        </pc:inkChg>
        <pc:inkChg chg="add del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5" creationId="{BB6870CE-D83B-1148-680E-DA414E142B77}"/>
          </ac:inkMkLst>
        </pc:inkChg>
        <pc:inkChg chg="add reco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6" creationId="{01CEDB8C-BBF3-F0D7-162E-566B72774984}"/>
          </ac:inkMkLst>
        </pc:inkChg>
        <pc:inkChg chg="add reco">
          <ac:chgData name="Prabhu NATARAJAN" userId="b568c39d-4608-44ca-adc0-616f90d36460" providerId="ADAL" clId="{E878474B-B9BD-C44D-AFC1-E15A6953A40C}" dt="2024-01-21T11:31:12.654" v="174"/>
          <ac:inkMkLst>
            <pc:docMk/>
            <pc:sldMk cId="3854134671" sldId="359"/>
            <ac:inkMk id="1127" creationId="{9766BDEC-38ED-2FE0-7439-AA1885AE4084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28" creationId="{561315F8-53C2-B4B3-33B0-85AB5ECF2A01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29" creationId="{A833484E-51B1-633F-2E34-38220943B501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0" creationId="{3EB14F09-3984-D206-6349-37ED169939B1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1" creationId="{05B00135-697F-ED32-7489-A0D059474DF7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2" creationId="{16913BF4-3BDF-3600-9FFB-94AB7EC1BE69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3" creationId="{D4B96180-4900-A0E0-773C-97FDFB66A0BF}"/>
          </ac:inkMkLst>
        </pc:inkChg>
        <pc:inkChg chg="add del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4" creationId="{EE535F3E-5CF7-BD31-22AC-48A6273814B2}"/>
          </ac:inkMkLst>
        </pc:inkChg>
        <pc:inkChg chg="add reco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5" creationId="{19D32871-7728-FFCB-0135-B277FFE403E3}"/>
          </ac:inkMkLst>
        </pc:inkChg>
        <pc:inkChg chg="add reco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6" creationId="{2AB703EF-17BC-A2BD-79BE-161E5C6453C1}"/>
          </ac:inkMkLst>
        </pc:inkChg>
        <pc:inkChg chg="add reco">
          <ac:chgData name="Prabhu NATARAJAN" userId="b568c39d-4608-44ca-adc0-616f90d36460" providerId="ADAL" clId="{E878474B-B9BD-C44D-AFC1-E15A6953A40C}" dt="2024-01-21T11:31:16.142" v="182"/>
          <ac:inkMkLst>
            <pc:docMk/>
            <pc:sldMk cId="3854134671" sldId="359"/>
            <ac:inkMk id="1137" creationId="{C522DBE3-7AD7-4272-6BC9-5728114952A2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39" creationId="{78C3EDF9-1C09-3F50-13DE-8F6F95FCE6E0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40" creationId="{AC758CE8-0ACC-98D9-1CF3-549E3F054FAE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41" creationId="{1F07EA91-CC4B-A441-2E07-DF7506596EE0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42" creationId="{EDF338D3-B3D7-F662-B370-FB025D60DA01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43" creationId="{53780422-2419-38ED-610D-3BBD9B36A709}"/>
          </ac:inkMkLst>
        </pc:inkChg>
        <pc:inkChg chg="add del">
          <ac:chgData name="Prabhu NATARAJAN" userId="b568c39d-4608-44ca-adc0-616f90d36460" providerId="ADAL" clId="{E878474B-B9BD-C44D-AFC1-E15A6953A40C}" dt="2024-01-21T11:32:02.780" v="195"/>
          <ac:inkMkLst>
            <pc:docMk/>
            <pc:sldMk cId="3854134671" sldId="359"/>
            <ac:inkMk id="1144" creationId="{4472770B-A3B3-27DD-DB63-DEA9B98F5EC4}"/>
          </ac:inkMkLst>
        </pc:inkChg>
        <pc:inkChg chg="add del reco">
          <ac:chgData name="Prabhu NATARAJAN" userId="b568c39d-4608-44ca-adc0-616f90d36460" providerId="ADAL" clId="{E878474B-B9BD-C44D-AFC1-E15A6953A40C}" dt="2024-01-21T11:32:03.270" v="196"/>
          <ac:inkMkLst>
            <pc:docMk/>
            <pc:sldMk cId="3854134671" sldId="359"/>
            <ac:inkMk id="1145" creationId="{658AE6A8-D81E-73D8-1C37-0CFE29235226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46" creationId="{346076E4-8BA3-EB1F-117F-ACA623264F2B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47" creationId="{EAFB764D-FC1E-8182-EF35-F2A05602126F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48" creationId="{332C24B6-0BFE-6C1A-BE22-0A4123109ADD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49" creationId="{26284241-981C-A996-E478-B9D1B34E07D5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0" creationId="{D0A2CFF5-6659-1FFB-6C1B-EDF531E7DB77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1" creationId="{074C6AD0-7CE2-F30F-D24E-41CBD332EEB6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2" creationId="{91993A38-86F3-F6B5-4E3C-E6325B5D9FC0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3" creationId="{859DED77-D385-5234-538F-F12337FF8CBD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4" creationId="{D5AEAA9B-3539-AD20-FD9E-DF0A30319603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5" creationId="{2657026C-B42F-95B8-0A17-C3B308C3CDB5}"/>
          </ac:inkMkLst>
        </pc:inkChg>
        <pc:inkChg chg="add del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6" creationId="{7056B059-F870-F8DD-F2B6-92CE21A47EA2}"/>
          </ac:inkMkLst>
        </pc:inkChg>
        <pc:inkChg chg="add reco">
          <ac:chgData name="Prabhu NATARAJAN" userId="b568c39d-4608-44ca-adc0-616f90d36460" providerId="ADAL" clId="{E878474B-B9BD-C44D-AFC1-E15A6953A40C}" dt="2024-01-21T11:32:24.043" v="208"/>
          <ac:inkMkLst>
            <pc:docMk/>
            <pc:sldMk cId="3854134671" sldId="359"/>
            <ac:inkMk id="1157" creationId="{078F3A18-E084-9E53-8D19-D1D814307E1A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58" creationId="{2871E4C3-BC18-A858-CFB3-C56536FA2BD1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59" creationId="{0751EB3D-01CA-0FDB-E047-2C87BBACB59E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60" creationId="{9E763BE2-E267-CBB8-B18B-7C1716437581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61" creationId="{3E172FCA-6033-6B5D-07CC-B19D7AA3DFF6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62" creationId="{4274F4E7-3260-6B57-857D-E2B6CE8EA4A6}"/>
          </ac:inkMkLst>
        </pc:inkChg>
        <pc:inkChg chg="add del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63" creationId="{AE0787AB-1D08-37F4-C31B-603B0116D1C0}"/>
          </ac:inkMkLst>
        </pc:inkChg>
        <pc:inkChg chg="add reco">
          <ac:chgData name="Prabhu NATARAJAN" userId="b568c39d-4608-44ca-adc0-616f90d36460" providerId="ADAL" clId="{E878474B-B9BD-C44D-AFC1-E15A6953A40C}" dt="2024-01-21T11:32:27.266" v="215"/>
          <ac:inkMkLst>
            <pc:docMk/>
            <pc:sldMk cId="3854134671" sldId="359"/>
            <ac:inkMk id="1164" creationId="{C85F53CA-B5AA-AE91-E47C-C68F98159D02}"/>
          </ac:inkMkLst>
        </pc:inkChg>
        <pc:inkChg chg="add del">
          <ac:chgData name="Prabhu NATARAJAN" userId="b568c39d-4608-44ca-adc0-616f90d36460" providerId="ADAL" clId="{E878474B-B9BD-C44D-AFC1-E15A6953A40C}" dt="2024-01-21T11:32:32.146" v="218"/>
          <ac:inkMkLst>
            <pc:docMk/>
            <pc:sldMk cId="3854134671" sldId="359"/>
            <ac:inkMk id="1165" creationId="{02E85AE5-A4A6-7164-788A-E01B372D29B9}"/>
          </ac:inkMkLst>
        </pc:inkChg>
        <pc:inkChg chg="add del">
          <ac:chgData name="Prabhu NATARAJAN" userId="b568c39d-4608-44ca-adc0-616f90d36460" providerId="ADAL" clId="{E878474B-B9BD-C44D-AFC1-E15A6953A40C}" dt="2024-01-21T11:32:32.146" v="218"/>
          <ac:inkMkLst>
            <pc:docMk/>
            <pc:sldMk cId="3854134671" sldId="359"/>
            <ac:inkMk id="1166" creationId="{014212C3-BD8B-C095-2B53-D115C214772D}"/>
          </ac:inkMkLst>
        </pc:inkChg>
        <pc:inkChg chg="add reco">
          <ac:chgData name="Prabhu NATARAJAN" userId="b568c39d-4608-44ca-adc0-616f90d36460" providerId="ADAL" clId="{E878474B-B9BD-C44D-AFC1-E15A6953A40C}" dt="2024-01-21T11:32:32.146" v="218"/>
          <ac:inkMkLst>
            <pc:docMk/>
            <pc:sldMk cId="3854134671" sldId="359"/>
            <ac:inkMk id="1167" creationId="{6D7955AF-697D-2F56-F3F0-2530C6F1E533}"/>
          </ac:inkMkLst>
        </pc:inkChg>
        <pc:inkChg chg="add del">
          <ac:chgData name="Prabhu NATARAJAN" userId="b568c39d-4608-44ca-adc0-616f90d36460" providerId="ADAL" clId="{E878474B-B9BD-C44D-AFC1-E15A6953A40C}" dt="2024-01-21T11:32:34.385" v="221"/>
          <ac:inkMkLst>
            <pc:docMk/>
            <pc:sldMk cId="3854134671" sldId="359"/>
            <ac:inkMk id="1168" creationId="{EC2F3529-C5AD-227F-19BC-79B0930D4C15}"/>
          </ac:inkMkLst>
        </pc:inkChg>
        <pc:inkChg chg="add del">
          <ac:chgData name="Prabhu NATARAJAN" userId="b568c39d-4608-44ca-adc0-616f90d36460" providerId="ADAL" clId="{E878474B-B9BD-C44D-AFC1-E15A6953A40C}" dt="2024-01-21T11:32:34.385" v="221"/>
          <ac:inkMkLst>
            <pc:docMk/>
            <pc:sldMk cId="3854134671" sldId="359"/>
            <ac:inkMk id="1169" creationId="{1E4E9043-3A05-647C-FB3F-5E34CDCD03A4}"/>
          </ac:inkMkLst>
        </pc:inkChg>
        <pc:inkChg chg="add reco">
          <ac:chgData name="Prabhu NATARAJAN" userId="b568c39d-4608-44ca-adc0-616f90d36460" providerId="ADAL" clId="{E878474B-B9BD-C44D-AFC1-E15A6953A40C}" dt="2024-01-21T11:32:34.385" v="221"/>
          <ac:inkMkLst>
            <pc:docMk/>
            <pc:sldMk cId="3854134671" sldId="359"/>
            <ac:inkMk id="1170" creationId="{6A439CE0-C703-653F-8F5A-A7ECBD76EE9E}"/>
          </ac:inkMkLst>
        </pc:inkChg>
        <pc:inkChg chg="add">
          <ac:chgData name="Prabhu NATARAJAN" userId="b568c39d-4608-44ca-adc0-616f90d36460" providerId="ADAL" clId="{E878474B-B9BD-C44D-AFC1-E15A6953A40C}" dt="2024-01-21T11:32:34.927" v="222"/>
          <ac:inkMkLst>
            <pc:docMk/>
            <pc:sldMk cId="3854134671" sldId="359"/>
            <ac:inkMk id="1171" creationId="{12AD3C9D-CD68-BECC-C277-FCDFEAC0A564}"/>
          </ac:inkMkLst>
        </pc:inkChg>
        <pc:inkChg chg="add del">
          <ac:chgData name="Prabhu NATARAJAN" userId="b568c39d-4608-44ca-adc0-616f90d36460" providerId="ADAL" clId="{E878474B-B9BD-C44D-AFC1-E15A6953A40C}" dt="2024-01-21T11:32:39.856" v="225"/>
          <ac:inkMkLst>
            <pc:docMk/>
            <pc:sldMk cId="3854134671" sldId="359"/>
            <ac:inkMk id="1172" creationId="{DC0EEBEF-FE17-0A59-1C48-A5B2C127A3C0}"/>
          </ac:inkMkLst>
        </pc:inkChg>
        <pc:inkChg chg="add del">
          <ac:chgData name="Prabhu NATARAJAN" userId="b568c39d-4608-44ca-adc0-616f90d36460" providerId="ADAL" clId="{E878474B-B9BD-C44D-AFC1-E15A6953A40C}" dt="2024-01-21T11:32:39.856" v="225"/>
          <ac:inkMkLst>
            <pc:docMk/>
            <pc:sldMk cId="3854134671" sldId="359"/>
            <ac:inkMk id="1173" creationId="{4F3586D9-3ED8-40DC-88C1-6BD37BFFDFC9}"/>
          </ac:inkMkLst>
        </pc:inkChg>
        <pc:inkChg chg="add reco">
          <ac:chgData name="Prabhu NATARAJAN" userId="b568c39d-4608-44ca-adc0-616f90d36460" providerId="ADAL" clId="{E878474B-B9BD-C44D-AFC1-E15A6953A40C}" dt="2024-01-21T11:32:39.856" v="225"/>
          <ac:inkMkLst>
            <pc:docMk/>
            <pc:sldMk cId="3854134671" sldId="359"/>
            <ac:inkMk id="1174" creationId="{CB347BA0-D9B8-EE40-A2EE-E15C9F93ED05}"/>
          </ac:inkMkLst>
        </pc:inkChg>
        <pc:inkChg chg="add del">
          <ac:chgData name="Prabhu NATARAJAN" userId="b568c39d-4608-44ca-adc0-616f90d36460" providerId="ADAL" clId="{E878474B-B9BD-C44D-AFC1-E15A6953A40C}" dt="2024-01-21T11:32:42.483" v="228"/>
          <ac:inkMkLst>
            <pc:docMk/>
            <pc:sldMk cId="3854134671" sldId="359"/>
            <ac:inkMk id="1175" creationId="{3433716A-F1DE-DA47-C770-8B6132AEDA8A}"/>
          </ac:inkMkLst>
        </pc:inkChg>
        <pc:inkChg chg="add del">
          <ac:chgData name="Prabhu NATARAJAN" userId="b568c39d-4608-44ca-adc0-616f90d36460" providerId="ADAL" clId="{E878474B-B9BD-C44D-AFC1-E15A6953A40C}" dt="2024-01-21T11:32:42.483" v="228"/>
          <ac:inkMkLst>
            <pc:docMk/>
            <pc:sldMk cId="3854134671" sldId="359"/>
            <ac:inkMk id="1176" creationId="{995249B8-796A-119A-55BC-831DDE93B54B}"/>
          </ac:inkMkLst>
        </pc:inkChg>
        <pc:inkChg chg="add reco">
          <ac:chgData name="Prabhu NATARAJAN" userId="b568c39d-4608-44ca-adc0-616f90d36460" providerId="ADAL" clId="{E878474B-B9BD-C44D-AFC1-E15A6953A40C}" dt="2024-01-21T11:32:42.483" v="228"/>
          <ac:inkMkLst>
            <pc:docMk/>
            <pc:sldMk cId="3854134671" sldId="359"/>
            <ac:inkMk id="1177" creationId="{2F27DDF1-B777-7B8E-0BC4-A1080A0472F8}"/>
          </ac:inkMkLst>
        </pc:inkChg>
        <pc:inkChg chg="add del">
          <ac:chgData name="Prabhu NATARAJAN" userId="b568c39d-4608-44ca-adc0-616f90d36460" providerId="ADAL" clId="{E878474B-B9BD-C44D-AFC1-E15A6953A40C}" dt="2024-01-21T11:32:43.822" v="231"/>
          <ac:inkMkLst>
            <pc:docMk/>
            <pc:sldMk cId="3854134671" sldId="359"/>
            <ac:inkMk id="1178" creationId="{AE8B6189-E126-7446-488C-B1C67E6F3B57}"/>
          </ac:inkMkLst>
        </pc:inkChg>
        <pc:inkChg chg="add del">
          <ac:chgData name="Prabhu NATARAJAN" userId="b568c39d-4608-44ca-adc0-616f90d36460" providerId="ADAL" clId="{E878474B-B9BD-C44D-AFC1-E15A6953A40C}" dt="2024-01-21T11:32:43.822" v="231"/>
          <ac:inkMkLst>
            <pc:docMk/>
            <pc:sldMk cId="3854134671" sldId="359"/>
            <ac:inkMk id="1179" creationId="{E562EE24-276C-4B8C-DDC2-59A883A91BE9}"/>
          </ac:inkMkLst>
        </pc:inkChg>
        <pc:inkChg chg="add reco">
          <ac:chgData name="Prabhu NATARAJAN" userId="b568c39d-4608-44ca-adc0-616f90d36460" providerId="ADAL" clId="{E878474B-B9BD-C44D-AFC1-E15A6953A40C}" dt="2024-01-21T11:32:43.822" v="231"/>
          <ac:inkMkLst>
            <pc:docMk/>
            <pc:sldMk cId="3854134671" sldId="359"/>
            <ac:inkMk id="1180" creationId="{61A12459-362C-CF9B-4152-FABC0F1D18BA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1" creationId="{3CF23A99-FE34-2C44-5DF2-FBB13BA4B5E4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2" creationId="{A6E6CF68-6361-10B9-1A05-E32AED60222F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3" creationId="{E9EA6043-3735-9BE2-2300-A05CC917C55D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4" creationId="{E047EC89-DEF4-4938-0059-165B9D8BA0D1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5" creationId="{5CE064B9-E7D3-7D2B-BC49-E449736E96C6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6" creationId="{756FEE33-118B-C374-0996-E2221786B31A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7" creationId="{520A1C6C-0190-F24E-2C8A-CB80F3F74680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8" creationId="{F03990A0-BA7C-08A0-5141-82BC4B21E29D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89" creationId="{8B962180-94EE-7450-6F3B-BC9D3015C8BB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90" creationId="{12AFD44B-A869-E6B7-02E8-E526B5502327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91" creationId="{9AB95AC6-46AD-0712-3FD2-ED52ED3CDA9D}"/>
          </ac:inkMkLst>
        </pc:inkChg>
        <pc:inkChg chg="add del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92" creationId="{9139D598-F13B-6ABF-6C8A-316C310B9DC7}"/>
          </ac:inkMkLst>
        </pc:inkChg>
        <pc:inkChg chg="add reco">
          <ac:chgData name="Prabhu NATARAJAN" userId="b568c39d-4608-44ca-adc0-616f90d36460" providerId="ADAL" clId="{E878474B-B9BD-C44D-AFC1-E15A6953A40C}" dt="2024-01-21T11:34:35.286" v="244"/>
          <ac:inkMkLst>
            <pc:docMk/>
            <pc:sldMk cId="3854134671" sldId="359"/>
            <ac:inkMk id="1193" creationId="{0FF85A00-B632-3A93-DEC3-5849C1CDCFC3}"/>
          </ac:inkMkLst>
        </pc:inkChg>
        <pc:inkChg chg="add del">
          <ac:chgData name="Prabhu NATARAJAN" userId="b568c39d-4608-44ca-adc0-616f90d36460" providerId="ADAL" clId="{E878474B-B9BD-C44D-AFC1-E15A6953A40C}" dt="2024-01-21T11:34:37.382" v="248"/>
          <ac:inkMkLst>
            <pc:docMk/>
            <pc:sldMk cId="3854134671" sldId="359"/>
            <ac:inkMk id="1194" creationId="{9F14DB82-F610-76D5-AC12-88A85822245E}"/>
          </ac:inkMkLst>
        </pc:inkChg>
        <pc:inkChg chg="add del">
          <ac:chgData name="Prabhu NATARAJAN" userId="b568c39d-4608-44ca-adc0-616f90d36460" providerId="ADAL" clId="{E878474B-B9BD-C44D-AFC1-E15A6953A40C}" dt="2024-01-21T11:34:37.382" v="248"/>
          <ac:inkMkLst>
            <pc:docMk/>
            <pc:sldMk cId="3854134671" sldId="359"/>
            <ac:inkMk id="1195" creationId="{93172C9E-C9BE-CB1F-58AA-1DA2C13006FC}"/>
          </ac:inkMkLst>
        </pc:inkChg>
        <pc:inkChg chg="add del">
          <ac:chgData name="Prabhu NATARAJAN" userId="b568c39d-4608-44ca-adc0-616f90d36460" providerId="ADAL" clId="{E878474B-B9BD-C44D-AFC1-E15A6953A40C}" dt="2024-01-21T11:34:37.382" v="248"/>
          <ac:inkMkLst>
            <pc:docMk/>
            <pc:sldMk cId="3854134671" sldId="359"/>
            <ac:inkMk id="1196" creationId="{B67F626B-9209-487D-CB9C-620E15EBAE33}"/>
          </ac:inkMkLst>
        </pc:inkChg>
        <pc:inkChg chg="add del reco">
          <ac:chgData name="Prabhu NATARAJAN" userId="b568c39d-4608-44ca-adc0-616f90d36460" providerId="ADAL" clId="{E878474B-B9BD-C44D-AFC1-E15A6953A40C}" dt="2024-01-21T11:35:02.618" v="249"/>
          <ac:inkMkLst>
            <pc:docMk/>
            <pc:sldMk cId="3854134671" sldId="359"/>
            <ac:inkMk id="1197" creationId="{470E1595-8C81-CFD6-E60E-7A547EEF24EC}"/>
          </ac:inkMkLst>
        </pc:inkChg>
        <pc:inkChg chg="add">
          <ac:chgData name="Prabhu NATARAJAN" userId="b568c39d-4608-44ca-adc0-616f90d36460" providerId="ADAL" clId="{E878474B-B9BD-C44D-AFC1-E15A6953A40C}" dt="2024-01-21T11:35:18.380" v="254"/>
          <ac:inkMkLst>
            <pc:docMk/>
            <pc:sldMk cId="3854134671" sldId="359"/>
            <ac:inkMk id="1198" creationId="{28A9222D-DDD0-7E7B-AEA1-8817571CBA85}"/>
          </ac:inkMkLst>
        </pc:inkChg>
        <pc:inkChg chg="add">
          <ac:chgData name="Prabhu NATARAJAN" userId="b568c39d-4608-44ca-adc0-616f90d36460" providerId="ADAL" clId="{E878474B-B9BD-C44D-AFC1-E15A6953A40C}" dt="2024-01-21T11:35:21.589" v="255"/>
          <ac:inkMkLst>
            <pc:docMk/>
            <pc:sldMk cId="3854134671" sldId="359"/>
            <ac:inkMk id="1199" creationId="{0E2BD997-A230-80A4-C2A6-7F76129DCF5D}"/>
          </ac:inkMkLst>
        </pc:inkChg>
        <pc:inkChg chg="add">
          <ac:chgData name="Prabhu NATARAJAN" userId="b568c39d-4608-44ca-adc0-616f90d36460" providerId="ADAL" clId="{E878474B-B9BD-C44D-AFC1-E15A6953A40C}" dt="2024-01-21T11:35:25.260" v="256"/>
          <ac:inkMkLst>
            <pc:docMk/>
            <pc:sldMk cId="3854134671" sldId="359"/>
            <ac:inkMk id="1200" creationId="{795A9274-BDE4-A53F-535A-EEE18BDB6DEA}"/>
          </ac:inkMkLst>
        </pc:inkChg>
        <pc:inkChg chg="add">
          <ac:chgData name="Prabhu NATARAJAN" userId="b568c39d-4608-44ca-adc0-616f90d36460" providerId="ADAL" clId="{E878474B-B9BD-C44D-AFC1-E15A6953A40C}" dt="2024-01-21T11:35:25.463" v="257"/>
          <ac:inkMkLst>
            <pc:docMk/>
            <pc:sldMk cId="3854134671" sldId="359"/>
            <ac:inkMk id="1201" creationId="{0989E1B7-E955-BAF0-F96A-194290CEA300}"/>
          </ac:inkMkLst>
        </pc:inkChg>
      </pc:sldChg>
      <pc:sldChg chg="addSp delSp modSp new">
        <pc:chgData name="Prabhu NATARAJAN" userId="b568c39d-4608-44ca-adc0-616f90d36460" providerId="ADAL" clId="{E878474B-B9BD-C44D-AFC1-E15A6953A40C}" dt="2024-01-21T12:26:26.869" v="1350"/>
        <pc:sldMkLst>
          <pc:docMk/>
          <pc:sldMk cId="350212657" sldId="360"/>
        </pc:sldMkLst>
        <pc:spChg chg="mod">
          <ac:chgData name="Prabhu NATARAJAN" userId="b568c39d-4608-44ca-adc0-616f90d36460" providerId="ADAL" clId="{E878474B-B9BD-C44D-AFC1-E15A6953A40C}" dt="2024-01-21T11:54:06.272" v="742" actId="22"/>
          <ac:spMkLst>
            <pc:docMk/>
            <pc:sldMk cId="350212657" sldId="360"/>
            <ac:spMk id="2" creationId="{AF4AB241-C736-EEA0-8BF2-F0209EA31084}"/>
          </ac:spMkLst>
        </pc:spChg>
        <pc:inkChg chg="add del">
          <ac:chgData name="Prabhu NATARAJAN" userId="b568c39d-4608-44ca-adc0-616f90d36460" providerId="ADAL" clId="{E878474B-B9BD-C44D-AFC1-E15A6953A40C}" dt="2024-01-21T11:54:21.693" v="745"/>
          <ac:inkMkLst>
            <pc:docMk/>
            <pc:sldMk cId="350212657" sldId="360"/>
            <ac:inkMk id="5" creationId="{D318757C-3A91-B092-2D4E-CB50D5ECBEAB}"/>
          </ac:inkMkLst>
        </pc:inkChg>
        <pc:inkChg chg="add del">
          <ac:chgData name="Prabhu NATARAJAN" userId="b568c39d-4608-44ca-adc0-616f90d36460" providerId="ADAL" clId="{E878474B-B9BD-C44D-AFC1-E15A6953A40C}" dt="2024-01-21T11:54:21.693" v="745"/>
          <ac:inkMkLst>
            <pc:docMk/>
            <pc:sldMk cId="350212657" sldId="360"/>
            <ac:inkMk id="6" creationId="{8221D397-8276-0EEB-47AB-CCA3BF44E2F1}"/>
          </ac:inkMkLst>
        </pc:inkChg>
        <pc:inkChg chg="add reco">
          <ac:chgData name="Prabhu NATARAJAN" userId="b568c39d-4608-44ca-adc0-616f90d36460" providerId="ADAL" clId="{E878474B-B9BD-C44D-AFC1-E15A6953A40C}" dt="2024-01-21T11:54:21.693" v="745"/>
          <ac:inkMkLst>
            <pc:docMk/>
            <pc:sldMk cId="350212657" sldId="360"/>
            <ac:inkMk id="7" creationId="{C83290E5-729F-94CC-36D8-FA51C3DD1909}"/>
          </ac:inkMkLst>
        </pc:inkChg>
        <pc:inkChg chg="add del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8" creationId="{7633A8AB-7DCA-67FD-26F6-5A826A19FA0C}"/>
          </ac:inkMkLst>
        </pc:inkChg>
        <pc:inkChg chg="add del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9" creationId="{B89090DA-B9B5-4A57-30C9-76BC0D17FB51}"/>
          </ac:inkMkLst>
        </pc:inkChg>
        <pc:inkChg chg="add del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10" creationId="{5958D30B-2583-EAB8-640E-F713FB276B54}"/>
          </ac:inkMkLst>
        </pc:inkChg>
        <pc:inkChg chg="add del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11" creationId="{67E2B77D-15EE-622A-FE9D-D34E18A8351C}"/>
          </ac:inkMkLst>
        </pc:inkChg>
        <pc:inkChg chg="add del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12" creationId="{87699976-5E46-F54F-4200-F84B4839A8FA}"/>
          </ac:inkMkLst>
        </pc:inkChg>
        <pc:inkChg chg="add reco">
          <ac:chgData name="Prabhu NATARAJAN" userId="b568c39d-4608-44ca-adc0-616f90d36460" providerId="ADAL" clId="{E878474B-B9BD-C44D-AFC1-E15A6953A40C}" dt="2024-01-21T11:54:24.946" v="751"/>
          <ac:inkMkLst>
            <pc:docMk/>
            <pc:sldMk cId="350212657" sldId="360"/>
            <ac:inkMk id="13" creationId="{8DA61A88-0C6C-D95A-FAC1-B52C1480E3C2}"/>
          </ac:inkMkLst>
        </pc:inkChg>
        <pc:inkChg chg="add del">
          <ac:chgData name="Prabhu NATARAJAN" userId="b568c39d-4608-44ca-adc0-616f90d36460" providerId="ADAL" clId="{E878474B-B9BD-C44D-AFC1-E15A6953A40C}" dt="2024-01-21T11:54:35.565" v="754"/>
          <ac:inkMkLst>
            <pc:docMk/>
            <pc:sldMk cId="350212657" sldId="360"/>
            <ac:inkMk id="14" creationId="{EFC4F9F8-8241-184E-16C2-0CE781040372}"/>
          </ac:inkMkLst>
        </pc:inkChg>
        <pc:inkChg chg="add del">
          <ac:chgData name="Prabhu NATARAJAN" userId="b568c39d-4608-44ca-adc0-616f90d36460" providerId="ADAL" clId="{E878474B-B9BD-C44D-AFC1-E15A6953A40C}" dt="2024-01-21T11:54:35.565" v="754"/>
          <ac:inkMkLst>
            <pc:docMk/>
            <pc:sldMk cId="350212657" sldId="360"/>
            <ac:inkMk id="15" creationId="{E468515C-6FC1-4A29-32B1-E38D0910B5B2}"/>
          </ac:inkMkLst>
        </pc:inkChg>
        <pc:inkChg chg="add reco">
          <ac:chgData name="Prabhu NATARAJAN" userId="b568c39d-4608-44ca-adc0-616f90d36460" providerId="ADAL" clId="{E878474B-B9BD-C44D-AFC1-E15A6953A40C}" dt="2024-01-21T11:54:35.565" v="754"/>
          <ac:inkMkLst>
            <pc:docMk/>
            <pc:sldMk cId="350212657" sldId="360"/>
            <ac:inkMk id="16" creationId="{C9DA27E7-7AEA-34BD-B5B6-6AF661B7C828}"/>
          </ac:inkMkLst>
        </pc:inkChg>
        <pc:inkChg chg="add del">
          <ac:chgData name="Prabhu NATARAJAN" userId="b568c39d-4608-44ca-adc0-616f90d36460" providerId="ADAL" clId="{E878474B-B9BD-C44D-AFC1-E15A6953A40C}" dt="2024-01-21T11:55:56.776" v="759"/>
          <ac:inkMkLst>
            <pc:docMk/>
            <pc:sldMk cId="350212657" sldId="360"/>
            <ac:inkMk id="17" creationId="{E669386E-2894-9020-F20E-72DCB5432164}"/>
          </ac:inkMkLst>
        </pc:inkChg>
        <pc:inkChg chg="add del">
          <ac:chgData name="Prabhu NATARAJAN" userId="b568c39d-4608-44ca-adc0-616f90d36460" providerId="ADAL" clId="{E878474B-B9BD-C44D-AFC1-E15A6953A40C}" dt="2024-01-21T11:55:56.776" v="759"/>
          <ac:inkMkLst>
            <pc:docMk/>
            <pc:sldMk cId="350212657" sldId="360"/>
            <ac:inkMk id="18" creationId="{F7C83C67-CE18-A1D2-ECE4-9C0A4D07C468}"/>
          </ac:inkMkLst>
        </pc:inkChg>
        <pc:inkChg chg="add del">
          <ac:chgData name="Prabhu NATARAJAN" userId="b568c39d-4608-44ca-adc0-616f90d36460" providerId="ADAL" clId="{E878474B-B9BD-C44D-AFC1-E15A6953A40C}" dt="2024-01-21T11:55:56.776" v="759"/>
          <ac:inkMkLst>
            <pc:docMk/>
            <pc:sldMk cId="350212657" sldId="360"/>
            <ac:inkMk id="19" creationId="{E8D91EC8-C205-6CDE-CA0E-0B20F0389470}"/>
          </ac:inkMkLst>
        </pc:inkChg>
        <pc:inkChg chg="add del">
          <ac:chgData name="Prabhu NATARAJAN" userId="b568c39d-4608-44ca-adc0-616f90d36460" providerId="ADAL" clId="{E878474B-B9BD-C44D-AFC1-E15A6953A40C}" dt="2024-01-21T11:55:56.776" v="759"/>
          <ac:inkMkLst>
            <pc:docMk/>
            <pc:sldMk cId="350212657" sldId="360"/>
            <ac:inkMk id="20" creationId="{6CFECA0A-CD10-2533-2B68-026AF9FA15FA}"/>
          </ac:inkMkLst>
        </pc:inkChg>
        <pc:inkChg chg="add reco">
          <ac:chgData name="Prabhu NATARAJAN" userId="b568c39d-4608-44ca-adc0-616f90d36460" providerId="ADAL" clId="{E878474B-B9BD-C44D-AFC1-E15A6953A40C}" dt="2024-01-21T11:55:56.776" v="759"/>
          <ac:inkMkLst>
            <pc:docMk/>
            <pc:sldMk cId="350212657" sldId="360"/>
            <ac:inkMk id="21" creationId="{9CD99177-C90D-F63D-9667-DC5016B7D6DB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2" creationId="{659229B4-08B9-2304-59B7-DC27E5D9F259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3" creationId="{EFD4E504-D4E8-48DF-6ACD-AB9E4334F553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4" creationId="{1A979C0C-1598-70A1-D499-508EED4F07E3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5" creationId="{8BACAAE2-083E-D3EA-B373-1D748025F6E3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6" creationId="{0446C053-36F2-21D1-F037-610E3599FE55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7" creationId="{85712F49-6006-0CA2-3248-0B5FE9C8F3C4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8" creationId="{A0483222-629C-B5E7-70D2-7FC346CF9378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29" creationId="{89EF8106-C5FD-C24B-621F-02716C202B04}"/>
          </ac:inkMkLst>
        </pc:inkChg>
        <pc:inkChg chg="add del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30" creationId="{DB6D4956-2E2B-231B-5799-6A9610554FB1}"/>
          </ac:inkMkLst>
        </pc:inkChg>
        <pc:inkChg chg="add reco">
          <ac:chgData name="Prabhu NATARAJAN" userId="b568c39d-4608-44ca-adc0-616f90d36460" providerId="ADAL" clId="{E878474B-B9BD-C44D-AFC1-E15A6953A40C}" dt="2024-01-21T11:56:15.341" v="769"/>
          <ac:inkMkLst>
            <pc:docMk/>
            <pc:sldMk cId="350212657" sldId="360"/>
            <ac:inkMk id="31" creationId="{FCAE4E8C-A682-F206-C821-6A413E71BCFE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2" creationId="{F1C2CE63-70B6-99EB-423A-7D79F7977B66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3" creationId="{CD7ECE0E-6539-6982-A8A2-C50E60C7846F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4" creationId="{1D1C3307-98EC-3FEB-349E-867A404BAD99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5" creationId="{217C8D54-F81E-67E2-BF1F-3554B6310673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6" creationId="{90C0A98F-3A93-2703-180C-AD594E3AE886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7" creationId="{D790C6B6-2D59-C4A7-63B5-E48CB2D0F81A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8" creationId="{90E9DA4C-0B1C-AD41-06C9-D7D583F5A359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39" creationId="{C833C39B-364B-4F74-E66C-A38C3D99AD18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40" creationId="{44A90A10-9A7B-574B-1B6A-6431168879AD}"/>
          </ac:inkMkLst>
        </pc:inkChg>
        <pc:inkChg chg="add del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41" creationId="{5BCBFD23-4A89-0CCE-D42D-9C07F14AEF45}"/>
          </ac:inkMkLst>
        </pc:inkChg>
        <pc:inkChg chg="add reco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42" creationId="{735C27A5-1CA9-3E9F-64E0-7D1315831BDA}"/>
          </ac:inkMkLst>
        </pc:inkChg>
        <pc:inkChg chg="add reco">
          <ac:chgData name="Prabhu NATARAJAN" userId="b568c39d-4608-44ca-adc0-616f90d36460" providerId="ADAL" clId="{E878474B-B9BD-C44D-AFC1-E15A6953A40C}" dt="2024-01-21T11:56:23.811" v="780"/>
          <ac:inkMkLst>
            <pc:docMk/>
            <pc:sldMk cId="350212657" sldId="360"/>
            <ac:inkMk id="43" creationId="{4AA68C3C-0552-ECD3-D897-C2724BA65D15}"/>
          </ac:inkMkLst>
        </pc:inkChg>
        <pc:inkChg chg="add del">
          <ac:chgData name="Prabhu NATARAJAN" userId="b568c39d-4608-44ca-adc0-616f90d36460" providerId="ADAL" clId="{E878474B-B9BD-C44D-AFC1-E15A6953A40C}" dt="2024-01-21T11:58:29.160" v="783"/>
          <ac:inkMkLst>
            <pc:docMk/>
            <pc:sldMk cId="350212657" sldId="360"/>
            <ac:inkMk id="44" creationId="{C9CBFC89-DE4A-AF80-C878-3E3B1B30B71F}"/>
          </ac:inkMkLst>
        </pc:inkChg>
        <pc:inkChg chg="add del">
          <ac:chgData name="Prabhu NATARAJAN" userId="b568c39d-4608-44ca-adc0-616f90d36460" providerId="ADAL" clId="{E878474B-B9BD-C44D-AFC1-E15A6953A40C}" dt="2024-01-21T11:58:29.160" v="783"/>
          <ac:inkMkLst>
            <pc:docMk/>
            <pc:sldMk cId="350212657" sldId="360"/>
            <ac:inkMk id="45" creationId="{EA8D33E6-C51A-B8FE-09C1-95A860CE97A6}"/>
          </ac:inkMkLst>
        </pc:inkChg>
        <pc:inkChg chg="add reco">
          <ac:chgData name="Prabhu NATARAJAN" userId="b568c39d-4608-44ca-adc0-616f90d36460" providerId="ADAL" clId="{E878474B-B9BD-C44D-AFC1-E15A6953A40C}" dt="2024-01-21T11:58:29.160" v="783"/>
          <ac:inkMkLst>
            <pc:docMk/>
            <pc:sldMk cId="350212657" sldId="360"/>
            <ac:inkMk id="46" creationId="{D4768BAB-F9F0-C69B-7AB3-3EBEB0E9469D}"/>
          </ac:inkMkLst>
        </pc:inkChg>
        <pc:inkChg chg="add del">
          <ac:chgData name="Prabhu NATARAJAN" userId="b568c39d-4608-44ca-adc0-616f90d36460" providerId="ADAL" clId="{E878474B-B9BD-C44D-AFC1-E15A6953A40C}" dt="2024-01-21T11:58:33.763" v="788"/>
          <ac:inkMkLst>
            <pc:docMk/>
            <pc:sldMk cId="350212657" sldId="360"/>
            <ac:inkMk id="47" creationId="{CA8FE76F-2A56-BFA1-40FA-B20718CE4E85}"/>
          </ac:inkMkLst>
        </pc:inkChg>
        <pc:inkChg chg="add del">
          <ac:chgData name="Prabhu NATARAJAN" userId="b568c39d-4608-44ca-adc0-616f90d36460" providerId="ADAL" clId="{E878474B-B9BD-C44D-AFC1-E15A6953A40C}" dt="2024-01-21T11:58:33.763" v="788"/>
          <ac:inkMkLst>
            <pc:docMk/>
            <pc:sldMk cId="350212657" sldId="360"/>
            <ac:inkMk id="48" creationId="{CB3C79FC-206E-EC6F-C2F0-577E4F7359D0}"/>
          </ac:inkMkLst>
        </pc:inkChg>
        <pc:inkChg chg="add del">
          <ac:chgData name="Prabhu NATARAJAN" userId="b568c39d-4608-44ca-adc0-616f90d36460" providerId="ADAL" clId="{E878474B-B9BD-C44D-AFC1-E15A6953A40C}" dt="2024-01-21T11:58:33.763" v="788"/>
          <ac:inkMkLst>
            <pc:docMk/>
            <pc:sldMk cId="350212657" sldId="360"/>
            <ac:inkMk id="49" creationId="{A97F4418-2CE1-2A10-F5E6-7E65A2ABEFBB}"/>
          </ac:inkMkLst>
        </pc:inkChg>
        <pc:inkChg chg="add del">
          <ac:chgData name="Prabhu NATARAJAN" userId="b568c39d-4608-44ca-adc0-616f90d36460" providerId="ADAL" clId="{E878474B-B9BD-C44D-AFC1-E15A6953A40C}" dt="2024-01-21T11:58:33.763" v="788"/>
          <ac:inkMkLst>
            <pc:docMk/>
            <pc:sldMk cId="350212657" sldId="360"/>
            <ac:inkMk id="50" creationId="{CEF22238-B01A-D7C5-9918-AC64F265937F}"/>
          </ac:inkMkLst>
        </pc:inkChg>
        <pc:inkChg chg="add reco">
          <ac:chgData name="Prabhu NATARAJAN" userId="b568c39d-4608-44ca-adc0-616f90d36460" providerId="ADAL" clId="{E878474B-B9BD-C44D-AFC1-E15A6953A40C}" dt="2024-01-21T11:58:33.763" v="788"/>
          <ac:inkMkLst>
            <pc:docMk/>
            <pc:sldMk cId="350212657" sldId="360"/>
            <ac:inkMk id="51" creationId="{4122B702-CA13-A6DF-D51D-D4DC72989F52}"/>
          </ac:inkMkLst>
        </pc:inkChg>
        <pc:inkChg chg="add del">
          <ac:chgData name="Prabhu NATARAJAN" userId="b568c39d-4608-44ca-adc0-616f90d36460" providerId="ADAL" clId="{E878474B-B9BD-C44D-AFC1-E15A6953A40C}" dt="2024-01-21T11:58:39.386" v="791"/>
          <ac:inkMkLst>
            <pc:docMk/>
            <pc:sldMk cId="350212657" sldId="360"/>
            <ac:inkMk id="52" creationId="{8B32A80A-3B76-E1D0-4742-F4429B9EB67B}"/>
          </ac:inkMkLst>
        </pc:inkChg>
        <pc:inkChg chg="add del">
          <ac:chgData name="Prabhu NATARAJAN" userId="b568c39d-4608-44ca-adc0-616f90d36460" providerId="ADAL" clId="{E878474B-B9BD-C44D-AFC1-E15A6953A40C}" dt="2024-01-21T11:58:39.386" v="791"/>
          <ac:inkMkLst>
            <pc:docMk/>
            <pc:sldMk cId="350212657" sldId="360"/>
            <ac:inkMk id="53" creationId="{AA18B1EA-C8D1-9C68-B0DC-2881230544CD}"/>
          </ac:inkMkLst>
        </pc:inkChg>
        <pc:inkChg chg="add reco">
          <ac:chgData name="Prabhu NATARAJAN" userId="b568c39d-4608-44ca-adc0-616f90d36460" providerId="ADAL" clId="{E878474B-B9BD-C44D-AFC1-E15A6953A40C}" dt="2024-01-21T11:58:39.386" v="791"/>
          <ac:inkMkLst>
            <pc:docMk/>
            <pc:sldMk cId="350212657" sldId="360"/>
            <ac:inkMk id="54" creationId="{8DB1C0A9-6CA6-ED9B-3E6D-1A522D729C79}"/>
          </ac:inkMkLst>
        </pc:inkChg>
        <pc:inkChg chg="add del">
          <ac:chgData name="Prabhu NATARAJAN" userId="b568c39d-4608-44ca-adc0-616f90d36460" providerId="ADAL" clId="{E878474B-B9BD-C44D-AFC1-E15A6953A40C}" dt="2024-01-21T11:58:40.681" v="794"/>
          <ac:inkMkLst>
            <pc:docMk/>
            <pc:sldMk cId="350212657" sldId="360"/>
            <ac:inkMk id="55" creationId="{DD6822A2-707E-F8E8-6DD6-3BD796B607F3}"/>
          </ac:inkMkLst>
        </pc:inkChg>
        <pc:inkChg chg="add del">
          <ac:chgData name="Prabhu NATARAJAN" userId="b568c39d-4608-44ca-adc0-616f90d36460" providerId="ADAL" clId="{E878474B-B9BD-C44D-AFC1-E15A6953A40C}" dt="2024-01-21T11:58:40.681" v="794"/>
          <ac:inkMkLst>
            <pc:docMk/>
            <pc:sldMk cId="350212657" sldId="360"/>
            <ac:inkMk id="56" creationId="{AB12729C-ED1A-EF9C-249A-C332A646BA41}"/>
          </ac:inkMkLst>
        </pc:inkChg>
        <pc:inkChg chg="add reco">
          <ac:chgData name="Prabhu NATARAJAN" userId="b568c39d-4608-44ca-adc0-616f90d36460" providerId="ADAL" clId="{E878474B-B9BD-C44D-AFC1-E15A6953A40C}" dt="2024-01-21T11:58:40.681" v="794"/>
          <ac:inkMkLst>
            <pc:docMk/>
            <pc:sldMk cId="350212657" sldId="360"/>
            <ac:inkMk id="57" creationId="{978F7A98-98DC-3A69-6B82-6D3F879EB3EE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58" creationId="{C28EEE4E-E71A-F115-7D3C-D5B45AB08522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59" creationId="{C641864D-A70B-8166-9E1C-A715BC8E036C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60" creationId="{D327B3A9-CA10-10EC-0D72-9FD87BA09600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61" creationId="{36FAF9E2-8E60-E812-7F6C-E1674F6F93E3}"/>
          </ac:inkMkLst>
        </pc:inkChg>
        <pc:inkChg chg="add del">
          <ac:chgData name="Prabhu NATARAJAN" userId="b568c39d-4608-44ca-adc0-616f90d36460" providerId="ADAL" clId="{E878474B-B9BD-C44D-AFC1-E15A6953A40C}" dt="2024-01-21T11:58:54.744" v="807"/>
          <ac:inkMkLst>
            <pc:docMk/>
            <pc:sldMk cId="350212657" sldId="360"/>
            <ac:inkMk id="62" creationId="{798AE494-099F-34A6-F41F-F7A3A0202049}"/>
          </ac:inkMkLst>
        </pc:inkChg>
        <pc:inkChg chg="add del">
          <ac:chgData name="Prabhu NATARAJAN" userId="b568c39d-4608-44ca-adc0-616f90d36460" providerId="ADAL" clId="{E878474B-B9BD-C44D-AFC1-E15A6953A40C}" dt="2024-01-21T11:58:54.744" v="807"/>
          <ac:inkMkLst>
            <pc:docMk/>
            <pc:sldMk cId="350212657" sldId="360"/>
            <ac:inkMk id="63" creationId="{466846A4-4FEA-8901-9152-856079B13CA8}"/>
          </ac:inkMkLst>
        </pc:inkChg>
        <pc:inkChg chg="add del">
          <ac:chgData name="Prabhu NATARAJAN" userId="b568c39d-4608-44ca-adc0-616f90d36460" providerId="ADAL" clId="{E878474B-B9BD-C44D-AFC1-E15A6953A40C}" dt="2024-01-21T11:58:52.094" v="803"/>
          <ac:inkMkLst>
            <pc:docMk/>
            <pc:sldMk cId="350212657" sldId="360"/>
            <ac:inkMk id="64" creationId="{90F536E5-D2CC-104D-5ECE-6EC3F4C43E62}"/>
          </ac:inkMkLst>
        </pc:inkChg>
        <pc:inkChg chg="add del">
          <ac:chgData name="Prabhu NATARAJAN" userId="b568c39d-4608-44ca-adc0-616f90d36460" providerId="ADAL" clId="{E878474B-B9BD-C44D-AFC1-E15A6953A40C}" dt="2024-01-21T11:58:52.094" v="803"/>
          <ac:inkMkLst>
            <pc:docMk/>
            <pc:sldMk cId="350212657" sldId="360"/>
            <ac:inkMk id="67" creationId="{FD272199-72E2-71FB-3314-6E7E88756FB2}"/>
          </ac:inkMkLst>
        </pc:inkChg>
        <pc:inkChg chg="add del reco">
          <ac:chgData name="Prabhu NATARAJAN" userId="b568c39d-4608-44ca-adc0-616f90d36460" providerId="ADAL" clId="{E878474B-B9BD-C44D-AFC1-E15A6953A40C}" dt="2024-01-21T11:58:52.645" v="804"/>
          <ac:inkMkLst>
            <pc:docMk/>
            <pc:sldMk cId="350212657" sldId="360"/>
            <ac:inkMk id="68" creationId="{727B48CF-EDC1-C034-0A6E-FCA13011DF44}"/>
          </ac:inkMkLst>
        </pc:inkChg>
        <pc:inkChg chg="add del">
          <ac:chgData name="Prabhu NATARAJAN" userId="b568c39d-4608-44ca-adc0-616f90d36460" providerId="ADAL" clId="{E878474B-B9BD-C44D-AFC1-E15A6953A40C}" dt="2024-01-21T11:58:54.744" v="807"/>
          <ac:inkMkLst>
            <pc:docMk/>
            <pc:sldMk cId="350212657" sldId="360"/>
            <ac:inkMk id="69" creationId="{572875C1-7F76-93E7-EAD7-1FC74F2DC0F9}"/>
          </ac:inkMkLst>
        </pc:inkChg>
        <pc:inkChg chg="add del">
          <ac:chgData name="Prabhu NATARAJAN" userId="b568c39d-4608-44ca-adc0-616f90d36460" providerId="ADAL" clId="{E878474B-B9BD-C44D-AFC1-E15A6953A40C}" dt="2024-01-21T11:58:54.744" v="807"/>
          <ac:inkMkLst>
            <pc:docMk/>
            <pc:sldMk cId="350212657" sldId="360"/>
            <ac:inkMk id="70" creationId="{BD719504-CDA3-7410-F3E5-9084E6FAC04A}"/>
          </ac:inkMkLst>
        </pc:inkChg>
        <pc:inkChg chg="add mod reco modStrokes">
          <ac:chgData name="Prabhu NATARAJAN" userId="b568c39d-4608-44ca-adc0-616f90d36460" providerId="ADAL" clId="{E878474B-B9BD-C44D-AFC1-E15A6953A40C}" dt="2024-01-21T11:58:55.184" v="808"/>
          <ac:inkMkLst>
            <pc:docMk/>
            <pc:sldMk cId="350212657" sldId="360"/>
            <ac:inkMk id="71" creationId="{1573947C-CDB3-C1EE-E4FB-8E72BBB12099}"/>
          </ac:inkMkLst>
        </pc:inkChg>
        <pc:inkChg chg="add del">
          <ac:chgData name="Prabhu NATARAJAN" userId="b568c39d-4608-44ca-adc0-616f90d36460" providerId="ADAL" clId="{E878474B-B9BD-C44D-AFC1-E15A6953A40C}" dt="2024-01-21T11:58:57.522" v="810"/>
          <ac:inkMkLst>
            <pc:docMk/>
            <pc:sldMk cId="350212657" sldId="360"/>
            <ac:inkMk id="72" creationId="{E9E64CB4-D7AD-7FBA-AC0F-A2F43574926D}"/>
          </ac:inkMkLst>
        </pc:inkChg>
        <pc:inkChg chg="add del">
          <ac:chgData name="Prabhu NATARAJAN" userId="b568c39d-4608-44ca-adc0-616f90d36460" providerId="ADAL" clId="{E878474B-B9BD-C44D-AFC1-E15A6953A40C}" dt="2024-01-21T11:58:59.445" v="812"/>
          <ac:inkMkLst>
            <pc:docMk/>
            <pc:sldMk cId="350212657" sldId="360"/>
            <ac:inkMk id="73" creationId="{59526B24-CBC9-9467-139B-6518C07C5C35}"/>
          </ac:inkMkLst>
        </pc:inkChg>
        <pc:inkChg chg="add del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4" creationId="{C829CA12-D940-BE9B-252B-7A5F1C942770}"/>
          </ac:inkMkLst>
        </pc:inkChg>
        <pc:inkChg chg="add del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5" creationId="{1DAB960F-18C7-D88A-1E57-EDC44EDBA976}"/>
          </ac:inkMkLst>
        </pc:inkChg>
        <pc:inkChg chg="add del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6" creationId="{2F8B2326-2AF5-6EF1-A269-8DEEC3667265}"/>
          </ac:inkMkLst>
        </pc:inkChg>
        <pc:inkChg chg="add del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7" creationId="{D1DF600C-107A-77E6-1F92-A31DF2A34F76}"/>
          </ac:inkMkLst>
        </pc:inkChg>
        <pc:inkChg chg="add del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8" creationId="{CA6095BE-FC40-AD8B-9965-914F73D3406D}"/>
          </ac:inkMkLst>
        </pc:inkChg>
        <pc:inkChg chg="add reco">
          <ac:chgData name="Prabhu NATARAJAN" userId="b568c39d-4608-44ca-adc0-616f90d36460" providerId="ADAL" clId="{E878474B-B9BD-C44D-AFC1-E15A6953A40C}" dt="2024-01-21T11:59:04.699" v="818"/>
          <ac:inkMkLst>
            <pc:docMk/>
            <pc:sldMk cId="350212657" sldId="360"/>
            <ac:inkMk id="79" creationId="{02CE73B4-4CAE-7999-E334-FB916879EBB3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0" creationId="{920388CB-130D-219A-9301-FAEB94417EA0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1" creationId="{0DFAAEC3-35FA-D92C-C7F2-8B23C6A48A82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2" creationId="{B23133B2-717F-63A1-A720-058115077E60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3" creationId="{58B6CF3F-051C-A589-4C59-F4B63CFA05EF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4" creationId="{0F2734DA-A085-D9D0-5344-00DDB50166B0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5" creationId="{0290C8BA-7EC1-8A1E-64A5-7D602BAE33DF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6" creationId="{94D44B27-5E12-0C92-DC0D-AB0F5826C278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7" creationId="{AA4BF40A-9252-49FF-A0A6-C70B074B29B5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8" creationId="{0B5F95C0-9BE5-C1CD-BE71-00BB784D1AA6}"/>
          </ac:inkMkLst>
        </pc:inkChg>
        <pc:inkChg chg="add del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89" creationId="{B0461FE0-BDF5-5230-5D8D-01AFBB4277CA}"/>
          </ac:inkMkLst>
        </pc:inkChg>
        <pc:inkChg chg="add reco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90" creationId="{FD56E119-854D-5F5A-7D47-DD6C87934B05}"/>
          </ac:inkMkLst>
        </pc:inkChg>
        <pc:inkChg chg="add reco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91" creationId="{2DB70ACF-6CD4-DA93-A8D4-30F8718D4374}"/>
          </ac:inkMkLst>
        </pc:inkChg>
        <pc:inkChg chg="add reco">
          <ac:chgData name="Prabhu NATARAJAN" userId="b568c39d-4608-44ca-adc0-616f90d36460" providerId="ADAL" clId="{E878474B-B9BD-C44D-AFC1-E15A6953A40C}" dt="2024-01-21T11:59:12.844" v="829"/>
          <ac:inkMkLst>
            <pc:docMk/>
            <pc:sldMk cId="350212657" sldId="360"/>
            <ac:inkMk id="92" creationId="{34B01B20-A792-FB41-24A0-38CF9F66DED7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3" creationId="{6D8A4590-B3B3-4333-9647-DDEBC3FAEBCD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4" creationId="{239A5B8C-57D5-8093-5FA5-DFBBDE1588D3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5" creationId="{19548E48-474C-2143-8526-6917DAE1720F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6" creationId="{5755FB33-AC6C-FF9C-8845-9361386F8751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7" creationId="{65538B36-E6FE-830D-82DA-77005DA97FD1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8" creationId="{DDCA1803-E4C2-EF0A-7D8E-2EB8AAB888D1}"/>
          </ac:inkMkLst>
        </pc:inkChg>
        <pc:inkChg chg="add del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99" creationId="{77EEE58B-6099-9914-902D-4EAAE27703FD}"/>
          </ac:inkMkLst>
        </pc:inkChg>
        <pc:inkChg chg="add reco">
          <ac:chgData name="Prabhu NATARAJAN" userId="b568c39d-4608-44ca-adc0-616f90d36460" providerId="ADAL" clId="{E878474B-B9BD-C44D-AFC1-E15A6953A40C}" dt="2024-01-21T11:59:17.546" v="837"/>
          <ac:inkMkLst>
            <pc:docMk/>
            <pc:sldMk cId="350212657" sldId="360"/>
            <ac:inkMk id="100" creationId="{8A3F704C-86FC-7318-F999-4212A6C28961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101" creationId="{70DFB687-2C05-FBD4-871C-2C2C09526A76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102" creationId="{DF2849E0-2445-E310-1A07-050D114B6ACF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3" creationId="{8FA280AC-5293-9EC0-446E-4AD99D89FEE9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4" creationId="{C282C191-F7D8-5892-7FA1-CD8E1297BA00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5" creationId="{88C0E55D-3030-0511-6608-3E6F5CB0A107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6" creationId="{DBA40EE7-B619-C63F-DEBA-76FA49036921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7" creationId="{3D718BDD-770A-220D-95B8-AF4AD61E8D7D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8" creationId="{057CF9D0-7EAF-FF1E-EAF8-6CB29F4FA8AE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09" creationId="{DC669C1B-2096-301C-86CF-51601B43EDE0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0" creationId="{9468F25E-4218-F6C7-AB01-701D2623C875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1" creationId="{59DE7A7B-DC2F-22AC-0CA4-A989EEEA5006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2" creationId="{1F782B10-1F8E-DD87-2499-A82FD05238A4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3" creationId="{1C0B10FD-2D0D-D3ED-40D2-568D61A9624C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4" creationId="{6B7D1CCD-D706-366E-02C6-843E2CD7D828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5" creationId="{FF21280F-4487-BDC3-D107-0F0827356038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6" creationId="{B3D743FE-207F-B3C5-1FB2-790C8CA63D4B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7" creationId="{8D73A60A-0D6D-59B0-C40C-2E1492290C83}"/>
          </ac:inkMkLst>
        </pc:inkChg>
        <pc:inkChg chg="add del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8" creationId="{355363C0-2212-C235-56F5-6E9B5389F554}"/>
          </ac:inkMkLst>
        </pc:inkChg>
        <pc:inkChg chg="add reco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19" creationId="{68AE99C0-AAA7-BCB7-519E-B22F5F034CEC}"/>
          </ac:inkMkLst>
        </pc:inkChg>
        <pc:inkChg chg="add reco">
          <ac:chgData name="Prabhu NATARAJAN" userId="b568c39d-4608-44ca-adc0-616f90d36460" providerId="ADAL" clId="{E878474B-B9BD-C44D-AFC1-E15A6953A40C}" dt="2024-01-21T11:59:36.203" v="856"/>
          <ac:inkMkLst>
            <pc:docMk/>
            <pc:sldMk cId="350212657" sldId="360"/>
            <ac:inkMk id="120" creationId="{C5568587-1D18-3E0F-E2AD-229C34090288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1" creationId="{34F9C464-CA4C-3910-A1AE-9309ACA40946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2" creationId="{F2DB6415-D480-4312-F065-A1DD3D7B9B4B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3" creationId="{2E2F40B7-C1EC-7B0F-4CFB-48B28A146064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4" creationId="{C6F2BCDF-B235-4B53-071A-EF2D1CE15BC2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5" creationId="{A5DB0076-4558-8599-DBFA-A41478804AC1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6" creationId="{A2B8DA60-F013-6979-1C37-D50B57B403EC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7" creationId="{46018EFD-B5F9-928F-4739-696FE775DB39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8" creationId="{7AF1AC6C-D1D9-4446-B3F6-2CEDABE147A4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29" creationId="{82A5D742-7DBB-0C44-ACA0-BBC7534D1D19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30" creationId="{2F6467E2-9301-B67A-12D0-B78932B37410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31" creationId="{BE8DAF4C-2EEF-1842-0153-E7DB840E089A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32" creationId="{7E397858-E522-FD9C-B3B9-F465BD3942FB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33" creationId="{80AB2A71-3277-92F8-A356-36E1814A1D49}"/>
          </ac:inkMkLst>
        </pc:inkChg>
        <pc:inkChg chg="add del">
          <ac:chgData name="Prabhu NATARAJAN" userId="b568c39d-4608-44ca-adc0-616f90d36460" providerId="ADAL" clId="{E878474B-B9BD-C44D-AFC1-E15A6953A40C}" dt="2024-01-21T12:01:19.283" v="871"/>
          <ac:inkMkLst>
            <pc:docMk/>
            <pc:sldMk cId="350212657" sldId="360"/>
            <ac:inkMk id="134" creationId="{663A1EDD-7673-EBA9-454B-44BB0A7A4426}"/>
          </ac:inkMkLst>
        </pc:inkChg>
        <pc:inkChg chg="add del reco">
          <ac:chgData name="Prabhu NATARAJAN" userId="b568c39d-4608-44ca-adc0-616f90d36460" providerId="ADAL" clId="{E878474B-B9BD-C44D-AFC1-E15A6953A40C}" dt="2024-01-21T12:02:06.745" v="924"/>
          <ac:inkMkLst>
            <pc:docMk/>
            <pc:sldMk cId="350212657" sldId="360"/>
            <ac:inkMk id="135" creationId="{EF341299-996C-F941-72D8-84A482D1B9DA}"/>
          </ac:inkMkLst>
        </pc:inkChg>
        <pc:inkChg chg="add del reco">
          <ac:chgData name="Prabhu NATARAJAN" userId="b568c39d-4608-44ca-adc0-616f90d36460" providerId="ADAL" clId="{E878474B-B9BD-C44D-AFC1-E15A6953A40C}" dt="2024-01-21T12:02:06.743" v="923"/>
          <ac:inkMkLst>
            <pc:docMk/>
            <pc:sldMk cId="350212657" sldId="360"/>
            <ac:inkMk id="136" creationId="{90FCD9E6-607B-2E45-09E9-93A77A3FB7A6}"/>
          </ac:inkMkLst>
        </pc:inkChg>
        <pc:inkChg chg="add del">
          <ac:chgData name="Prabhu NATARAJAN" userId="b568c39d-4608-44ca-adc0-616f90d36460" providerId="ADAL" clId="{E878474B-B9BD-C44D-AFC1-E15A6953A40C}" dt="2024-01-21T12:01:28.224" v="873"/>
          <ac:inkMkLst>
            <pc:docMk/>
            <pc:sldMk cId="350212657" sldId="360"/>
            <ac:inkMk id="137" creationId="{12835DC4-B161-D340-3BEE-8F69152A7BE8}"/>
          </ac:inkMkLst>
        </pc:inkChg>
        <pc:inkChg chg="add del">
          <ac:chgData name="Prabhu NATARAJAN" userId="b568c39d-4608-44ca-adc0-616f90d36460" providerId="ADAL" clId="{E878474B-B9BD-C44D-AFC1-E15A6953A40C}" dt="2024-01-21T12:01:30.794" v="878"/>
          <ac:inkMkLst>
            <pc:docMk/>
            <pc:sldMk cId="350212657" sldId="360"/>
            <ac:inkMk id="138" creationId="{A74FFBBD-34DE-9615-9031-53D42870DBA7}"/>
          </ac:inkMkLst>
        </pc:inkChg>
        <pc:inkChg chg="add del">
          <ac:chgData name="Prabhu NATARAJAN" userId="b568c39d-4608-44ca-adc0-616f90d36460" providerId="ADAL" clId="{E878474B-B9BD-C44D-AFC1-E15A6953A40C}" dt="2024-01-21T12:01:30.794" v="878"/>
          <ac:inkMkLst>
            <pc:docMk/>
            <pc:sldMk cId="350212657" sldId="360"/>
            <ac:inkMk id="139" creationId="{D1D0CC73-41BC-93B1-CBCD-62BBD0F178B9}"/>
          </ac:inkMkLst>
        </pc:inkChg>
        <pc:inkChg chg="add del">
          <ac:chgData name="Prabhu NATARAJAN" userId="b568c39d-4608-44ca-adc0-616f90d36460" providerId="ADAL" clId="{E878474B-B9BD-C44D-AFC1-E15A6953A40C}" dt="2024-01-21T12:01:30.794" v="878"/>
          <ac:inkMkLst>
            <pc:docMk/>
            <pc:sldMk cId="350212657" sldId="360"/>
            <ac:inkMk id="140" creationId="{85F9AA46-F307-23C6-6740-3E115FB0272D}"/>
          </ac:inkMkLst>
        </pc:inkChg>
        <pc:inkChg chg="add del">
          <ac:chgData name="Prabhu NATARAJAN" userId="b568c39d-4608-44ca-adc0-616f90d36460" providerId="ADAL" clId="{E878474B-B9BD-C44D-AFC1-E15A6953A40C}" dt="2024-01-21T12:01:30.794" v="878"/>
          <ac:inkMkLst>
            <pc:docMk/>
            <pc:sldMk cId="350212657" sldId="360"/>
            <ac:inkMk id="141" creationId="{3D7BD8B9-FC9F-8208-E7A7-CE644D74EAD8}"/>
          </ac:inkMkLst>
        </pc:inkChg>
        <pc:inkChg chg="add reco">
          <ac:chgData name="Prabhu NATARAJAN" userId="b568c39d-4608-44ca-adc0-616f90d36460" providerId="ADAL" clId="{E878474B-B9BD-C44D-AFC1-E15A6953A40C}" dt="2024-01-21T12:01:30.794" v="878"/>
          <ac:inkMkLst>
            <pc:docMk/>
            <pc:sldMk cId="350212657" sldId="360"/>
            <ac:inkMk id="142" creationId="{EFBC8E1A-8F8F-D8E7-8A38-654A965E0242}"/>
          </ac:inkMkLst>
        </pc:inkChg>
        <pc:inkChg chg="add del">
          <ac:chgData name="Prabhu NATARAJAN" userId="b568c39d-4608-44ca-adc0-616f90d36460" providerId="ADAL" clId="{E878474B-B9BD-C44D-AFC1-E15A6953A40C}" dt="2024-01-21T12:01:32.548" v="883"/>
          <ac:inkMkLst>
            <pc:docMk/>
            <pc:sldMk cId="350212657" sldId="360"/>
            <ac:inkMk id="143" creationId="{FC8C2C5E-36FF-6763-028D-2D8C2B48F4CB}"/>
          </ac:inkMkLst>
        </pc:inkChg>
        <pc:inkChg chg="add del">
          <ac:chgData name="Prabhu NATARAJAN" userId="b568c39d-4608-44ca-adc0-616f90d36460" providerId="ADAL" clId="{E878474B-B9BD-C44D-AFC1-E15A6953A40C}" dt="2024-01-21T12:01:32.548" v="883"/>
          <ac:inkMkLst>
            <pc:docMk/>
            <pc:sldMk cId="350212657" sldId="360"/>
            <ac:inkMk id="144" creationId="{58AA2BAA-EEDD-16C8-84FE-B5538A89D62B}"/>
          </ac:inkMkLst>
        </pc:inkChg>
        <pc:inkChg chg="add del">
          <ac:chgData name="Prabhu NATARAJAN" userId="b568c39d-4608-44ca-adc0-616f90d36460" providerId="ADAL" clId="{E878474B-B9BD-C44D-AFC1-E15A6953A40C}" dt="2024-01-21T12:01:32.548" v="883"/>
          <ac:inkMkLst>
            <pc:docMk/>
            <pc:sldMk cId="350212657" sldId="360"/>
            <ac:inkMk id="145" creationId="{2E04CE21-A488-3696-7063-833B1D313062}"/>
          </ac:inkMkLst>
        </pc:inkChg>
        <pc:inkChg chg="add del">
          <ac:chgData name="Prabhu NATARAJAN" userId="b568c39d-4608-44ca-adc0-616f90d36460" providerId="ADAL" clId="{E878474B-B9BD-C44D-AFC1-E15A6953A40C}" dt="2024-01-21T12:01:32.548" v="883"/>
          <ac:inkMkLst>
            <pc:docMk/>
            <pc:sldMk cId="350212657" sldId="360"/>
            <ac:inkMk id="146" creationId="{401E053B-9995-5161-5BA5-F4DC2D508531}"/>
          </ac:inkMkLst>
        </pc:inkChg>
        <pc:inkChg chg="add reco">
          <ac:chgData name="Prabhu NATARAJAN" userId="b568c39d-4608-44ca-adc0-616f90d36460" providerId="ADAL" clId="{E878474B-B9BD-C44D-AFC1-E15A6953A40C}" dt="2024-01-21T12:01:32.548" v="883"/>
          <ac:inkMkLst>
            <pc:docMk/>
            <pc:sldMk cId="350212657" sldId="360"/>
            <ac:inkMk id="147" creationId="{ABA0B46E-75B5-861A-5475-B243F80BDB42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48" creationId="{1EA3E531-AE69-F9E9-0017-FC30C04AF943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49" creationId="{3FE198AB-89E7-51F5-5D83-CD1F8B893A39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50" creationId="{C726B445-91AC-85C0-B8FE-F265B6CA9122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51" creationId="{2FAB514B-B86F-39E7-7BC9-502F0A298A90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52" creationId="{1C018277-5C3D-CE1E-56C8-F318C55139B7}"/>
          </ac:inkMkLst>
        </pc:inkChg>
        <pc:inkChg chg="add del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53" creationId="{041B7C87-E47A-7649-3EB0-3A0D407E4094}"/>
          </ac:inkMkLst>
        </pc:inkChg>
        <pc:inkChg chg="add reco">
          <ac:chgData name="Prabhu NATARAJAN" userId="b568c39d-4608-44ca-adc0-616f90d36460" providerId="ADAL" clId="{E878474B-B9BD-C44D-AFC1-E15A6953A40C}" dt="2024-01-21T12:01:38.489" v="890"/>
          <ac:inkMkLst>
            <pc:docMk/>
            <pc:sldMk cId="350212657" sldId="360"/>
            <ac:inkMk id="154" creationId="{ACB95E3F-999B-E062-5779-F0775DB296DE}"/>
          </ac:inkMkLst>
        </pc:inkChg>
        <pc:inkChg chg="add del">
          <ac:chgData name="Prabhu NATARAJAN" userId="b568c39d-4608-44ca-adc0-616f90d36460" providerId="ADAL" clId="{E878474B-B9BD-C44D-AFC1-E15A6953A40C}" dt="2024-01-21T12:01:41.378" v="893"/>
          <ac:inkMkLst>
            <pc:docMk/>
            <pc:sldMk cId="350212657" sldId="360"/>
            <ac:inkMk id="155" creationId="{5B071493-9C2B-976E-C138-E62D112D2218}"/>
          </ac:inkMkLst>
        </pc:inkChg>
        <pc:inkChg chg="add del">
          <ac:chgData name="Prabhu NATARAJAN" userId="b568c39d-4608-44ca-adc0-616f90d36460" providerId="ADAL" clId="{E878474B-B9BD-C44D-AFC1-E15A6953A40C}" dt="2024-01-21T12:01:41.378" v="893"/>
          <ac:inkMkLst>
            <pc:docMk/>
            <pc:sldMk cId="350212657" sldId="360"/>
            <ac:inkMk id="156" creationId="{A66CB5B4-8FEE-6982-FFF5-4B6D370E1741}"/>
          </ac:inkMkLst>
        </pc:inkChg>
        <pc:inkChg chg="add reco">
          <ac:chgData name="Prabhu NATARAJAN" userId="b568c39d-4608-44ca-adc0-616f90d36460" providerId="ADAL" clId="{E878474B-B9BD-C44D-AFC1-E15A6953A40C}" dt="2024-01-21T12:01:41.378" v="893"/>
          <ac:inkMkLst>
            <pc:docMk/>
            <pc:sldMk cId="350212657" sldId="360"/>
            <ac:inkMk id="157" creationId="{52C6B6C7-D90A-8AA4-4301-7AA7791E2B7A}"/>
          </ac:inkMkLst>
        </pc:inkChg>
        <pc:inkChg chg="add del">
          <ac:chgData name="Prabhu NATARAJAN" userId="b568c39d-4608-44ca-adc0-616f90d36460" providerId="ADAL" clId="{E878474B-B9BD-C44D-AFC1-E15A6953A40C}" dt="2024-01-21T12:01:43.261" v="895"/>
          <ac:inkMkLst>
            <pc:docMk/>
            <pc:sldMk cId="350212657" sldId="360"/>
            <ac:inkMk id="158" creationId="{D814DBFA-A3DB-6FB6-8D66-A029904AFCFE}"/>
          </ac:inkMkLst>
        </pc:inkChg>
        <pc:inkChg chg="add del">
          <ac:chgData name="Prabhu NATARAJAN" userId="b568c39d-4608-44ca-adc0-616f90d36460" providerId="ADAL" clId="{E878474B-B9BD-C44D-AFC1-E15A6953A40C}" dt="2024-01-21T12:01:46.879" v="898"/>
          <ac:inkMkLst>
            <pc:docMk/>
            <pc:sldMk cId="350212657" sldId="360"/>
            <ac:inkMk id="159" creationId="{5E8B66AB-8FDF-E929-A55B-6D3256760B63}"/>
          </ac:inkMkLst>
        </pc:inkChg>
        <pc:inkChg chg="add del">
          <ac:chgData name="Prabhu NATARAJAN" userId="b568c39d-4608-44ca-adc0-616f90d36460" providerId="ADAL" clId="{E878474B-B9BD-C44D-AFC1-E15A6953A40C}" dt="2024-01-21T12:01:46.880" v="899"/>
          <ac:inkMkLst>
            <pc:docMk/>
            <pc:sldMk cId="350212657" sldId="360"/>
            <ac:inkMk id="160" creationId="{892CE5EC-E018-901D-DE17-4D8592484147}"/>
          </ac:inkMkLst>
        </pc:inkChg>
        <pc:inkChg chg="add del">
          <ac:chgData name="Prabhu NATARAJAN" userId="b568c39d-4608-44ca-adc0-616f90d36460" providerId="ADAL" clId="{E878474B-B9BD-C44D-AFC1-E15A6953A40C}" dt="2024-01-21T12:01:51.467" v="903"/>
          <ac:inkMkLst>
            <pc:docMk/>
            <pc:sldMk cId="350212657" sldId="360"/>
            <ac:inkMk id="161" creationId="{6B7290C3-A6E2-883E-D971-3C1706DC2CB8}"/>
          </ac:inkMkLst>
        </pc:inkChg>
        <pc:inkChg chg="add del">
          <ac:chgData name="Prabhu NATARAJAN" userId="b568c39d-4608-44ca-adc0-616f90d36460" providerId="ADAL" clId="{E878474B-B9BD-C44D-AFC1-E15A6953A40C}" dt="2024-01-21T12:01:51.467" v="903"/>
          <ac:inkMkLst>
            <pc:docMk/>
            <pc:sldMk cId="350212657" sldId="360"/>
            <ac:inkMk id="162" creationId="{50E9D87E-8468-AF31-9889-4A2CC7E83EF7}"/>
          </ac:inkMkLst>
        </pc:inkChg>
        <pc:inkChg chg="add del">
          <ac:chgData name="Prabhu NATARAJAN" userId="b568c39d-4608-44ca-adc0-616f90d36460" providerId="ADAL" clId="{E878474B-B9BD-C44D-AFC1-E15A6953A40C}" dt="2024-01-21T12:01:51.467" v="903"/>
          <ac:inkMkLst>
            <pc:docMk/>
            <pc:sldMk cId="350212657" sldId="360"/>
            <ac:inkMk id="163" creationId="{156C4240-5A5A-3070-C892-15ED0D1174DD}"/>
          </ac:inkMkLst>
        </pc:inkChg>
        <pc:inkChg chg="add reco">
          <ac:chgData name="Prabhu NATARAJAN" userId="b568c39d-4608-44ca-adc0-616f90d36460" providerId="ADAL" clId="{E878474B-B9BD-C44D-AFC1-E15A6953A40C}" dt="2024-01-21T12:01:51.467" v="903"/>
          <ac:inkMkLst>
            <pc:docMk/>
            <pc:sldMk cId="350212657" sldId="360"/>
            <ac:inkMk id="164" creationId="{0F22768F-3DC1-6E41-2712-B725EECA3F7D}"/>
          </ac:inkMkLst>
        </pc:inkChg>
        <pc:inkChg chg="add del">
          <ac:chgData name="Prabhu NATARAJAN" userId="b568c39d-4608-44ca-adc0-616f90d36460" providerId="ADAL" clId="{E878474B-B9BD-C44D-AFC1-E15A6953A40C}" dt="2024-01-21T12:01:53.325" v="906"/>
          <ac:inkMkLst>
            <pc:docMk/>
            <pc:sldMk cId="350212657" sldId="360"/>
            <ac:inkMk id="165" creationId="{21692E0F-E487-0DF9-D986-AF81059C3F9E}"/>
          </ac:inkMkLst>
        </pc:inkChg>
        <pc:inkChg chg="add del">
          <ac:chgData name="Prabhu NATARAJAN" userId="b568c39d-4608-44ca-adc0-616f90d36460" providerId="ADAL" clId="{E878474B-B9BD-C44D-AFC1-E15A6953A40C}" dt="2024-01-21T12:01:53.325" v="906"/>
          <ac:inkMkLst>
            <pc:docMk/>
            <pc:sldMk cId="350212657" sldId="360"/>
            <ac:inkMk id="166" creationId="{50BAD43B-D8C8-737C-B70F-3742D8ADC10E}"/>
          </ac:inkMkLst>
        </pc:inkChg>
        <pc:inkChg chg="add del reco">
          <ac:chgData name="Prabhu NATARAJAN" userId="b568c39d-4608-44ca-adc0-616f90d36460" providerId="ADAL" clId="{E878474B-B9BD-C44D-AFC1-E15A6953A40C}" dt="2024-01-21T12:01:56.811" v="913"/>
          <ac:inkMkLst>
            <pc:docMk/>
            <pc:sldMk cId="350212657" sldId="360"/>
            <ac:inkMk id="167" creationId="{2EEC5F36-60CE-EA75-8CC0-0B2769E3F1AA}"/>
          </ac:inkMkLst>
        </pc:inkChg>
        <pc:inkChg chg="add del">
          <ac:chgData name="Prabhu NATARAJAN" userId="b568c39d-4608-44ca-adc0-616f90d36460" providerId="ADAL" clId="{E878474B-B9BD-C44D-AFC1-E15A6953A40C}" dt="2024-01-21T12:01:56.262" v="911"/>
          <ac:inkMkLst>
            <pc:docMk/>
            <pc:sldMk cId="350212657" sldId="360"/>
            <ac:inkMk id="168" creationId="{9E7F3EDB-5B97-1996-DD7D-B8AE42965491}"/>
          </ac:inkMkLst>
        </pc:inkChg>
        <pc:inkChg chg="add del">
          <ac:chgData name="Prabhu NATARAJAN" userId="b568c39d-4608-44ca-adc0-616f90d36460" providerId="ADAL" clId="{E878474B-B9BD-C44D-AFC1-E15A6953A40C}" dt="2024-01-21T12:01:56.262" v="911"/>
          <ac:inkMkLst>
            <pc:docMk/>
            <pc:sldMk cId="350212657" sldId="360"/>
            <ac:inkMk id="169" creationId="{A252DE07-3E30-62CC-D58A-B23811B8BBC8}"/>
          </ac:inkMkLst>
        </pc:inkChg>
        <pc:inkChg chg="add del">
          <ac:chgData name="Prabhu NATARAJAN" userId="b568c39d-4608-44ca-adc0-616f90d36460" providerId="ADAL" clId="{E878474B-B9BD-C44D-AFC1-E15A6953A40C}" dt="2024-01-21T12:01:56.262" v="911"/>
          <ac:inkMkLst>
            <pc:docMk/>
            <pc:sldMk cId="350212657" sldId="360"/>
            <ac:inkMk id="170" creationId="{D5A102C1-A35D-8822-294F-9129F6A153A3}"/>
          </ac:inkMkLst>
        </pc:inkChg>
        <pc:inkChg chg="add del">
          <ac:chgData name="Prabhu NATARAJAN" userId="b568c39d-4608-44ca-adc0-616f90d36460" providerId="ADAL" clId="{E878474B-B9BD-C44D-AFC1-E15A6953A40C}" dt="2024-01-21T12:01:56.262" v="911"/>
          <ac:inkMkLst>
            <pc:docMk/>
            <pc:sldMk cId="350212657" sldId="360"/>
            <ac:inkMk id="171" creationId="{8708F691-1EEA-867A-0AEF-E8A31E27FD21}"/>
          </ac:inkMkLst>
        </pc:inkChg>
        <pc:inkChg chg="add del mod reco modStrokes">
          <ac:chgData name="Prabhu NATARAJAN" userId="b568c39d-4608-44ca-adc0-616f90d36460" providerId="ADAL" clId="{E878474B-B9BD-C44D-AFC1-E15A6953A40C}" dt="2024-01-21T12:01:57.174" v="914"/>
          <ac:inkMkLst>
            <pc:docMk/>
            <pc:sldMk cId="350212657" sldId="360"/>
            <ac:inkMk id="172" creationId="{BF5B09CB-C184-C99E-CACB-823E7B139DDD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3" creationId="{391CBB9A-47C3-EE73-64F2-D2D0339B63C4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4" creationId="{739DB4F7-4D87-4E41-2084-A4A1A59F77D6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5" creationId="{257FFCDD-98DE-6D29-CB00-FDD45036B382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6" creationId="{E0C76C22-5112-AE3D-77EE-592673C38C46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7" creationId="{13C0ABB4-FCF9-4DF2-8BB6-A527CD610383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8" creationId="{A2CBC0F6-8DA4-0CEF-09A7-A66F54D56B17}"/>
          </ac:inkMkLst>
        </pc:inkChg>
        <pc:inkChg chg="add del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79" creationId="{AE726539-78CE-4C63-A97E-C1917DE56A65}"/>
          </ac:inkMkLst>
        </pc:inkChg>
        <pc:inkChg chg="add reco">
          <ac:chgData name="Prabhu NATARAJAN" userId="b568c39d-4608-44ca-adc0-616f90d36460" providerId="ADAL" clId="{E878474B-B9BD-C44D-AFC1-E15A6953A40C}" dt="2024-01-21T12:02:01.593" v="922"/>
          <ac:inkMkLst>
            <pc:docMk/>
            <pc:sldMk cId="350212657" sldId="360"/>
            <ac:inkMk id="180" creationId="{F4FB7FBF-41FD-DA7C-F54F-6DC287DD53F0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1" creationId="{D8E959A3-D5A8-5BAC-8087-DF08CDC8DEE6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2" creationId="{56FADF30-5BAA-09D8-6495-A2260D487D93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3" creationId="{C5BDF502-B072-9E51-CEB8-2637AAE9C181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4" creationId="{9D221FE6-2F9B-A8A9-576C-C7E1A29C3E65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5" creationId="{F36A23CF-2623-250D-54E0-D7B5395576ED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6" creationId="{160E6DBE-F3E3-D08D-0158-2E5BB3D0BD07}"/>
          </ac:inkMkLst>
        </pc:inkChg>
        <pc:inkChg chg="add del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7" creationId="{E0EB3C8A-F646-E339-32D6-A28BBF75B06B}"/>
          </ac:inkMkLst>
        </pc:inkChg>
        <pc:inkChg chg="add reco">
          <ac:chgData name="Prabhu NATARAJAN" userId="b568c39d-4608-44ca-adc0-616f90d36460" providerId="ADAL" clId="{E878474B-B9BD-C44D-AFC1-E15A6953A40C}" dt="2024-01-21T12:02:11.390" v="932"/>
          <ac:inkMkLst>
            <pc:docMk/>
            <pc:sldMk cId="350212657" sldId="360"/>
            <ac:inkMk id="188" creationId="{4F54F00A-DC24-141C-B94B-D6B38224E343}"/>
          </ac:inkMkLst>
        </pc:inkChg>
        <pc:inkChg chg="add">
          <ac:chgData name="Prabhu NATARAJAN" userId="b568c39d-4608-44ca-adc0-616f90d36460" providerId="ADAL" clId="{E878474B-B9BD-C44D-AFC1-E15A6953A40C}" dt="2024-01-21T12:02:11.780" v="933"/>
          <ac:inkMkLst>
            <pc:docMk/>
            <pc:sldMk cId="350212657" sldId="360"/>
            <ac:inkMk id="189" creationId="{C0A6660B-623C-E719-25FC-8CFE13AAA68F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0" creationId="{55A08A8A-4F84-B4C7-5EDB-53D134F73660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1" creationId="{E34D0578-7FAF-262D-B009-A6A549CE34EE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2" creationId="{BEE3D52F-EEE6-7A57-BAAB-20D8EFCC077E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3" creationId="{8AC918A3-A34B-79B1-E2C8-C39B5035E006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4" creationId="{56668EC6-2768-00B0-2B92-A8B2BEC76ECB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5" creationId="{3803B5A7-8E0A-D7E2-DBE1-D4B8A868B766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6" creationId="{F09050A8-6422-A41B-7526-5FC5A5344A4B}"/>
          </ac:inkMkLst>
        </pc:inkChg>
        <pc:inkChg chg="add del">
          <ac:chgData name="Prabhu NATARAJAN" userId="b568c39d-4608-44ca-adc0-616f90d36460" providerId="ADAL" clId="{E878474B-B9BD-C44D-AFC1-E15A6953A40C}" dt="2024-01-21T12:02:18.618" v="942"/>
          <ac:inkMkLst>
            <pc:docMk/>
            <pc:sldMk cId="350212657" sldId="360"/>
            <ac:inkMk id="197" creationId="{7845011B-A47A-301A-4B7E-5F73A1C12C5A}"/>
          </ac:inkMkLst>
        </pc:inkChg>
        <pc:inkChg chg="add del mod reco modStrokes">
          <ac:chgData name="Prabhu NATARAJAN" userId="b568c39d-4608-44ca-adc0-616f90d36460" providerId="ADAL" clId="{E878474B-B9BD-C44D-AFC1-E15A6953A40C}" dt="2024-01-21T12:04:21.297" v="965"/>
          <ac:inkMkLst>
            <pc:docMk/>
            <pc:sldMk cId="350212657" sldId="360"/>
            <ac:inkMk id="198" creationId="{A13D15A6-A7A8-C87F-903B-23B6B517C9B6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199" creationId="{FF3D7919-EB23-CEBA-F866-53B829C08C8F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200" creationId="{B9E41ED4-21F4-5915-B815-EC53CD133607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201" creationId="{F12927C0-3180-6050-842C-A0F6FA2E637F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202" creationId="{6ECC63AE-62E2-E01E-0BCC-8C954063D513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203" creationId="{D0343743-58E2-42D5-C2D4-4E4785818F5C}"/>
          </ac:inkMkLst>
        </pc:inkChg>
        <pc:inkChg chg="add del">
          <ac:chgData name="Prabhu NATARAJAN" userId="b568c39d-4608-44ca-adc0-616f90d36460" providerId="ADAL" clId="{E878474B-B9BD-C44D-AFC1-E15A6953A40C}" dt="2024-01-21T12:02:24.127" v="950"/>
          <ac:inkMkLst>
            <pc:docMk/>
            <pc:sldMk cId="350212657" sldId="360"/>
            <ac:inkMk id="204" creationId="{89779794-615F-5BF2-3F53-6637DD028E67}"/>
          </ac:inkMkLst>
        </pc:inkChg>
        <pc:inkChg chg="add del reco">
          <ac:chgData name="Prabhu NATARAJAN" userId="b568c39d-4608-44ca-adc0-616f90d36460" providerId="ADAL" clId="{E878474B-B9BD-C44D-AFC1-E15A6953A40C}" dt="2024-01-21T12:02:24.995" v="951"/>
          <ac:inkMkLst>
            <pc:docMk/>
            <pc:sldMk cId="350212657" sldId="360"/>
            <ac:inkMk id="205" creationId="{9AFAF36D-D6DC-331F-EC73-5204186C31A1}"/>
          </ac:inkMkLst>
        </pc:inkChg>
        <pc:inkChg chg="add del">
          <ac:chgData name="Prabhu NATARAJAN" userId="b568c39d-4608-44ca-adc0-616f90d36460" providerId="ADAL" clId="{E878474B-B9BD-C44D-AFC1-E15A6953A40C}" dt="2024-01-21T12:02:52.730" v="953"/>
          <ac:inkMkLst>
            <pc:docMk/>
            <pc:sldMk cId="350212657" sldId="360"/>
            <ac:inkMk id="206" creationId="{1BCCEB5F-F199-BC48-EA55-DA402BDA63C4}"/>
          </ac:inkMkLst>
        </pc:inkChg>
        <pc:inkChg chg="add del">
          <ac:chgData name="Prabhu NATARAJAN" userId="b568c39d-4608-44ca-adc0-616f90d36460" providerId="ADAL" clId="{E878474B-B9BD-C44D-AFC1-E15A6953A40C}" dt="2024-01-21T12:03:59.915" v="958"/>
          <ac:inkMkLst>
            <pc:docMk/>
            <pc:sldMk cId="350212657" sldId="360"/>
            <ac:inkMk id="207" creationId="{5C78BFC5-6E06-6133-A2AC-80C17DC17491}"/>
          </ac:inkMkLst>
        </pc:inkChg>
        <pc:inkChg chg="add del">
          <ac:chgData name="Prabhu NATARAJAN" userId="b568c39d-4608-44ca-adc0-616f90d36460" providerId="ADAL" clId="{E878474B-B9BD-C44D-AFC1-E15A6953A40C}" dt="2024-01-21T12:03:59.915" v="958"/>
          <ac:inkMkLst>
            <pc:docMk/>
            <pc:sldMk cId="350212657" sldId="360"/>
            <ac:inkMk id="208" creationId="{D2377A84-4DCB-C286-C89F-5CEEF8831FBA}"/>
          </ac:inkMkLst>
        </pc:inkChg>
        <pc:inkChg chg="add del">
          <ac:chgData name="Prabhu NATARAJAN" userId="b568c39d-4608-44ca-adc0-616f90d36460" providerId="ADAL" clId="{E878474B-B9BD-C44D-AFC1-E15A6953A40C}" dt="2024-01-21T12:03:59.915" v="958"/>
          <ac:inkMkLst>
            <pc:docMk/>
            <pc:sldMk cId="350212657" sldId="360"/>
            <ac:inkMk id="209" creationId="{E23ED5A2-EA74-D869-AB21-2FF302DED817}"/>
          </ac:inkMkLst>
        </pc:inkChg>
        <pc:inkChg chg="add del">
          <ac:chgData name="Prabhu NATARAJAN" userId="b568c39d-4608-44ca-adc0-616f90d36460" providerId="ADAL" clId="{E878474B-B9BD-C44D-AFC1-E15A6953A40C}" dt="2024-01-21T12:03:59.915" v="958"/>
          <ac:inkMkLst>
            <pc:docMk/>
            <pc:sldMk cId="350212657" sldId="360"/>
            <ac:inkMk id="210" creationId="{4741645E-AE44-9D75-6BDA-BB33DA30CDF3}"/>
          </ac:inkMkLst>
        </pc:inkChg>
        <pc:inkChg chg="add del reco">
          <ac:chgData name="Prabhu NATARAJAN" userId="b568c39d-4608-44ca-adc0-616f90d36460" providerId="ADAL" clId="{E878474B-B9BD-C44D-AFC1-E15A6953A40C}" dt="2024-01-21T12:04:21.294" v="964"/>
          <ac:inkMkLst>
            <pc:docMk/>
            <pc:sldMk cId="350212657" sldId="360"/>
            <ac:inkMk id="211" creationId="{318FA0C4-DB7F-D903-EC2E-274484B155BF}"/>
          </ac:inkMkLst>
        </pc:inkChg>
        <pc:inkChg chg="add del">
          <ac:chgData name="Prabhu NATARAJAN" userId="b568c39d-4608-44ca-adc0-616f90d36460" providerId="ADAL" clId="{E878474B-B9BD-C44D-AFC1-E15A6953A40C}" dt="2024-01-21T12:04:19.494" v="963"/>
          <ac:inkMkLst>
            <pc:docMk/>
            <pc:sldMk cId="350212657" sldId="360"/>
            <ac:inkMk id="212" creationId="{2EE7432E-34F7-E5A7-3958-A5FFB71A93F1}"/>
          </ac:inkMkLst>
        </pc:inkChg>
        <pc:inkChg chg="add del">
          <ac:chgData name="Prabhu NATARAJAN" userId="b568c39d-4608-44ca-adc0-616f90d36460" providerId="ADAL" clId="{E878474B-B9BD-C44D-AFC1-E15A6953A40C}" dt="2024-01-21T12:04:19.494" v="963"/>
          <ac:inkMkLst>
            <pc:docMk/>
            <pc:sldMk cId="350212657" sldId="360"/>
            <ac:inkMk id="213" creationId="{590331FC-7C8F-EC3A-8881-0CBD4D6EB85B}"/>
          </ac:inkMkLst>
        </pc:inkChg>
        <pc:inkChg chg="add del">
          <ac:chgData name="Prabhu NATARAJAN" userId="b568c39d-4608-44ca-adc0-616f90d36460" providerId="ADAL" clId="{E878474B-B9BD-C44D-AFC1-E15A6953A40C}" dt="2024-01-21T12:04:19.494" v="963"/>
          <ac:inkMkLst>
            <pc:docMk/>
            <pc:sldMk cId="350212657" sldId="360"/>
            <ac:inkMk id="214" creationId="{BBF1436F-C7A2-4154-BF84-07FB3931F3FE}"/>
          </ac:inkMkLst>
        </pc:inkChg>
        <pc:inkChg chg="add del">
          <ac:chgData name="Prabhu NATARAJAN" userId="b568c39d-4608-44ca-adc0-616f90d36460" providerId="ADAL" clId="{E878474B-B9BD-C44D-AFC1-E15A6953A40C}" dt="2024-01-21T12:04:19.494" v="963"/>
          <ac:inkMkLst>
            <pc:docMk/>
            <pc:sldMk cId="350212657" sldId="360"/>
            <ac:inkMk id="215" creationId="{F8A6ECAE-3CC3-8C3D-370D-EA73C25D30F8}"/>
          </ac:inkMkLst>
        </pc:inkChg>
        <pc:inkChg chg="add del reco">
          <ac:chgData name="Prabhu NATARAJAN" userId="b568c39d-4608-44ca-adc0-616f90d36460" providerId="ADAL" clId="{E878474B-B9BD-C44D-AFC1-E15A6953A40C}" dt="2024-01-21T12:04:21.299" v="966"/>
          <ac:inkMkLst>
            <pc:docMk/>
            <pc:sldMk cId="350212657" sldId="360"/>
            <ac:inkMk id="216" creationId="{1CD9D037-B6EA-8A80-8FC3-41EBBE9DB0FB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17" creationId="{D46F4B9B-C355-794F-DEA7-42AF56867F9F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18" creationId="{FD1AB586-3506-2C46-0693-305C4A99843D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19" creationId="{0DDDB5FC-C16A-C43E-20BD-FDABCF5D5480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0" creationId="{818D7714-756C-740C-0202-923B7F3230AC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1" creationId="{763B2D4A-12E5-2FD8-8FBF-FA1B07EF1A8C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2" creationId="{9D3CE837-1FE5-9292-E920-9B8A304CC91A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3" creationId="{09D426F5-47D3-9FA4-23B6-3C99426A2097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4" creationId="{7939793B-5365-F58B-EA01-A0A04CC9F11B}"/>
          </ac:inkMkLst>
        </pc:inkChg>
        <pc:inkChg chg="add del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5" creationId="{D5DE0B3F-1C58-136D-FA12-EBAC6B10E45F}"/>
          </ac:inkMkLst>
        </pc:inkChg>
        <pc:inkChg chg="add reco">
          <ac:chgData name="Prabhu NATARAJAN" userId="b568c39d-4608-44ca-adc0-616f90d36460" providerId="ADAL" clId="{E878474B-B9BD-C44D-AFC1-E15A6953A40C}" dt="2024-01-21T12:04:26.681" v="976"/>
          <ac:inkMkLst>
            <pc:docMk/>
            <pc:sldMk cId="350212657" sldId="360"/>
            <ac:inkMk id="226" creationId="{36F6765C-DAF7-446B-C190-D3D569490BEC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27" creationId="{29C479F1-97E6-96D4-1D26-4CDC7771AEE4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28" creationId="{41818734-59E3-F0C6-B12A-DBE3375EDBC2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29" creationId="{0C5CC761-0D04-C4E6-C3B1-B47074694B1C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0" creationId="{25045AF2-3DE2-A8FC-33A2-959A1041BC08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1" creationId="{B156DBE1-8588-9971-705E-4A8537735310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2" creationId="{016AB545-B500-9EA1-822A-3131F31D54F9}"/>
          </ac:inkMkLst>
        </pc:inkChg>
        <pc:inkChg chg="add del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3" creationId="{9E14F100-C4CE-9F4E-0900-EE92790032E9}"/>
          </ac:inkMkLst>
        </pc:inkChg>
        <pc:inkChg chg="add reco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4" creationId="{1C5D45EB-437F-DAC4-318B-0290C6F865AE}"/>
          </ac:inkMkLst>
        </pc:inkChg>
        <pc:inkChg chg="add reco">
          <ac:chgData name="Prabhu NATARAJAN" userId="b568c39d-4608-44ca-adc0-616f90d36460" providerId="ADAL" clId="{E878474B-B9BD-C44D-AFC1-E15A6953A40C}" dt="2024-01-21T12:04:32.695" v="984"/>
          <ac:inkMkLst>
            <pc:docMk/>
            <pc:sldMk cId="350212657" sldId="360"/>
            <ac:inkMk id="235" creationId="{76798EE5-9BA2-6BE8-F8BA-87E466A7B12C}"/>
          </ac:inkMkLst>
        </pc:inkChg>
        <pc:inkChg chg="add del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236" creationId="{BC5E0ADD-3CF4-62DA-DFA3-40E7F066C91D}"/>
          </ac:inkMkLst>
        </pc:inkChg>
        <pc:inkChg chg="add reco">
          <ac:chgData name="Prabhu NATARAJAN" userId="b568c39d-4608-44ca-adc0-616f90d36460" providerId="ADAL" clId="{E878474B-B9BD-C44D-AFC1-E15A6953A40C}" dt="2024-01-21T12:04:38.896" v="986"/>
          <ac:inkMkLst>
            <pc:docMk/>
            <pc:sldMk cId="350212657" sldId="360"/>
            <ac:inkMk id="237" creationId="{C63730F0-5F32-B712-7CEF-33DDFE902267}"/>
          </ac:inkMkLst>
        </pc:inkChg>
        <pc:inkChg chg="add del">
          <ac:chgData name="Prabhu NATARAJAN" userId="b568c39d-4608-44ca-adc0-616f90d36460" providerId="ADAL" clId="{E878474B-B9BD-C44D-AFC1-E15A6953A40C}" dt="2024-01-21T12:06:01.989" v="989"/>
          <ac:inkMkLst>
            <pc:docMk/>
            <pc:sldMk cId="350212657" sldId="360"/>
            <ac:inkMk id="238" creationId="{A6B690FB-43F2-8541-BED3-98E076E9EDC7}"/>
          </ac:inkMkLst>
        </pc:inkChg>
        <pc:inkChg chg="add del">
          <ac:chgData name="Prabhu NATARAJAN" userId="b568c39d-4608-44ca-adc0-616f90d36460" providerId="ADAL" clId="{E878474B-B9BD-C44D-AFC1-E15A6953A40C}" dt="2024-01-21T12:06:01.989" v="989"/>
          <ac:inkMkLst>
            <pc:docMk/>
            <pc:sldMk cId="350212657" sldId="360"/>
            <ac:inkMk id="239" creationId="{6133C391-49ED-5C0C-1000-DE95A6DE105D}"/>
          </ac:inkMkLst>
        </pc:inkChg>
        <pc:inkChg chg="add reco">
          <ac:chgData name="Prabhu NATARAJAN" userId="b568c39d-4608-44ca-adc0-616f90d36460" providerId="ADAL" clId="{E878474B-B9BD-C44D-AFC1-E15A6953A40C}" dt="2024-01-21T12:06:01.989" v="989"/>
          <ac:inkMkLst>
            <pc:docMk/>
            <pc:sldMk cId="350212657" sldId="360"/>
            <ac:inkMk id="240" creationId="{160DF23E-B43D-E62A-9957-ECAC12D43DF8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1" creationId="{D7BC02FF-F18D-62EA-5811-1B970BB0900E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2" creationId="{1BDF9331-0977-271B-1164-FFE5A17A05FF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3" creationId="{3C20F1A1-C88C-7468-A5C5-D33C12F8B65E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4" creationId="{349EDE6F-3D6F-C777-13C7-5DD9DEA3AC35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5" creationId="{A81A2137-8CFE-DC44-399F-A7362850E79B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6" creationId="{A8ED15CA-1BE6-4577-CEA8-12652479509C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7" creationId="{3CBC479A-244E-8898-7F18-C15DEDF5AB58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8" creationId="{36A04D03-51EB-894B-1CB7-99F99EDA9A27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49" creationId="{56DBA1C5-E786-B7D0-ACF7-167A0822A342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50" creationId="{7A8D4E0E-2B30-69CF-3D03-65A328A4E09E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51" creationId="{EF15193D-0378-58EB-2843-8A2CCBEF4984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52" creationId="{5B699685-20D1-2D0F-DBAD-4713C17FA00F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53" creationId="{8E9FF6D7-4D81-DE15-7C92-DE561A5BA4BE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54" creationId="{3BB7145B-E6B6-A61B-89CC-DBBBCBA1D1BE}"/>
          </ac:inkMkLst>
        </pc:inkChg>
        <pc:inkChg chg="add del">
          <ac:chgData name="Prabhu NATARAJAN" userId="b568c39d-4608-44ca-adc0-616f90d36460" providerId="ADAL" clId="{E878474B-B9BD-C44D-AFC1-E15A6953A40C}" dt="2024-01-21T12:06:19.876" v="1015"/>
          <ac:inkMkLst>
            <pc:docMk/>
            <pc:sldMk cId="350212657" sldId="360"/>
            <ac:inkMk id="255" creationId="{A4B3BDFC-C469-D374-F557-3A31235E6232}"/>
          </ac:inkMkLst>
        </pc:inkChg>
        <pc:inkChg chg="add del">
          <ac:chgData name="Prabhu NATARAJAN" userId="b568c39d-4608-44ca-adc0-616f90d36460" providerId="ADAL" clId="{E878474B-B9BD-C44D-AFC1-E15A6953A40C}" dt="2024-01-21T12:06:19.881" v="1020"/>
          <ac:inkMkLst>
            <pc:docMk/>
            <pc:sldMk cId="350212657" sldId="360"/>
            <ac:inkMk id="256" creationId="{73822362-0D58-ECDD-0B70-9A160E5A555B}"/>
          </ac:inkMkLst>
        </pc:inkChg>
        <pc:inkChg chg="add del">
          <ac:chgData name="Prabhu NATARAJAN" userId="b568c39d-4608-44ca-adc0-616f90d36460" providerId="ADAL" clId="{E878474B-B9BD-C44D-AFC1-E15A6953A40C}" dt="2024-01-21T12:06:19.878" v="1017"/>
          <ac:inkMkLst>
            <pc:docMk/>
            <pc:sldMk cId="350212657" sldId="360"/>
            <ac:inkMk id="257" creationId="{79F868CD-035D-618B-33DE-31E326451CAF}"/>
          </ac:inkMkLst>
        </pc:inkChg>
        <pc:inkChg chg="add del">
          <ac:chgData name="Prabhu NATARAJAN" userId="b568c39d-4608-44ca-adc0-616f90d36460" providerId="ADAL" clId="{E878474B-B9BD-C44D-AFC1-E15A6953A40C}" dt="2024-01-21T12:06:19.881" v="1021"/>
          <ac:inkMkLst>
            <pc:docMk/>
            <pc:sldMk cId="350212657" sldId="360"/>
            <ac:inkMk id="258" creationId="{B47E9C97-2D10-85B5-83E0-8B9BBFB48896}"/>
          </ac:inkMkLst>
        </pc:inkChg>
        <pc:inkChg chg="add del">
          <ac:chgData name="Prabhu NATARAJAN" userId="b568c39d-4608-44ca-adc0-616f90d36460" providerId="ADAL" clId="{E878474B-B9BD-C44D-AFC1-E15A6953A40C}" dt="2024-01-21T12:06:19.879" v="1018"/>
          <ac:inkMkLst>
            <pc:docMk/>
            <pc:sldMk cId="350212657" sldId="360"/>
            <ac:inkMk id="259" creationId="{00008966-6F89-5F3A-8F4F-87420EDC1FE7}"/>
          </ac:inkMkLst>
        </pc:inkChg>
        <pc:inkChg chg="add del">
          <ac:chgData name="Prabhu NATARAJAN" userId="b568c39d-4608-44ca-adc0-616f90d36460" providerId="ADAL" clId="{E878474B-B9BD-C44D-AFC1-E15A6953A40C}" dt="2024-01-21T12:06:19.882" v="1022"/>
          <ac:inkMkLst>
            <pc:docMk/>
            <pc:sldMk cId="350212657" sldId="360"/>
            <ac:inkMk id="260" creationId="{24E61465-AE76-4308-F2BA-2166D0FD38AB}"/>
          </ac:inkMkLst>
        </pc:inkChg>
        <pc:inkChg chg="add del">
          <ac:chgData name="Prabhu NATARAJAN" userId="b568c39d-4608-44ca-adc0-616f90d36460" providerId="ADAL" clId="{E878474B-B9BD-C44D-AFC1-E15A6953A40C}" dt="2024-01-21T12:06:19.877" v="1016"/>
          <ac:inkMkLst>
            <pc:docMk/>
            <pc:sldMk cId="350212657" sldId="360"/>
            <ac:inkMk id="261" creationId="{79F5C2EE-805B-5078-2582-8D252FAF476A}"/>
          </ac:inkMkLst>
        </pc:inkChg>
        <pc:inkChg chg="add del">
          <ac:chgData name="Prabhu NATARAJAN" userId="b568c39d-4608-44ca-adc0-616f90d36460" providerId="ADAL" clId="{E878474B-B9BD-C44D-AFC1-E15A6953A40C}" dt="2024-01-21T12:06:20.636" v="1023"/>
          <ac:inkMkLst>
            <pc:docMk/>
            <pc:sldMk cId="350212657" sldId="360"/>
            <ac:inkMk id="262" creationId="{DF88CE0A-1866-8EE8-15AB-F32E2CFE08EE}"/>
          </ac:inkMkLst>
        </pc:inkChg>
        <pc:inkChg chg="add del">
          <ac:chgData name="Prabhu NATARAJAN" userId="b568c39d-4608-44ca-adc0-616f90d36460" providerId="ADAL" clId="{E878474B-B9BD-C44D-AFC1-E15A6953A40C}" dt="2024-01-21T12:06:19.880" v="1019"/>
          <ac:inkMkLst>
            <pc:docMk/>
            <pc:sldMk cId="350212657" sldId="360"/>
            <ac:inkMk id="263" creationId="{6AE38227-470D-C7A8-2764-911269AB123B}"/>
          </ac:inkMkLst>
        </pc:inkChg>
        <pc:inkChg chg="add del">
          <ac:chgData name="Prabhu NATARAJAN" userId="b568c39d-4608-44ca-adc0-616f90d36460" providerId="ADAL" clId="{E878474B-B9BD-C44D-AFC1-E15A6953A40C}" dt="2024-01-21T12:06:19.875" v="1014"/>
          <ac:inkMkLst>
            <pc:docMk/>
            <pc:sldMk cId="350212657" sldId="360"/>
            <ac:inkMk id="264" creationId="{F298F380-3F22-8C09-069A-05FE8F8A6CBC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65" creationId="{E57E262E-7921-C3A1-57DC-B5E0C72E2EB1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66" creationId="{49E60D90-31B5-007F-E2E9-368C1ECC4287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67" creationId="{8E52417A-5B15-230F-B68B-C5BF04B792EF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68" creationId="{49A89F8F-5EB5-09AC-AC45-243CE440992B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69" creationId="{B3B7400F-6F2D-D605-5029-1331D94B84AC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0" creationId="{7B5F82F9-7915-86D7-4B6F-92D461E37D2F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1" creationId="{322CCF4D-309B-BA51-6A31-1229076DC4ED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2" creationId="{6C93AF7D-89BB-53BC-FD1D-0DDDDE79254E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3" creationId="{AE87378D-9161-9A93-8965-E2E71489D75F}"/>
          </ac:inkMkLst>
        </pc:inkChg>
        <pc:inkChg chg="add del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4" creationId="{907FD025-84C1-DC7D-7D5B-0947D6B3F57D}"/>
          </ac:inkMkLst>
        </pc:inkChg>
        <pc:inkChg chg="add reco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5" creationId="{ECF31BB2-9D91-23C9-215B-FAF5FB0D8373}"/>
          </ac:inkMkLst>
        </pc:inkChg>
        <pc:inkChg chg="add reco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6" creationId="{0BC197DC-64B0-AD75-E8DC-7DEECE1E1507}"/>
          </ac:inkMkLst>
        </pc:inkChg>
        <pc:inkChg chg="add reco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7" creationId="{10F0BF15-6F10-86D8-107B-3A1455C41F7C}"/>
          </ac:inkMkLst>
        </pc:inkChg>
        <pc:inkChg chg="add reco">
          <ac:chgData name="Prabhu NATARAJAN" userId="b568c39d-4608-44ca-adc0-616f90d36460" providerId="ADAL" clId="{E878474B-B9BD-C44D-AFC1-E15A6953A40C}" dt="2024-01-21T12:06:27.559" v="1034"/>
          <ac:inkMkLst>
            <pc:docMk/>
            <pc:sldMk cId="350212657" sldId="360"/>
            <ac:inkMk id="278" creationId="{D4717D6E-8A8C-2474-57F7-9E35B7699EE0}"/>
          </ac:inkMkLst>
        </pc:inkChg>
        <pc:inkChg chg="add del">
          <ac:chgData name="Prabhu NATARAJAN" userId="b568c39d-4608-44ca-adc0-616f90d36460" providerId="ADAL" clId="{E878474B-B9BD-C44D-AFC1-E15A6953A40C}" dt="2024-01-21T12:06:38.820" v="1048"/>
          <ac:inkMkLst>
            <pc:docMk/>
            <pc:sldMk cId="350212657" sldId="360"/>
            <ac:inkMk id="279" creationId="{F7C79BD8-C268-DD4A-BAAC-B91C9FF77C7E}"/>
          </ac:inkMkLst>
        </pc:inkChg>
        <pc:inkChg chg="add del">
          <ac:chgData name="Prabhu NATARAJAN" userId="b568c39d-4608-44ca-adc0-616f90d36460" providerId="ADAL" clId="{E878474B-B9BD-C44D-AFC1-E15A6953A40C}" dt="2024-01-21T12:06:38.821" v="1052"/>
          <ac:inkMkLst>
            <pc:docMk/>
            <pc:sldMk cId="350212657" sldId="360"/>
            <ac:inkMk id="280" creationId="{1B7BDFEB-98A0-BAFB-6577-3278A06D4846}"/>
          </ac:inkMkLst>
        </pc:inkChg>
        <pc:inkChg chg="add del">
          <ac:chgData name="Prabhu NATARAJAN" userId="b568c39d-4608-44ca-adc0-616f90d36460" providerId="ADAL" clId="{E878474B-B9BD-C44D-AFC1-E15A6953A40C}" dt="2024-01-21T12:06:38.819" v="1045"/>
          <ac:inkMkLst>
            <pc:docMk/>
            <pc:sldMk cId="350212657" sldId="360"/>
            <ac:inkMk id="281" creationId="{C957D1A1-59BE-4A1B-40D1-15D50092B1B3}"/>
          </ac:inkMkLst>
        </pc:inkChg>
        <pc:inkChg chg="add del">
          <ac:chgData name="Prabhu NATARAJAN" userId="b568c39d-4608-44ca-adc0-616f90d36460" providerId="ADAL" clId="{E878474B-B9BD-C44D-AFC1-E15A6953A40C}" dt="2024-01-21T12:06:38.819" v="1046"/>
          <ac:inkMkLst>
            <pc:docMk/>
            <pc:sldMk cId="350212657" sldId="360"/>
            <ac:inkMk id="282" creationId="{262DD06B-CF07-1DD4-BBB4-D95F739C1832}"/>
          </ac:inkMkLst>
        </pc:inkChg>
        <pc:inkChg chg="add del">
          <ac:chgData name="Prabhu NATARAJAN" userId="b568c39d-4608-44ca-adc0-616f90d36460" providerId="ADAL" clId="{E878474B-B9BD-C44D-AFC1-E15A6953A40C}" dt="2024-01-21T12:06:38.820" v="1049"/>
          <ac:inkMkLst>
            <pc:docMk/>
            <pc:sldMk cId="350212657" sldId="360"/>
            <ac:inkMk id="283" creationId="{A694D4F3-6A6D-3EFE-6B8E-AC8A2CE13975}"/>
          </ac:inkMkLst>
        </pc:inkChg>
        <pc:inkChg chg="add del">
          <ac:chgData name="Prabhu NATARAJAN" userId="b568c39d-4608-44ca-adc0-616f90d36460" providerId="ADAL" clId="{E878474B-B9BD-C44D-AFC1-E15A6953A40C}" dt="2024-01-21T12:06:38.822" v="1053"/>
          <ac:inkMkLst>
            <pc:docMk/>
            <pc:sldMk cId="350212657" sldId="360"/>
            <ac:inkMk id="284" creationId="{6600F317-39A6-DC9B-3390-592603878FC1}"/>
          </ac:inkMkLst>
        </pc:inkChg>
        <pc:inkChg chg="add del">
          <ac:chgData name="Prabhu NATARAJAN" userId="b568c39d-4608-44ca-adc0-616f90d36460" providerId="ADAL" clId="{E878474B-B9BD-C44D-AFC1-E15A6953A40C}" dt="2024-01-21T12:06:38.821" v="1050"/>
          <ac:inkMkLst>
            <pc:docMk/>
            <pc:sldMk cId="350212657" sldId="360"/>
            <ac:inkMk id="285" creationId="{F5CF0589-E2C9-B95A-CAE4-2C7FEA71DA9E}"/>
          </ac:inkMkLst>
        </pc:inkChg>
        <pc:inkChg chg="add del">
          <ac:chgData name="Prabhu NATARAJAN" userId="b568c39d-4608-44ca-adc0-616f90d36460" providerId="ADAL" clId="{E878474B-B9BD-C44D-AFC1-E15A6953A40C}" dt="2024-01-21T12:06:38.820" v="1047"/>
          <ac:inkMkLst>
            <pc:docMk/>
            <pc:sldMk cId="350212657" sldId="360"/>
            <ac:inkMk id="286" creationId="{171A56C9-2DB4-B310-0972-EE87B2B38BA1}"/>
          </ac:inkMkLst>
        </pc:inkChg>
        <pc:inkChg chg="add del">
          <ac:chgData name="Prabhu NATARAJAN" userId="b568c39d-4608-44ca-adc0-616f90d36460" providerId="ADAL" clId="{E878474B-B9BD-C44D-AFC1-E15A6953A40C}" dt="2024-01-21T12:06:38.821" v="1051"/>
          <ac:inkMkLst>
            <pc:docMk/>
            <pc:sldMk cId="350212657" sldId="360"/>
            <ac:inkMk id="287" creationId="{82F17E1C-E6EA-AE45-F177-5138D2BA4276}"/>
          </ac:inkMkLst>
        </pc:inkChg>
        <pc:inkChg chg="add del">
          <ac:chgData name="Prabhu NATARAJAN" userId="b568c39d-4608-44ca-adc0-616f90d36460" providerId="ADAL" clId="{E878474B-B9BD-C44D-AFC1-E15A6953A40C}" dt="2024-01-21T12:06:38.822" v="1054"/>
          <ac:inkMkLst>
            <pc:docMk/>
            <pc:sldMk cId="350212657" sldId="360"/>
            <ac:inkMk id="288" creationId="{31CDAEE5-C243-DB2D-FFF2-54B5BDFF3A6C}"/>
          </ac:inkMkLst>
        </pc:inkChg>
        <pc:inkChg chg="add del">
          <ac:chgData name="Prabhu NATARAJAN" userId="b568c39d-4608-44ca-adc0-616f90d36460" providerId="ADAL" clId="{E878474B-B9BD-C44D-AFC1-E15A6953A40C}" dt="2024-01-21T12:06:44.344" v="1064"/>
          <ac:inkMkLst>
            <pc:docMk/>
            <pc:sldMk cId="350212657" sldId="360"/>
            <ac:inkMk id="289" creationId="{14E2F43C-DA1F-3A8C-41F1-A1F9CD279707}"/>
          </ac:inkMkLst>
        </pc:inkChg>
        <pc:inkChg chg="add del">
          <ac:chgData name="Prabhu NATARAJAN" userId="b568c39d-4608-44ca-adc0-616f90d36460" providerId="ADAL" clId="{E878474B-B9BD-C44D-AFC1-E15A6953A40C}" dt="2024-01-21T12:06:44.342" v="1062"/>
          <ac:inkMkLst>
            <pc:docMk/>
            <pc:sldMk cId="350212657" sldId="360"/>
            <ac:inkMk id="290" creationId="{2D339EAD-1E83-00D9-F48B-578AF19D1C1F}"/>
          </ac:inkMkLst>
        </pc:inkChg>
        <pc:inkChg chg="add del">
          <ac:chgData name="Prabhu NATARAJAN" userId="b568c39d-4608-44ca-adc0-616f90d36460" providerId="ADAL" clId="{E878474B-B9BD-C44D-AFC1-E15A6953A40C}" dt="2024-01-21T12:06:44.343" v="1063"/>
          <ac:inkMkLst>
            <pc:docMk/>
            <pc:sldMk cId="350212657" sldId="360"/>
            <ac:inkMk id="291" creationId="{54A7ED51-D8FE-18B4-A2D8-B75D504E1EE3}"/>
          </ac:inkMkLst>
        </pc:inkChg>
        <pc:inkChg chg="add del">
          <ac:chgData name="Prabhu NATARAJAN" userId="b568c39d-4608-44ca-adc0-616f90d36460" providerId="ADAL" clId="{E878474B-B9BD-C44D-AFC1-E15A6953A40C}" dt="2024-01-21T12:06:44.345" v="1065"/>
          <ac:inkMkLst>
            <pc:docMk/>
            <pc:sldMk cId="350212657" sldId="360"/>
            <ac:inkMk id="292" creationId="{C2B350C4-89C4-D981-8B44-74656CFB57EA}"/>
          </ac:inkMkLst>
        </pc:inkChg>
        <pc:inkChg chg="add del">
          <ac:chgData name="Prabhu NATARAJAN" userId="b568c39d-4608-44ca-adc0-616f90d36460" providerId="ADAL" clId="{E878474B-B9BD-C44D-AFC1-E15A6953A40C}" dt="2024-01-21T12:06:44.346" v="1066"/>
          <ac:inkMkLst>
            <pc:docMk/>
            <pc:sldMk cId="350212657" sldId="360"/>
            <ac:inkMk id="293" creationId="{510074D0-C7FC-BF00-2239-8826C0754918}"/>
          </ac:inkMkLst>
        </pc:inkChg>
        <pc:inkChg chg="add del">
          <ac:chgData name="Prabhu NATARAJAN" userId="b568c39d-4608-44ca-adc0-616f90d36460" providerId="ADAL" clId="{E878474B-B9BD-C44D-AFC1-E15A6953A40C}" dt="2024-01-21T12:06:44.347" v="1068"/>
          <ac:inkMkLst>
            <pc:docMk/>
            <pc:sldMk cId="350212657" sldId="360"/>
            <ac:inkMk id="294" creationId="{B567959D-ED59-3A47-002B-CCD6CB3FC8C6}"/>
          </ac:inkMkLst>
        </pc:inkChg>
        <pc:inkChg chg="add del">
          <ac:chgData name="Prabhu NATARAJAN" userId="b568c39d-4608-44ca-adc0-616f90d36460" providerId="ADAL" clId="{E878474B-B9BD-C44D-AFC1-E15A6953A40C}" dt="2024-01-21T12:06:44.347" v="1067"/>
          <ac:inkMkLst>
            <pc:docMk/>
            <pc:sldMk cId="350212657" sldId="360"/>
            <ac:inkMk id="295" creationId="{E8E3E7D0-1791-60CF-5714-6A13BA8278AF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296" creationId="{C1566CCC-CF32-1CFC-1DC6-8B545B0FF3A2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297" creationId="{5BF02414-C4FE-B70C-12C5-9AEEB0846A85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298" creationId="{CE95CDFC-6B57-915C-9A7F-2E2D38FDBC16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299" creationId="{ED6C9A40-CADB-A2E3-6B56-5A96DE6A7CB4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0" creationId="{7825AF28-3672-D28F-2379-28771564991F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1" creationId="{8034185A-8796-4C0E-6F20-7D489096F59E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2" creationId="{56159CBD-83BB-728F-3858-CF1FB3AD16AE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3" creationId="{A0DDB0B3-76C1-25D1-9440-A8F00584ABA4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4" creationId="{51B72AB5-125E-0937-DB0F-78FE415F3051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5" creationId="{FF9535D0-0380-EB8C-8133-448876307C9D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6" creationId="{4B243DB8-4867-041C-DB97-170A951C44D6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7" creationId="{E91068BC-54DB-24B0-4A73-6FFB169A0775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8" creationId="{C61C1614-1F62-CD08-F829-5328F8D68828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09" creationId="{812F49E4-9FCD-3412-9BDB-D8E32B351845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0" creationId="{59A7CE06-7BFE-84BA-569A-BEB4BA2289C9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1" creationId="{44EC5DFE-9CEA-0A61-3772-8DFEB5051151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2" creationId="{23647B71-77CE-826E-57A2-975B029E02BA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3" creationId="{2FE4A9A2-323C-038C-8356-11154E325F41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4" creationId="{3506AE25-C098-E5D1-60AC-0C3FEECD8DBE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5" creationId="{122663CF-0C17-923E-D176-59CF41D1CB6E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6" creationId="{FEB0D9E4-CB87-309F-9CA2-21E735AA5793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7" creationId="{75CF5DEF-552B-7941-CE21-C2D73CB07FB1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8" creationId="{4769002D-5171-DFD0-3A7D-9EED185B9D22}"/>
          </ac:inkMkLst>
        </pc:inkChg>
        <pc:inkChg chg="add del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19" creationId="{4FC09FFD-EF89-92C6-A810-6721D107AA72}"/>
          </ac:inkMkLst>
        </pc:inkChg>
        <pc:inkChg chg="add reco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20" creationId="{A2796C58-3C3C-4362-0094-DD329D6BE2A7}"/>
          </ac:inkMkLst>
        </pc:inkChg>
        <pc:inkChg chg="add reco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21" creationId="{084CFBDE-0C58-C444-7A9E-65844B69DE33}"/>
          </ac:inkMkLst>
        </pc:inkChg>
        <pc:inkChg chg="add reco">
          <ac:chgData name="Prabhu NATARAJAN" userId="b568c39d-4608-44ca-adc0-616f90d36460" providerId="ADAL" clId="{E878474B-B9BD-C44D-AFC1-E15A6953A40C}" dt="2024-01-21T12:06:53.491" v="1093"/>
          <ac:inkMkLst>
            <pc:docMk/>
            <pc:sldMk cId="350212657" sldId="360"/>
            <ac:inkMk id="322" creationId="{D4EE3F25-418D-46DB-85A3-5DC73E4B5CA8}"/>
          </ac:inkMkLst>
        </pc:inkChg>
        <pc:inkChg chg="add">
          <ac:chgData name="Prabhu NATARAJAN" userId="b568c39d-4608-44ca-adc0-616f90d36460" providerId="ADAL" clId="{E878474B-B9BD-C44D-AFC1-E15A6953A40C}" dt="2024-01-21T12:26:17.184" v="1346"/>
          <ac:inkMkLst>
            <pc:docMk/>
            <pc:sldMk cId="350212657" sldId="360"/>
            <ac:inkMk id="323" creationId="{7181300E-813A-436F-A807-7492E72071F0}"/>
          </ac:inkMkLst>
        </pc:inkChg>
        <pc:inkChg chg="add del">
          <ac:chgData name="Prabhu NATARAJAN" userId="b568c39d-4608-44ca-adc0-616f90d36460" providerId="ADAL" clId="{E878474B-B9BD-C44D-AFC1-E15A6953A40C}" dt="2024-01-21T12:26:26.869" v="1350"/>
          <ac:inkMkLst>
            <pc:docMk/>
            <pc:sldMk cId="350212657" sldId="360"/>
            <ac:inkMk id="324" creationId="{1DAF59E2-57DA-101F-F1FA-D329228885DB}"/>
          </ac:inkMkLst>
        </pc:inkChg>
        <pc:inkChg chg="add del">
          <ac:chgData name="Prabhu NATARAJAN" userId="b568c39d-4608-44ca-adc0-616f90d36460" providerId="ADAL" clId="{E878474B-B9BD-C44D-AFC1-E15A6953A40C}" dt="2024-01-21T12:26:26.869" v="1350"/>
          <ac:inkMkLst>
            <pc:docMk/>
            <pc:sldMk cId="350212657" sldId="360"/>
            <ac:inkMk id="325" creationId="{C8C8B374-B24B-DAA1-BC81-A337D93F0515}"/>
          </ac:inkMkLst>
        </pc:inkChg>
        <pc:inkChg chg="add del">
          <ac:chgData name="Prabhu NATARAJAN" userId="b568c39d-4608-44ca-adc0-616f90d36460" providerId="ADAL" clId="{E878474B-B9BD-C44D-AFC1-E15A6953A40C}" dt="2024-01-21T12:26:26.869" v="1350"/>
          <ac:inkMkLst>
            <pc:docMk/>
            <pc:sldMk cId="350212657" sldId="360"/>
            <ac:inkMk id="326" creationId="{9AD7BE6A-4A54-292B-2970-836BAABACAF5}"/>
          </ac:inkMkLst>
        </pc:inkChg>
        <pc:inkChg chg="add reco">
          <ac:chgData name="Prabhu NATARAJAN" userId="b568c39d-4608-44ca-adc0-616f90d36460" providerId="ADAL" clId="{E878474B-B9BD-C44D-AFC1-E15A6953A40C}" dt="2024-01-21T12:26:26.869" v="1350"/>
          <ac:inkMkLst>
            <pc:docMk/>
            <pc:sldMk cId="350212657" sldId="360"/>
            <ac:inkMk id="327" creationId="{A0B2E517-C396-EF5B-80D0-67781E6A74E4}"/>
          </ac:inkMkLst>
        </pc:inkChg>
      </pc:sldChg>
      <pc:sldChg chg="addSp delSp modSp new">
        <pc:chgData name="Prabhu NATARAJAN" userId="b568c39d-4608-44ca-adc0-616f90d36460" providerId="ADAL" clId="{E878474B-B9BD-C44D-AFC1-E15A6953A40C}" dt="2024-01-21T12:26:39.075" v="1354"/>
        <pc:sldMkLst>
          <pc:docMk/>
          <pc:sldMk cId="1576791692" sldId="361"/>
        </pc:sldMkLst>
        <pc:spChg chg="mod">
          <ac:chgData name="Prabhu NATARAJAN" userId="b568c39d-4608-44ca-adc0-616f90d36460" providerId="ADAL" clId="{E878474B-B9BD-C44D-AFC1-E15A6953A40C}" dt="2024-01-21T12:08:12.667" v="1105" actId="22"/>
          <ac:spMkLst>
            <pc:docMk/>
            <pc:sldMk cId="1576791692" sldId="361"/>
            <ac:spMk id="2" creationId="{73392080-EF37-640A-38C3-2C4C97FF93D6}"/>
          </ac:spMkLst>
        </pc:spChg>
        <pc:inkChg chg="add del">
          <ac:chgData name="Prabhu NATARAJAN" userId="b568c39d-4608-44ca-adc0-616f90d36460" providerId="ADAL" clId="{E878474B-B9BD-C44D-AFC1-E15A6953A40C}" dt="2024-01-21T12:07:33.856" v="1097"/>
          <ac:inkMkLst>
            <pc:docMk/>
            <pc:sldMk cId="1576791692" sldId="361"/>
            <ac:inkMk id="5" creationId="{1DDD70A8-378F-819F-D33F-E4CD33F50A80}"/>
          </ac:inkMkLst>
        </pc:inkChg>
        <pc:inkChg chg="add del">
          <ac:chgData name="Prabhu NATARAJAN" userId="b568c39d-4608-44ca-adc0-616f90d36460" providerId="ADAL" clId="{E878474B-B9BD-C44D-AFC1-E15A6953A40C}" dt="2024-01-21T12:07:33.856" v="1097"/>
          <ac:inkMkLst>
            <pc:docMk/>
            <pc:sldMk cId="1576791692" sldId="361"/>
            <ac:inkMk id="6" creationId="{1052C304-768C-9B6B-9B77-908AE17BA0D1}"/>
          </ac:inkMkLst>
        </pc:inkChg>
        <pc:inkChg chg="add del reco">
          <ac:chgData name="Prabhu NATARAJAN" userId="b568c39d-4608-44ca-adc0-616f90d36460" providerId="ADAL" clId="{E878474B-B9BD-C44D-AFC1-E15A6953A40C}" dt="2024-01-21T12:07:36.293" v="1099"/>
          <ac:inkMkLst>
            <pc:docMk/>
            <pc:sldMk cId="1576791692" sldId="361"/>
            <ac:inkMk id="7" creationId="{0688ADA9-2CF9-228E-F04A-68BF27CD0441}"/>
          </ac:inkMkLst>
        </pc:inkChg>
        <pc:inkChg chg="add del">
          <ac:chgData name="Prabhu NATARAJAN" userId="b568c39d-4608-44ca-adc0-616f90d36460" providerId="ADAL" clId="{E878474B-B9BD-C44D-AFC1-E15A6953A40C}" dt="2024-01-21T12:07:36.294" v="1100"/>
          <ac:inkMkLst>
            <pc:docMk/>
            <pc:sldMk cId="1576791692" sldId="361"/>
            <ac:inkMk id="8" creationId="{53BDA8D5-BD0D-F82E-CF44-906EBC2830B0}"/>
          </ac:inkMkLst>
        </pc:inkChg>
        <pc:inkChg chg="add del">
          <ac:chgData name="Prabhu NATARAJAN" userId="b568c39d-4608-44ca-adc0-616f90d36460" providerId="ADAL" clId="{E878474B-B9BD-C44D-AFC1-E15A6953A40C}" dt="2024-01-21T12:07:53.059" v="1102"/>
          <ac:inkMkLst>
            <pc:docMk/>
            <pc:sldMk cId="1576791692" sldId="361"/>
            <ac:inkMk id="9" creationId="{59D8D415-0075-B833-BA2B-CE8DDF6C0D8A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0" creationId="{33C56D28-D9DE-A67E-2BE7-C52E7F56830A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1" creationId="{3071E867-B822-7DE4-A8B6-9C03540B56E1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2" creationId="{F8490346-43C6-8F7B-044C-A8B3806AA443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3" creationId="{042D6E31-840C-7B23-4CE6-778DAFF2CBAB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4" creationId="{7E5D7644-D55D-5FEE-DCFE-DDADBECF4668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5" creationId="{D8C5864A-9DFC-492A-3E28-C38F6BF32211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6" creationId="{F8729DC3-11B4-1B8F-33F9-10A7D5B168E2}"/>
          </ac:inkMkLst>
        </pc:inkChg>
        <pc:inkChg chg="add del">
          <ac:chgData name="Prabhu NATARAJAN" userId="b568c39d-4608-44ca-adc0-616f90d36460" providerId="ADAL" clId="{E878474B-B9BD-C44D-AFC1-E15A6953A40C}" dt="2024-01-21T12:09:02.990" v="1114"/>
          <ac:inkMkLst>
            <pc:docMk/>
            <pc:sldMk cId="1576791692" sldId="361"/>
            <ac:inkMk id="17" creationId="{BAB15F5B-ADB5-96D1-B2B9-4CB52B6F6C71}"/>
          </ac:inkMkLst>
        </pc:inkChg>
        <pc:inkChg chg="add mod reco modStrokes">
          <ac:chgData name="Prabhu NATARAJAN" userId="b568c39d-4608-44ca-adc0-616f90d36460" providerId="ADAL" clId="{E878474B-B9BD-C44D-AFC1-E15A6953A40C}" dt="2024-01-21T12:09:03.576" v="1115"/>
          <ac:inkMkLst>
            <pc:docMk/>
            <pc:sldMk cId="1576791692" sldId="361"/>
            <ac:inkMk id="18" creationId="{7C15260F-2E4D-C618-F9AC-D334AEAEE96F}"/>
          </ac:inkMkLst>
        </pc:inkChg>
        <pc:inkChg chg="add del">
          <ac:chgData name="Prabhu NATARAJAN" userId="b568c39d-4608-44ca-adc0-616f90d36460" providerId="ADAL" clId="{E878474B-B9BD-C44D-AFC1-E15A6953A40C}" dt="2024-01-21T12:22:08.390" v="1228"/>
          <ac:inkMkLst>
            <pc:docMk/>
            <pc:sldMk cId="1576791692" sldId="361"/>
            <ac:inkMk id="19" creationId="{A23A2A89-A0F2-A534-E383-8D5B7ED4C29F}"/>
          </ac:inkMkLst>
        </pc:inkChg>
        <pc:inkChg chg="add del">
          <ac:chgData name="Prabhu NATARAJAN" userId="b568c39d-4608-44ca-adc0-616f90d36460" providerId="ADAL" clId="{E878474B-B9BD-C44D-AFC1-E15A6953A40C}" dt="2024-01-21T12:22:08.390" v="1228"/>
          <ac:inkMkLst>
            <pc:docMk/>
            <pc:sldMk cId="1576791692" sldId="361"/>
            <ac:inkMk id="20" creationId="{7107FF19-093D-4E8F-6081-1A6AD6595422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1" creationId="{5D3D8052-DD17-9BA3-9180-D89FCDA94529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2" creationId="{11AF3520-8952-099C-46E5-F0AE40EEA51B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3" creationId="{13CFB516-74E2-1605-36CC-1DD936BA00A1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4" creationId="{436CFEE8-6A5B-758C-6D7A-2C4A62D49728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5" creationId="{5F8C4C1F-94CA-5EF5-F6FD-EB77E919F985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6" creationId="{4C4AF831-7AAC-C527-374F-C0E550D479E3}"/>
          </ac:inkMkLst>
        </pc:inkChg>
        <pc:inkChg chg="add del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7" creationId="{836421A3-932D-D281-E91E-6E7B3C09E925}"/>
          </ac:inkMkLst>
        </pc:inkChg>
        <pc:inkChg chg="add reco">
          <ac:chgData name="Prabhu NATARAJAN" userId="b568c39d-4608-44ca-adc0-616f90d36460" providerId="ADAL" clId="{E878474B-B9BD-C44D-AFC1-E15A6953A40C}" dt="2024-01-21T12:20:01.033" v="1125"/>
          <ac:inkMkLst>
            <pc:docMk/>
            <pc:sldMk cId="1576791692" sldId="361"/>
            <ac:inkMk id="28" creationId="{BB9F72A2-12D2-DFEE-72EC-676D12802895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29" creationId="{CD2A404A-1E34-9ED7-90F7-A3621F17786B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0" creationId="{2E20505D-8348-7B85-1238-DBC8C55AE091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1" creationId="{AB42C603-D7F5-43AE-B550-5D953DDA7A88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2" creationId="{23161637-E264-9FB6-C4E4-6C38B15A461B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3" creationId="{92704E28-4F03-16DC-EA72-89F1F51E402F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4" creationId="{D87D4374-ACFB-F80E-EC0A-1480835C1971}"/>
          </ac:inkMkLst>
        </pc:inkChg>
        <pc:inkChg chg="add del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5" creationId="{6894E1CF-15CD-DD29-0C55-B3CB1A60A482}"/>
          </ac:inkMkLst>
        </pc:inkChg>
        <pc:inkChg chg="add">
          <ac:chgData name="Prabhu NATARAJAN" userId="b568c39d-4608-44ca-adc0-616f90d36460" providerId="ADAL" clId="{E878474B-B9BD-C44D-AFC1-E15A6953A40C}" dt="2024-01-21T12:21:04.069" v="1133"/>
          <ac:inkMkLst>
            <pc:docMk/>
            <pc:sldMk cId="1576791692" sldId="361"/>
            <ac:inkMk id="36" creationId="{99C03071-E8B4-826A-5ECD-DAADAB63585B}"/>
          </ac:inkMkLst>
        </pc:inkChg>
        <pc:inkChg chg="add reco">
          <ac:chgData name="Prabhu NATARAJAN" userId="b568c39d-4608-44ca-adc0-616f90d36460" providerId="ADAL" clId="{E878474B-B9BD-C44D-AFC1-E15A6953A40C}" dt="2024-01-21T12:21:04.656" v="1134"/>
          <ac:inkMkLst>
            <pc:docMk/>
            <pc:sldMk cId="1576791692" sldId="361"/>
            <ac:inkMk id="37" creationId="{D24AE15A-6CB7-C745-082D-35F7E7565B75}"/>
          </ac:inkMkLst>
        </pc:inkChg>
        <pc:inkChg chg="add del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38" creationId="{808FD925-C4B8-63C5-0B8C-D1D48C01FCD2}"/>
          </ac:inkMkLst>
        </pc:inkChg>
        <pc:inkChg chg="add del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39" creationId="{D52FBD92-13FE-0250-41BF-B006665A0E26}"/>
          </ac:inkMkLst>
        </pc:inkChg>
        <pc:inkChg chg="add del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40" creationId="{F585DEE3-0D85-379C-0256-4F77A61A100A}"/>
          </ac:inkMkLst>
        </pc:inkChg>
        <pc:inkChg chg="add del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41" creationId="{5ACA6697-E559-93E3-42D9-A4DA12F2C8EE}"/>
          </ac:inkMkLst>
        </pc:inkChg>
        <pc:inkChg chg="add del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42" creationId="{C43566DF-7A55-F01E-928E-093649CF4260}"/>
          </ac:inkMkLst>
        </pc:inkChg>
        <pc:inkChg chg="add reco">
          <ac:chgData name="Prabhu NATARAJAN" userId="b568c39d-4608-44ca-adc0-616f90d36460" providerId="ADAL" clId="{E878474B-B9BD-C44D-AFC1-E15A6953A40C}" dt="2024-01-21T12:21:11.259" v="1140"/>
          <ac:inkMkLst>
            <pc:docMk/>
            <pc:sldMk cId="1576791692" sldId="361"/>
            <ac:inkMk id="43" creationId="{7A320254-8207-7540-E6D9-E9CA34EC8AB9}"/>
          </ac:inkMkLst>
        </pc:inkChg>
        <pc:inkChg chg="add del">
          <ac:chgData name="Prabhu NATARAJAN" userId="b568c39d-4608-44ca-adc0-616f90d36460" providerId="ADAL" clId="{E878474B-B9BD-C44D-AFC1-E15A6953A40C}" dt="2024-01-21T12:21:15.102" v="1143"/>
          <ac:inkMkLst>
            <pc:docMk/>
            <pc:sldMk cId="1576791692" sldId="361"/>
            <ac:inkMk id="44" creationId="{9A98E426-3DDD-B33E-3917-D43910F5360E}"/>
          </ac:inkMkLst>
        </pc:inkChg>
        <pc:inkChg chg="add del">
          <ac:chgData name="Prabhu NATARAJAN" userId="b568c39d-4608-44ca-adc0-616f90d36460" providerId="ADAL" clId="{E878474B-B9BD-C44D-AFC1-E15A6953A40C}" dt="2024-01-21T12:21:15.102" v="1143"/>
          <ac:inkMkLst>
            <pc:docMk/>
            <pc:sldMk cId="1576791692" sldId="361"/>
            <ac:inkMk id="45" creationId="{000B0514-87A6-C26D-075A-565FD3BF3F8B}"/>
          </ac:inkMkLst>
        </pc:inkChg>
        <pc:inkChg chg="add reco">
          <ac:chgData name="Prabhu NATARAJAN" userId="b568c39d-4608-44ca-adc0-616f90d36460" providerId="ADAL" clId="{E878474B-B9BD-C44D-AFC1-E15A6953A40C}" dt="2024-01-21T12:21:15.102" v="1143"/>
          <ac:inkMkLst>
            <pc:docMk/>
            <pc:sldMk cId="1576791692" sldId="361"/>
            <ac:inkMk id="46" creationId="{E015F41C-7FED-CFE5-6B0B-0622F3DC285A}"/>
          </ac:inkMkLst>
        </pc:inkChg>
        <pc:inkChg chg="add del">
          <ac:chgData name="Prabhu NATARAJAN" userId="b568c39d-4608-44ca-adc0-616f90d36460" providerId="ADAL" clId="{E878474B-B9BD-C44D-AFC1-E15A6953A40C}" dt="2024-01-21T12:21:18.217" v="1146"/>
          <ac:inkMkLst>
            <pc:docMk/>
            <pc:sldMk cId="1576791692" sldId="361"/>
            <ac:inkMk id="47" creationId="{DA6302E1-3E61-FB09-F155-87B1C02DF6F3}"/>
          </ac:inkMkLst>
        </pc:inkChg>
        <pc:inkChg chg="add del">
          <ac:chgData name="Prabhu NATARAJAN" userId="b568c39d-4608-44ca-adc0-616f90d36460" providerId="ADAL" clId="{E878474B-B9BD-C44D-AFC1-E15A6953A40C}" dt="2024-01-21T12:21:18.217" v="1146"/>
          <ac:inkMkLst>
            <pc:docMk/>
            <pc:sldMk cId="1576791692" sldId="361"/>
            <ac:inkMk id="48" creationId="{0BEFFB2B-C8A0-AEA7-9B7D-B434CB09F46F}"/>
          </ac:inkMkLst>
        </pc:inkChg>
        <pc:inkChg chg="add reco">
          <ac:chgData name="Prabhu NATARAJAN" userId="b568c39d-4608-44ca-adc0-616f90d36460" providerId="ADAL" clId="{E878474B-B9BD-C44D-AFC1-E15A6953A40C}" dt="2024-01-21T12:21:18.217" v="1146"/>
          <ac:inkMkLst>
            <pc:docMk/>
            <pc:sldMk cId="1576791692" sldId="361"/>
            <ac:inkMk id="49" creationId="{22A01E29-8B0F-14BA-5A3C-351FF2BCCC0B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0" creationId="{396CA022-7B62-5CCB-76D4-433A7A187A36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1" creationId="{CB056890-5C6F-A1B6-4651-E0CC2D5398A0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2" creationId="{DDBFDB9B-9029-65F4-A0A4-3CD4F70AEB38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3" creationId="{EB75A3AC-9554-B6C4-4931-47DAB7953D1B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4" creationId="{B4950E1D-16C1-88AE-6E08-43DFF5F84703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5" creationId="{0AF0E1EB-66D7-4893-A449-0C6BE450A00E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6" creationId="{0E8346EF-8CFE-7F62-B724-DBCB25AEC54B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7" creationId="{FBA9B997-ECB3-9AAC-0A55-0D320DB199D8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8" creationId="{467D6946-0CF7-741E-244D-2DEE52187673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59" creationId="{A856C010-C194-3A02-CA41-FB9B92074522}"/>
          </ac:inkMkLst>
        </pc:inkChg>
        <pc:inkChg chg="add del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60" creationId="{1F4B86C8-4519-28D3-6B25-7C6ABE99D8D6}"/>
          </ac:inkMkLst>
        </pc:inkChg>
        <pc:inkChg chg="add reco">
          <ac:chgData name="Prabhu NATARAJAN" userId="b568c39d-4608-44ca-adc0-616f90d36460" providerId="ADAL" clId="{E878474B-B9BD-C44D-AFC1-E15A6953A40C}" dt="2024-01-21T12:21:23.854" v="1158"/>
          <ac:inkMkLst>
            <pc:docMk/>
            <pc:sldMk cId="1576791692" sldId="361"/>
            <ac:inkMk id="61" creationId="{5ED0F66C-A8C9-A6B9-8109-895018287325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2" creationId="{8B9C2334-76B4-0EC3-5676-D2AA5049784A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3" creationId="{19923D32-4FCB-740F-74F9-95EC47DC6B50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4" creationId="{48FDDF63-6D4C-5B91-5166-C9965BE89FE3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5" creationId="{DB13819F-5A3B-4592-2075-F78733D8BACE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6" creationId="{FA48CC4F-72DD-2558-9C52-A66B0A60C8D7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7" creationId="{F375A3B8-202A-87E1-162B-300BD79EECC4}"/>
          </ac:inkMkLst>
        </pc:inkChg>
        <pc:inkChg chg="add del">
          <ac:chgData name="Prabhu NATARAJAN" userId="b568c39d-4608-44ca-adc0-616f90d36460" providerId="ADAL" clId="{E878474B-B9BD-C44D-AFC1-E15A6953A40C}" dt="2024-01-21T12:21:27.454" v="1166"/>
          <ac:inkMkLst>
            <pc:docMk/>
            <pc:sldMk cId="1576791692" sldId="361"/>
            <ac:inkMk id="68" creationId="{20D1A211-8DFF-B7AE-08A2-3F39AFEFCB58}"/>
          </ac:inkMkLst>
        </pc:inkChg>
        <pc:inkChg chg="add del mod reco modStrokes">
          <ac:chgData name="Prabhu NATARAJAN" userId="b568c39d-4608-44ca-adc0-616f90d36460" providerId="ADAL" clId="{E878474B-B9BD-C44D-AFC1-E15A6953A40C}" dt="2024-01-21T12:21:28.294" v="1168"/>
          <ac:inkMkLst>
            <pc:docMk/>
            <pc:sldMk cId="1576791692" sldId="361"/>
            <ac:inkMk id="69" creationId="{6384B981-B332-170F-0FEB-463AA39B458E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0" creationId="{075C8B88-DB05-2B47-7E88-CD09BCF7E225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1" creationId="{65083D02-33F3-D6D1-248A-C6CFC6B5F4DA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2" creationId="{FA8B156E-332F-EC64-27BD-DB935F20B960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3" creationId="{54593651-0BCC-2369-B597-1A0C64D4BA9B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4" creationId="{705B1046-92B9-02B3-4124-D40AD4B56008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5" creationId="{CDDAC09D-2207-F3A2-4DB9-B3798B6CF77A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6" creationId="{33D8DA50-D629-0890-C697-7B712B976FB5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7" creationId="{6947C3DE-E11E-79BC-BCF2-82681035BD96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8" creationId="{822372D0-3660-3906-533E-012EF70715F6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79" creationId="{4503E3AF-06AA-DCE3-B109-6736D2A8FDB6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80" creationId="{B79C1F3E-9069-6DD5-07EC-EC1974ED85A2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81" creationId="{7A2021E9-6823-BB37-99D1-E70E2A067ACE}"/>
          </ac:inkMkLst>
        </pc:inkChg>
        <pc:inkChg chg="add del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82" creationId="{C076C087-C21B-32DA-3EB8-A6B3AF6FC7F1}"/>
          </ac:inkMkLst>
        </pc:inkChg>
        <pc:inkChg chg="add reco">
          <ac:chgData name="Prabhu NATARAJAN" userId="b568c39d-4608-44ca-adc0-616f90d36460" providerId="ADAL" clId="{E878474B-B9BD-C44D-AFC1-E15A6953A40C}" dt="2024-01-21T12:21:33.731" v="1182"/>
          <ac:inkMkLst>
            <pc:docMk/>
            <pc:sldMk cId="1576791692" sldId="361"/>
            <ac:inkMk id="83" creationId="{5341E35D-7280-4B96-D5B8-37B46CC90811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4" creationId="{1AEB53B3-275C-CBB4-7D8B-1974CE38CBC1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5" creationId="{BFA81E1D-41F1-2471-2109-2B11405A67DB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6" creationId="{74686938-7DFC-1ABA-225E-5117254AAB95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7" creationId="{0B8265D9-8C94-B412-9334-A24573A94F5F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8" creationId="{06276E88-BDD4-86EC-2D45-831605EECED2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89" creationId="{C1645077-BB7A-A4DC-0862-756C6DCA2D8B}"/>
          </ac:inkMkLst>
        </pc:inkChg>
        <pc:inkChg chg="add del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90" creationId="{F3D0ADDF-5BA6-4450-44B8-2D2E740D7DFA}"/>
          </ac:inkMkLst>
        </pc:inkChg>
        <pc:inkChg chg="add reco">
          <ac:chgData name="Prabhu NATARAJAN" userId="b568c39d-4608-44ca-adc0-616f90d36460" providerId="ADAL" clId="{E878474B-B9BD-C44D-AFC1-E15A6953A40C}" dt="2024-01-21T12:21:48.759" v="1190"/>
          <ac:inkMkLst>
            <pc:docMk/>
            <pc:sldMk cId="1576791692" sldId="361"/>
            <ac:inkMk id="91" creationId="{71F80D8A-D2E4-A2B2-C2E8-5B031BCA247D}"/>
          </ac:inkMkLst>
        </pc:inkChg>
        <pc:inkChg chg="add del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2" creationId="{7E027641-AF92-D435-B9B3-6FEF03A1BE86}"/>
          </ac:inkMkLst>
        </pc:inkChg>
        <pc:inkChg chg="add del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3" creationId="{FE1B1AE7-38C9-C9A1-A19A-B5F8E3592013}"/>
          </ac:inkMkLst>
        </pc:inkChg>
        <pc:inkChg chg="add del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4" creationId="{4E504ABB-CD86-A3CE-F3F9-733517C138FD}"/>
          </ac:inkMkLst>
        </pc:inkChg>
        <pc:inkChg chg="add del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5" creationId="{46A7DCAF-5492-C37A-6B59-A595FF70777B}"/>
          </ac:inkMkLst>
        </pc:inkChg>
        <pc:inkChg chg="add del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6" creationId="{91FBE854-2134-C8AF-1A87-95FA3CAD5A41}"/>
          </ac:inkMkLst>
        </pc:inkChg>
        <pc:inkChg chg="add reco">
          <ac:chgData name="Prabhu NATARAJAN" userId="b568c39d-4608-44ca-adc0-616f90d36460" providerId="ADAL" clId="{E878474B-B9BD-C44D-AFC1-E15A6953A40C}" dt="2024-01-21T12:21:52.310" v="1196"/>
          <ac:inkMkLst>
            <pc:docMk/>
            <pc:sldMk cId="1576791692" sldId="361"/>
            <ac:inkMk id="97" creationId="{053E2F1E-B21D-A2AC-63DC-88C3177581F7}"/>
          </ac:inkMkLst>
        </pc:inkChg>
        <pc:inkChg chg="add del">
          <ac:chgData name="Prabhu NATARAJAN" userId="b568c39d-4608-44ca-adc0-616f90d36460" providerId="ADAL" clId="{E878474B-B9BD-C44D-AFC1-E15A6953A40C}" dt="2024-01-21T12:21:53.637" v="1199"/>
          <ac:inkMkLst>
            <pc:docMk/>
            <pc:sldMk cId="1576791692" sldId="361"/>
            <ac:inkMk id="98" creationId="{C682697C-E3DF-DC90-1479-B74D41F2C23F}"/>
          </ac:inkMkLst>
        </pc:inkChg>
        <pc:inkChg chg="add del">
          <ac:chgData name="Prabhu NATARAJAN" userId="b568c39d-4608-44ca-adc0-616f90d36460" providerId="ADAL" clId="{E878474B-B9BD-C44D-AFC1-E15A6953A40C}" dt="2024-01-21T12:21:53.637" v="1199"/>
          <ac:inkMkLst>
            <pc:docMk/>
            <pc:sldMk cId="1576791692" sldId="361"/>
            <ac:inkMk id="99" creationId="{52B5AB4D-18C4-EF7D-C357-EF875FFD17EB}"/>
          </ac:inkMkLst>
        </pc:inkChg>
        <pc:inkChg chg="add reco">
          <ac:chgData name="Prabhu NATARAJAN" userId="b568c39d-4608-44ca-adc0-616f90d36460" providerId="ADAL" clId="{E878474B-B9BD-C44D-AFC1-E15A6953A40C}" dt="2024-01-21T12:21:53.637" v="1199"/>
          <ac:inkMkLst>
            <pc:docMk/>
            <pc:sldMk cId="1576791692" sldId="361"/>
            <ac:inkMk id="100" creationId="{E8F71352-7D65-7D8F-E703-3EC10484CC51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1" creationId="{1E3F6AF1-2029-AFB9-1C25-810EBDCF7FCB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2" creationId="{2CF3423C-F03C-47EA-B156-F041912C502B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3" creationId="{566C1E8D-EACB-ECB2-7424-C0324DAFDC53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4" creationId="{6F9EBB44-BC6E-F740-7B5C-E3388E3CDA87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5" creationId="{49946089-5141-FEA4-A243-2D15CDCDD92E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6" creationId="{ED96FAAA-3188-D30E-32E4-24B5E15E66DA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7" creationId="{E2C098F0-4D4C-18B1-99D1-E0B318F8E282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8" creationId="{E585CC30-9F20-9DA7-68D4-292ED3AA509C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09" creationId="{CC26CC02-6CB7-C70A-E192-E4258DBA45CD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0" creationId="{1B81FA50-3FCB-CD39-6205-4CEB839585A1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1" creationId="{4A534172-7C58-F27E-3812-B201E36A187D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2" creationId="{A1892F85-F9AF-8976-7BDE-839CD116E4A3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3" creationId="{D55FAC54-5D9A-FE1A-B89C-D3EE34A6022D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4" creationId="{F5E95AC6-3CD9-23AE-8A3D-E4B37F266E7C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5" creationId="{8FB9C04B-22FD-5466-E003-BF99966A8921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6" creationId="{E64916E6-16F0-2D07-912E-A8698643FAFB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7" creationId="{7A43D247-9A45-0165-CD1E-2176AB1B6201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8" creationId="{A9235BDA-6696-D151-7520-4DA2A73A0C24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19" creationId="{52A2EBC5-F376-8FF3-9335-4F797C60E096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20" creationId="{68F14015-E02E-41B0-2781-4E2B19E74252}"/>
          </ac:inkMkLst>
        </pc:inkChg>
        <pc:inkChg chg="add del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21" creationId="{CA861A09-1E4D-CF5B-9910-F2944347F8CF}"/>
          </ac:inkMkLst>
        </pc:inkChg>
        <pc:inkChg chg="add reco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22" creationId="{B3D9F556-C952-9CE0-B265-C8BCD904FA00}"/>
          </ac:inkMkLst>
        </pc:inkChg>
        <pc:inkChg chg="add reco">
          <ac:chgData name="Prabhu NATARAJAN" userId="b568c39d-4608-44ca-adc0-616f90d36460" providerId="ADAL" clId="{E878474B-B9BD-C44D-AFC1-E15A6953A40C}" dt="2024-01-21T12:22:02.580" v="1221"/>
          <ac:inkMkLst>
            <pc:docMk/>
            <pc:sldMk cId="1576791692" sldId="361"/>
            <ac:inkMk id="123" creationId="{40099D38-13B1-5170-3E03-FC1F9389CCA3}"/>
          </ac:inkMkLst>
        </pc:inkChg>
        <pc:inkChg chg="add del">
          <ac:chgData name="Prabhu NATARAJAN" userId="b568c39d-4608-44ca-adc0-616f90d36460" providerId="ADAL" clId="{E878474B-B9BD-C44D-AFC1-E15A6953A40C}" dt="2024-01-21T12:22:04.433" v="1226"/>
          <ac:inkMkLst>
            <pc:docMk/>
            <pc:sldMk cId="1576791692" sldId="361"/>
            <ac:inkMk id="124" creationId="{EA79AF84-C8D1-BB35-8D2B-C5F0FFE5636D}"/>
          </ac:inkMkLst>
        </pc:inkChg>
        <pc:inkChg chg="add del">
          <ac:chgData name="Prabhu NATARAJAN" userId="b568c39d-4608-44ca-adc0-616f90d36460" providerId="ADAL" clId="{E878474B-B9BD-C44D-AFC1-E15A6953A40C}" dt="2024-01-21T12:22:04.433" v="1226"/>
          <ac:inkMkLst>
            <pc:docMk/>
            <pc:sldMk cId="1576791692" sldId="361"/>
            <ac:inkMk id="125" creationId="{53644CE4-0EAD-968F-323E-E927E164B34D}"/>
          </ac:inkMkLst>
        </pc:inkChg>
        <pc:inkChg chg="add del">
          <ac:chgData name="Prabhu NATARAJAN" userId="b568c39d-4608-44ca-adc0-616f90d36460" providerId="ADAL" clId="{E878474B-B9BD-C44D-AFC1-E15A6953A40C}" dt="2024-01-21T12:22:04.433" v="1226"/>
          <ac:inkMkLst>
            <pc:docMk/>
            <pc:sldMk cId="1576791692" sldId="361"/>
            <ac:inkMk id="126" creationId="{B94F09C0-FD27-9522-9D4B-5F0312DB8887}"/>
          </ac:inkMkLst>
        </pc:inkChg>
        <pc:inkChg chg="add del">
          <ac:chgData name="Prabhu NATARAJAN" userId="b568c39d-4608-44ca-adc0-616f90d36460" providerId="ADAL" clId="{E878474B-B9BD-C44D-AFC1-E15A6953A40C}" dt="2024-01-21T12:22:04.433" v="1226"/>
          <ac:inkMkLst>
            <pc:docMk/>
            <pc:sldMk cId="1576791692" sldId="361"/>
            <ac:inkMk id="127" creationId="{59E4CA8C-3C9B-B0D8-E4FA-FCFAD1602B81}"/>
          </ac:inkMkLst>
        </pc:inkChg>
        <pc:inkChg chg="add reco">
          <ac:chgData name="Prabhu NATARAJAN" userId="b568c39d-4608-44ca-adc0-616f90d36460" providerId="ADAL" clId="{E878474B-B9BD-C44D-AFC1-E15A6953A40C}" dt="2024-01-21T12:22:04.433" v="1226"/>
          <ac:inkMkLst>
            <pc:docMk/>
            <pc:sldMk cId="1576791692" sldId="361"/>
            <ac:inkMk id="128" creationId="{8DAFD86B-1971-1D6C-0888-E1CFB19FA42A}"/>
          </ac:inkMkLst>
        </pc:inkChg>
        <pc:inkChg chg="add del">
          <ac:chgData name="Prabhu NATARAJAN" userId="b568c39d-4608-44ca-adc0-616f90d36460" providerId="ADAL" clId="{E878474B-B9BD-C44D-AFC1-E15A6953A40C}" dt="2024-01-21T12:22:08.390" v="1228"/>
          <ac:inkMkLst>
            <pc:docMk/>
            <pc:sldMk cId="1576791692" sldId="361"/>
            <ac:inkMk id="129" creationId="{1439A74C-1E9C-3A87-883A-4FED3353406F}"/>
          </ac:inkMkLst>
        </pc:inkChg>
        <pc:inkChg chg="add mod reco modStrokes">
          <ac:chgData name="Prabhu NATARAJAN" userId="b568c39d-4608-44ca-adc0-616f90d36460" providerId="ADAL" clId="{E878474B-B9BD-C44D-AFC1-E15A6953A40C}" dt="2024-01-21T12:26:32.449" v="1351"/>
          <ac:inkMkLst>
            <pc:docMk/>
            <pc:sldMk cId="1576791692" sldId="361"/>
            <ac:inkMk id="130" creationId="{B6AB80C1-7455-066C-641A-12B5C9499AA3}"/>
          </ac:inkMkLst>
        </pc:inkChg>
        <pc:inkChg chg="add del">
          <ac:chgData name="Prabhu NATARAJAN" userId="b568c39d-4608-44ca-adc0-616f90d36460" providerId="ADAL" clId="{E878474B-B9BD-C44D-AFC1-E15A6953A40C}" dt="2024-01-21T12:26:33.236" v="1352"/>
          <ac:inkMkLst>
            <pc:docMk/>
            <pc:sldMk cId="1576791692" sldId="361"/>
            <ac:inkMk id="131" creationId="{8C96C0F5-CE63-711F-192E-3756E5A8C630}"/>
          </ac:inkMkLst>
        </pc:inkChg>
        <pc:inkChg chg="add del">
          <ac:chgData name="Prabhu NATARAJAN" userId="b568c39d-4608-44ca-adc0-616f90d36460" providerId="ADAL" clId="{E878474B-B9BD-C44D-AFC1-E15A6953A40C}" dt="2024-01-21T12:22:19.003" v="1234"/>
          <ac:inkMkLst>
            <pc:docMk/>
            <pc:sldMk cId="1576791692" sldId="361"/>
            <ac:inkMk id="132" creationId="{A238A2D2-7318-6DB7-52F8-2F122A95548C}"/>
          </ac:inkMkLst>
        </pc:inkChg>
        <pc:inkChg chg="add del">
          <ac:chgData name="Prabhu NATARAJAN" userId="b568c39d-4608-44ca-adc0-616f90d36460" providerId="ADAL" clId="{E878474B-B9BD-C44D-AFC1-E15A6953A40C}" dt="2024-01-21T12:22:19.003" v="1234"/>
          <ac:inkMkLst>
            <pc:docMk/>
            <pc:sldMk cId="1576791692" sldId="361"/>
            <ac:inkMk id="133" creationId="{8D22EDF6-D7F1-1FE0-99A8-376CDBB2D0F3}"/>
          </ac:inkMkLst>
        </pc:inkChg>
        <pc:inkChg chg="add del">
          <ac:chgData name="Prabhu NATARAJAN" userId="b568c39d-4608-44ca-adc0-616f90d36460" providerId="ADAL" clId="{E878474B-B9BD-C44D-AFC1-E15A6953A40C}" dt="2024-01-21T12:22:19.003" v="1234"/>
          <ac:inkMkLst>
            <pc:docMk/>
            <pc:sldMk cId="1576791692" sldId="361"/>
            <ac:inkMk id="134" creationId="{36E12341-ECF5-FCC4-3364-555C7DC22E76}"/>
          </ac:inkMkLst>
        </pc:inkChg>
        <pc:inkChg chg="add del">
          <ac:chgData name="Prabhu NATARAJAN" userId="b568c39d-4608-44ca-adc0-616f90d36460" providerId="ADAL" clId="{E878474B-B9BD-C44D-AFC1-E15A6953A40C}" dt="2024-01-21T12:22:19.003" v="1234"/>
          <ac:inkMkLst>
            <pc:docMk/>
            <pc:sldMk cId="1576791692" sldId="361"/>
            <ac:inkMk id="135" creationId="{58B58C34-EDC2-F494-4ADF-8AEE7C6728C2}"/>
          </ac:inkMkLst>
        </pc:inkChg>
        <pc:inkChg chg="add reco">
          <ac:chgData name="Prabhu NATARAJAN" userId="b568c39d-4608-44ca-adc0-616f90d36460" providerId="ADAL" clId="{E878474B-B9BD-C44D-AFC1-E15A6953A40C}" dt="2024-01-21T12:22:19.003" v="1234"/>
          <ac:inkMkLst>
            <pc:docMk/>
            <pc:sldMk cId="1576791692" sldId="361"/>
            <ac:inkMk id="136" creationId="{1FEE83AA-45BB-BE3D-510B-4B8704D83485}"/>
          </ac:inkMkLst>
        </pc:inkChg>
        <pc:inkChg chg="add">
          <ac:chgData name="Prabhu NATARAJAN" userId="b568c39d-4608-44ca-adc0-616f90d36460" providerId="ADAL" clId="{E878474B-B9BD-C44D-AFC1-E15A6953A40C}" dt="2024-01-21T12:22:20.326" v="1235"/>
          <ac:inkMkLst>
            <pc:docMk/>
            <pc:sldMk cId="1576791692" sldId="361"/>
            <ac:inkMk id="137" creationId="{3A312BBB-5506-6CF8-55BD-CE6B3E806927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38" creationId="{206914F9-7A5A-D0C8-0A9B-311AC1A0A844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39" creationId="{56131945-32D9-E4BB-24C8-5949DAA0F857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0" creationId="{D7152AFE-9008-8ED2-39F1-4867EFE7308A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1" creationId="{7B6A542A-E7A1-3894-C9AA-DAA128E9BB91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2" creationId="{1C391DCE-1650-46C3-9B2E-12E534B0D22C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3" creationId="{C1EC63FD-E51F-0E19-7104-E642F868BD1A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4" creationId="{5C842F37-5DFC-606E-B857-352667A3697E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5" creationId="{B7CA0BB7-5CD5-8ED2-5653-B58366F2565D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6" creationId="{FD916B86-91DB-9DA8-4030-290ACA719D7A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7" creationId="{B0BBFEDB-842B-5846-E474-923245E34604}"/>
          </ac:inkMkLst>
        </pc:inkChg>
        <pc:inkChg chg="add del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8" creationId="{A7B2EF85-6794-F1A5-E2B6-D0806328A657}"/>
          </ac:inkMkLst>
        </pc:inkChg>
        <pc:inkChg chg="add reco">
          <ac:chgData name="Prabhu NATARAJAN" userId="b568c39d-4608-44ca-adc0-616f90d36460" providerId="ADAL" clId="{E878474B-B9BD-C44D-AFC1-E15A6953A40C}" dt="2024-01-21T12:22:26.733" v="1247"/>
          <ac:inkMkLst>
            <pc:docMk/>
            <pc:sldMk cId="1576791692" sldId="361"/>
            <ac:inkMk id="149" creationId="{2956FEF7-AADF-761A-D5FF-5429F0E549D3}"/>
          </ac:inkMkLst>
        </pc:inkChg>
        <pc:inkChg chg="add del">
          <ac:chgData name="Prabhu NATARAJAN" userId="b568c39d-4608-44ca-adc0-616f90d36460" providerId="ADAL" clId="{E878474B-B9BD-C44D-AFC1-E15A6953A40C}" dt="2024-01-21T12:22:29.309" v="1250"/>
          <ac:inkMkLst>
            <pc:docMk/>
            <pc:sldMk cId="1576791692" sldId="361"/>
            <ac:inkMk id="150" creationId="{E8F05C9C-8345-4BC6-2825-B3864D835692}"/>
          </ac:inkMkLst>
        </pc:inkChg>
        <pc:inkChg chg="add del">
          <ac:chgData name="Prabhu NATARAJAN" userId="b568c39d-4608-44ca-adc0-616f90d36460" providerId="ADAL" clId="{E878474B-B9BD-C44D-AFC1-E15A6953A40C}" dt="2024-01-21T12:22:29.309" v="1250"/>
          <ac:inkMkLst>
            <pc:docMk/>
            <pc:sldMk cId="1576791692" sldId="361"/>
            <ac:inkMk id="151" creationId="{B7267420-DA41-C21E-5AAD-75B0E8447601}"/>
          </ac:inkMkLst>
        </pc:inkChg>
        <pc:inkChg chg="add reco">
          <ac:chgData name="Prabhu NATARAJAN" userId="b568c39d-4608-44ca-adc0-616f90d36460" providerId="ADAL" clId="{E878474B-B9BD-C44D-AFC1-E15A6953A40C}" dt="2024-01-21T12:22:29.309" v="1250"/>
          <ac:inkMkLst>
            <pc:docMk/>
            <pc:sldMk cId="1576791692" sldId="361"/>
            <ac:inkMk id="152" creationId="{6C1095DF-FAED-40E1-B71D-15D93172BCD1}"/>
          </ac:inkMkLst>
        </pc:inkChg>
        <pc:inkChg chg="add del">
          <ac:chgData name="Prabhu NATARAJAN" userId="b568c39d-4608-44ca-adc0-616f90d36460" providerId="ADAL" clId="{E878474B-B9BD-C44D-AFC1-E15A6953A40C}" dt="2024-01-21T12:22:31.641" v="1253"/>
          <ac:inkMkLst>
            <pc:docMk/>
            <pc:sldMk cId="1576791692" sldId="361"/>
            <ac:inkMk id="153" creationId="{3C017387-2655-2FC9-2381-CD4281209056}"/>
          </ac:inkMkLst>
        </pc:inkChg>
        <pc:inkChg chg="add del">
          <ac:chgData name="Prabhu NATARAJAN" userId="b568c39d-4608-44ca-adc0-616f90d36460" providerId="ADAL" clId="{E878474B-B9BD-C44D-AFC1-E15A6953A40C}" dt="2024-01-21T12:22:31.641" v="1253"/>
          <ac:inkMkLst>
            <pc:docMk/>
            <pc:sldMk cId="1576791692" sldId="361"/>
            <ac:inkMk id="154" creationId="{3894FAAF-81E1-8AA0-AE71-6D8F34E99EC2}"/>
          </ac:inkMkLst>
        </pc:inkChg>
        <pc:inkChg chg="add reco">
          <ac:chgData name="Prabhu NATARAJAN" userId="b568c39d-4608-44ca-adc0-616f90d36460" providerId="ADAL" clId="{E878474B-B9BD-C44D-AFC1-E15A6953A40C}" dt="2024-01-21T12:22:31.641" v="1253"/>
          <ac:inkMkLst>
            <pc:docMk/>
            <pc:sldMk cId="1576791692" sldId="361"/>
            <ac:inkMk id="155" creationId="{B87E27AD-BF0A-E83C-1927-DBEC647DCA1B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56" creationId="{7F1C449A-85CF-7E67-8EAC-9E5FD056A339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57" creationId="{8FF048BA-8BCC-645A-BA30-7A3549289967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58" creationId="{D15E55FD-A21F-880E-5160-7BAC356BBEE2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59" creationId="{24BE8A09-927A-576C-8A2B-385D68AA6D6E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0" creationId="{D068C5EC-676A-4707-38BE-CE4948FB7A41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1" creationId="{714DDF9A-232A-EF0E-D9E0-827C585061B0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2" creationId="{EA382F42-196D-C928-9374-18720581418E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3" creationId="{4BF5FBD7-1BC3-027C-E924-222814829FC4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4" creationId="{3657C648-6263-7614-48FC-A918FCDCCB76}"/>
          </ac:inkMkLst>
        </pc:inkChg>
        <pc:inkChg chg="add del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5" creationId="{B652B1C9-4C44-5678-5A43-B105E6607717}"/>
          </ac:inkMkLst>
        </pc:inkChg>
        <pc:inkChg chg="add reco">
          <ac:chgData name="Prabhu NATARAJAN" userId="b568c39d-4608-44ca-adc0-616f90d36460" providerId="ADAL" clId="{E878474B-B9BD-C44D-AFC1-E15A6953A40C}" dt="2024-01-21T12:22:55.807" v="1264"/>
          <ac:inkMkLst>
            <pc:docMk/>
            <pc:sldMk cId="1576791692" sldId="361"/>
            <ac:inkMk id="166" creationId="{5A883665-25E6-0DCF-C257-C40C2AC2E540}"/>
          </ac:inkMkLst>
        </pc:inkChg>
        <pc:inkChg chg="add del">
          <ac:chgData name="Prabhu NATARAJAN" userId="b568c39d-4608-44ca-adc0-616f90d36460" providerId="ADAL" clId="{E878474B-B9BD-C44D-AFC1-E15A6953A40C}" dt="2024-01-21T12:22:57.918" v="1268"/>
          <ac:inkMkLst>
            <pc:docMk/>
            <pc:sldMk cId="1576791692" sldId="361"/>
            <ac:inkMk id="167" creationId="{721428B8-F4FB-638A-73C1-AC99DD9ADBC9}"/>
          </ac:inkMkLst>
        </pc:inkChg>
        <pc:inkChg chg="add del">
          <ac:chgData name="Prabhu NATARAJAN" userId="b568c39d-4608-44ca-adc0-616f90d36460" providerId="ADAL" clId="{E878474B-B9BD-C44D-AFC1-E15A6953A40C}" dt="2024-01-21T12:22:57.918" v="1268"/>
          <ac:inkMkLst>
            <pc:docMk/>
            <pc:sldMk cId="1576791692" sldId="361"/>
            <ac:inkMk id="168" creationId="{48D8BD4E-2EAA-FDA8-B26C-B15D6A5AB4BD}"/>
          </ac:inkMkLst>
        </pc:inkChg>
        <pc:inkChg chg="add del">
          <ac:chgData name="Prabhu NATARAJAN" userId="b568c39d-4608-44ca-adc0-616f90d36460" providerId="ADAL" clId="{E878474B-B9BD-C44D-AFC1-E15A6953A40C}" dt="2024-01-21T12:22:57.918" v="1268"/>
          <ac:inkMkLst>
            <pc:docMk/>
            <pc:sldMk cId="1576791692" sldId="361"/>
            <ac:inkMk id="169" creationId="{B6750B8B-DEA8-5A40-F859-99B8C60F0AA1}"/>
          </ac:inkMkLst>
        </pc:inkChg>
        <pc:inkChg chg="add reco">
          <ac:chgData name="Prabhu NATARAJAN" userId="b568c39d-4608-44ca-adc0-616f90d36460" providerId="ADAL" clId="{E878474B-B9BD-C44D-AFC1-E15A6953A40C}" dt="2024-01-21T12:22:57.918" v="1268"/>
          <ac:inkMkLst>
            <pc:docMk/>
            <pc:sldMk cId="1576791692" sldId="361"/>
            <ac:inkMk id="170" creationId="{E60BEF82-3C84-6F3C-D803-AE85E35DAFDA}"/>
          </ac:inkMkLst>
        </pc:inkChg>
        <pc:inkChg chg="add del">
          <ac:chgData name="Prabhu NATARAJAN" userId="b568c39d-4608-44ca-adc0-616f90d36460" providerId="ADAL" clId="{E878474B-B9BD-C44D-AFC1-E15A6953A40C}" dt="2024-01-21T12:23:01.612" v="1271"/>
          <ac:inkMkLst>
            <pc:docMk/>
            <pc:sldMk cId="1576791692" sldId="361"/>
            <ac:inkMk id="171" creationId="{3E5839D4-47BF-373B-7B6F-73907F27A874}"/>
          </ac:inkMkLst>
        </pc:inkChg>
        <pc:inkChg chg="add del">
          <ac:chgData name="Prabhu NATARAJAN" userId="b568c39d-4608-44ca-adc0-616f90d36460" providerId="ADAL" clId="{E878474B-B9BD-C44D-AFC1-E15A6953A40C}" dt="2024-01-21T12:23:01.612" v="1271"/>
          <ac:inkMkLst>
            <pc:docMk/>
            <pc:sldMk cId="1576791692" sldId="361"/>
            <ac:inkMk id="172" creationId="{78DDC259-FB03-04EB-61D6-96B4A580D2AA}"/>
          </ac:inkMkLst>
        </pc:inkChg>
        <pc:inkChg chg="add reco">
          <ac:chgData name="Prabhu NATARAJAN" userId="b568c39d-4608-44ca-adc0-616f90d36460" providerId="ADAL" clId="{E878474B-B9BD-C44D-AFC1-E15A6953A40C}" dt="2024-01-21T12:23:01.612" v="1271"/>
          <ac:inkMkLst>
            <pc:docMk/>
            <pc:sldMk cId="1576791692" sldId="361"/>
            <ac:inkMk id="173" creationId="{03F3762F-8778-6EA0-6725-EF6FFFB7ABD0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4" creationId="{1C107AD5-0FC3-396C-E385-08A45BE9D3E0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5" creationId="{D56C9137-44AE-605B-EC06-469BC6568BE6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6" creationId="{9A5EFC34-8CC1-42BE-8BF3-958A71BA931A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7" creationId="{E460A442-AE99-6A54-419F-D71FF31E1066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8" creationId="{69EEB845-6B4E-3FCB-CA2A-88323834D572}"/>
          </ac:inkMkLst>
        </pc:inkChg>
        <pc:inkChg chg="add del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79" creationId="{2694D57D-D839-1BCA-FEF7-7EF1C97AB1A9}"/>
          </ac:inkMkLst>
        </pc:inkChg>
        <pc:inkChg chg="add reco">
          <ac:chgData name="Prabhu NATARAJAN" userId="b568c39d-4608-44ca-adc0-616f90d36460" providerId="ADAL" clId="{E878474B-B9BD-C44D-AFC1-E15A6953A40C}" dt="2024-01-21T12:23:54.475" v="1278"/>
          <ac:inkMkLst>
            <pc:docMk/>
            <pc:sldMk cId="1576791692" sldId="361"/>
            <ac:inkMk id="180" creationId="{D220A16B-508B-ED38-35E2-E02FFAA1F9D3}"/>
          </ac:inkMkLst>
        </pc:inkChg>
        <pc:inkChg chg="add">
          <ac:chgData name="Prabhu NATARAJAN" userId="b568c39d-4608-44ca-adc0-616f90d36460" providerId="ADAL" clId="{E878474B-B9BD-C44D-AFC1-E15A6953A40C}" dt="2024-01-21T12:24:02.808" v="1279"/>
          <ac:inkMkLst>
            <pc:docMk/>
            <pc:sldMk cId="1576791692" sldId="361"/>
            <ac:inkMk id="181" creationId="{666D5597-01CF-8B09-FE45-C0A12A462623}"/>
          </ac:inkMkLst>
        </pc:inkChg>
        <pc:inkChg chg="add">
          <ac:chgData name="Prabhu NATARAJAN" userId="b568c39d-4608-44ca-adc0-616f90d36460" providerId="ADAL" clId="{E878474B-B9BD-C44D-AFC1-E15A6953A40C}" dt="2024-01-21T12:24:03.369" v="1280"/>
          <ac:inkMkLst>
            <pc:docMk/>
            <pc:sldMk cId="1576791692" sldId="361"/>
            <ac:inkMk id="182" creationId="{0C959D26-B209-A7D9-16E0-6573EDA32C0F}"/>
          </ac:inkMkLst>
        </pc:inkChg>
        <pc:inkChg chg="add">
          <ac:chgData name="Prabhu NATARAJAN" userId="b568c39d-4608-44ca-adc0-616f90d36460" providerId="ADAL" clId="{E878474B-B9BD-C44D-AFC1-E15A6953A40C}" dt="2024-01-21T12:24:04.002" v="1281"/>
          <ac:inkMkLst>
            <pc:docMk/>
            <pc:sldMk cId="1576791692" sldId="361"/>
            <ac:inkMk id="183" creationId="{E63568C7-3453-6EC3-EE10-61BE47D08E86}"/>
          </ac:inkMkLst>
        </pc:inkChg>
        <pc:inkChg chg="add">
          <ac:chgData name="Prabhu NATARAJAN" userId="b568c39d-4608-44ca-adc0-616f90d36460" providerId="ADAL" clId="{E878474B-B9BD-C44D-AFC1-E15A6953A40C}" dt="2024-01-21T12:24:04.694" v="1282"/>
          <ac:inkMkLst>
            <pc:docMk/>
            <pc:sldMk cId="1576791692" sldId="361"/>
            <ac:inkMk id="184" creationId="{12D93C67-A451-D447-55F3-6F2ABF6FF9F2}"/>
          </ac:inkMkLst>
        </pc:inkChg>
        <pc:inkChg chg="add del">
          <ac:chgData name="Prabhu NATARAJAN" userId="b568c39d-4608-44ca-adc0-616f90d36460" providerId="ADAL" clId="{E878474B-B9BD-C44D-AFC1-E15A6953A40C}" dt="2024-01-21T12:24:06.479" v="1285"/>
          <ac:inkMkLst>
            <pc:docMk/>
            <pc:sldMk cId="1576791692" sldId="361"/>
            <ac:inkMk id="185" creationId="{B802823B-D9C2-FBA8-005F-3EA35E232E4A}"/>
          </ac:inkMkLst>
        </pc:inkChg>
        <pc:inkChg chg="add del">
          <ac:chgData name="Prabhu NATARAJAN" userId="b568c39d-4608-44ca-adc0-616f90d36460" providerId="ADAL" clId="{E878474B-B9BD-C44D-AFC1-E15A6953A40C}" dt="2024-01-21T12:24:06.479" v="1285"/>
          <ac:inkMkLst>
            <pc:docMk/>
            <pc:sldMk cId="1576791692" sldId="361"/>
            <ac:inkMk id="186" creationId="{F33A49AD-195B-D613-47CC-85DCF4080CD7}"/>
          </ac:inkMkLst>
        </pc:inkChg>
        <pc:inkChg chg="add reco">
          <ac:chgData name="Prabhu NATARAJAN" userId="b568c39d-4608-44ca-adc0-616f90d36460" providerId="ADAL" clId="{E878474B-B9BD-C44D-AFC1-E15A6953A40C}" dt="2024-01-21T12:24:06.479" v="1285"/>
          <ac:inkMkLst>
            <pc:docMk/>
            <pc:sldMk cId="1576791692" sldId="361"/>
            <ac:inkMk id="187" creationId="{15C47FE0-51F0-3DAB-542A-83EA0219CA9D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88" creationId="{299BC348-A165-F039-91AC-F960222B85C1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89" creationId="{220AD065-3898-7619-7134-D2DE227C6EAE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90" creationId="{C954D513-075C-1F2A-44AC-2E0EFE970CE2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91" creationId="{EB513C42-2883-8655-2335-987519CBA512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92" creationId="{45BD3D35-BEA5-5251-18EB-C72057642989}"/>
          </ac:inkMkLst>
        </pc:inkChg>
        <pc:inkChg chg="add del">
          <ac:chgData name="Prabhu NATARAJAN" userId="b568c39d-4608-44ca-adc0-616f90d36460" providerId="ADAL" clId="{E878474B-B9BD-C44D-AFC1-E15A6953A40C}" dt="2024-01-21T12:24:30.408" v="1292"/>
          <ac:inkMkLst>
            <pc:docMk/>
            <pc:sldMk cId="1576791692" sldId="361"/>
            <ac:inkMk id="193" creationId="{4B9CBEA0-77BD-EA39-0EFD-F83CC566B1A9}"/>
          </ac:inkMkLst>
        </pc:inkChg>
        <pc:inkChg chg="add del mod reco modStrokes">
          <ac:chgData name="Prabhu NATARAJAN" userId="b568c39d-4608-44ca-adc0-616f90d36460" providerId="ADAL" clId="{E878474B-B9BD-C44D-AFC1-E15A6953A40C}" dt="2024-01-21T12:24:50.889" v="1310"/>
          <ac:inkMkLst>
            <pc:docMk/>
            <pc:sldMk cId="1576791692" sldId="361"/>
            <ac:inkMk id="194" creationId="{838FD4E0-54E0-7B48-779B-CEF65A9E4CAA}"/>
          </ac:inkMkLst>
        </pc:inkChg>
        <pc:inkChg chg="add del">
          <ac:chgData name="Prabhu NATARAJAN" userId="b568c39d-4608-44ca-adc0-616f90d36460" providerId="ADAL" clId="{E878474B-B9BD-C44D-AFC1-E15A6953A40C}" dt="2024-01-21T12:24:36.984" v="1295"/>
          <ac:inkMkLst>
            <pc:docMk/>
            <pc:sldMk cId="1576791692" sldId="361"/>
            <ac:inkMk id="195" creationId="{0902DB91-13E3-C03A-A029-B367310EB12E}"/>
          </ac:inkMkLst>
        </pc:inkChg>
        <pc:inkChg chg="add del">
          <ac:chgData name="Prabhu NATARAJAN" userId="b568c39d-4608-44ca-adc0-616f90d36460" providerId="ADAL" clId="{E878474B-B9BD-C44D-AFC1-E15A6953A40C}" dt="2024-01-21T12:24:36.984" v="1296"/>
          <ac:inkMkLst>
            <pc:docMk/>
            <pc:sldMk cId="1576791692" sldId="361"/>
            <ac:inkMk id="196" creationId="{A0178724-1876-8FAD-7DAF-FA1CCF839F3B}"/>
          </ac:inkMkLst>
        </pc:inkChg>
        <pc:inkChg chg="add del">
          <ac:chgData name="Prabhu NATARAJAN" userId="b568c39d-4608-44ca-adc0-616f90d36460" providerId="ADAL" clId="{E878474B-B9BD-C44D-AFC1-E15A6953A40C}" dt="2024-01-21T12:24:40.144" v="1298"/>
          <ac:inkMkLst>
            <pc:docMk/>
            <pc:sldMk cId="1576791692" sldId="361"/>
            <ac:inkMk id="197" creationId="{6F91A1FF-D9BE-4D0E-8B7D-379EADFCB602}"/>
          </ac:inkMkLst>
        </pc:inkChg>
        <pc:inkChg chg="add del">
          <ac:chgData name="Prabhu NATARAJAN" userId="b568c39d-4608-44ca-adc0-616f90d36460" providerId="ADAL" clId="{E878474B-B9BD-C44D-AFC1-E15A6953A40C}" dt="2024-01-21T12:24:44.286" v="1305"/>
          <ac:inkMkLst>
            <pc:docMk/>
            <pc:sldMk cId="1576791692" sldId="361"/>
            <ac:inkMk id="198" creationId="{FDAE892A-07EE-7C93-88A9-13CD5CF12553}"/>
          </ac:inkMkLst>
        </pc:inkChg>
        <pc:inkChg chg="add del">
          <ac:chgData name="Prabhu NATARAJAN" userId="b568c39d-4608-44ca-adc0-616f90d36460" providerId="ADAL" clId="{E878474B-B9BD-C44D-AFC1-E15A6953A40C}" dt="2024-01-21T12:24:44.286" v="1305"/>
          <ac:inkMkLst>
            <pc:docMk/>
            <pc:sldMk cId="1576791692" sldId="361"/>
            <ac:inkMk id="199" creationId="{11BB3CFB-B76F-CEE1-CF88-6664439A5D48}"/>
          </ac:inkMkLst>
        </pc:inkChg>
        <pc:inkChg chg="add del">
          <ac:chgData name="Prabhu NATARAJAN" userId="b568c39d-4608-44ca-adc0-616f90d36460" providerId="ADAL" clId="{E878474B-B9BD-C44D-AFC1-E15A6953A40C}" dt="2024-01-21T12:24:44.286" v="1305"/>
          <ac:inkMkLst>
            <pc:docMk/>
            <pc:sldMk cId="1576791692" sldId="361"/>
            <ac:inkMk id="200" creationId="{1DDCAFB7-7954-665B-391D-A116C063E6EE}"/>
          </ac:inkMkLst>
        </pc:inkChg>
        <pc:inkChg chg="add del">
          <ac:chgData name="Prabhu NATARAJAN" userId="b568c39d-4608-44ca-adc0-616f90d36460" providerId="ADAL" clId="{E878474B-B9BD-C44D-AFC1-E15A6953A40C}" dt="2024-01-21T12:24:44.286" v="1305"/>
          <ac:inkMkLst>
            <pc:docMk/>
            <pc:sldMk cId="1576791692" sldId="361"/>
            <ac:inkMk id="201" creationId="{F2AE6404-2632-69F2-48F0-F1161BF8788C}"/>
          </ac:inkMkLst>
        </pc:inkChg>
        <pc:inkChg chg="add del">
          <ac:chgData name="Prabhu NATARAJAN" userId="b568c39d-4608-44ca-adc0-616f90d36460" providerId="ADAL" clId="{E878474B-B9BD-C44D-AFC1-E15A6953A40C}" dt="2024-01-21T12:24:44.286" v="1305"/>
          <ac:inkMkLst>
            <pc:docMk/>
            <pc:sldMk cId="1576791692" sldId="361"/>
            <ac:inkMk id="202" creationId="{2097D272-3F75-65D3-68A5-3CC60C479307}"/>
          </ac:inkMkLst>
        </pc:inkChg>
        <pc:inkChg chg="add mod reco modStrokes">
          <ac:chgData name="Prabhu NATARAJAN" userId="b568c39d-4608-44ca-adc0-616f90d36460" providerId="ADAL" clId="{E878474B-B9BD-C44D-AFC1-E15A6953A40C}" dt="2024-01-21T12:25:01.477" v="1327"/>
          <ac:inkMkLst>
            <pc:docMk/>
            <pc:sldMk cId="1576791692" sldId="361"/>
            <ac:inkMk id="203" creationId="{9334668A-B300-727E-DE6E-5F2AD155A78F}"/>
          </ac:inkMkLst>
        </pc:inkChg>
        <pc:inkChg chg="add">
          <ac:chgData name="Prabhu NATARAJAN" userId="b568c39d-4608-44ca-adc0-616f90d36460" providerId="ADAL" clId="{E878474B-B9BD-C44D-AFC1-E15A6953A40C}" dt="2024-01-21T12:24:46.825" v="1306"/>
          <ac:inkMkLst>
            <pc:docMk/>
            <pc:sldMk cId="1576791692" sldId="361"/>
            <ac:inkMk id="204" creationId="{EA29D48F-8BFD-11DB-F7C8-9F2B9A05F5DA}"/>
          </ac:inkMkLst>
        </pc:inkChg>
        <pc:inkChg chg="add del">
          <ac:chgData name="Prabhu NATARAJAN" userId="b568c39d-4608-44ca-adc0-616f90d36460" providerId="ADAL" clId="{E878474B-B9BD-C44D-AFC1-E15A6953A40C}" dt="2024-01-21T12:24:50.179" v="1309"/>
          <ac:inkMkLst>
            <pc:docMk/>
            <pc:sldMk cId="1576791692" sldId="361"/>
            <ac:inkMk id="205" creationId="{63141127-3C10-4EBD-6C6B-19C156CA7808}"/>
          </ac:inkMkLst>
        </pc:inkChg>
        <pc:inkChg chg="add del">
          <ac:chgData name="Prabhu NATARAJAN" userId="b568c39d-4608-44ca-adc0-616f90d36460" providerId="ADAL" clId="{E878474B-B9BD-C44D-AFC1-E15A6953A40C}" dt="2024-01-21T12:24:50.179" v="1309"/>
          <ac:inkMkLst>
            <pc:docMk/>
            <pc:sldMk cId="1576791692" sldId="361"/>
            <ac:inkMk id="206" creationId="{7092BBCF-EFED-5F18-7FAF-D5A93AA7C17A}"/>
          </ac:inkMkLst>
        </pc:inkChg>
        <pc:inkChg chg="add del mod reco modStrokes">
          <ac:chgData name="Prabhu NATARAJAN" userId="b568c39d-4608-44ca-adc0-616f90d36460" providerId="ADAL" clId="{E878474B-B9BD-C44D-AFC1-E15A6953A40C}" dt="2024-01-21T12:24:51.420" v="1312"/>
          <ac:inkMkLst>
            <pc:docMk/>
            <pc:sldMk cId="1576791692" sldId="361"/>
            <ac:inkMk id="207" creationId="{B1D21873-4B5F-126D-68C1-EAE91EEF1CF9}"/>
          </ac:inkMkLst>
        </pc:inkChg>
        <pc:inkChg chg="add del">
          <ac:chgData name="Prabhu NATARAJAN" userId="b568c39d-4608-44ca-adc0-616f90d36460" providerId="ADAL" clId="{E878474B-B9BD-C44D-AFC1-E15A6953A40C}" dt="2024-01-21T12:24:54.064" v="1316"/>
          <ac:inkMkLst>
            <pc:docMk/>
            <pc:sldMk cId="1576791692" sldId="361"/>
            <ac:inkMk id="208" creationId="{1D31B154-A538-FDE6-D5D2-C4719B1D9A43}"/>
          </ac:inkMkLst>
        </pc:inkChg>
        <pc:inkChg chg="add del">
          <ac:chgData name="Prabhu NATARAJAN" userId="b568c39d-4608-44ca-adc0-616f90d36460" providerId="ADAL" clId="{E878474B-B9BD-C44D-AFC1-E15A6953A40C}" dt="2024-01-21T12:24:54.064" v="1316"/>
          <ac:inkMkLst>
            <pc:docMk/>
            <pc:sldMk cId="1576791692" sldId="361"/>
            <ac:inkMk id="209" creationId="{4694C5C9-8806-1A11-F4FF-5765FC042B63}"/>
          </ac:inkMkLst>
        </pc:inkChg>
        <pc:inkChg chg="add del">
          <ac:chgData name="Prabhu NATARAJAN" userId="b568c39d-4608-44ca-adc0-616f90d36460" providerId="ADAL" clId="{E878474B-B9BD-C44D-AFC1-E15A6953A40C}" dt="2024-01-21T12:24:54.064" v="1316"/>
          <ac:inkMkLst>
            <pc:docMk/>
            <pc:sldMk cId="1576791692" sldId="361"/>
            <ac:inkMk id="210" creationId="{6E1C093B-5AE8-5335-541B-0E7DD288DE6F}"/>
          </ac:inkMkLst>
        </pc:inkChg>
        <pc:inkChg chg="add reco">
          <ac:chgData name="Prabhu NATARAJAN" userId="b568c39d-4608-44ca-adc0-616f90d36460" providerId="ADAL" clId="{E878474B-B9BD-C44D-AFC1-E15A6953A40C}" dt="2024-01-21T12:24:54.064" v="1316"/>
          <ac:inkMkLst>
            <pc:docMk/>
            <pc:sldMk cId="1576791692" sldId="361"/>
            <ac:inkMk id="211" creationId="{8C9BE29E-E5E5-E8AC-FED2-E27531DBA687}"/>
          </ac:inkMkLst>
        </pc:inkChg>
        <pc:inkChg chg="add">
          <ac:chgData name="Prabhu NATARAJAN" userId="b568c39d-4608-44ca-adc0-616f90d36460" providerId="ADAL" clId="{E878474B-B9BD-C44D-AFC1-E15A6953A40C}" dt="2024-01-21T12:24:54.647" v="1317"/>
          <ac:inkMkLst>
            <pc:docMk/>
            <pc:sldMk cId="1576791692" sldId="361"/>
            <ac:inkMk id="212" creationId="{9B829287-878A-F6EE-107C-A8F983ADA610}"/>
          </ac:inkMkLst>
        </pc:inkChg>
        <pc:inkChg chg="add del">
          <ac:chgData name="Prabhu NATARAJAN" userId="b568c39d-4608-44ca-adc0-616f90d36460" providerId="ADAL" clId="{E878474B-B9BD-C44D-AFC1-E15A6953A40C}" dt="2024-01-21T12:24:57.607" v="1320"/>
          <ac:inkMkLst>
            <pc:docMk/>
            <pc:sldMk cId="1576791692" sldId="361"/>
            <ac:inkMk id="213" creationId="{A1673027-9A5B-FD2D-BBA9-3A9D74A557D1}"/>
          </ac:inkMkLst>
        </pc:inkChg>
        <pc:inkChg chg="add del">
          <ac:chgData name="Prabhu NATARAJAN" userId="b568c39d-4608-44ca-adc0-616f90d36460" providerId="ADAL" clId="{E878474B-B9BD-C44D-AFC1-E15A6953A40C}" dt="2024-01-21T12:24:57.607" v="1321"/>
          <ac:inkMkLst>
            <pc:docMk/>
            <pc:sldMk cId="1576791692" sldId="361"/>
            <ac:inkMk id="214" creationId="{DEB3CE7E-7CAE-2EFB-C270-7666C5EC8CA9}"/>
          </ac:inkMkLst>
        </pc:inkChg>
        <pc:inkChg chg="add del">
          <ac:chgData name="Prabhu NATARAJAN" userId="b568c39d-4608-44ca-adc0-616f90d36460" providerId="ADAL" clId="{E878474B-B9BD-C44D-AFC1-E15A6953A40C}" dt="2024-01-21T12:25:05.681" v="1329"/>
          <ac:inkMkLst>
            <pc:docMk/>
            <pc:sldMk cId="1576791692" sldId="361"/>
            <ac:inkMk id="215" creationId="{C91CF0B2-042B-EE07-0DA0-1BD2E7C17FE9}"/>
          </ac:inkMkLst>
        </pc:inkChg>
        <pc:inkChg chg="add del">
          <ac:chgData name="Prabhu NATARAJAN" userId="b568c39d-4608-44ca-adc0-616f90d36460" providerId="ADAL" clId="{E878474B-B9BD-C44D-AFC1-E15A6953A40C}" dt="2024-01-21T12:25:05.681" v="1329"/>
          <ac:inkMkLst>
            <pc:docMk/>
            <pc:sldMk cId="1576791692" sldId="361"/>
            <ac:inkMk id="216" creationId="{196BC2FA-3E79-7BBE-65CC-8B3D151F4377}"/>
          </ac:inkMkLst>
        </pc:inkChg>
        <pc:inkChg chg="add del">
          <ac:chgData name="Prabhu NATARAJAN" userId="b568c39d-4608-44ca-adc0-616f90d36460" providerId="ADAL" clId="{E878474B-B9BD-C44D-AFC1-E15A6953A40C}" dt="2024-01-21T12:25:01.476" v="1326"/>
          <ac:inkMkLst>
            <pc:docMk/>
            <pc:sldMk cId="1576791692" sldId="361"/>
            <ac:inkMk id="217" creationId="{262FC69A-22C9-607A-8076-CB49B1BEC237}"/>
          </ac:inkMkLst>
        </pc:inkChg>
        <pc:inkChg chg="add">
          <ac:chgData name="Prabhu NATARAJAN" userId="b568c39d-4608-44ca-adc0-616f90d36460" providerId="ADAL" clId="{E878474B-B9BD-C44D-AFC1-E15A6953A40C}" dt="2024-01-21T12:25:05.138" v="1328"/>
          <ac:inkMkLst>
            <pc:docMk/>
            <pc:sldMk cId="1576791692" sldId="361"/>
            <ac:inkMk id="218" creationId="{51B0D45F-B300-397A-707B-D74D7A8EFC27}"/>
          </ac:inkMkLst>
        </pc:inkChg>
        <pc:inkChg chg="add reco">
          <ac:chgData name="Prabhu NATARAJAN" userId="b568c39d-4608-44ca-adc0-616f90d36460" providerId="ADAL" clId="{E878474B-B9BD-C44D-AFC1-E15A6953A40C}" dt="2024-01-21T12:25:05.681" v="1329"/>
          <ac:inkMkLst>
            <pc:docMk/>
            <pc:sldMk cId="1576791692" sldId="361"/>
            <ac:inkMk id="219" creationId="{20734981-2787-185B-06BD-8E0611069224}"/>
          </ac:inkMkLst>
        </pc:inkChg>
        <pc:inkChg chg="add del">
          <ac:chgData name="Prabhu NATARAJAN" userId="b568c39d-4608-44ca-adc0-616f90d36460" providerId="ADAL" clId="{E878474B-B9BD-C44D-AFC1-E15A6953A40C}" dt="2024-01-21T12:25:19.766" v="1334"/>
          <ac:inkMkLst>
            <pc:docMk/>
            <pc:sldMk cId="1576791692" sldId="361"/>
            <ac:inkMk id="220" creationId="{587FEC96-945F-8EFE-B4B7-685D2A60A8BA}"/>
          </ac:inkMkLst>
        </pc:inkChg>
        <pc:inkChg chg="add del">
          <ac:chgData name="Prabhu NATARAJAN" userId="b568c39d-4608-44ca-adc0-616f90d36460" providerId="ADAL" clId="{E878474B-B9BD-C44D-AFC1-E15A6953A40C}" dt="2024-01-21T12:25:19.766" v="1334"/>
          <ac:inkMkLst>
            <pc:docMk/>
            <pc:sldMk cId="1576791692" sldId="361"/>
            <ac:inkMk id="221" creationId="{374EDB66-DD07-F425-6500-247C447E5D41}"/>
          </ac:inkMkLst>
        </pc:inkChg>
        <pc:inkChg chg="add del">
          <ac:chgData name="Prabhu NATARAJAN" userId="b568c39d-4608-44ca-adc0-616f90d36460" providerId="ADAL" clId="{E878474B-B9BD-C44D-AFC1-E15A6953A40C}" dt="2024-01-21T12:25:19.766" v="1334"/>
          <ac:inkMkLst>
            <pc:docMk/>
            <pc:sldMk cId="1576791692" sldId="361"/>
            <ac:inkMk id="222" creationId="{F987679A-68B3-EB2E-058E-F06E6F4344A1}"/>
          </ac:inkMkLst>
        </pc:inkChg>
        <pc:inkChg chg="add del">
          <ac:chgData name="Prabhu NATARAJAN" userId="b568c39d-4608-44ca-adc0-616f90d36460" providerId="ADAL" clId="{E878474B-B9BD-C44D-AFC1-E15A6953A40C}" dt="2024-01-21T12:25:19.766" v="1334"/>
          <ac:inkMkLst>
            <pc:docMk/>
            <pc:sldMk cId="1576791692" sldId="361"/>
            <ac:inkMk id="223" creationId="{1D7FB61B-9835-DF3A-4A61-6C5037DCE9AC}"/>
          </ac:inkMkLst>
        </pc:inkChg>
        <pc:inkChg chg="add reco">
          <ac:chgData name="Prabhu NATARAJAN" userId="b568c39d-4608-44ca-adc0-616f90d36460" providerId="ADAL" clId="{E878474B-B9BD-C44D-AFC1-E15A6953A40C}" dt="2024-01-21T12:25:19.766" v="1334"/>
          <ac:inkMkLst>
            <pc:docMk/>
            <pc:sldMk cId="1576791692" sldId="361"/>
            <ac:inkMk id="224" creationId="{A2FFE757-E2F8-1745-941E-6009A0442613}"/>
          </ac:inkMkLst>
        </pc:inkChg>
        <pc:inkChg chg="add del">
          <ac:chgData name="Prabhu NATARAJAN" userId="b568c39d-4608-44ca-adc0-616f90d36460" providerId="ADAL" clId="{E878474B-B9BD-C44D-AFC1-E15A6953A40C}" dt="2024-01-21T12:25:21.889" v="1337"/>
          <ac:inkMkLst>
            <pc:docMk/>
            <pc:sldMk cId="1576791692" sldId="361"/>
            <ac:inkMk id="225" creationId="{0C87DFC1-08AC-5037-F853-60884304C988}"/>
          </ac:inkMkLst>
        </pc:inkChg>
        <pc:inkChg chg="add del">
          <ac:chgData name="Prabhu NATARAJAN" userId="b568c39d-4608-44ca-adc0-616f90d36460" providerId="ADAL" clId="{E878474B-B9BD-C44D-AFC1-E15A6953A40C}" dt="2024-01-21T12:25:21.889" v="1337"/>
          <ac:inkMkLst>
            <pc:docMk/>
            <pc:sldMk cId="1576791692" sldId="361"/>
            <ac:inkMk id="226" creationId="{87188FE7-A7DC-EFC0-0273-2BA7EF180743}"/>
          </ac:inkMkLst>
        </pc:inkChg>
        <pc:inkChg chg="add reco">
          <ac:chgData name="Prabhu NATARAJAN" userId="b568c39d-4608-44ca-adc0-616f90d36460" providerId="ADAL" clId="{E878474B-B9BD-C44D-AFC1-E15A6953A40C}" dt="2024-01-21T12:25:21.889" v="1337"/>
          <ac:inkMkLst>
            <pc:docMk/>
            <pc:sldMk cId="1576791692" sldId="361"/>
            <ac:inkMk id="227" creationId="{C13C38CC-3B1B-C36C-1C15-FC29D23E0C42}"/>
          </ac:inkMkLst>
        </pc:inkChg>
        <pc:inkChg chg="add del">
          <ac:chgData name="Prabhu NATARAJAN" userId="b568c39d-4608-44ca-adc0-616f90d36460" providerId="ADAL" clId="{E878474B-B9BD-C44D-AFC1-E15A6953A40C}" dt="2024-01-21T12:25:41.499" v="1340"/>
          <ac:inkMkLst>
            <pc:docMk/>
            <pc:sldMk cId="1576791692" sldId="361"/>
            <ac:inkMk id="228" creationId="{AEA8CEAF-B76B-19D2-43B5-0FB9FAED5472}"/>
          </ac:inkMkLst>
        </pc:inkChg>
        <pc:inkChg chg="add del">
          <ac:chgData name="Prabhu NATARAJAN" userId="b568c39d-4608-44ca-adc0-616f90d36460" providerId="ADAL" clId="{E878474B-B9BD-C44D-AFC1-E15A6953A40C}" dt="2024-01-21T12:25:41.499" v="1340"/>
          <ac:inkMkLst>
            <pc:docMk/>
            <pc:sldMk cId="1576791692" sldId="361"/>
            <ac:inkMk id="229" creationId="{4A7BF263-4DAE-E9E0-13E7-C48BA1EEE040}"/>
          </ac:inkMkLst>
        </pc:inkChg>
        <pc:inkChg chg="add reco">
          <ac:chgData name="Prabhu NATARAJAN" userId="b568c39d-4608-44ca-adc0-616f90d36460" providerId="ADAL" clId="{E878474B-B9BD-C44D-AFC1-E15A6953A40C}" dt="2024-01-21T12:25:41.499" v="1340"/>
          <ac:inkMkLst>
            <pc:docMk/>
            <pc:sldMk cId="1576791692" sldId="361"/>
            <ac:inkMk id="230" creationId="{DF9DE953-87CC-8039-8502-7DCE6CD7BA17}"/>
          </ac:inkMkLst>
        </pc:inkChg>
        <pc:inkChg chg="add">
          <ac:chgData name="Prabhu NATARAJAN" userId="b568c39d-4608-44ca-adc0-616f90d36460" providerId="ADAL" clId="{E878474B-B9BD-C44D-AFC1-E15A6953A40C}" dt="2024-01-21T12:26:36.067" v="1353"/>
          <ac:inkMkLst>
            <pc:docMk/>
            <pc:sldMk cId="1576791692" sldId="361"/>
            <ac:inkMk id="231" creationId="{4BE41E32-091F-22E2-C5B1-DD9352EFF77F}"/>
          </ac:inkMkLst>
        </pc:inkChg>
        <pc:inkChg chg="add">
          <ac:chgData name="Prabhu NATARAJAN" userId="b568c39d-4608-44ca-adc0-616f90d36460" providerId="ADAL" clId="{E878474B-B9BD-C44D-AFC1-E15A6953A40C}" dt="2024-01-21T12:26:39.075" v="1354"/>
          <ac:inkMkLst>
            <pc:docMk/>
            <pc:sldMk cId="1576791692" sldId="361"/>
            <ac:inkMk id="232" creationId="{41F22335-2899-EAD8-D791-C0FCA537624A}"/>
          </ac:inkMkLst>
        </pc:inkChg>
      </pc:sldChg>
      <pc:sldChg chg="add del">
        <pc:chgData name="Prabhu NATARAJAN" userId="b568c39d-4608-44ca-adc0-616f90d36460" providerId="ADAL" clId="{E878474B-B9BD-C44D-AFC1-E15A6953A40C}" dt="2024-01-21T12:27:14.378" v="1356" actId="2696"/>
        <pc:sldMkLst>
          <pc:docMk/>
          <pc:sldMk cId="17921513" sldId="362"/>
        </pc:sldMkLst>
      </pc:sldChg>
    </pc:docChg>
  </pc:docChgLst>
  <pc:docChgLst>
    <pc:chgData name="Prabhu NATARAJAN" userId="b568c39d-4608-44ca-adc0-616f90d36460" providerId="ADAL" clId="{B7166D67-0DA8-4A65-AB8F-ED00B0C48D15}"/>
    <pc:docChg chg="modSld">
      <pc:chgData name="Prabhu NATARAJAN" userId="b568c39d-4608-44ca-adc0-616f90d36460" providerId="ADAL" clId="{B7166D67-0DA8-4A65-AB8F-ED00B0C48D15}" dt="2024-01-22T03:23:48.901" v="14"/>
      <pc:docMkLst>
        <pc:docMk/>
      </pc:docMkLst>
      <pc:sldChg chg="delSp">
        <pc:chgData name="Prabhu NATARAJAN" userId="b568c39d-4608-44ca-adc0-616f90d36460" providerId="ADAL" clId="{B7166D67-0DA8-4A65-AB8F-ED00B0C48D15}" dt="2024-01-22T01:39:38.426" v="13"/>
        <pc:sldMkLst>
          <pc:docMk/>
          <pc:sldMk cId="0" sldId="256"/>
        </pc:sldMkLst>
        <pc:inkChg chg="del">
          <ac:chgData name="Prabhu NATARAJAN" userId="b568c39d-4608-44ca-adc0-616f90d36460" providerId="ADAL" clId="{B7166D67-0DA8-4A65-AB8F-ED00B0C48D15}" dt="2024-01-22T01:39:11.372" v="0"/>
          <ac:inkMkLst>
            <pc:docMk/>
            <pc:sldMk cId="0" sldId="256"/>
            <ac:inkMk id="4" creationId="{1810D484-2A3E-287B-934B-8C4C912E4845}"/>
          </ac:inkMkLst>
        </pc:inkChg>
        <pc:inkChg chg="del">
          <ac:chgData name="Prabhu NATARAJAN" userId="b568c39d-4608-44ca-adc0-616f90d36460" providerId="ADAL" clId="{B7166D67-0DA8-4A65-AB8F-ED00B0C48D15}" dt="2024-01-22T01:39:22.381" v="7"/>
          <ac:inkMkLst>
            <pc:docMk/>
            <pc:sldMk cId="0" sldId="256"/>
            <ac:inkMk id="5" creationId="{98F1A1BF-DBD6-6FA3-5A07-3A38E7FE9E1C}"/>
          </ac:inkMkLst>
        </pc:inkChg>
        <pc:inkChg chg="del">
          <ac:chgData name="Prabhu NATARAJAN" userId="b568c39d-4608-44ca-adc0-616f90d36460" providerId="ADAL" clId="{B7166D67-0DA8-4A65-AB8F-ED00B0C48D15}" dt="2024-01-22T01:39:22.382" v="9"/>
          <ac:inkMkLst>
            <pc:docMk/>
            <pc:sldMk cId="0" sldId="256"/>
            <ac:inkMk id="6" creationId="{2B43FAA4-824F-5363-B63D-A4D894AE1F38}"/>
          </ac:inkMkLst>
        </pc:inkChg>
        <pc:inkChg chg="del">
          <ac:chgData name="Prabhu NATARAJAN" userId="b568c39d-4608-44ca-adc0-616f90d36460" providerId="ADAL" clId="{B7166D67-0DA8-4A65-AB8F-ED00B0C48D15}" dt="2024-01-22T01:39:22.381" v="6"/>
          <ac:inkMkLst>
            <pc:docMk/>
            <pc:sldMk cId="0" sldId="256"/>
            <ac:inkMk id="7" creationId="{174F824C-48CF-1B41-462F-5BCA88B8733B}"/>
          </ac:inkMkLst>
        </pc:inkChg>
        <pc:inkChg chg="del">
          <ac:chgData name="Prabhu NATARAJAN" userId="b568c39d-4608-44ca-adc0-616f90d36460" providerId="ADAL" clId="{B7166D67-0DA8-4A65-AB8F-ED00B0C48D15}" dt="2024-01-22T01:39:22.382" v="10"/>
          <ac:inkMkLst>
            <pc:docMk/>
            <pc:sldMk cId="0" sldId="256"/>
            <ac:inkMk id="9" creationId="{AACC64E8-B95F-31FD-1D3A-3EAC326FB4D8}"/>
          </ac:inkMkLst>
        </pc:inkChg>
        <pc:inkChg chg="del">
          <ac:chgData name="Prabhu NATARAJAN" userId="b568c39d-4608-44ca-adc0-616f90d36460" providerId="ADAL" clId="{B7166D67-0DA8-4A65-AB8F-ED00B0C48D15}" dt="2024-01-22T01:39:22.381" v="2"/>
          <ac:inkMkLst>
            <pc:docMk/>
            <pc:sldMk cId="0" sldId="256"/>
            <ac:inkMk id="10" creationId="{31D5484B-8F38-2125-D6C4-E9010E2E814B}"/>
          </ac:inkMkLst>
        </pc:inkChg>
        <pc:inkChg chg="del">
          <ac:chgData name="Prabhu NATARAJAN" userId="b568c39d-4608-44ca-adc0-616f90d36460" providerId="ADAL" clId="{B7166D67-0DA8-4A65-AB8F-ED00B0C48D15}" dt="2024-01-22T01:39:22.380" v="1"/>
          <ac:inkMkLst>
            <pc:docMk/>
            <pc:sldMk cId="0" sldId="256"/>
            <ac:inkMk id="12" creationId="{86B9543F-96A3-2F09-BA90-F1B122B776B7}"/>
          </ac:inkMkLst>
        </pc:inkChg>
        <pc:inkChg chg="del">
          <ac:chgData name="Prabhu NATARAJAN" userId="b568c39d-4608-44ca-adc0-616f90d36460" providerId="ADAL" clId="{B7166D67-0DA8-4A65-AB8F-ED00B0C48D15}" dt="2024-01-22T01:39:22.382" v="11"/>
          <ac:inkMkLst>
            <pc:docMk/>
            <pc:sldMk cId="0" sldId="256"/>
            <ac:inkMk id="13" creationId="{9D8D1EE0-7841-4C3D-09D9-D89CB7D9DCEC}"/>
          </ac:inkMkLst>
        </pc:inkChg>
        <pc:inkChg chg="del">
          <ac:chgData name="Prabhu NATARAJAN" userId="b568c39d-4608-44ca-adc0-616f90d36460" providerId="ADAL" clId="{B7166D67-0DA8-4A65-AB8F-ED00B0C48D15}" dt="2024-01-22T01:39:22.381" v="3"/>
          <ac:inkMkLst>
            <pc:docMk/>
            <pc:sldMk cId="0" sldId="256"/>
            <ac:inkMk id="14" creationId="{95137033-0B3C-7DE3-2E85-E403353D3791}"/>
          </ac:inkMkLst>
        </pc:inkChg>
        <pc:inkChg chg="del">
          <ac:chgData name="Prabhu NATARAJAN" userId="b568c39d-4608-44ca-adc0-616f90d36460" providerId="ADAL" clId="{B7166D67-0DA8-4A65-AB8F-ED00B0C48D15}" dt="2024-01-22T01:39:22.381" v="5"/>
          <ac:inkMkLst>
            <pc:docMk/>
            <pc:sldMk cId="0" sldId="256"/>
            <ac:inkMk id="15" creationId="{559B6E8F-300B-7426-81CD-A7E57F043076}"/>
          </ac:inkMkLst>
        </pc:inkChg>
        <pc:inkChg chg="del">
          <ac:chgData name="Prabhu NATARAJAN" userId="b568c39d-4608-44ca-adc0-616f90d36460" providerId="ADAL" clId="{B7166D67-0DA8-4A65-AB8F-ED00B0C48D15}" dt="2024-01-22T01:39:22.381" v="4"/>
          <ac:inkMkLst>
            <pc:docMk/>
            <pc:sldMk cId="0" sldId="256"/>
            <ac:inkMk id="16" creationId="{0FF80591-3643-1CD9-BE09-38B98C38544D}"/>
          </ac:inkMkLst>
        </pc:inkChg>
        <pc:inkChg chg="del">
          <ac:chgData name="Prabhu NATARAJAN" userId="b568c39d-4608-44ca-adc0-616f90d36460" providerId="ADAL" clId="{B7166D67-0DA8-4A65-AB8F-ED00B0C48D15}" dt="2024-01-22T01:39:22.382" v="8"/>
          <ac:inkMkLst>
            <pc:docMk/>
            <pc:sldMk cId="0" sldId="256"/>
            <ac:inkMk id="17" creationId="{68965132-96C4-60C8-07E1-14ACBD80673C}"/>
          </ac:inkMkLst>
        </pc:inkChg>
        <pc:inkChg chg="del">
          <ac:chgData name="Prabhu NATARAJAN" userId="b568c39d-4608-44ca-adc0-616f90d36460" providerId="ADAL" clId="{B7166D67-0DA8-4A65-AB8F-ED00B0C48D15}" dt="2024-01-22T01:39:34.271" v="12"/>
          <ac:inkMkLst>
            <pc:docMk/>
            <pc:sldMk cId="0" sldId="256"/>
            <ac:inkMk id="18" creationId="{9DA018F0-E93C-45D2-7C26-EA3763254DD8}"/>
          </ac:inkMkLst>
        </pc:inkChg>
        <pc:inkChg chg="del">
          <ac:chgData name="Prabhu NATARAJAN" userId="b568c39d-4608-44ca-adc0-616f90d36460" providerId="ADAL" clId="{B7166D67-0DA8-4A65-AB8F-ED00B0C48D15}" dt="2024-01-22T01:39:38.426" v="13"/>
          <ac:inkMkLst>
            <pc:docMk/>
            <pc:sldMk cId="0" sldId="256"/>
            <ac:inkMk id="19" creationId="{8FD2DF37-3382-8C2F-C8EF-AE472CA9BDA2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972507484" sldId="311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972507484" sldId="311"/>
            <ac:inkMk id="4" creationId="{CAFBCF72-AB46-CEF7-994A-11008DC1D36E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890474112" sldId="312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890474112" sldId="312"/>
            <ac:inkMk id="4" creationId="{E121F211-B76C-B4AB-0F44-D17CBD0D6AF6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4206792962" sldId="340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4206792962" sldId="340"/>
            <ac:inkMk id="7" creationId="{9BACA7B9-EBD1-E3F7-182F-E88E61CA38A4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548354386" sldId="341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548354386" sldId="341"/>
            <ac:inkMk id="7" creationId="{4A987682-AF69-1F45-270D-A811620B78FE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597431967" sldId="343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597431967" sldId="343"/>
            <ac:inkMk id="7" creationId="{ED3942C6-4BBD-CA8A-4DBF-0E702E716050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130480373" sldId="344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130480373" sldId="344"/>
            <ac:inkMk id="3" creationId="{58D99152-6F86-429B-7A36-56C6FAC63B23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226163273" sldId="347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226163273" sldId="347"/>
            <ac:inkMk id="3" creationId="{4EBA1874-9532-438B-C304-793360C25FC6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004603077" sldId="348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004603077" sldId="348"/>
            <ac:inkMk id="4" creationId="{0AF3AD80-81F3-C862-9F50-1A72A0D37890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755239892" sldId="350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755239892" sldId="350"/>
            <ac:inkMk id="6" creationId="{9862F6C7-B124-7401-ACFE-FB051FCBED12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256480956" sldId="353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256480956" sldId="353"/>
            <ac:inkMk id="5" creationId="{EC9B73D1-8057-DB71-1683-71B33DC32675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814642001" sldId="354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814642001" sldId="354"/>
            <ac:inkMk id="5" creationId="{5D1BBCB6-22A9-9862-AA06-1548073AC959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1678038849" sldId="355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1678038849" sldId="355"/>
            <ac:inkMk id="2" creationId="{43C86BE5-91E5-04A1-90B5-2EDB96BAA767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107668618" sldId="356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107668618" sldId="356"/>
            <ac:inkMk id="5" creationId="{961490FA-0731-BE9D-C22E-6935CC4CFE43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152788401" sldId="357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152788401" sldId="357"/>
            <ac:inkMk id="5" creationId="{5FF5E12A-6792-5059-F612-B6C5F18D0A13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865830630" sldId="358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865830630" sldId="358"/>
            <ac:inkMk id="5" creationId="{75D019F1-D8CC-602B-6A34-1EC945C34364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854134671" sldId="359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854134671" sldId="359"/>
            <ac:inkMk id="2" creationId="{05FCF511-CC18-53C8-B002-0FCB17E99459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50212657" sldId="360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50212657" sldId="360"/>
            <ac:inkMk id="5" creationId="{7D3E7083-FCFB-0075-ECBB-6E7EB05D1E0D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4277693487" sldId="666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4277693487" sldId="666"/>
            <ac:inkMk id="7" creationId="{0954A483-07DD-1CF2-5DA4-D6EF83E04B96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3566881587" sldId="668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3566881587" sldId="668"/>
            <ac:inkMk id="3" creationId="{87D7CE10-CD8A-2475-FA75-A03EB93A6A66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1690593476" sldId="670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1690593476" sldId="670"/>
            <ac:inkMk id="8" creationId="{E95F62E1-02C1-271F-F27B-04D12CCE45C6}"/>
          </ac:inkMkLst>
        </pc:inkChg>
      </pc:sldChg>
      <pc:sldChg chg="addSp">
        <pc:chgData name="Prabhu NATARAJAN" userId="b568c39d-4608-44ca-adc0-616f90d36460" providerId="ADAL" clId="{B7166D67-0DA8-4A65-AB8F-ED00B0C48D15}" dt="2024-01-22T03:23:48.901" v="14"/>
        <pc:sldMkLst>
          <pc:docMk/>
          <pc:sldMk cId="2810620029" sldId="671"/>
        </pc:sldMkLst>
        <pc:inkChg chg="add">
          <ac:chgData name="Prabhu NATARAJAN" userId="b568c39d-4608-44ca-adc0-616f90d36460" providerId="ADAL" clId="{B7166D67-0DA8-4A65-AB8F-ED00B0C48D15}" dt="2024-01-22T03:23:48.901" v="14"/>
          <ac:inkMkLst>
            <pc:docMk/>
            <pc:sldMk cId="2810620029" sldId="671"/>
            <ac:inkMk id="7" creationId="{10103D18-99A8-7324-C118-9D254FF3D6A6}"/>
          </ac:inkMkLst>
        </pc:inkChg>
      </pc:sldChg>
    </pc:docChg>
  </pc:docChgLst>
  <pc:docChgLst>
    <pc:chgData name="Prabhu NATARAJAN" userId="b568c39d-4608-44ca-adc0-616f90d36460" providerId="ADAL" clId="{A89B9531-2D29-B94B-BE96-BD16480FC10E}"/>
    <pc:docChg chg="custSel addSld modSld">
      <pc:chgData name="Prabhu NATARAJAN" userId="b568c39d-4608-44ca-adc0-616f90d36460" providerId="ADAL" clId="{A89B9531-2D29-B94B-BE96-BD16480FC10E}" dt="2024-01-20T02:30:37.280" v="450"/>
      <pc:docMkLst>
        <pc:docMk/>
      </pc:docMkLst>
      <pc:sldChg chg="addSp delSp modSp">
        <pc:chgData name="Prabhu NATARAJAN" userId="b568c39d-4608-44ca-adc0-616f90d36460" providerId="ADAL" clId="{A89B9531-2D29-B94B-BE96-BD16480FC10E}" dt="2024-01-20T02:26:17.108" v="248"/>
        <pc:sldMkLst>
          <pc:docMk/>
          <pc:sldMk cId="3972507484" sldId="311"/>
        </pc:sldMkLst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4" creationId="{E61507B0-7101-7F83-8A77-F42B43667921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7" creationId="{406D9FF4-8528-D184-2CFE-CA2A70A86484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8" creationId="{0248E90B-15B6-172F-C4BE-796456C56C0C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9" creationId="{A599E2A1-52BB-001F-C7DA-B40BC87CB892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0" creationId="{D14B0A23-54E7-FFB7-8358-15762BD1E246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1" creationId="{82991564-3D4B-416B-1E43-292E633291AB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2" creationId="{B04B510B-506C-445A-4C3B-DE57342F2CD1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3" creationId="{F544AA5C-5CD5-6A83-D633-EBBA7504AA7A}"/>
          </ac:inkMkLst>
        </pc:inkChg>
        <pc:inkChg chg="add del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4" creationId="{773861AA-B45D-3FDC-FA0B-CEB47F474DC5}"/>
          </ac:inkMkLst>
        </pc:inkChg>
        <pc:inkChg chg="add reco">
          <ac:chgData name="Prabhu NATARAJAN" userId="b568c39d-4608-44ca-adc0-616f90d36460" providerId="ADAL" clId="{A89B9531-2D29-B94B-BE96-BD16480FC10E}" dt="2024-01-20T02:17:43.463" v="9"/>
          <ac:inkMkLst>
            <pc:docMk/>
            <pc:sldMk cId="3972507484" sldId="311"/>
            <ac:inkMk id="15" creationId="{84177A47-E180-494B-3985-C5E6B6BD51C7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16" creationId="{299054B4-EF68-2B77-7234-04F8AA5C34F4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17" creationId="{92C04B10-5A6D-9479-35AC-B8A2E0DDB489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18" creationId="{5F718A42-488E-DC1D-BDEA-710475EEAA65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19" creationId="{935967B0-79B1-D686-6811-D2278527DE9E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0" creationId="{D7155F29-F75F-9C1F-51CB-5CAFAE0427AB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1" creationId="{89C54EC6-2E06-2C60-240E-6197BB6F492A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2" creationId="{8AE688BC-49E2-5064-7FDE-68124E587466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3" creationId="{85D088C4-C079-C6FA-AE41-CD0D18F154C2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4" creationId="{7574E695-9C42-79B8-4EF7-756B311C9599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5" creationId="{D8F774AE-C050-4DED-10C6-EADA0135F69E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6" creationId="{F81692F8-0407-B7D5-6060-3B2781BF25D3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7" creationId="{1D0081E3-39F3-5238-E0FF-A4ECA91E48C8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8" creationId="{224670BB-B64F-D5D8-125E-6B025E6A1027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29" creationId="{922B9FF2-8F47-89A2-B906-1FA3485DABEB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0" creationId="{9831D8B5-8378-F975-4C76-ACAA76F57FEF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1" creationId="{10CAED12-7099-4F33-C1A2-C35603582142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2" creationId="{0BC90606-3337-ED4A-D609-8F6C34608B17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3" creationId="{2D71CA4C-97B8-1221-067B-D8CDD1DE77F9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4" creationId="{BEE2B639-0294-7245-49B1-4CC65D42F802}"/>
          </ac:inkMkLst>
        </pc:inkChg>
        <pc:inkChg chg="add del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5" creationId="{B6045438-FC59-A1F5-FCF0-2C6AB35A3DC2}"/>
          </ac:inkMkLst>
        </pc:inkChg>
        <pc:inkChg chg="add reco">
          <ac:chgData name="Prabhu NATARAJAN" userId="b568c39d-4608-44ca-adc0-616f90d36460" providerId="ADAL" clId="{A89B9531-2D29-B94B-BE96-BD16480FC10E}" dt="2024-01-20T02:17:53.579" v="30"/>
          <ac:inkMkLst>
            <pc:docMk/>
            <pc:sldMk cId="3972507484" sldId="311"/>
            <ac:inkMk id="36" creationId="{7FBF60D0-D54A-058A-26A4-FBDB50E9C456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37" creationId="{53F65F50-32A5-8403-8758-E2C899AF4BBE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38" creationId="{989096E1-C23A-142E-971C-E884F3D240BC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39" creationId="{A47184A5-6861-9891-06DB-5E577D98BDF9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0" creationId="{29829B9D-519C-0692-C3E7-A08FE7A79FD0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1" creationId="{D338424E-4DD2-B6AD-539D-CB6DDCCE483E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2" creationId="{D674B52F-6835-6590-37B0-3118393F9914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3" creationId="{54208619-DEBC-A170-B01D-06B8C088CD87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4" creationId="{68956F56-12EF-B085-A76D-1ED1DBB11C8B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5" creationId="{813FF540-5D5B-E1F9-3C28-F4CD438BD144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6" creationId="{0CFB7981-A642-719C-B515-3A915BB690A2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7" creationId="{91A1F852-CA05-F441-4F54-C2B8C0A8DD81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8" creationId="{81DB0BA3-F322-08AA-2E83-FD9B33365A51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49" creationId="{28C7B936-5F60-7831-00A0-37E23201F496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0" creationId="{79B1F9A6-7C55-FBB5-A612-4D69EA8D2B5F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1" creationId="{BD4A2F75-E84C-C896-D1E2-29413F36D5C2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2" creationId="{03695FA5-CDF7-9D94-213D-1D2EAE9A809A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3" creationId="{CB609C07-FB63-CD40-F835-2490F5ED9597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4" creationId="{9250B72F-3DAF-D836-0A86-C77E1A577DD2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5" creationId="{604673FA-46B0-A2F5-281C-A113448887AA}"/>
          </ac:inkMkLst>
        </pc:inkChg>
        <pc:inkChg chg="add del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6" creationId="{761E2D59-8878-247A-7F5B-682B846D7A54}"/>
          </ac:inkMkLst>
        </pc:inkChg>
        <pc:inkChg chg="add reco">
          <ac:chgData name="Prabhu NATARAJAN" userId="b568c39d-4608-44ca-adc0-616f90d36460" providerId="ADAL" clId="{A89B9531-2D29-B94B-BE96-BD16480FC10E}" dt="2024-01-20T02:18:02.226" v="51"/>
          <ac:inkMkLst>
            <pc:docMk/>
            <pc:sldMk cId="3972507484" sldId="311"/>
            <ac:inkMk id="57" creationId="{6B3E6240-A5A9-5AD0-D9C3-EC01D6D01D8D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58" creationId="{F482F9F4-5C90-AB7D-34F0-7B0F0085B3EB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59" creationId="{7434E81F-6EA6-4D92-D830-ECF766A9B262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0" creationId="{CE8CB5D1-B017-919E-A910-23BA99431D5A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1" creationId="{8FF2C961-5757-4CC3-16C0-41A17492FF4A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2" creationId="{C421E4E8-F400-CF67-8602-913DDABD95C4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3" creationId="{CBD5B2D8-B002-DF9E-66D1-878057BBB427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4" creationId="{C01B0204-C73C-9CCB-289A-71D9489AA226}"/>
          </ac:inkMkLst>
        </pc:inkChg>
        <pc:inkChg chg="add del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5" creationId="{9E381239-2883-FB7D-96F9-B208A46C3A01}"/>
          </ac:inkMkLst>
        </pc:inkChg>
        <pc:inkChg chg="add reco">
          <ac:chgData name="Prabhu NATARAJAN" userId="b568c39d-4608-44ca-adc0-616f90d36460" providerId="ADAL" clId="{A89B9531-2D29-B94B-BE96-BD16480FC10E}" dt="2024-01-20T02:18:06.304" v="60"/>
          <ac:inkMkLst>
            <pc:docMk/>
            <pc:sldMk cId="3972507484" sldId="311"/>
            <ac:inkMk id="66" creationId="{48235222-8FD0-3A1B-AD2E-3973B621A764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67" creationId="{42503326-F79C-0F8C-CCFE-D33EEAA17C16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68" creationId="{7CAFACC2-31C0-F52C-871E-F943DD41169A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69" creationId="{74B40E01-39F6-BC5B-7AE8-44EDA6DBA572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0" creationId="{D0727A65-A240-7696-76D6-4EBEE2F41C11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1" creationId="{77ECF50D-8D09-7439-A0AA-8BC81B7D2DAB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2" creationId="{A9BF9DD4-54EE-4CB1-2DA1-B6F4DEFFF0E9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3" creationId="{BA8631DC-79DF-E9F8-9278-1AC29009A56E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4" creationId="{60143D7E-4D09-3C81-004E-D6456C83B2E8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5" creationId="{63DAB822-ABA5-53C5-C76E-705326A137A2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6" creationId="{9595EA1B-03A7-10DE-6322-AAE2AE88D8E9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7" creationId="{ADA083FF-A23D-A1C9-BBA1-B74175927910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8" creationId="{AB310064-614E-A5B2-8EEF-744B3C7D0FD0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79" creationId="{B85E6823-E16D-B2B1-4021-C6BD091B77FA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0" creationId="{FB57BD80-1A11-3F1B-7FEC-570AC15C83EA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1" creationId="{44C0C1CC-F7CA-9410-8833-E04007F237B9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2" creationId="{C919F0FB-F0BB-50EA-CEA8-E1140354F0D3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3" creationId="{263B5577-2576-67F0-04F0-4DB4AC2D2AE7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4" creationId="{05ABE2E1-38C5-E743-0789-5A40F9A4F312}"/>
          </ac:inkMkLst>
        </pc:inkChg>
        <pc:inkChg chg="add del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5" creationId="{61835096-5327-5AC0-24C4-9084E6E688C3}"/>
          </ac:inkMkLst>
        </pc:inkChg>
        <pc:inkChg chg="add reco">
          <ac:chgData name="Prabhu NATARAJAN" userId="b568c39d-4608-44ca-adc0-616f90d36460" providerId="ADAL" clId="{A89B9531-2D29-B94B-BE96-BD16480FC10E}" dt="2024-01-20T02:18:14.044" v="80"/>
          <ac:inkMkLst>
            <pc:docMk/>
            <pc:sldMk cId="3972507484" sldId="311"/>
            <ac:inkMk id="86" creationId="{E125E4C8-DBDA-DA57-2E55-3092B96035D2}"/>
          </ac:inkMkLst>
        </pc:inkChg>
        <pc:inkChg chg="add del">
          <ac:chgData name="Prabhu NATARAJAN" userId="b568c39d-4608-44ca-adc0-616f90d36460" providerId="ADAL" clId="{A89B9531-2D29-B94B-BE96-BD16480FC10E}" dt="2024-01-20T02:18:18.346" v="84"/>
          <ac:inkMkLst>
            <pc:docMk/>
            <pc:sldMk cId="3972507484" sldId="311"/>
            <ac:inkMk id="87" creationId="{27F8539D-CAA3-13AB-3207-DFD6B6BEEFD2}"/>
          </ac:inkMkLst>
        </pc:inkChg>
        <pc:inkChg chg="add del">
          <ac:chgData name="Prabhu NATARAJAN" userId="b568c39d-4608-44ca-adc0-616f90d36460" providerId="ADAL" clId="{A89B9531-2D29-B94B-BE96-BD16480FC10E}" dt="2024-01-20T02:18:18.346" v="84"/>
          <ac:inkMkLst>
            <pc:docMk/>
            <pc:sldMk cId="3972507484" sldId="311"/>
            <ac:inkMk id="88" creationId="{0B676E52-C70B-D4D9-AFFD-2C4DBE6B3AB4}"/>
          </ac:inkMkLst>
        </pc:inkChg>
        <pc:inkChg chg="add del">
          <ac:chgData name="Prabhu NATARAJAN" userId="b568c39d-4608-44ca-adc0-616f90d36460" providerId="ADAL" clId="{A89B9531-2D29-B94B-BE96-BD16480FC10E}" dt="2024-01-20T02:18:18.346" v="84"/>
          <ac:inkMkLst>
            <pc:docMk/>
            <pc:sldMk cId="3972507484" sldId="311"/>
            <ac:inkMk id="89" creationId="{B8670AB9-86EC-F0A1-0EE4-E220A536ACAB}"/>
          </ac:inkMkLst>
        </pc:inkChg>
        <pc:inkChg chg="add reco">
          <ac:chgData name="Prabhu NATARAJAN" userId="b568c39d-4608-44ca-adc0-616f90d36460" providerId="ADAL" clId="{A89B9531-2D29-B94B-BE96-BD16480FC10E}" dt="2024-01-20T02:18:18.346" v="84"/>
          <ac:inkMkLst>
            <pc:docMk/>
            <pc:sldMk cId="3972507484" sldId="311"/>
            <ac:inkMk id="90" creationId="{78FF3143-4DBE-E827-C4BB-2F585349BAA2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1" creationId="{8EF93862-06E8-984D-AC0A-ACA329C88ACD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2" creationId="{C0C074C0-D023-33FE-D3F0-828551B0B886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3" creationId="{1C0CF20D-4F9D-33DD-7610-F0DFD9C6E26E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4" creationId="{691FE49B-B102-4FA9-D1BE-8A54E23735BD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5" creationId="{98802F88-68F9-FCEA-CEB8-7A39399DA251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6" creationId="{933DE7A7-4365-7628-D6A3-72E5A551DA11}"/>
          </ac:inkMkLst>
        </pc:inkChg>
        <pc:inkChg chg="add del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7" creationId="{B9EE8191-C657-D19B-6865-1C60D45D4F42}"/>
          </ac:inkMkLst>
        </pc:inkChg>
        <pc:inkChg chg="add reco">
          <ac:chgData name="Prabhu NATARAJAN" userId="b568c39d-4608-44ca-adc0-616f90d36460" providerId="ADAL" clId="{A89B9531-2D29-B94B-BE96-BD16480FC10E}" dt="2024-01-20T02:18:21.791" v="92"/>
          <ac:inkMkLst>
            <pc:docMk/>
            <pc:sldMk cId="3972507484" sldId="311"/>
            <ac:inkMk id="98" creationId="{C069A96C-FA4E-46D2-2730-CD6BA7E0F58D}"/>
          </ac:inkMkLst>
        </pc:inkChg>
        <pc:inkChg chg="add del">
          <ac:chgData name="Prabhu NATARAJAN" userId="b568c39d-4608-44ca-adc0-616f90d36460" providerId="ADAL" clId="{A89B9531-2D29-B94B-BE96-BD16480FC10E}" dt="2024-01-20T02:18:25.392" v="96"/>
          <ac:inkMkLst>
            <pc:docMk/>
            <pc:sldMk cId="3972507484" sldId="311"/>
            <ac:inkMk id="99" creationId="{FF6E38A7-E9B8-0813-068C-E82EAD26B3DB}"/>
          </ac:inkMkLst>
        </pc:inkChg>
        <pc:inkChg chg="add del">
          <ac:chgData name="Prabhu NATARAJAN" userId="b568c39d-4608-44ca-adc0-616f90d36460" providerId="ADAL" clId="{A89B9531-2D29-B94B-BE96-BD16480FC10E}" dt="2024-01-20T02:18:25.392" v="96"/>
          <ac:inkMkLst>
            <pc:docMk/>
            <pc:sldMk cId="3972507484" sldId="311"/>
            <ac:inkMk id="100" creationId="{4B68FD08-1DA4-2A49-F581-9F5829BCA33A}"/>
          </ac:inkMkLst>
        </pc:inkChg>
        <pc:inkChg chg="add del">
          <ac:chgData name="Prabhu NATARAJAN" userId="b568c39d-4608-44ca-adc0-616f90d36460" providerId="ADAL" clId="{A89B9531-2D29-B94B-BE96-BD16480FC10E}" dt="2024-01-20T02:18:25.392" v="96"/>
          <ac:inkMkLst>
            <pc:docMk/>
            <pc:sldMk cId="3972507484" sldId="311"/>
            <ac:inkMk id="101" creationId="{4F67D20D-7CA6-47FE-DBBA-3B938C79B497}"/>
          </ac:inkMkLst>
        </pc:inkChg>
        <pc:inkChg chg="add reco">
          <ac:chgData name="Prabhu NATARAJAN" userId="b568c39d-4608-44ca-adc0-616f90d36460" providerId="ADAL" clId="{A89B9531-2D29-B94B-BE96-BD16480FC10E}" dt="2024-01-20T02:18:25.392" v="96"/>
          <ac:inkMkLst>
            <pc:docMk/>
            <pc:sldMk cId="3972507484" sldId="311"/>
            <ac:inkMk id="102" creationId="{394D4209-CF5F-E865-5A60-16D9CD90C743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3" creationId="{CF9401C8-A1C2-9624-FE14-63D3DE903C0A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4" creationId="{A3588495-A8DF-4D2E-3FC4-DB1908FAEC1B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5" creationId="{5B6CBBA3-4A47-BC63-9D99-64BF100DD3C4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6" creationId="{E1535437-3EEC-F5CC-7B16-3C54DFFB5114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7" creationId="{B29F45F9-3820-F710-FBF8-EC80C5FDF851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8" creationId="{BE8C728F-C7C2-F907-382A-959F9E134796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09" creationId="{A0FF014A-4EA9-D6E3-EB18-26215C4965E6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0" creationId="{993F050F-ADAE-06C7-D557-2A712C9293C1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1" creationId="{FF96D15F-B229-F384-7414-8BC1306256E8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2" creationId="{BE41FB4D-BAC9-6959-F472-9FAC7137AD8B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3" creationId="{C2AEBB08-E78C-59C8-2FCA-5CA3E2A8091D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4" creationId="{E1FE5419-94B1-5EBD-EA61-EDD65A07FE62}"/>
          </ac:inkMkLst>
        </pc:inkChg>
        <pc:inkChg chg="add del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5" creationId="{F083AC97-5BCB-D785-F927-E21A6B3A87AE}"/>
          </ac:inkMkLst>
        </pc:inkChg>
        <pc:inkChg chg="add reco">
          <ac:chgData name="Prabhu NATARAJAN" userId="b568c39d-4608-44ca-adc0-616f90d36460" providerId="ADAL" clId="{A89B9531-2D29-B94B-BE96-BD16480FC10E}" dt="2024-01-20T02:18:31.774" v="110"/>
          <ac:inkMkLst>
            <pc:docMk/>
            <pc:sldMk cId="3972507484" sldId="311"/>
            <ac:inkMk id="116" creationId="{257AB825-A22C-E88A-2F4B-5EE7FAE5656C}"/>
          </ac:inkMkLst>
        </pc:inkChg>
        <pc:inkChg chg="add">
          <ac:chgData name="Prabhu NATARAJAN" userId="b568c39d-4608-44ca-adc0-616f90d36460" providerId="ADAL" clId="{A89B9531-2D29-B94B-BE96-BD16480FC10E}" dt="2024-01-20T02:20:44.079" v="111"/>
          <ac:inkMkLst>
            <pc:docMk/>
            <pc:sldMk cId="3972507484" sldId="311"/>
            <ac:inkMk id="117" creationId="{7BAE24DA-E9EF-3C41-BEAF-5D6D80948E25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18" creationId="{6FA07099-924C-0246-7B93-F8E847123C00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19" creationId="{9FEB5FC4-F11B-E325-46B5-9411352D3858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0" creationId="{58214CCB-5EFF-5028-B56D-126EB0AF3301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1" creationId="{B8B5DAEA-60EF-8E93-B843-8B25A6980577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2" creationId="{0BBB9237-FC95-D0A3-0071-E18E5253C921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3" creationId="{D2AEBCE6-763F-A170-EBFD-EFB0EAB1F90C}"/>
          </ac:inkMkLst>
        </pc:inkChg>
        <pc:inkChg chg="add del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4" creationId="{B210E5AB-2F42-6893-1C19-D5975EB35EAD}"/>
          </ac:inkMkLst>
        </pc:inkChg>
        <pc:inkChg chg="add reco">
          <ac:chgData name="Prabhu NATARAJAN" userId="b568c39d-4608-44ca-adc0-616f90d36460" providerId="ADAL" clId="{A89B9531-2D29-B94B-BE96-BD16480FC10E}" dt="2024-01-20T02:20:56.785" v="119"/>
          <ac:inkMkLst>
            <pc:docMk/>
            <pc:sldMk cId="3972507484" sldId="311"/>
            <ac:inkMk id="125" creationId="{26AF542F-CE68-C1BF-E2DA-F17BE80D8906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26" creationId="{5BC81C26-F239-0DD7-D5CA-1B1BD5BB4FC5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27" creationId="{23432FC9-88B3-B584-699B-01D8B341B02F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28" creationId="{3B2C858C-D90F-F0E6-A979-D4F244BBA8F9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29" creationId="{762F3818-5579-5CB2-E9C4-16D9305A5060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30" creationId="{E75D1F01-E17D-124D-96A4-0892A5CAFCDB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31" creationId="{151E7BA6-CBD1-37CE-59BC-CC02492E68F9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32" creationId="{D2F54805-B9EE-AA11-CF4A-C56FFB58D1CE}"/>
          </ac:inkMkLst>
        </pc:inkChg>
        <pc:inkChg chg="add del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33" creationId="{29D0433C-1A3B-8551-CE5C-CE50071F87D2}"/>
          </ac:inkMkLst>
        </pc:inkChg>
        <pc:inkChg chg="add reco">
          <ac:chgData name="Prabhu NATARAJAN" userId="b568c39d-4608-44ca-adc0-616f90d36460" providerId="ADAL" clId="{A89B9531-2D29-B94B-BE96-BD16480FC10E}" dt="2024-01-20T02:21:21.748" v="128"/>
          <ac:inkMkLst>
            <pc:docMk/>
            <pc:sldMk cId="3972507484" sldId="311"/>
            <ac:inkMk id="134" creationId="{9E5CA571-F734-EF27-B18A-DDB11B1A6F48}"/>
          </ac:inkMkLst>
        </pc:inkChg>
        <pc:inkChg chg="add del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35" creationId="{047A5FFE-2BB8-48FC-AF64-1C7CF2657EFA}"/>
          </ac:inkMkLst>
        </pc:inkChg>
        <pc:inkChg chg="add del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36" creationId="{DE0A1A46-09AF-CCBE-94C5-670125844356}"/>
          </ac:inkMkLst>
        </pc:inkChg>
        <pc:inkChg chg="add del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37" creationId="{A82ABBF8-6583-A8FB-228E-CF035E8ABFE2}"/>
          </ac:inkMkLst>
        </pc:inkChg>
        <pc:inkChg chg="add del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38" creationId="{A353C291-A261-B817-85CB-CEFFAA801E50}"/>
          </ac:inkMkLst>
        </pc:inkChg>
        <pc:inkChg chg="add del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39" creationId="{44B2CC91-DDB5-E306-5E36-C74A3C76DD6D}"/>
          </ac:inkMkLst>
        </pc:inkChg>
        <pc:inkChg chg="add reco">
          <ac:chgData name="Prabhu NATARAJAN" userId="b568c39d-4608-44ca-adc0-616f90d36460" providerId="ADAL" clId="{A89B9531-2D29-B94B-BE96-BD16480FC10E}" dt="2024-01-20T02:21:30.949" v="134"/>
          <ac:inkMkLst>
            <pc:docMk/>
            <pc:sldMk cId="3972507484" sldId="311"/>
            <ac:inkMk id="140" creationId="{3165E2E0-DA88-BA4C-E31B-981A75FEBCDE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1" creationId="{871024C1-F44C-6DF4-9A38-593CBE2CEC2D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2" creationId="{34A71B1D-9CB0-0CE8-B234-701EAAF26B65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3" creationId="{C5D1335B-83DA-98B9-D35C-7BFB279B53BB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4" creationId="{D8D52D50-ED47-8263-EDBC-475D398FB442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5" creationId="{A38A3744-AF41-E536-684A-6892034D3903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6" creationId="{E275D322-B573-0B58-F7D3-5001785AE1CD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7" creationId="{20D716B9-4E19-27B4-57F7-8A7EDAB37D95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8" creationId="{19A76638-173A-87D2-EC15-18A363B5BD0D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49" creationId="{0D7BC70A-21BF-8E30-3A90-21C0206A80C9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0" creationId="{B936A285-5B35-A4EC-3C6A-6A1285A46020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1" creationId="{3A86648F-AB7A-EC9F-5465-CFF3B9D702EB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2" creationId="{2E160BDD-ED61-E614-C186-58B1B427811A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3" creationId="{04465011-F51F-813C-3F9B-C7C0207B89F6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4" creationId="{5A73C90F-20B1-AE1B-4C1A-C9D80BBE5B16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5" creationId="{19326432-DB84-41E4-0373-62AB1C33B3CB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6" creationId="{D6CF54F6-90A0-BC0D-D535-1031074CB4DB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7" creationId="{E19D5C8F-D336-77BF-B62A-E6476F74774E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8" creationId="{C944D90C-688D-C50D-DD5B-3DE58E6683AA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59" creationId="{9804EA8B-8F1E-F3C5-C863-E84747C3CF7A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0" creationId="{03B8DDEB-4F4C-5EBB-C4A3-4D473A8CCAAC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1" creationId="{0AF9BC7F-CFAF-EAD7-8043-BE09F89876AC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2" creationId="{BB2E45A9-DB4C-683F-F07C-605094036D6D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3" creationId="{BFF0E960-FA42-88E4-92E7-6B852344005F}"/>
          </ac:inkMkLst>
        </pc:inkChg>
        <pc:inkChg chg="add del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4" creationId="{EB045E55-08ED-F016-357D-C1B15A02C4F2}"/>
          </ac:inkMkLst>
        </pc:inkChg>
        <pc:inkChg chg="add reco">
          <ac:chgData name="Prabhu NATARAJAN" userId="b568c39d-4608-44ca-adc0-616f90d36460" providerId="ADAL" clId="{A89B9531-2D29-B94B-BE96-BD16480FC10E}" dt="2024-01-20T02:21:49.128" v="159"/>
          <ac:inkMkLst>
            <pc:docMk/>
            <pc:sldMk cId="3972507484" sldId="311"/>
            <ac:inkMk id="165" creationId="{14CF57BE-6037-403E-F4DF-FD0630666FDE}"/>
          </ac:inkMkLst>
        </pc:inkChg>
        <pc:inkChg chg="add">
          <ac:chgData name="Prabhu NATARAJAN" userId="b568c39d-4608-44ca-adc0-616f90d36460" providerId="ADAL" clId="{A89B9531-2D29-B94B-BE96-BD16480FC10E}" dt="2024-01-20T02:22:01.843" v="160"/>
          <ac:inkMkLst>
            <pc:docMk/>
            <pc:sldMk cId="3972507484" sldId="311"/>
            <ac:inkMk id="166" creationId="{AD1D53CE-6028-E1AC-2B67-C3507B61A9E2}"/>
          </ac:inkMkLst>
        </pc:inkChg>
        <pc:inkChg chg="add del">
          <ac:chgData name="Prabhu NATARAJAN" userId="b568c39d-4608-44ca-adc0-616f90d36460" providerId="ADAL" clId="{A89B9531-2D29-B94B-BE96-BD16480FC10E}" dt="2024-01-20T02:22:42.162" v="163"/>
          <ac:inkMkLst>
            <pc:docMk/>
            <pc:sldMk cId="3972507484" sldId="311"/>
            <ac:inkMk id="167" creationId="{74A4D33E-F780-3177-2A73-BAE9AA02F0C3}"/>
          </ac:inkMkLst>
        </pc:inkChg>
        <pc:inkChg chg="add del">
          <ac:chgData name="Prabhu NATARAJAN" userId="b568c39d-4608-44ca-adc0-616f90d36460" providerId="ADAL" clId="{A89B9531-2D29-B94B-BE96-BD16480FC10E}" dt="2024-01-20T02:22:42.162" v="163"/>
          <ac:inkMkLst>
            <pc:docMk/>
            <pc:sldMk cId="3972507484" sldId="311"/>
            <ac:inkMk id="168" creationId="{0335CBB5-ED71-4B35-EB51-4D7C79D8943D}"/>
          </ac:inkMkLst>
        </pc:inkChg>
        <pc:inkChg chg="add reco">
          <ac:chgData name="Prabhu NATARAJAN" userId="b568c39d-4608-44ca-adc0-616f90d36460" providerId="ADAL" clId="{A89B9531-2D29-B94B-BE96-BD16480FC10E}" dt="2024-01-20T02:22:42.162" v="163"/>
          <ac:inkMkLst>
            <pc:docMk/>
            <pc:sldMk cId="3972507484" sldId="311"/>
            <ac:inkMk id="169" creationId="{1836F2D2-81CD-94E5-EB2E-8D4529BA6902}"/>
          </ac:inkMkLst>
        </pc:inkChg>
        <pc:inkChg chg="add">
          <ac:chgData name="Prabhu NATARAJAN" userId="b568c39d-4608-44ca-adc0-616f90d36460" providerId="ADAL" clId="{A89B9531-2D29-B94B-BE96-BD16480FC10E}" dt="2024-01-20T02:22:46.957" v="164"/>
          <ac:inkMkLst>
            <pc:docMk/>
            <pc:sldMk cId="3972507484" sldId="311"/>
            <ac:inkMk id="170" creationId="{DA4013F6-0D9C-FF0B-88B3-6FB55DDE3B4C}"/>
          </ac:inkMkLst>
        </pc:inkChg>
        <pc:inkChg chg="add del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1" creationId="{E7777C87-F879-93DA-AC0B-72084B6396E6}"/>
          </ac:inkMkLst>
        </pc:inkChg>
        <pc:inkChg chg="add del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2" creationId="{423CD9B7-91CA-EA44-CC98-3EB3B4AF29D1}"/>
          </ac:inkMkLst>
        </pc:inkChg>
        <pc:inkChg chg="add del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3" creationId="{ECEA2BE4-6EB2-3A11-8455-96EEF9107353}"/>
          </ac:inkMkLst>
        </pc:inkChg>
        <pc:inkChg chg="add del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4" creationId="{3C554E02-1C04-2A10-B8A2-BA288FB95D98}"/>
          </ac:inkMkLst>
        </pc:inkChg>
        <pc:inkChg chg="add del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5" creationId="{94EF43D1-7CE8-D30D-3DB2-85DC91FAC056}"/>
          </ac:inkMkLst>
        </pc:inkChg>
        <pc:inkChg chg="add reco">
          <ac:chgData name="Prabhu NATARAJAN" userId="b568c39d-4608-44ca-adc0-616f90d36460" providerId="ADAL" clId="{A89B9531-2D29-B94B-BE96-BD16480FC10E}" dt="2024-01-20T02:22:58.215" v="170"/>
          <ac:inkMkLst>
            <pc:docMk/>
            <pc:sldMk cId="3972507484" sldId="311"/>
            <ac:inkMk id="176" creationId="{B96919B0-201B-C9A3-BCB3-68FC83C7FC00}"/>
          </ac:inkMkLst>
        </pc:inkChg>
        <pc:inkChg chg="add del">
          <ac:chgData name="Prabhu NATARAJAN" userId="b568c39d-4608-44ca-adc0-616f90d36460" providerId="ADAL" clId="{A89B9531-2D29-B94B-BE96-BD16480FC10E}" dt="2024-01-20T02:22:59.695" v="173"/>
          <ac:inkMkLst>
            <pc:docMk/>
            <pc:sldMk cId="3972507484" sldId="311"/>
            <ac:inkMk id="177" creationId="{9944F68A-4D14-CB2D-1162-7D7E90705B59}"/>
          </ac:inkMkLst>
        </pc:inkChg>
        <pc:inkChg chg="add del">
          <ac:chgData name="Prabhu NATARAJAN" userId="b568c39d-4608-44ca-adc0-616f90d36460" providerId="ADAL" clId="{A89B9531-2D29-B94B-BE96-BD16480FC10E}" dt="2024-01-20T02:22:59.695" v="173"/>
          <ac:inkMkLst>
            <pc:docMk/>
            <pc:sldMk cId="3972507484" sldId="311"/>
            <ac:inkMk id="178" creationId="{AF8D4CBC-F697-419F-D33E-03EBB2BEC4C5}"/>
          </ac:inkMkLst>
        </pc:inkChg>
        <pc:inkChg chg="add reco">
          <ac:chgData name="Prabhu NATARAJAN" userId="b568c39d-4608-44ca-adc0-616f90d36460" providerId="ADAL" clId="{A89B9531-2D29-B94B-BE96-BD16480FC10E}" dt="2024-01-20T02:22:59.695" v="173"/>
          <ac:inkMkLst>
            <pc:docMk/>
            <pc:sldMk cId="3972507484" sldId="311"/>
            <ac:inkMk id="179" creationId="{A1E3EA74-5006-697A-1CD1-97ED7E067C9E}"/>
          </ac:inkMkLst>
        </pc:inkChg>
        <pc:inkChg chg="add del">
          <ac:chgData name="Prabhu NATARAJAN" userId="b568c39d-4608-44ca-adc0-616f90d36460" providerId="ADAL" clId="{A89B9531-2D29-B94B-BE96-BD16480FC10E}" dt="2024-01-20T02:23:02.682" v="176"/>
          <ac:inkMkLst>
            <pc:docMk/>
            <pc:sldMk cId="3972507484" sldId="311"/>
            <ac:inkMk id="180" creationId="{CBA15910-CCD5-33C2-306A-10269B6E70A8}"/>
          </ac:inkMkLst>
        </pc:inkChg>
        <pc:inkChg chg="add del">
          <ac:chgData name="Prabhu NATARAJAN" userId="b568c39d-4608-44ca-adc0-616f90d36460" providerId="ADAL" clId="{A89B9531-2D29-B94B-BE96-BD16480FC10E}" dt="2024-01-20T02:23:02.682" v="176"/>
          <ac:inkMkLst>
            <pc:docMk/>
            <pc:sldMk cId="3972507484" sldId="311"/>
            <ac:inkMk id="181" creationId="{88ED33FD-FC07-E578-81B8-3565B5CAD7D2}"/>
          </ac:inkMkLst>
        </pc:inkChg>
        <pc:inkChg chg="add reco">
          <ac:chgData name="Prabhu NATARAJAN" userId="b568c39d-4608-44ca-adc0-616f90d36460" providerId="ADAL" clId="{A89B9531-2D29-B94B-BE96-BD16480FC10E}" dt="2024-01-20T02:23:02.682" v="176"/>
          <ac:inkMkLst>
            <pc:docMk/>
            <pc:sldMk cId="3972507484" sldId="311"/>
            <ac:inkMk id="182" creationId="{30FA3A15-1655-413F-B6FE-01BDBB56B118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3" creationId="{4634D561-FE3F-B191-C05B-2EF441E9B0A0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4" creationId="{A994DABD-7832-077C-3DBC-A977897744E2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5" creationId="{0F0C9FD8-602C-17E5-F8EE-C1BAEB2A512A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6" creationId="{A401DDC7-981C-9233-A00D-EC70D1BFCD82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7" creationId="{C30A9CAB-D49C-81E6-387F-4811967DB3B5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8" creationId="{F72C2370-758E-DD9B-5929-E020DD457591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89" creationId="{7AE320BE-E70E-C1A0-277E-D36C074BB270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90" creationId="{3738F99D-AB79-1808-A88B-BEF4B0976323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91" creationId="{BE494D06-FBB5-6CB6-A2DA-088D3A44A2CC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92" creationId="{0AD09CEC-958B-E92E-DD4B-981098741214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93" creationId="{68297BBC-0375-B2A4-6988-D1442C890639}"/>
          </ac:inkMkLst>
        </pc:inkChg>
        <pc:inkChg chg="add del">
          <ac:chgData name="Prabhu NATARAJAN" userId="b568c39d-4608-44ca-adc0-616f90d36460" providerId="ADAL" clId="{A89B9531-2D29-B94B-BE96-BD16480FC10E}" dt="2024-01-20T02:23:13.047" v="189"/>
          <ac:inkMkLst>
            <pc:docMk/>
            <pc:sldMk cId="3972507484" sldId="311"/>
            <ac:inkMk id="194" creationId="{9C6DD558-A32A-9F1E-8725-FAB37C1F8100}"/>
          </ac:inkMkLst>
        </pc:inkChg>
        <pc:inkChg chg="add mod reco modStrokes">
          <ac:chgData name="Prabhu NATARAJAN" userId="b568c39d-4608-44ca-adc0-616f90d36460" providerId="ADAL" clId="{A89B9531-2D29-B94B-BE96-BD16480FC10E}" dt="2024-01-20T02:24:50.891" v="193"/>
          <ac:inkMkLst>
            <pc:docMk/>
            <pc:sldMk cId="3972507484" sldId="311"/>
            <ac:inkMk id="195" creationId="{39A1798F-3311-EA80-2D60-AC68A03C341A}"/>
          </ac:inkMkLst>
        </pc:inkChg>
        <pc:inkChg chg="add del">
          <ac:chgData name="Prabhu NATARAJAN" userId="b568c39d-4608-44ca-adc0-616f90d36460" providerId="ADAL" clId="{A89B9531-2D29-B94B-BE96-BD16480FC10E}" dt="2024-01-20T02:23:52.036" v="192"/>
          <ac:inkMkLst>
            <pc:docMk/>
            <pc:sldMk cId="3972507484" sldId="311"/>
            <ac:inkMk id="196" creationId="{A5E42B49-1103-D4BC-4359-31C3DABE532E}"/>
          </ac:inkMkLst>
        </pc:inkChg>
        <pc:inkChg chg="add del">
          <ac:chgData name="Prabhu NATARAJAN" userId="b568c39d-4608-44ca-adc0-616f90d36460" providerId="ADAL" clId="{A89B9531-2D29-B94B-BE96-BD16480FC10E}" dt="2024-01-20T02:23:52.036" v="192"/>
          <ac:inkMkLst>
            <pc:docMk/>
            <pc:sldMk cId="3972507484" sldId="311"/>
            <ac:inkMk id="197" creationId="{6F504DD6-0AEE-9790-B5B2-44EABFF1F77D}"/>
          </ac:inkMkLst>
        </pc:inkChg>
        <pc:inkChg chg="add reco">
          <ac:chgData name="Prabhu NATARAJAN" userId="b568c39d-4608-44ca-adc0-616f90d36460" providerId="ADAL" clId="{A89B9531-2D29-B94B-BE96-BD16480FC10E}" dt="2024-01-20T02:23:52.036" v="192"/>
          <ac:inkMkLst>
            <pc:docMk/>
            <pc:sldMk cId="3972507484" sldId="311"/>
            <ac:inkMk id="198" creationId="{2261A735-9EF2-D842-97D7-A9778328EED4}"/>
          </ac:inkMkLst>
        </pc:inkChg>
        <pc:inkChg chg="add del">
          <ac:chgData name="Prabhu NATARAJAN" userId="b568c39d-4608-44ca-adc0-616f90d36460" providerId="ADAL" clId="{A89B9531-2D29-B94B-BE96-BD16480FC10E}" dt="2024-01-20T02:25:11.355" v="198"/>
          <ac:inkMkLst>
            <pc:docMk/>
            <pc:sldMk cId="3972507484" sldId="311"/>
            <ac:inkMk id="199" creationId="{23FDD672-F497-F74F-32F1-C9AB72962278}"/>
          </ac:inkMkLst>
        </pc:inkChg>
        <pc:inkChg chg="add del">
          <ac:chgData name="Prabhu NATARAJAN" userId="b568c39d-4608-44ca-adc0-616f90d36460" providerId="ADAL" clId="{A89B9531-2D29-B94B-BE96-BD16480FC10E}" dt="2024-01-20T02:25:11.355" v="198"/>
          <ac:inkMkLst>
            <pc:docMk/>
            <pc:sldMk cId="3972507484" sldId="311"/>
            <ac:inkMk id="200" creationId="{333AA73F-1841-1713-EBBE-531C6067FE79}"/>
          </ac:inkMkLst>
        </pc:inkChg>
        <pc:inkChg chg="add del">
          <ac:chgData name="Prabhu NATARAJAN" userId="b568c39d-4608-44ca-adc0-616f90d36460" providerId="ADAL" clId="{A89B9531-2D29-B94B-BE96-BD16480FC10E}" dt="2024-01-20T02:25:11.355" v="198"/>
          <ac:inkMkLst>
            <pc:docMk/>
            <pc:sldMk cId="3972507484" sldId="311"/>
            <ac:inkMk id="201" creationId="{442042BB-8495-1479-A883-42C440BC5E7F}"/>
          </ac:inkMkLst>
        </pc:inkChg>
        <pc:inkChg chg="add del">
          <ac:chgData name="Prabhu NATARAJAN" userId="b568c39d-4608-44ca-adc0-616f90d36460" providerId="ADAL" clId="{A89B9531-2D29-B94B-BE96-BD16480FC10E}" dt="2024-01-20T02:25:11.355" v="198"/>
          <ac:inkMkLst>
            <pc:docMk/>
            <pc:sldMk cId="3972507484" sldId="311"/>
            <ac:inkMk id="202" creationId="{99932478-A373-11D0-BD04-13BBE7C4E491}"/>
          </ac:inkMkLst>
        </pc:inkChg>
        <pc:inkChg chg="add reco">
          <ac:chgData name="Prabhu NATARAJAN" userId="b568c39d-4608-44ca-adc0-616f90d36460" providerId="ADAL" clId="{A89B9531-2D29-B94B-BE96-BD16480FC10E}" dt="2024-01-20T02:25:11.355" v="198"/>
          <ac:inkMkLst>
            <pc:docMk/>
            <pc:sldMk cId="3972507484" sldId="311"/>
            <ac:inkMk id="203" creationId="{ADC9422D-EB9D-4761-B87D-974AF023B17E}"/>
          </ac:inkMkLst>
        </pc:inkChg>
        <pc:inkChg chg="add del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4" creationId="{F401F3C4-9039-B945-3422-195CE01F6C99}"/>
          </ac:inkMkLst>
        </pc:inkChg>
        <pc:inkChg chg="add del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5" creationId="{69652383-A14A-E356-FCAA-4932DD92C97B}"/>
          </ac:inkMkLst>
        </pc:inkChg>
        <pc:inkChg chg="add del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6" creationId="{6ACF711F-016A-7353-576B-BBCC6F91E661}"/>
          </ac:inkMkLst>
        </pc:inkChg>
        <pc:inkChg chg="add del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7" creationId="{5E27976F-DBA9-CD50-BB08-A69F6774CDD4}"/>
          </ac:inkMkLst>
        </pc:inkChg>
        <pc:inkChg chg="add del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8" creationId="{3D29B3E6-3516-EB46-BE1C-BFEE970E6AB4}"/>
          </ac:inkMkLst>
        </pc:inkChg>
        <pc:inkChg chg="add reco">
          <ac:chgData name="Prabhu NATARAJAN" userId="b568c39d-4608-44ca-adc0-616f90d36460" providerId="ADAL" clId="{A89B9531-2D29-B94B-BE96-BD16480FC10E}" dt="2024-01-20T02:25:14.379" v="204"/>
          <ac:inkMkLst>
            <pc:docMk/>
            <pc:sldMk cId="3972507484" sldId="311"/>
            <ac:inkMk id="209" creationId="{2A3B891A-7B12-CF43-59C4-8C6381E2EC2F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0" creationId="{81ABC7A7-6D71-5B3D-C388-7DF51A815489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1" creationId="{FBDC29FF-2961-EE69-586C-68804CE7475C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2" creationId="{8994C273-5ECD-870D-38FA-76A90E39BF13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3" creationId="{DA41D381-EC31-CC64-734D-F99A501E282D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4" creationId="{89F1790A-ADF0-0094-BC95-78B3678A29E7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5" creationId="{824A0DCF-B19D-79D3-963C-511B7802EBD6}"/>
          </ac:inkMkLst>
        </pc:inkChg>
        <pc:inkChg chg="add del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6" creationId="{C1AFFE9A-13E9-D01F-4214-3C4D3ABBA4F2}"/>
          </ac:inkMkLst>
        </pc:inkChg>
        <pc:inkChg chg="add reco">
          <ac:chgData name="Prabhu NATARAJAN" userId="b568c39d-4608-44ca-adc0-616f90d36460" providerId="ADAL" clId="{A89B9531-2D29-B94B-BE96-BD16480FC10E}" dt="2024-01-20T02:25:29.156" v="212"/>
          <ac:inkMkLst>
            <pc:docMk/>
            <pc:sldMk cId="3972507484" sldId="311"/>
            <ac:inkMk id="217" creationId="{F8099C08-A212-2B4F-7F01-39B6CF57C34F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18" creationId="{93511B7C-8E61-5DE5-34AB-DA7365E065D8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19" creationId="{C6D4B530-A30F-9A8D-EA5E-C052929F8993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20" creationId="{98CDB444-C234-A5FA-C87C-6EDE56F1CD50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21" creationId="{93AC7CCC-1A15-CE05-9E40-8EF55DA29DB3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22" creationId="{1D6F6B9F-74E6-1A4D-0E7A-19520F6CDE3B}"/>
          </ac:inkMkLst>
        </pc:inkChg>
        <pc:inkChg chg="add del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23" creationId="{4F2FE1D5-2CE6-83D7-52CC-E50DA71BE383}"/>
          </ac:inkMkLst>
        </pc:inkChg>
        <pc:inkChg chg="add reco">
          <ac:chgData name="Prabhu NATARAJAN" userId="b568c39d-4608-44ca-adc0-616f90d36460" providerId="ADAL" clId="{A89B9531-2D29-B94B-BE96-BD16480FC10E}" dt="2024-01-20T02:25:51.191" v="219"/>
          <ac:inkMkLst>
            <pc:docMk/>
            <pc:sldMk cId="3972507484" sldId="311"/>
            <ac:inkMk id="224" creationId="{A8E95466-AA37-D47A-5EB5-2F95BB6E33A3}"/>
          </ac:inkMkLst>
        </pc:inkChg>
        <pc:inkChg chg="add del">
          <ac:chgData name="Prabhu NATARAJAN" userId="b568c39d-4608-44ca-adc0-616f90d36460" providerId="ADAL" clId="{A89B9531-2D29-B94B-BE96-BD16480FC10E}" dt="2024-01-20T02:25:53.978" v="222"/>
          <ac:inkMkLst>
            <pc:docMk/>
            <pc:sldMk cId="3972507484" sldId="311"/>
            <ac:inkMk id="225" creationId="{F7E040E6-F5C6-75CC-C975-48CACA0FD19C}"/>
          </ac:inkMkLst>
        </pc:inkChg>
        <pc:inkChg chg="add del">
          <ac:chgData name="Prabhu NATARAJAN" userId="b568c39d-4608-44ca-adc0-616f90d36460" providerId="ADAL" clId="{A89B9531-2D29-B94B-BE96-BD16480FC10E}" dt="2024-01-20T02:25:53.978" v="222"/>
          <ac:inkMkLst>
            <pc:docMk/>
            <pc:sldMk cId="3972507484" sldId="311"/>
            <ac:inkMk id="226" creationId="{49E159F1-88F3-9CDE-D5B2-B16C578B6279}"/>
          </ac:inkMkLst>
        </pc:inkChg>
        <pc:inkChg chg="add reco">
          <ac:chgData name="Prabhu NATARAJAN" userId="b568c39d-4608-44ca-adc0-616f90d36460" providerId="ADAL" clId="{A89B9531-2D29-B94B-BE96-BD16480FC10E}" dt="2024-01-20T02:25:53.978" v="222"/>
          <ac:inkMkLst>
            <pc:docMk/>
            <pc:sldMk cId="3972507484" sldId="311"/>
            <ac:inkMk id="227" creationId="{14EB4EAE-A2A8-B9E8-F098-4A21FCDB7F59}"/>
          </ac:inkMkLst>
        </pc:inkChg>
        <pc:inkChg chg="add del">
          <ac:chgData name="Prabhu NATARAJAN" userId="b568c39d-4608-44ca-adc0-616f90d36460" providerId="ADAL" clId="{A89B9531-2D29-B94B-BE96-BD16480FC10E}" dt="2024-01-20T02:25:57.398" v="226"/>
          <ac:inkMkLst>
            <pc:docMk/>
            <pc:sldMk cId="3972507484" sldId="311"/>
            <ac:inkMk id="228" creationId="{8FA92EC8-3A29-1550-DD29-712DE06E2F05}"/>
          </ac:inkMkLst>
        </pc:inkChg>
        <pc:inkChg chg="add del">
          <ac:chgData name="Prabhu NATARAJAN" userId="b568c39d-4608-44ca-adc0-616f90d36460" providerId="ADAL" clId="{A89B9531-2D29-B94B-BE96-BD16480FC10E}" dt="2024-01-20T02:25:57.398" v="226"/>
          <ac:inkMkLst>
            <pc:docMk/>
            <pc:sldMk cId="3972507484" sldId="311"/>
            <ac:inkMk id="229" creationId="{D6989D9D-5EEE-5E24-FBA2-ABB3A8E6D9DC}"/>
          </ac:inkMkLst>
        </pc:inkChg>
        <pc:inkChg chg="add del">
          <ac:chgData name="Prabhu NATARAJAN" userId="b568c39d-4608-44ca-adc0-616f90d36460" providerId="ADAL" clId="{A89B9531-2D29-B94B-BE96-BD16480FC10E}" dt="2024-01-20T02:25:57.398" v="226"/>
          <ac:inkMkLst>
            <pc:docMk/>
            <pc:sldMk cId="3972507484" sldId="311"/>
            <ac:inkMk id="230" creationId="{AC2708AC-C7E6-F886-13A3-0DCA9C2EA4B9}"/>
          </ac:inkMkLst>
        </pc:inkChg>
        <pc:inkChg chg="add reco">
          <ac:chgData name="Prabhu NATARAJAN" userId="b568c39d-4608-44ca-adc0-616f90d36460" providerId="ADAL" clId="{A89B9531-2D29-B94B-BE96-BD16480FC10E}" dt="2024-01-20T02:25:57.398" v="226"/>
          <ac:inkMkLst>
            <pc:docMk/>
            <pc:sldMk cId="3972507484" sldId="311"/>
            <ac:inkMk id="231" creationId="{1EC4195D-1571-CC6B-3B8A-46972A4C4CD6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2" creationId="{6C2A446D-E50B-E18B-1EAE-1290572B4BF4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3" creationId="{5AC98E7B-7BB3-CC97-A76F-ABAC1D2FF2DE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4" creationId="{1259EFCE-AA1F-DFDF-1747-6FAA7E2B0B67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5" creationId="{CB585F8C-F14D-361E-F9E9-B80D88B2CBF7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6" creationId="{557D56B9-39C5-6D30-34AB-704769418E60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7" creationId="{271414A6-11B2-08C6-DE6F-4ABCF84D8314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8" creationId="{032DA7EB-FE8F-006C-2FAF-7727A82E30C4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39" creationId="{210D1670-6B4A-1108-4335-7216401DF559}"/>
          </ac:inkMkLst>
        </pc:inkChg>
        <pc:inkChg chg="add del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40" creationId="{0DCBE198-DA34-EFE6-6CCC-5C1FF5D01B82}"/>
          </ac:inkMkLst>
        </pc:inkChg>
        <pc:inkChg chg="add reco">
          <ac:chgData name="Prabhu NATARAJAN" userId="b568c39d-4608-44ca-adc0-616f90d36460" providerId="ADAL" clId="{A89B9531-2D29-B94B-BE96-BD16480FC10E}" dt="2024-01-20T02:26:06.136" v="236"/>
          <ac:inkMkLst>
            <pc:docMk/>
            <pc:sldMk cId="3972507484" sldId="311"/>
            <ac:inkMk id="241" creationId="{9245E187-7DCE-9EA4-8942-9C1260CE3C0E}"/>
          </ac:inkMkLst>
        </pc:inkChg>
        <pc:inkChg chg="add">
          <ac:chgData name="Prabhu NATARAJAN" userId="b568c39d-4608-44ca-adc0-616f90d36460" providerId="ADAL" clId="{A89B9531-2D29-B94B-BE96-BD16480FC10E}" dt="2024-01-20T02:26:07.904" v="237"/>
          <ac:inkMkLst>
            <pc:docMk/>
            <pc:sldMk cId="3972507484" sldId="311"/>
            <ac:inkMk id="242" creationId="{D77429F9-FEA8-D6A4-70FD-F43F8B1B286A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3" creationId="{C3AC1679-D4C7-2B58-AAC9-502CFA68F9B7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4" creationId="{098E4736-A03C-3C71-09F8-392E582F563D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5" creationId="{AA99EFBD-646A-E213-E986-5C8254F7EC3B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6" creationId="{BF55F662-C689-F122-7C99-95311D39AA6B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7" creationId="{6869EB6D-8F1E-064B-0529-E51D552ABC8A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8" creationId="{2CBC17E3-3CEF-D0E5-0239-C8E5DF4292CE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49" creationId="{7EAC6225-AB23-576C-2A15-1FEF1C0729DC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50" creationId="{A151DA2D-E584-CD5B-67BC-77B75FD0E47F}"/>
          </ac:inkMkLst>
        </pc:inkChg>
        <pc:inkChg chg="add del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51" creationId="{E16D104A-4689-0571-9FA4-8174264736FB}"/>
          </ac:inkMkLst>
        </pc:inkChg>
        <pc:inkChg chg="add reco">
          <ac:chgData name="Prabhu NATARAJAN" userId="b568c39d-4608-44ca-adc0-616f90d36460" providerId="ADAL" clId="{A89B9531-2D29-B94B-BE96-BD16480FC10E}" dt="2024-01-20T02:26:15.381" v="247"/>
          <ac:inkMkLst>
            <pc:docMk/>
            <pc:sldMk cId="3972507484" sldId="311"/>
            <ac:inkMk id="252" creationId="{14F9B469-6753-E791-0791-E6F96977688E}"/>
          </ac:inkMkLst>
        </pc:inkChg>
        <pc:inkChg chg="add">
          <ac:chgData name="Prabhu NATARAJAN" userId="b568c39d-4608-44ca-adc0-616f90d36460" providerId="ADAL" clId="{A89B9531-2D29-B94B-BE96-BD16480FC10E}" dt="2024-01-20T02:26:17.108" v="248"/>
          <ac:inkMkLst>
            <pc:docMk/>
            <pc:sldMk cId="3972507484" sldId="311"/>
            <ac:inkMk id="253" creationId="{224D498C-919E-616F-DD2C-CC0470ED1ACE}"/>
          </ac:inkMkLst>
        </pc:inkChg>
      </pc:sldChg>
      <pc:sldChg chg="addSp delSp new">
        <pc:chgData name="Prabhu NATARAJAN" userId="b568c39d-4608-44ca-adc0-616f90d36460" providerId="ADAL" clId="{A89B9531-2D29-B94B-BE96-BD16480FC10E}" dt="2024-01-20T02:30:37.280" v="450"/>
        <pc:sldMkLst>
          <pc:docMk/>
          <pc:sldMk cId="1678038849" sldId="355"/>
        </pc:sldMkLst>
        <pc:spChg chg="del">
          <ac:chgData name="Prabhu NATARAJAN" userId="b568c39d-4608-44ca-adc0-616f90d36460" providerId="ADAL" clId="{A89B9531-2D29-B94B-BE96-BD16480FC10E}" dt="2024-01-20T02:26:32.873" v="250" actId="478"/>
          <ac:spMkLst>
            <pc:docMk/>
            <pc:sldMk cId="1678038849" sldId="355"/>
            <ac:spMk id="2" creationId="{66ACFC4A-EF24-ADD2-7496-D51A92FE004E}"/>
          </ac:spMkLst>
        </pc:spChg>
        <pc:spChg chg="del">
          <ac:chgData name="Prabhu NATARAJAN" userId="b568c39d-4608-44ca-adc0-616f90d36460" providerId="ADAL" clId="{A89B9531-2D29-B94B-BE96-BD16480FC10E}" dt="2024-01-20T02:26:36.014" v="251" actId="478"/>
          <ac:spMkLst>
            <pc:docMk/>
            <pc:sldMk cId="1678038849" sldId="355"/>
            <ac:spMk id="3" creationId="{214E85E3-90CF-5427-7021-636CBA8452C6}"/>
          </ac:spMkLst>
        </pc:spChg>
        <pc:inkChg chg="add del">
          <ac:chgData name="Prabhu NATARAJAN" userId="b568c39d-4608-44ca-adc0-616f90d36460" providerId="ADAL" clId="{A89B9531-2D29-B94B-BE96-BD16480FC10E}" dt="2024-01-20T02:27:34.773" v="255"/>
          <ac:inkMkLst>
            <pc:docMk/>
            <pc:sldMk cId="1678038849" sldId="355"/>
            <ac:inkMk id="6" creationId="{E4872469-50E7-9701-2340-76F394D3955F}"/>
          </ac:inkMkLst>
        </pc:inkChg>
        <pc:inkChg chg="add del">
          <ac:chgData name="Prabhu NATARAJAN" userId="b568c39d-4608-44ca-adc0-616f90d36460" providerId="ADAL" clId="{A89B9531-2D29-B94B-BE96-BD16480FC10E}" dt="2024-01-20T02:27:34.773" v="255"/>
          <ac:inkMkLst>
            <pc:docMk/>
            <pc:sldMk cId="1678038849" sldId="355"/>
            <ac:inkMk id="7" creationId="{8239565F-3059-599B-D871-5B54853D42E9}"/>
          </ac:inkMkLst>
        </pc:inkChg>
        <pc:inkChg chg="add del">
          <ac:chgData name="Prabhu NATARAJAN" userId="b568c39d-4608-44ca-adc0-616f90d36460" providerId="ADAL" clId="{A89B9531-2D29-B94B-BE96-BD16480FC10E}" dt="2024-01-20T02:27:34.773" v="255"/>
          <ac:inkMkLst>
            <pc:docMk/>
            <pc:sldMk cId="1678038849" sldId="355"/>
            <ac:inkMk id="8" creationId="{99C91C01-F78C-F415-1FB7-38777F45F5BF}"/>
          </ac:inkMkLst>
        </pc:inkChg>
        <pc:inkChg chg="add del reco">
          <ac:chgData name="Prabhu NATARAJAN" userId="b568c39d-4608-44ca-adc0-616f90d36460" providerId="ADAL" clId="{A89B9531-2D29-B94B-BE96-BD16480FC10E}" dt="2024-01-20T02:27:36.507" v="256"/>
          <ac:inkMkLst>
            <pc:docMk/>
            <pc:sldMk cId="1678038849" sldId="355"/>
            <ac:inkMk id="9" creationId="{37F8F15E-64AE-4F1E-EBF9-11248F5EA8CA}"/>
          </ac:inkMkLst>
        </pc:inkChg>
        <pc:inkChg chg="add del">
          <ac:chgData name="Prabhu NATARAJAN" userId="b568c39d-4608-44ca-adc0-616f90d36460" providerId="ADAL" clId="{A89B9531-2D29-B94B-BE96-BD16480FC10E}" dt="2024-01-20T02:27:56.293" v="260"/>
          <ac:inkMkLst>
            <pc:docMk/>
            <pc:sldMk cId="1678038849" sldId="355"/>
            <ac:inkMk id="10" creationId="{F4082764-51AB-5758-085C-33184499F3B6}"/>
          </ac:inkMkLst>
        </pc:inkChg>
        <pc:inkChg chg="add del">
          <ac:chgData name="Prabhu NATARAJAN" userId="b568c39d-4608-44ca-adc0-616f90d36460" providerId="ADAL" clId="{A89B9531-2D29-B94B-BE96-BD16480FC10E}" dt="2024-01-20T02:27:56.293" v="260"/>
          <ac:inkMkLst>
            <pc:docMk/>
            <pc:sldMk cId="1678038849" sldId="355"/>
            <ac:inkMk id="11" creationId="{B92A5B87-D1D3-0049-3456-46B3E5080ED3}"/>
          </ac:inkMkLst>
        </pc:inkChg>
        <pc:inkChg chg="add del">
          <ac:chgData name="Prabhu NATARAJAN" userId="b568c39d-4608-44ca-adc0-616f90d36460" providerId="ADAL" clId="{A89B9531-2D29-B94B-BE96-BD16480FC10E}" dt="2024-01-20T02:27:56.293" v="260"/>
          <ac:inkMkLst>
            <pc:docMk/>
            <pc:sldMk cId="1678038849" sldId="355"/>
            <ac:inkMk id="12" creationId="{33C5D995-FA3D-369A-48A4-C221FDE7C399}"/>
          </ac:inkMkLst>
        </pc:inkChg>
        <pc:inkChg chg="add del reco">
          <ac:chgData name="Prabhu NATARAJAN" userId="b568c39d-4608-44ca-adc0-616f90d36460" providerId="ADAL" clId="{A89B9531-2D29-B94B-BE96-BD16480FC10E}" dt="2024-01-20T02:27:57.165" v="261"/>
          <ac:inkMkLst>
            <pc:docMk/>
            <pc:sldMk cId="1678038849" sldId="355"/>
            <ac:inkMk id="13" creationId="{969B7540-994F-E411-0A79-CD2D34821CA2}"/>
          </ac:inkMkLst>
        </pc:inkChg>
        <pc:inkChg chg="add del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14" creationId="{5D9D7C90-0916-88AC-73CA-06BBE9173A57}"/>
          </ac:inkMkLst>
        </pc:inkChg>
        <pc:inkChg chg="add del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15" creationId="{6743453A-6767-8F6D-47E1-5BE46028C3C5}"/>
          </ac:inkMkLst>
        </pc:inkChg>
        <pc:inkChg chg="add">
          <ac:chgData name="Prabhu NATARAJAN" userId="b568c39d-4608-44ca-adc0-616f90d36460" providerId="ADAL" clId="{A89B9531-2D29-B94B-BE96-BD16480FC10E}" dt="2024-01-20T02:28:03.925" v="264"/>
          <ac:inkMkLst>
            <pc:docMk/>
            <pc:sldMk cId="1678038849" sldId="355"/>
            <ac:inkMk id="16" creationId="{7FB90236-6AA8-9718-B536-438819315696}"/>
          </ac:inkMkLst>
        </pc:inkChg>
        <pc:inkChg chg="add del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17" creationId="{79657762-38D3-3B3F-08E3-E8DD25149E2C}"/>
          </ac:inkMkLst>
        </pc:inkChg>
        <pc:inkChg chg="add del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18" creationId="{661DC643-5607-B301-535C-1D55377F314B}"/>
          </ac:inkMkLst>
        </pc:inkChg>
        <pc:inkChg chg="add reco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19" creationId="{1EA9D597-9EC6-3A2A-DC98-DE6F10F17907}"/>
          </ac:inkMkLst>
        </pc:inkChg>
        <pc:inkChg chg="add reco">
          <ac:chgData name="Prabhu NATARAJAN" userId="b568c39d-4608-44ca-adc0-616f90d36460" providerId="ADAL" clId="{A89B9531-2D29-B94B-BE96-BD16480FC10E}" dt="2024-01-20T02:28:06.340" v="267"/>
          <ac:inkMkLst>
            <pc:docMk/>
            <pc:sldMk cId="1678038849" sldId="355"/>
            <ac:inkMk id="20" creationId="{578AACCC-B974-A9C6-7420-859614D27F7C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1" creationId="{B2F859EA-BBA8-B0C1-A089-726710EBA3D3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2" creationId="{2CDB02B5-76AA-AD35-5F93-CD4571829A0A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3" creationId="{F7D0AA16-F56F-BD1E-C603-865F09E255F3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4" creationId="{8CB30F76-AA32-79A6-35D6-9B4E6183705A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5" creationId="{013B071A-F0A4-FDD9-4E1A-840480E09701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6" creationId="{1293626A-E93D-298C-51D2-03579D613029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7" creationId="{AD186F13-2ACE-58A4-6A98-4F4DA9BDB529}"/>
          </ac:inkMkLst>
        </pc:inkChg>
        <pc:inkChg chg="add del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8" creationId="{9B56AC18-D0F6-94F7-3ADE-8C5E586C6BB6}"/>
          </ac:inkMkLst>
        </pc:inkChg>
        <pc:inkChg chg="add reco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29" creationId="{CF279F2B-4874-C6E2-55D6-4CE6708F65BD}"/>
          </ac:inkMkLst>
        </pc:inkChg>
        <pc:inkChg chg="add reco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30" creationId="{80E01AF4-DFF3-1C29-41C2-2EEDC912EA20}"/>
          </ac:inkMkLst>
        </pc:inkChg>
        <pc:inkChg chg="add reco">
          <ac:chgData name="Prabhu NATARAJAN" userId="b568c39d-4608-44ca-adc0-616f90d36460" providerId="ADAL" clId="{A89B9531-2D29-B94B-BE96-BD16480FC10E}" dt="2024-01-20T02:28:12.671" v="276"/>
          <ac:inkMkLst>
            <pc:docMk/>
            <pc:sldMk cId="1678038849" sldId="355"/>
            <ac:inkMk id="31" creationId="{634A341F-3F8C-C907-CE8B-55B915AFE6C5}"/>
          </ac:inkMkLst>
        </pc:inkChg>
        <pc:inkChg chg="add del">
          <ac:chgData name="Prabhu NATARAJAN" userId="b568c39d-4608-44ca-adc0-616f90d36460" providerId="ADAL" clId="{A89B9531-2D29-B94B-BE96-BD16480FC10E}" dt="2024-01-20T02:28:16.849" v="279"/>
          <ac:inkMkLst>
            <pc:docMk/>
            <pc:sldMk cId="1678038849" sldId="355"/>
            <ac:inkMk id="32" creationId="{8F5DD379-9E88-9387-C76D-36FEC4C064D1}"/>
          </ac:inkMkLst>
        </pc:inkChg>
        <pc:inkChg chg="add del">
          <ac:chgData name="Prabhu NATARAJAN" userId="b568c39d-4608-44ca-adc0-616f90d36460" providerId="ADAL" clId="{A89B9531-2D29-B94B-BE96-BD16480FC10E}" dt="2024-01-20T02:28:16.849" v="279"/>
          <ac:inkMkLst>
            <pc:docMk/>
            <pc:sldMk cId="1678038849" sldId="355"/>
            <ac:inkMk id="33" creationId="{FF0D1630-FDBD-4725-D00D-B08EB0B8CBE6}"/>
          </ac:inkMkLst>
        </pc:inkChg>
        <pc:inkChg chg="add reco">
          <ac:chgData name="Prabhu NATARAJAN" userId="b568c39d-4608-44ca-adc0-616f90d36460" providerId="ADAL" clId="{A89B9531-2D29-B94B-BE96-BD16480FC10E}" dt="2024-01-20T02:28:16.849" v="279"/>
          <ac:inkMkLst>
            <pc:docMk/>
            <pc:sldMk cId="1678038849" sldId="355"/>
            <ac:inkMk id="34" creationId="{66318D05-0B3D-E7D9-D041-A13B256DA570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35" creationId="{C3884B8C-5AA7-0EC3-6F17-790AD06069DD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36" creationId="{B53E2D05-30C9-023A-867C-5AC86AC47D3E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37" creationId="{736EAD04-CED8-E899-070C-DD6AE73CE68A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38" creationId="{15DC6D40-8247-211D-F6B7-01FC29B6D92C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39" creationId="{48C45523-D53C-B769-9A9F-41D5017054AF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0" creationId="{13CC9BD5-2584-AFFB-4926-5F00FC916CF5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1" creationId="{F82765F4-B702-9921-9428-BAD1B471A5DE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2" creationId="{D82788AD-0A52-9707-8004-26E787A2600A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3" creationId="{FA5011D9-BF05-10E7-99C0-71F00CFEE0BB}"/>
          </ac:inkMkLst>
        </pc:inkChg>
        <pc:inkChg chg="add del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4" creationId="{E93191DF-54E7-D02C-F1FB-E1BC0E5E88C7}"/>
          </ac:inkMkLst>
        </pc:inkChg>
        <pc:inkChg chg="add reco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5" creationId="{91B15F05-6FDA-D8C1-7C13-076D68692576}"/>
          </ac:inkMkLst>
        </pc:inkChg>
        <pc:inkChg chg="add reco">
          <ac:chgData name="Prabhu NATARAJAN" userId="b568c39d-4608-44ca-adc0-616f90d36460" providerId="ADAL" clId="{A89B9531-2D29-B94B-BE96-BD16480FC10E}" dt="2024-01-20T02:28:21.775" v="290"/>
          <ac:inkMkLst>
            <pc:docMk/>
            <pc:sldMk cId="1678038849" sldId="355"/>
            <ac:inkMk id="46" creationId="{37495CB6-B257-68B1-8CE1-243630354203}"/>
          </ac:inkMkLst>
        </pc:inkChg>
        <pc:inkChg chg="add del">
          <ac:chgData name="Prabhu NATARAJAN" userId="b568c39d-4608-44ca-adc0-616f90d36460" providerId="ADAL" clId="{A89B9531-2D29-B94B-BE96-BD16480FC10E}" dt="2024-01-20T02:28:23.691" v="292"/>
          <ac:inkMkLst>
            <pc:docMk/>
            <pc:sldMk cId="1678038849" sldId="355"/>
            <ac:inkMk id="47" creationId="{C77AA804-31A5-3BE8-4EDB-C6A7B045BD05}"/>
          </ac:inkMkLst>
        </pc:inkChg>
        <pc:inkChg chg="add del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48" creationId="{092EFA7F-2F6D-0893-4DAB-2985D7D3DD14}"/>
          </ac:inkMkLst>
        </pc:inkChg>
        <pc:inkChg chg="add del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49" creationId="{D68D24D1-3ECB-F482-DB73-B0FC808B08B2}"/>
          </ac:inkMkLst>
        </pc:inkChg>
        <pc:inkChg chg="add del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50" creationId="{0CB7B310-EE36-793A-0C23-80CED5F30D21}"/>
          </ac:inkMkLst>
        </pc:inkChg>
        <pc:inkChg chg="add del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51" creationId="{D9F491AD-4E68-1AC5-DD82-0B987B45C638}"/>
          </ac:inkMkLst>
        </pc:inkChg>
        <pc:inkChg chg="add del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52" creationId="{12F26CC6-B35E-4E4E-9737-D3BDF402F05B}"/>
          </ac:inkMkLst>
        </pc:inkChg>
        <pc:inkChg chg="add reco">
          <ac:chgData name="Prabhu NATARAJAN" userId="b568c39d-4608-44ca-adc0-616f90d36460" providerId="ADAL" clId="{A89B9531-2D29-B94B-BE96-BD16480FC10E}" dt="2024-01-20T02:28:28.232" v="298"/>
          <ac:inkMkLst>
            <pc:docMk/>
            <pc:sldMk cId="1678038849" sldId="355"/>
            <ac:inkMk id="53" creationId="{A50F05F4-3692-5626-21C7-56BD6E983E42}"/>
          </ac:inkMkLst>
        </pc:inkChg>
        <pc:inkChg chg="add del">
          <ac:chgData name="Prabhu NATARAJAN" userId="b568c39d-4608-44ca-adc0-616f90d36460" providerId="ADAL" clId="{A89B9531-2D29-B94B-BE96-BD16480FC10E}" dt="2024-01-20T02:28:32.555" v="301"/>
          <ac:inkMkLst>
            <pc:docMk/>
            <pc:sldMk cId="1678038849" sldId="355"/>
            <ac:inkMk id="54" creationId="{1C0DC30F-E0D6-3705-260A-DF74684660A8}"/>
          </ac:inkMkLst>
        </pc:inkChg>
        <pc:inkChg chg="add del">
          <ac:chgData name="Prabhu NATARAJAN" userId="b568c39d-4608-44ca-adc0-616f90d36460" providerId="ADAL" clId="{A89B9531-2D29-B94B-BE96-BD16480FC10E}" dt="2024-01-20T02:28:32.555" v="301"/>
          <ac:inkMkLst>
            <pc:docMk/>
            <pc:sldMk cId="1678038849" sldId="355"/>
            <ac:inkMk id="55" creationId="{243AE03C-AFD1-509B-B111-EB36A7397F1A}"/>
          </ac:inkMkLst>
        </pc:inkChg>
        <pc:inkChg chg="add del reco">
          <ac:chgData name="Prabhu NATARAJAN" userId="b568c39d-4608-44ca-adc0-616f90d36460" providerId="ADAL" clId="{A89B9531-2D29-B94B-BE96-BD16480FC10E}" dt="2024-01-20T02:28:33.704" v="302"/>
          <ac:inkMkLst>
            <pc:docMk/>
            <pc:sldMk cId="1678038849" sldId="355"/>
            <ac:inkMk id="56" creationId="{98A06855-2F01-1983-757F-4CADA00A3C18}"/>
          </ac:inkMkLst>
        </pc:inkChg>
        <pc:inkChg chg="add del">
          <ac:chgData name="Prabhu NATARAJAN" userId="b568c39d-4608-44ca-adc0-616f90d36460" providerId="ADAL" clId="{A89B9531-2D29-B94B-BE96-BD16480FC10E}" dt="2024-01-20T02:28:36.117" v="305"/>
          <ac:inkMkLst>
            <pc:docMk/>
            <pc:sldMk cId="1678038849" sldId="355"/>
            <ac:inkMk id="57" creationId="{298325FF-5B83-8D74-A2ED-D120D8F00FBE}"/>
          </ac:inkMkLst>
        </pc:inkChg>
        <pc:inkChg chg="add del">
          <ac:chgData name="Prabhu NATARAJAN" userId="b568c39d-4608-44ca-adc0-616f90d36460" providerId="ADAL" clId="{A89B9531-2D29-B94B-BE96-BD16480FC10E}" dt="2024-01-20T02:28:36.117" v="305"/>
          <ac:inkMkLst>
            <pc:docMk/>
            <pc:sldMk cId="1678038849" sldId="355"/>
            <ac:inkMk id="58" creationId="{499121A9-6425-63B8-F7DD-62090B980695}"/>
          </ac:inkMkLst>
        </pc:inkChg>
        <pc:inkChg chg="add reco">
          <ac:chgData name="Prabhu NATARAJAN" userId="b568c39d-4608-44ca-adc0-616f90d36460" providerId="ADAL" clId="{A89B9531-2D29-B94B-BE96-BD16480FC10E}" dt="2024-01-20T02:28:36.117" v="305"/>
          <ac:inkMkLst>
            <pc:docMk/>
            <pc:sldMk cId="1678038849" sldId="355"/>
            <ac:inkMk id="59" creationId="{18C04F97-B053-EFB1-E5BA-84265CA92F58}"/>
          </ac:inkMkLst>
        </pc:inkChg>
        <pc:inkChg chg="add del">
          <ac:chgData name="Prabhu NATARAJAN" userId="b568c39d-4608-44ca-adc0-616f90d36460" providerId="ADAL" clId="{A89B9531-2D29-B94B-BE96-BD16480FC10E}" dt="2024-01-20T02:28:41.411" v="310"/>
          <ac:inkMkLst>
            <pc:docMk/>
            <pc:sldMk cId="1678038849" sldId="355"/>
            <ac:inkMk id="60" creationId="{BD7A8779-01AD-F6F0-B671-FF414A2557DB}"/>
          </ac:inkMkLst>
        </pc:inkChg>
        <pc:inkChg chg="add del">
          <ac:chgData name="Prabhu NATARAJAN" userId="b568c39d-4608-44ca-adc0-616f90d36460" providerId="ADAL" clId="{A89B9531-2D29-B94B-BE96-BD16480FC10E}" dt="2024-01-20T02:28:41.411" v="310"/>
          <ac:inkMkLst>
            <pc:docMk/>
            <pc:sldMk cId="1678038849" sldId="355"/>
            <ac:inkMk id="61" creationId="{2A09D729-FC6A-431B-AC34-EBB2EA7A87B8}"/>
          </ac:inkMkLst>
        </pc:inkChg>
        <pc:inkChg chg="add del">
          <ac:chgData name="Prabhu NATARAJAN" userId="b568c39d-4608-44ca-adc0-616f90d36460" providerId="ADAL" clId="{A89B9531-2D29-B94B-BE96-BD16480FC10E}" dt="2024-01-20T02:28:41.411" v="310"/>
          <ac:inkMkLst>
            <pc:docMk/>
            <pc:sldMk cId="1678038849" sldId="355"/>
            <ac:inkMk id="62" creationId="{49F75C51-BE78-9F16-950C-197BE09E59C9}"/>
          </ac:inkMkLst>
        </pc:inkChg>
        <pc:inkChg chg="add del">
          <ac:chgData name="Prabhu NATARAJAN" userId="b568c39d-4608-44ca-adc0-616f90d36460" providerId="ADAL" clId="{A89B9531-2D29-B94B-BE96-BD16480FC10E}" dt="2024-01-20T02:28:41.411" v="310"/>
          <ac:inkMkLst>
            <pc:docMk/>
            <pc:sldMk cId="1678038849" sldId="355"/>
            <ac:inkMk id="63" creationId="{36DFE583-6E3F-CD9A-BDEE-067AC8B96EF8}"/>
          </ac:inkMkLst>
        </pc:inkChg>
        <pc:inkChg chg="add reco">
          <ac:chgData name="Prabhu NATARAJAN" userId="b568c39d-4608-44ca-adc0-616f90d36460" providerId="ADAL" clId="{A89B9531-2D29-B94B-BE96-BD16480FC10E}" dt="2024-01-20T02:28:41.411" v="310"/>
          <ac:inkMkLst>
            <pc:docMk/>
            <pc:sldMk cId="1678038849" sldId="355"/>
            <ac:inkMk id="64" creationId="{58CE2DA2-443E-142C-2112-0DB7DC270633}"/>
          </ac:inkMkLst>
        </pc:inkChg>
        <pc:inkChg chg="add del">
          <ac:chgData name="Prabhu NATARAJAN" userId="b568c39d-4608-44ca-adc0-616f90d36460" providerId="ADAL" clId="{A89B9531-2D29-B94B-BE96-BD16480FC10E}" dt="2024-01-20T02:28:44.001" v="313"/>
          <ac:inkMkLst>
            <pc:docMk/>
            <pc:sldMk cId="1678038849" sldId="355"/>
            <ac:inkMk id="65" creationId="{5D916D45-F80E-737C-9FE3-3B0970C68987}"/>
          </ac:inkMkLst>
        </pc:inkChg>
        <pc:inkChg chg="add del">
          <ac:chgData name="Prabhu NATARAJAN" userId="b568c39d-4608-44ca-adc0-616f90d36460" providerId="ADAL" clId="{A89B9531-2D29-B94B-BE96-BD16480FC10E}" dt="2024-01-20T02:28:44.001" v="313"/>
          <ac:inkMkLst>
            <pc:docMk/>
            <pc:sldMk cId="1678038849" sldId="355"/>
            <ac:inkMk id="66" creationId="{941C096D-4E9E-D328-F696-8874C81C2CAD}"/>
          </ac:inkMkLst>
        </pc:inkChg>
        <pc:inkChg chg="add reco">
          <ac:chgData name="Prabhu NATARAJAN" userId="b568c39d-4608-44ca-adc0-616f90d36460" providerId="ADAL" clId="{A89B9531-2D29-B94B-BE96-BD16480FC10E}" dt="2024-01-20T02:28:44.001" v="313"/>
          <ac:inkMkLst>
            <pc:docMk/>
            <pc:sldMk cId="1678038849" sldId="355"/>
            <ac:inkMk id="67" creationId="{7DF729F1-6E96-B5A1-CB31-4E09AE0A8346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68" creationId="{0F3ADEEB-6708-B74C-7A64-CDA959A71D50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69" creationId="{4912BF0C-43ED-92F5-94E2-F871F656F24D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0" creationId="{8AD4E5CC-FA6A-6581-4CA1-D5831776E211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1" creationId="{E95DC961-2A9F-E3C0-93B2-E2F02AC0CB81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2" creationId="{4BCAD13B-75A1-39F5-1998-DF24007F95BF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3" creationId="{39BEE47D-19CA-0528-E041-3A2CD81533B4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4" creationId="{0F302AD4-7689-8694-2CC7-AFAE41E03ADC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5" creationId="{A4149F43-0673-B9C2-678E-3A72B170C0B0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6" creationId="{85CD4AAC-E3AD-EABF-74AD-57B459CC10D4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7" creationId="{48FB192A-7431-A966-9122-DCF5878CE720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8" creationId="{330C622E-7AF6-556A-347F-8030BDF5F14D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79" creationId="{4C5CA631-3673-CB04-2EB2-3BCE71E1829C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0" creationId="{967206CE-A8CA-9A8A-23C4-6B9CC997178E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1" creationId="{ED28D9CB-49D2-8A96-FC54-F5E21CAD561A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2" creationId="{ACDDCB8F-DCB1-7CA9-F6B8-88C9014E9E98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3" creationId="{EC3458D0-8624-D606-457C-8BC4DA6EA703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4" creationId="{A46A2CAF-1875-63C5-EABF-6ECF5862E0B3}"/>
          </ac:inkMkLst>
        </pc:inkChg>
        <pc:inkChg chg="add del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5" creationId="{F88CFCD3-8549-DAA4-BD65-A8F228935710}"/>
          </ac:inkMkLst>
        </pc:inkChg>
        <pc:inkChg chg="add reco">
          <ac:chgData name="Prabhu NATARAJAN" userId="b568c39d-4608-44ca-adc0-616f90d36460" providerId="ADAL" clId="{A89B9531-2D29-B94B-BE96-BD16480FC10E}" dt="2024-01-20T02:28:52.571" v="332"/>
          <ac:inkMkLst>
            <pc:docMk/>
            <pc:sldMk cId="1678038849" sldId="355"/>
            <ac:inkMk id="86" creationId="{0C02B0CB-C4EE-B238-A925-C8878127F3E0}"/>
          </ac:inkMkLst>
        </pc:inkChg>
        <pc:inkChg chg="add del">
          <ac:chgData name="Prabhu NATARAJAN" userId="b568c39d-4608-44ca-adc0-616f90d36460" providerId="ADAL" clId="{A89B9531-2D29-B94B-BE96-BD16480FC10E}" dt="2024-01-20T02:28:54.682" v="335"/>
          <ac:inkMkLst>
            <pc:docMk/>
            <pc:sldMk cId="1678038849" sldId="355"/>
            <ac:inkMk id="87" creationId="{89379582-E87F-1AD6-FD8E-573AEBA2F701}"/>
          </ac:inkMkLst>
        </pc:inkChg>
        <pc:inkChg chg="add del">
          <ac:chgData name="Prabhu NATARAJAN" userId="b568c39d-4608-44ca-adc0-616f90d36460" providerId="ADAL" clId="{A89B9531-2D29-B94B-BE96-BD16480FC10E}" dt="2024-01-20T02:28:54.682" v="335"/>
          <ac:inkMkLst>
            <pc:docMk/>
            <pc:sldMk cId="1678038849" sldId="355"/>
            <ac:inkMk id="88" creationId="{CEDF25F1-3D5B-1D83-D840-81DF7E21B445}"/>
          </ac:inkMkLst>
        </pc:inkChg>
        <pc:inkChg chg="add reco">
          <ac:chgData name="Prabhu NATARAJAN" userId="b568c39d-4608-44ca-adc0-616f90d36460" providerId="ADAL" clId="{A89B9531-2D29-B94B-BE96-BD16480FC10E}" dt="2024-01-20T02:28:54.682" v="335"/>
          <ac:inkMkLst>
            <pc:docMk/>
            <pc:sldMk cId="1678038849" sldId="355"/>
            <ac:inkMk id="89" creationId="{5BB104A0-1E6D-823D-D4AD-8F544916C807}"/>
          </ac:inkMkLst>
        </pc:inkChg>
        <pc:inkChg chg="add del">
          <ac:chgData name="Prabhu NATARAJAN" userId="b568c39d-4608-44ca-adc0-616f90d36460" providerId="ADAL" clId="{A89B9531-2D29-B94B-BE96-BD16480FC10E}" dt="2024-01-20T02:28:56.939" v="338"/>
          <ac:inkMkLst>
            <pc:docMk/>
            <pc:sldMk cId="1678038849" sldId="355"/>
            <ac:inkMk id="90" creationId="{6B314094-9D25-DE60-A0DC-39DD8DFA80B3}"/>
          </ac:inkMkLst>
        </pc:inkChg>
        <pc:inkChg chg="add del">
          <ac:chgData name="Prabhu NATARAJAN" userId="b568c39d-4608-44ca-adc0-616f90d36460" providerId="ADAL" clId="{A89B9531-2D29-B94B-BE96-BD16480FC10E}" dt="2024-01-20T02:28:56.939" v="338"/>
          <ac:inkMkLst>
            <pc:docMk/>
            <pc:sldMk cId="1678038849" sldId="355"/>
            <ac:inkMk id="91" creationId="{E8F409CC-6E3C-B681-5EE7-F82CD10223EC}"/>
          </ac:inkMkLst>
        </pc:inkChg>
        <pc:inkChg chg="add reco">
          <ac:chgData name="Prabhu NATARAJAN" userId="b568c39d-4608-44ca-adc0-616f90d36460" providerId="ADAL" clId="{A89B9531-2D29-B94B-BE96-BD16480FC10E}" dt="2024-01-20T02:28:56.939" v="338"/>
          <ac:inkMkLst>
            <pc:docMk/>
            <pc:sldMk cId="1678038849" sldId="355"/>
            <ac:inkMk id="92" creationId="{D08487BE-C61E-9E9D-3584-0742BB504BFD}"/>
          </ac:inkMkLst>
        </pc:inkChg>
        <pc:inkChg chg="add del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3" creationId="{E6B7891B-E2FE-B4B0-260E-47D11B3C0C04}"/>
          </ac:inkMkLst>
        </pc:inkChg>
        <pc:inkChg chg="add del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4" creationId="{9257D0B1-EF82-37A3-A04C-9043EB8CB654}"/>
          </ac:inkMkLst>
        </pc:inkChg>
        <pc:inkChg chg="add del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5" creationId="{8BFF5D2B-6079-6438-2B85-11FF062D58AD}"/>
          </ac:inkMkLst>
        </pc:inkChg>
        <pc:inkChg chg="add del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6" creationId="{64D2D3B2-C16A-F8F8-33DF-17E5BCB06C72}"/>
          </ac:inkMkLst>
        </pc:inkChg>
        <pc:inkChg chg="add del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7" creationId="{C809E0C7-700E-F320-D618-76D42C2F4801}"/>
          </ac:inkMkLst>
        </pc:inkChg>
        <pc:inkChg chg="add reco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8" creationId="{8A291A58-DA99-EAFF-DC3C-B1A6921C3B30}"/>
          </ac:inkMkLst>
        </pc:inkChg>
        <pc:inkChg chg="add reco">
          <ac:chgData name="Prabhu NATARAJAN" userId="b568c39d-4608-44ca-adc0-616f90d36460" providerId="ADAL" clId="{A89B9531-2D29-B94B-BE96-BD16480FC10E}" dt="2024-01-20T02:28:59.641" v="344"/>
          <ac:inkMkLst>
            <pc:docMk/>
            <pc:sldMk cId="1678038849" sldId="355"/>
            <ac:inkMk id="99" creationId="{A6FBC355-693A-9EC1-01C9-32B1716D92C3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0" creationId="{086E975C-E116-86D7-0B4B-1382318F3BD2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1" creationId="{BAB770D9-40FB-53C3-0B15-94B4D8F49C3E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2" creationId="{5A2050CA-07AA-4561-784F-B55DD21A1935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3" creationId="{D3FE9A7D-49C9-7CF5-CCF0-1A82C1A94DA3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4" creationId="{4C8F4EDA-6AE8-3767-6207-85EE4D949E15}"/>
          </ac:inkMkLst>
        </pc:inkChg>
        <pc:inkChg chg="add del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5" creationId="{C7AD3A96-5E47-FFCE-DC2B-4C5334C15035}"/>
          </ac:inkMkLst>
        </pc:inkChg>
        <pc:inkChg chg="add reco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6" creationId="{E7B4AD9B-3DF9-2428-9B7F-E74753E9DF88}"/>
          </ac:inkMkLst>
        </pc:inkChg>
        <pc:inkChg chg="add reco">
          <ac:chgData name="Prabhu NATARAJAN" userId="b568c39d-4608-44ca-adc0-616f90d36460" providerId="ADAL" clId="{A89B9531-2D29-B94B-BE96-BD16480FC10E}" dt="2024-01-20T02:29:03.437" v="351"/>
          <ac:inkMkLst>
            <pc:docMk/>
            <pc:sldMk cId="1678038849" sldId="355"/>
            <ac:inkMk id="107" creationId="{9DE05AE4-BD76-8992-0AB5-F1E66FE5ACBB}"/>
          </ac:inkMkLst>
        </pc:inkChg>
        <pc:inkChg chg="add del">
          <ac:chgData name="Prabhu NATARAJAN" userId="b568c39d-4608-44ca-adc0-616f90d36460" providerId="ADAL" clId="{A89B9531-2D29-B94B-BE96-BD16480FC10E}" dt="2024-01-20T02:29:05.694" v="355"/>
          <ac:inkMkLst>
            <pc:docMk/>
            <pc:sldMk cId="1678038849" sldId="355"/>
            <ac:inkMk id="108" creationId="{E4B14A72-9123-FFD7-53D6-4E61E2DCF8CB}"/>
          </ac:inkMkLst>
        </pc:inkChg>
        <pc:inkChg chg="add del">
          <ac:chgData name="Prabhu NATARAJAN" userId="b568c39d-4608-44ca-adc0-616f90d36460" providerId="ADAL" clId="{A89B9531-2D29-B94B-BE96-BD16480FC10E}" dt="2024-01-20T02:29:05.694" v="355"/>
          <ac:inkMkLst>
            <pc:docMk/>
            <pc:sldMk cId="1678038849" sldId="355"/>
            <ac:inkMk id="109" creationId="{A14119FA-37A7-B7CA-64C9-50346FD0763B}"/>
          </ac:inkMkLst>
        </pc:inkChg>
        <pc:inkChg chg="add del">
          <ac:chgData name="Prabhu NATARAJAN" userId="b568c39d-4608-44ca-adc0-616f90d36460" providerId="ADAL" clId="{A89B9531-2D29-B94B-BE96-BD16480FC10E}" dt="2024-01-20T02:29:05.694" v="355"/>
          <ac:inkMkLst>
            <pc:docMk/>
            <pc:sldMk cId="1678038849" sldId="355"/>
            <ac:inkMk id="110" creationId="{25E624C3-DF32-7F7E-9CE8-633F29FC4A2E}"/>
          </ac:inkMkLst>
        </pc:inkChg>
        <pc:inkChg chg="add reco">
          <ac:chgData name="Prabhu NATARAJAN" userId="b568c39d-4608-44ca-adc0-616f90d36460" providerId="ADAL" clId="{A89B9531-2D29-B94B-BE96-BD16480FC10E}" dt="2024-01-20T02:29:05.694" v="355"/>
          <ac:inkMkLst>
            <pc:docMk/>
            <pc:sldMk cId="1678038849" sldId="355"/>
            <ac:inkMk id="111" creationId="{ECDC4466-68AD-A010-EB82-DED585D31C11}"/>
          </ac:inkMkLst>
        </pc:inkChg>
        <pc:inkChg chg="add">
          <ac:chgData name="Prabhu NATARAJAN" userId="b568c39d-4608-44ca-adc0-616f90d36460" providerId="ADAL" clId="{A89B9531-2D29-B94B-BE96-BD16480FC10E}" dt="2024-01-20T02:29:06.602" v="356"/>
          <ac:inkMkLst>
            <pc:docMk/>
            <pc:sldMk cId="1678038849" sldId="355"/>
            <ac:inkMk id="112" creationId="{41F9D749-1A17-A03A-4964-43A75CABEEA8}"/>
          </ac:inkMkLst>
        </pc:inkChg>
        <pc:inkChg chg="add">
          <ac:chgData name="Prabhu NATARAJAN" userId="b568c39d-4608-44ca-adc0-616f90d36460" providerId="ADAL" clId="{A89B9531-2D29-B94B-BE96-BD16480FC10E}" dt="2024-01-20T02:29:06.843" v="357"/>
          <ac:inkMkLst>
            <pc:docMk/>
            <pc:sldMk cId="1678038849" sldId="355"/>
            <ac:inkMk id="113" creationId="{32CCD52A-86A4-4A2D-4529-66510FCC441F}"/>
          </ac:inkMkLst>
        </pc:inkChg>
        <pc:inkChg chg="add">
          <ac:chgData name="Prabhu NATARAJAN" userId="b568c39d-4608-44ca-adc0-616f90d36460" providerId="ADAL" clId="{A89B9531-2D29-B94B-BE96-BD16480FC10E}" dt="2024-01-20T02:29:07.125" v="358"/>
          <ac:inkMkLst>
            <pc:docMk/>
            <pc:sldMk cId="1678038849" sldId="355"/>
            <ac:inkMk id="114" creationId="{AABF6482-6277-53A5-3F0B-AF6ACF92CC32}"/>
          </ac:inkMkLst>
        </pc:inkChg>
        <pc:inkChg chg="add del">
          <ac:chgData name="Prabhu NATARAJAN" userId="b568c39d-4608-44ca-adc0-616f90d36460" providerId="ADAL" clId="{A89B9531-2D29-B94B-BE96-BD16480FC10E}" dt="2024-01-20T02:29:12.786" v="362"/>
          <ac:inkMkLst>
            <pc:docMk/>
            <pc:sldMk cId="1678038849" sldId="355"/>
            <ac:inkMk id="115" creationId="{60B83413-0B5B-B999-748B-31647A8E76B5}"/>
          </ac:inkMkLst>
        </pc:inkChg>
        <pc:inkChg chg="add del">
          <ac:chgData name="Prabhu NATARAJAN" userId="b568c39d-4608-44ca-adc0-616f90d36460" providerId="ADAL" clId="{A89B9531-2D29-B94B-BE96-BD16480FC10E}" dt="2024-01-20T02:29:12.786" v="362"/>
          <ac:inkMkLst>
            <pc:docMk/>
            <pc:sldMk cId="1678038849" sldId="355"/>
            <ac:inkMk id="116" creationId="{C1807433-B12D-56CD-ACF4-5D8E85B06C24}"/>
          </ac:inkMkLst>
        </pc:inkChg>
        <pc:inkChg chg="add del">
          <ac:chgData name="Prabhu NATARAJAN" userId="b568c39d-4608-44ca-adc0-616f90d36460" providerId="ADAL" clId="{A89B9531-2D29-B94B-BE96-BD16480FC10E}" dt="2024-01-20T02:29:12.786" v="362"/>
          <ac:inkMkLst>
            <pc:docMk/>
            <pc:sldMk cId="1678038849" sldId="355"/>
            <ac:inkMk id="117" creationId="{81E7E30E-3E11-B8C9-64F6-44E606917DDD}"/>
          </ac:inkMkLst>
        </pc:inkChg>
        <pc:inkChg chg="add reco">
          <ac:chgData name="Prabhu NATARAJAN" userId="b568c39d-4608-44ca-adc0-616f90d36460" providerId="ADAL" clId="{A89B9531-2D29-B94B-BE96-BD16480FC10E}" dt="2024-01-20T02:29:12.786" v="362"/>
          <ac:inkMkLst>
            <pc:docMk/>
            <pc:sldMk cId="1678038849" sldId="355"/>
            <ac:inkMk id="118" creationId="{B2D02ECC-70A2-E864-6D4B-3495C850FF5D}"/>
          </ac:inkMkLst>
        </pc:inkChg>
        <pc:inkChg chg="add del">
          <ac:chgData name="Prabhu NATARAJAN" userId="b568c39d-4608-44ca-adc0-616f90d36460" providerId="ADAL" clId="{A89B9531-2D29-B94B-BE96-BD16480FC10E}" dt="2024-01-20T02:29:16.092" v="366"/>
          <ac:inkMkLst>
            <pc:docMk/>
            <pc:sldMk cId="1678038849" sldId="355"/>
            <ac:inkMk id="119" creationId="{E85B1B19-2C52-D522-CBD2-337B5C7ABBBA}"/>
          </ac:inkMkLst>
        </pc:inkChg>
        <pc:inkChg chg="add del">
          <ac:chgData name="Prabhu NATARAJAN" userId="b568c39d-4608-44ca-adc0-616f90d36460" providerId="ADAL" clId="{A89B9531-2D29-B94B-BE96-BD16480FC10E}" dt="2024-01-20T02:29:16.092" v="366"/>
          <ac:inkMkLst>
            <pc:docMk/>
            <pc:sldMk cId="1678038849" sldId="355"/>
            <ac:inkMk id="120" creationId="{B1607F21-07F8-A482-C516-A2F1A060410B}"/>
          </ac:inkMkLst>
        </pc:inkChg>
        <pc:inkChg chg="add del">
          <ac:chgData name="Prabhu NATARAJAN" userId="b568c39d-4608-44ca-adc0-616f90d36460" providerId="ADAL" clId="{A89B9531-2D29-B94B-BE96-BD16480FC10E}" dt="2024-01-20T02:29:16.092" v="366"/>
          <ac:inkMkLst>
            <pc:docMk/>
            <pc:sldMk cId="1678038849" sldId="355"/>
            <ac:inkMk id="121" creationId="{C5D925AD-EA6B-4C11-DEA4-E77A469482E4}"/>
          </ac:inkMkLst>
        </pc:inkChg>
        <pc:inkChg chg="add reco">
          <ac:chgData name="Prabhu NATARAJAN" userId="b568c39d-4608-44ca-adc0-616f90d36460" providerId="ADAL" clId="{A89B9531-2D29-B94B-BE96-BD16480FC10E}" dt="2024-01-20T02:29:16.092" v="366"/>
          <ac:inkMkLst>
            <pc:docMk/>
            <pc:sldMk cId="1678038849" sldId="355"/>
            <ac:inkMk id="122" creationId="{B9D66572-8E5C-C90A-F427-C009345D9442}"/>
          </ac:inkMkLst>
        </pc:inkChg>
        <pc:inkChg chg="add del">
          <ac:chgData name="Prabhu NATARAJAN" userId="b568c39d-4608-44ca-adc0-616f90d36460" providerId="ADAL" clId="{A89B9531-2D29-B94B-BE96-BD16480FC10E}" dt="2024-01-20T02:29:20.316" v="371"/>
          <ac:inkMkLst>
            <pc:docMk/>
            <pc:sldMk cId="1678038849" sldId="355"/>
            <ac:inkMk id="123" creationId="{2181ECFD-2AF1-885D-2AF7-153C5FCE0FDB}"/>
          </ac:inkMkLst>
        </pc:inkChg>
        <pc:inkChg chg="add del">
          <ac:chgData name="Prabhu NATARAJAN" userId="b568c39d-4608-44ca-adc0-616f90d36460" providerId="ADAL" clId="{A89B9531-2D29-B94B-BE96-BD16480FC10E}" dt="2024-01-20T02:29:20.316" v="371"/>
          <ac:inkMkLst>
            <pc:docMk/>
            <pc:sldMk cId="1678038849" sldId="355"/>
            <ac:inkMk id="124" creationId="{50DF07AC-876A-4FE2-39C2-B5F5CF341E24}"/>
          </ac:inkMkLst>
        </pc:inkChg>
        <pc:inkChg chg="add del">
          <ac:chgData name="Prabhu NATARAJAN" userId="b568c39d-4608-44ca-adc0-616f90d36460" providerId="ADAL" clId="{A89B9531-2D29-B94B-BE96-BD16480FC10E}" dt="2024-01-20T02:29:20.316" v="371"/>
          <ac:inkMkLst>
            <pc:docMk/>
            <pc:sldMk cId="1678038849" sldId="355"/>
            <ac:inkMk id="125" creationId="{85FACEF4-10F0-1B6C-46C1-83531CA6E7E2}"/>
          </ac:inkMkLst>
        </pc:inkChg>
        <pc:inkChg chg="add">
          <ac:chgData name="Prabhu NATARAJAN" userId="b568c39d-4608-44ca-adc0-616f90d36460" providerId="ADAL" clId="{A89B9531-2D29-B94B-BE96-BD16480FC10E}" dt="2024-01-20T02:29:19.588" v="370"/>
          <ac:inkMkLst>
            <pc:docMk/>
            <pc:sldMk cId="1678038849" sldId="355"/>
            <ac:inkMk id="126" creationId="{E18105F7-3EB7-F520-07D4-CB0305DC124B}"/>
          </ac:inkMkLst>
        </pc:inkChg>
        <pc:inkChg chg="add reco">
          <ac:chgData name="Prabhu NATARAJAN" userId="b568c39d-4608-44ca-adc0-616f90d36460" providerId="ADAL" clId="{A89B9531-2D29-B94B-BE96-BD16480FC10E}" dt="2024-01-20T02:29:20.316" v="371"/>
          <ac:inkMkLst>
            <pc:docMk/>
            <pc:sldMk cId="1678038849" sldId="355"/>
            <ac:inkMk id="127" creationId="{3F82B1D0-EBAB-C37B-870B-764CF1292F88}"/>
          </ac:inkMkLst>
        </pc:inkChg>
        <pc:inkChg chg="add del">
          <ac:chgData name="Prabhu NATARAJAN" userId="b568c39d-4608-44ca-adc0-616f90d36460" providerId="ADAL" clId="{A89B9531-2D29-B94B-BE96-BD16480FC10E}" dt="2024-01-20T02:29:22.324" v="375"/>
          <ac:inkMkLst>
            <pc:docMk/>
            <pc:sldMk cId="1678038849" sldId="355"/>
            <ac:inkMk id="128" creationId="{36BC5902-8C5B-CA78-9F82-C4CA433F3BDD}"/>
          </ac:inkMkLst>
        </pc:inkChg>
        <pc:inkChg chg="add del">
          <ac:chgData name="Prabhu NATARAJAN" userId="b568c39d-4608-44ca-adc0-616f90d36460" providerId="ADAL" clId="{A89B9531-2D29-B94B-BE96-BD16480FC10E}" dt="2024-01-20T02:29:22.324" v="375"/>
          <ac:inkMkLst>
            <pc:docMk/>
            <pc:sldMk cId="1678038849" sldId="355"/>
            <ac:inkMk id="129" creationId="{E09F667D-26C7-6BA2-8D06-9E213986CC94}"/>
          </ac:inkMkLst>
        </pc:inkChg>
        <pc:inkChg chg="add del">
          <ac:chgData name="Prabhu NATARAJAN" userId="b568c39d-4608-44ca-adc0-616f90d36460" providerId="ADAL" clId="{A89B9531-2D29-B94B-BE96-BD16480FC10E}" dt="2024-01-20T02:29:22.324" v="375"/>
          <ac:inkMkLst>
            <pc:docMk/>
            <pc:sldMk cId="1678038849" sldId="355"/>
            <ac:inkMk id="130" creationId="{B7A5EC31-2292-515E-0F1B-BEDA33E913DF}"/>
          </ac:inkMkLst>
        </pc:inkChg>
        <pc:inkChg chg="add reco">
          <ac:chgData name="Prabhu NATARAJAN" userId="b568c39d-4608-44ca-adc0-616f90d36460" providerId="ADAL" clId="{A89B9531-2D29-B94B-BE96-BD16480FC10E}" dt="2024-01-20T02:29:22.324" v="375"/>
          <ac:inkMkLst>
            <pc:docMk/>
            <pc:sldMk cId="1678038849" sldId="355"/>
            <ac:inkMk id="131" creationId="{77C9C6A3-FC6A-8BEA-DDFF-B3295C6718D6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2" creationId="{DD3C3D2D-FA25-2AB4-02C2-FF7FE60F1DEC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3" creationId="{8E10BFE0-F1DD-7CA2-EE20-0ADB990C4657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4" creationId="{C27C4393-7AB8-4B14-02CC-EA2F8835DEC9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5" creationId="{B968FD33-9CAF-21C8-BE2F-FC7E4D85A281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6" creationId="{AAD4EDAA-568E-1A7E-8EF2-AB3B797B51FC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7" creationId="{F2C0B274-939A-73A7-3130-1B964D779E84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8" creationId="{CB12CC2D-DD9E-50F8-EB2D-B9477F338466}"/>
          </ac:inkMkLst>
        </pc:inkChg>
        <pc:inkChg chg="add del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39" creationId="{434183F0-489D-4AEF-4494-060E1A2D4DB5}"/>
          </ac:inkMkLst>
        </pc:inkChg>
        <pc:inkChg chg="add reco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40" creationId="{5667EE12-A662-B70D-1D53-78AF60674FE2}"/>
          </ac:inkMkLst>
        </pc:inkChg>
        <pc:inkChg chg="add reco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41" creationId="{7FE3A3E7-9A18-84AD-24CE-C61E01DD9BE6}"/>
          </ac:inkMkLst>
        </pc:inkChg>
        <pc:inkChg chg="add reco">
          <ac:chgData name="Prabhu NATARAJAN" userId="b568c39d-4608-44ca-adc0-616f90d36460" providerId="ADAL" clId="{A89B9531-2D29-B94B-BE96-BD16480FC10E}" dt="2024-01-20T02:29:27.060" v="384"/>
          <ac:inkMkLst>
            <pc:docMk/>
            <pc:sldMk cId="1678038849" sldId="355"/>
            <ac:inkMk id="142" creationId="{7E483ACF-F018-0539-49E3-E8CC3816BB53}"/>
          </ac:inkMkLst>
        </pc:inkChg>
        <pc:inkChg chg="add del">
          <ac:chgData name="Prabhu NATARAJAN" userId="b568c39d-4608-44ca-adc0-616f90d36460" providerId="ADAL" clId="{A89B9531-2D29-B94B-BE96-BD16480FC10E}" dt="2024-01-20T02:29:53.843" v="386"/>
          <ac:inkMkLst>
            <pc:docMk/>
            <pc:sldMk cId="1678038849" sldId="355"/>
            <ac:inkMk id="143" creationId="{FFB27D58-3EE6-35DE-AC8D-7F452FE19DAE}"/>
          </ac:inkMkLst>
        </pc:inkChg>
        <pc:inkChg chg="add del">
          <ac:chgData name="Prabhu NATARAJAN" userId="b568c39d-4608-44ca-adc0-616f90d36460" providerId="ADAL" clId="{A89B9531-2D29-B94B-BE96-BD16480FC10E}" dt="2024-01-20T02:29:56.330" v="389"/>
          <ac:inkMkLst>
            <pc:docMk/>
            <pc:sldMk cId="1678038849" sldId="355"/>
            <ac:inkMk id="144" creationId="{EB8784C9-9214-4E10-4B52-A6C8D99FF05F}"/>
          </ac:inkMkLst>
        </pc:inkChg>
        <pc:inkChg chg="add del">
          <ac:chgData name="Prabhu NATARAJAN" userId="b568c39d-4608-44ca-adc0-616f90d36460" providerId="ADAL" clId="{A89B9531-2D29-B94B-BE96-BD16480FC10E}" dt="2024-01-20T02:29:56.330" v="389"/>
          <ac:inkMkLst>
            <pc:docMk/>
            <pc:sldMk cId="1678038849" sldId="355"/>
            <ac:inkMk id="145" creationId="{97BDCB8F-08EB-BD8F-C8D0-BCC37010208B}"/>
          </ac:inkMkLst>
        </pc:inkChg>
        <pc:inkChg chg="add reco">
          <ac:chgData name="Prabhu NATARAJAN" userId="b568c39d-4608-44ca-adc0-616f90d36460" providerId="ADAL" clId="{A89B9531-2D29-B94B-BE96-BD16480FC10E}" dt="2024-01-20T02:29:56.330" v="389"/>
          <ac:inkMkLst>
            <pc:docMk/>
            <pc:sldMk cId="1678038849" sldId="355"/>
            <ac:inkMk id="146" creationId="{28E65AEC-DCEB-48F1-8845-1DF4909ECC7F}"/>
          </ac:inkMkLst>
        </pc:inkChg>
        <pc:inkChg chg="add del">
          <ac:chgData name="Prabhu NATARAJAN" userId="b568c39d-4608-44ca-adc0-616f90d36460" providerId="ADAL" clId="{A89B9531-2D29-B94B-BE96-BD16480FC10E}" dt="2024-01-20T02:29:58.397" v="392"/>
          <ac:inkMkLst>
            <pc:docMk/>
            <pc:sldMk cId="1678038849" sldId="355"/>
            <ac:inkMk id="147" creationId="{4D534C77-A432-1A35-A309-5BCF4E9F7268}"/>
          </ac:inkMkLst>
        </pc:inkChg>
        <pc:inkChg chg="add del">
          <ac:chgData name="Prabhu NATARAJAN" userId="b568c39d-4608-44ca-adc0-616f90d36460" providerId="ADAL" clId="{A89B9531-2D29-B94B-BE96-BD16480FC10E}" dt="2024-01-20T02:29:58.397" v="392"/>
          <ac:inkMkLst>
            <pc:docMk/>
            <pc:sldMk cId="1678038849" sldId="355"/>
            <ac:inkMk id="148" creationId="{60C29062-13A9-DF74-25F1-887E44082A29}"/>
          </ac:inkMkLst>
        </pc:inkChg>
        <pc:inkChg chg="add reco">
          <ac:chgData name="Prabhu NATARAJAN" userId="b568c39d-4608-44ca-adc0-616f90d36460" providerId="ADAL" clId="{A89B9531-2D29-B94B-BE96-BD16480FC10E}" dt="2024-01-20T02:29:58.397" v="392"/>
          <ac:inkMkLst>
            <pc:docMk/>
            <pc:sldMk cId="1678038849" sldId="355"/>
            <ac:inkMk id="149" creationId="{5DE0B254-D858-5B64-A0E1-708B4981E239}"/>
          </ac:inkMkLst>
        </pc:inkChg>
        <pc:inkChg chg="add del">
          <ac:chgData name="Prabhu NATARAJAN" userId="b568c39d-4608-44ca-adc0-616f90d36460" providerId="ADAL" clId="{A89B9531-2D29-B94B-BE96-BD16480FC10E}" dt="2024-01-20T02:30:00.208" v="395"/>
          <ac:inkMkLst>
            <pc:docMk/>
            <pc:sldMk cId="1678038849" sldId="355"/>
            <ac:inkMk id="150" creationId="{2E2CC214-2C00-3F0A-C123-41A618467D5B}"/>
          </ac:inkMkLst>
        </pc:inkChg>
        <pc:inkChg chg="add del">
          <ac:chgData name="Prabhu NATARAJAN" userId="b568c39d-4608-44ca-adc0-616f90d36460" providerId="ADAL" clId="{A89B9531-2D29-B94B-BE96-BD16480FC10E}" dt="2024-01-20T02:30:00.208" v="395"/>
          <ac:inkMkLst>
            <pc:docMk/>
            <pc:sldMk cId="1678038849" sldId="355"/>
            <ac:inkMk id="151" creationId="{C5E5C1C4-7CA8-5083-2FA5-4EFFD1953BDD}"/>
          </ac:inkMkLst>
        </pc:inkChg>
        <pc:inkChg chg="add reco">
          <ac:chgData name="Prabhu NATARAJAN" userId="b568c39d-4608-44ca-adc0-616f90d36460" providerId="ADAL" clId="{A89B9531-2D29-B94B-BE96-BD16480FC10E}" dt="2024-01-20T02:30:00.208" v="395"/>
          <ac:inkMkLst>
            <pc:docMk/>
            <pc:sldMk cId="1678038849" sldId="355"/>
            <ac:inkMk id="152" creationId="{209940C9-164B-1064-6A5B-AE6CEE42CFA7}"/>
          </ac:inkMkLst>
        </pc:inkChg>
        <pc:inkChg chg="add del">
          <ac:chgData name="Prabhu NATARAJAN" userId="b568c39d-4608-44ca-adc0-616f90d36460" providerId="ADAL" clId="{A89B9531-2D29-B94B-BE96-BD16480FC10E}" dt="2024-01-20T02:30:04.676" v="399"/>
          <ac:inkMkLst>
            <pc:docMk/>
            <pc:sldMk cId="1678038849" sldId="355"/>
            <ac:inkMk id="153" creationId="{D3BB00B1-FE8E-27EA-E65A-2802F3607E12}"/>
          </ac:inkMkLst>
        </pc:inkChg>
        <pc:inkChg chg="add del">
          <ac:chgData name="Prabhu NATARAJAN" userId="b568c39d-4608-44ca-adc0-616f90d36460" providerId="ADAL" clId="{A89B9531-2D29-B94B-BE96-BD16480FC10E}" dt="2024-01-20T02:30:04.676" v="399"/>
          <ac:inkMkLst>
            <pc:docMk/>
            <pc:sldMk cId="1678038849" sldId="355"/>
            <ac:inkMk id="154" creationId="{B8C46102-3CCC-B8C3-B434-E1B884EEAD5D}"/>
          </ac:inkMkLst>
        </pc:inkChg>
        <pc:inkChg chg="add del">
          <ac:chgData name="Prabhu NATARAJAN" userId="b568c39d-4608-44ca-adc0-616f90d36460" providerId="ADAL" clId="{A89B9531-2D29-B94B-BE96-BD16480FC10E}" dt="2024-01-20T02:30:04.676" v="399"/>
          <ac:inkMkLst>
            <pc:docMk/>
            <pc:sldMk cId="1678038849" sldId="355"/>
            <ac:inkMk id="155" creationId="{C02A40E9-24EA-2DCB-6CAB-4F7169B17CFF}"/>
          </ac:inkMkLst>
        </pc:inkChg>
        <pc:inkChg chg="add reco">
          <ac:chgData name="Prabhu NATARAJAN" userId="b568c39d-4608-44ca-adc0-616f90d36460" providerId="ADAL" clId="{A89B9531-2D29-B94B-BE96-BD16480FC10E}" dt="2024-01-20T02:30:04.676" v="399"/>
          <ac:inkMkLst>
            <pc:docMk/>
            <pc:sldMk cId="1678038849" sldId="355"/>
            <ac:inkMk id="156" creationId="{533BFC17-1B6D-86A4-F84F-4E4D95D9E4FB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57" creationId="{2D7F9507-29EA-E5D6-04D4-416698159A78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58" creationId="{37D9E9E1-6D6F-14A3-17FA-0D4A923783B3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59" creationId="{D7290924-14BD-08B0-6683-A02F66365963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0" creationId="{A38E3C48-702B-0E4B-59B5-167A3F1F0DA5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1" creationId="{50EDAC82-9CD1-1899-3F52-C52ADF34172A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2" creationId="{EC6E6638-6BE6-E9B4-9395-18279F72B028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3" creationId="{8C5D1685-7B4B-26F4-F5CE-5305ED254B5F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4" creationId="{AB7D1F12-C5B6-A472-8DDF-7336525AA234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5" creationId="{9259721B-C0FA-7F6B-1AB6-65008FB335C5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6" creationId="{DD4906C8-AFC8-B89B-CB9A-2177483290A3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7" creationId="{D4CBE96A-AFC6-A628-F204-22DE0378C687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8" creationId="{A1DBED55-C533-D950-5A6D-C56546AC7D5D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69" creationId="{D86D853E-079F-88BA-BA43-BA7F8D3FDE77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0" creationId="{BB55FC7F-5A60-455B-0308-A73DE9B9451B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1" creationId="{181C6378-6E27-EE74-905A-E505B618C877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2" creationId="{04C10A4E-CE25-D2B9-4850-CFA77D402B82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3" creationId="{31746AE9-1C26-E742-9ED8-31CAC0358531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4" creationId="{3C601F2A-AA6D-4444-DDBB-5E7B8A880E7B}"/>
          </ac:inkMkLst>
        </pc:inkChg>
        <pc:inkChg chg="add del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5" creationId="{DE2B879A-1DF4-1F09-5537-03344706DE7D}"/>
          </ac:inkMkLst>
        </pc:inkChg>
        <pc:inkChg chg="add reco">
          <ac:chgData name="Prabhu NATARAJAN" userId="b568c39d-4608-44ca-adc0-616f90d36460" providerId="ADAL" clId="{A89B9531-2D29-B94B-BE96-BD16480FC10E}" dt="2024-01-20T02:30:10.671" v="419"/>
          <ac:inkMkLst>
            <pc:docMk/>
            <pc:sldMk cId="1678038849" sldId="355"/>
            <ac:inkMk id="176" creationId="{76FA8376-43E7-63FA-C698-6760A2CB5EF5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77" creationId="{8E12FA8E-B8A9-0CF8-6484-4EAF75A2C326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78" creationId="{DF2C07B6-6011-FAE3-098D-91D15CF06DA4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79" creationId="{FAB9A812-A70F-4A98-EA7E-759A232C091B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0" creationId="{08EA8C86-C3D5-D13F-B1A0-ACF9F2914441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1" creationId="{8AB9C10D-E972-E956-6012-FA34AA46867C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2" creationId="{431BF3E6-D05D-A654-2CD2-02FA09D12487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3" creationId="{B8B8B801-C4F5-D087-6F5B-8E9B9A9D9772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4" creationId="{3F0A7261-612A-F378-1672-0B942056E9D3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5" creationId="{803ACE05-BAE2-1010-DE17-15EF17FE22D8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6" creationId="{BE286539-3266-3A78-1A89-70E0CF42F936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7" creationId="{BD390C1C-F385-6DB2-AEAB-C0CF2BDD6A94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8" creationId="{30830F61-031A-7EA8-2BBC-32271E0817F9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89" creationId="{5B3D9FE1-5E6A-5576-531A-4E19AFCC4E03}"/>
          </ac:inkMkLst>
        </pc:inkChg>
        <pc:inkChg chg="add del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90" creationId="{FFED2BA2-28AE-B38F-1F1C-21D14854D359}"/>
          </ac:inkMkLst>
        </pc:inkChg>
        <pc:inkChg chg="add reco">
          <ac:chgData name="Prabhu NATARAJAN" userId="b568c39d-4608-44ca-adc0-616f90d36460" providerId="ADAL" clId="{A89B9531-2D29-B94B-BE96-BD16480FC10E}" dt="2024-01-20T02:30:19.416" v="434"/>
          <ac:inkMkLst>
            <pc:docMk/>
            <pc:sldMk cId="1678038849" sldId="355"/>
            <ac:inkMk id="191" creationId="{6AF76AE2-17A7-8BDD-76F7-BC4143E7878E}"/>
          </ac:inkMkLst>
        </pc:inkChg>
        <pc:inkChg chg="add del">
          <ac:chgData name="Prabhu NATARAJAN" userId="b568c39d-4608-44ca-adc0-616f90d36460" providerId="ADAL" clId="{A89B9531-2D29-B94B-BE96-BD16480FC10E}" dt="2024-01-20T02:30:21.866" v="439"/>
          <ac:inkMkLst>
            <pc:docMk/>
            <pc:sldMk cId="1678038849" sldId="355"/>
            <ac:inkMk id="192" creationId="{CC9D5B75-F951-6EE5-ADCD-B689CD988903}"/>
          </ac:inkMkLst>
        </pc:inkChg>
        <pc:inkChg chg="add del">
          <ac:chgData name="Prabhu NATARAJAN" userId="b568c39d-4608-44ca-adc0-616f90d36460" providerId="ADAL" clId="{A89B9531-2D29-B94B-BE96-BD16480FC10E}" dt="2024-01-20T02:30:21.866" v="439"/>
          <ac:inkMkLst>
            <pc:docMk/>
            <pc:sldMk cId="1678038849" sldId="355"/>
            <ac:inkMk id="193" creationId="{DA5822F9-4319-1F5D-B972-42AEBF832F28}"/>
          </ac:inkMkLst>
        </pc:inkChg>
        <pc:inkChg chg="add del">
          <ac:chgData name="Prabhu NATARAJAN" userId="b568c39d-4608-44ca-adc0-616f90d36460" providerId="ADAL" clId="{A89B9531-2D29-B94B-BE96-BD16480FC10E}" dt="2024-01-20T02:30:21.866" v="439"/>
          <ac:inkMkLst>
            <pc:docMk/>
            <pc:sldMk cId="1678038849" sldId="355"/>
            <ac:inkMk id="194" creationId="{C12BD023-AE86-00F6-F072-4D867AD65A31}"/>
          </ac:inkMkLst>
        </pc:inkChg>
        <pc:inkChg chg="add del">
          <ac:chgData name="Prabhu NATARAJAN" userId="b568c39d-4608-44ca-adc0-616f90d36460" providerId="ADAL" clId="{A89B9531-2D29-B94B-BE96-BD16480FC10E}" dt="2024-01-20T02:30:21.866" v="439"/>
          <ac:inkMkLst>
            <pc:docMk/>
            <pc:sldMk cId="1678038849" sldId="355"/>
            <ac:inkMk id="195" creationId="{40E5FDFE-B6DD-1FBF-D71F-B679D96EC7DB}"/>
          </ac:inkMkLst>
        </pc:inkChg>
        <pc:inkChg chg="add reco">
          <ac:chgData name="Prabhu NATARAJAN" userId="b568c39d-4608-44ca-adc0-616f90d36460" providerId="ADAL" clId="{A89B9531-2D29-B94B-BE96-BD16480FC10E}" dt="2024-01-20T02:30:21.866" v="439"/>
          <ac:inkMkLst>
            <pc:docMk/>
            <pc:sldMk cId="1678038849" sldId="355"/>
            <ac:inkMk id="196" creationId="{BF70E55E-0E6F-3B0B-8DC2-47DB9F687EA4}"/>
          </ac:inkMkLst>
        </pc:inkChg>
        <pc:inkChg chg="add del">
          <ac:chgData name="Prabhu NATARAJAN" userId="b568c39d-4608-44ca-adc0-616f90d36460" providerId="ADAL" clId="{A89B9531-2D29-B94B-BE96-BD16480FC10E}" dt="2024-01-20T02:30:25.284" v="444"/>
          <ac:inkMkLst>
            <pc:docMk/>
            <pc:sldMk cId="1678038849" sldId="355"/>
            <ac:inkMk id="197" creationId="{397B474D-DDF1-267C-58A8-4325388B241C}"/>
          </ac:inkMkLst>
        </pc:inkChg>
        <pc:inkChg chg="add del">
          <ac:chgData name="Prabhu NATARAJAN" userId="b568c39d-4608-44ca-adc0-616f90d36460" providerId="ADAL" clId="{A89B9531-2D29-B94B-BE96-BD16480FC10E}" dt="2024-01-20T02:30:25.284" v="444"/>
          <ac:inkMkLst>
            <pc:docMk/>
            <pc:sldMk cId="1678038849" sldId="355"/>
            <ac:inkMk id="198" creationId="{F83B6587-56C2-0CEE-A4E3-B2218C222AF4}"/>
          </ac:inkMkLst>
        </pc:inkChg>
        <pc:inkChg chg="add del">
          <ac:chgData name="Prabhu NATARAJAN" userId="b568c39d-4608-44ca-adc0-616f90d36460" providerId="ADAL" clId="{A89B9531-2D29-B94B-BE96-BD16480FC10E}" dt="2024-01-20T02:30:25.284" v="444"/>
          <ac:inkMkLst>
            <pc:docMk/>
            <pc:sldMk cId="1678038849" sldId="355"/>
            <ac:inkMk id="199" creationId="{F02EDFC2-270A-99BF-1DB3-E279C969D5FB}"/>
          </ac:inkMkLst>
        </pc:inkChg>
        <pc:inkChg chg="add del">
          <ac:chgData name="Prabhu NATARAJAN" userId="b568c39d-4608-44ca-adc0-616f90d36460" providerId="ADAL" clId="{A89B9531-2D29-B94B-BE96-BD16480FC10E}" dt="2024-01-20T02:30:25.284" v="444"/>
          <ac:inkMkLst>
            <pc:docMk/>
            <pc:sldMk cId="1678038849" sldId="355"/>
            <ac:inkMk id="200" creationId="{E9A8080D-984D-DD78-0A68-A05D8F78C9E7}"/>
          </ac:inkMkLst>
        </pc:inkChg>
        <pc:inkChg chg="add reco">
          <ac:chgData name="Prabhu NATARAJAN" userId="b568c39d-4608-44ca-adc0-616f90d36460" providerId="ADAL" clId="{A89B9531-2D29-B94B-BE96-BD16480FC10E}" dt="2024-01-20T02:30:25.284" v="444"/>
          <ac:inkMkLst>
            <pc:docMk/>
            <pc:sldMk cId="1678038849" sldId="355"/>
            <ac:inkMk id="201" creationId="{00592744-EFB6-E45B-E9DC-112B7695F1B5}"/>
          </ac:inkMkLst>
        </pc:inkChg>
        <pc:inkChg chg="add del">
          <ac:chgData name="Prabhu NATARAJAN" userId="b568c39d-4608-44ca-adc0-616f90d36460" providerId="ADAL" clId="{A89B9531-2D29-B94B-BE96-BD16480FC10E}" dt="2024-01-20T02:30:29.912" v="447"/>
          <ac:inkMkLst>
            <pc:docMk/>
            <pc:sldMk cId="1678038849" sldId="355"/>
            <ac:inkMk id="202" creationId="{4B829323-687D-F567-FB84-8032D579505B}"/>
          </ac:inkMkLst>
        </pc:inkChg>
        <pc:inkChg chg="add del">
          <ac:chgData name="Prabhu NATARAJAN" userId="b568c39d-4608-44ca-adc0-616f90d36460" providerId="ADAL" clId="{A89B9531-2D29-B94B-BE96-BD16480FC10E}" dt="2024-01-20T02:30:29.912" v="447"/>
          <ac:inkMkLst>
            <pc:docMk/>
            <pc:sldMk cId="1678038849" sldId="355"/>
            <ac:inkMk id="203" creationId="{9134E953-F63A-7927-1A0F-317E8373332E}"/>
          </ac:inkMkLst>
        </pc:inkChg>
        <pc:inkChg chg="add reco">
          <ac:chgData name="Prabhu NATARAJAN" userId="b568c39d-4608-44ca-adc0-616f90d36460" providerId="ADAL" clId="{A89B9531-2D29-B94B-BE96-BD16480FC10E}" dt="2024-01-20T02:30:29.912" v="447"/>
          <ac:inkMkLst>
            <pc:docMk/>
            <pc:sldMk cId="1678038849" sldId="355"/>
            <ac:inkMk id="204" creationId="{7DBB7EE0-3BD2-BCAF-3600-16C2F870A3F4}"/>
          </ac:inkMkLst>
        </pc:inkChg>
        <pc:inkChg chg="add">
          <ac:chgData name="Prabhu NATARAJAN" userId="b568c39d-4608-44ca-adc0-616f90d36460" providerId="ADAL" clId="{A89B9531-2D29-B94B-BE96-BD16480FC10E}" dt="2024-01-20T02:30:31.217" v="448"/>
          <ac:inkMkLst>
            <pc:docMk/>
            <pc:sldMk cId="1678038849" sldId="355"/>
            <ac:inkMk id="205" creationId="{2BEB5906-9691-44D8-E116-604584AA89DA}"/>
          </ac:inkMkLst>
        </pc:inkChg>
        <pc:inkChg chg="add">
          <ac:chgData name="Prabhu NATARAJAN" userId="b568c39d-4608-44ca-adc0-616f90d36460" providerId="ADAL" clId="{A89B9531-2D29-B94B-BE96-BD16480FC10E}" dt="2024-01-20T02:30:32.108" v="449"/>
          <ac:inkMkLst>
            <pc:docMk/>
            <pc:sldMk cId="1678038849" sldId="355"/>
            <ac:inkMk id="206" creationId="{884C6294-6AAB-2911-2D20-518DBF23DC7B}"/>
          </ac:inkMkLst>
        </pc:inkChg>
        <pc:inkChg chg="add">
          <ac:chgData name="Prabhu NATARAJAN" userId="b568c39d-4608-44ca-adc0-616f90d36460" providerId="ADAL" clId="{A89B9531-2D29-B94B-BE96-BD16480FC10E}" dt="2024-01-20T02:30:37.280" v="450"/>
          <ac:inkMkLst>
            <pc:docMk/>
            <pc:sldMk cId="1678038849" sldId="355"/>
            <ac:inkMk id="207" creationId="{851CCC82-F7C4-6C19-817F-2AF150F7676F}"/>
          </ac:inkMkLst>
        </pc:inkChg>
      </pc:sldChg>
    </pc:docChg>
  </pc:docChgLst>
  <pc:docChgLst>
    <pc:chgData name="Prabhu NATARAJAN" userId="b568c39d-4608-44ca-adc0-616f90d36460" providerId="ADAL" clId="{BAF69643-F10F-41F6-AAE0-61955A19920F}"/>
    <pc:docChg chg="undo custSel addSld delSld modSld sldOrd">
      <pc:chgData name="Prabhu NATARAJAN" userId="b568c39d-4608-44ca-adc0-616f90d36460" providerId="ADAL" clId="{BAF69643-F10F-41F6-AAE0-61955A19920F}" dt="2024-01-17T03:27:08.570" v="171" actId="20577"/>
      <pc:docMkLst>
        <pc:docMk/>
      </pc:docMkLst>
      <pc:sldChg chg="modSp">
        <pc:chgData name="Prabhu NATARAJAN" userId="b568c39d-4608-44ca-adc0-616f90d36460" providerId="ADAL" clId="{BAF69643-F10F-41F6-AAE0-61955A19920F}" dt="2024-01-17T03:17:18.708" v="52" actId="20577"/>
        <pc:sldMkLst>
          <pc:docMk/>
          <pc:sldMk cId="0" sldId="256"/>
        </pc:sldMkLst>
        <pc:spChg chg="mod">
          <ac:chgData name="Prabhu NATARAJAN" userId="b568c39d-4608-44ca-adc0-616f90d36460" providerId="ADAL" clId="{BAF69643-F10F-41F6-AAE0-61955A19920F}" dt="2024-01-17T03:16:58.604" v="8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Prabhu NATARAJAN" userId="b568c39d-4608-44ca-adc0-616f90d36460" providerId="ADAL" clId="{BAF69643-F10F-41F6-AAE0-61955A19920F}" dt="2024-01-17T03:17:18.708" v="52" actId="20577"/>
          <ac:spMkLst>
            <pc:docMk/>
            <pc:sldMk cId="0" sldId="256"/>
            <ac:spMk id="11" creationId="{00000000-0000-0000-0000-000000000000}"/>
          </ac:spMkLst>
        </pc:spChg>
      </pc:sldChg>
      <pc:sldChg chg="modSp ord">
        <pc:chgData name="Prabhu NATARAJAN" userId="b568c39d-4608-44ca-adc0-616f90d36460" providerId="ADAL" clId="{BAF69643-F10F-41F6-AAE0-61955A19920F}" dt="2024-01-17T03:26:58.494" v="169"/>
        <pc:sldMkLst>
          <pc:docMk/>
          <pc:sldMk cId="0" sldId="308"/>
        </pc:sldMkLst>
        <pc:spChg chg="mod">
          <ac:chgData name="Prabhu NATARAJAN" userId="b568c39d-4608-44ca-adc0-616f90d36460" providerId="ADAL" clId="{BAF69643-F10F-41F6-AAE0-61955A19920F}" dt="2024-01-17T03:26:50.719" v="168" actId="20577"/>
          <ac:spMkLst>
            <pc:docMk/>
            <pc:sldMk cId="0" sldId="308"/>
            <ac:spMk id="61442" creationId="{00000000-0000-0000-0000-000000000000}"/>
          </ac:spMkLst>
        </pc:spChg>
      </pc:sldChg>
      <pc:sldChg chg="modSp">
        <pc:chgData name="Prabhu NATARAJAN" userId="b568c39d-4608-44ca-adc0-616f90d36460" providerId="ADAL" clId="{BAF69643-F10F-41F6-AAE0-61955A19920F}" dt="2024-01-17T03:27:08.570" v="171" actId="20577"/>
        <pc:sldMkLst>
          <pc:docMk/>
          <pc:sldMk cId="3972507484" sldId="311"/>
        </pc:sldMkLst>
        <pc:spChg chg="mod">
          <ac:chgData name="Prabhu NATARAJAN" userId="b568c39d-4608-44ca-adc0-616f90d36460" providerId="ADAL" clId="{BAF69643-F10F-41F6-AAE0-61955A19920F}" dt="2024-01-17T03:17:29.800" v="53" actId="6549"/>
          <ac:spMkLst>
            <pc:docMk/>
            <pc:sldMk cId="3972507484" sldId="311"/>
            <ac:spMk id="3" creationId="{AD9AB76F-B050-4E93-AD8A-B57B379DBBC8}"/>
          </ac:spMkLst>
        </pc:spChg>
        <pc:spChg chg="mod">
          <ac:chgData name="Prabhu NATARAJAN" userId="b568c39d-4608-44ca-adc0-616f90d36460" providerId="ADAL" clId="{BAF69643-F10F-41F6-AAE0-61955A19920F}" dt="2024-01-17T03:27:08.570" v="171" actId="20577"/>
          <ac:spMkLst>
            <pc:docMk/>
            <pc:sldMk cId="3972507484" sldId="311"/>
            <ac:spMk id="5" creationId="{77230D3B-2131-49AA-B049-6846D530EA3B}"/>
          </ac:spMkLst>
        </pc:spChg>
      </pc:sldChg>
      <pc:sldChg chg="addSp delSp modSp ord">
        <pc:chgData name="Prabhu NATARAJAN" userId="b568c39d-4608-44ca-adc0-616f90d36460" providerId="ADAL" clId="{BAF69643-F10F-41F6-AAE0-61955A19920F}" dt="2024-01-17T03:20:35.347" v="81" actId="20577"/>
        <pc:sldMkLst>
          <pc:docMk/>
          <pc:sldMk cId="2890474112" sldId="312"/>
        </pc:sldMkLst>
        <pc:spChg chg="mod">
          <ac:chgData name="Prabhu NATARAJAN" userId="b568c39d-4608-44ca-adc0-616f90d36460" providerId="ADAL" clId="{BAF69643-F10F-41F6-AAE0-61955A19920F}" dt="2024-01-17T03:20:35.347" v="81" actId="20577"/>
          <ac:spMkLst>
            <pc:docMk/>
            <pc:sldMk cId="2890474112" sldId="312"/>
            <ac:spMk id="2" creationId="{F2090BD5-1424-4DAF-9334-0805D8C4A616}"/>
          </ac:spMkLst>
        </pc:spChg>
        <pc:picChg chg="del">
          <ac:chgData name="Prabhu NATARAJAN" userId="b568c39d-4608-44ca-adc0-616f90d36460" providerId="ADAL" clId="{BAF69643-F10F-41F6-AAE0-61955A19920F}" dt="2024-01-17T03:17:50.977" v="58" actId="478"/>
          <ac:picMkLst>
            <pc:docMk/>
            <pc:sldMk cId="2890474112" sldId="312"/>
            <ac:picMk id="4" creationId="{DCE2C91A-A0AF-42B7-AB8E-8E89B91767D7}"/>
          </ac:picMkLst>
        </pc:picChg>
        <pc:picChg chg="add mod">
          <ac:chgData name="Prabhu NATARAJAN" userId="b568c39d-4608-44ca-adc0-616f90d36460" providerId="ADAL" clId="{BAF69643-F10F-41F6-AAE0-61955A19920F}" dt="2024-01-17T03:19:02.387" v="67" actId="1076"/>
          <ac:picMkLst>
            <pc:docMk/>
            <pc:sldMk cId="2890474112" sldId="312"/>
            <ac:picMk id="8" creationId="{B49B5FA4-F224-47D5-923A-E1F299BDF978}"/>
          </ac:picMkLst>
        </pc:picChg>
        <pc:inkChg chg="del">
          <ac:chgData name="Prabhu NATARAJAN" userId="b568c39d-4608-44ca-adc0-616f90d36460" providerId="ADAL" clId="{BAF69643-F10F-41F6-AAE0-61955A19920F}" dt="2024-01-17T03:17:48.926" v="57" actId="478"/>
          <ac:inkMkLst>
            <pc:docMk/>
            <pc:sldMk cId="2890474112" sldId="312"/>
            <ac:inkMk id="7" creationId="{00229655-6A45-7176-539F-2C8DA99CA8AB}"/>
          </ac:inkMkLst>
        </pc:inkChg>
      </pc:sldChg>
      <pc:sldChg chg="del">
        <pc:chgData name="Prabhu NATARAJAN" userId="b568c39d-4608-44ca-adc0-616f90d36460" providerId="ADAL" clId="{BAF69643-F10F-41F6-AAE0-61955A19920F}" dt="2024-01-17T03:25:59.107" v="131" actId="2696"/>
        <pc:sldMkLst>
          <pc:docMk/>
          <pc:sldMk cId="4284355564" sldId="313"/>
        </pc:sldMkLst>
      </pc:sldChg>
      <pc:sldChg chg="del">
        <pc:chgData name="Prabhu NATARAJAN" userId="b568c39d-4608-44ca-adc0-616f90d36460" providerId="ADAL" clId="{BAF69643-F10F-41F6-AAE0-61955A19920F}" dt="2024-01-17T03:25:59.720" v="132" actId="2696"/>
        <pc:sldMkLst>
          <pc:docMk/>
          <pc:sldMk cId="892963305" sldId="314"/>
        </pc:sldMkLst>
      </pc:sldChg>
      <pc:sldChg chg="del">
        <pc:chgData name="Prabhu NATARAJAN" userId="b568c39d-4608-44ca-adc0-616f90d36460" providerId="ADAL" clId="{BAF69643-F10F-41F6-AAE0-61955A19920F}" dt="2024-01-17T03:26:00.237" v="133" actId="2696"/>
        <pc:sldMkLst>
          <pc:docMk/>
          <pc:sldMk cId="4029243622" sldId="315"/>
        </pc:sldMkLst>
      </pc:sldChg>
      <pc:sldChg chg="del">
        <pc:chgData name="Prabhu NATARAJAN" userId="b568c39d-4608-44ca-adc0-616f90d36460" providerId="ADAL" clId="{BAF69643-F10F-41F6-AAE0-61955A19920F}" dt="2024-01-17T03:26:00.771" v="134" actId="2696"/>
        <pc:sldMkLst>
          <pc:docMk/>
          <pc:sldMk cId="4054949543" sldId="316"/>
        </pc:sldMkLst>
      </pc:sldChg>
      <pc:sldChg chg="del">
        <pc:chgData name="Prabhu NATARAJAN" userId="b568c39d-4608-44ca-adc0-616f90d36460" providerId="ADAL" clId="{BAF69643-F10F-41F6-AAE0-61955A19920F}" dt="2024-01-17T03:26:01.289" v="135" actId="2696"/>
        <pc:sldMkLst>
          <pc:docMk/>
          <pc:sldMk cId="685913262" sldId="317"/>
        </pc:sldMkLst>
      </pc:sldChg>
      <pc:sldChg chg="del">
        <pc:chgData name="Prabhu NATARAJAN" userId="b568c39d-4608-44ca-adc0-616f90d36460" providerId="ADAL" clId="{BAF69643-F10F-41F6-AAE0-61955A19920F}" dt="2024-01-17T03:26:01.870" v="136" actId="2696"/>
        <pc:sldMkLst>
          <pc:docMk/>
          <pc:sldMk cId="4109636061" sldId="318"/>
        </pc:sldMkLst>
      </pc:sldChg>
      <pc:sldChg chg="del">
        <pc:chgData name="Prabhu NATARAJAN" userId="b568c39d-4608-44ca-adc0-616f90d36460" providerId="ADAL" clId="{BAF69643-F10F-41F6-AAE0-61955A19920F}" dt="2024-01-17T03:26:02.357" v="137" actId="2696"/>
        <pc:sldMkLst>
          <pc:docMk/>
          <pc:sldMk cId="655937466" sldId="319"/>
        </pc:sldMkLst>
      </pc:sldChg>
      <pc:sldChg chg="del">
        <pc:chgData name="Prabhu NATARAJAN" userId="b568c39d-4608-44ca-adc0-616f90d36460" providerId="ADAL" clId="{BAF69643-F10F-41F6-AAE0-61955A19920F}" dt="2024-01-17T03:26:03.140" v="138" actId="2696"/>
        <pc:sldMkLst>
          <pc:docMk/>
          <pc:sldMk cId="103150409" sldId="320"/>
        </pc:sldMkLst>
      </pc:sldChg>
      <pc:sldChg chg="del">
        <pc:chgData name="Prabhu NATARAJAN" userId="b568c39d-4608-44ca-adc0-616f90d36460" providerId="ADAL" clId="{BAF69643-F10F-41F6-AAE0-61955A19920F}" dt="2024-01-17T03:26:03.784" v="139" actId="2696"/>
        <pc:sldMkLst>
          <pc:docMk/>
          <pc:sldMk cId="2559290943" sldId="321"/>
        </pc:sldMkLst>
      </pc:sldChg>
      <pc:sldChg chg="del">
        <pc:chgData name="Prabhu NATARAJAN" userId="b568c39d-4608-44ca-adc0-616f90d36460" providerId="ADAL" clId="{BAF69643-F10F-41F6-AAE0-61955A19920F}" dt="2024-01-17T03:26:04.350" v="140" actId="2696"/>
        <pc:sldMkLst>
          <pc:docMk/>
          <pc:sldMk cId="152407562" sldId="322"/>
        </pc:sldMkLst>
      </pc:sldChg>
      <pc:sldChg chg="del">
        <pc:chgData name="Prabhu NATARAJAN" userId="b568c39d-4608-44ca-adc0-616f90d36460" providerId="ADAL" clId="{BAF69643-F10F-41F6-AAE0-61955A19920F}" dt="2024-01-17T03:26:04.885" v="141" actId="2696"/>
        <pc:sldMkLst>
          <pc:docMk/>
          <pc:sldMk cId="1354976075" sldId="323"/>
        </pc:sldMkLst>
      </pc:sldChg>
      <pc:sldChg chg="del">
        <pc:chgData name="Prabhu NATARAJAN" userId="b568c39d-4608-44ca-adc0-616f90d36460" providerId="ADAL" clId="{BAF69643-F10F-41F6-AAE0-61955A19920F}" dt="2024-01-17T03:26:05.404" v="142" actId="2696"/>
        <pc:sldMkLst>
          <pc:docMk/>
          <pc:sldMk cId="4109894335" sldId="324"/>
        </pc:sldMkLst>
      </pc:sldChg>
      <pc:sldChg chg="del">
        <pc:chgData name="Prabhu NATARAJAN" userId="b568c39d-4608-44ca-adc0-616f90d36460" providerId="ADAL" clId="{BAF69643-F10F-41F6-AAE0-61955A19920F}" dt="2024-01-17T03:26:06.032" v="143" actId="2696"/>
        <pc:sldMkLst>
          <pc:docMk/>
          <pc:sldMk cId="37406775" sldId="325"/>
        </pc:sldMkLst>
      </pc:sldChg>
      <pc:sldChg chg="del">
        <pc:chgData name="Prabhu NATARAJAN" userId="b568c39d-4608-44ca-adc0-616f90d36460" providerId="ADAL" clId="{BAF69643-F10F-41F6-AAE0-61955A19920F}" dt="2024-01-17T03:26:06.797" v="144" actId="2696"/>
        <pc:sldMkLst>
          <pc:docMk/>
          <pc:sldMk cId="2168466546" sldId="326"/>
        </pc:sldMkLst>
      </pc:sldChg>
      <pc:sldChg chg="del">
        <pc:chgData name="Prabhu NATARAJAN" userId="b568c39d-4608-44ca-adc0-616f90d36460" providerId="ADAL" clId="{BAF69643-F10F-41F6-AAE0-61955A19920F}" dt="2024-01-17T03:26:07.461" v="145" actId="2696"/>
        <pc:sldMkLst>
          <pc:docMk/>
          <pc:sldMk cId="3083573681" sldId="327"/>
        </pc:sldMkLst>
      </pc:sldChg>
      <pc:sldChg chg="del">
        <pc:chgData name="Prabhu NATARAJAN" userId="b568c39d-4608-44ca-adc0-616f90d36460" providerId="ADAL" clId="{BAF69643-F10F-41F6-AAE0-61955A19920F}" dt="2024-01-17T03:26:08.074" v="146" actId="2696"/>
        <pc:sldMkLst>
          <pc:docMk/>
          <pc:sldMk cId="2208676266" sldId="328"/>
        </pc:sldMkLst>
      </pc:sldChg>
      <pc:sldChg chg="del">
        <pc:chgData name="Prabhu NATARAJAN" userId="b568c39d-4608-44ca-adc0-616f90d36460" providerId="ADAL" clId="{BAF69643-F10F-41F6-AAE0-61955A19920F}" dt="2024-01-17T03:26:09.078" v="147" actId="2696"/>
        <pc:sldMkLst>
          <pc:docMk/>
          <pc:sldMk cId="2502879320" sldId="329"/>
        </pc:sldMkLst>
      </pc:sldChg>
      <pc:sldChg chg="del">
        <pc:chgData name="Prabhu NATARAJAN" userId="b568c39d-4608-44ca-adc0-616f90d36460" providerId="ADAL" clId="{BAF69643-F10F-41F6-AAE0-61955A19920F}" dt="2024-01-17T03:26:09.707" v="148" actId="2696"/>
        <pc:sldMkLst>
          <pc:docMk/>
          <pc:sldMk cId="2426944445" sldId="330"/>
        </pc:sldMkLst>
      </pc:sldChg>
      <pc:sldChg chg="del">
        <pc:chgData name="Prabhu NATARAJAN" userId="b568c39d-4608-44ca-adc0-616f90d36460" providerId="ADAL" clId="{BAF69643-F10F-41F6-AAE0-61955A19920F}" dt="2024-01-17T03:26:10.307" v="149" actId="2696"/>
        <pc:sldMkLst>
          <pc:docMk/>
          <pc:sldMk cId="3057090132" sldId="331"/>
        </pc:sldMkLst>
      </pc:sldChg>
      <pc:sldChg chg="del">
        <pc:chgData name="Prabhu NATARAJAN" userId="b568c39d-4608-44ca-adc0-616f90d36460" providerId="ADAL" clId="{BAF69643-F10F-41F6-AAE0-61955A19920F}" dt="2024-01-17T03:26:10.808" v="150" actId="2696"/>
        <pc:sldMkLst>
          <pc:docMk/>
          <pc:sldMk cId="1556009176" sldId="332"/>
        </pc:sldMkLst>
      </pc:sldChg>
      <pc:sldChg chg="del">
        <pc:chgData name="Prabhu NATARAJAN" userId="b568c39d-4608-44ca-adc0-616f90d36460" providerId="ADAL" clId="{BAF69643-F10F-41F6-AAE0-61955A19920F}" dt="2024-01-17T03:26:11.435" v="151" actId="2696"/>
        <pc:sldMkLst>
          <pc:docMk/>
          <pc:sldMk cId="4015091089" sldId="333"/>
        </pc:sldMkLst>
      </pc:sldChg>
      <pc:sldChg chg="del">
        <pc:chgData name="Prabhu NATARAJAN" userId="b568c39d-4608-44ca-adc0-616f90d36460" providerId="ADAL" clId="{BAF69643-F10F-41F6-AAE0-61955A19920F}" dt="2024-01-17T03:26:11.937" v="152" actId="2696"/>
        <pc:sldMkLst>
          <pc:docMk/>
          <pc:sldMk cId="3120476501" sldId="334"/>
        </pc:sldMkLst>
      </pc:sldChg>
      <pc:sldChg chg="del">
        <pc:chgData name="Prabhu NATARAJAN" userId="b568c39d-4608-44ca-adc0-616f90d36460" providerId="ADAL" clId="{BAF69643-F10F-41F6-AAE0-61955A19920F}" dt="2024-01-17T03:26:12.519" v="153" actId="2696"/>
        <pc:sldMkLst>
          <pc:docMk/>
          <pc:sldMk cId="3936070158" sldId="335"/>
        </pc:sldMkLst>
      </pc:sldChg>
      <pc:sldChg chg="del">
        <pc:chgData name="Prabhu NATARAJAN" userId="b568c39d-4608-44ca-adc0-616f90d36460" providerId="ADAL" clId="{BAF69643-F10F-41F6-AAE0-61955A19920F}" dt="2024-01-17T03:25:58.181" v="130" actId="2696"/>
        <pc:sldMkLst>
          <pc:docMk/>
          <pc:sldMk cId="579906018" sldId="337"/>
        </pc:sldMkLst>
      </pc:sldChg>
      <pc:sldChg chg="del">
        <pc:chgData name="Prabhu NATARAJAN" userId="b568c39d-4608-44ca-adc0-616f90d36460" providerId="ADAL" clId="{BAF69643-F10F-41F6-AAE0-61955A19920F}" dt="2024-01-17T03:25:55.289" v="129" actId="2696"/>
        <pc:sldMkLst>
          <pc:docMk/>
          <pc:sldMk cId="1479277748" sldId="338"/>
        </pc:sldMkLst>
      </pc:sldChg>
      <pc:sldChg chg="add">
        <pc:chgData name="Prabhu NATARAJAN" userId="b568c39d-4608-44ca-adc0-616f90d36460" providerId="ADAL" clId="{BAF69643-F10F-41F6-AAE0-61955A19920F}" dt="2024-01-17T03:17:55.867" v="60"/>
        <pc:sldMkLst>
          <pc:docMk/>
          <pc:sldMk cId="914213386" sldId="339"/>
        </pc:sldMkLst>
      </pc:sldChg>
      <pc:sldChg chg="addSp modSp add">
        <pc:chgData name="Prabhu NATARAJAN" userId="b568c39d-4608-44ca-adc0-616f90d36460" providerId="ADAL" clId="{BAF69643-F10F-41F6-AAE0-61955A19920F}" dt="2024-01-17T03:18:16.224" v="63" actId="1076"/>
        <pc:sldMkLst>
          <pc:docMk/>
          <pc:sldMk cId="4206792962" sldId="340"/>
        </pc:sldMkLst>
        <pc:picChg chg="add mod">
          <ac:chgData name="Prabhu NATARAJAN" userId="b568c39d-4608-44ca-adc0-616f90d36460" providerId="ADAL" clId="{BAF69643-F10F-41F6-AAE0-61955A19920F}" dt="2024-01-17T03:18:16.224" v="63" actId="1076"/>
          <ac:picMkLst>
            <pc:docMk/>
            <pc:sldMk cId="4206792962" sldId="340"/>
            <ac:picMk id="4" creationId="{11E26FEF-06DA-4414-B4F0-734E19829520}"/>
          </ac:picMkLst>
        </pc:picChg>
      </pc:sldChg>
      <pc:sldChg chg="addSp modSp add">
        <pc:chgData name="Prabhu NATARAJAN" userId="b568c39d-4608-44ca-adc0-616f90d36460" providerId="ADAL" clId="{BAF69643-F10F-41F6-AAE0-61955A19920F}" dt="2024-01-17T03:20:27.183" v="79" actId="1076"/>
        <pc:sldMkLst>
          <pc:docMk/>
          <pc:sldMk cId="3548354386" sldId="341"/>
        </pc:sldMkLst>
        <pc:spChg chg="mod">
          <ac:chgData name="Prabhu NATARAJAN" userId="b568c39d-4608-44ca-adc0-616f90d36460" providerId="ADAL" clId="{BAF69643-F10F-41F6-AAE0-61955A19920F}" dt="2024-01-17T03:20:22.911" v="78" actId="20577"/>
          <ac:spMkLst>
            <pc:docMk/>
            <pc:sldMk cId="3548354386" sldId="341"/>
            <ac:spMk id="2" creationId="{F2090BD5-1424-4DAF-9334-0805D8C4A616}"/>
          </ac:spMkLst>
        </pc:spChg>
        <pc:picChg chg="add mod">
          <ac:chgData name="Prabhu NATARAJAN" userId="b568c39d-4608-44ca-adc0-616f90d36460" providerId="ADAL" clId="{BAF69643-F10F-41F6-AAE0-61955A19920F}" dt="2024-01-17T03:20:27.183" v="79" actId="1076"/>
          <ac:picMkLst>
            <pc:docMk/>
            <pc:sldMk cId="3548354386" sldId="341"/>
            <ac:picMk id="4" creationId="{D03DEAD1-9CFC-4BFC-9294-D1BA4B0D720C}"/>
          </ac:picMkLst>
        </pc:picChg>
      </pc:sldChg>
      <pc:sldChg chg="add del">
        <pc:chgData name="Prabhu NATARAJAN" userId="b568c39d-4608-44ca-adc0-616f90d36460" providerId="ADAL" clId="{BAF69643-F10F-41F6-AAE0-61955A19920F}" dt="2024-01-17T03:25:31.547" v="126" actId="2696"/>
        <pc:sldMkLst>
          <pc:docMk/>
          <pc:sldMk cId="323659503" sldId="342"/>
        </pc:sldMkLst>
      </pc:sldChg>
      <pc:sldChg chg="addSp modSp add ord">
        <pc:chgData name="Prabhu NATARAJAN" userId="b568c39d-4608-44ca-adc0-616f90d36460" providerId="ADAL" clId="{BAF69643-F10F-41F6-AAE0-61955A19920F}" dt="2024-01-17T03:25:40.657" v="128"/>
        <pc:sldMkLst>
          <pc:docMk/>
          <pc:sldMk cId="2597431967" sldId="343"/>
        </pc:sldMkLst>
        <pc:spChg chg="mod">
          <ac:chgData name="Prabhu NATARAJAN" userId="b568c39d-4608-44ca-adc0-616f90d36460" providerId="ADAL" clId="{BAF69643-F10F-41F6-AAE0-61955A19920F}" dt="2024-01-17T03:21:07.164" v="84" actId="20577"/>
          <ac:spMkLst>
            <pc:docMk/>
            <pc:sldMk cId="2597431967" sldId="343"/>
            <ac:spMk id="2" creationId="{F2090BD5-1424-4DAF-9334-0805D8C4A616}"/>
          </ac:spMkLst>
        </pc:spChg>
        <pc:picChg chg="add mod">
          <ac:chgData name="Prabhu NATARAJAN" userId="b568c39d-4608-44ca-adc0-616f90d36460" providerId="ADAL" clId="{BAF69643-F10F-41F6-AAE0-61955A19920F}" dt="2024-01-17T03:21:12.136" v="86" actId="1076"/>
          <ac:picMkLst>
            <pc:docMk/>
            <pc:sldMk cId="2597431967" sldId="343"/>
            <ac:picMk id="4" creationId="{E3FA11E7-6FB6-4D54-BF89-F4CB3567A5F4}"/>
          </ac:picMkLst>
        </pc:picChg>
      </pc:sldChg>
      <pc:sldChg chg="addSp delSp modSp add ord">
        <pc:chgData name="Prabhu NATARAJAN" userId="b568c39d-4608-44ca-adc0-616f90d36460" providerId="ADAL" clId="{BAF69643-F10F-41F6-AAE0-61955A19920F}" dt="2024-01-17T03:24:44.148" v="111"/>
        <pc:sldMkLst>
          <pc:docMk/>
          <pc:sldMk cId="2130480373" sldId="344"/>
        </pc:sldMkLst>
        <pc:spChg chg="mod">
          <ac:chgData name="Prabhu NATARAJAN" userId="b568c39d-4608-44ca-adc0-616f90d36460" providerId="ADAL" clId="{BAF69643-F10F-41F6-AAE0-61955A19920F}" dt="2024-01-17T03:24:39.055" v="110" actId="20577"/>
          <ac:spMkLst>
            <pc:docMk/>
            <pc:sldMk cId="2130480373" sldId="344"/>
            <ac:spMk id="2" creationId="{F2090BD5-1424-4DAF-9334-0805D8C4A616}"/>
          </ac:spMkLst>
        </pc:spChg>
        <pc:spChg chg="del">
          <ac:chgData name="Prabhu NATARAJAN" userId="b568c39d-4608-44ca-adc0-616f90d36460" providerId="ADAL" clId="{BAF69643-F10F-41F6-AAE0-61955A19920F}" dt="2024-01-17T03:22:12.770" v="91"/>
          <ac:spMkLst>
            <pc:docMk/>
            <pc:sldMk cId="2130480373" sldId="344"/>
            <ac:spMk id="3" creationId="{AD9AB76F-B050-4E93-AD8A-B57B379DBBC8}"/>
          </ac:spMkLst>
        </pc:spChg>
        <pc:picChg chg="add mod">
          <ac:chgData name="Prabhu NATARAJAN" userId="b568c39d-4608-44ca-adc0-616f90d36460" providerId="ADAL" clId="{BAF69643-F10F-41F6-AAE0-61955A19920F}" dt="2024-01-17T03:22:31.132" v="95" actId="1076"/>
          <ac:picMkLst>
            <pc:docMk/>
            <pc:sldMk cId="2130480373" sldId="344"/>
            <ac:picMk id="4" creationId="{4A3DE6F5-9617-43EA-969D-0713057935F3}"/>
          </ac:picMkLst>
        </pc:picChg>
        <pc:picChg chg="add mod">
          <ac:chgData name="Prabhu NATARAJAN" userId="b568c39d-4608-44ca-adc0-616f90d36460" providerId="ADAL" clId="{BAF69643-F10F-41F6-AAE0-61955A19920F}" dt="2024-01-17T03:22:31.132" v="95" actId="1076"/>
          <ac:picMkLst>
            <pc:docMk/>
            <pc:sldMk cId="2130480373" sldId="344"/>
            <ac:picMk id="7" creationId="{5F33250B-B2EE-4C12-9511-C1B6617892F8}"/>
          </ac:picMkLst>
        </pc:picChg>
      </pc:sldChg>
      <pc:sldChg chg="add del">
        <pc:chgData name="Prabhu NATARAJAN" userId="b568c39d-4608-44ca-adc0-616f90d36460" providerId="ADAL" clId="{BAF69643-F10F-41F6-AAE0-61955A19920F}" dt="2024-01-17T03:25:33.368" v="127" actId="2696"/>
        <pc:sldMkLst>
          <pc:docMk/>
          <pc:sldMk cId="487280568" sldId="345"/>
        </pc:sldMkLst>
      </pc:sldChg>
      <pc:sldChg chg="add">
        <pc:chgData name="Prabhu NATARAJAN" userId="b568c39d-4608-44ca-adc0-616f90d36460" providerId="ADAL" clId="{BAF69643-F10F-41F6-AAE0-61955A19920F}" dt="2024-01-17T03:24:46.613" v="113"/>
        <pc:sldMkLst>
          <pc:docMk/>
          <pc:sldMk cId="524809121" sldId="346"/>
        </pc:sldMkLst>
      </pc:sldChg>
      <pc:sldChg chg="addSp delSp modSp add">
        <pc:chgData name="Prabhu NATARAJAN" userId="b568c39d-4608-44ca-adc0-616f90d36460" providerId="ADAL" clId="{BAF69643-F10F-41F6-AAE0-61955A19920F}" dt="2024-01-17T03:24:57.803" v="117" actId="1076"/>
        <pc:sldMkLst>
          <pc:docMk/>
          <pc:sldMk cId="2226163273" sldId="347"/>
        </pc:sldMkLst>
        <pc:spChg chg="add mod">
          <ac:chgData name="Prabhu NATARAJAN" userId="b568c39d-4608-44ca-adc0-616f90d36460" providerId="ADAL" clId="{BAF69643-F10F-41F6-AAE0-61955A19920F}" dt="2024-01-17T03:24:53.849" v="115" actId="478"/>
          <ac:spMkLst>
            <pc:docMk/>
            <pc:sldMk cId="2226163273" sldId="347"/>
            <ac:spMk id="8" creationId="{91CC56EA-1CEF-4D39-828E-7E181CF093C6}"/>
          </ac:spMkLst>
        </pc:spChg>
        <pc:picChg chg="del">
          <ac:chgData name="Prabhu NATARAJAN" userId="b568c39d-4608-44ca-adc0-616f90d36460" providerId="ADAL" clId="{BAF69643-F10F-41F6-AAE0-61955A19920F}" dt="2024-01-17T03:24:53.849" v="115" actId="478"/>
          <ac:picMkLst>
            <pc:docMk/>
            <pc:sldMk cId="2226163273" sldId="347"/>
            <ac:picMk id="4" creationId="{4A3DE6F5-9617-43EA-969D-0713057935F3}"/>
          </ac:picMkLst>
        </pc:picChg>
        <pc:picChg chg="del">
          <ac:chgData name="Prabhu NATARAJAN" userId="b568c39d-4608-44ca-adc0-616f90d36460" providerId="ADAL" clId="{BAF69643-F10F-41F6-AAE0-61955A19920F}" dt="2024-01-17T03:24:53.849" v="115" actId="478"/>
          <ac:picMkLst>
            <pc:docMk/>
            <pc:sldMk cId="2226163273" sldId="347"/>
            <ac:picMk id="7" creationId="{5F33250B-B2EE-4C12-9511-C1B6617892F8}"/>
          </ac:picMkLst>
        </pc:picChg>
        <pc:picChg chg="add mod">
          <ac:chgData name="Prabhu NATARAJAN" userId="b568c39d-4608-44ca-adc0-616f90d36460" providerId="ADAL" clId="{BAF69643-F10F-41F6-AAE0-61955A19920F}" dt="2024-01-17T03:24:57.803" v="117" actId="1076"/>
          <ac:picMkLst>
            <pc:docMk/>
            <pc:sldMk cId="2226163273" sldId="347"/>
            <ac:picMk id="9" creationId="{A6FAD2BF-BA97-46CE-AC59-EFAA105523F8}"/>
          </ac:picMkLst>
        </pc:picChg>
      </pc:sldChg>
      <pc:sldChg chg="addSp delSp modSp add">
        <pc:chgData name="Prabhu NATARAJAN" userId="b568c39d-4608-44ca-adc0-616f90d36460" providerId="ADAL" clId="{BAF69643-F10F-41F6-AAE0-61955A19920F}" dt="2024-01-17T03:25:28.121" v="125" actId="1076"/>
        <pc:sldMkLst>
          <pc:docMk/>
          <pc:sldMk cId="2004603077" sldId="348"/>
        </pc:sldMkLst>
        <pc:spChg chg="mod">
          <ac:chgData name="Prabhu NATARAJAN" userId="b568c39d-4608-44ca-adc0-616f90d36460" providerId="ADAL" clId="{BAF69643-F10F-41F6-AAE0-61955A19920F}" dt="2024-01-17T03:25:20.891" v="122" actId="20577"/>
          <ac:spMkLst>
            <pc:docMk/>
            <pc:sldMk cId="2004603077" sldId="348"/>
            <ac:spMk id="2" creationId="{F2090BD5-1424-4DAF-9334-0805D8C4A616}"/>
          </ac:spMkLst>
        </pc:spChg>
        <pc:picChg chg="add mod">
          <ac:chgData name="Prabhu NATARAJAN" userId="b568c39d-4608-44ca-adc0-616f90d36460" providerId="ADAL" clId="{BAF69643-F10F-41F6-AAE0-61955A19920F}" dt="2024-01-17T03:25:28.121" v="125" actId="1076"/>
          <ac:picMkLst>
            <pc:docMk/>
            <pc:sldMk cId="2004603077" sldId="348"/>
            <ac:picMk id="3" creationId="{B190FBAC-2C8A-4930-9BA9-16DF4981BCDC}"/>
          </ac:picMkLst>
        </pc:picChg>
        <pc:picChg chg="del">
          <ac:chgData name="Prabhu NATARAJAN" userId="b568c39d-4608-44ca-adc0-616f90d36460" providerId="ADAL" clId="{BAF69643-F10F-41F6-AAE0-61955A19920F}" dt="2024-01-17T03:25:22.825" v="123" actId="478"/>
          <ac:picMkLst>
            <pc:docMk/>
            <pc:sldMk cId="2004603077" sldId="348"/>
            <ac:picMk id="9" creationId="{A6FAD2BF-BA97-46CE-AC59-EFAA105523F8}"/>
          </ac:picMkLst>
        </pc:picChg>
      </pc:sldChg>
      <pc:sldChg chg="add">
        <pc:chgData name="Prabhu NATARAJAN" userId="b568c39d-4608-44ca-adc0-616f90d36460" providerId="ADAL" clId="{BAF69643-F10F-41F6-AAE0-61955A19920F}" dt="2024-01-17T03:26:43.792" v="154"/>
        <pc:sldMkLst>
          <pc:docMk/>
          <pc:sldMk cId="503028415" sldId="349"/>
        </pc:sldMkLst>
      </pc:sldChg>
    </pc:docChg>
  </pc:docChgLst>
  <pc:docChgLst>
    <pc:chgData name="Prabhu NATARAJAN" userId="b568c39d-4608-44ca-adc0-616f90d36460" providerId="ADAL" clId="{454187FB-8789-4740-9E48-DD332FE56B2B}"/>
    <pc:docChg chg="custSel modSld">
      <pc:chgData name="Prabhu NATARAJAN" userId="b568c39d-4608-44ca-adc0-616f90d36460" providerId="ADAL" clId="{454187FB-8789-4740-9E48-DD332FE56B2B}" dt="2024-01-17T08:51:18.576" v="179"/>
      <pc:docMkLst>
        <pc:docMk/>
      </pc:docMkLst>
      <pc:sldChg chg="addSp delSp modSp">
        <pc:chgData name="Prabhu NATARAJAN" userId="b568c39d-4608-44ca-adc0-616f90d36460" providerId="ADAL" clId="{454187FB-8789-4740-9E48-DD332FE56B2B}" dt="2024-01-17T08:51:18.576" v="179"/>
        <pc:sldMkLst>
          <pc:docMk/>
          <pc:sldMk cId="3548354386" sldId="341"/>
        </pc:sldMkLst>
        <pc:inkChg chg="add">
          <ac:chgData name="Prabhu NATARAJAN" userId="b568c39d-4608-44ca-adc0-616f90d36460" providerId="ADAL" clId="{454187FB-8789-4740-9E48-DD332FE56B2B}" dt="2024-01-17T08:34:10.543" v="0"/>
          <ac:inkMkLst>
            <pc:docMk/>
            <pc:sldMk cId="3548354386" sldId="341"/>
            <ac:inkMk id="7" creationId="{FD721673-60B0-65D0-18C4-AF68392A202B}"/>
          </ac:inkMkLst>
        </pc:inkChg>
        <pc:inkChg chg="add">
          <ac:chgData name="Prabhu NATARAJAN" userId="b568c39d-4608-44ca-adc0-616f90d36460" providerId="ADAL" clId="{454187FB-8789-4740-9E48-DD332FE56B2B}" dt="2024-01-17T08:34:12.505" v="1"/>
          <ac:inkMkLst>
            <pc:docMk/>
            <pc:sldMk cId="3548354386" sldId="341"/>
            <ac:inkMk id="8" creationId="{5214878B-408B-C508-B711-BB8E8FE0AC68}"/>
          </ac:inkMkLst>
        </pc:inkChg>
        <pc:inkChg chg="add">
          <ac:chgData name="Prabhu NATARAJAN" userId="b568c39d-4608-44ca-adc0-616f90d36460" providerId="ADAL" clId="{454187FB-8789-4740-9E48-DD332FE56B2B}" dt="2024-01-17T08:34:12.741" v="2"/>
          <ac:inkMkLst>
            <pc:docMk/>
            <pc:sldMk cId="3548354386" sldId="341"/>
            <ac:inkMk id="9" creationId="{0717AA00-84A6-6229-A762-E986E09CC1E0}"/>
          </ac:inkMkLst>
        </pc:inkChg>
        <pc:inkChg chg="add">
          <ac:chgData name="Prabhu NATARAJAN" userId="b568c39d-4608-44ca-adc0-616f90d36460" providerId="ADAL" clId="{454187FB-8789-4740-9E48-DD332FE56B2B}" dt="2024-01-17T08:34:13.017" v="3"/>
          <ac:inkMkLst>
            <pc:docMk/>
            <pc:sldMk cId="3548354386" sldId="341"/>
            <ac:inkMk id="10" creationId="{4F167913-942D-2737-52B3-835001840400}"/>
          </ac:inkMkLst>
        </pc:inkChg>
        <pc:inkChg chg="add">
          <ac:chgData name="Prabhu NATARAJAN" userId="b568c39d-4608-44ca-adc0-616f90d36460" providerId="ADAL" clId="{454187FB-8789-4740-9E48-DD332FE56B2B}" dt="2024-01-17T08:34:13.459" v="4"/>
          <ac:inkMkLst>
            <pc:docMk/>
            <pc:sldMk cId="3548354386" sldId="341"/>
            <ac:inkMk id="11" creationId="{FB05CD2E-B7F1-A3EC-4571-470150BF166E}"/>
          </ac:inkMkLst>
        </pc:inkChg>
        <pc:inkChg chg="add">
          <ac:chgData name="Prabhu NATARAJAN" userId="b568c39d-4608-44ca-adc0-616f90d36460" providerId="ADAL" clId="{454187FB-8789-4740-9E48-DD332FE56B2B}" dt="2024-01-17T08:34:13.819" v="5"/>
          <ac:inkMkLst>
            <pc:docMk/>
            <pc:sldMk cId="3548354386" sldId="341"/>
            <ac:inkMk id="12" creationId="{C4D11FDE-2C35-2F1A-655C-BC2A2B6C8036}"/>
          </ac:inkMkLst>
        </pc:inkChg>
        <pc:inkChg chg="add">
          <ac:chgData name="Prabhu NATARAJAN" userId="b568c39d-4608-44ca-adc0-616f90d36460" providerId="ADAL" clId="{454187FB-8789-4740-9E48-DD332FE56B2B}" dt="2024-01-17T08:34:14.245" v="6"/>
          <ac:inkMkLst>
            <pc:docMk/>
            <pc:sldMk cId="3548354386" sldId="341"/>
            <ac:inkMk id="13" creationId="{88013D7F-CE8F-C2E7-CD49-BDC697E1F0E3}"/>
          </ac:inkMkLst>
        </pc:inkChg>
        <pc:inkChg chg="add">
          <ac:chgData name="Prabhu NATARAJAN" userId="b568c39d-4608-44ca-adc0-616f90d36460" providerId="ADAL" clId="{454187FB-8789-4740-9E48-DD332FE56B2B}" dt="2024-01-17T08:34:14.520" v="7"/>
          <ac:inkMkLst>
            <pc:docMk/>
            <pc:sldMk cId="3548354386" sldId="341"/>
            <ac:inkMk id="14" creationId="{BC2AA4A9-FCC8-2A48-C000-A42DB299EF99}"/>
          </ac:inkMkLst>
        </pc:inkChg>
        <pc:inkChg chg="add del">
          <ac:chgData name="Prabhu NATARAJAN" userId="b568c39d-4608-44ca-adc0-616f90d36460" providerId="ADAL" clId="{454187FB-8789-4740-9E48-DD332FE56B2B}" dt="2024-01-17T08:34:17.681" v="10"/>
          <ac:inkMkLst>
            <pc:docMk/>
            <pc:sldMk cId="3548354386" sldId="341"/>
            <ac:inkMk id="15" creationId="{3D134718-66C7-9805-7B74-1857FD6D2693}"/>
          </ac:inkMkLst>
        </pc:inkChg>
        <pc:inkChg chg="add del">
          <ac:chgData name="Prabhu NATARAJAN" userId="b568c39d-4608-44ca-adc0-616f90d36460" providerId="ADAL" clId="{454187FB-8789-4740-9E48-DD332FE56B2B}" dt="2024-01-17T08:34:17.681" v="10"/>
          <ac:inkMkLst>
            <pc:docMk/>
            <pc:sldMk cId="3548354386" sldId="341"/>
            <ac:inkMk id="16" creationId="{4279FF2B-EAE0-4A42-EE2E-3EC5A29FFA1E}"/>
          </ac:inkMkLst>
        </pc:inkChg>
        <pc:inkChg chg="add reco">
          <ac:chgData name="Prabhu NATARAJAN" userId="b568c39d-4608-44ca-adc0-616f90d36460" providerId="ADAL" clId="{454187FB-8789-4740-9E48-DD332FE56B2B}" dt="2024-01-17T08:34:17.681" v="10"/>
          <ac:inkMkLst>
            <pc:docMk/>
            <pc:sldMk cId="3548354386" sldId="341"/>
            <ac:inkMk id="17" creationId="{4387D17B-BC9A-06EF-0F95-33BA0B0ADFA6}"/>
          </ac:inkMkLst>
        </pc:inkChg>
        <pc:inkChg chg="add del">
          <ac:chgData name="Prabhu NATARAJAN" userId="b568c39d-4608-44ca-adc0-616f90d36460" providerId="ADAL" clId="{454187FB-8789-4740-9E48-DD332FE56B2B}" dt="2024-01-17T08:34:22.272" v="17"/>
          <ac:inkMkLst>
            <pc:docMk/>
            <pc:sldMk cId="3548354386" sldId="341"/>
            <ac:inkMk id="18" creationId="{07E6A909-11CB-025E-BC0C-7E81C06C242F}"/>
          </ac:inkMkLst>
        </pc:inkChg>
        <pc:inkChg chg="add del">
          <ac:chgData name="Prabhu NATARAJAN" userId="b568c39d-4608-44ca-adc0-616f90d36460" providerId="ADAL" clId="{454187FB-8789-4740-9E48-DD332FE56B2B}" dt="2024-01-17T08:34:22.273" v="18"/>
          <ac:inkMkLst>
            <pc:docMk/>
            <pc:sldMk cId="3548354386" sldId="341"/>
            <ac:inkMk id="19" creationId="{08EC8B8A-BC14-E967-F7EC-132EB19A6C95}"/>
          </ac:inkMkLst>
        </pc:inkChg>
        <pc:inkChg chg="add del">
          <ac:chgData name="Prabhu NATARAJAN" userId="b568c39d-4608-44ca-adc0-616f90d36460" providerId="ADAL" clId="{454187FB-8789-4740-9E48-DD332FE56B2B}" dt="2024-01-17T08:34:22.271" v="16"/>
          <ac:inkMkLst>
            <pc:docMk/>
            <pc:sldMk cId="3548354386" sldId="341"/>
            <ac:inkMk id="20" creationId="{DE641F05-8AE3-66B6-5AE2-A49A04484922}"/>
          </ac:inkMkLst>
        </pc:inkChg>
        <pc:inkChg chg="add del">
          <ac:chgData name="Prabhu NATARAJAN" userId="b568c39d-4608-44ca-adc0-616f90d36460" providerId="ADAL" clId="{454187FB-8789-4740-9E48-DD332FE56B2B}" dt="2024-01-17T08:34:22.270" v="15"/>
          <ac:inkMkLst>
            <pc:docMk/>
            <pc:sldMk cId="3548354386" sldId="341"/>
            <ac:inkMk id="21" creationId="{3FB30317-8C49-D7BE-6A6D-65ECA7118199}"/>
          </ac:inkMkLst>
        </pc:inkChg>
        <pc:inkChg chg="add del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22" creationId="{B1CDB61E-DC3D-28FE-D1A1-8CCBED590054}"/>
          </ac:inkMkLst>
        </pc:inkChg>
        <pc:inkChg chg="add del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23" creationId="{2292AC61-9728-04F5-0805-87FE0FB73CC9}"/>
          </ac:inkMkLst>
        </pc:inkChg>
        <pc:inkChg chg="add del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24" creationId="{D5F9E4D8-8061-B046-829F-0DEEF98024E8}"/>
          </ac:inkMkLst>
        </pc:inkChg>
        <pc:inkChg chg="add del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25" creationId="{8FCE3FF0-7A3B-2B9D-86CC-D0A5F609CE66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26" creationId="{2C2C4D25-7698-22AE-1678-5148CFF049A6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27" creationId="{7CB23D6C-46EF-7A47-C055-1433B121FF2C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28" creationId="{41F2B836-01F9-2E11-9BA3-38AF3E8267C5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29" creationId="{10C8E9B6-A109-D9F5-91B1-4503A8D4122D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30" creationId="{42784814-3A8B-B8E7-1BE2-CDE9A44F1454}"/>
          </ac:inkMkLst>
        </pc:inkChg>
        <pc:inkChg chg="add del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31" creationId="{BBF065F5-177F-A512-B6FC-DBB8AB45977A}"/>
          </ac:inkMkLst>
        </pc:inkChg>
        <pc:inkChg chg="add reco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32" creationId="{27522DE4-FC8C-55AD-56B0-63BAC455914D}"/>
          </ac:inkMkLst>
        </pc:inkChg>
        <pc:inkChg chg="add reco">
          <ac:chgData name="Prabhu NATARAJAN" userId="b568c39d-4608-44ca-adc0-616f90d36460" providerId="ADAL" clId="{454187FB-8789-4740-9E48-DD332FE56B2B}" dt="2024-01-17T08:34:31.599" v="29"/>
          <ac:inkMkLst>
            <pc:docMk/>
            <pc:sldMk cId="3548354386" sldId="341"/>
            <ac:inkMk id="33" creationId="{50F520BB-59FE-C0E4-05D9-1102EDFFD376}"/>
          </ac:inkMkLst>
        </pc:inkChg>
        <pc:inkChg chg="add del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34" creationId="{FC1763F5-D59F-CCC3-237F-73C70A17925E}"/>
          </ac:inkMkLst>
        </pc:inkChg>
        <pc:inkChg chg="add reco">
          <ac:chgData name="Prabhu NATARAJAN" userId="b568c39d-4608-44ca-adc0-616f90d36460" providerId="ADAL" clId="{454187FB-8789-4740-9E48-DD332FE56B2B}" dt="2024-01-17T08:34:32.788" v="31"/>
          <ac:inkMkLst>
            <pc:docMk/>
            <pc:sldMk cId="3548354386" sldId="341"/>
            <ac:inkMk id="35" creationId="{1131E889-F107-ED3E-2ACA-314411DE5E72}"/>
          </ac:inkMkLst>
        </pc:inkChg>
        <pc:inkChg chg="add del">
          <ac:chgData name="Prabhu NATARAJAN" userId="b568c39d-4608-44ca-adc0-616f90d36460" providerId="ADAL" clId="{454187FB-8789-4740-9E48-DD332FE56B2B}" dt="2024-01-17T08:34:34.287" v="34"/>
          <ac:inkMkLst>
            <pc:docMk/>
            <pc:sldMk cId="3548354386" sldId="341"/>
            <ac:inkMk id="36" creationId="{D06B74D3-BE96-98A0-4115-74E6BBB4BC14}"/>
          </ac:inkMkLst>
        </pc:inkChg>
        <pc:inkChg chg="add del">
          <ac:chgData name="Prabhu NATARAJAN" userId="b568c39d-4608-44ca-adc0-616f90d36460" providerId="ADAL" clId="{454187FB-8789-4740-9E48-DD332FE56B2B}" dt="2024-01-17T08:34:34.287" v="34"/>
          <ac:inkMkLst>
            <pc:docMk/>
            <pc:sldMk cId="3548354386" sldId="341"/>
            <ac:inkMk id="37" creationId="{669A604A-CD2F-30E7-5EAA-5C08533936C4}"/>
          </ac:inkMkLst>
        </pc:inkChg>
        <pc:inkChg chg="add reco">
          <ac:chgData name="Prabhu NATARAJAN" userId="b568c39d-4608-44ca-adc0-616f90d36460" providerId="ADAL" clId="{454187FB-8789-4740-9E48-DD332FE56B2B}" dt="2024-01-17T08:34:34.287" v="34"/>
          <ac:inkMkLst>
            <pc:docMk/>
            <pc:sldMk cId="3548354386" sldId="341"/>
            <ac:inkMk id="38" creationId="{29240E68-F503-D0B1-B9ED-902973858264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39" creationId="{4EC8E06A-3922-FC9A-06DB-FFA062B1299A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0" creationId="{0E54650C-0069-91AC-B398-223C38F13731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1" creationId="{D0C167E7-84A2-8ED2-1A7B-FF740EE76EB5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2" creationId="{06FD863D-B3F7-E385-A678-495B1FF60745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3" creationId="{33CB58B8-8689-350D-BB42-BF1C32D75A75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4" creationId="{97AE32C9-FB43-70BD-E7AB-665DEE57DBDB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5" creationId="{778AE702-0C92-08D3-D61A-086F86874E27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6" creationId="{3581A45F-4D87-EECB-AF6B-83A4F5A10657}"/>
          </ac:inkMkLst>
        </pc:inkChg>
        <pc:inkChg chg="add del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7" creationId="{D2CC0658-D2CF-9FDB-9AB1-3AF2C3DD324D}"/>
          </ac:inkMkLst>
        </pc:inkChg>
        <pc:inkChg chg="add reco">
          <ac:chgData name="Prabhu NATARAJAN" userId="b568c39d-4608-44ca-adc0-616f90d36460" providerId="ADAL" clId="{454187FB-8789-4740-9E48-DD332FE56B2B}" dt="2024-01-17T08:34:41.820" v="44"/>
          <ac:inkMkLst>
            <pc:docMk/>
            <pc:sldMk cId="3548354386" sldId="341"/>
            <ac:inkMk id="48" creationId="{1ECC65FB-C63F-052C-626A-45E76CB4184B}"/>
          </ac:inkMkLst>
        </pc:inkChg>
        <pc:inkChg chg="add del">
          <ac:chgData name="Prabhu NATARAJAN" userId="b568c39d-4608-44ca-adc0-616f90d36460" providerId="ADAL" clId="{454187FB-8789-4740-9E48-DD332FE56B2B}" dt="2024-01-17T08:35:44.815" v="47"/>
          <ac:inkMkLst>
            <pc:docMk/>
            <pc:sldMk cId="3548354386" sldId="341"/>
            <ac:inkMk id="49" creationId="{7BEEB04E-3D04-D05D-3BE2-30E091F93B5C}"/>
          </ac:inkMkLst>
        </pc:inkChg>
        <pc:inkChg chg="add del">
          <ac:chgData name="Prabhu NATARAJAN" userId="b568c39d-4608-44ca-adc0-616f90d36460" providerId="ADAL" clId="{454187FB-8789-4740-9E48-DD332FE56B2B}" dt="2024-01-17T08:35:44.815" v="47"/>
          <ac:inkMkLst>
            <pc:docMk/>
            <pc:sldMk cId="3548354386" sldId="341"/>
            <ac:inkMk id="50" creationId="{1179208F-A127-A81C-BBCE-175DCA386E71}"/>
          </ac:inkMkLst>
        </pc:inkChg>
        <pc:inkChg chg="add reco">
          <ac:chgData name="Prabhu NATARAJAN" userId="b568c39d-4608-44ca-adc0-616f90d36460" providerId="ADAL" clId="{454187FB-8789-4740-9E48-DD332FE56B2B}" dt="2024-01-17T08:35:44.815" v="47"/>
          <ac:inkMkLst>
            <pc:docMk/>
            <pc:sldMk cId="3548354386" sldId="341"/>
            <ac:inkMk id="51" creationId="{B0868FAD-DF3A-8FA8-5EB6-EB45465A3840}"/>
          </ac:inkMkLst>
        </pc:inkChg>
        <pc:inkChg chg="add del">
          <ac:chgData name="Prabhu NATARAJAN" userId="b568c39d-4608-44ca-adc0-616f90d36460" providerId="ADAL" clId="{454187FB-8789-4740-9E48-DD332FE56B2B}" dt="2024-01-17T08:35:47.192" v="51"/>
          <ac:inkMkLst>
            <pc:docMk/>
            <pc:sldMk cId="3548354386" sldId="341"/>
            <ac:inkMk id="52" creationId="{E7FE23F7-06A7-A74E-4B36-457FD93D3BD0}"/>
          </ac:inkMkLst>
        </pc:inkChg>
        <pc:inkChg chg="add del">
          <ac:chgData name="Prabhu NATARAJAN" userId="b568c39d-4608-44ca-adc0-616f90d36460" providerId="ADAL" clId="{454187FB-8789-4740-9E48-DD332FE56B2B}" dt="2024-01-17T08:35:47.192" v="51"/>
          <ac:inkMkLst>
            <pc:docMk/>
            <pc:sldMk cId="3548354386" sldId="341"/>
            <ac:inkMk id="53" creationId="{27A24EB0-D5A8-88CA-C434-40E0BDAB3715}"/>
          </ac:inkMkLst>
        </pc:inkChg>
        <pc:inkChg chg="add del">
          <ac:chgData name="Prabhu NATARAJAN" userId="b568c39d-4608-44ca-adc0-616f90d36460" providerId="ADAL" clId="{454187FB-8789-4740-9E48-DD332FE56B2B}" dt="2024-01-17T08:35:47.192" v="51"/>
          <ac:inkMkLst>
            <pc:docMk/>
            <pc:sldMk cId="3548354386" sldId="341"/>
            <ac:inkMk id="54" creationId="{390F6C29-D15A-06FF-BAA8-F2E4DC35AF52}"/>
          </ac:inkMkLst>
        </pc:inkChg>
        <pc:inkChg chg="add reco">
          <ac:chgData name="Prabhu NATARAJAN" userId="b568c39d-4608-44ca-adc0-616f90d36460" providerId="ADAL" clId="{454187FB-8789-4740-9E48-DD332FE56B2B}" dt="2024-01-17T08:35:47.192" v="51"/>
          <ac:inkMkLst>
            <pc:docMk/>
            <pc:sldMk cId="3548354386" sldId="341"/>
            <ac:inkMk id="55" creationId="{3CAE0B82-73A1-359B-2ED9-134663639BBF}"/>
          </ac:inkMkLst>
        </pc:inkChg>
        <pc:inkChg chg="add del">
          <ac:chgData name="Prabhu NATARAJAN" userId="b568c39d-4608-44ca-adc0-616f90d36460" providerId="ADAL" clId="{454187FB-8789-4740-9E48-DD332FE56B2B}" dt="2024-01-17T08:35:52.788" v="56"/>
          <ac:inkMkLst>
            <pc:docMk/>
            <pc:sldMk cId="3548354386" sldId="341"/>
            <ac:inkMk id="56" creationId="{468DEE1A-7675-4BD6-E0C7-70F294F21E25}"/>
          </ac:inkMkLst>
        </pc:inkChg>
        <pc:inkChg chg="add del">
          <ac:chgData name="Prabhu NATARAJAN" userId="b568c39d-4608-44ca-adc0-616f90d36460" providerId="ADAL" clId="{454187FB-8789-4740-9E48-DD332FE56B2B}" dt="2024-01-17T08:35:52.788" v="56"/>
          <ac:inkMkLst>
            <pc:docMk/>
            <pc:sldMk cId="3548354386" sldId="341"/>
            <ac:inkMk id="57" creationId="{DA071D7D-4F70-9593-6FCB-FEFFFF75338D}"/>
          </ac:inkMkLst>
        </pc:inkChg>
        <pc:inkChg chg="add">
          <ac:chgData name="Prabhu NATARAJAN" userId="b568c39d-4608-44ca-adc0-616f90d36460" providerId="ADAL" clId="{454187FB-8789-4740-9E48-DD332FE56B2B}" dt="2024-01-17T08:35:51.309" v="54"/>
          <ac:inkMkLst>
            <pc:docMk/>
            <pc:sldMk cId="3548354386" sldId="341"/>
            <ac:inkMk id="58" creationId="{178D7785-1492-F39C-01BE-5D2A2CAA0059}"/>
          </ac:inkMkLst>
        </pc:inkChg>
        <pc:inkChg chg="add del">
          <ac:chgData name="Prabhu NATARAJAN" userId="b568c39d-4608-44ca-adc0-616f90d36460" providerId="ADAL" clId="{454187FB-8789-4740-9E48-DD332FE56B2B}" dt="2024-01-17T08:35:52.788" v="56"/>
          <ac:inkMkLst>
            <pc:docMk/>
            <pc:sldMk cId="3548354386" sldId="341"/>
            <ac:inkMk id="59" creationId="{0346FFE1-3F51-7377-79D5-769F9A86F395}"/>
          </ac:inkMkLst>
        </pc:inkChg>
        <pc:inkChg chg="add reco">
          <ac:chgData name="Prabhu NATARAJAN" userId="b568c39d-4608-44ca-adc0-616f90d36460" providerId="ADAL" clId="{454187FB-8789-4740-9E48-DD332FE56B2B}" dt="2024-01-17T08:35:52.788" v="56"/>
          <ac:inkMkLst>
            <pc:docMk/>
            <pc:sldMk cId="3548354386" sldId="341"/>
            <ac:inkMk id="60" creationId="{2C7E5F0D-A6BE-339A-4342-9508A3D3435F}"/>
          </ac:inkMkLst>
        </pc:inkChg>
        <pc:inkChg chg="add">
          <ac:chgData name="Prabhu NATARAJAN" userId="b568c39d-4608-44ca-adc0-616f90d36460" providerId="ADAL" clId="{454187FB-8789-4740-9E48-DD332FE56B2B}" dt="2024-01-17T08:35:55.058" v="57"/>
          <ac:inkMkLst>
            <pc:docMk/>
            <pc:sldMk cId="3548354386" sldId="341"/>
            <ac:inkMk id="61" creationId="{69310E9E-B17B-5145-3DB6-99CC23A47EB1}"/>
          </ac:inkMkLst>
        </pc:inkChg>
        <pc:inkChg chg="add">
          <ac:chgData name="Prabhu NATARAJAN" userId="b568c39d-4608-44ca-adc0-616f90d36460" providerId="ADAL" clId="{454187FB-8789-4740-9E48-DD332FE56B2B}" dt="2024-01-17T08:35:55.689" v="58"/>
          <ac:inkMkLst>
            <pc:docMk/>
            <pc:sldMk cId="3548354386" sldId="341"/>
            <ac:inkMk id="62" creationId="{4F5A4F18-4651-5196-E475-21B1F5B7A786}"/>
          </ac:inkMkLst>
        </pc:inkChg>
        <pc:inkChg chg="add">
          <ac:chgData name="Prabhu NATARAJAN" userId="b568c39d-4608-44ca-adc0-616f90d36460" providerId="ADAL" clId="{454187FB-8789-4740-9E48-DD332FE56B2B}" dt="2024-01-17T08:35:56.033" v="59"/>
          <ac:inkMkLst>
            <pc:docMk/>
            <pc:sldMk cId="3548354386" sldId="341"/>
            <ac:inkMk id="63" creationId="{FFFE1B56-8B6F-384A-D79E-3ECD52F87C3B}"/>
          </ac:inkMkLst>
        </pc:inkChg>
        <pc:inkChg chg="add">
          <ac:chgData name="Prabhu NATARAJAN" userId="b568c39d-4608-44ca-adc0-616f90d36460" providerId="ADAL" clId="{454187FB-8789-4740-9E48-DD332FE56B2B}" dt="2024-01-17T08:35:56.535" v="60"/>
          <ac:inkMkLst>
            <pc:docMk/>
            <pc:sldMk cId="3548354386" sldId="341"/>
            <ac:inkMk id="64" creationId="{ED53EEE4-9C13-70EC-B6CF-9DC31221B503}"/>
          </ac:inkMkLst>
        </pc:inkChg>
        <pc:inkChg chg="add">
          <ac:chgData name="Prabhu NATARAJAN" userId="b568c39d-4608-44ca-adc0-616f90d36460" providerId="ADAL" clId="{454187FB-8789-4740-9E48-DD332FE56B2B}" dt="2024-01-17T08:35:56.811" v="61"/>
          <ac:inkMkLst>
            <pc:docMk/>
            <pc:sldMk cId="3548354386" sldId="341"/>
            <ac:inkMk id="65" creationId="{53E3B4FD-A7E8-1871-5D99-1762BAC1F2B2}"/>
          </ac:inkMkLst>
        </pc:inkChg>
        <pc:inkChg chg="add">
          <ac:chgData name="Prabhu NATARAJAN" userId="b568c39d-4608-44ca-adc0-616f90d36460" providerId="ADAL" clId="{454187FB-8789-4740-9E48-DD332FE56B2B}" dt="2024-01-17T08:35:57.335" v="62"/>
          <ac:inkMkLst>
            <pc:docMk/>
            <pc:sldMk cId="3548354386" sldId="341"/>
            <ac:inkMk id="66" creationId="{46843F8B-EB64-9A80-6B84-E18290869660}"/>
          </ac:inkMkLst>
        </pc:inkChg>
        <pc:inkChg chg="add">
          <ac:chgData name="Prabhu NATARAJAN" userId="b568c39d-4608-44ca-adc0-616f90d36460" providerId="ADAL" clId="{454187FB-8789-4740-9E48-DD332FE56B2B}" dt="2024-01-17T08:35:57.834" v="63"/>
          <ac:inkMkLst>
            <pc:docMk/>
            <pc:sldMk cId="3548354386" sldId="341"/>
            <ac:inkMk id="67" creationId="{D6E9892B-E0E1-19B0-4AD4-9407EA48728A}"/>
          </ac:inkMkLst>
        </pc:inkChg>
        <pc:inkChg chg="add">
          <ac:chgData name="Prabhu NATARAJAN" userId="b568c39d-4608-44ca-adc0-616f90d36460" providerId="ADAL" clId="{454187FB-8789-4740-9E48-DD332FE56B2B}" dt="2024-01-17T08:35:58.144" v="64"/>
          <ac:inkMkLst>
            <pc:docMk/>
            <pc:sldMk cId="3548354386" sldId="341"/>
            <ac:inkMk id="68" creationId="{3D9A119A-0A51-1AC3-6880-2881B096CA59}"/>
          </ac:inkMkLst>
        </pc:inkChg>
        <pc:inkChg chg="add">
          <ac:chgData name="Prabhu NATARAJAN" userId="b568c39d-4608-44ca-adc0-616f90d36460" providerId="ADAL" clId="{454187FB-8789-4740-9E48-DD332FE56B2B}" dt="2024-01-17T08:35:58.716" v="65"/>
          <ac:inkMkLst>
            <pc:docMk/>
            <pc:sldMk cId="3548354386" sldId="341"/>
            <ac:inkMk id="69" creationId="{E6182CCD-5681-5A73-4D43-5FC712906986}"/>
          </ac:inkMkLst>
        </pc:inkChg>
        <pc:inkChg chg="add">
          <ac:chgData name="Prabhu NATARAJAN" userId="b568c39d-4608-44ca-adc0-616f90d36460" providerId="ADAL" clId="{454187FB-8789-4740-9E48-DD332FE56B2B}" dt="2024-01-17T08:35:59.042" v="66"/>
          <ac:inkMkLst>
            <pc:docMk/>
            <pc:sldMk cId="3548354386" sldId="341"/>
            <ac:inkMk id="70" creationId="{550EA274-75EA-E29F-9E87-15A57B4B50AA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74" creationId="{B8B86F90-37E9-559D-38D8-615A4E3B0BAB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75" creationId="{8B84FD29-E2C7-933F-6B9D-FE9D04933874}"/>
          </ac:inkMkLst>
        </pc:inkChg>
        <pc:inkChg chg="add">
          <ac:chgData name="Prabhu NATARAJAN" userId="b568c39d-4608-44ca-adc0-616f90d36460" providerId="ADAL" clId="{454187FB-8789-4740-9E48-DD332FE56B2B}" dt="2024-01-17T08:48:24.798" v="69"/>
          <ac:inkMkLst>
            <pc:docMk/>
            <pc:sldMk cId="3548354386" sldId="341"/>
            <ac:inkMk id="76" creationId="{085E33E7-37A9-A67C-A989-19BC1526E48C}"/>
          </ac:inkMkLst>
        </pc:inkChg>
        <pc:inkChg chg="add">
          <ac:chgData name="Prabhu NATARAJAN" userId="b568c39d-4608-44ca-adc0-616f90d36460" providerId="ADAL" clId="{454187FB-8789-4740-9E48-DD332FE56B2B}" dt="2024-01-17T08:48:25.166" v="70"/>
          <ac:inkMkLst>
            <pc:docMk/>
            <pc:sldMk cId="3548354386" sldId="341"/>
            <ac:inkMk id="77" creationId="{6C06159E-72AD-CED3-3E3B-EB00B5F880D4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78" creationId="{6F1E28BC-B067-3915-AF9A-707FB7EB69A8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79" creationId="{F5F657F0-44CF-8BC7-2332-F69F56E4EE79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0" creationId="{9FBEE13D-0387-81F0-A184-57402D73DB05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1" creationId="{AC2AB7F9-9401-A9EE-E946-4E755C321F31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2" creationId="{A3E91C4B-4F75-2549-7337-780E231B0BE2}"/>
          </ac:inkMkLst>
        </pc:inkChg>
        <pc:inkChg chg="add del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3" creationId="{A91839B0-A8D1-2E59-3654-457242969875}"/>
          </ac:inkMkLst>
        </pc:inkChg>
        <pc:inkChg chg="add reco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4" creationId="{97B0517B-8BA7-B63D-436E-01D1479CFBBA}"/>
          </ac:inkMkLst>
        </pc:inkChg>
        <pc:inkChg chg="add reco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5" creationId="{EEBCCE89-8CA0-C928-2B62-4759F8775531}"/>
          </ac:inkMkLst>
        </pc:inkChg>
        <pc:inkChg chg="add reco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6" creationId="{B074CFC7-47D4-29A5-7F31-AFE5B2E152A9}"/>
          </ac:inkMkLst>
        </pc:inkChg>
        <pc:inkChg chg="add reco">
          <ac:chgData name="Prabhu NATARAJAN" userId="b568c39d-4608-44ca-adc0-616f90d36460" providerId="ADAL" clId="{454187FB-8789-4740-9E48-DD332FE56B2B}" dt="2024-01-17T08:48:28.267" v="77"/>
          <ac:inkMkLst>
            <pc:docMk/>
            <pc:sldMk cId="3548354386" sldId="341"/>
            <ac:inkMk id="87" creationId="{F8DFEC61-A4D7-5AEB-850A-91EFF5C7AAF6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88" creationId="{8A2BA7E1-B0A8-1189-05C4-365A0E0E23DE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89" creationId="{06E8DFB3-78BA-707B-CD6E-BBACFA6D0227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0" creationId="{BB67E8AA-C14A-489C-2539-41690A7209C6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1" creationId="{FC5918B1-7B44-61CF-A5CB-DB8E28CCDFCD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2" creationId="{7D11FC25-7D24-1150-BCAF-36BF69FA56AF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3" creationId="{EC644235-9DA0-2975-2358-BE8936F9D7F7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4" creationId="{0DA65110-FF4C-9086-6357-25D7C998FCB3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5" creationId="{632D1844-0BF0-F6F6-78E9-249E324AFE01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6" creationId="{F665D493-04EA-C7BE-4A48-816EEC145945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7" creationId="{C67CBB04-0C8F-3304-7AC5-662DFEF15A3F}"/>
          </ac:inkMkLst>
        </pc:inkChg>
        <pc:inkChg chg="add del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8" creationId="{3AE690AF-3EEB-BFB7-C3DF-10C65E5FD405}"/>
          </ac:inkMkLst>
        </pc:inkChg>
        <pc:inkChg chg="add reco">
          <ac:chgData name="Prabhu NATARAJAN" userId="b568c39d-4608-44ca-adc0-616f90d36460" providerId="ADAL" clId="{454187FB-8789-4740-9E48-DD332FE56B2B}" dt="2024-01-17T08:48:35.919" v="89"/>
          <ac:inkMkLst>
            <pc:docMk/>
            <pc:sldMk cId="3548354386" sldId="341"/>
            <ac:inkMk id="99" creationId="{EB2ECC0D-DAF7-D72C-E74D-A4CC59B54CB1}"/>
          </ac:inkMkLst>
        </pc:inkChg>
        <pc:inkChg chg="add">
          <ac:chgData name="Prabhu NATARAJAN" userId="b568c39d-4608-44ca-adc0-616f90d36460" providerId="ADAL" clId="{454187FB-8789-4740-9E48-DD332FE56B2B}" dt="2024-01-17T08:48:37.763" v="90"/>
          <ac:inkMkLst>
            <pc:docMk/>
            <pc:sldMk cId="3548354386" sldId="341"/>
            <ac:inkMk id="100" creationId="{8286B3F6-0AD0-F6DA-308B-DACCBCB3C3A4}"/>
          </ac:inkMkLst>
        </pc:inkChg>
        <pc:inkChg chg="add">
          <ac:chgData name="Prabhu NATARAJAN" userId="b568c39d-4608-44ca-adc0-616f90d36460" providerId="ADAL" clId="{454187FB-8789-4740-9E48-DD332FE56B2B}" dt="2024-01-17T08:48:43.615" v="91"/>
          <ac:inkMkLst>
            <pc:docMk/>
            <pc:sldMk cId="3548354386" sldId="341"/>
            <ac:inkMk id="101" creationId="{E8518B30-C8A7-ED37-0D69-C44F233D2C59}"/>
          </ac:inkMkLst>
        </pc:inkChg>
        <pc:inkChg chg="add del">
          <ac:chgData name="Prabhu NATARAJAN" userId="b568c39d-4608-44ca-adc0-616f90d36460" providerId="ADAL" clId="{454187FB-8789-4740-9E48-DD332FE56B2B}" dt="2024-01-17T08:48:46.224" v="94"/>
          <ac:inkMkLst>
            <pc:docMk/>
            <pc:sldMk cId="3548354386" sldId="341"/>
            <ac:inkMk id="102" creationId="{A99BEA2F-3D77-A0FB-5034-B3A75949755C}"/>
          </ac:inkMkLst>
        </pc:inkChg>
        <pc:inkChg chg="add del">
          <ac:chgData name="Prabhu NATARAJAN" userId="b568c39d-4608-44ca-adc0-616f90d36460" providerId="ADAL" clId="{454187FB-8789-4740-9E48-DD332FE56B2B}" dt="2024-01-17T08:48:46.224" v="94"/>
          <ac:inkMkLst>
            <pc:docMk/>
            <pc:sldMk cId="3548354386" sldId="341"/>
            <ac:inkMk id="103" creationId="{6CC2655E-62CE-084A-9F90-96A61FCF4779}"/>
          </ac:inkMkLst>
        </pc:inkChg>
        <pc:inkChg chg="add reco">
          <ac:chgData name="Prabhu NATARAJAN" userId="b568c39d-4608-44ca-adc0-616f90d36460" providerId="ADAL" clId="{454187FB-8789-4740-9E48-DD332FE56B2B}" dt="2024-01-17T08:48:46.224" v="94"/>
          <ac:inkMkLst>
            <pc:docMk/>
            <pc:sldMk cId="3548354386" sldId="341"/>
            <ac:inkMk id="104" creationId="{42BB7837-5BEE-9DF6-C26E-EADAEB911C28}"/>
          </ac:inkMkLst>
        </pc:inkChg>
        <pc:inkChg chg="add">
          <ac:chgData name="Prabhu NATARAJAN" userId="b568c39d-4608-44ca-adc0-616f90d36460" providerId="ADAL" clId="{454187FB-8789-4740-9E48-DD332FE56B2B}" dt="2024-01-17T08:48:47.237" v="95"/>
          <ac:inkMkLst>
            <pc:docMk/>
            <pc:sldMk cId="3548354386" sldId="341"/>
            <ac:inkMk id="105" creationId="{FD21C273-A742-CF9D-02F4-8F5B359C3BEF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06" creationId="{4576FA5D-6972-2C0F-29BA-FB5B28FCEA05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07" creationId="{DB16B673-B49C-D251-4C43-F38F30FD47B0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08" creationId="{BB607F96-080B-A01F-63A3-A173876FBDB7}"/>
          </ac:inkMkLst>
        </pc:inkChg>
        <pc:inkChg chg="add">
          <ac:chgData name="Prabhu NATARAJAN" userId="b568c39d-4608-44ca-adc0-616f90d36460" providerId="ADAL" clId="{454187FB-8789-4740-9E48-DD332FE56B2B}" dt="2024-01-17T08:48:52.426" v="99"/>
          <ac:inkMkLst>
            <pc:docMk/>
            <pc:sldMk cId="3548354386" sldId="341"/>
            <ac:inkMk id="109" creationId="{C25A4347-BFE2-F60A-F913-4F340A3ACE53}"/>
          </ac:inkMkLst>
        </pc:inkChg>
        <pc:inkChg chg="add del">
          <ac:chgData name="Prabhu NATARAJAN" userId="b568c39d-4608-44ca-adc0-616f90d36460" providerId="ADAL" clId="{454187FB-8789-4740-9E48-DD332FE56B2B}" dt="2024-01-17T08:48:54.890" v="104"/>
          <ac:inkMkLst>
            <pc:docMk/>
            <pc:sldMk cId="3548354386" sldId="341"/>
            <ac:inkMk id="110" creationId="{B9A8192A-04A2-8D9C-16A1-B0E3EBDA89CC}"/>
          </ac:inkMkLst>
        </pc:inkChg>
        <pc:inkChg chg="add del">
          <ac:chgData name="Prabhu NATARAJAN" userId="b568c39d-4608-44ca-adc0-616f90d36460" providerId="ADAL" clId="{454187FB-8789-4740-9E48-DD332FE56B2B}" dt="2024-01-17T08:48:54.890" v="104"/>
          <ac:inkMkLst>
            <pc:docMk/>
            <pc:sldMk cId="3548354386" sldId="341"/>
            <ac:inkMk id="111" creationId="{C9553917-4B35-A36A-21B4-5B71CBCC5A37}"/>
          </ac:inkMkLst>
        </pc:inkChg>
        <pc:inkChg chg="add del">
          <ac:chgData name="Prabhu NATARAJAN" userId="b568c39d-4608-44ca-adc0-616f90d36460" providerId="ADAL" clId="{454187FB-8789-4740-9E48-DD332FE56B2B}" dt="2024-01-17T08:48:54.890" v="104"/>
          <ac:inkMkLst>
            <pc:docMk/>
            <pc:sldMk cId="3548354386" sldId="341"/>
            <ac:inkMk id="112" creationId="{3058EE78-E703-8D4F-F1F2-78430B8F90D4}"/>
          </ac:inkMkLst>
        </pc:inkChg>
        <pc:inkChg chg="add del">
          <ac:chgData name="Prabhu NATARAJAN" userId="b568c39d-4608-44ca-adc0-616f90d36460" providerId="ADAL" clId="{454187FB-8789-4740-9E48-DD332FE56B2B}" dt="2024-01-17T08:48:54.890" v="104"/>
          <ac:inkMkLst>
            <pc:docMk/>
            <pc:sldMk cId="3548354386" sldId="341"/>
            <ac:inkMk id="113" creationId="{B4603ECB-F946-8A94-F1B4-91F468EF9315}"/>
          </ac:inkMkLst>
        </pc:inkChg>
        <pc:inkChg chg="add reco">
          <ac:chgData name="Prabhu NATARAJAN" userId="b568c39d-4608-44ca-adc0-616f90d36460" providerId="ADAL" clId="{454187FB-8789-4740-9E48-DD332FE56B2B}" dt="2024-01-17T08:48:54.890" v="104"/>
          <ac:inkMkLst>
            <pc:docMk/>
            <pc:sldMk cId="3548354386" sldId="341"/>
            <ac:inkMk id="114" creationId="{0F0D4898-8B64-A120-0F78-4CAA82515749}"/>
          </ac:inkMkLst>
        </pc:inkChg>
        <pc:inkChg chg="add del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15" creationId="{DC593C20-DB65-34EC-9E6F-438405F93B93}"/>
          </ac:inkMkLst>
        </pc:inkChg>
        <pc:inkChg chg="add del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16" creationId="{30BB1B53-1D6A-DF5D-E80A-DF156EA588A7}"/>
          </ac:inkMkLst>
        </pc:inkChg>
        <pc:inkChg chg="add del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17" creationId="{935B8C17-70CB-EEA0-BDDF-F4FB3809D9C4}"/>
          </ac:inkMkLst>
        </pc:inkChg>
        <pc:inkChg chg="add del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18" creationId="{3BA71650-E98B-3A3B-C5F8-177EBC3041AA}"/>
          </ac:inkMkLst>
        </pc:inkChg>
        <pc:inkChg chg="add del">
          <ac:chgData name="Prabhu NATARAJAN" userId="b568c39d-4608-44ca-adc0-616f90d36460" providerId="ADAL" clId="{454187FB-8789-4740-9E48-DD332FE56B2B}" dt="2024-01-17T08:49:03.567" v="112"/>
          <ac:inkMkLst>
            <pc:docMk/>
            <pc:sldMk cId="3548354386" sldId="341"/>
            <ac:inkMk id="119" creationId="{323D2048-AD29-9600-77FD-BD3AE498FB54}"/>
          </ac:inkMkLst>
        </pc:inkChg>
        <pc:inkChg chg="add del">
          <ac:chgData name="Prabhu NATARAJAN" userId="b568c39d-4608-44ca-adc0-616f90d36460" providerId="ADAL" clId="{454187FB-8789-4740-9E48-DD332FE56B2B}" dt="2024-01-17T08:49:03.567" v="112"/>
          <ac:inkMkLst>
            <pc:docMk/>
            <pc:sldMk cId="3548354386" sldId="341"/>
            <ac:inkMk id="120" creationId="{76D404F0-81D9-0616-3246-B9D59FED95E4}"/>
          </ac:inkMkLst>
        </pc:inkChg>
        <pc:inkChg chg="add del">
          <ac:chgData name="Prabhu NATARAJAN" userId="b568c39d-4608-44ca-adc0-616f90d36460" providerId="ADAL" clId="{454187FB-8789-4740-9E48-DD332FE56B2B}" dt="2024-01-17T08:49:03.567" v="112"/>
          <ac:inkMkLst>
            <pc:docMk/>
            <pc:sldMk cId="3548354386" sldId="341"/>
            <ac:inkMk id="121" creationId="{D6191D2F-47A2-7BAC-1E69-8C0D1F523716}"/>
          </ac:inkMkLst>
        </pc:inkChg>
        <pc:inkChg chg="add mod reco modStrokes">
          <ac:chgData name="Prabhu NATARAJAN" userId="b568c39d-4608-44ca-adc0-616f90d36460" providerId="ADAL" clId="{454187FB-8789-4740-9E48-DD332FE56B2B}" dt="2024-01-17T08:49:06.907" v="113"/>
          <ac:inkMkLst>
            <pc:docMk/>
            <pc:sldMk cId="3548354386" sldId="341"/>
            <ac:inkMk id="122" creationId="{A1389393-DE6B-CEA6-197B-04C0112015EF}"/>
          </ac:inkMkLst>
        </pc:inkChg>
        <pc:inkChg chg="add">
          <ac:chgData name="Prabhu NATARAJAN" userId="b568c39d-4608-44ca-adc0-616f90d36460" providerId="ADAL" clId="{454187FB-8789-4740-9E48-DD332FE56B2B}" dt="2024-01-17T08:49:08.482" v="114"/>
          <ac:inkMkLst>
            <pc:docMk/>
            <pc:sldMk cId="3548354386" sldId="341"/>
            <ac:inkMk id="123" creationId="{F591522C-1576-B559-0DDC-B3F47FAFD143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4" creationId="{5A547B98-94A0-039F-A6DA-253829CFB8B4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5" creationId="{8683BA5B-620F-9B2D-A7D3-50692EB00D14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6" creationId="{870F04F4-C7D7-77B4-BD3E-E0F6BC40E9E7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7" creationId="{612417E6-577B-25D6-0AB1-1E48DE309DE4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8" creationId="{7724A2FE-DDBC-E003-55C6-0B8ABCAE8564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29" creationId="{6E0A95AA-D866-1674-4215-1E50D53A6873}"/>
          </ac:inkMkLst>
        </pc:inkChg>
        <pc:inkChg chg="add del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30" creationId="{B39DBC5D-9504-14BC-32CC-46D2F8289109}"/>
          </ac:inkMkLst>
        </pc:inkChg>
        <pc:inkChg chg="add reco">
          <ac:chgData name="Prabhu NATARAJAN" userId="b568c39d-4608-44ca-adc0-616f90d36460" providerId="ADAL" clId="{454187FB-8789-4740-9E48-DD332FE56B2B}" dt="2024-01-17T08:49:16.548" v="122"/>
          <ac:inkMkLst>
            <pc:docMk/>
            <pc:sldMk cId="3548354386" sldId="341"/>
            <ac:inkMk id="131" creationId="{FD10106E-2C48-5EA6-DE95-D7DB9891C3F7}"/>
          </ac:inkMkLst>
        </pc:inkChg>
        <pc:inkChg chg="add del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32" creationId="{8F500E5F-4D5D-3E32-445E-B1895945026D}"/>
          </ac:inkMkLst>
        </pc:inkChg>
        <pc:inkChg chg="add reco">
          <ac:chgData name="Prabhu NATARAJAN" userId="b568c39d-4608-44ca-adc0-616f90d36460" providerId="ADAL" clId="{454187FB-8789-4740-9E48-DD332FE56B2B}" dt="2024-01-17T08:49:17.730" v="124"/>
          <ac:inkMkLst>
            <pc:docMk/>
            <pc:sldMk cId="3548354386" sldId="341"/>
            <ac:inkMk id="133" creationId="{F37930BA-D211-796C-5290-C5E8D8348EDD}"/>
          </ac:inkMkLst>
        </pc:inkChg>
        <pc:inkChg chg="add del">
          <ac:chgData name="Prabhu NATARAJAN" userId="b568c39d-4608-44ca-adc0-616f90d36460" providerId="ADAL" clId="{454187FB-8789-4740-9E48-DD332FE56B2B}" dt="2024-01-17T08:49:23.908" v="127"/>
          <ac:inkMkLst>
            <pc:docMk/>
            <pc:sldMk cId="3548354386" sldId="341"/>
            <ac:inkMk id="134" creationId="{D29D8C37-EA1E-1319-75EC-222A5046BC77}"/>
          </ac:inkMkLst>
        </pc:inkChg>
        <pc:inkChg chg="add del">
          <ac:chgData name="Prabhu NATARAJAN" userId="b568c39d-4608-44ca-adc0-616f90d36460" providerId="ADAL" clId="{454187FB-8789-4740-9E48-DD332FE56B2B}" dt="2024-01-17T08:49:23.908" v="127"/>
          <ac:inkMkLst>
            <pc:docMk/>
            <pc:sldMk cId="3548354386" sldId="341"/>
            <ac:inkMk id="135" creationId="{965912E5-AF7D-0EC6-BAC6-D4BA72DFFF3B}"/>
          </ac:inkMkLst>
        </pc:inkChg>
        <pc:inkChg chg="add reco">
          <ac:chgData name="Prabhu NATARAJAN" userId="b568c39d-4608-44ca-adc0-616f90d36460" providerId="ADAL" clId="{454187FB-8789-4740-9E48-DD332FE56B2B}" dt="2024-01-17T08:49:23.908" v="127"/>
          <ac:inkMkLst>
            <pc:docMk/>
            <pc:sldMk cId="3548354386" sldId="341"/>
            <ac:inkMk id="136" creationId="{FCAD5B22-7ECF-950A-2650-915D2B084879}"/>
          </ac:inkMkLst>
        </pc:inkChg>
        <pc:inkChg chg="add">
          <ac:chgData name="Prabhu NATARAJAN" userId="b568c39d-4608-44ca-adc0-616f90d36460" providerId="ADAL" clId="{454187FB-8789-4740-9E48-DD332FE56B2B}" dt="2024-01-17T08:49:25.163" v="128"/>
          <ac:inkMkLst>
            <pc:docMk/>
            <pc:sldMk cId="3548354386" sldId="341"/>
            <ac:inkMk id="137" creationId="{D237ACE5-9C0E-36B0-45F2-8B3CBBA07209}"/>
          </ac:inkMkLst>
        </pc:inkChg>
        <pc:inkChg chg="add del">
          <ac:chgData name="Prabhu NATARAJAN" userId="b568c39d-4608-44ca-adc0-616f90d36460" providerId="ADAL" clId="{454187FB-8789-4740-9E48-DD332FE56B2B}" dt="2024-01-17T08:49:29.853" v="132"/>
          <ac:inkMkLst>
            <pc:docMk/>
            <pc:sldMk cId="3548354386" sldId="341"/>
            <ac:inkMk id="138" creationId="{B48C053A-C556-9CCB-C51F-AED9DE5F1DFB}"/>
          </ac:inkMkLst>
        </pc:inkChg>
        <pc:inkChg chg="add">
          <ac:chgData name="Prabhu NATARAJAN" userId="b568c39d-4608-44ca-adc0-616f90d36460" providerId="ADAL" clId="{454187FB-8789-4740-9E48-DD332FE56B2B}" dt="2024-01-17T08:49:28.181" v="130"/>
          <ac:inkMkLst>
            <pc:docMk/>
            <pc:sldMk cId="3548354386" sldId="341"/>
            <ac:inkMk id="139" creationId="{67FA7254-B107-A98B-ABCC-2778FCF907AF}"/>
          </ac:inkMkLst>
        </pc:inkChg>
        <pc:inkChg chg="add del">
          <ac:chgData name="Prabhu NATARAJAN" userId="b568c39d-4608-44ca-adc0-616f90d36460" providerId="ADAL" clId="{454187FB-8789-4740-9E48-DD332FE56B2B}" dt="2024-01-17T08:49:29.853" v="132"/>
          <ac:inkMkLst>
            <pc:docMk/>
            <pc:sldMk cId="3548354386" sldId="341"/>
            <ac:inkMk id="140" creationId="{0C8DBC5B-B6AE-058F-37AE-5AE02523D975}"/>
          </ac:inkMkLst>
        </pc:inkChg>
        <pc:inkChg chg="add reco">
          <ac:chgData name="Prabhu NATARAJAN" userId="b568c39d-4608-44ca-adc0-616f90d36460" providerId="ADAL" clId="{454187FB-8789-4740-9E48-DD332FE56B2B}" dt="2024-01-17T08:49:29.853" v="132"/>
          <ac:inkMkLst>
            <pc:docMk/>
            <pc:sldMk cId="3548354386" sldId="341"/>
            <ac:inkMk id="141" creationId="{9449883F-A511-894B-F0F4-72E6CC1AE0F8}"/>
          </ac:inkMkLst>
        </pc:inkChg>
        <pc:inkChg chg="add del">
          <ac:chgData name="Prabhu NATARAJAN" userId="b568c39d-4608-44ca-adc0-616f90d36460" providerId="ADAL" clId="{454187FB-8789-4740-9E48-DD332FE56B2B}" dt="2024-01-17T08:49:33.754" v="136"/>
          <ac:inkMkLst>
            <pc:docMk/>
            <pc:sldMk cId="3548354386" sldId="341"/>
            <ac:inkMk id="142" creationId="{EFC476A0-D53E-705E-30FA-68C0C7DC8554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43" creationId="{5D44982A-D207-533B-71FD-7E789C3B3E48}"/>
          </ac:inkMkLst>
        </pc:inkChg>
        <pc:inkChg chg="add del">
          <ac:chgData name="Prabhu NATARAJAN" userId="b568c39d-4608-44ca-adc0-616f90d36460" providerId="ADAL" clId="{454187FB-8789-4740-9E48-DD332FE56B2B}" dt="2024-01-17T08:49:33.754" v="136"/>
          <ac:inkMkLst>
            <pc:docMk/>
            <pc:sldMk cId="3548354386" sldId="341"/>
            <ac:inkMk id="144" creationId="{A53E87CE-F719-CA75-4D88-B791367E0393}"/>
          </ac:inkMkLst>
        </pc:inkChg>
        <pc:inkChg chg="add reco">
          <ac:chgData name="Prabhu NATARAJAN" userId="b568c39d-4608-44ca-adc0-616f90d36460" providerId="ADAL" clId="{454187FB-8789-4740-9E48-DD332FE56B2B}" dt="2024-01-17T08:49:33.754" v="136"/>
          <ac:inkMkLst>
            <pc:docMk/>
            <pc:sldMk cId="3548354386" sldId="341"/>
            <ac:inkMk id="145" creationId="{987DFC5C-72A4-3206-6EF9-08B0DDE9F7C6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46" creationId="{926D216A-D4DC-D63B-EC35-E8DBF825C650}"/>
          </ac:inkMkLst>
        </pc:inkChg>
        <pc:inkChg chg="add">
          <ac:chgData name="Prabhu NATARAJAN" userId="b568c39d-4608-44ca-adc0-616f90d36460" providerId="ADAL" clId="{454187FB-8789-4740-9E48-DD332FE56B2B}" dt="2024-01-17T08:49:35.127" v="138"/>
          <ac:inkMkLst>
            <pc:docMk/>
            <pc:sldMk cId="3548354386" sldId="341"/>
            <ac:inkMk id="147" creationId="{0D718487-11FC-342F-1F03-00E5A574E814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48" creationId="{3B10929A-0FF8-7D6B-DCFD-F5DBBFAD166B}"/>
          </ac:inkMkLst>
        </pc:inkChg>
        <pc:inkChg chg="add del">
          <ac:chgData name="Prabhu NATARAJAN" userId="b568c39d-4608-44ca-adc0-616f90d36460" providerId="ADAL" clId="{454187FB-8789-4740-9E48-DD332FE56B2B}" dt="2024-01-17T08:49:49.789" v="158"/>
          <ac:inkMkLst>
            <pc:docMk/>
            <pc:sldMk cId="3548354386" sldId="341"/>
            <ac:inkMk id="149" creationId="{14217C94-8500-D089-606C-D20818851742}"/>
          </ac:inkMkLst>
        </pc:inkChg>
        <pc:inkChg chg="add del">
          <ac:chgData name="Prabhu NATARAJAN" userId="b568c39d-4608-44ca-adc0-616f90d36460" providerId="ADAL" clId="{454187FB-8789-4740-9E48-DD332FE56B2B}" dt="2024-01-17T08:49:49.789" v="158"/>
          <ac:inkMkLst>
            <pc:docMk/>
            <pc:sldMk cId="3548354386" sldId="341"/>
            <ac:inkMk id="150" creationId="{EE106B57-8473-E83A-14B3-3605973AA459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51" creationId="{40208895-F7AB-EACF-9590-8AA016F7C435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52" creationId="{B4B15996-A485-163B-1599-CD337935F19F}"/>
          </ac:inkMkLst>
        </pc:inkChg>
        <pc:inkChg chg="add del">
          <ac:chgData name="Prabhu NATARAJAN" userId="b568c39d-4608-44ca-adc0-616f90d36460" providerId="ADAL" clId="{454187FB-8789-4740-9E48-DD332FE56B2B}" dt="2024-01-17T08:49:45.591" v="147"/>
          <ac:inkMkLst>
            <pc:docMk/>
            <pc:sldMk cId="3548354386" sldId="341"/>
            <ac:inkMk id="153" creationId="{8ACF8A11-1C57-AF8E-D0C5-9206A5811468}"/>
          </ac:inkMkLst>
        </pc:inkChg>
        <pc:inkChg chg="add del">
          <ac:chgData name="Prabhu NATARAJAN" userId="b568c39d-4608-44ca-adc0-616f90d36460" providerId="ADAL" clId="{454187FB-8789-4740-9E48-DD332FE56B2B}" dt="2024-01-17T08:49:45.591" v="147"/>
          <ac:inkMkLst>
            <pc:docMk/>
            <pc:sldMk cId="3548354386" sldId="341"/>
            <ac:inkMk id="154" creationId="{6744C8FF-CF53-A733-D5D9-085A6EA20753}"/>
          </ac:inkMkLst>
        </pc:inkChg>
        <pc:inkChg chg="add del">
          <ac:chgData name="Prabhu NATARAJAN" userId="b568c39d-4608-44ca-adc0-616f90d36460" providerId="ADAL" clId="{454187FB-8789-4740-9E48-DD332FE56B2B}" dt="2024-01-17T08:49:45.591" v="147"/>
          <ac:inkMkLst>
            <pc:docMk/>
            <pc:sldMk cId="3548354386" sldId="341"/>
            <ac:inkMk id="155" creationId="{EC2FDE5A-BC43-8835-3D5D-3FFCF867D640}"/>
          </ac:inkMkLst>
        </pc:inkChg>
        <pc:inkChg chg="add reco">
          <ac:chgData name="Prabhu NATARAJAN" userId="b568c39d-4608-44ca-adc0-616f90d36460" providerId="ADAL" clId="{454187FB-8789-4740-9E48-DD332FE56B2B}" dt="2024-01-17T08:49:45.591" v="147"/>
          <ac:inkMkLst>
            <pc:docMk/>
            <pc:sldMk cId="3548354386" sldId="341"/>
            <ac:inkMk id="156" creationId="{5453B7AE-0752-1C1A-8A9E-30039E6B411D}"/>
          </ac:inkMkLst>
        </pc:inkChg>
        <pc:inkChg chg="add del">
          <ac:chgData name="Prabhu NATARAJAN" userId="b568c39d-4608-44ca-adc0-616f90d36460" providerId="ADAL" clId="{454187FB-8789-4740-9E48-DD332FE56B2B}" dt="2024-01-17T08:49:46.834" v="151"/>
          <ac:inkMkLst>
            <pc:docMk/>
            <pc:sldMk cId="3548354386" sldId="341"/>
            <ac:inkMk id="157" creationId="{01B9436A-D5F6-F272-22A3-AEC8C4A498C1}"/>
          </ac:inkMkLst>
        </pc:inkChg>
        <pc:inkChg chg="add del">
          <ac:chgData name="Prabhu NATARAJAN" userId="b568c39d-4608-44ca-adc0-616f90d36460" providerId="ADAL" clId="{454187FB-8789-4740-9E48-DD332FE56B2B}" dt="2024-01-17T08:49:46.834" v="151"/>
          <ac:inkMkLst>
            <pc:docMk/>
            <pc:sldMk cId="3548354386" sldId="341"/>
            <ac:inkMk id="158" creationId="{293FA2C5-51F2-462D-BB23-8CEB55CBED08}"/>
          </ac:inkMkLst>
        </pc:inkChg>
        <pc:inkChg chg="add del">
          <ac:chgData name="Prabhu NATARAJAN" userId="b568c39d-4608-44ca-adc0-616f90d36460" providerId="ADAL" clId="{454187FB-8789-4740-9E48-DD332FE56B2B}" dt="2024-01-17T08:49:46.834" v="151"/>
          <ac:inkMkLst>
            <pc:docMk/>
            <pc:sldMk cId="3548354386" sldId="341"/>
            <ac:inkMk id="159" creationId="{776567B5-6096-1B2D-A007-12D54D2C0EBA}"/>
          </ac:inkMkLst>
        </pc:inkChg>
        <pc:inkChg chg="add reco">
          <ac:chgData name="Prabhu NATARAJAN" userId="b568c39d-4608-44ca-adc0-616f90d36460" providerId="ADAL" clId="{454187FB-8789-4740-9E48-DD332FE56B2B}" dt="2024-01-17T08:49:46.834" v="151"/>
          <ac:inkMkLst>
            <pc:docMk/>
            <pc:sldMk cId="3548354386" sldId="341"/>
            <ac:inkMk id="160" creationId="{38DD4745-939C-B292-1ECE-4083A428E8FD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61" creationId="{6A4914A3-4AE7-9B3B-4822-A153ACD68397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62" creationId="{A352942A-2472-65FC-0AFF-F78E07A4CC8C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63" creationId="{181F2771-0886-3C2D-EC49-A785F342D2F4}"/>
          </ac:inkMkLst>
        </pc:inkChg>
        <pc:inkChg chg="add del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64" creationId="{A6B84183-5A93-0045-C6EB-77F4E98D2D54}"/>
          </ac:inkMkLst>
        </pc:inkChg>
        <pc:inkChg chg="add reco">
          <ac:chgData name="Prabhu NATARAJAN" userId="b568c39d-4608-44ca-adc0-616f90d36460" providerId="ADAL" clId="{454187FB-8789-4740-9E48-DD332FE56B2B}" dt="2024-01-17T08:49:48.795" v="156"/>
          <ac:inkMkLst>
            <pc:docMk/>
            <pc:sldMk cId="3548354386" sldId="341"/>
            <ac:inkMk id="165" creationId="{F1876AA3-34A8-ABA6-82F3-0D849055EE07}"/>
          </ac:inkMkLst>
        </pc:inkChg>
        <pc:inkChg chg="add del">
          <ac:chgData name="Prabhu NATARAJAN" userId="b568c39d-4608-44ca-adc0-616f90d36460" providerId="ADAL" clId="{454187FB-8789-4740-9E48-DD332FE56B2B}" dt="2024-01-17T08:49:49.789" v="158"/>
          <ac:inkMkLst>
            <pc:docMk/>
            <pc:sldMk cId="3548354386" sldId="341"/>
            <ac:inkMk id="166" creationId="{92202D6F-3750-4F83-8BA2-84B31EA1E02F}"/>
          </ac:inkMkLst>
        </pc:inkChg>
        <pc:inkChg chg="add reco">
          <ac:chgData name="Prabhu NATARAJAN" userId="b568c39d-4608-44ca-adc0-616f90d36460" providerId="ADAL" clId="{454187FB-8789-4740-9E48-DD332FE56B2B}" dt="2024-01-17T08:49:49.789" v="158"/>
          <ac:inkMkLst>
            <pc:docMk/>
            <pc:sldMk cId="3548354386" sldId="341"/>
            <ac:inkMk id="167" creationId="{7B746F97-B9FD-02FC-39AA-65378FEC8E33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68" creationId="{E5E39AB5-70A8-D091-2F5D-1A3DEC4D1800}"/>
          </ac:inkMkLst>
        </pc:inkChg>
        <pc:inkChg chg="add del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69" creationId="{CCDC17E0-3F84-C955-304E-081FA5DF22C3}"/>
          </ac:inkMkLst>
        </pc:inkChg>
        <pc:inkChg chg="add reco">
          <ac:chgData name="Prabhu NATARAJAN" userId="b568c39d-4608-44ca-adc0-616f90d36460" providerId="ADAL" clId="{454187FB-8789-4740-9E48-DD332FE56B2B}" dt="2024-01-17T08:49:52.534" v="161"/>
          <ac:inkMkLst>
            <pc:docMk/>
            <pc:sldMk cId="3548354386" sldId="341"/>
            <ac:inkMk id="170" creationId="{15048665-3A8F-03AE-88CB-971A35867A63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1" creationId="{436570F8-DAF6-C584-E151-BBA3703DE512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2" creationId="{AF9CED97-7AB9-A452-D991-F7CD19A09111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3" creationId="{7C1F0E2B-502F-6BA3-4070-5B4F202182F1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4" creationId="{71642660-08E4-578A-5BF2-9ACAAF9AC903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5" creationId="{D1CEAB71-0D1E-B5B2-AD69-4CC5EFD344B2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6" creationId="{360D1BA0-B7DF-DC30-89F6-400608796CBB}"/>
          </ac:inkMkLst>
        </pc:inkChg>
        <pc:inkChg chg="add del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7" creationId="{2DE911D0-3C14-2743-1765-4C1DF020D553}"/>
          </ac:inkMkLst>
        </pc:inkChg>
        <pc:inkChg chg="add reco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8" creationId="{2DEBA13D-4B0B-DDEB-63A7-3623A4864A2D}"/>
          </ac:inkMkLst>
        </pc:inkChg>
        <pc:inkChg chg="add reco">
          <ac:chgData name="Prabhu NATARAJAN" userId="b568c39d-4608-44ca-adc0-616f90d36460" providerId="ADAL" clId="{454187FB-8789-4740-9E48-DD332FE56B2B}" dt="2024-01-17T08:51:11.019" v="169"/>
          <ac:inkMkLst>
            <pc:docMk/>
            <pc:sldMk cId="3548354386" sldId="341"/>
            <ac:inkMk id="179" creationId="{E7E1CE80-D357-D851-ACC7-C156F47C097E}"/>
          </ac:inkMkLst>
        </pc:inkChg>
        <pc:inkChg chg="add del">
          <ac:chgData name="Prabhu NATARAJAN" userId="b568c39d-4608-44ca-adc0-616f90d36460" providerId="ADAL" clId="{454187FB-8789-4740-9E48-DD332FE56B2B}" dt="2024-01-17T08:51:13.421" v="173"/>
          <ac:inkMkLst>
            <pc:docMk/>
            <pc:sldMk cId="3548354386" sldId="341"/>
            <ac:inkMk id="180" creationId="{AAB4EFA5-39B8-08E3-AAF2-4100DEE67C01}"/>
          </ac:inkMkLst>
        </pc:inkChg>
        <pc:inkChg chg="add del">
          <ac:chgData name="Prabhu NATARAJAN" userId="b568c39d-4608-44ca-adc0-616f90d36460" providerId="ADAL" clId="{454187FB-8789-4740-9E48-DD332FE56B2B}" dt="2024-01-17T08:51:13.421" v="173"/>
          <ac:inkMkLst>
            <pc:docMk/>
            <pc:sldMk cId="3548354386" sldId="341"/>
            <ac:inkMk id="181" creationId="{1BDA1A11-3D11-D5C1-802E-24D961556F96}"/>
          </ac:inkMkLst>
        </pc:inkChg>
        <pc:inkChg chg="add del">
          <ac:chgData name="Prabhu NATARAJAN" userId="b568c39d-4608-44ca-adc0-616f90d36460" providerId="ADAL" clId="{454187FB-8789-4740-9E48-DD332FE56B2B}" dt="2024-01-17T08:51:13.421" v="173"/>
          <ac:inkMkLst>
            <pc:docMk/>
            <pc:sldMk cId="3548354386" sldId="341"/>
            <ac:inkMk id="182" creationId="{2A4A4D0B-FC46-AE4D-EBAC-DE1344C55445}"/>
          </ac:inkMkLst>
        </pc:inkChg>
        <pc:inkChg chg="add reco">
          <ac:chgData name="Prabhu NATARAJAN" userId="b568c39d-4608-44ca-adc0-616f90d36460" providerId="ADAL" clId="{454187FB-8789-4740-9E48-DD332FE56B2B}" dt="2024-01-17T08:51:13.421" v="173"/>
          <ac:inkMkLst>
            <pc:docMk/>
            <pc:sldMk cId="3548354386" sldId="341"/>
            <ac:inkMk id="183" creationId="{F02A205D-2844-8391-813A-7BFEEDFFF3A6}"/>
          </ac:inkMkLst>
        </pc:inkChg>
        <pc:inkChg chg="add del">
          <ac:chgData name="Prabhu NATARAJAN" userId="b568c39d-4608-44ca-adc0-616f90d36460" providerId="ADAL" clId="{454187FB-8789-4740-9E48-DD332FE56B2B}" dt="2024-01-17T08:51:16.560" v="177"/>
          <ac:inkMkLst>
            <pc:docMk/>
            <pc:sldMk cId="3548354386" sldId="341"/>
            <ac:inkMk id="184" creationId="{065BD62E-DEF1-BDA2-A2E6-6971CA9A8B02}"/>
          </ac:inkMkLst>
        </pc:inkChg>
        <pc:inkChg chg="add del">
          <ac:chgData name="Prabhu NATARAJAN" userId="b568c39d-4608-44ca-adc0-616f90d36460" providerId="ADAL" clId="{454187FB-8789-4740-9E48-DD332FE56B2B}" dt="2024-01-17T08:51:16.560" v="177"/>
          <ac:inkMkLst>
            <pc:docMk/>
            <pc:sldMk cId="3548354386" sldId="341"/>
            <ac:inkMk id="185" creationId="{46C8674F-5082-E8D9-4215-897A37BA2BE4}"/>
          </ac:inkMkLst>
        </pc:inkChg>
        <pc:inkChg chg="add del">
          <ac:chgData name="Prabhu NATARAJAN" userId="b568c39d-4608-44ca-adc0-616f90d36460" providerId="ADAL" clId="{454187FB-8789-4740-9E48-DD332FE56B2B}" dt="2024-01-17T08:51:16.560" v="177"/>
          <ac:inkMkLst>
            <pc:docMk/>
            <pc:sldMk cId="3548354386" sldId="341"/>
            <ac:inkMk id="186" creationId="{B38EE497-BE60-B755-AD40-A3F4F49BCC19}"/>
          </ac:inkMkLst>
        </pc:inkChg>
        <pc:inkChg chg="add reco">
          <ac:chgData name="Prabhu NATARAJAN" userId="b568c39d-4608-44ca-adc0-616f90d36460" providerId="ADAL" clId="{454187FB-8789-4740-9E48-DD332FE56B2B}" dt="2024-01-17T08:51:16.560" v="177"/>
          <ac:inkMkLst>
            <pc:docMk/>
            <pc:sldMk cId="3548354386" sldId="341"/>
            <ac:inkMk id="187" creationId="{BF240EBC-4A77-F30C-E024-1A5659FA4E74}"/>
          </ac:inkMkLst>
        </pc:inkChg>
        <pc:inkChg chg="add">
          <ac:chgData name="Prabhu NATARAJAN" userId="b568c39d-4608-44ca-adc0-616f90d36460" providerId="ADAL" clId="{454187FB-8789-4740-9E48-DD332FE56B2B}" dt="2024-01-17T08:51:17.743" v="178"/>
          <ac:inkMkLst>
            <pc:docMk/>
            <pc:sldMk cId="3548354386" sldId="341"/>
            <ac:inkMk id="188" creationId="{6A15DE51-AC7F-0E06-2EB4-ADD790880453}"/>
          </ac:inkMkLst>
        </pc:inkChg>
        <pc:inkChg chg="add">
          <ac:chgData name="Prabhu NATARAJAN" userId="b568c39d-4608-44ca-adc0-616f90d36460" providerId="ADAL" clId="{454187FB-8789-4740-9E48-DD332FE56B2B}" dt="2024-01-17T08:51:18.576" v="179"/>
          <ac:inkMkLst>
            <pc:docMk/>
            <pc:sldMk cId="3548354386" sldId="341"/>
            <ac:inkMk id="189" creationId="{CAAABE66-9491-07BD-2970-CE170288E461}"/>
          </ac:inkMkLst>
        </pc:inkChg>
      </pc:sldChg>
    </pc:docChg>
  </pc:docChgLst>
  <pc:docChgLst>
    <pc:chgData name="Prabhu NATARAJAN" userId="b568c39d-4608-44ca-adc0-616f90d36460" providerId="ADAL" clId="{41C11E5D-261B-8B45-87DC-51FBC1D552E0}"/>
    <pc:docChg chg="custSel addSld modSld">
      <pc:chgData name="Prabhu NATARAJAN" userId="b568c39d-4608-44ca-adc0-616f90d36460" providerId="ADAL" clId="{41C11E5D-261B-8B45-87DC-51FBC1D552E0}" dt="2024-01-19T09:26:31.948" v="1052"/>
      <pc:docMkLst>
        <pc:docMk/>
      </pc:docMkLst>
      <pc:sldChg chg="addSp delSp modSp">
        <pc:chgData name="Prabhu NATARAJAN" userId="b568c39d-4608-44ca-adc0-616f90d36460" providerId="ADAL" clId="{41C11E5D-261B-8B45-87DC-51FBC1D552E0}" dt="2024-01-19T06:21:09.724" v="374"/>
        <pc:sldMkLst>
          <pc:docMk/>
          <pc:sldMk cId="3548354386" sldId="341"/>
        </pc:sldMkLst>
        <pc:inkChg chg="add del">
          <ac:chgData name="Prabhu NATARAJAN" userId="b568c39d-4608-44ca-adc0-616f90d36460" providerId="ADAL" clId="{41C11E5D-261B-8B45-87DC-51FBC1D552E0}" dt="2024-01-19T06:08:09.517" v="3"/>
          <ac:inkMkLst>
            <pc:docMk/>
            <pc:sldMk cId="3548354386" sldId="341"/>
            <ac:inkMk id="15" creationId="{11B64FA4-F33F-1DB8-F749-023B8D4E133A}"/>
          </ac:inkMkLst>
        </pc:inkChg>
        <pc:inkChg chg="add del">
          <ac:chgData name="Prabhu NATARAJAN" userId="b568c39d-4608-44ca-adc0-616f90d36460" providerId="ADAL" clId="{41C11E5D-261B-8B45-87DC-51FBC1D552E0}" dt="2024-01-19T06:08:09.517" v="3"/>
          <ac:inkMkLst>
            <pc:docMk/>
            <pc:sldMk cId="3548354386" sldId="341"/>
            <ac:inkMk id="16" creationId="{195E3575-E59A-8C09-992C-F2EB0F073691}"/>
          </ac:inkMkLst>
        </pc:inkChg>
        <pc:inkChg chg="add del">
          <ac:chgData name="Prabhu NATARAJAN" userId="b568c39d-4608-44ca-adc0-616f90d36460" providerId="ADAL" clId="{41C11E5D-261B-8B45-87DC-51FBC1D552E0}" dt="2024-01-19T06:08:09.517" v="3"/>
          <ac:inkMkLst>
            <pc:docMk/>
            <pc:sldMk cId="3548354386" sldId="341"/>
            <ac:inkMk id="18" creationId="{ACCF264A-A65B-CD60-5BBA-0667E2D63C39}"/>
          </ac:inkMkLst>
        </pc:inkChg>
        <pc:inkChg chg="add reco">
          <ac:chgData name="Prabhu NATARAJAN" userId="b568c39d-4608-44ca-adc0-616f90d36460" providerId="ADAL" clId="{41C11E5D-261B-8B45-87DC-51FBC1D552E0}" dt="2024-01-19T06:08:09.517" v="3"/>
          <ac:inkMkLst>
            <pc:docMk/>
            <pc:sldMk cId="3548354386" sldId="341"/>
            <ac:inkMk id="19" creationId="{ECF2C5D4-B8D2-6F8F-91F0-2098681DA75E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0" creationId="{542EAFFB-BB83-9F50-DFCB-007E2F4F06DE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1" creationId="{71DCECC0-2B10-0167-BDCE-546560460BAB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2" creationId="{C584ECBC-2474-6566-5C2D-E28C138AF19C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3" creationId="{5F2D5BE5-2920-81D6-E78B-DBB0ECD85740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4" creationId="{40F7DBE6-C718-5F43-2C45-17B5D5A88EF7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5" creationId="{D3F9EB03-1302-BB00-AC11-FE60CE7B1A14}"/>
          </ac:inkMkLst>
        </pc:inkChg>
        <pc:inkChg chg="add del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6" creationId="{6566D372-1BB1-D237-C6D8-1234DA378BFB}"/>
          </ac:inkMkLst>
        </pc:inkChg>
        <pc:inkChg chg="add reco">
          <ac:chgData name="Prabhu NATARAJAN" userId="b568c39d-4608-44ca-adc0-616f90d36460" providerId="ADAL" clId="{41C11E5D-261B-8B45-87DC-51FBC1D552E0}" dt="2024-01-19T06:08:15.393" v="11"/>
          <ac:inkMkLst>
            <pc:docMk/>
            <pc:sldMk cId="3548354386" sldId="341"/>
            <ac:inkMk id="27" creationId="{1B2879B1-832B-6671-516C-D50446D9F39F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28" creationId="{90A4E8C2-CAC4-03FD-CA3B-491467AF7F41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29" creationId="{D4B5E31B-A4E9-424E-E58B-0F62E46D7035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0" creationId="{1104E88C-1932-1BB1-3528-6353F0EA86A1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1" creationId="{FE00B773-0901-1D45-A698-DA826EB068D6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4" creationId="{8242E14C-9048-C3D9-33C7-A4CA5E06E160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6" creationId="{97CF730C-19FE-CBCE-F0EF-5B8BA3686CC3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7" creationId="{075E3829-7F8E-92B5-7B66-DD1B58510B7F}"/>
          </ac:inkMkLst>
        </pc:inkChg>
        <pc:inkChg chg="add del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39" creationId="{3064BA21-838C-2B16-C878-9F4EB3D2A149}"/>
          </ac:inkMkLst>
        </pc:inkChg>
        <pc:inkChg chg="add reco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40" creationId="{82111BF4-FB60-0F05-AC1B-42A87205ECCE}"/>
          </ac:inkMkLst>
        </pc:inkChg>
        <pc:inkChg chg="add reco">
          <ac:chgData name="Prabhu NATARAJAN" userId="b568c39d-4608-44ca-adc0-616f90d36460" providerId="ADAL" clId="{41C11E5D-261B-8B45-87DC-51FBC1D552E0}" dt="2024-01-19T06:08:20.889" v="20"/>
          <ac:inkMkLst>
            <pc:docMk/>
            <pc:sldMk cId="3548354386" sldId="341"/>
            <ac:inkMk id="41" creationId="{2A28B718-F014-D061-01D1-75E6332C10FA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2" creationId="{5130D8AE-B5D0-7639-4D8D-340CBEED8EF1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3" creationId="{08EB22FD-46C0-7720-6564-B2E7179D9DD5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4" creationId="{807728FC-3B73-9756-DFE7-D56D5CF169F0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5" creationId="{61F157D6-D11A-74BA-7C11-66ACF60E69F2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6" creationId="{4996772B-F1EE-AE0E-BD91-D2429D321BD1}"/>
          </ac:inkMkLst>
        </pc:inkChg>
        <pc:inkChg chg="add del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7" creationId="{38C80108-4049-184E-6F56-1E25BC1CA5F9}"/>
          </ac:inkMkLst>
        </pc:inkChg>
        <pc:inkChg chg="add reco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49" creationId="{B78A9D6C-28CF-C4FF-006D-C77CD9D512B2}"/>
          </ac:inkMkLst>
        </pc:inkChg>
        <pc:inkChg chg="add reco">
          <ac:chgData name="Prabhu NATARAJAN" userId="b568c39d-4608-44ca-adc0-616f90d36460" providerId="ADAL" clId="{41C11E5D-261B-8B45-87DC-51FBC1D552E0}" dt="2024-01-19T06:08:25.196" v="27"/>
          <ac:inkMkLst>
            <pc:docMk/>
            <pc:sldMk cId="3548354386" sldId="341"/>
            <ac:inkMk id="50" creationId="{DAD87A13-FF03-2A9E-760A-AAB9B02F8F99}"/>
          </ac:inkMkLst>
        </pc:inkChg>
        <pc:inkChg chg="add">
          <ac:chgData name="Prabhu NATARAJAN" userId="b568c39d-4608-44ca-adc0-616f90d36460" providerId="ADAL" clId="{41C11E5D-261B-8B45-87DC-51FBC1D552E0}" dt="2024-01-19T06:08:25.899" v="28"/>
          <ac:inkMkLst>
            <pc:docMk/>
            <pc:sldMk cId="3548354386" sldId="341"/>
            <ac:inkMk id="52" creationId="{614223FC-B15E-45FE-997D-DBA677EB5162}"/>
          </ac:inkMkLst>
        </pc:inkChg>
        <pc:inkChg chg="add del">
          <ac:chgData name="Prabhu NATARAJAN" userId="b568c39d-4608-44ca-adc0-616f90d36460" providerId="ADAL" clId="{41C11E5D-261B-8B45-87DC-51FBC1D552E0}" dt="2024-01-19T06:08:32.112" v="31"/>
          <ac:inkMkLst>
            <pc:docMk/>
            <pc:sldMk cId="3548354386" sldId="341"/>
            <ac:inkMk id="53" creationId="{E8B44B7E-BE21-BA89-30C3-C3E5D4105F42}"/>
          </ac:inkMkLst>
        </pc:inkChg>
        <pc:inkChg chg="add del">
          <ac:chgData name="Prabhu NATARAJAN" userId="b568c39d-4608-44ca-adc0-616f90d36460" providerId="ADAL" clId="{41C11E5D-261B-8B45-87DC-51FBC1D552E0}" dt="2024-01-19T06:08:32.112" v="31"/>
          <ac:inkMkLst>
            <pc:docMk/>
            <pc:sldMk cId="3548354386" sldId="341"/>
            <ac:inkMk id="54" creationId="{9E34CDFD-0499-4FC8-874E-36C7CED24DB4}"/>
          </ac:inkMkLst>
        </pc:inkChg>
        <pc:inkChg chg="add reco">
          <ac:chgData name="Prabhu NATARAJAN" userId="b568c39d-4608-44ca-adc0-616f90d36460" providerId="ADAL" clId="{41C11E5D-261B-8B45-87DC-51FBC1D552E0}" dt="2024-01-19T06:08:32.112" v="31"/>
          <ac:inkMkLst>
            <pc:docMk/>
            <pc:sldMk cId="3548354386" sldId="341"/>
            <ac:inkMk id="56" creationId="{D683F05D-D724-1A6C-09C7-8CDF3B0BF9A1}"/>
          </ac:inkMkLst>
        </pc:inkChg>
        <pc:inkChg chg="add del">
          <ac:chgData name="Prabhu NATARAJAN" userId="b568c39d-4608-44ca-adc0-616f90d36460" providerId="ADAL" clId="{41C11E5D-261B-8B45-87DC-51FBC1D552E0}" dt="2024-01-19T06:08:34.507" v="35"/>
          <ac:inkMkLst>
            <pc:docMk/>
            <pc:sldMk cId="3548354386" sldId="341"/>
            <ac:inkMk id="57" creationId="{A990C663-E962-6FE7-1E91-E1CE0EC2A262}"/>
          </ac:inkMkLst>
        </pc:inkChg>
        <pc:inkChg chg="add del">
          <ac:chgData name="Prabhu NATARAJAN" userId="b568c39d-4608-44ca-adc0-616f90d36460" providerId="ADAL" clId="{41C11E5D-261B-8B45-87DC-51FBC1D552E0}" dt="2024-01-19T06:08:34.507" v="35"/>
          <ac:inkMkLst>
            <pc:docMk/>
            <pc:sldMk cId="3548354386" sldId="341"/>
            <ac:inkMk id="59" creationId="{5C8363DC-51A0-982E-BF0D-B53A6448BA29}"/>
          </ac:inkMkLst>
        </pc:inkChg>
        <pc:inkChg chg="add del">
          <ac:chgData name="Prabhu NATARAJAN" userId="b568c39d-4608-44ca-adc0-616f90d36460" providerId="ADAL" clId="{41C11E5D-261B-8B45-87DC-51FBC1D552E0}" dt="2024-01-19T06:08:34.507" v="35"/>
          <ac:inkMkLst>
            <pc:docMk/>
            <pc:sldMk cId="3548354386" sldId="341"/>
            <ac:inkMk id="71" creationId="{B7370595-0754-A1C0-E051-7A62FCC64856}"/>
          </ac:inkMkLst>
        </pc:inkChg>
        <pc:inkChg chg="add reco">
          <ac:chgData name="Prabhu NATARAJAN" userId="b568c39d-4608-44ca-adc0-616f90d36460" providerId="ADAL" clId="{41C11E5D-261B-8B45-87DC-51FBC1D552E0}" dt="2024-01-19T06:08:34.507" v="35"/>
          <ac:inkMkLst>
            <pc:docMk/>
            <pc:sldMk cId="3548354386" sldId="341"/>
            <ac:inkMk id="72" creationId="{4B12BC80-9846-A11D-6543-FFDB36587534}"/>
          </ac:inkMkLst>
        </pc:inkChg>
        <pc:inkChg chg="add del">
          <ac:chgData name="Prabhu NATARAJAN" userId="b568c39d-4608-44ca-adc0-616f90d36460" providerId="ADAL" clId="{41C11E5D-261B-8B45-87DC-51FBC1D552E0}" dt="2024-01-19T06:08:36.993" v="40"/>
          <ac:inkMkLst>
            <pc:docMk/>
            <pc:sldMk cId="3548354386" sldId="341"/>
            <ac:inkMk id="73" creationId="{5203DEA5-52C3-7721-0624-F20962D380E4}"/>
          </ac:inkMkLst>
        </pc:inkChg>
        <pc:inkChg chg="add del">
          <ac:chgData name="Prabhu NATARAJAN" userId="b568c39d-4608-44ca-adc0-616f90d36460" providerId="ADAL" clId="{41C11E5D-261B-8B45-87DC-51FBC1D552E0}" dt="2024-01-19T06:08:36.993" v="40"/>
          <ac:inkMkLst>
            <pc:docMk/>
            <pc:sldMk cId="3548354386" sldId="341"/>
            <ac:inkMk id="74" creationId="{6F521FC2-5AE7-4AA4-F9B7-7A641691F94F}"/>
          </ac:inkMkLst>
        </pc:inkChg>
        <pc:inkChg chg="add del">
          <ac:chgData name="Prabhu NATARAJAN" userId="b568c39d-4608-44ca-adc0-616f90d36460" providerId="ADAL" clId="{41C11E5D-261B-8B45-87DC-51FBC1D552E0}" dt="2024-01-19T06:08:36.993" v="40"/>
          <ac:inkMkLst>
            <pc:docMk/>
            <pc:sldMk cId="3548354386" sldId="341"/>
            <ac:inkMk id="75" creationId="{35E76877-AB51-CA20-8C82-5BBCD63A9D11}"/>
          </ac:inkMkLst>
        </pc:inkChg>
        <pc:inkChg chg="add del">
          <ac:chgData name="Prabhu NATARAJAN" userId="b568c39d-4608-44ca-adc0-616f90d36460" providerId="ADAL" clId="{41C11E5D-261B-8B45-87DC-51FBC1D552E0}" dt="2024-01-19T06:08:36.993" v="40"/>
          <ac:inkMkLst>
            <pc:docMk/>
            <pc:sldMk cId="3548354386" sldId="341"/>
            <ac:inkMk id="78" creationId="{760BCEC8-96F8-92C8-ABB5-9A860BA1DC10}"/>
          </ac:inkMkLst>
        </pc:inkChg>
        <pc:inkChg chg="add reco">
          <ac:chgData name="Prabhu NATARAJAN" userId="b568c39d-4608-44ca-adc0-616f90d36460" providerId="ADAL" clId="{41C11E5D-261B-8B45-87DC-51FBC1D552E0}" dt="2024-01-19T06:08:36.993" v="40"/>
          <ac:inkMkLst>
            <pc:docMk/>
            <pc:sldMk cId="3548354386" sldId="341"/>
            <ac:inkMk id="79" creationId="{7CD72D07-FE5B-5E3F-201F-4D9622372A1A}"/>
          </ac:inkMkLst>
        </pc:inkChg>
        <pc:inkChg chg="add del">
          <ac:chgData name="Prabhu NATARAJAN" userId="b568c39d-4608-44ca-adc0-616f90d36460" providerId="ADAL" clId="{41C11E5D-261B-8B45-87DC-51FBC1D552E0}" dt="2024-01-19T06:08:39.645" v="45"/>
          <ac:inkMkLst>
            <pc:docMk/>
            <pc:sldMk cId="3548354386" sldId="341"/>
            <ac:inkMk id="80" creationId="{737EAC20-1572-A5E3-375C-363F1821563A}"/>
          </ac:inkMkLst>
        </pc:inkChg>
        <pc:inkChg chg="add del">
          <ac:chgData name="Prabhu NATARAJAN" userId="b568c39d-4608-44ca-adc0-616f90d36460" providerId="ADAL" clId="{41C11E5D-261B-8B45-87DC-51FBC1D552E0}" dt="2024-01-19T06:08:39.645" v="45"/>
          <ac:inkMkLst>
            <pc:docMk/>
            <pc:sldMk cId="3548354386" sldId="341"/>
            <ac:inkMk id="81" creationId="{4197AC8D-4F1D-9739-8C68-6A41A0C97BC7}"/>
          </ac:inkMkLst>
        </pc:inkChg>
        <pc:inkChg chg="add del">
          <ac:chgData name="Prabhu NATARAJAN" userId="b568c39d-4608-44ca-adc0-616f90d36460" providerId="ADAL" clId="{41C11E5D-261B-8B45-87DC-51FBC1D552E0}" dt="2024-01-19T06:08:39.645" v="45"/>
          <ac:inkMkLst>
            <pc:docMk/>
            <pc:sldMk cId="3548354386" sldId="341"/>
            <ac:inkMk id="82" creationId="{588541D8-E4AD-C036-6194-BA93A4E6D8BA}"/>
          </ac:inkMkLst>
        </pc:inkChg>
        <pc:inkChg chg="add del">
          <ac:chgData name="Prabhu NATARAJAN" userId="b568c39d-4608-44ca-adc0-616f90d36460" providerId="ADAL" clId="{41C11E5D-261B-8B45-87DC-51FBC1D552E0}" dt="2024-01-19T06:08:39.645" v="45"/>
          <ac:inkMkLst>
            <pc:docMk/>
            <pc:sldMk cId="3548354386" sldId="341"/>
            <ac:inkMk id="83" creationId="{3FA61872-F5BB-E0AF-F94A-951670FC66B3}"/>
          </ac:inkMkLst>
        </pc:inkChg>
        <pc:inkChg chg="add reco">
          <ac:chgData name="Prabhu NATARAJAN" userId="b568c39d-4608-44ca-adc0-616f90d36460" providerId="ADAL" clId="{41C11E5D-261B-8B45-87DC-51FBC1D552E0}" dt="2024-01-19T06:08:39.645" v="45"/>
          <ac:inkMkLst>
            <pc:docMk/>
            <pc:sldMk cId="3548354386" sldId="341"/>
            <ac:inkMk id="88" creationId="{792992E8-B0DF-5D3B-5FF3-E9D654C69030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89" creationId="{5A46AA2E-CB01-05DE-2115-E47606A3AE42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0" creationId="{5453947E-0451-D960-5808-603D56179DD9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1" creationId="{9444736D-8432-362D-7B39-7DA4BDEC6A2B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2" creationId="{B161817E-1282-6B66-E954-D0ADB993563A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3" creationId="{7795F421-F91A-16B5-54FC-46CE75B440E0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4" creationId="{7FE44C16-55D9-BD66-B5F6-550E62D6FA0F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5" creationId="{6EF6AFDC-35CD-4244-62FF-080CECE6EA77}"/>
          </ac:inkMkLst>
        </pc:inkChg>
        <pc:inkChg chg="add del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6" creationId="{0ED61C24-A7AC-FD95-73E9-11D8B8F0BDD5}"/>
          </ac:inkMkLst>
        </pc:inkChg>
        <pc:inkChg chg="add reco">
          <ac:chgData name="Prabhu NATARAJAN" userId="b568c39d-4608-44ca-adc0-616f90d36460" providerId="ADAL" clId="{41C11E5D-261B-8B45-87DC-51FBC1D552E0}" dt="2024-01-19T06:08:45.248" v="54"/>
          <ac:inkMkLst>
            <pc:docMk/>
            <pc:sldMk cId="3548354386" sldId="341"/>
            <ac:inkMk id="97" creationId="{B8B3BB0E-CCE8-444F-EAF3-4E7627D82164}"/>
          </ac:inkMkLst>
        </pc:inkChg>
        <pc:inkChg chg="add del">
          <ac:chgData name="Prabhu NATARAJAN" userId="b568c39d-4608-44ca-adc0-616f90d36460" providerId="ADAL" clId="{41C11E5D-261B-8B45-87DC-51FBC1D552E0}" dt="2024-01-19T06:08:47.753" v="58"/>
          <ac:inkMkLst>
            <pc:docMk/>
            <pc:sldMk cId="3548354386" sldId="341"/>
            <ac:inkMk id="98" creationId="{EA305219-6E6C-9738-507B-A63561D3122E}"/>
          </ac:inkMkLst>
        </pc:inkChg>
        <pc:inkChg chg="add del">
          <ac:chgData name="Prabhu NATARAJAN" userId="b568c39d-4608-44ca-adc0-616f90d36460" providerId="ADAL" clId="{41C11E5D-261B-8B45-87DC-51FBC1D552E0}" dt="2024-01-19T06:08:47.753" v="58"/>
          <ac:inkMkLst>
            <pc:docMk/>
            <pc:sldMk cId="3548354386" sldId="341"/>
            <ac:inkMk id="102" creationId="{F6E6999C-3E58-0E7B-FE96-8D34EE8D4CE5}"/>
          </ac:inkMkLst>
        </pc:inkChg>
        <pc:inkChg chg="add del">
          <ac:chgData name="Prabhu NATARAJAN" userId="b568c39d-4608-44ca-adc0-616f90d36460" providerId="ADAL" clId="{41C11E5D-261B-8B45-87DC-51FBC1D552E0}" dt="2024-01-19T06:08:47.753" v="58"/>
          <ac:inkMkLst>
            <pc:docMk/>
            <pc:sldMk cId="3548354386" sldId="341"/>
            <ac:inkMk id="103" creationId="{7E3C72BB-4474-827A-B43C-07E3CADAB07D}"/>
          </ac:inkMkLst>
        </pc:inkChg>
        <pc:inkChg chg="add reco">
          <ac:chgData name="Prabhu NATARAJAN" userId="b568c39d-4608-44ca-adc0-616f90d36460" providerId="ADAL" clId="{41C11E5D-261B-8B45-87DC-51FBC1D552E0}" dt="2024-01-19T06:08:47.753" v="58"/>
          <ac:inkMkLst>
            <pc:docMk/>
            <pc:sldMk cId="3548354386" sldId="341"/>
            <ac:inkMk id="106" creationId="{379908FC-DA64-F5B2-EE36-3138146E72CA}"/>
          </ac:inkMkLst>
        </pc:inkChg>
        <pc:inkChg chg="add del">
          <ac:chgData name="Prabhu NATARAJAN" userId="b568c39d-4608-44ca-adc0-616f90d36460" providerId="ADAL" clId="{41C11E5D-261B-8B45-87DC-51FBC1D552E0}" dt="2024-01-19T06:08:54.490" v="62"/>
          <ac:inkMkLst>
            <pc:docMk/>
            <pc:sldMk cId="3548354386" sldId="341"/>
            <ac:inkMk id="107" creationId="{D1F7165C-B8A6-14C0-C9CE-AE499C58C6F1}"/>
          </ac:inkMkLst>
        </pc:inkChg>
        <pc:inkChg chg="add del">
          <ac:chgData name="Prabhu NATARAJAN" userId="b568c39d-4608-44ca-adc0-616f90d36460" providerId="ADAL" clId="{41C11E5D-261B-8B45-87DC-51FBC1D552E0}" dt="2024-01-19T06:08:54.490" v="62"/>
          <ac:inkMkLst>
            <pc:docMk/>
            <pc:sldMk cId="3548354386" sldId="341"/>
            <ac:inkMk id="108" creationId="{7BFD8D35-BE04-999B-0684-DAA937A67A63}"/>
          </ac:inkMkLst>
        </pc:inkChg>
        <pc:inkChg chg="add del">
          <ac:chgData name="Prabhu NATARAJAN" userId="b568c39d-4608-44ca-adc0-616f90d36460" providerId="ADAL" clId="{41C11E5D-261B-8B45-87DC-51FBC1D552E0}" dt="2024-01-19T06:08:54.490" v="62"/>
          <ac:inkMkLst>
            <pc:docMk/>
            <pc:sldMk cId="3548354386" sldId="341"/>
            <ac:inkMk id="110" creationId="{CB98C769-0707-790F-412F-9190440E159C}"/>
          </ac:inkMkLst>
        </pc:inkChg>
        <pc:inkChg chg="add reco">
          <ac:chgData name="Prabhu NATARAJAN" userId="b568c39d-4608-44ca-adc0-616f90d36460" providerId="ADAL" clId="{41C11E5D-261B-8B45-87DC-51FBC1D552E0}" dt="2024-01-19T06:08:54.490" v="62"/>
          <ac:inkMkLst>
            <pc:docMk/>
            <pc:sldMk cId="3548354386" sldId="341"/>
            <ac:inkMk id="111" creationId="{81542361-27D8-A7F5-9023-3376DA99BED7}"/>
          </ac:inkMkLst>
        </pc:inkChg>
        <pc:inkChg chg="add del">
          <ac:chgData name="Prabhu NATARAJAN" userId="b568c39d-4608-44ca-adc0-616f90d36460" providerId="ADAL" clId="{41C11E5D-261B-8B45-87DC-51FBC1D552E0}" dt="2024-01-19T06:11:33.231" v="66"/>
          <ac:inkMkLst>
            <pc:docMk/>
            <pc:sldMk cId="3548354386" sldId="341"/>
            <ac:inkMk id="112" creationId="{9495FFCD-A850-C2E9-5375-841C1F2FE94C}"/>
          </ac:inkMkLst>
        </pc:inkChg>
        <pc:inkChg chg="add del">
          <ac:chgData name="Prabhu NATARAJAN" userId="b568c39d-4608-44ca-adc0-616f90d36460" providerId="ADAL" clId="{41C11E5D-261B-8B45-87DC-51FBC1D552E0}" dt="2024-01-19T06:11:33.231" v="66"/>
          <ac:inkMkLst>
            <pc:docMk/>
            <pc:sldMk cId="3548354386" sldId="341"/>
            <ac:inkMk id="113" creationId="{2587A13D-BE5E-EEC6-271B-A6D1BAB7180C}"/>
          </ac:inkMkLst>
        </pc:inkChg>
        <pc:inkChg chg="add del">
          <ac:chgData name="Prabhu NATARAJAN" userId="b568c39d-4608-44ca-adc0-616f90d36460" providerId="ADAL" clId="{41C11E5D-261B-8B45-87DC-51FBC1D552E0}" dt="2024-01-19T06:11:33.231" v="66"/>
          <ac:inkMkLst>
            <pc:docMk/>
            <pc:sldMk cId="3548354386" sldId="341"/>
            <ac:inkMk id="115" creationId="{0BE20D69-B797-2B13-51B8-96C5009D26A1}"/>
          </ac:inkMkLst>
        </pc:inkChg>
        <pc:inkChg chg="add del reco">
          <ac:chgData name="Prabhu NATARAJAN" userId="b568c39d-4608-44ca-adc0-616f90d36460" providerId="ADAL" clId="{41C11E5D-261B-8B45-87DC-51FBC1D552E0}" dt="2024-01-19T06:11:59.137" v="80"/>
          <ac:inkMkLst>
            <pc:docMk/>
            <pc:sldMk cId="3548354386" sldId="341"/>
            <ac:inkMk id="116" creationId="{7765F9C4-AFD6-A3D1-D533-E1CC0F009134}"/>
          </ac:inkMkLst>
        </pc:inkChg>
        <pc:inkChg chg="add del">
          <ac:chgData name="Prabhu NATARAJAN" userId="b568c39d-4608-44ca-adc0-616f90d36460" providerId="ADAL" clId="{41C11E5D-261B-8B45-87DC-51FBC1D552E0}" dt="2024-01-19T06:11:59.141" v="82"/>
          <ac:inkMkLst>
            <pc:docMk/>
            <pc:sldMk cId="3548354386" sldId="341"/>
            <ac:inkMk id="117" creationId="{F67415B7-7292-EE36-EBEA-1F40FAC7263A}"/>
          </ac:inkMkLst>
        </pc:inkChg>
        <pc:inkChg chg="add del">
          <ac:chgData name="Prabhu NATARAJAN" userId="b568c39d-4608-44ca-adc0-616f90d36460" providerId="ADAL" clId="{41C11E5D-261B-8B45-87DC-51FBC1D552E0}" dt="2024-01-19T06:11:38.333" v="70"/>
          <ac:inkMkLst>
            <pc:docMk/>
            <pc:sldMk cId="3548354386" sldId="341"/>
            <ac:inkMk id="118" creationId="{5E56562C-D5AF-44CC-AC2C-B89CD50BB051}"/>
          </ac:inkMkLst>
        </pc:inkChg>
        <pc:inkChg chg="add del">
          <ac:chgData name="Prabhu NATARAJAN" userId="b568c39d-4608-44ca-adc0-616f90d36460" providerId="ADAL" clId="{41C11E5D-261B-8B45-87DC-51FBC1D552E0}" dt="2024-01-19T06:11:38.333" v="70"/>
          <ac:inkMkLst>
            <pc:docMk/>
            <pc:sldMk cId="3548354386" sldId="341"/>
            <ac:inkMk id="119" creationId="{CFA59266-E520-123D-C769-75D1E7789273}"/>
          </ac:inkMkLst>
        </pc:inkChg>
        <pc:inkChg chg="add del reco">
          <ac:chgData name="Prabhu NATARAJAN" userId="b568c39d-4608-44ca-adc0-616f90d36460" providerId="ADAL" clId="{41C11E5D-261B-8B45-87DC-51FBC1D552E0}" dt="2024-01-19T06:11:59.135" v="79"/>
          <ac:inkMkLst>
            <pc:docMk/>
            <pc:sldMk cId="3548354386" sldId="341"/>
            <ac:inkMk id="120" creationId="{140A8A9A-376B-F1A9-E596-394EAB84D9D8}"/>
          </ac:inkMkLst>
        </pc:inkChg>
        <pc:inkChg chg="add del">
          <ac:chgData name="Prabhu NATARAJAN" userId="b568c39d-4608-44ca-adc0-616f90d36460" providerId="ADAL" clId="{41C11E5D-261B-8B45-87DC-51FBC1D552E0}" dt="2024-01-19T06:11:47.925" v="76"/>
          <ac:inkMkLst>
            <pc:docMk/>
            <pc:sldMk cId="3548354386" sldId="341"/>
            <ac:inkMk id="121" creationId="{59B7612D-C6ED-1014-6BAC-59289ED654BB}"/>
          </ac:inkMkLst>
        </pc:inkChg>
        <pc:inkChg chg="add del">
          <ac:chgData name="Prabhu NATARAJAN" userId="b568c39d-4608-44ca-adc0-616f90d36460" providerId="ADAL" clId="{41C11E5D-261B-8B45-87DC-51FBC1D552E0}" dt="2024-01-19T06:11:47.925" v="76"/>
          <ac:inkMkLst>
            <pc:docMk/>
            <pc:sldMk cId="3548354386" sldId="341"/>
            <ac:inkMk id="124" creationId="{C210239D-EE22-84D4-09F9-8B21F8DFC8F4}"/>
          </ac:inkMkLst>
        </pc:inkChg>
        <pc:inkChg chg="add del">
          <ac:chgData name="Prabhu NATARAJAN" userId="b568c39d-4608-44ca-adc0-616f90d36460" providerId="ADAL" clId="{41C11E5D-261B-8B45-87DC-51FBC1D552E0}" dt="2024-01-19T06:11:47.925" v="76"/>
          <ac:inkMkLst>
            <pc:docMk/>
            <pc:sldMk cId="3548354386" sldId="341"/>
            <ac:inkMk id="125" creationId="{C015F249-3B53-139D-497F-752B8FFDB4D6}"/>
          </ac:inkMkLst>
        </pc:inkChg>
        <pc:inkChg chg="add del">
          <ac:chgData name="Prabhu NATARAJAN" userId="b568c39d-4608-44ca-adc0-616f90d36460" providerId="ADAL" clId="{41C11E5D-261B-8B45-87DC-51FBC1D552E0}" dt="2024-01-19T06:11:47.925" v="76"/>
          <ac:inkMkLst>
            <pc:docMk/>
            <pc:sldMk cId="3548354386" sldId="341"/>
            <ac:inkMk id="126" creationId="{A820BC30-79F3-8691-DCA2-591EE719262D}"/>
          </ac:inkMkLst>
        </pc:inkChg>
        <pc:inkChg chg="add del">
          <ac:chgData name="Prabhu NATARAJAN" userId="b568c39d-4608-44ca-adc0-616f90d36460" providerId="ADAL" clId="{41C11E5D-261B-8B45-87DC-51FBC1D552E0}" dt="2024-01-19T06:11:47.925" v="76"/>
          <ac:inkMkLst>
            <pc:docMk/>
            <pc:sldMk cId="3548354386" sldId="341"/>
            <ac:inkMk id="127" creationId="{CA1C9251-19EE-754E-726B-69DF9DA49917}"/>
          </ac:inkMkLst>
        </pc:inkChg>
        <pc:inkChg chg="add del reco">
          <ac:chgData name="Prabhu NATARAJAN" userId="b568c39d-4608-44ca-adc0-616f90d36460" providerId="ADAL" clId="{41C11E5D-261B-8B45-87DC-51FBC1D552E0}" dt="2024-01-19T06:11:59.139" v="81"/>
          <ac:inkMkLst>
            <pc:docMk/>
            <pc:sldMk cId="3548354386" sldId="341"/>
            <ac:inkMk id="128" creationId="{058E7DF8-73D6-457E-4FAD-4DD51E1D3D8D}"/>
          </ac:inkMkLst>
        </pc:inkChg>
        <pc:inkChg chg="add del">
          <ac:chgData name="Prabhu NATARAJAN" userId="b568c39d-4608-44ca-adc0-616f90d36460" providerId="ADAL" clId="{41C11E5D-261B-8B45-87DC-51FBC1D552E0}" dt="2024-01-19T06:11:59.132" v="78"/>
          <ac:inkMkLst>
            <pc:docMk/>
            <pc:sldMk cId="3548354386" sldId="341"/>
            <ac:inkMk id="129" creationId="{C602CEF3-4097-E867-F9D2-DF8950944DBC}"/>
          </ac:inkMkLst>
        </pc:inkChg>
        <pc:inkChg chg="add del">
          <ac:chgData name="Prabhu NATARAJAN" userId="b568c39d-4608-44ca-adc0-616f90d36460" providerId="ADAL" clId="{41C11E5D-261B-8B45-87DC-51FBC1D552E0}" dt="2024-01-19T06:12:06.468" v="85"/>
          <ac:inkMkLst>
            <pc:docMk/>
            <pc:sldMk cId="3548354386" sldId="341"/>
            <ac:inkMk id="130" creationId="{B972CA54-FD80-1335-EA73-A47531453542}"/>
          </ac:inkMkLst>
        </pc:inkChg>
        <pc:inkChg chg="add del">
          <ac:chgData name="Prabhu NATARAJAN" userId="b568c39d-4608-44ca-adc0-616f90d36460" providerId="ADAL" clId="{41C11E5D-261B-8B45-87DC-51FBC1D552E0}" dt="2024-01-19T06:12:06.468" v="85"/>
          <ac:inkMkLst>
            <pc:docMk/>
            <pc:sldMk cId="3548354386" sldId="341"/>
            <ac:inkMk id="132" creationId="{3F276469-063D-2D7F-CEF1-0099A8609166}"/>
          </ac:inkMkLst>
        </pc:inkChg>
        <pc:inkChg chg="add reco">
          <ac:chgData name="Prabhu NATARAJAN" userId="b568c39d-4608-44ca-adc0-616f90d36460" providerId="ADAL" clId="{41C11E5D-261B-8B45-87DC-51FBC1D552E0}" dt="2024-01-19T06:12:06.468" v="85"/>
          <ac:inkMkLst>
            <pc:docMk/>
            <pc:sldMk cId="3548354386" sldId="341"/>
            <ac:inkMk id="134" creationId="{88F769DD-A74F-9A85-95E9-014B1322573A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35" creationId="{529BC3EC-A65F-CB58-D161-28DA988A2DD0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38" creationId="{FB761384-51A8-B3B3-24AA-763C7933735A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0" creationId="{98665389-8765-D7FC-A02D-85A62BEE68E5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2" creationId="{5DF60A3D-14CD-1F3C-6568-81931452A47F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3" creationId="{312173D8-5C3D-0A3F-3904-FC1941A71BCD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4" creationId="{17CDFA13-22CC-03E6-23CC-63A86791C3FF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6" creationId="{8906B659-99F2-0BF9-72EA-D862DB3F7056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8" creationId="{BCE39EE7-93B6-E495-53C2-8DD8FA2C0696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49" creationId="{DBAAD8E9-7D0D-799A-B041-23EA1C3238E4}"/>
          </ac:inkMkLst>
        </pc:inkChg>
        <pc:inkChg chg="add del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50" creationId="{1A3E9FF5-2F2C-BD21-3A11-53FE9B020144}"/>
          </ac:inkMkLst>
        </pc:inkChg>
        <pc:inkChg chg="add reco">
          <ac:chgData name="Prabhu NATARAJAN" userId="b568c39d-4608-44ca-adc0-616f90d36460" providerId="ADAL" clId="{41C11E5D-261B-8B45-87DC-51FBC1D552E0}" dt="2024-01-19T06:12:12.812" v="96"/>
          <ac:inkMkLst>
            <pc:docMk/>
            <pc:sldMk cId="3548354386" sldId="341"/>
            <ac:inkMk id="151" creationId="{ADF2F95B-2C8D-9A63-4A08-155C30028679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2" creationId="{887CA599-9BF7-F6D1-1C31-D47516242691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3" creationId="{45E900F4-FB50-4B0E-81AD-4CD0865759A2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4" creationId="{C3FBE419-C0E9-B0AA-B9F5-8B8B4E3BBECB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5" creationId="{F84BC52A-6F62-61EE-FAD4-620569320BD2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7" creationId="{3E38FA1F-7FC8-5BAD-A6E4-A78BCB2E0C01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8" creationId="{753AC2F1-B797-AE92-C4F6-2FA66B16E6C1}"/>
          </ac:inkMkLst>
        </pc:inkChg>
        <pc:inkChg chg="add del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59" creationId="{33316EE6-CD70-A834-7DC8-F254DC350C2E}"/>
          </ac:inkMkLst>
        </pc:inkChg>
        <pc:inkChg chg="add reco">
          <ac:chgData name="Prabhu NATARAJAN" userId="b568c39d-4608-44ca-adc0-616f90d36460" providerId="ADAL" clId="{41C11E5D-261B-8B45-87DC-51FBC1D552E0}" dt="2024-01-19T06:12:17.076" v="104"/>
          <ac:inkMkLst>
            <pc:docMk/>
            <pc:sldMk cId="3548354386" sldId="341"/>
            <ac:inkMk id="161" creationId="{202FF5F3-50C2-D223-FB67-C85E124F094D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2" creationId="{49C444D1-2028-C65E-CDA1-A8D7729BEFE1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3" creationId="{2B200976-EBE3-DF85-5C36-A357C6D7CBB3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4" creationId="{813E566D-BC67-B36B-55FC-5E27C0BBC0AD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6" creationId="{F47FC212-45CD-E998-7A85-6D3168FD5696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8" creationId="{A61D178B-B0E6-956C-7C26-7A1E88CD2544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69" creationId="{EE942C02-7E42-ACE3-BAFF-6CAA4D4F3A73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71" creationId="{7649826C-52A6-BC44-6A0B-8EF765B204AE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72" creationId="{39952563-8FEF-8371-6DB5-48F967587DBF}"/>
          </ac:inkMkLst>
        </pc:inkChg>
        <pc:inkChg chg="add del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73" creationId="{7C409E94-BF6D-BB17-DBCE-DE1771084B7F}"/>
          </ac:inkMkLst>
        </pc:inkChg>
        <pc:inkChg chg="add reco">
          <ac:chgData name="Prabhu NATARAJAN" userId="b568c39d-4608-44ca-adc0-616f90d36460" providerId="ADAL" clId="{41C11E5D-261B-8B45-87DC-51FBC1D552E0}" dt="2024-01-19T06:12:24.171" v="114"/>
          <ac:inkMkLst>
            <pc:docMk/>
            <pc:sldMk cId="3548354386" sldId="341"/>
            <ac:inkMk id="174" creationId="{FA7EBA10-188C-D965-9A89-825D8B54EE49}"/>
          </ac:inkMkLst>
        </pc:inkChg>
        <pc:inkChg chg="add del">
          <ac:chgData name="Prabhu NATARAJAN" userId="b568c39d-4608-44ca-adc0-616f90d36460" providerId="ADAL" clId="{41C11E5D-261B-8B45-87DC-51FBC1D552E0}" dt="2024-01-19T06:12:40.141" v="118"/>
          <ac:inkMkLst>
            <pc:docMk/>
            <pc:sldMk cId="3548354386" sldId="341"/>
            <ac:inkMk id="175" creationId="{B5FFF005-A3B3-4CF6-D82B-1FABCC1EAC7F}"/>
          </ac:inkMkLst>
        </pc:inkChg>
        <pc:inkChg chg="add del">
          <ac:chgData name="Prabhu NATARAJAN" userId="b568c39d-4608-44ca-adc0-616f90d36460" providerId="ADAL" clId="{41C11E5D-261B-8B45-87DC-51FBC1D552E0}" dt="2024-01-19T06:12:40.141" v="118"/>
          <ac:inkMkLst>
            <pc:docMk/>
            <pc:sldMk cId="3548354386" sldId="341"/>
            <ac:inkMk id="176" creationId="{C10DC56A-0E78-58EC-1B6D-8F7C9187C9EF}"/>
          </ac:inkMkLst>
        </pc:inkChg>
        <pc:inkChg chg="add del">
          <ac:chgData name="Prabhu NATARAJAN" userId="b568c39d-4608-44ca-adc0-616f90d36460" providerId="ADAL" clId="{41C11E5D-261B-8B45-87DC-51FBC1D552E0}" dt="2024-01-19T06:12:40.141" v="118"/>
          <ac:inkMkLst>
            <pc:docMk/>
            <pc:sldMk cId="3548354386" sldId="341"/>
            <ac:inkMk id="177" creationId="{9DCFC4CF-D0FA-83A5-B5AA-C110659AE981}"/>
          </ac:inkMkLst>
        </pc:inkChg>
        <pc:inkChg chg="add mod reco modStrokes">
          <ac:chgData name="Prabhu NATARAJAN" userId="b568c39d-4608-44ca-adc0-616f90d36460" providerId="ADAL" clId="{41C11E5D-261B-8B45-87DC-51FBC1D552E0}" dt="2024-01-19T06:12:40.698" v="119"/>
          <ac:inkMkLst>
            <pc:docMk/>
            <pc:sldMk cId="3548354386" sldId="341"/>
            <ac:inkMk id="180" creationId="{8022E0C9-937B-67E3-59BF-0E022FF249B9}"/>
          </ac:inkMkLst>
        </pc:inkChg>
        <pc:inkChg chg="add del">
          <ac:chgData name="Prabhu NATARAJAN" userId="b568c39d-4608-44ca-adc0-616f90d36460" providerId="ADAL" clId="{41C11E5D-261B-8B45-87DC-51FBC1D552E0}" dt="2024-01-19T06:12:45.060" v="123"/>
          <ac:inkMkLst>
            <pc:docMk/>
            <pc:sldMk cId="3548354386" sldId="341"/>
            <ac:inkMk id="181" creationId="{3C91F219-9B87-5034-7C48-17CA6F435211}"/>
          </ac:inkMkLst>
        </pc:inkChg>
        <pc:inkChg chg="add del">
          <ac:chgData name="Prabhu NATARAJAN" userId="b568c39d-4608-44ca-adc0-616f90d36460" providerId="ADAL" clId="{41C11E5D-261B-8B45-87DC-51FBC1D552E0}" dt="2024-01-19T06:12:45.060" v="123"/>
          <ac:inkMkLst>
            <pc:docMk/>
            <pc:sldMk cId="3548354386" sldId="341"/>
            <ac:inkMk id="182" creationId="{3C476E65-0FC7-15A5-AF5E-0A7CC4936E4F}"/>
          </ac:inkMkLst>
        </pc:inkChg>
        <pc:inkChg chg="add del">
          <ac:chgData name="Prabhu NATARAJAN" userId="b568c39d-4608-44ca-adc0-616f90d36460" providerId="ADAL" clId="{41C11E5D-261B-8B45-87DC-51FBC1D552E0}" dt="2024-01-19T06:12:45.060" v="123"/>
          <ac:inkMkLst>
            <pc:docMk/>
            <pc:sldMk cId="3548354386" sldId="341"/>
            <ac:inkMk id="184" creationId="{4D34E2E2-A348-01DA-082A-7AC2B9A26181}"/>
          </ac:inkMkLst>
        </pc:inkChg>
        <pc:inkChg chg="add reco">
          <ac:chgData name="Prabhu NATARAJAN" userId="b568c39d-4608-44ca-adc0-616f90d36460" providerId="ADAL" clId="{41C11E5D-261B-8B45-87DC-51FBC1D552E0}" dt="2024-01-19T06:12:45.060" v="123"/>
          <ac:inkMkLst>
            <pc:docMk/>
            <pc:sldMk cId="3548354386" sldId="341"/>
            <ac:inkMk id="185" creationId="{7F09282C-564F-F5B6-3887-4ABBA3B4BDBD}"/>
          </ac:inkMkLst>
        </pc:inkChg>
        <pc:inkChg chg="add del">
          <ac:chgData name="Prabhu NATARAJAN" userId="b568c39d-4608-44ca-adc0-616f90d36460" providerId="ADAL" clId="{41C11E5D-261B-8B45-87DC-51FBC1D552E0}" dt="2024-01-19T06:12:48.041" v="127"/>
          <ac:inkMkLst>
            <pc:docMk/>
            <pc:sldMk cId="3548354386" sldId="341"/>
            <ac:inkMk id="186" creationId="{98A8409C-93F6-C1A1-1274-79F11D5B2E54}"/>
          </ac:inkMkLst>
        </pc:inkChg>
        <pc:inkChg chg="add del">
          <ac:chgData name="Prabhu NATARAJAN" userId="b568c39d-4608-44ca-adc0-616f90d36460" providerId="ADAL" clId="{41C11E5D-261B-8B45-87DC-51FBC1D552E0}" dt="2024-01-19T06:12:48.041" v="127"/>
          <ac:inkMkLst>
            <pc:docMk/>
            <pc:sldMk cId="3548354386" sldId="341"/>
            <ac:inkMk id="190" creationId="{E47554AB-A4E0-DBBB-704D-3D2547B7CD35}"/>
          </ac:inkMkLst>
        </pc:inkChg>
        <pc:inkChg chg="add del">
          <ac:chgData name="Prabhu NATARAJAN" userId="b568c39d-4608-44ca-adc0-616f90d36460" providerId="ADAL" clId="{41C11E5D-261B-8B45-87DC-51FBC1D552E0}" dt="2024-01-19T06:12:48.041" v="127"/>
          <ac:inkMkLst>
            <pc:docMk/>
            <pc:sldMk cId="3548354386" sldId="341"/>
            <ac:inkMk id="191" creationId="{D0463B42-C333-BD62-8434-9A97894125FE}"/>
          </ac:inkMkLst>
        </pc:inkChg>
        <pc:inkChg chg="add reco">
          <ac:chgData name="Prabhu NATARAJAN" userId="b568c39d-4608-44ca-adc0-616f90d36460" providerId="ADAL" clId="{41C11E5D-261B-8B45-87DC-51FBC1D552E0}" dt="2024-01-19T06:12:48.041" v="127"/>
          <ac:inkMkLst>
            <pc:docMk/>
            <pc:sldMk cId="3548354386" sldId="341"/>
            <ac:inkMk id="192" creationId="{26C07486-404A-90F9-0CCD-32E8089E716B}"/>
          </ac:inkMkLst>
        </pc:inkChg>
        <pc:inkChg chg="add">
          <ac:chgData name="Prabhu NATARAJAN" userId="b568c39d-4608-44ca-adc0-616f90d36460" providerId="ADAL" clId="{41C11E5D-261B-8B45-87DC-51FBC1D552E0}" dt="2024-01-19T06:12:48.457" v="128"/>
          <ac:inkMkLst>
            <pc:docMk/>
            <pc:sldMk cId="3548354386" sldId="341"/>
            <ac:inkMk id="193" creationId="{E38C0ECF-C319-BA7E-5202-5940A0215D98}"/>
          </ac:inkMkLst>
        </pc:inkChg>
        <pc:inkChg chg="add del">
          <ac:chgData name="Prabhu NATARAJAN" userId="b568c39d-4608-44ca-adc0-616f90d36460" providerId="ADAL" clId="{41C11E5D-261B-8B45-87DC-51FBC1D552E0}" dt="2024-01-19T06:12:49.980" v="132"/>
          <ac:inkMkLst>
            <pc:docMk/>
            <pc:sldMk cId="3548354386" sldId="341"/>
            <ac:inkMk id="194" creationId="{BCA554D9-11AB-C879-300B-CB4083F5C14F}"/>
          </ac:inkMkLst>
        </pc:inkChg>
        <pc:inkChg chg="add del">
          <ac:chgData name="Prabhu NATARAJAN" userId="b568c39d-4608-44ca-adc0-616f90d36460" providerId="ADAL" clId="{41C11E5D-261B-8B45-87DC-51FBC1D552E0}" dt="2024-01-19T06:12:49.980" v="132"/>
          <ac:inkMkLst>
            <pc:docMk/>
            <pc:sldMk cId="3548354386" sldId="341"/>
            <ac:inkMk id="195" creationId="{61CA5240-21C6-E699-8AAA-ADBA8FC0962A}"/>
          </ac:inkMkLst>
        </pc:inkChg>
        <pc:inkChg chg="add del">
          <ac:chgData name="Prabhu NATARAJAN" userId="b568c39d-4608-44ca-adc0-616f90d36460" providerId="ADAL" clId="{41C11E5D-261B-8B45-87DC-51FBC1D552E0}" dt="2024-01-19T06:12:49.980" v="132"/>
          <ac:inkMkLst>
            <pc:docMk/>
            <pc:sldMk cId="3548354386" sldId="341"/>
            <ac:inkMk id="196" creationId="{C59F0189-6671-FB3B-F853-2BFF5899B645}"/>
          </ac:inkMkLst>
        </pc:inkChg>
        <pc:inkChg chg="add reco">
          <ac:chgData name="Prabhu NATARAJAN" userId="b568c39d-4608-44ca-adc0-616f90d36460" providerId="ADAL" clId="{41C11E5D-261B-8B45-87DC-51FBC1D552E0}" dt="2024-01-19T06:12:49.980" v="132"/>
          <ac:inkMkLst>
            <pc:docMk/>
            <pc:sldMk cId="3548354386" sldId="341"/>
            <ac:inkMk id="197" creationId="{2A4C461E-2D07-B823-5C8F-220F605FBF5A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198" creationId="{9A134C9D-A975-168B-783C-FF0DE15CC9B7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199" creationId="{A73026B0-70CC-812A-B862-246E178FB004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0" creationId="{80DF2647-CC08-FB4E-BCDE-74722D2F37EC}"/>
          </ac:inkMkLst>
        </pc:inkChg>
        <pc:inkChg chg="add">
          <ac:chgData name="Prabhu NATARAJAN" userId="b568c39d-4608-44ca-adc0-616f90d36460" providerId="ADAL" clId="{41C11E5D-261B-8B45-87DC-51FBC1D552E0}" dt="2024-01-19T06:12:52.460" v="136"/>
          <ac:inkMkLst>
            <pc:docMk/>
            <pc:sldMk cId="3548354386" sldId="341"/>
            <ac:inkMk id="201" creationId="{B6DA8390-0595-9E6C-61C3-9E0FA8401E04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2" creationId="{2B6127E0-A0A1-3558-FF83-14427F9D1C4E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3" creationId="{8A81736B-DC39-ADE8-7401-AF70667C9180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4" creationId="{90240AB9-D727-DA93-0D75-DE946397D29C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5" creationId="{3AD6EAD4-4CF1-4FDB-C365-50E1C49F68CD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6" creationId="{7EF410C1-BE48-8695-0567-C88389993B86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7" creationId="{AAB2D816-3283-33AB-CFD9-AEC5EFDE54CD}"/>
          </ac:inkMkLst>
        </pc:inkChg>
        <pc:inkChg chg="add del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8" creationId="{F2A5717F-89BE-1131-AA3D-12A19765FC59}"/>
          </ac:inkMkLst>
        </pc:inkChg>
        <pc:inkChg chg="add reco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09" creationId="{6F11447D-A56E-81CE-5134-5A841A6FB5AD}"/>
          </ac:inkMkLst>
        </pc:inkChg>
        <pc:inkChg chg="add reco">
          <ac:chgData name="Prabhu NATARAJAN" userId="b568c39d-4608-44ca-adc0-616f90d36460" providerId="ADAL" clId="{41C11E5D-261B-8B45-87DC-51FBC1D552E0}" dt="2024-01-19T06:12:55.882" v="144"/>
          <ac:inkMkLst>
            <pc:docMk/>
            <pc:sldMk cId="3548354386" sldId="341"/>
            <ac:inkMk id="210" creationId="{7D30ACFC-40B1-AF13-CE9C-F8B43F711197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1" creationId="{236A0787-2005-C53D-5156-BD2D0EC38304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2" creationId="{CD118FD0-7144-E67D-528B-F0712BF7F61D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3" creationId="{DF99A5E8-63AF-F755-69D3-6DFD1C05EA2F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4" creationId="{D629BA9E-C729-80E2-B717-9B33CB55FEC5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5" creationId="{09B7C204-DD10-68FF-978C-3D53624E8678}"/>
          </ac:inkMkLst>
        </pc:inkChg>
        <pc:inkChg chg="add del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6" creationId="{7E7945B1-C5CF-1439-01C3-5ED0B1863011}"/>
          </ac:inkMkLst>
        </pc:inkChg>
        <pc:inkChg chg="add reco">
          <ac:chgData name="Prabhu NATARAJAN" userId="b568c39d-4608-44ca-adc0-616f90d36460" providerId="ADAL" clId="{41C11E5D-261B-8B45-87DC-51FBC1D552E0}" dt="2024-01-19T06:13:06.460" v="151"/>
          <ac:inkMkLst>
            <pc:docMk/>
            <pc:sldMk cId="3548354386" sldId="341"/>
            <ac:inkMk id="217" creationId="{BAC6E4A0-B587-4BFE-692D-88C70D42E3E7}"/>
          </ac:inkMkLst>
        </pc:inkChg>
        <pc:inkChg chg="add del">
          <ac:chgData name="Prabhu NATARAJAN" userId="b568c39d-4608-44ca-adc0-616f90d36460" providerId="ADAL" clId="{41C11E5D-261B-8B45-87DC-51FBC1D552E0}" dt="2024-01-19T06:13:08.193" v="153"/>
          <ac:inkMkLst>
            <pc:docMk/>
            <pc:sldMk cId="3548354386" sldId="341"/>
            <ac:inkMk id="218" creationId="{24BC1D80-A979-84CD-2E47-ED921D074729}"/>
          </ac:inkMkLst>
        </pc:inkChg>
        <pc:inkChg chg="add del">
          <ac:chgData name="Prabhu NATARAJAN" userId="b568c39d-4608-44ca-adc0-616f90d36460" providerId="ADAL" clId="{41C11E5D-261B-8B45-87DC-51FBC1D552E0}" dt="2024-01-19T06:13:10.819" v="156"/>
          <ac:inkMkLst>
            <pc:docMk/>
            <pc:sldMk cId="3548354386" sldId="341"/>
            <ac:inkMk id="219" creationId="{3DC9F816-4E40-6A9E-3546-328C3EC7C783}"/>
          </ac:inkMkLst>
        </pc:inkChg>
        <pc:inkChg chg="add del">
          <ac:chgData name="Prabhu NATARAJAN" userId="b568c39d-4608-44ca-adc0-616f90d36460" providerId="ADAL" clId="{41C11E5D-261B-8B45-87DC-51FBC1D552E0}" dt="2024-01-19T06:13:10.819" v="156"/>
          <ac:inkMkLst>
            <pc:docMk/>
            <pc:sldMk cId="3548354386" sldId="341"/>
            <ac:inkMk id="220" creationId="{E2318808-079E-FFE5-9B79-66737C07D546}"/>
          </ac:inkMkLst>
        </pc:inkChg>
        <pc:inkChg chg="add reco">
          <ac:chgData name="Prabhu NATARAJAN" userId="b568c39d-4608-44ca-adc0-616f90d36460" providerId="ADAL" clId="{41C11E5D-261B-8B45-87DC-51FBC1D552E0}" dt="2024-01-19T06:13:10.819" v="156"/>
          <ac:inkMkLst>
            <pc:docMk/>
            <pc:sldMk cId="3548354386" sldId="341"/>
            <ac:inkMk id="221" creationId="{750BFB14-5B73-EC3E-7013-F6C3B640FDC2}"/>
          </ac:inkMkLst>
        </pc:inkChg>
        <pc:inkChg chg="add del">
          <ac:chgData name="Prabhu NATARAJAN" userId="b568c39d-4608-44ca-adc0-616f90d36460" providerId="ADAL" clId="{41C11E5D-261B-8B45-87DC-51FBC1D552E0}" dt="2024-01-19T06:13:13.405" v="160"/>
          <ac:inkMkLst>
            <pc:docMk/>
            <pc:sldMk cId="3548354386" sldId="341"/>
            <ac:inkMk id="222" creationId="{E942462C-B586-168A-A2FB-0BA037B5BF36}"/>
          </ac:inkMkLst>
        </pc:inkChg>
        <pc:inkChg chg="add del">
          <ac:chgData name="Prabhu NATARAJAN" userId="b568c39d-4608-44ca-adc0-616f90d36460" providerId="ADAL" clId="{41C11E5D-261B-8B45-87DC-51FBC1D552E0}" dt="2024-01-19T06:13:13.405" v="160"/>
          <ac:inkMkLst>
            <pc:docMk/>
            <pc:sldMk cId="3548354386" sldId="341"/>
            <ac:inkMk id="223" creationId="{3886CEB8-0925-45B3-B8D3-6CCE4E7BF408}"/>
          </ac:inkMkLst>
        </pc:inkChg>
        <pc:inkChg chg="add del">
          <ac:chgData name="Prabhu NATARAJAN" userId="b568c39d-4608-44ca-adc0-616f90d36460" providerId="ADAL" clId="{41C11E5D-261B-8B45-87DC-51FBC1D552E0}" dt="2024-01-19T06:13:13.405" v="160"/>
          <ac:inkMkLst>
            <pc:docMk/>
            <pc:sldMk cId="3548354386" sldId="341"/>
            <ac:inkMk id="224" creationId="{400CB91B-0113-1B20-5525-780DC263C8C4}"/>
          </ac:inkMkLst>
        </pc:inkChg>
        <pc:inkChg chg="add reco">
          <ac:chgData name="Prabhu NATARAJAN" userId="b568c39d-4608-44ca-adc0-616f90d36460" providerId="ADAL" clId="{41C11E5D-261B-8B45-87DC-51FBC1D552E0}" dt="2024-01-19T06:13:13.405" v="160"/>
          <ac:inkMkLst>
            <pc:docMk/>
            <pc:sldMk cId="3548354386" sldId="341"/>
            <ac:inkMk id="225" creationId="{4052D330-5EBD-97E2-1AEF-78A00DA0CD51}"/>
          </ac:inkMkLst>
        </pc:inkChg>
        <pc:inkChg chg="add del">
          <ac:chgData name="Prabhu NATARAJAN" userId="b568c39d-4608-44ca-adc0-616f90d36460" providerId="ADAL" clId="{41C11E5D-261B-8B45-87DC-51FBC1D552E0}" dt="2024-01-19T06:13:14.840" v="164"/>
          <ac:inkMkLst>
            <pc:docMk/>
            <pc:sldMk cId="3548354386" sldId="341"/>
            <ac:inkMk id="226" creationId="{20F973EF-0CDA-0F2A-FE4E-FBBB56E8E0C4}"/>
          </ac:inkMkLst>
        </pc:inkChg>
        <pc:inkChg chg="add del">
          <ac:chgData name="Prabhu NATARAJAN" userId="b568c39d-4608-44ca-adc0-616f90d36460" providerId="ADAL" clId="{41C11E5D-261B-8B45-87DC-51FBC1D552E0}" dt="2024-01-19T06:13:14.840" v="164"/>
          <ac:inkMkLst>
            <pc:docMk/>
            <pc:sldMk cId="3548354386" sldId="341"/>
            <ac:inkMk id="227" creationId="{17525C9C-6285-9D26-8BB9-24B99382D511}"/>
          </ac:inkMkLst>
        </pc:inkChg>
        <pc:inkChg chg="add del">
          <ac:chgData name="Prabhu NATARAJAN" userId="b568c39d-4608-44ca-adc0-616f90d36460" providerId="ADAL" clId="{41C11E5D-261B-8B45-87DC-51FBC1D552E0}" dt="2024-01-19T06:13:14.840" v="164"/>
          <ac:inkMkLst>
            <pc:docMk/>
            <pc:sldMk cId="3548354386" sldId="341"/>
            <ac:inkMk id="228" creationId="{72A3A691-5CB5-444E-1E9B-053A2758C011}"/>
          </ac:inkMkLst>
        </pc:inkChg>
        <pc:inkChg chg="add reco">
          <ac:chgData name="Prabhu NATARAJAN" userId="b568c39d-4608-44ca-adc0-616f90d36460" providerId="ADAL" clId="{41C11E5D-261B-8B45-87DC-51FBC1D552E0}" dt="2024-01-19T06:13:14.840" v="164"/>
          <ac:inkMkLst>
            <pc:docMk/>
            <pc:sldMk cId="3548354386" sldId="341"/>
            <ac:inkMk id="229" creationId="{97A34BD2-2C70-5265-2AE2-D50BE767698B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0" creationId="{7B7CF73D-266B-003E-5687-F90D871174C0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1" creationId="{8459DA67-4FA1-7A1F-9E5E-EF7BC87FF702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2" creationId="{5169A9BD-D513-2316-22E5-7FFD0377830D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3" creationId="{02BB944F-FD8E-5537-6FBA-115247AE5438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4" creationId="{0B270AFB-5F41-BF0B-F032-9D915EB85AEE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5" creationId="{FD2D8166-0FD3-90D7-96E8-04E991A80002}"/>
          </ac:inkMkLst>
        </pc:inkChg>
        <pc:inkChg chg="add del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6" creationId="{09566A28-9634-D5A7-E268-1FE3B8597083}"/>
          </ac:inkMkLst>
        </pc:inkChg>
        <pc:inkChg chg="add">
          <ac:chgData name="Prabhu NATARAJAN" userId="b568c39d-4608-44ca-adc0-616f90d36460" providerId="ADAL" clId="{41C11E5D-261B-8B45-87DC-51FBC1D552E0}" dt="2024-01-19T06:13:18.991" v="172"/>
          <ac:inkMkLst>
            <pc:docMk/>
            <pc:sldMk cId="3548354386" sldId="341"/>
            <ac:inkMk id="237" creationId="{D5B9E73A-61AF-0711-5527-AC6DFB29F9F9}"/>
          </ac:inkMkLst>
        </pc:inkChg>
        <pc:inkChg chg="add reco">
          <ac:chgData name="Prabhu NATARAJAN" userId="b568c39d-4608-44ca-adc0-616f90d36460" providerId="ADAL" clId="{41C11E5D-261B-8B45-87DC-51FBC1D552E0}" dt="2024-01-19T06:13:19.844" v="173"/>
          <ac:inkMkLst>
            <pc:docMk/>
            <pc:sldMk cId="3548354386" sldId="341"/>
            <ac:inkMk id="238" creationId="{C281BF79-69EB-F60C-F0AE-9FBDA9E71A4D}"/>
          </ac:inkMkLst>
        </pc:inkChg>
        <pc:inkChg chg="add del">
          <ac:chgData name="Prabhu NATARAJAN" userId="b568c39d-4608-44ca-adc0-616f90d36460" providerId="ADAL" clId="{41C11E5D-261B-8B45-87DC-51FBC1D552E0}" dt="2024-01-19T06:13:31.019" v="176"/>
          <ac:inkMkLst>
            <pc:docMk/>
            <pc:sldMk cId="3548354386" sldId="341"/>
            <ac:inkMk id="239" creationId="{F229FEA6-9C07-3A74-B66B-7BF99225C153}"/>
          </ac:inkMkLst>
        </pc:inkChg>
        <pc:inkChg chg="add del">
          <ac:chgData name="Prabhu NATARAJAN" userId="b568c39d-4608-44ca-adc0-616f90d36460" providerId="ADAL" clId="{41C11E5D-261B-8B45-87DC-51FBC1D552E0}" dt="2024-01-19T06:13:31.019" v="176"/>
          <ac:inkMkLst>
            <pc:docMk/>
            <pc:sldMk cId="3548354386" sldId="341"/>
            <ac:inkMk id="240" creationId="{996C860D-92DA-B5FE-BD8F-3A4743C20C8E}"/>
          </ac:inkMkLst>
        </pc:inkChg>
        <pc:inkChg chg="add del reco">
          <ac:chgData name="Prabhu NATARAJAN" userId="b568c39d-4608-44ca-adc0-616f90d36460" providerId="ADAL" clId="{41C11E5D-261B-8B45-87DC-51FBC1D552E0}" dt="2024-01-19T06:13:32.564" v="177"/>
          <ac:inkMkLst>
            <pc:docMk/>
            <pc:sldMk cId="3548354386" sldId="341"/>
            <ac:inkMk id="241" creationId="{B46068DA-02CF-323D-35F8-942DEB3F36C2}"/>
          </ac:inkMkLst>
        </pc:inkChg>
        <pc:inkChg chg="add del">
          <ac:chgData name="Prabhu NATARAJAN" userId="b568c39d-4608-44ca-adc0-616f90d36460" providerId="ADAL" clId="{41C11E5D-261B-8B45-87DC-51FBC1D552E0}" dt="2024-01-19T06:15:43.515" v="181"/>
          <ac:inkMkLst>
            <pc:docMk/>
            <pc:sldMk cId="3548354386" sldId="341"/>
            <ac:inkMk id="242" creationId="{751A29B5-0C18-303C-6143-AE2DCCFEF904}"/>
          </ac:inkMkLst>
        </pc:inkChg>
        <pc:inkChg chg="add del">
          <ac:chgData name="Prabhu NATARAJAN" userId="b568c39d-4608-44ca-adc0-616f90d36460" providerId="ADAL" clId="{41C11E5D-261B-8B45-87DC-51FBC1D552E0}" dt="2024-01-19T06:15:43.515" v="181"/>
          <ac:inkMkLst>
            <pc:docMk/>
            <pc:sldMk cId="3548354386" sldId="341"/>
            <ac:inkMk id="243" creationId="{C6B2F9C2-E41F-C8DE-4313-85DA84AAB3D7}"/>
          </ac:inkMkLst>
        </pc:inkChg>
        <pc:inkChg chg="add del">
          <ac:chgData name="Prabhu NATARAJAN" userId="b568c39d-4608-44ca-adc0-616f90d36460" providerId="ADAL" clId="{41C11E5D-261B-8B45-87DC-51FBC1D552E0}" dt="2024-01-19T06:15:43.515" v="181"/>
          <ac:inkMkLst>
            <pc:docMk/>
            <pc:sldMk cId="3548354386" sldId="341"/>
            <ac:inkMk id="244" creationId="{ED778730-CF6C-BC4D-C400-868732C7AA71}"/>
          </ac:inkMkLst>
        </pc:inkChg>
        <pc:inkChg chg="add del reco">
          <ac:chgData name="Prabhu NATARAJAN" userId="b568c39d-4608-44ca-adc0-616f90d36460" providerId="ADAL" clId="{41C11E5D-261B-8B45-87DC-51FBC1D552E0}" dt="2024-01-19T06:20:54.717" v="353"/>
          <ac:inkMkLst>
            <pc:docMk/>
            <pc:sldMk cId="3548354386" sldId="341"/>
            <ac:inkMk id="245" creationId="{F65DA994-977F-B789-12F3-8FD921BA1C36}"/>
          </ac:inkMkLst>
        </pc:inkChg>
        <pc:inkChg chg="add del">
          <ac:chgData name="Prabhu NATARAJAN" userId="b568c39d-4608-44ca-adc0-616f90d36460" providerId="ADAL" clId="{41C11E5D-261B-8B45-87DC-51FBC1D552E0}" dt="2024-01-19T06:20:57.666" v="357"/>
          <ac:inkMkLst>
            <pc:docMk/>
            <pc:sldMk cId="3548354386" sldId="341"/>
            <ac:inkMk id="246" creationId="{A4DBF7E1-3860-1053-F1BB-00A7936DAC12}"/>
          </ac:inkMkLst>
        </pc:inkChg>
        <pc:inkChg chg="add del">
          <ac:chgData name="Prabhu NATARAJAN" userId="b568c39d-4608-44ca-adc0-616f90d36460" providerId="ADAL" clId="{41C11E5D-261B-8B45-87DC-51FBC1D552E0}" dt="2024-01-19T06:20:57.666" v="357"/>
          <ac:inkMkLst>
            <pc:docMk/>
            <pc:sldMk cId="3548354386" sldId="341"/>
            <ac:inkMk id="247" creationId="{D53F59BE-09E6-DE77-ECEB-4B5053049F67}"/>
          </ac:inkMkLst>
        </pc:inkChg>
        <pc:inkChg chg="add del">
          <ac:chgData name="Prabhu NATARAJAN" userId="b568c39d-4608-44ca-adc0-616f90d36460" providerId="ADAL" clId="{41C11E5D-261B-8B45-87DC-51FBC1D552E0}" dt="2024-01-19T06:20:57.666" v="357"/>
          <ac:inkMkLst>
            <pc:docMk/>
            <pc:sldMk cId="3548354386" sldId="341"/>
            <ac:inkMk id="248" creationId="{2430D054-DF60-8FD2-E1CD-2F55E91C1BA3}"/>
          </ac:inkMkLst>
        </pc:inkChg>
        <pc:inkChg chg="add del mod reco modStrokes">
          <ac:chgData name="Prabhu NATARAJAN" userId="b568c39d-4608-44ca-adc0-616f90d36460" providerId="ADAL" clId="{41C11E5D-261B-8B45-87DC-51FBC1D552E0}" dt="2024-01-19T06:20:59.974" v="359"/>
          <ac:inkMkLst>
            <pc:docMk/>
            <pc:sldMk cId="3548354386" sldId="341"/>
            <ac:inkMk id="249" creationId="{D9FFB454-7823-D3D9-9976-B4F3306A12A8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0" creationId="{109FB285-C34B-9017-83CE-909B67009D2A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1" creationId="{4557A6E9-3946-72AB-0D65-752279C7758D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2" creationId="{ADA75C6A-4EBA-D568-4E3B-5F703F93106C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3" creationId="{9075A8B3-1014-1443-CCD2-DC7069F10076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4" creationId="{4C994C82-2F22-227B-C21E-41CFC3C87A3F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5" creationId="{905ECE8E-B5B4-7BB1-774D-13A4DBC3C356}"/>
          </ac:inkMkLst>
        </pc:inkChg>
        <pc:inkChg chg="add del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6" creationId="{261DC85E-6FE1-0B93-3D39-1D7EF3B7C546}"/>
          </ac:inkMkLst>
        </pc:inkChg>
        <pc:inkChg chg="add reco">
          <ac:chgData name="Prabhu NATARAJAN" userId="b568c39d-4608-44ca-adc0-616f90d36460" providerId="ADAL" clId="{41C11E5D-261B-8B45-87DC-51FBC1D552E0}" dt="2024-01-19T06:21:04.412" v="367"/>
          <ac:inkMkLst>
            <pc:docMk/>
            <pc:sldMk cId="3548354386" sldId="341"/>
            <ac:inkMk id="257" creationId="{E9EAAA2C-D424-1E59-3B1D-76A7E0A442DA}"/>
          </ac:inkMkLst>
        </pc:inkChg>
        <pc:inkChg chg="add del">
          <ac:chgData name="Prabhu NATARAJAN" userId="b568c39d-4608-44ca-adc0-616f90d36460" providerId="ADAL" clId="{41C11E5D-261B-8B45-87DC-51FBC1D552E0}" dt="2024-01-19T06:21:07.036" v="371"/>
          <ac:inkMkLst>
            <pc:docMk/>
            <pc:sldMk cId="3548354386" sldId="341"/>
            <ac:inkMk id="258" creationId="{F043D013-1FF4-7238-1204-37A74F10E287}"/>
          </ac:inkMkLst>
        </pc:inkChg>
        <pc:inkChg chg="add del">
          <ac:chgData name="Prabhu NATARAJAN" userId="b568c39d-4608-44ca-adc0-616f90d36460" providerId="ADAL" clId="{41C11E5D-261B-8B45-87DC-51FBC1D552E0}" dt="2024-01-19T06:21:07.036" v="371"/>
          <ac:inkMkLst>
            <pc:docMk/>
            <pc:sldMk cId="3548354386" sldId="341"/>
            <ac:inkMk id="259" creationId="{520C9763-9B52-3B20-89B1-43235930544A}"/>
          </ac:inkMkLst>
        </pc:inkChg>
        <pc:inkChg chg="add del">
          <ac:chgData name="Prabhu NATARAJAN" userId="b568c39d-4608-44ca-adc0-616f90d36460" providerId="ADAL" clId="{41C11E5D-261B-8B45-87DC-51FBC1D552E0}" dt="2024-01-19T06:21:07.036" v="371"/>
          <ac:inkMkLst>
            <pc:docMk/>
            <pc:sldMk cId="3548354386" sldId="341"/>
            <ac:inkMk id="260" creationId="{09F667B8-6ACB-B80B-6AC7-5928A590F5CE}"/>
          </ac:inkMkLst>
        </pc:inkChg>
        <pc:inkChg chg="add reco">
          <ac:chgData name="Prabhu NATARAJAN" userId="b568c39d-4608-44ca-adc0-616f90d36460" providerId="ADAL" clId="{41C11E5D-261B-8B45-87DC-51FBC1D552E0}" dt="2024-01-19T06:21:07.036" v="371"/>
          <ac:inkMkLst>
            <pc:docMk/>
            <pc:sldMk cId="3548354386" sldId="341"/>
            <ac:inkMk id="261" creationId="{441F6B84-F505-7A20-74F4-5B2F7912C3EE}"/>
          </ac:inkMkLst>
        </pc:inkChg>
        <pc:inkChg chg="add del">
          <ac:chgData name="Prabhu NATARAJAN" userId="b568c39d-4608-44ca-adc0-616f90d36460" providerId="ADAL" clId="{41C11E5D-261B-8B45-87DC-51FBC1D552E0}" dt="2024-01-19T06:21:09.724" v="374"/>
          <ac:inkMkLst>
            <pc:docMk/>
            <pc:sldMk cId="3548354386" sldId="341"/>
            <ac:inkMk id="262" creationId="{3DB43A64-D44C-5B5A-1CBA-8DFE648C3598}"/>
          </ac:inkMkLst>
        </pc:inkChg>
        <pc:inkChg chg="add del">
          <ac:chgData name="Prabhu NATARAJAN" userId="b568c39d-4608-44ca-adc0-616f90d36460" providerId="ADAL" clId="{41C11E5D-261B-8B45-87DC-51FBC1D552E0}" dt="2024-01-19T06:21:09.724" v="374"/>
          <ac:inkMkLst>
            <pc:docMk/>
            <pc:sldMk cId="3548354386" sldId="341"/>
            <ac:inkMk id="263" creationId="{78645D24-B905-F1C5-3262-FD3AAC1ACFBD}"/>
          </ac:inkMkLst>
        </pc:inkChg>
        <pc:inkChg chg="add reco">
          <ac:chgData name="Prabhu NATARAJAN" userId="b568c39d-4608-44ca-adc0-616f90d36460" providerId="ADAL" clId="{41C11E5D-261B-8B45-87DC-51FBC1D552E0}" dt="2024-01-19T06:21:09.724" v="374"/>
          <ac:inkMkLst>
            <pc:docMk/>
            <pc:sldMk cId="3548354386" sldId="341"/>
            <ac:inkMk id="264" creationId="{9274ED4F-E7E7-3EE6-0A4D-401F7ACE724B}"/>
          </ac:inkMkLst>
        </pc:inkChg>
      </pc:sldChg>
      <pc:sldChg chg="addSp delSp modSp">
        <pc:chgData name="Prabhu NATARAJAN" userId="b568c39d-4608-44ca-adc0-616f90d36460" providerId="ADAL" clId="{41C11E5D-261B-8B45-87DC-51FBC1D552E0}" dt="2024-01-19T08:59:06.416" v="682"/>
        <pc:sldMkLst>
          <pc:docMk/>
          <pc:sldMk cId="2597431967" sldId="343"/>
        </pc:sldMkLst>
        <pc:inkChg chg="add">
          <ac:chgData name="Prabhu NATARAJAN" userId="b568c39d-4608-44ca-adc0-616f90d36460" providerId="ADAL" clId="{41C11E5D-261B-8B45-87DC-51FBC1D552E0}" dt="2024-01-19T06:21:30.294" v="375"/>
          <ac:inkMkLst>
            <pc:docMk/>
            <pc:sldMk cId="2597431967" sldId="343"/>
            <ac:inkMk id="7" creationId="{EF02084B-CA33-9148-95E4-032CF65FB8F8}"/>
          </ac:inkMkLst>
        </pc:inkChg>
        <pc:inkChg chg="add">
          <ac:chgData name="Prabhu NATARAJAN" userId="b568c39d-4608-44ca-adc0-616f90d36460" providerId="ADAL" clId="{41C11E5D-261B-8B45-87DC-51FBC1D552E0}" dt="2024-01-19T06:27:48.739" v="376"/>
          <ac:inkMkLst>
            <pc:docMk/>
            <pc:sldMk cId="2597431967" sldId="343"/>
            <ac:inkMk id="8" creationId="{D9325E36-55C3-FD03-167C-697B9AA30FD1}"/>
          </ac:inkMkLst>
        </pc:inkChg>
        <pc:inkChg chg="add">
          <ac:chgData name="Prabhu NATARAJAN" userId="b568c39d-4608-44ca-adc0-616f90d36460" providerId="ADAL" clId="{41C11E5D-261B-8B45-87DC-51FBC1D552E0}" dt="2024-01-19T06:27:49.135" v="377"/>
          <ac:inkMkLst>
            <pc:docMk/>
            <pc:sldMk cId="2597431967" sldId="343"/>
            <ac:inkMk id="9" creationId="{896B4C45-CDC8-549B-827A-06AF7B58097A}"/>
          </ac:inkMkLst>
        </pc:inkChg>
        <pc:inkChg chg="add">
          <ac:chgData name="Prabhu NATARAJAN" userId="b568c39d-4608-44ca-adc0-616f90d36460" providerId="ADAL" clId="{41C11E5D-261B-8B45-87DC-51FBC1D552E0}" dt="2024-01-19T06:27:49.800" v="378"/>
          <ac:inkMkLst>
            <pc:docMk/>
            <pc:sldMk cId="2597431967" sldId="343"/>
            <ac:inkMk id="10" creationId="{A638C941-79EE-E6AF-6231-81BEAE9BBC70}"/>
          </ac:inkMkLst>
        </pc:inkChg>
        <pc:inkChg chg="add">
          <ac:chgData name="Prabhu NATARAJAN" userId="b568c39d-4608-44ca-adc0-616f90d36460" providerId="ADAL" clId="{41C11E5D-261B-8B45-87DC-51FBC1D552E0}" dt="2024-01-19T06:27:51.606" v="379"/>
          <ac:inkMkLst>
            <pc:docMk/>
            <pc:sldMk cId="2597431967" sldId="343"/>
            <ac:inkMk id="11" creationId="{A96816F1-3151-2987-BC99-CC885942B207}"/>
          </ac:inkMkLst>
        </pc:inkChg>
        <pc:inkChg chg="add">
          <ac:chgData name="Prabhu NATARAJAN" userId="b568c39d-4608-44ca-adc0-616f90d36460" providerId="ADAL" clId="{41C11E5D-261B-8B45-87DC-51FBC1D552E0}" dt="2024-01-19T06:27:52.014" v="380"/>
          <ac:inkMkLst>
            <pc:docMk/>
            <pc:sldMk cId="2597431967" sldId="343"/>
            <ac:inkMk id="12" creationId="{2D2E1C50-17F7-390D-5707-7035EE40928B}"/>
          </ac:inkMkLst>
        </pc:inkChg>
        <pc:inkChg chg="add">
          <ac:chgData name="Prabhu NATARAJAN" userId="b568c39d-4608-44ca-adc0-616f90d36460" providerId="ADAL" clId="{41C11E5D-261B-8B45-87DC-51FBC1D552E0}" dt="2024-01-19T06:27:52.683" v="381"/>
          <ac:inkMkLst>
            <pc:docMk/>
            <pc:sldMk cId="2597431967" sldId="343"/>
            <ac:inkMk id="13" creationId="{FA1D378A-894E-9486-6500-A854A29A5A0D}"/>
          </ac:inkMkLst>
        </pc:inkChg>
        <pc:inkChg chg="add">
          <ac:chgData name="Prabhu NATARAJAN" userId="b568c39d-4608-44ca-adc0-616f90d36460" providerId="ADAL" clId="{41C11E5D-261B-8B45-87DC-51FBC1D552E0}" dt="2024-01-19T06:27:53.267" v="382"/>
          <ac:inkMkLst>
            <pc:docMk/>
            <pc:sldMk cId="2597431967" sldId="343"/>
            <ac:inkMk id="14" creationId="{DEF2EF6A-70FA-89D6-ED46-5E15AB913676}"/>
          </ac:inkMkLst>
        </pc:inkChg>
        <pc:inkChg chg="add">
          <ac:chgData name="Prabhu NATARAJAN" userId="b568c39d-4608-44ca-adc0-616f90d36460" providerId="ADAL" clId="{41C11E5D-261B-8B45-87DC-51FBC1D552E0}" dt="2024-01-19T06:27:53.806" v="383"/>
          <ac:inkMkLst>
            <pc:docMk/>
            <pc:sldMk cId="2597431967" sldId="343"/>
            <ac:inkMk id="15" creationId="{59DEBAAC-DC86-AF65-4560-245FA6ED5CB4}"/>
          </ac:inkMkLst>
        </pc:inkChg>
        <pc:inkChg chg="add">
          <ac:chgData name="Prabhu NATARAJAN" userId="b568c39d-4608-44ca-adc0-616f90d36460" providerId="ADAL" clId="{41C11E5D-261B-8B45-87DC-51FBC1D552E0}" dt="2024-01-19T06:27:54.342" v="384"/>
          <ac:inkMkLst>
            <pc:docMk/>
            <pc:sldMk cId="2597431967" sldId="343"/>
            <ac:inkMk id="16" creationId="{A58F580F-3369-3FF6-B019-531A2C7A21D1}"/>
          </ac:inkMkLst>
        </pc:inkChg>
        <pc:inkChg chg="add">
          <ac:chgData name="Prabhu NATARAJAN" userId="b568c39d-4608-44ca-adc0-616f90d36460" providerId="ADAL" clId="{41C11E5D-261B-8B45-87DC-51FBC1D552E0}" dt="2024-01-19T06:27:54.581" v="385"/>
          <ac:inkMkLst>
            <pc:docMk/>
            <pc:sldMk cId="2597431967" sldId="343"/>
            <ac:inkMk id="17" creationId="{EEC83A99-222B-C60C-E5B1-C5D6B45EFBEA}"/>
          </ac:inkMkLst>
        </pc:inkChg>
        <pc:inkChg chg="add">
          <ac:chgData name="Prabhu NATARAJAN" userId="b568c39d-4608-44ca-adc0-616f90d36460" providerId="ADAL" clId="{41C11E5D-261B-8B45-87DC-51FBC1D552E0}" dt="2024-01-19T06:27:54.690" v="386"/>
          <ac:inkMkLst>
            <pc:docMk/>
            <pc:sldMk cId="2597431967" sldId="343"/>
            <ac:inkMk id="18" creationId="{6D6D7ACD-A5EE-7B8F-4A0C-656FA41BC389}"/>
          </ac:inkMkLst>
        </pc:inkChg>
        <pc:inkChg chg="add">
          <ac:chgData name="Prabhu NATARAJAN" userId="b568c39d-4608-44ca-adc0-616f90d36460" providerId="ADAL" clId="{41C11E5D-261B-8B45-87DC-51FBC1D552E0}" dt="2024-01-19T06:27:55.256" v="387"/>
          <ac:inkMkLst>
            <pc:docMk/>
            <pc:sldMk cId="2597431967" sldId="343"/>
            <ac:inkMk id="19" creationId="{EBA01548-F772-C3BB-8495-9247A8FAEFD5}"/>
          </ac:inkMkLst>
        </pc:inkChg>
        <pc:inkChg chg="add">
          <ac:chgData name="Prabhu NATARAJAN" userId="b568c39d-4608-44ca-adc0-616f90d36460" providerId="ADAL" clId="{41C11E5D-261B-8B45-87DC-51FBC1D552E0}" dt="2024-01-19T06:27:55.726" v="388"/>
          <ac:inkMkLst>
            <pc:docMk/>
            <pc:sldMk cId="2597431967" sldId="343"/>
            <ac:inkMk id="20" creationId="{1D55C7A0-46E3-D764-80AC-A68019DF91DA}"/>
          </ac:inkMkLst>
        </pc:inkChg>
        <pc:inkChg chg="add">
          <ac:chgData name="Prabhu NATARAJAN" userId="b568c39d-4608-44ca-adc0-616f90d36460" providerId="ADAL" clId="{41C11E5D-261B-8B45-87DC-51FBC1D552E0}" dt="2024-01-19T06:27:55.902" v="389"/>
          <ac:inkMkLst>
            <pc:docMk/>
            <pc:sldMk cId="2597431967" sldId="343"/>
            <ac:inkMk id="21" creationId="{78FF4E94-DBBB-96BB-386C-9EB320693364}"/>
          </ac:inkMkLst>
        </pc:inkChg>
        <pc:inkChg chg="add">
          <ac:chgData name="Prabhu NATARAJAN" userId="b568c39d-4608-44ca-adc0-616f90d36460" providerId="ADAL" clId="{41C11E5D-261B-8B45-87DC-51FBC1D552E0}" dt="2024-01-19T06:27:56.050" v="390"/>
          <ac:inkMkLst>
            <pc:docMk/>
            <pc:sldMk cId="2597431967" sldId="343"/>
            <ac:inkMk id="22" creationId="{9EB05536-FE1A-96EA-CCE9-81D1538ED1E7}"/>
          </ac:inkMkLst>
        </pc:inkChg>
        <pc:inkChg chg="add">
          <ac:chgData name="Prabhu NATARAJAN" userId="b568c39d-4608-44ca-adc0-616f90d36460" providerId="ADAL" clId="{41C11E5D-261B-8B45-87DC-51FBC1D552E0}" dt="2024-01-19T06:27:56.190" v="391"/>
          <ac:inkMkLst>
            <pc:docMk/>
            <pc:sldMk cId="2597431967" sldId="343"/>
            <ac:inkMk id="23" creationId="{7CFFD627-7C89-0720-68D2-F6296E1C3D31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4" creationId="{9FB7355E-EC57-D5D2-C294-E47B52070954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5" creationId="{8555A6D7-F36A-735D-0971-46C7467F46B0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6" creationId="{F137A0E9-1E33-4306-BD78-7D48C62372A0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7" creationId="{22219057-4493-6E04-9E6F-AFBAEA089324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8" creationId="{6CB98A13-8BF5-9140-6DBD-38EA1A4758B7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29" creationId="{A59ABC92-C2BA-7B12-ECB5-FAD28A135963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4" creationId="{884DA115-A1A5-B114-4B82-C34CDA3D4918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5" creationId="{B4C523D8-D124-FA8A-BAC6-918CA7EAC6CD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6" creationId="{EB6A9C7F-CF28-BBDC-22F3-FF5AEDED05FD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7" creationId="{181558DC-2829-5E57-7C1C-1EB6224EB569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8" creationId="{23D0943D-8FD5-1899-1BC3-93DEFEA6FDE8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39" creationId="{21D151A5-3923-B1AC-A8FE-3D8220C7B3CA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0" creationId="{00767F83-2F93-618F-5CEB-60654E57888A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1" creationId="{E1479C1E-66F5-5C65-9EAD-91412DCFA788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2" creationId="{164FFB7C-1FB3-57B1-699F-F4AA42AE594F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3" creationId="{68773FB7-A3FF-AF1F-B925-49994F3C2C03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4" creationId="{0E8A98E4-704F-5A10-DF48-D51A93890323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5" creationId="{5FBD96D2-66AA-F42F-A4DE-648A82F474E1}"/>
          </ac:inkMkLst>
        </pc:inkChg>
        <pc:inkChg chg="add del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6" creationId="{56537E44-1B81-F4F1-06BE-C7E573830E50}"/>
          </ac:inkMkLst>
        </pc:inkChg>
        <pc:inkChg chg="add reco">
          <ac:chgData name="Prabhu NATARAJAN" userId="b568c39d-4608-44ca-adc0-616f90d36460" providerId="ADAL" clId="{41C11E5D-261B-8B45-87DC-51FBC1D552E0}" dt="2024-01-19T06:28:06.344" v="411"/>
          <ac:inkMkLst>
            <pc:docMk/>
            <pc:sldMk cId="2597431967" sldId="343"/>
            <ac:inkMk id="47" creationId="{722A5B9F-E30A-69FD-EEF7-23D70B622647}"/>
          </ac:inkMkLst>
        </pc:inkChg>
        <pc:inkChg chg="add del">
          <ac:chgData name="Prabhu NATARAJAN" userId="b568c39d-4608-44ca-adc0-616f90d36460" providerId="ADAL" clId="{41C11E5D-261B-8B45-87DC-51FBC1D552E0}" dt="2024-01-19T06:28:08.046" v="415"/>
          <ac:inkMkLst>
            <pc:docMk/>
            <pc:sldMk cId="2597431967" sldId="343"/>
            <ac:inkMk id="48" creationId="{027FE8BD-0196-F3F1-9B64-EC86E3AD787C}"/>
          </ac:inkMkLst>
        </pc:inkChg>
        <pc:inkChg chg="add del">
          <ac:chgData name="Prabhu NATARAJAN" userId="b568c39d-4608-44ca-adc0-616f90d36460" providerId="ADAL" clId="{41C11E5D-261B-8B45-87DC-51FBC1D552E0}" dt="2024-01-19T06:28:08.046" v="415"/>
          <ac:inkMkLst>
            <pc:docMk/>
            <pc:sldMk cId="2597431967" sldId="343"/>
            <ac:inkMk id="49" creationId="{F1392C35-74E2-58BD-7363-ACDE3D690B06}"/>
          </ac:inkMkLst>
        </pc:inkChg>
        <pc:inkChg chg="add del">
          <ac:chgData name="Prabhu NATARAJAN" userId="b568c39d-4608-44ca-adc0-616f90d36460" providerId="ADAL" clId="{41C11E5D-261B-8B45-87DC-51FBC1D552E0}" dt="2024-01-19T06:28:08.046" v="415"/>
          <ac:inkMkLst>
            <pc:docMk/>
            <pc:sldMk cId="2597431967" sldId="343"/>
            <ac:inkMk id="50" creationId="{EE595988-DA09-4B2B-7EBA-F50A863A46C1}"/>
          </ac:inkMkLst>
        </pc:inkChg>
        <pc:inkChg chg="add reco">
          <ac:chgData name="Prabhu NATARAJAN" userId="b568c39d-4608-44ca-adc0-616f90d36460" providerId="ADAL" clId="{41C11E5D-261B-8B45-87DC-51FBC1D552E0}" dt="2024-01-19T06:28:08.046" v="415"/>
          <ac:inkMkLst>
            <pc:docMk/>
            <pc:sldMk cId="2597431967" sldId="343"/>
            <ac:inkMk id="51" creationId="{2B632D30-F114-13F3-7C7E-30331323C9F5}"/>
          </ac:inkMkLst>
        </pc:inkChg>
        <pc:inkChg chg="add del">
          <ac:chgData name="Prabhu NATARAJAN" userId="b568c39d-4608-44ca-adc0-616f90d36460" providerId="ADAL" clId="{41C11E5D-261B-8B45-87DC-51FBC1D552E0}" dt="2024-01-19T06:28:10.406" v="417"/>
          <ac:inkMkLst>
            <pc:docMk/>
            <pc:sldMk cId="2597431967" sldId="343"/>
            <ac:inkMk id="52" creationId="{99868210-B411-F985-EC10-1B8C274949F8}"/>
          </ac:inkMkLst>
        </pc:inkChg>
        <pc:inkChg chg="add del">
          <ac:chgData name="Prabhu NATARAJAN" userId="b568c39d-4608-44ca-adc0-616f90d36460" providerId="ADAL" clId="{41C11E5D-261B-8B45-87DC-51FBC1D552E0}" dt="2024-01-19T06:28:13.980" v="421"/>
          <ac:inkMkLst>
            <pc:docMk/>
            <pc:sldMk cId="2597431967" sldId="343"/>
            <ac:inkMk id="53" creationId="{06CF36D2-2ECD-CF13-2EC3-5A16E59F97D7}"/>
          </ac:inkMkLst>
        </pc:inkChg>
        <pc:inkChg chg="add del">
          <ac:chgData name="Prabhu NATARAJAN" userId="b568c39d-4608-44ca-adc0-616f90d36460" providerId="ADAL" clId="{41C11E5D-261B-8B45-87DC-51FBC1D552E0}" dt="2024-01-19T06:28:13.980" v="421"/>
          <ac:inkMkLst>
            <pc:docMk/>
            <pc:sldMk cId="2597431967" sldId="343"/>
            <ac:inkMk id="54" creationId="{EFA88E3A-0C8A-1B08-51A8-6DCBEE511DBB}"/>
          </ac:inkMkLst>
        </pc:inkChg>
        <pc:inkChg chg="add del">
          <ac:chgData name="Prabhu NATARAJAN" userId="b568c39d-4608-44ca-adc0-616f90d36460" providerId="ADAL" clId="{41C11E5D-261B-8B45-87DC-51FBC1D552E0}" dt="2024-01-19T06:28:13.980" v="421"/>
          <ac:inkMkLst>
            <pc:docMk/>
            <pc:sldMk cId="2597431967" sldId="343"/>
            <ac:inkMk id="55" creationId="{DC88FD33-A26C-9C5D-6FDF-0089FBC4C0CB}"/>
          </ac:inkMkLst>
        </pc:inkChg>
        <pc:inkChg chg="add reco">
          <ac:chgData name="Prabhu NATARAJAN" userId="b568c39d-4608-44ca-adc0-616f90d36460" providerId="ADAL" clId="{41C11E5D-261B-8B45-87DC-51FBC1D552E0}" dt="2024-01-19T06:28:13.980" v="421"/>
          <ac:inkMkLst>
            <pc:docMk/>
            <pc:sldMk cId="2597431967" sldId="343"/>
            <ac:inkMk id="56" creationId="{AF0507FC-536E-3D71-E274-C959B908585C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57" creationId="{D02AA5B1-1BFE-050B-FEC4-0CDEAA80CC09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58" creationId="{C110FC0A-4813-7932-DC64-ADF11B686523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59" creationId="{3977AB98-DE63-8BA1-3B45-BAC0E850790F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0" creationId="{E3028B00-6637-83BD-4019-FEE2DF1CA523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1" creationId="{955BB458-0115-0398-A0EA-B6C227BC1925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2" creationId="{8B8F5F22-FB47-089A-E88B-BD1B76FC6A30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3" creationId="{2FFFAE75-FBA4-3A8C-5890-D590D5C4CDF9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4" creationId="{8F3EC7E0-F79C-57EE-9AD6-41413C2D6746}"/>
          </ac:inkMkLst>
        </pc:inkChg>
        <pc:inkChg chg="add del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5" creationId="{34D0B88B-CECA-7025-CB28-92F9B7F68D3B}"/>
          </ac:inkMkLst>
        </pc:inkChg>
        <pc:inkChg chg="add reco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6" creationId="{C885628B-056F-A178-2013-6E91529E3D64}"/>
          </ac:inkMkLst>
        </pc:inkChg>
        <pc:inkChg chg="add reco">
          <ac:chgData name="Prabhu NATARAJAN" userId="b568c39d-4608-44ca-adc0-616f90d36460" providerId="ADAL" clId="{41C11E5D-261B-8B45-87DC-51FBC1D552E0}" dt="2024-01-19T06:30:05.386" v="431"/>
          <ac:inkMkLst>
            <pc:docMk/>
            <pc:sldMk cId="2597431967" sldId="343"/>
            <ac:inkMk id="67" creationId="{EDBEC78F-FBA1-468E-A1E7-1D8CC66D3C03}"/>
          </ac:inkMkLst>
        </pc:inkChg>
        <pc:inkChg chg="add del">
          <ac:chgData name="Prabhu NATARAJAN" userId="b568c39d-4608-44ca-adc0-616f90d36460" providerId="ADAL" clId="{41C11E5D-261B-8B45-87DC-51FBC1D552E0}" dt="2024-01-19T06:30:08.032" v="434"/>
          <ac:inkMkLst>
            <pc:docMk/>
            <pc:sldMk cId="2597431967" sldId="343"/>
            <ac:inkMk id="68" creationId="{D7CA9A93-CD4B-9778-26FC-E6A9E649A123}"/>
          </ac:inkMkLst>
        </pc:inkChg>
        <pc:inkChg chg="add del">
          <ac:chgData name="Prabhu NATARAJAN" userId="b568c39d-4608-44ca-adc0-616f90d36460" providerId="ADAL" clId="{41C11E5D-261B-8B45-87DC-51FBC1D552E0}" dt="2024-01-19T06:30:08.032" v="434"/>
          <ac:inkMkLst>
            <pc:docMk/>
            <pc:sldMk cId="2597431967" sldId="343"/>
            <ac:inkMk id="69" creationId="{9A40CCAD-BEB5-4A64-AEA6-72B12E57F509}"/>
          </ac:inkMkLst>
        </pc:inkChg>
        <pc:inkChg chg="add del reco">
          <ac:chgData name="Prabhu NATARAJAN" userId="b568c39d-4608-44ca-adc0-616f90d36460" providerId="ADAL" clId="{41C11E5D-261B-8B45-87DC-51FBC1D552E0}" dt="2024-01-19T06:30:12.284" v="437"/>
          <ac:inkMkLst>
            <pc:docMk/>
            <pc:sldMk cId="2597431967" sldId="343"/>
            <ac:inkMk id="70" creationId="{34323E46-6323-B730-9322-67EA74D20ED4}"/>
          </ac:inkMkLst>
        </pc:inkChg>
        <pc:inkChg chg="add del">
          <ac:chgData name="Prabhu NATARAJAN" userId="b568c39d-4608-44ca-adc0-616f90d36460" providerId="ADAL" clId="{41C11E5D-261B-8B45-87DC-51FBC1D552E0}" dt="2024-01-19T06:30:12.280" v="436"/>
          <ac:inkMkLst>
            <pc:docMk/>
            <pc:sldMk cId="2597431967" sldId="343"/>
            <ac:inkMk id="71" creationId="{63EEB220-E457-4C7C-8F98-D40367190DEA}"/>
          </ac:inkMkLst>
        </pc:inkChg>
        <pc:inkChg chg="add del">
          <ac:chgData name="Prabhu NATARAJAN" userId="b568c39d-4608-44ca-adc0-616f90d36460" providerId="ADAL" clId="{41C11E5D-261B-8B45-87DC-51FBC1D552E0}" dt="2024-01-19T06:30:16.376" v="440"/>
          <ac:inkMkLst>
            <pc:docMk/>
            <pc:sldMk cId="2597431967" sldId="343"/>
            <ac:inkMk id="72" creationId="{074F57E7-46FE-579D-62D3-5677643A5159}"/>
          </ac:inkMkLst>
        </pc:inkChg>
        <pc:inkChg chg="add del">
          <ac:chgData name="Prabhu NATARAJAN" userId="b568c39d-4608-44ca-adc0-616f90d36460" providerId="ADAL" clId="{41C11E5D-261B-8B45-87DC-51FBC1D552E0}" dt="2024-01-19T06:30:16.376" v="440"/>
          <ac:inkMkLst>
            <pc:docMk/>
            <pc:sldMk cId="2597431967" sldId="343"/>
            <ac:inkMk id="73" creationId="{96D229DA-644D-542B-C6D7-15C86DA06179}"/>
          </ac:inkMkLst>
        </pc:inkChg>
        <pc:inkChg chg="add del reco">
          <ac:chgData name="Prabhu NATARAJAN" userId="b568c39d-4608-44ca-adc0-616f90d36460" providerId="ADAL" clId="{41C11E5D-261B-8B45-87DC-51FBC1D552E0}" dt="2024-01-19T06:30:19.533" v="444"/>
          <ac:inkMkLst>
            <pc:docMk/>
            <pc:sldMk cId="2597431967" sldId="343"/>
            <ac:inkMk id="74" creationId="{C745FC30-6B7C-C3E2-06BB-B73CB67CE223}"/>
          </ac:inkMkLst>
        </pc:inkChg>
        <pc:inkChg chg="add del">
          <ac:chgData name="Prabhu NATARAJAN" userId="b568c39d-4608-44ca-adc0-616f90d36460" providerId="ADAL" clId="{41C11E5D-261B-8B45-87DC-51FBC1D552E0}" dt="2024-01-19T06:30:18.551" v="443"/>
          <ac:inkMkLst>
            <pc:docMk/>
            <pc:sldMk cId="2597431967" sldId="343"/>
            <ac:inkMk id="75" creationId="{4CBD30EC-DBF3-D334-802A-FCA1C0A8F4EB}"/>
          </ac:inkMkLst>
        </pc:inkChg>
        <pc:inkChg chg="add del">
          <ac:chgData name="Prabhu NATARAJAN" userId="b568c39d-4608-44ca-adc0-616f90d36460" providerId="ADAL" clId="{41C11E5D-261B-8B45-87DC-51FBC1D552E0}" dt="2024-01-19T06:30:18.551" v="443"/>
          <ac:inkMkLst>
            <pc:docMk/>
            <pc:sldMk cId="2597431967" sldId="343"/>
            <ac:inkMk id="76" creationId="{A3F0D217-A3EA-5B59-1BFE-D626DB5E571D}"/>
          </ac:inkMkLst>
        </pc:inkChg>
        <pc:inkChg chg="add del reco">
          <ac:chgData name="Prabhu NATARAJAN" userId="b568c39d-4608-44ca-adc0-616f90d36460" providerId="ADAL" clId="{41C11E5D-261B-8B45-87DC-51FBC1D552E0}" dt="2024-01-19T06:30:19.537" v="445"/>
          <ac:inkMkLst>
            <pc:docMk/>
            <pc:sldMk cId="2597431967" sldId="343"/>
            <ac:inkMk id="77" creationId="{8A49EF9F-70D9-56AC-F9EE-551133F5C848}"/>
          </ac:inkMkLst>
        </pc:inkChg>
        <pc:inkChg chg="add del">
          <ac:chgData name="Prabhu NATARAJAN" userId="b568c39d-4608-44ca-adc0-616f90d36460" providerId="ADAL" clId="{41C11E5D-261B-8B45-87DC-51FBC1D552E0}" dt="2024-01-19T08:40:38.248" v="449"/>
          <ac:inkMkLst>
            <pc:docMk/>
            <pc:sldMk cId="2597431967" sldId="343"/>
            <ac:inkMk id="78" creationId="{B22557E9-55B2-6435-64FD-88C1BB7C2802}"/>
          </ac:inkMkLst>
        </pc:inkChg>
        <pc:inkChg chg="add del">
          <ac:chgData name="Prabhu NATARAJAN" userId="b568c39d-4608-44ca-adc0-616f90d36460" providerId="ADAL" clId="{41C11E5D-261B-8B45-87DC-51FBC1D552E0}" dt="2024-01-19T08:40:38.248" v="449"/>
          <ac:inkMkLst>
            <pc:docMk/>
            <pc:sldMk cId="2597431967" sldId="343"/>
            <ac:inkMk id="79" creationId="{81523C1E-37EB-C0FB-2216-4AB70BC5DBD5}"/>
          </ac:inkMkLst>
        </pc:inkChg>
        <pc:inkChg chg="add del">
          <ac:chgData name="Prabhu NATARAJAN" userId="b568c39d-4608-44ca-adc0-616f90d36460" providerId="ADAL" clId="{41C11E5D-261B-8B45-87DC-51FBC1D552E0}" dt="2024-01-19T08:40:38.248" v="449"/>
          <ac:inkMkLst>
            <pc:docMk/>
            <pc:sldMk cId="2597431967" sldId="343"/>
            <ac:inkMk id="80" creationId="{14C3B389-A8F6-F55F-B2B1-4B3F86B77F1C}"/>
          </ac:inkMkLst>
        </pc:inkChg>
        <pc:inkChg chg="add reco">
          <ac:chgData name="Prabhu NATARAJAN" userId="b568c39d-4608-44ca-adc0-616f90d36460" providerId="ADAL" clId="{41C11E5D-261B-8B45-87DC-51FBC1D552E0}" dt="2024-01-19T08:40:38.248" v="449"/>
          <ac:inkMkLst>
            <pc:docMk/>
            <pc:sldMk cId="2597431967" sldId="343"/>
            <ac:inkMk id="81" creationId="{EAD2FBD7-1295-2687-1267-E133928FE978}"/>
          </ac:inkMkLst>
        </pc:inkChg>
        <pc:inkChg chg="add del">
          <ac:chgData name="Prabhu NATARAJAN" userId="b568c39d-4608-44ca-adc0-616f90d36460" providerId="ADAL" clId="{41C11E5D-261B-8B45-87DC-51FBC1D552E0}" dt="2024-01-19T08:40:40.564" v="452"/>
          <ac:inkMkLst>
            <pc:docMk/>
            <pc:sldMk cId="2597431967" sldId="343"/>
            <ac:inkMk id="82" creationId="{03AD7A18-FF7D-3101-E010-76955A3A10B0}"/>
          </ac:inkMkLst>
        </pc:inkChg>
        <pc:inkChg chg="add del">
          <ac:chgData name="Prabhu NATARAJAN" userId="b568c39d-4608-44ca-adc0-616f90d36460" providerId="ADAL" clId="{41C11E5D-261B-8B45-87DC-51FBC1D552E0}" dt="2024-01-19T08:40:40.564" v="452"/>
          <ac:inkMkLst>
            <pc:docMk/>
            <pc:sldMk cId="2597431967" sldId="343"/>
            <ac:inkMk id="83" creationId="{965E689B-517C-7342-22AE-6702A0F67E87}"/>
          </ac:inkMkLst>
        </pc:inkChg>
        <pc:inkChg chg="add reco">
          <ac:chgData name="Prabhu NATARAJAN" userId="b568c39d-4608-44ca-adc0-616f90d36460" providerId="ADAL" clId="{41C11E5D-261B-8B45-87DC-51FBC1D552E0}" dt="2024-01-19T08:40:40.564" v="452"/>
          <ac:inkMkLst>
            <pc:docMk/>
            <pc:sldMk cId="2597431967" sldId="343"/>
            <ac:inkMk id="84" creationId="{7A6C4DE2-C277-2BE8-8521-B0F80679E70B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85" creationId="{282EA160-D809-E699-6035-7F6DFDC2AF7F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86" creationId="{DE2BE3A8-5EBD-DFC8-DB20-B05B619E3DBD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87" creationId="{A5E46A45-33BA-1B38-2D96-1720BAC04FB5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88" creationId="{A682F1F8-45BF-59EF-5FD3-23F83B4EDEA7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89" creationId="{3647476F-F6DD-A1B5-3526-2F496FAD7486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0" creationId="{A454D919-9F84-8E34-2FBD-37EC82F7D556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1" creationId="{591ECB21-DF73-65BC-22CE-09B883A5E2AD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2" creationId="{80F11516-E88A-667C-E725-2D81AD9C0032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3" creationId="{22B749F7-1300-BB2D-9130-B2D9EF299605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4" creationId="{85ADD96D-3710-887B-013A-CF1876B4F7DD}"/>
          </ac:inkMkLst>
        </pc:inkChg>
        <pc:inkChg chg="add del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5" creationId="{A651694F-F3C8-CCFC-4B01-E0AADCCE6AB6}"/>
          </ac:inkMkLst>
        </pc:inkChg>
        <pc:inkChg chg="add reco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6" creationId="{0493ABA7-3747-24D1-C1F5-1A4ADCF17347}"/>
          </ac:inkMkLst>
        </pc:inkChg>
        <pc:inkChg chg="add reco">
          <ac:chgData name="Prabhu NATARAJAN" userId="b568c39d-4608-44ca-adc0-616f90d36460" providerId="ADAL" clId="{41C11E5D-261B-8B45-87DC-51FBC1D552E0}" dt="2024-01-19T08:40:46.421" v="464"/>
          <ac:inkMkLst>
            <pc:docMk/>
            <pc:sldMk cId="2597431967" sldId="343"/>
            <ac:inkMk id="97" creationId="{3B99174C-DE3C-9B4C-0FA3-76A2B40FED89}"/>
          </ac:inkMkLst>
        </pc:inkChg>
        <pc:inkChg chg="add del">
          <ac:chgData name="Prabhu NATARAJAN" userId="b568c39d-4608-44ca-adc0-616f90d36460" providerId="ADAL" clId="{41C11E5D-261B-8B45-87DC-51FBC1D552E0}" dt="2024-01-19T08:40:50.103" v="469"/>
          <ac:inkMkLst>
            <pc:docMk/>
            <pc:sldMk cId="2597431967" sldId="343"/>
            <ac:inkMk id="98" creationId="{DB4E9ECA-7365-CCC4-6B07-E5F4F69FC0DE}"/>
          </ac:inkMkLst>
        </pc:inkChg>
        <pc:inkChg chg="add del">
          <ac:chgData name="Prabhu NATARAJAN" userId="b568c39d-4608-44ca-adc0-616f90d36460" providerId="ADAL" clId="{41C11E5D-261B-8B45-87DC-51FBC1D552E0}" dt="2024-01-19T08:40:50.103" v="469"/>
          <ac:inkMkLst>
            <pc:docMk/>
            <pc:sldMk cId="2597431967" sldId="343"/>
            <ac:inkMk id="99" creationId="{7C91F7A2-54B2-DE52-E13B-2DADC810B3BA}"/>
          </ac:inkMkLst>
        </pc:inkChg>
        <pc:inkChg chg="add del">
          <ac:chgData name="Prabhu NATARAJAN" userId="b568c39d-4608-44ca-adc0-616f90d36460" providerId="ADAL" clId="{41C11E5D-261B-8B45-87DC-51FBC1D552E0}" dt="2024-01-19T08:40:50.103" v="469"/>
          <ac:inkMkLst>
            <pc:docMk/>
            <pc:sldMk cId="2597431967" sldId="343"/>
            <ac:inkMk id="100" creationId="{884AEFA8-0AD0-7D54-96FC-2B7E2C06BA68}"/>
          </ac:inkMkLst>
        </pc:inkChg>
        <pc:inkChg chg="add del">
          <ac:chgData name="Prabhu NATARAJAN" userId="b568c39d-4608-44ca-adc0-616f90d36460" providerId="ADAL" clId="{41C11E5D-261B-8B45-87DC-51FBC1D552E0}" dt="2024-01-19T08:40:50.103" v="469"/>
          <ac:inkMkLst>
            <pc:docMk/>
            <pc:sldMk cId="2597431967" sldId="343"/>
            <ac:inkMk id="101" creationId="{6A41C3CC-2D1C-4493-6348-20A334EEBBDD}"/>
          </ac:inkMkLst>
        </pc:inkChg>
        <pc:inkChg chg="add reco">
          <ac:chgData name="Prabhu NATARAJAN" userId="b568c39d-4608-44ca-adc0-616f90d36460" providerId="ADAL" clId="{41C11E5D-261B-8B45-87DC-51FBC1D552E0}" dt="2024-01-19T08:40:50.103" v="469"/>
          <ac:inkMkLst>
            <pc:docMk/>
            <pc:sldMk cId="2597431967" sldId="343"/>
            <ac:inkMk id="102" creationId="{197AFDAF-C1A3-5114-71F1-1FB1D16317E0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3" creationId="{37E400FE-CCFE-DBB2-0F93-0A676291DD12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4" creationId="{E6571D68-CD9C-0500-FF5D-0AAE8BA497BD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5" creationId="{C4EBD861-FC93-9C98-E303-802EBA5D669A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6" creationId="{99B78329-20D0-3DCB-AAB7-2E79D9EFCA66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7" creationId="{CDC1C58B-A59B-7385-2541-5CBC72CBAFB9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8" creationId="{9C0A30CC-2BD4-6BDC-A2A3-44A7AD930962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09" creationId="{1F145912-0E78-E971-AEEE-33CD67A4657F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0" creationId="{3B85AC80-ECAB-9FDB-2612-9654FDF54579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1" creationId="{5C3399E8-639F-8114-2B41-DB3FD5BFF259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2" creationId="{4646F31B-81E7-C6D9-AD40-DAD03500C3A3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3" creationId="{A6DCB121-0AC0-02C2-F447-C52495037429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4" creationId="{FFF7B715-6F0A-8449-30C7-AF055D35333A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5" creationId="{E1BEA677-3B72-7CED-420B-2BB4EA9B7DDB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6" creationId="{91711784-6662-6DEC-8965-607DC16D8D45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7" creationId="{27CF888D-8A0E-AACE-39FA-2058F8953E78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8" creationId="{90ACC888-A23D-B433-EB41-31A99A47C90F}"/>
          </ac:inkMkLst>
        </pc:inkChg>
        <pc:inkChg chg="add del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19" creationId="{A4B60EF9-A126-B26C-B39F-ACABEAE58C1C}"/>
          </ac:inkMkLst>
        </pc:inkChg>
        <pc:inkChg chg="add reco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20" creationId="{7FC80053-B69B-E76D-E820-C0141FABBD91}"/>
          </ac:inkMkLst>
        </pc:inkChg>
        <pc:inkChg chg="add reco">
          <ac:chgData name="Prabhu NATARAJAN" userId="b568c39d-4608-44ca-adc0-616f90d36460" providerId="ADAL" clId="{41C11E5D-261B-8B45-87DC-51FBC1D552E0}" dt="2024-01-19T08:40:56.950" v="487"/>
          <ac:inkMkLst>
            <pc:docMk/>
            <pc:sldMk cId="2597431967" sldId="343"/>
            <ac:inkMk id="121" creationId="{340C6F3C-51D5-B51C-6151-DDE13CBB42D0}"/>
          </ac:inkMkLst>
        </pc:inkChg>
        <pc:inkChg chg="add del">
          <ac:chgData name="Prabhu NATARAJAN" userId="b568c39d-4608-44ca-adc0-616f90d36460" providerId="ADAL" clId="{41C11E5D-261B-8B45-87DC-51FBC1D552E0}" dt="2024-01-19T08:42:01.538" v="492"/>
          <ac:inkMkLst>
            <pc:docMk/>
            <pc:sldMk cId="2597431967" sldId="343"/>
            <ac:inkMk id="122" creationId="{119C209E-529D-0426-4D3C-D12064BF9041}"/>
          </ac:inkMkLst>
        </pc:inkChg>
        <pc:inkChg chg="add del">
          <ac:chgData name="Prabhu NATARAJAN" userId="b568c39d-4608-44ca-adc0-616f90d36460" providerId="ADAL" clId="{41C11E5D-261B-8B45-87DC-51FBC1D552E0}" dt="2024-01-19T08:42:01.538" v="492"/>
          <ac:inkMkLst>
            <pc:docMk/>
            <pc:sldMk cId="2597431967" sldId="343"/>
            <ac:inkMk id="123" creationId="{471BE6C8-01BE-CD0B-F1AB-A5D3FA35EFA5}"/>
          </ac:inkMkLst>
        </pc:inkChg>
        <pc:inkChg chg="add del">
          <ac:chgData name="Prabhu NATARAJAN" userId="b568c39d-4608-44ca-adc0-616f90d36460" providerId="ADAL" clId="{41C11E5D-261B-8B45-87DC-51FBC1D552E0}" dt="2024-01-19T08:42:01.538" v="492"/>
          <ac:inkMkLst>
            <pc:docMk/>
            <pc:sldMk cId="2597431967" sldId="343"/>
            <ac:inkMk id="124" creationId="{803480D2-5556-6E6F-B13A-B34D476ECD07}"/>
          </ac:inkMkLst>
        </pc:inkChg>
        <pc:inkChg chg="add del">
          <ac:chgData name="Prabhu NATARAJAN" userId="b568c39d-4608-44ca-adc0-616f90d36460" providerId="ADAL" clId="{41C11E5D-261B-8B45-87DC-51FBC1D552E0}" dt="2024-01-19T08:42:01.538" v="492"/>
          <ac:inkMkLst>
            <pc:docMk/>
            <pc:sldMk cId="2597431967" sldId="343"/>
            <ac:inkMk id="125" creationId="{5CA67C29-70A8-D878-7D50-EEB7DD722ACC}"/>
          </ac:inkMkLst>
        </pc:inkChg>
        <pc:inkChg chg="add reco">
          <ac:chgData name="Prabhu NATARAJAN" userId="b568c39d-4608-44ca-adc0-616f90d36460" providerId="ADAL" clId="{41C11E5D-261B-8B45-87DC-51FBC1D552E0}" dt="2024-01-19T08:42:01.538" v="492"/>
          <ac:inkMkLst>
            <pc:docMk/>
            <pc:sldMk cId="2597431967" sldId="343"/>
            <ac:inkMk id="126" creationId="{FCDC5209-2FD7-6BE3-F276-FAEE580740E9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27" creationId="{D3B18FE4-EC1F-37C2-50FD-D307A84C989C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28" creationId="{C496E3BE-2EBB-9FA2-09B9-9A4954B1324F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29" creationId="{C894D023-0904-5319-6C41-C893D31D7087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30" creationId="{10BEBB7A-CDE1-5869-76BC-509ABD377D54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31" creationId="{4C1C647E-A285-DBF3-503D-0C7A61F56487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32" creationId="{804D63B1-410E-9928-B311-5131D794800F}"/>
          </ac:inkMkLst>
        </pc:inkChg>
        <pc:inkChg chg="add">
          <ac:chgData name="Prabhu NATARAJAN" userId="b568c39d-4608-44ca-adc0-616f90d36460" providerId="ADAL" clId="{41C11E5D-261B-8B45-87DC-51FBC1D552E0}" dt="2024-01-19T08:42:04.954" v="499"/>
          <ac:inkMkLst>
            <pc:docMk/>
            <pc:sldMk cId="2597431967" sldId="343"/>
            <ac:inkMk id="133" creationId="{F3ECD56F-26BE-72E9-01AE-89140B2E1E11}"/>
          </ac:inkMkLst>
        </pc:inkChg>
        <pc:inkChg chg="add del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34" creationId="{32D90418-C6E1-5C2A-05BB-9D69C8482154}"/>
          </ac:inkMkLst>
        </pc:inkChg>
        <pc:inkChg chg="add reco">
          <ac:chgData name="Prabhu NATARAJAN" userId="b568c39d-4608-44ca-adc0-616f90d36460" providerId="ADAL" clId="{41C11E5D-261B-8B45-87DC-51FBC1D552E0}" dt="2024-01-19T08:42:06.464" v="501"/>
          <ac:inkMkLst>
            <pc:docMk/>
            <pc:sldMk cId="2597431967" sldId="343"/>
            <ac:inkMk id="135" creationId="{1A6F6516-7967-FB27-8A6A-37013E82709D}"/>
          </ac:inkMkLst>
        </pc:inkChg>
        <pc:inkChg chg="add del">
          <ac:chgData name="Prabhu NATARAJAN" userId="b568c39d-4608-44ca-adc0-616f90d36460" providerId="ADAL" clId="{41C11E5D-261B-8B45-87DC-51FBC1D552E0}" dt="2024-01-19T08:42:21.465" v="503"/>
          <ac:inkMkLst>
            <pc:docMk/>
            <pc:sldMk cId="2597431967" sldId="343"/>
            <ac:inkMk id="136" creationId="{9657609F-7F96-5526-0D60-C61040C49D6E}"/>
          </ac:inkMkLst>
        </pc:inkChg>
        <pc:inkChg chg="add del">
          <ac:chgData name="Prabhu NATARAJAN" userId="b568c39d-4608-44ca-adc0-616f90d36460" providerId="ADAL" clId="{41C11E5D-261B-8B45-87DC-51FBC1D552E0}" dt="2024-01-19T08:42:26.123" v="506"/>
          <ac:inkMkLst>
            <pc:docMk/>
            <pc:sldMk cId="2597431967" sldId="343"/>
            <ac:inkMk id="137" creationId="{CB2FA859-C856-8BE0-212E-A3443B433DB3}"/>
          </ac:inkMkLst>
        </pc:inkChg>
        <pc:inkChg chg="add del">
          <ac:chgData name="Prabhu NATARAJAN" userId="b568c39d-4608-44ca-adc0-616f90d36460" providerId="ADAL" clId="{41C11E5D-261B-8B45-87DC-51FBC1D552E0}" dt="2024-01-19T08:42:26.123" v="506"/>
          <ac:inkMkLst>
            <pc:docMk/>
            <pc:sldMk cId="2597431967" sldId="343"/>
            <ac:inkMk id="138" creationId="{7DFFE0DE-07D4-CC25-4502-45B55A953B26}"/>
          </ac:inkMkLst>
        </pc:inkChg>
        <pc:inkChg chg="add reco">
          <ac:chgData name="Prabhu NATARAJAN" userId="b568c39d-4608-44ca-adc0-616f90d36460" providerId="ADAL" clId="{41C11E5D-261B-8B45-87DC-51FBC1D552E0}" dt="2024-01-19T08:42:26.123" v="506"/>
          <ac:inkMkLst>
            <pc:docMk/>
            <pc:sldMk cId="2597431967" sldId="343"/>
            <ac:inkMk id="139" creationId="{DBF07021-D11C-B76C-7736-685584834A54}"/>
          </ac:inkMkLst>
        </pc:inkChg>
        <pc:inkChg chg="add del">
          <ac:chgData name="Prabhu NATARAJAN" userId="b568c39d-4608-44ca-adc0-616f90d36460" providerId="ADAL" clId="{41C11E5D-261B-8B45-87DC-51FBC1D552E0}" dt="2024-01-19T08:42:29.048" v="511"/>
          <ac:inkMkLst>
            <pc:docMk/>
            <pc:sldMk cId="2597431967" sldId="343"/>
            <ac:inkMk id="140" creationId="{0FB59D32-B559-0F2E-6E22-F9D942B47DDC}"/>
          </ac:inkMkLst>
        </pc:inkChg>
        <pc:inkChg chg="add del">
          <ac:chgData name="Prabhu NATARAJAN" userId="b568c39d-4608-44ca-adc0-616f90d36460" providerId="ADAL" clId="{41C11E5D-261B-8B45-87DC-51FBC1D552E0}" dt="2024-01-19T08:42:29.048" v="511"/>
          <ac:inkMkLst>
            <pc:docMk/>
            <pc:sldMk cId="2597431967" sldId="343"/>
            <ac:inkMk id="141" creationId="{EB6850DB-A0D2-941D-3F85-E2827B9ADE7C}"/>
          </ac:inkMkLst>
        </pc:inkChg>
        <pc:inkChg chg="add del">
          <ac:chgData name="Prabhu NATARAJAN" userId="b568c39d-4608-44ca-adc0-616f90d36460" providerId="ADAL" clId="{41C11E5D-261B-8B45-87DC-51FBC1D552E0}" dt="2024-01-19T08:42:29.048" v="511"/>
          <ac:inkMkLst>
            <pc:docMk/>
            <pc:sldMk cId="2597431967" sldId="343"/>
            <ac:inkMk id="142" creationId="{174D3762-5C65-06A1-D4AA-441070358372}"/>
          </ac:inkMkLst>
        </pc:inkChg>
        <pc:inkChg chg="add del">
          <ac:chgData name="Prabhu NATARAJAN" userId="b568c39d-4608-44ca-adc0-616f90d36460" providerId="ADAL" clId="{41C11E5D-261B-8B45-87DC-51FBC1D552E0}" dt="2024-01-19T08:42:29.048" v="511"/>
          <ac:inkMkLst>
            <pc:docMk/>
            <pc:sldMk cId="2597431967" sldId="343"/>
            <ac:inkMk id="143" creationId="{96BFAD9C-0FD1-5823-65A1-B2147C2DE1B5}"/>
          </ac:inkMkLst>
        </pc:inkChg>
        <pc:inkChg chg="add reco">
          <ac:chgData name="Prabhu NATARAJAN" userId="b568c39d-4608-44ca-adc0-616f90d36460" providerId="ADAL" clId="{41C11E5D-261B-8B45-87DC-51FBC1D552E0}" dt="2024-01-19T08:42:29.048" v="511"/>
          <ac:inkMkLst>
            <pc:docMk/>
            <pc:sldMk cId="2597431967" sldId="343"/>
            <ac:inkMk id="144" creationId="{0FB83650-223D-15B1-D7BB-E8F217B165DE}"/>
          </ac:inkMkLst>
        </pc:inkChg>
        <pc:inkChg chg="add del">
          <ac:chgData name="Prabhu NATARAJAN" userId="b568c39d-4608-44ca-adc0-616f90d36460" providerId="ADAL" clId="{41C11E5D-261B-8B45-87DC-51FBC1D552E0}" dt="2024-01-19T08:42:31.454" v="515"/>
          <ac:inkMkLst>
            <pc:docMk/>
            <pc:sldMk cId="2597431967" sldId="343"/>
            <ac:inkMk id="145" creationId="{6DB86AA9-C5AC-02FA-F4C3-D416AEBB7E25}"/>
          </ac:inkMkLst>
        </pc:inkChg>
        <pc:inkChg chg="add del">
          <ac:chgData name="Prabhu NATARAJAN" userId="b568c39d-4608-44ca-adc0-616f90d36460" providerId="ADAL" clId="{41C11E5D-261B-8B45-87DC-51FBC1D552E0}" dt="2024-01-19T08:42:31.454" v="515"/>
          <ac:inkMkLst>
            <pc:docMk/>
            <pc:sldMk cId="2597431967" sldId="343"/>
            <ac:inkMk id="146" creationId="{5B26E425-CC16-EDBA-9E16-1AE40ED9C4E8}"/>
          </ac:inkMkLst>
        </pc:inkChg>
        <pc:inkChg chg="add del">
          <ac:chgData name="Prabhu NATARAJAN" userId="b568c39d-4608-44ca-adc0-616f90d36460" providerId="ADAL" clId="{41C11E5D-261B-8B45-87DC-51FBC1D552E0}" dt="2024-01-19T08:42:31.454" v="515"/>
          <ac:inkMkLst>
            <pc:docMk/>
            <pc:sldMk cId="2597431967" sldId="343"/>
            <ac:inkMk id="147" creationId="{F94BAD1B-AF5B-4519-65B1-30EA21E51314}"/>
          </ac:inkMkLst>
        </pc:inkChg>
        <pc:inkChg chg="add reco">
          <ac:chgData name="Prabhu NATARAJAN" userId="b568c39d-4608-44ca-adc0-616f90d36460" providerId="ADAL" clId="{41C11E5D-261B-8B45-87DC-51FBC1D552E0}" dt="2024-01-19T08:42:31.454" v="515"/>
          <ac:inkMkLst>
            <pc:docMk/>
            <pc:sldMk cId="2597431967" sldId="343"/>
            <ac:inkMk id="148" creationId="{4E76A5F0-0468-1E6D-7E97-E4B30C7EE220}"/>
          </ac:inkMkLst>
        </pc:inkChg>
        <pc:inkChg chg="add del">
          <ac:chgData name="Prabhu NATARAJAN" userId="b568c39d-4608-44ca-adc0-616f90d36460" providerId="ADAL" clId="{41C11E5D-261B-8B45-87DC-51FBC1D552E0}" dt="2024-01-19T08:42:32.909" v="518"/>
          <ac:inkMkLst>
            <pc:docMk/>
            <pc:sldMk cId="2597431967" sldId="343"/>
            <ac:inkMk id="149" creationId="{3D0E8DCE-CBAD-35DF-BC2B-06DCB3D7268A}"/>
          </ac:inkMkLst>
        </pc:inkChg>
        <pc:inkChg chg="add del">
          <ac:chgData name="Prabhu NATARAJAN" userId="b568c39d-4608-44ca-adc0-616f90d36460" providerId="ADAL" clId="{41C11E5D-261B-8B45-87DC-51FBC1D552E0}" dt="2024-01-19T08:42:32.909" v="518"/>
          <ac:inkMkLst>
            <pc:docMk/>
            <pc:sldMk cId="2597431967" sldId="343"/>
            <ac:inkMk id="150" creationId="{6C31F5E8-2CD0-4F2B-DBC0-B6EF320F044C}"/>
          </ac:inkMkLst>
        </pc:inkChg>
        <pc:inkChg chg="add reco">
          <ac:chgData name="Prabhu NATARAJAN" userId="b568c39d-4608-44ca-adc0-616f90d36460" providerId="ADAL" clId="{41C11E5D-261B-8B45-87DC-51FBC1D552E0}" dt="2024-01-19T08:42:32.909" v="518"/>
          <ac:inkMkLst>
            <pc:docMk/>
            <pc:sldMk cId="2597431967" sldId="343"/>
            <ac:inkMk id="151" creationId="{99EA72DA-FCC8-6773-6914-CF73108D3D03}"/>
          </ac:inkMkLst>
        </pc:inkChg>
        <pc:inkChg chg="add">
          <ac:chgData name="Prabhu NATARAJAN" userId="b568c39d-4608-44ca-adc0-616f90d36460" providerId="ADAL" clId="{41C11E5D-261B-8B45-87DC-51FBC1D552E0}" dt="2024-01-19T08:42:46.727" v="519"/>
          <ac:inkMkLst>
            <pc:docMk/>
            <pc:sldMk cId="2597431967" sldId="343"/>
            <ac:inkMk id="152" creationId="{B6491E50-BFD2-E46F-DAC3-1C9A0B6BCECE}"/>
          </ac:inkMkLst>
        </pc:inkChg>
        <pc:inkChg chg="add">
          <ac:chgData name="Prabhu NATARAJAN" userId="b568c39d-4608-44ca-adc0-616f90d36460" providerId="ADAL" clId="{41C11E5D-261B-8B45-87DC-51FBC1D552E0}" dt="2024-01-19T08:42:49.851" v="520"/>
          <ac:inkMkLst>
            <pc:docMk/>
            <pc:sldMk cId="2597431967" sldId="343"/>
            <ac:inkMk id="153" creationId="{39B0C712-99BC-877E-91A6-F3912A90DFCE}"/>
          </ac:inkMkLst>
        </pc:inkChg>
        <pc:inkChg chg="add del">
          <ac:chgData name="Prabhu NATARAJAN" userId="b568c39d-4608-44ca-adc0-616f90d36460" providerId="ADAL" clId="{41C11E5D-261B-8B45-87DC-51FBC1D552E0}" dt="2024-01-19T08:43:35.810" v="522"/>
          <ac:inkMkLst>
            <pc:docMk/>
            <pc:sldMk cId="2597431967" sldId="343"/>
            <ac:inkMk id="154" creationId="{2E75F42D-EED7-B16F-4AB9-4FF46B01D69F}"/>
          </ac:inkMkLst>
        </pc:inkChg>
        <pc:inkChg chg="add">
          <ac:chgData name="Prabhu NATARAJAN" userId="b568c39d-4608-44ca-adc0-616f90d36460" providerId="ADAL" clId="{41C11E5D-261B-8B45-87DC-51FBC1D552E0}" dt="2024-01-19T08:43:37.272" v="523"/>
          <ac:inkMkLst>
            <pc:docMk/>
            <pc:sldMk cId="2597431967" sldId="343"/>
            <ac:inkMk id="155" creationId="{0CBABB38-9090-7D25-5346-8DD907C51051}"/>
          </ac:inkMkLst>
        </pc:inkChg>
        <pc:inkChg chg="add del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56" creationId="{4731D428-A042-310E-AF92-531014DC000D}"/>
          </ac:inkMkLst>
        </pc:inkChg>
        <pc:inkChg chg="add del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57" creationId="{DE5C78AE-D54E-0D2A-709A-EA2C07981A89}"/>
          </ac:inkMkLst>
        </pc:inkChg>
        <pc:inkChg chg="add del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58" creationId="{D5D02AE4-9E70-F0B8-3440-B3D4B3A90F04}"/>
          </ac:inkMkLst>
        </pc:inkChg>
        <pc:inkChg chg="add del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59" creationId="{5A061750-3D98-A5C3-B430-03E45E3A85A9}"/>
          </ac:inkMkLst>
        </pc:inkChg>
        <pc:inkChg chg="add reco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60" creationId="{E3BB82BD-6B4C-455B-FAF9-3075DA512EC2}"/>
          </ac:inkMkLst>
        </pc:inkChg>
        <pc:inkChg chg="add reco">
          <ac:chgData name="Prabhu NATARAJAN" userId="b568c39d-4608-44ca-adc0-616f90d36460" providerId="ADAL" clId="{41C11E5D-261B-8B45-87DC-51FBC1D552E0}" dt="2024-01-19T08:43:55.649" v="528"/>
          <ac:inkMkLst>
            <pc:docMk/>
            <pc:sldMk cId="2597431967" sldId="343"/>
            <ac:inkMk id="161" creationId="{CE0365DA-BBAD-A998-CD1E-53EB58FB1D90}"/>
          </ac:inkMkLst>
        </pc:inkChg>
        <pc:inkChg chg="add del">
          <ac:chgData name="Prabhu NATARAJAN" userId="b568c39d-4608-44ca-adc0-616f90d36460" providerId="ADAL" clId="{41C11E5D-261B-8B45-87DC-51FBC1D552E0}" dt="2024-01-19T08:51:11.976" v="651"/>
          <ac:inkMkLst>
            <pc:docMk/>
            <pc:sldMk cId="2597431967" sldId="343"/>
            <ac:inkMk id="162" creationId="{BAB80850-8BDF-481C-631C-D25E3A3231E8}"/>
          </ac:inkMkLst>
        </pc:inkChg>
        <pc:inkChg chg="add">
          <ac:chgData name="Prabhu NATARAJAN" userId="b568c39d-4608-44ca-adc0-616f90d36460" providerId="ADAL" clId="{41C11E5D-261B-8B45-87DC-51FBC1D552E0}" dt="2024-01-19T08:44:02.516" v="530"/>
          <ac:inkMkLst>
            <pc:docMk/>
            <pc:sldMk cId="2597431967" sldId="343"/>
            <ac:inkMk id="163" creationId="{453C91D2-576B-0831-3771-60DB6F41BE5C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4" creationId="{E989DF8C-86D6-3AE2-7166-03B2D598F6C7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5" creationId="{CB6E038D-ACE2-B6D2-2837-7F65E1ADB028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6" creationId="{A7000E2D-FE90-1CE9-44E5-D9C54E6CE991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7" creationId="{AE326AF5-3162-0D86-32DB-518F0F12FF6D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8" creationId="{D5CD99CE-0C7D-FE02-6164-7541B1D21F01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69" creationId="{D4CD495C-04EC-0375-7E98-36221D0274C1}"/>
          </ac:inkMkLst>
        </pc:inkChg>
        <pc:inkChg chg="add del">
          <ac:chgData name="Prabhu NATARAJAN" userId="b568c39d-4608-44ca-adc0-616f90d36460" providerId="ADAL" clId="{41C11E5D-261B-8B45-87DC-51FBC1D552E0}" dt="2024-01-19T08:44:06.739" v="538"/>
          <ac:inkMkLst>
            <pc:docMk/>
            <pc:sldMk cId="2597431967" sldId="343"/>
            <ac:inkMk id="170" creationId="{9077B547-E947-AE93-1C2B-0CD6F3CA26ED}"/>
          </ac:inkMkLst>
        </pc:inkChg>
        <pc:inkChg chg="add del reco">
          <ac:chgData name="Prabhu NATARAJAN" userId="b568c39d-4608-44ca-adc0-616f90d36460" providerId="ADAL" clId="{41C11E5D-261B-8B45-87DC-51FBC1D552E0}" dt="2024-01-19T08:44:19.253" v="540"/>
          <ac:inkMkLst>
            <pc:docMk/>
            <pc:sldMk cId="2597431967" sldId="343"/>
            <ac:inkMk id="171" creationId="{2537A599-435E-A34E-6166-01F3DE964BEA}"/>
          </ac:inkMkLst>
        </pc:inkChg>
        <pc:inkChg chg="add del">
          <ac:chgData name="Prabhu NATARAJAN" userId="b568c39d-4608-44ca-adc0-616f90d36460" providerId="ADAL" clId="{41C11E5D-261B-8B45-87DC-51FBC1D552E0}" dt="2024-01-19T08:44:19.257" v="541"/>
          <ac:inkMkLst>
            <pc:docMk/>
            <pc:sldMk cId="2597431967" sldId="343"/>
            <ac:inkMk id="172" creationId="{DCB668B2-C6C4-3F3A-65B3-55DC085E9050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3" creationId="{2799D389-47A6-FD01-F4F0-CC7B04492E7E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4" creationId="{A0BEB654-A413-F67B-41A0-02A7D116A183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5" creationId="{B7AC8C4D-FB29-58A5-69C6-237D9BA9AED2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6" creationId="{5E51C9A2-3D3D-B089-CAC1-6440D718F818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7" creationId="{285464A0-4FB8-CB58-F303-72BFD7D88523}"/>
          </ac:inkMkLst>
        </pc:inkChg>
        <pc:inkChg chg="add del">
          <ac:chgData name="Prabhu NATARAJAN" userId="b568c39d-4608-44ca-adc0-616f90d36460" providerId="ADAL" clId="{41C11E5D-261B-8B45-87DC-51FBC1D552E0}" dt="2024-01-19T08:44:25.793" v="548"/>
          <ac:inkMkLst>
            <pc:docMk/>
            <pc:sldMk cId="2597431967" sldId="343"/>
            <ac:inkMk id="178" creationId="{1F5A7FFE-328A-F172-BB92-71078003E947}"/>
          </ac:inkMkLst>
        </pc:inkChg>
        <pc:inkChg chg="add del reco">
          <ac:chgData name="Prabhu NATARAJAN" userId="b568c39d-4608-44ca-adc0-616f90d36460" providerId="ADAL" clId="{41C11E5D-261B-8B45-87DC-51FBC1D552E0}" dt="2024-01-19T08:44:53.701" v="561"/>
          <ac:inkMkLst>
            <pc:docMk/>
            <pc:sldMk cId="2597431967" sldId="343"/>
            <ac:inkMk id="179" creationId="{6906D47C-4720-37C9-5630-09821EC813E8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0" creationId="{859D6BEA-AEE8-31B3-250B-31BC21265687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1" creationId="{AF4CBCAF-923F-C7CC-8B88-8CCEBDD9104E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2" creationId="{C0DFFF8A-3CFB-7971-72BF-922305A55E97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3" creationId="{8DFDD1C6-6449-E406-AC6D-E3A10429C48E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4" creationId="{8D626835-3303-A9B8-8309-672C97C287DF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5" creationId="{FCE5F5FE-0D0A-8B52-2462-88E7794BC7F8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6" creationId="{556F8BB3-0EFA-B565-6470-6AECC12E195A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7" creationId="{10EB1A35-CE50-9824-8AF6-76F9183A7202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8" creationId="{1DA69C20-136A-3331-5A90-2AF2EBD80E58}"/>
          </ac:inkMkLst>
        </pc:inkChg>
        <pc:inkChg chg="add del">
          <ac:chgData name="Prabhu NATARAJAN" userId="b568c39d-4608-44ca-adc0-616f90d36460" providerId="ADAL" clId="{41C11E5D-261B-8B45-87DC-51FBC1D552E0}" dt="2024-01-19T08:44:30.945" v="559"/>
          <ac:inkMkLst>
            <pc:docMk/>
            <pc:sldMk cId="2597431967" sldId="343"/>
            <ac:inkMk id="189" creationId="{FDEBF86C-494E-D48B-24A5-672492C48485}"/>
          </ac:inkMkLst>
        </pc:inkChg>
        <pc:inkChg chg="add del reco">
          <ac:chgData name="Prabhu NATARAJAN" userId="b568c39d-4608-44ca-adc0-616f90d36460" providerId="ADAL" clId="{41C11E5D-261B-8B45-87DC-51FBC1D552E0}" dt="2024-01-19T08:44:53.698" v="560"/>
          <ac:inkMkLst>
            <pc:docMk/>
            <pc:sldMk cId="2597431967" sldId="343"/>
            <ac:inkMk id="190" creationId="{170D22E0-9C75-AD5D-D810-889BB3509D85}"/>
          </ac:inkMkLst>
        </pc:inkChg>
        <pc:inkChg chg="add del">
          <ac:chgData name="Prabhu NATARAJAN" userId="b568c39d-4608-44ca-adc0-616f90d36460" providerId="ADAL" clId="{41C11E5D-261B-8B45-87DC-51FBC1D552E0}" dt="2024-01-19T08:45:01.428" v="564"/>
          <ac:inkMkLst>
            <pc:docMk/>
            <pc:sldMk cId="2597431967" sldId="343"/>
            <ac:inkMk id="191" creationId="{B0F2DB7E-BDB2-A9B9-4863-26823F28A5DB}"/>
          </ac:inkMkLst>
        </pc:inkChg>
        <pc:inkChg chg="add del">
          <ac:chgData name="Prabhu NATARAJAN" userId="b568c39d-4608-44ca-adc0-616f90d36460" providerId="ADAL" clId="{41C11E5D-261B-8B45-87DC-51FBC1D552E0}" dt="2024-01-19T08:45:01.428" v="564"/>
          <ac:inkMkLst>
            <pc:docMk/>
            <pc:sldMk cId="2597431967" sldId="343"/>
            <ac:inkMk id="192" creationId="{95EA6006-665E-0C20-C3EF-23C0AF27DEDB}"/>
          </ac:inkMkLst>
        </pc:inkChg>
        <pc:inkChg chg="add reco">
          <ac:chgData name="Prabhu NATARAJAN" userId="b568c39d-4608-44ca-adc0-616f90d36460" providerId="ADAL" clId="{41C11E5D-261B-8B45-87DC-51FBC1D552E0}" dt="2024-01-19T08:45:01.428" v="564"/>
          <ac:inkMkLst>
            <pc:docMk/>
            <pc:sldMk cId="2597431967" sldId="343"/>
            <ac:inkMk id="193" creationId="{1921A381-352A-03FB-04AC-1BEBB7A38B5A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4" creationId="{08F8BE04-CB4D-5274-B30C-1CFD49855ED8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5" creationId="{AED27A75-C3F1-A6CF-8B5F-5B411C62096F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6" creationId="{4BF54387-CA57-6927-743C-169AB81A42A7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7" creationId="{A9AADAF6-C57A-1EFC-FB0A-DBEE4B7D85F0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8" creationId="{B3CDA0CE-2868-2854-F218-5059BE5DBE70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199" creationId="{F21B4F9B-3F38-B103-D4AE-77F4D154B581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200" creationId="{F2B7ABDE-4CFA-1C1A-6D3E-E7AB6F8839A5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3" creationId="{D86E46E3-BB6E-4FFE-4238-3D6BA617ACA4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4" creationId="{5A2040A6-7648-0181-EDC9-9ADE7576DF88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5" creationId="{8E4B8FA6-98D8-0C64-A1EE-402FF7CD7336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6" creationId="{0B579A68-D55E-8883-28F7-2AC2C5D76854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7" creationId="{71EDD1DB-CC09-BB5C-BB39-C53FF4A4DE00}"/>
          </ac:inkMkLst>
        </pc:inkChg>
        <pc:inkChg chg="add del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08" creationId="{BF7C69D0-C3A3-F1D9-07C8-2CD245ABD62A}"/>
          </ac:inkMkLst>
        </pc:inkChg>
        <pc:inkChg chg="add">
          <ac:chgData name="Prabhu NATARAJAN" userId="b568c39d-4608-44ca-adc0-616f90d36460" providerId="ADAL" clId="{41C11E5D-261B-8B45-87DC-51FBC1D552E0}" dt="2024-01-19T08:45:34.856" v="578"/>
          <ac:inkMkLst>
            <pc:docMk/>
            <pc:sldMk cId="2597431967" sldId="343"/>
            <ac:inkMk id="209" creationId="{5C721531-4AF5-FA41-4833-8EC6BDBD2251}"/>
          </ac:inkMkLst>
        </pc:inkChg>
        <pc:inkChg chg="add reco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10" creationId="{D62FF623-0E34-BA22-DAAA-30DCE9F9C8D9}"/>
          </ac:inkMkLst>
        </pc:inkChg>
        <pc:inkChg chg="add reco">
          <ac:chgData name="Prabhu NATARAJAN" userId="b568c39d-4608-44ca-adc0-616f90d36460" providerId="ADAL" clId="{41C11E5D-261B-8B45-87DC-51FBC1D552E0}" dt="2024-01-19T08:45:35.808" v="579"/>
          <ac:inkMkLst>
            <pc:docMk/>
            <pc:sldMk cId="2597431967" sldId="343"/>
            <ac:inkMk id="211" creationId="{FAFC7DF6-E284-EE48-9533-66EAD6085AE5}"/>
          </ac:inkMkLst>
        </pc:inkChg>
        <pc:inkChg chg="add del">
          <ac:chgData name="Prabhu NATARAJAN" userId="b568c39d-4608-44ca-adc0-616f90d36460" providerId="ADAL" clId="{41C11E5D-261B-8B45-87DC-51FBC1D552E0}" dt="2024-01-19T08:45:50.460" v="583"/>
          <ac:inkMkLst>
            <pc:docMk/>
            <pc:sldMk cId="2597431967" sldId="343"/>
            <ac:inkMk id="212" creationId="{CD72F236-E021-D51F-D4D0-ACBF4B1E2B37}"/>
          </ac:inkMkLst>
        </pc:inkChg>
        <pc:inkChg chg="add del">
          <ac:chgData name="Prabhu NATARAJAN" userId="b568c39d-4608-44ca-adc0-616f90d36460" providerId="ADAL" clId="{41C11E5D-261B-8B45-87DC-51FBC1D552E0}" dt="2024-01-19T08:45:50.460" v="583"/>
          <ac:inkMkLst>
            <pc:docMk/>
            <pc:sldMk cId="2597431967" sldId="343"/>
            <ac:inkMk id="213" creationId="{D0656A3F-B481-4B21-C2FA-F7C18423617C}"/>
          </ac:inkMkLst>
        </pc:inkChg>
        <pc:inkChg chg="add del">
          <ac:chgData name="Prabhu NATARAJAN" userId="b568c39d-4608-44ca-adc0-616f90d36460" providerId="ADAL" clId="{41C11E5D-261B-8B45-87DC-51FBC1D552E0}" dt="2024-01-19T08:45:50.460" v="583"/>
          <ac:inkMkLst>
            <pc:docMk/>
            <pc:sldMk cId="2597431967" sldId="343"/>
            <ac:inkMk id="214" creationId="{A8BE0BD1-48C6-F7EF-3381-4AB9DADDE480}"/>
          </ac:inkMkLst>
        </pc:inkChg>
        <pc:inkChg chg="add reco">
          <ac:chgData name="Prabhu NATARAJAN" userId="b568c39d-4608-44ca-adc0-616f90d36460" providerId="ADAL" clId="{41C11E5D-261B-8B45-87DC-51FBC1D552E0}" dt="2024-01-19T08:45:50.460" v="583"/>
          <ac:inkMkLst>
            <pc:docMk/>
            <pc:sldMk cId="2597431967" sldId="343"/>
            <ac:inkMk id="215" creationId="{C9E2038F-E65F-7CB8-9D68-8078F486A0AE}"/>
          </ac:inkMkLst>
        </pc:inkChg>
        <pc:inkChg chg="add del">
          <ac:chgData name="Prabhu NATARAJAN" userId="b568c39d-4608-44ca-adc0-616f90d36460" providerId="ADAL" clId="{41C11E5D-261B-8B45-87DC-51FBC1D552E0}" dt="2024-01-19T08:45:53.570" v="588"/>
          <ac:inkMkLst>
            <pc:docMk/>
            <pc:sldMk cId="2597431967" sldId="343"/>
            <ac:inkMk id="216" creationId="{50892A16-9CBA-F8E9-7305-AC08B92668E1}"/>
          </ac:inkMkLst>
        </pc:inkChg>
        <pc:inkChg chg="add del">
          <ac:chgData name="Prabhu NATARAJAN" userId="b568c39d-4608-44ca-adc0-616f90d36460" providerId="ADAL" clId="{41C11E5D-261B-8B45-87DC-51FBC1D552E0}" dt="2024-01-19T08:45:53.570" v="588"/>
          <ac:inkMkLst>
            <pc:docMk/>
            <pc:sldMk cId="2597431967" sldId="343"/>
            <ac:inkMk id="217" creationId="{63383333-7C0A-58CB-1F4B-BADF30E558C0}"/>
          </ac:inkMkLst>
        </pc:inkChg>
        <pc:inkChg chg="add del">
          <ac:chgData name="Prabhu NATARAJAN" userId="b568c39d-4608-44ca-adc0-616f90d36460" providerId="ADAL" clId="{41C11E5D-261B-8B45-87DC-51FBC1D552E0}" dt="2024-01-19T08:45:53.570" v="588"/>
          <ac:inkMkLst>
            <pc:docMk/>
            <pc:sldMk cId="2597431967" sldId="343"/>
            <ac:inkMk id="218" creationId="{F51A3764-B01F-7B2B-0AC7-2E78712F2D16}"/>
          </ac:inkMkLst>
        </pc:inkChg>
        <pc:inkChg chg="add del">
          <ac:chgData name="Prabhu NATARAJAN" userId="b568c39d-4608-44ca-adc0-616f90d36460" providerId="ADAL" clId="{41C11E5D-261B-8B45-87DC-51FBC1D552E0}" dt="2024-01-19T08:45:53.570" v="588"/>
          <ac:inkMkLst>
            <pc:docMk/>
            <pc:sldMk cId="2597431967" sldId="343"/>
            <ac:inkMk id="219" creationId="{60B43979-81D7-4D67-47D3-B4AE7FD5B4BE}"/>
          </ac:inkMkLst>
        </pc:inkChg>
        <pc:inkChg chg="add reco">
          <ac:chgData name="Prabhu NATARAJAN" userId="b568c39d-4608-44ca-adc0-616f90d36460" providerId="ADAL" clId="{41C11E5D-261B-8B45-87DC-51FBC1D552E0}" dt="2024-01-19T08:45:53.570" v="588"/>
          <ac:inkMkLst>
            <pc:docMk/>
            <pc:sldMk cId="2597431967" sldId="343"/>
            <ac:inkMk id="220" creationId="{9C904AE1-5542-5C5A-BF37-786CC45A985D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1" creationId="{1167CA86-7670-6652-EDB9-3C52E8C4635F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2" creationId="{5CB87C81-9FA3-2E57-847B-A7A4B2A87845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3" creationId="{C0F2CCDC-1F5D-A207-9FE2-1A70C2283619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4" creationId="{46C87A3F-1842-F93E-28F1-0FF96656E5C8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5" creationId="{D1359CFC-5EC2-AB04-DABC-F3CE0288D73E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6" creationId="{01C39617-253C-5273-BF0D-F8AE7688F59C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7" creationId="{02333798-40B1-80CD-2662-321723D591AC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8" creationId="{59FD0FBE-6B20-189C-9307-2E3856B7C0D5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29" creationId="{FC0D1323-40C4-B715-15C2-2ED11751B246}"/>
          </ac:inkMkLst>
        </pc:inkChg>
        <pc:inkChg chg="add del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30" creationId="{0E20B2B1-5BE6-697C-AAC3-9C01CC43E9F5}"/>
          </ac:inkMkLst>
        </pc:inkChg>
        <pc:inkChg chg="add reco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31" creationId="{99946701-D620-9B0C-D1E1-05417E279F82}"/>
          </ac:inkMkLst>
        </pc:inkChg>
        <pc:inkChg chg="add reco">
          <ac:chgData name="Prabhu NATARAJAN" userId="b568c39d-4608-44ca-adc0-616f90d36460" providerId="ADAL" clId="{41C11E5D-261B-8B45-87DC-51FBC1D552E0}" dt="2024-01-19T08:47:19.919" v="599"/>
          <ac:inkMkLst>
            <pc:docMk/>
            <pc:sldMk cId="2597431967" sldId="343"/>
            <ac:inkMk id="232" creationId="{C1AE4CB4-8E53-1EFF-6AF8-349EBF4F5648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3" creationId="{4E5B4EC9-E404-A171-C805-7EECDCC4CEC6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4" creationId="{C1EF0FDF-68FE-C078-A676-20E46BCBE875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5" creationId="{01CCA437-19B1-7B58-F79C-7911197739AF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6" creationId="{F88F0930-27D5-C424-9135-97AEEB40DFD4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7" creationId="{378B1B7C-4C53-A440-54E8-4A0C1512129B}"/>
          </ac:inkMkLst>
        </pc:inkChg>
        <pc:inkChg chg="add del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8" creationId="{5621181E-D3C6-12FD-C7EE-B58A3EF07D03}"/>
          </ac:inkMkLst>
        </pc:inkChg>
        <pc:inkChg chg="add reco">
          <ac:chgData name="Prabhu NATARAJAN" userId="b568c39d-4608-44ca-adc0-616f90d36460" providerId="ADAL" clId="{41C11E5D-261B-8B45-87DC-51FBC1D552E0}" dt="2024-01-19T08:47:35.625" v="606"/>
          <ac:inkMkLst>
            <pc:docMk/>
            <pc:sldMk cId="2597431967" sldId="343"/>
            <ac:inkMk id="239" creationId="{9CE2FC58-ED8D-8386-F20D-23EBBC34CE5E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0" creationId="{5DD5EDF1-B2BA-CEA2-3335-99EA005758DD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1" creationId="{9EB3DD05-3244-23F2-31CF-923C015D848D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2" creationId="{9F307F1B-7BF2-CD1E-E647-CDF4D9F5EDF5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3" creationId="{202F777C-E563-3E84-F3F5-4891B0CB5549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4" creationId="{3C8977DB-1324-2423-7CE9-FE29CF597D6C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5" creationId="{9DC9B94A-DC3D-3418-D6A8-7DAC39AF8C2C}"/>
          </ac:inkMkLst>
        </pc:inkChg>
        <pc:inkChg chg="add del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6" creationId="{D22998B2-FA8D-F6B3-50FD-8A8C5423766A}"/>
          </ac:inkMkLst>
        </pc:inkChg>
        <pc:inkChg chg="add reco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7" creationId="{D3DA57AD-E91C-938B-C33B-4FED5A768B9B}"/>
          </ac:inkMkLst>
        </pc:inkChg>
        <pc:inkChg chg="add reco">
          <ac:chgData name="Prabhu NATARAJAN" userId="b568c39d-4608-44ca-adc0-616f90d36460" providerId="ADAL" clId="{41C11E5D-261B-8B45-87DC-51FBC1D552E0}" dt="2024-01-19T08:47:39.172" v="614"/>
          <ac:inkMkLst>
            <pc:docMk/>
            <pc:sldMk cId="2597431967" sldId="343"/>
            <ac:inkMk id="248" creationId="{CB4E6FA3-C0E9-C888-42E1-E3F346D93F9A}"/>
          </ac:inkMkLst>
        </pc:inkChg>
        <pc:inkChg chg="add del">
          <ac:chgData name="Prabhu NATARAJAN" userId="b568c39d-4608-44ca-adc0-616f90d36460" providerId="ADAL" clId="{41C11E5D-261B-8B45-87DC-51FBC1D552E0}" dt="2024-01-19T08:47:41.215" v="617"/>
          <ac:inkMkLst>
            <pc:docMk/>
            <pc:sldMk cId="2597431967" sldId="343"/>
            <ac:inkMk id="249" creationId="{45F5ADB3-6690-5A55-993C-3354A01D5A83}"/>
          </ac:inkMkLst>
        </pc:inkChg>
        <pc:inkChg chg="add del">
          <ac:chgData name="Prabhu NATARAJAN" userId="b568c39d-4608-44ca-adc0-616f90d36460" providerId="ADAL" clId="{41C11E5D-261B-8B45-87DC-51FBC1D552E0}" dt="2024-01-19T08:47:41.215" v="617"/>
          <ac:inkMkLst>
            <pc:docMk/>
            <pc:sldMk cId="2597431967" sldId="343"/>
            <ac:inkMk id="250" creationId="{FEC5FAE4-E03F-6383-B7D7-052E6DFC4ADD}"/>
          </ac:inkMkLst>
        </pc:inkChg>
        <pc:inkChg chg="add reco">
          <ac:chgData name="Prabhu NATARAJAN" userId="b568c39d-4608-44ca-adc0-616f90d36460" providerId="ADAL" clId="{41C11E5D-261B-8B45-87DC-51FBC1D552E0}" dt="2024-01-19T08:47:41.215" v="617"/>
          <ac:inkMkLst>
            <pc:docMk/>
            <pc:sldMk cId="2597431967" sldId="343"/>
            <ac:inkMk id="251" creationId="{C7286BA4-78A2-2044-360C-50FAD01737FD}"/>
          </ac:inkMkLst>
        </pc:inkChg>
        <pc:inkChg chg="add del">
          <ac:chgData name="Prabhu NATARAJAN" userId="b568c39d-4608-44ca-adc0-616f90d36460" providerId="ADAL" clId="{41C11E5D-261B-8B45-87DC-51FBC1D552E0}" dt="2024-01-19T08:47:48.777" v="621"/>
          <ac:inkMkLst>
            <pc:docMk/>
            <pc:sldMk cId="2597431967" sldId="343"/>
            <ac:inkMk id="252" creationId="{7A2416FB-02AB-BF12-E32E-486B153023DF}"/>
          </ac:inkMkLst>
        </pc:inkChg>
        <pc:inkChg chg="add del">
          <ac:chgData name="Prabhu NATARAJAN" userId="b568c39d-4608-44ca-adc0-616f90d36460" providerId="ADAL" clId="{41C11E5D-261B-8B45-87DC-51FBC1D552E0}" dt="2024-01-19T08:47:48.777" v="621"/>
          <ac:inkMkLst>
            <pc:docMk/>
            <pc:sldMk cId="2597431967" sldId="343"/>
            <ac:inkMk id="253" creationId="{12EA7F49-809D-CF9C-3921-99C7F432EDB2}"/>
          </ac:inkMkLst>
        </pc:inkChg>
        <pc:inkChg chg="add del">
          <ac:chgData name="Prabhu NATARAJAN" userId="b568c39d-4608-44ca-adc0-616f90d36460" providerId="ADAL" clId="{41C11E5D-261B-8B45-87DC-51FBC1D552E0}" dt="2024-01-19T08:47:48.777" v="621"/>
          <ac:inkMkLst>
            <pc:docMk/>
            <pc:sldMk cId="2597431967" sldId="343"/>
            <ac:inkMk id="254" creationId="{5C9F38D8-7CED-0C24-CA54-DD8776B5C18D}"/>
          </ac:inkMkLst>
        </pc:inkChg>
        <pc:inkChg chg="add del mod reco modStrokes">
          <ac:chgData name="Prabhu NATARAJAN" userId="b568c39d-4608-44ca-adc0-616f90d36460" providerId="ADAL" clId="{41C11E5D-261B-8B45-87DC-51FBC1D552E0}" dt="2024-01-19T08:56:33.754" v="669"/>
          <ac:inkMkLst>
            <pc:docMk/>
            <pc:sldMk cId="2597431967" sldId="343"/>
            <ac:inkMk id="255" creationId="{06E35D7D-9C7F-0043-CCFB-BDE60288F847}"/>
          </ac:inkMkLst>
        </pc:inkChg>
        <pc:inkChg chg="add del">
          <ac:chgData name="Prabhu NATARAJAN" userId="b568c39d-4608-44ca-adc0-616f90d36460" providerId="ADAL" clId="{41C11E5D-261B-8B45-87DC-51FBC1D552E0}" dt="2024-01-19T08:47:55.293" v="625"/>
          <ac:inkMkLst>
            <pc:docMk/>
            <pc:sldMk cId="2597431967" sldId="343"/>
            <ac:inkMk id="256" creationId="{5B4F7D8A-8018-30BF-889F-3DDB759C97FB}"/>
          </ac:inkMkLst>
        </pc:inkChg>
        <pc:inkChg chg="add del">
          <ac:chgData name="Prabhu NATARAJAN" userId="b568c39d-4608-44ca-adc0-616f90d36460" providerId="ADAL" clId="{41C11E5D-261B-8B45-87DC-51FBC1D552E0}" dt="2024-01-19T08:47:55.293" v="625"/>
          <ac:inkMkLst>
            <pc:docMk/>
            <pc:sldMk cId="2597431967" sldId="343"/>
            <ac:inkMk id="257" creationId="{E8F1F262-1D3E-69DA-E870-273F776A3EAD}"/>
          </ac:inkMkLst>
        </pc:inkChg>
        <pc:inkChg chg="add del">
          <ac:chgData name="Prabhu NATARAJAN" userId="b568c39d-4608-44ca-adc0-616f90d36460" providerId="ADAL" clId="{41C11E5D-261B-8B45-87DC-51FBC1D552E0}" dt="2024-01-19T08:47:55.293" v="625"/>
          <ac:inkMkLst>
            <pc:docMk/>
            <pc:sldMk cId="2597431967" sldId="343"/>
            <ac:inkMk id="258" creationId="{7E2C3580-CAE6-416D-71E0-449814C3E9E2}"/>
          </ac:inkMkLst>
        </pc:inkChg>
        <pc:inkChg chg="add del mod reco modStrokes">
          <ac:chgData name="Prabhu NATARAJAN" userId="b568c39d-4608-44ca-adc0-616f90d36460" providerId="ADAL" clId="{41C11E5D-261B-8B45-87DC-51FBC1D552E0}" dt="2024-01-19T08:48:05.849" v="631"/>
          <ac:inkMkLst>
            <pc:docMk/>
            <pc:sldMk cId="2597431967" sldId="343"/>
            <ac:inkMk id="259" creationId="{37F4C9B7-B846-56FB-7DF6-41CAC90180D4}"/>
          </ac:inkMkLst>
        </pc:inkChg>
        <pc:inkChg chg="add del">
          <ac:chgData name="Prabhu NATARAJAN" userId="b568c39d-4608-44ca-adc0-616f90d36460" providerId="ADAL" clId="{41C11E5D-261B-8B45-87DC-51FBC1D552E0}" dt="2024-01-19T08:48:05.842" v="629"/>
          <ac:inkMkLst>
            <pc:docMk/>
            <pc:sldMk cId="2597431967" sldId="343"/>
            <ac:inkMk id="260" creationId="{EA73DAD0-ACB9-85CA-61C1-9FAE93EBCE05}"/>
          </ac:inkMkLst>
        </pc:inkChg>
        <pc:inkChg chg="add del">
          <ac:chgData name="Prabhu NATARAJAN" userId="b568c39d-4608-44ca-adc0-616f90d36460" providerId="ADAL" clId="{41C11E5D-261B-8B45-87DC-51FBC1D552E0}" dt="2024-01-19T08:48:12.985" v="637"/>
          <ac:inkMkLst>
            <pc:docMk/>
            <pc:sldMk cId="2597431967" sldId="343"/>
            <ac:inkMk id="261" creationId="{8E3E4758-313C-27A1-6AA2-52EC33BAD661}"/>
          </ac:inkMkLst>
        </pc:inkChg>
        <pc:inkChg chg="add del">
          <ac:chgData name="Prabhu NATARAJAN" userId="b568c39d-4608-44ca-adc0-616f90d36460" providerId="ADAL" clId="{41C11E5D-261B-8B45-87DC-51FBC1D552E0}" dt="2024-01-19T08:48:12.985" v="637"/>
          <ac:inkMkLst>
            <pc:docMk/>
            <pc:sldMk cId="2597431967" sldId="343"/>
            <ac:inkMk id="262" creationId="{195BF8E2-B944-D405-0DE0-85BA8E36A8C0}"/>
          </ac:inkMkLst>
        </pc:inkChg>
        <pc:inkChg chg="add del">
          <ac:chgData name="Prabhu NATARAJAN" userId="b568c39d-4608-44ca-adc0-616f90d36460" providerId="ADAL" clId="{41C11E5D-261B-8B45-87DC-51FBC1D552E0}" dt="2024-01-19T08:48:12.985" v="637"/>
          <ac:inkMkLst>
            <pc:docMk/>
            <pc:sldMk cId="2597431967" sldId="343"/>
            <ac:inkMk id="263" creationId="{8D2D235C-F416-D7C5-1BF2-EF9162403432}"/>
          </ac:inkMkLst>
        </pc:inkChg>
        <pc:inkChg chg="add del">
          <ac:chgData name="Prabhu NATARAJAN" userId="b568c39d-4608-44ca-adc0-616f90d36460" providerId="ADAL" clId="{41C11E5D-261B-8B45-87DC-51FBC1D552E0}" dt="2024-01-19T08:48:12.985" v="637"/>
          <ac:inkMkLst>
            <pc:docMk/>
            <pc:sldMk cId="2597431967" sldId="343"/>
            <ac:inkMk id="264" creationId="{687C4209-7A88-A5B8-254E-C5938F7FFFB6}"/>
          </ac:inkMkLst>
        </pc:inkChg>
        <pc:inkChg chg="add del">
          <ac:chgData name="Prabhu NATARAJAN" userId="b568c39d-4608-44ca-adc0-616f90d36460" providerId="ADAL" clId="{41C11E5D-261B-8B45-87DC-51FBC1D552E0}" dt="2024-01-19T08:48:12.985" v="637"/>
          <ac:inkMkLst>
            <pc:docMk/>
            <pc:sldMk cId="2597431967" sldId="343"/>
            <ac:inkMk id="265" creationId="{69FB4372-7C06-DA0D-EDCC-F6828A783CAD}"/>
          </ac:inkMkLst>
        </pc:inkChg>
        <pc:inkChg chg="add del reco">
          <ac:chgData name="Prabhu NATARAJAN" userId="b568c39d-4608-44ca-adc0-616f90d36460" providerId="ADAL" clId="{41C11E5D-261B-8B45-87DC-51FBC1D552E0}" dt="2024-01-19T08:56:33.251" v="667"/>
          <ac:inkMkLst>
            <pc:docMk/>
            <pc:sldMk cId="2597431967" sldId="343"/>
            <ac:inkMk id="266" creationId="{0CCA40EF-DF2F-B73F-A2F9-94F4FF9CFB17}"/>
          </ac:inkMkLst>
        </pc:inkChg>
        <pc:inkChg chg="add del">
          <ac:chgData name="Prabhu NATARAJAN" userId="b568c39d-4608-44ca-adc0-616f90d36460" providerId="ADAL" clId="{41C11E5D-261B-8B45-87DC-51FBC1D552E0}" dt="2024-01-19T08:48:16.650" v="640"/>
          <ac:inkMkLst>
            <pc:docMk/>
            <pc:sldMk cId="2597431967" sldId="343"/>
            <ac:inkMk id="267" creationId="{A1920F30-B0D2-E3D5-DBFA-B48A31C26F24}"/>
          </ac:inkMkLst>
        </pc:inkChg>
        <pc:inkChg chg="add del">
          <ac:chgData name="Prabhu NATARAJAN" userId="b568c39d-4608-44ca-adc0-616f90d36460" providerId="ADAL" clId="{41C11E5D-261B-8B45-87DC-51FBC1D552E0}" dt="2024-01-19T08:48:16.650" v="640"/>
          <ac:inkMkLst>
            <pc:docMk/>
            <pc:sldMk cId="2597431967" sldId="343"/>
            <ac:inkMk id="268" creationId="{A1072962-8A1C-0450-CE20-D70771CE3DFB}"/>
          </ac:inkMkLst>
        </pc:inkChg>
        <pc:inkChg chg="add mod reco modStrokes">
          <ac:chgData name="Prabhu NATARAJAN" userId="b568c39d-4608-44ca-adc0-616f90d36460" providerId="ADAL" clId="{41C11E5D-261B-8B45-87DC-51FBC1D552E0}" dt="2024-01-19T08:56:33.254" v="668"/>
          <ac:inkMkLst>
            <pc:docMk/>
            <pc:sldMk cId="2597431967" sldId="343"/>
            <ac:inkMk id="269" creationId="{C24A33E5-7C9A-11E2-2E95-6E4275191A68}"/>
          </ac:inkMkLst>
        </pc:inkChg>
        <pc:inkChg chg="add">
          <ac:chgData name="Prabhu NATARAJAN" userId="b568c39d-4608-44ca-adc0-616f90d36460" providerId="ADAL" clId="{41C11E5D-261B-8B45-87DC-51FBC1D552E0}" dt="2024-01-19T08:48:16.957" v="641"/>
          <ac:inkMkLst>
            <pc:docMk/>
            <pc:sldMk cId="2597431967" sldId="343"/>
            <ac:inkMk id="270" creationId="{8132CC5C-9081-F3C8-EEE6-150B7DB53AE3}"/>
          </ac:inkMkLst>
        </pc:inkChg>
        <pc:inkChg chg="add">
          <ac:chgData name="Prabhu NATARAJAN" userId="b568c39d-4608-44ca-adc0-616f90d36460" providerId="ADAL" clId="{41C11E5D-261B-8B45-87DC-51FBC1D552E0}" dt="2024-01-19T08:48:17.951" v="642"/>
          <ac:inkMkLst>
            <pc:docMk/>
            <pc:sldMk cId="2597431967" sldId="343"/>
            <ac:inkMk id="271" creationId="{DE8D8DD9-32E9-727E-2642-78913822D8C5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2" creationId="{12F4A0E4-46A4-8D95-5E97-BD9DDF7AFC54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3" creationId="{18EAF74D-176B-AC07-803D-0229A38EDA39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4" creationId="{199035EC-5C47-720D-0187-80E89082E69E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5" creationId="{D9266D8E-6A74-CDAB-C308-99867413BA27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6" creationId="{AF5B4177-0274-0DAB-FB73-4447BEB2BA7C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7" creationId="{B6557448-9592-4997-AE80-ED4753044854}"/>
          </ac:inkMkLst>
        </pc:inkChg>
        <pc:inkChg chg="add del">
          <ac:chgData name="Prabhu NATARAJAN" userId="b568c39d-4608-44ca-adc0-616f90d36460" providerId="ADAL" clId="{41C11E5D-261B-8B45-87DC-51FBC1D552E0}" dt="2024-01-19T08:48:22.745" v="650"/>
          <ac:inkMkLst>
            <pc:docMk/>
            <pc:sldMk cId="2597431967" sldId="343"/>
            <ac:inkMk id="278" creationId="{011316BD-4039-F8F9-8DD6-4EF9FDA25261}"/>
          </ac:inkMkLst>
        </pc:inkChg>
        <pc:inkChg chg="add mod reco modStrokes">
          <ac:chgData name="Prabhu NATARAJAN" userId="b568c39d-4608-44ca-adc0-616f90d36460" providerId="ADAL" clId="{41C11E5D-261B-8B45-87DC-51FBC1D552E0}" dt="2024-01-19T08:56:27.572" v="662"/>
          <ac:inkMkLst>
            <pc:docMk/>
            <pc:sldMk cId="2597431967" sldId="343"/>
            <ac:inkMk id="279" creationId="{9E038FF0-DABD-1516-0EF6-3380DA823774}"/>
          </ac:inkMkLst>
        </pc:inkChg>
        <pc:inkChg chg="add">
          <ac:chgData name="Prabhu NATARAJAN" userId="b568c39d-4608-44ca-adc0-616f90d36460" providerId="ADAL" clId="{41C11E5D-261B-8B45-87DC-51FBC1D552E0}" dt="2024-01-19T08:51:13.296" v="652"/>
          <ac:inkMkLst>
            <pc:docMk/>
            <pc:sldMk cId="2597431967" sldId="343"/>
            <ac:inkMk id="280" creationId="{83C0C34D-CD49-C02F-FED9-A8FC0AC544A4}"/>
          </ac:inkMkLst>
        </pc:inkChg>
        <pc:inkChg chg="add del">
          <ac:chgData name="Prabhu NATARAJAN" userId="b568c39d-4608-44ca-adc0-616f90d36460" providerId="ADAL" clId="{41C11E5D-261B-8B45-87DC-51FBC1D552E0}" dt="2024-01-19T08:54:59.227" v="655"/>
          <ac:inkMkLst>
            <pc:docMk/>
            <pc:sldMk cId="2597431967" sldId="343"/>
            <ac:inkMk id="281" creationId="{EC891635-C6CF-55C6-5639-DAB48888C114}"/>
          </ac:inkMkLst>
        </pc:inkChg>
        <pc:inkChg chg="add del">
          <ac:chgData name="Prabhu NATARAJAN" userId="b568c39d-4608-44ca-adc0-616f90d36460" providerId="ADAL" clId="{41C11E5D-261B-8B45-87DC-51FBC1D552E0}" dt="2024-01-19T08:54:59.227" v="655"/>
          <ac:inkMkLst>
            <pc:docMk/>
            <pc:sldMk cId="2597431967" sldId="343"/>
            <ac:inkMk id="282" creationId="{1B2A3173-B849-CF9E-90C6-CDD8EEEC40F7}"/>
          </ac:inkMkLst>
        </pc:inkChg>
        <pc:inkChg chg="add del reco">
          <ac:chgData name="Prabhu NATARAJAN" userId="b568c39d-4608-44ca-adc0-616f90d36460" providerId="ADAL" clId="{41C11E5D-261B-8B45-87DC-51FBC1D552E0}" dt="2024-01-19T08:55:00.234" v="656"/>
          <ac:inkMkLst>
            <pc:docMk/>
            <pc:sldMk cId="2597431967" sldId="343"/>
            <ac:inkMk id="283" creationId="{76047B64-B42D-C61F-1D1E-B7C0122D0034}"/>
          </ac:inkMkLst>
        </pc:inkChg>
        <pc:inkChg chg="add del">
          <ac:chgData name="Prabhu NATARAJAN" userId="b568c39d-4608-44ca-adc0-616f90d36460" providerId="ADAL" clId="{41C11E5D-261B-8B45-87DC-51FBC1D552E0}" dt="2024-01-19T08:55:06.571" v="659"/>
          <ac:inkMkLst>
            <pc:docMk/>
            <pc:sldMk cId="2597431967" sldId="343"/>
            <ac:inkMk id="284" creationId="{A57A8026-C1A8-C7D9-4E69-549E911275A0}"/>
          </ac:inkMkLst>
        </pc:inkChg>
        <pc:inkChg chg="add del">
          <ac:chgData name="Prabhu NATARAJAN" userId="b568c39d-4608-44ca-adc0-616f90d36460" providerId="ADAL" clId="{41C11E5D-261B-8B45-87DC-51FBC1D552E0}" dt="2024-01-19T08:55:06.571" v="659"/>
          <ac:inkMkLst>
            <pc:docMk/>
            <pc:sldMk cId="2597431967" sldId="343"/>
            <ac:inkMk id="285" creationId="{3B3492FE-1EBE-53E3-FDC7-95752589E37A}"/>
          </ac:inkMkLst>
        </pc:inkChg>
        <pc:inkChg chg="add del reco">
          <ac:chgData name="Prabhu NATARAJAN" userId="b568c39d-4608-44ca-adc0-616f90d36460" providerId="ADAL" clId="{41C11E5D-261B-8B45-87DC-51FBC1D552E0}" dt="2024-01-19T08:56:49.737" v="679"/>
          <ac:inkMkLst>
            <pc:docMk/>
            <pc:sldMk cId="2597431967" sldId="343"/>
            <ac:inkMk id="286" creationId="{871CD67C-71A6-8212-6DF3-AFC9BF8C9981}"/>
          </ac:inkMkLst>
        </pc:inkChg>
        <pc:inkChg chg="add del">
          <ac:chgData name="Prabhu NATARAJAN" userId="b568c39d-4608-44ca-adc0-616f90d36460" providerId="ADAL" clId="{41C11E5D-261B-8B45-87DC-51FBC1D552E0}" dt="2024-01-19T08:56:50.270" v="680"/>
          <ac:inkMkLst>
            <pc:docMk/>
            <pc:sldMk cId="2597431967" sldId="343"/>
            <ac:inkMk id="287" creationId="{4852E731-69E3-32F4-5284-D2B92D20F441}"/>
          </ac:inkMkLst>
        </pc:inkChg>
        <pc:inkChg chg="add del">
          <ac:chgData name="Prabhu NATARAJAN" userId="b568c39d-4608-44ca-adc0-616f90d36460" providerId="ADAL" clId="{41C11E5D-261B-8B45-87DC-51FBC1D552E0}" dt="2024-01-19T08:56:27.576" v="663"/>
          <ac:inkMkLst>
            <pc:docMk/>
            <pc:sldMk cId="2597431967" sldId="343"/>
            <ac:inkMk id="288" creationId="{C6EA9AFD-EA24-3A31-7225-386A24309F66}"/>
          </ac:inkMkLst>
        </pc:inkChg>
        <pc:inkChg chg="add del">
          <ac:chgData name="Prabhu NATARAJAN" userId="b568c39d-4608-44ca-adc0-616f90d36460" providerId="ADAL" clId="{41C11E5D-261B-8B45-87DC-51FBC1D552E0}" dt="2024-01-19T08:56:29.842" v="666"/>
          <ac:inkMkLst>
            <pc:docMk/>
            <pc:sldMk cId="2597431967" sldId="343"/>
            <ac:inkMk id="289" creationId="{9800ED43-8CAF-90AD-18C0-9237A34581BD}"/>
          </ac:inkMkLst>
        </pc:inkChg>
        <pc:inkChg chg="add del">
          <ac:chgData name="Prabhu NATARAJAN" userId="b568c39d-4608-44ca-adc0-616f90d36460" providerId="ADAL" clId="{41C11E5D-261B-8B45-87DC-51FBC1D552E0}" dt="2024-01-19T08:56:29.842" v="666"/>
          <ac:inkMkLst>
            <pc:docMk/>
            <pc:sldMk cId="2597431967" sldId="343"/>
            <ac:inkMk id="290" creationId="{1A562EC6-A668-CBA3-DC73-0FDEE8B981A1}"/>
          </ac:inkMkLst>
        </pc:inkChg>
        <pc:inkChg chg="add reco">
          <ac:chgData name="Prabhu NATARAJAN" userId="b568c39d-4608-44ca-adc0-616f90d36460" providerId="ADAL" clId="{41C11E5D-261B-8B45-87DC-51FBC1D552E0}" dt="2024-01-19T08:56:29.842" v="666"/>
          <ac:inkMkLst>
            <pc:docMk/>
            <pc:sldMk cId="2597431967" sldId="343"/>
            <ac:inkMk id="291" creationId="{54115871-AACC-61CA-CA40-3F8EA80DDEE9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2" creationId="{10267547-2E11-E83F-17B1-D9061BD955A1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3" creationId="{323E92D1-72AA-85F3-FA3C-8F1CC4330CA3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4" creationId="{FE8A4517-14AC-6AD6-1AD7-00C7D3CECD9C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5" creationId="{B74ADF45-92ED-5201-357A-AC2CEC1B341F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6" creationId="{A01E6684-3C0E-BDF0-2CCC-A8BEC277EE36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7" creationId="{13BD70BC-D5C9-89CB-EA9A-6D8B099A72DD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8" creationId="{C5567801-4112-375C-944C-9CEDF684D1A0}"/>
          </ac:inkMkLst>
        </pc:inkChg>
        <pc:inkChg chg="add del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299" creationId="{AE4D99BC-E9B2-8827-E312-EAD420A0D08D}"/>
          </ac:inkMkLst>
        </pc:inkChg>
        <pc:inkChg chg="add reco">
          <ac:chgData name="Prabhu NATARAJAN" userId="b568c39d-4608-44ca-adc0-616f90d36460" providerId="ADAL" clId="{41C11E5D-261B-8B45-87DC-51FBC1D552E0}" dt="2024-01-19T08:56:39.672" v="678"/>
          <ac:inkMkLst>
            <pc:docMk/>
            <pc:sldMk cId="2597431967" sldId="343"/>
            <ac:inkMk id="300" creationId="{76142CB1-B283-E286-EFA1-9FBC46C1846A}"/>
          </ac:inkMkLst>
        </pc:inkChg>
        <pc:inkChg chg="add del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301" creationId="{672A5A42-5053-F6C9-DE69-C7F02A0E4E02}"/>
          </ac:inkMkLst>
        </pc:inkChg>
        <pc:inkChg chg="add reco">
          <ac:chgData name="Prabhu NATARAJAN" userId="b568c39d-4608-44ca-adc0-616f90d36460" providerId="ADAL" clId="{41C11E5D-261B-8B45-87DC-51FBC1D552E0}" dt="2024-01-19T08:59:06.416" v="682"/>
          <ac:inkMkLst>
            <pc:docMk/>
            <pc:sldMk cId="2597431967" sldId="343"/>
            <ac:inkMk id="302" creationId="{18617E54-DB3C-CC75-EF90-B690709B1B61}"/>
          </ac:inkMkLst>
        </pc:inkChg>
      </pc:sldChg>
      <pc:sldChg chg="addSp delSp">
        <pc:chgData name="Prabhu NATARAJAN" userId="b568c39d-4608-44ca-adc0-616f90d36460" providerId="ADAL" clId="{41C11E5D-261B-8B45-87DC-51FBC1D552E0}" dt="2024-01-19T09:04:04.431" v="803"/>
        <pc:sldMkLst>
          <pc:docMk/>
          <pc:sldMk cId="2130480373" sldId="344"/>
        </pc:sldMkLst>
        <pc:inkChg chg="add">
          <ac:chgData name="Prabhu NATARAJAN" userId="b568c39d-4608-44ca-adc0-616f90d36460" providerId="ADAL" clId="{41C11E5D-261B-8B45-87DC-51FBC1D552E0}" dt="2024-01-19T09:02:52.555" v="780"/>
          <ac:inkMkLst>
            <pc:docMk/>
            <pc:sldMk cId="2130480373" sldId="344"/>
            <ac:inkMk id="3" creationId="{EDBD96E5-DC8F-E061-61F1-A8C3A273BB0A}"/>
          </ac:inkMkLst>
        </pc:inkChg>
        <pc:inkChg chg="add del">
          <ac:chgData name="Prabhu NATARAJAN" userId="b568c39d-4608-44ca-adc0-616f90d36460" providerId="ADAL" clId="{41C11E5D-261B-8B45-87DC-51FBC1D552E0}" dt="2024-01-19T09:03:18.906" v="782"/>
          <ac:inkMkLst>
            <pc:docMk/>
            <pc:sldMk cId="2130480373" sldId="344"/>
            <ac:inkMk id="8" creationId="{24A862DF-2842-785D-2266-ADE8A1B74D0F}"/>
          </ac:inkMkLst>
        </pc:inkChg>
        <pc:inkChg chg="add">
          <ac:chgData name="Prabhu NATARAJAN" userId="b568c39d-4608-44ca-adc0-616f90d36460" providerId="ADAL" clId="{41C11E5D-261B-8B45-87DC-51FBC1D552E0}" dt="2024-01-19T09:03:22.742" v="783"/>
          <ac:inkMkLst>
            <pc:docMk/>
            <pc:sldMk cId="2130480373" sldId="344"/>
            <ac:inkMk id="9" creationId="{AB2614AB-23B7-3191-AC7B-64656240D1EC}"/>
          </ac:inkMkLst>
        </pc:inkChg>
        <pc:inkChg chg="add del">
          <ac:chgData name="Prabhu NATARAJAN" userId="b568c39d-4608-44ca-adc0-616f90d36460" providerId="ADAL" clId="{41C11E5D-261B-8B45-87DC-51FBC1D552E0}" dt="2024-01-19T09:03:25.024" v="786"/>
          <ac:inkMkLst>
            <pc:docMk/>
            <pc:sldMk cId="2130480373" sldId="344"/>
            <ac:inkMk id="10" creationId="{898E961A-0DE3-48C2-7A73-AE94A9CBD25F}"/>
          </ac:inkMkLst>
        </pc:inkChg>
        <pc:inkChg chg="add del">
          <ac:chgData name="Prabhu NATARAJAN" userId="b568c39d-4608-44ca-adc0-616f90d36460" providerId="ADAL" clId="{41C11E5D-261B-8B45-87DC-51FBC1D552E0}" dt="2024-01-19T09:03:25.024" v="786"/>
          <ac:inkMkLst>
            <pc:docMk/>
            <pc:sldMk cId="2130480373" sldId="344"/>
            <ac:inkMk id="11" creationId="{F85E99A9-29BD-E0C6-4394-091D9006DF53}"/>
          </ac:inkMkLst>
        </pc:inkChg>
        <pc:inkChg chg="add reco">
          <ac:chgData name="Prabhu NATARAJAN" userId="b568c39d-4608-44ca-adc0-616f90d36460" providerId="ADAL" clId="{41C11E5D-261B-8B45-87DC-51FBC1D552E0}" dt="2024-01-19T09:03:25.024" v="786"/>
          <ac:inkMkLst>
            <pc:docMk/>
            <pc:sldMk cId="2130480373" sldId="344"/>
            <ac:inkMk id="12" creationId="{8CF74122-4C63-95FD-6483-18DC487A0895}"/>
          </ac:inkMkLst>
        </pc:inkChg>
        <pc:inkChg chg="add">
          <ac:chgData name="Prabhu NATARAJAN" userId="b568c39d-4608-44ca-adc0-616f90d36460" providerId="ADAL" clId="{41C11E5D-261B-8B45-87DC-51FBC1D552E0}" dt="2024-01-19T09:03:45.633" v="787"/>
          <ac:inkMkLst>
            <pc:docMk/>
            <pc:sldMk cId="2130480373" sldId="344"/>
            <ac:inkMk id="13" creationId="{42F12405-C7CC-3762-F6C0-BFE8468C34F2}"/>
          </ac:inkMkLst>
        </pc:inkChg>
        <pc:inkChg chg="add del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4" creationId="{FD297765-6D4C-D221-0CD4-6562700973E9}"/>
          </ac:inkMkLst>
        </pc:inkChg>
        <pc:inkChg chg="add del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5" creationId="{75307329-759C-F5E2-04EF-6CCD2C562CC1}"/>
          </ac:inkMkLst>
        </pc:inkChg>
        <pc:inkChg chg="add del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6" creationId="{485FE1F5-9C14-FDA5-1475-2C80DC350696}"/>
          </ac:inkMkLst>
        </pc:inkChg>
        <pc:inkChg chg="add del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7" creationId="{3EAFEEF3-D661-9072-4B8C-DDB242987833}"/>
          </ac:inkMkLst>
        </pc:inkChg>
        <pc:inkChg chg="add del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8" creationId="{C46F20C1-7222-E222-9D43-9642F2630136}"/>
          </ac:inkMkLst>
        </pc:inkChg>
        <pc:inkChg chg="add reco">
          <ac:chgData name="Prabhu NATARAJAN" userId="b568c39d-4608-44ca-adc0-616f90d36460" providerId="ADAL" clId="{41C11E5D-261B-8B45-87DC-51FBC1D552E0}" dt="2024-01-19T09:03:59.071" v="793"/>
          <ac:inkMkLst>
            <pc:docMk/>
            <pc:sldMk cId="2130480373" sldId="344"/>
            <ac:inkMk id="19" creationId="{964AEFFD-2F7E-2424-9901-F239D8E3AD66}"/>
          </ac:inkMkLst>
        </pc:inkChg>
        <pc:inkChg chg="add del">
          <ac:chgData name="Prabhu NATARAJAN" userId="b568c39d-4608-44ca-adc0-616f90d36460" providerId="ADAL" clId="{41C11E5D-261B-8B45-87DC-51FBC1D552E0}" dt="2024-01-19T09:04:00.538" v="796"/>
          <ac:inkMkLst>
            <pc:docMk/>
            <pc:sldMk cId="2130480373" sldId="344"/>
            <ac:inkMk id="20" creationId="{A1E6210B-877B-3626-1BE7-0471318219CC}"/>
          </ac:inkMkLst>
        </pc:inkChg>
        <pc:inkChg chg="add del">
          <ac:chgData name="Prabhu NATARAJAN" userId="b568c39d-4608-44ca-adc0-616f90d36460" providerId="ADAL" clId="{41C11E5D-261B-8B45-87DC-51FBC1D552E0}" dt="2024-01-19T09:04:00.539" v="797"/>
          <ac:inkMkLst>
            <pc:docMk/>
            <pc:sldMk cId="2130480373" sldId="344"/>
            <ac:inkMk id="21" creationId="{D888CDE8-8592-A4EB-5105-EA9A86638589}"/>
          </ac:inkMkLst>
        </pc:inkChg>
        <pc:inkChg chg="add del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2" creationId="{E4919D71-AD8D-BCB3-2627-69BA180BD4C9}"/>
          </ac:inkMkLst>
        </pc:inkChg>
        <pc:inkChg chg="add del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3" creationId="{A211F2AD-94F5-25D0-3939-749DE8474182}"/>
          </ac:inkMkLst>
        </pc:inkChg>
        <pc:inkChg chg="add del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4" creationId="{F1D9C31A-25D1-B3B7-6504-BC20CA69B8A0}"/>
          </ac:inkMkLst>
        </pc:inkChg>
        <pc:inkChg chg="add del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5" creationId="{FC14DA4F-DAC8-7C22-5322-5663D079996A}"/>
          </ac:inkMkLst>
        </pc:inkChg>
        <pc:inkChg chg="add del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6" creationId="{E8A44711-959B-F8B6-07ED-D2C95C69C6AE}"/>
          </ac:inkMkLst>
        </pc:inkChg>
        <pc:inkChg chg="add reco">
          <ac:chgData name="Prabhu NATARAJAN" userId="b568c39d-4608-44ca-adc0-616f90d36460" providerId="ADAL" clId="{41C11E5D-261B-8B45-87DC-51FBC1D552E0}" dt="2024-01-19T09:04:04.431" v="803"/>
          <ac:inkMkLst>
            <pc:docMk/>
            <pc:sldMk cId="2130480373" sldId="344"/>
            <ac:inkMk id="27" creationId="{01D4D4C2-5963-5ED1-8C4E-3B95F7D83B0F}"/>
          </ac:inkMkLst>
        </pc:inkChg>
      </pc:sldChg>
      <pc:sldChg chg="addSp delSp modSp">
        <pc:chgData name="Prabhu NATARAJAN" userId="b568c39d-4608-44ca-adc0-616f90d36460" providerId="ADAL" clId="{41C11E5D-261B-8B45-87DC-51FBC1D552E0}" dt="2024-01-19T09:10:03.565" v="940"/>
        <pc:sldMkLst>
          <pc:docMk/>
          <pc:sldMk cId="2226163273" sldId="347"/>
        </pc:sldMkLst>
        <pc:inkChg chg="add del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3" creationId="{438C6A53-3A2D-EEFB-B6AA-10D337DA3227}"/>
          </ac:inkMkLst>
        </pc:inkChg>
        <pc:inkChg chg="add del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4" creationId="{22539418-D44C-64BA-ECEF-15A7F4DDA3BA}"/>
          </ac:inkMkLst>
        </pc:inkChg>
        <pc:inkChg chg="add del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7" creationId="{84C8D98A-34CA-268E-3C83-5AB5660F3CF4}"/>
          </ac:inkMkLst>
        </pc:inkChg>
        <pc:inkChg chg="add del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10" creationId="{79AD579A-27C0-9B86-7293-4D759F6CF931}"/>
          </ac:inkMkLst>
        </pc:inkChg>
        <pc:inkChg chg="add del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11" creationId="{672A80CD-4600-2DE1-A69F-B896E8EA865F}"/>
          </ac:inkMkLst>
        </pc:inkChg>
        <pc:inkChg chg="add reco">
          <ac:chgData name="Prabhu NATARAJAN" userId="b568c39d-4608-44ca-adc0-616f90d36460" providerId="ADAL" clId="{41C11E5D-261B-8B45-87DC-51FBC1D552E0}" dt="2024-01-19T09:05:27.870" v="809"/>
          <ac:inkMkLst>
            <pc:docMk/>
            <pc:sldMk cId="2226163273" sldId="347"/>
            <ac:inkMk id="12" creationId="{1F8EC707-E3DA-A5AA-A517-B41E639AE98F}"/>
          </ac:inkMkLst>
        </pc:inkChg>
        <pc:inkChg chg="add del">
          <ac:chgData name="Prabhu NATARAJAN" userId="b568c39d-4608-44ca-adc0-616f90d36460" providerId="ADAL" clId="{41C11E5D-261B-8B45-87DC-51FBC1D552E0}" dt="2024-01-19T09:05:29.381" v="812"/>
          <ac:inkMkLst>
            <pc:docMk/>
            <pc:sldMk cId="2226163273" sldId="347"/>
            <ac:inkMk id="13" creationId="{1E9ACF48-C45B-3A77-8F7E-A7EFB1BEA6CF}"/>
          </ac:inkMkLst>
        </pc:inkChg>
        <pc:inkChg chg="add del">
          <ac:chgData name="Prabhu NATARAJAN" userId="b568c39d-4608-44ca-adc0-616f90d36460" providerId="ADAL" clId="{41C11E5D-261B-8B45-87DC-51FBC1D552E0}" dt="2024-01-19T09:05:29.381" v="812"/>
          <ac:inkMkLst>
            <pc:docMk/>
            <pc:sldMk cId="2226163273" sldId="347"/>
            <ac:inkMk id="14" creationId="{71BF0DC7-EAAD-E57C-8233-07A58DF1BDB3}"/>
          </ac:inkMkLst>
        </pc:inkChg>
        <pc:inkChg chg="add reco">
          <ac:chgData name="Prabhu NATARAJAN" userId="b568c39d-4608-44ca-adc0-616f90d36460" providerId="ADAL" clId="{41C11E5D-261B-8B45-87DC-51FBC1D552E0}" dt="2024-01-19T09:05:29.381" v="812"/>
          <ac:inkMkLst>
            <pc:docMk/>
            <pc:sldMk cId="2226163273" sldId="347"/>
            <ac:inkMk id="15" creationId="{C5E589EB-0EDB-175C-AE97-B7C599061F41}"/>
          </ac:inkMkLst>
        </pc:inkChg>
        <pc:inkChg chg="add del">
          <ac:chgData name="Prabhu NATARAJAN" userId="b568c39d-4608-44ca-adc0-616f90d36460" providerId="ADAL" clId="{41C11E5D-261B-8B45-87DC-51FBC1D552E0}" dt="2024-01-19T09:05:32.862" v="815"/>
          <ac:inkMkLst>
            <pc:docMk/>
            <pc:sldMk cId="2226163273" sldId="347"/>
            <ac:inkMk id="16" creationId="{2FCC1A9B-C82F-7C55-D98F-600266384093}"/>
          </ac:inkMkLst>
        </pc:inkChg>
        <pc:inkChg chg="add del">
          <ac:chgData name="Prabhu NATARAJAN" userId="b568c39d-4608-44ca-adc0-616f90d36460" providerId="ADAL" clId="{41C11E5D-261B-8B45-87DC-51FBC1D552E0}" dt="2024-01-19T09:05:32.862" v="815"/>
          <ac:inkMkLst>
            <pc:docMk/>
            <pc:sldMk cId="2226163273" sldId="347"/>
            <ac:inkMk id="17" creationId="{E32B2FB5-C41F-4A7D-7E5D-424691FEB27C}"/>
          </ac:inkMkLst>
        </pc:inkChg>
        <pc:inkChg chg="add reco">
          <ac:chgData name="Prabhu NATARAJAN" userId="b568c39d-4608-44ca-adc0-616f90d36460" providerId="ADAL" clId="{41C11E5D-261B-8B45-87DC-51FBC1D552E0}" dt="2024-01-19T09:05:32.862" v="815"/>
          <ac:inkMkLst>
            <pc:docMk/>
            <pc:sldMk cId="2226163273" sldId="347"/>
            <ac:inkMk id="18" creationId="{891752EB-911C-96A5-6A22-FB49CAE34818}"/>
          </ac:inkMkLst>
        </pc:inkChg>
        <pc:inkChg chg="add del">
          <ac:chgData name="Prabhu NATARAJAN" userId="b568c39d-4608-44ca-adc0-616f90d36460" providerId="ADAL" clId="{41C11E5D-261B-8B45-87DC-51FBC1D552E0}" dt="2024-01-19T09:05:38.998" v="820"/>
          <ac:inkMkLst>
            <pc:docMk/>
            <pc:sldMk cId="2226163273" sldId="347"/>
            <ac:inkMk id="19" creationId="{D8B2A68F-3D39-A3A6-AB3A-F047ED9D68DB}"/>
          </ac:inkMkLst>
        </pc:inkChg>
        <pc:inkChg chg="add del">
          <ac:chgData name="Prabhu NATARAJAN" userId="b568c39d-4608-44ca-adc0-616f90d36460" providerId="ADAL" clId="{41C11E5D-261B-8B45-87DC-51FBC1D552E0}" dt="2024-01-19T09:05:38.998" v="820"/>
          <ac:inkMkLst>
            <pc:docMk/>
            <pc:sldMk cId="2226163273" sldId="347"/>
            <ac:inkMk id="20" creationId="{141884EF-0B1B-10DE-5146-C7183EBAA544}"/>
          </ac:inkMkLst>
        </pc:inkChg>
        <pc:inkChg chg="add del">
          <ac:chgData name="Prabhu NATARAJAN" userId="b568c39d-4608-44ca-adc0-616f90d36460" providerId="ADAL" clId="{41C11E5D-261B-8B45-87DC-51FBC1D552E0}" dt="2024-01-19T09:05:38.998" v="820"/>
          <ac:inkMkLst>
            <pc:docMk/>
            <pc:sldMk cId="2226163273" sldId="347"/>
            <ac:inkMk id="21" creationId="{6E13AA81-4D03-39C8-2B3F-4092FAA646AD}"/>
          </ac:inkMkLst>
        </pc:inkChg>
        <pc:inkChg chg="add del">
          <ac:chgData name="Prabhu NATARAJAN" userId="b568c39d-4608-44ca-adc0-616f90d36460" providerId="ADAL" clId="{41C11E5D-261B-8B45-87DC-51FBC1D552E0}" dt="2024-01-19T09:05:38.998" v="820"/>
          <ac:inkMkLst>
            <pc:docMk/>
            <pc:sldMk cId="2226163273" sldId="347"/>
            <ac:inkMk id="22" creationId="{667F97B4-44E3-8039-015B-28B8EB6C7FBB}"/>
          </ac:inkMkLst>
        </pc:inkChg>
        <pc:inkChg chg="add reco">
          <ac:chgData name="Prabhu NATARAJAN" userId="b568c39d-4608-44ca-adc0-616f90d36460" providerId="ADAL" clId="{41C11E5D-261B-8B45-87DC-51FBC1D552E0}" dt="2024-01-19T09:05:38.998" v="820"/>
          <ac:inkMkLst>
            <pc:docMk/>
            <pc:sldMk cId="2226163273" sldId="347"/>
            <ac:inkMk id="23" creationId="{62F78707-5BE4-3763-1B5D-6ABF241DA0DE}"/>
          </ac:inkMkLst>
        </pc:inkChg>
        <pc:inkChg chg="add">
          <ac:chgData name="Prabhu NATARAJAN" userId="b568c39d-4608-44ca-adc0-616f90d36460" providerId="ADAL" clId="{41C11E5D-261B-8B45-87DC-51FBC1D552E0}" dt="2024-01-19T09:05:43.013" v="821"/>
          <ac:inkMkLst>
            <pc:docMk/>
            <pc:sldMk cId="2226163273" sldId="347"/>
            <ac:inkMk id="24" creationId="{45812F21-CD04-B9A9-E4C4-3246D955F7A6}"/>
          </ac:inkMkLst>
        </pc:inkChg>
        <pc:inkChg chg="add">
          <ac:chgData name="Prabhu NATARAJAN" userId="b568c39d-4608-44ca-adc0-616f90d36460" providerId="ADAL" clId="{41C11E5D-261B-8B45-87DC-51FBC1D552E0}" dt="2024-01-19T09:05:43.286" v="822"/>
          <ac:inkMkLst>
            <pc:docMk/>
            <pc:sldMk cId="2226163273" sldId="347"/>
            <ac:inkMk id="25" creationId="{38833C1F-28D6-D6D1-DA2A-1AEEC1715C4D}"/>
          </ac:inkMkLst>
        </pc:inkChg>
        <pc:inkChg chg="add del">
          <ac:chgData name="Prabhu NATARAJAN" userId="b568c39d-4608-44ca-adc0-616f90d36460" providerId="ADAL" clId="{41C11E5D-261B-8B45-87DC-51FBC1D552E0}" dt="2024-01-19T09:06:21.539" v="825"/>
          <ac:inkMkLst>
            <pc:docMk/>
            <pc:sldMk cId="2226163273" sldId="347"/>
            <ac:inkMk id="26" creationId="{8BA1595D-4E5A-582C-7D88-2B582E3ECCC2}"/>
          </ac:inkMkLst>
        </pc:inkChg>
        <pc:inkChg chg="add del">
          <ac:chgData name="Prabhu NATARAJAN" userId="b568c39d-4608-44ca-adc0-616f90d36460" providerId="ADAL" clId="{41C11E5D-261B-8B45-87DC-51FBC1D552E0}" dt="2024-01-19T09:06:21.539" v="825"/>
          <ac:inkMkLst>
            <pc:docMk/>
            <pc:sldMk cId="2226163273" sldId="347"/>
            <ac:inkMk id="27" creationId="{38D2F277-5FB2-DB32-F541-9725E93F09EC}"/>
          </ac:inkMkLst>
        </pc:inkChg>
        <pc:inkChg chg="add reco">
          <ac:chgData name="Prabhu NATARAJAN" userId="b568c39d-4608-44ca-adc0-616f90d36460" providerId="ADAL" clId="{41C11E5D-261B-8B45-87DC-51FBC1D552E0}" dt="2024-01-19T09:06:21.539" v="825"/>
          <ac:inkMkLst>
            <pc:docMk/>
            <pc:sldMk cId="2226163273" sldId="347"/>
            <ac:inkMk id="28" creationId="{F08F9646-9C54-7276-A002-849ACCD19A3D}"/>
          </ac:inkMkLst>
        </pc:inkChg>
        <pc:inkChg chg="add">
          <ac:chgData name="Prabhu NATARAJAN" userId="b568c39d-4608-44ca-adc0-616f90d36460" providerId="ADAL" clId="{41C11E5D-261B-8B45-87DC-51FBC1D552E0}" dt="2024-01-19T09:06:33.231" v="826"/>
          <ac:inkMkLst>
            <pc:docMk/>
            <pc:sldMk cId="2226163273" sldId="347"/>
            <ac:inkMk id="29" creationId="{31EA5C0F-3276-19BC-6197-02E86D1186EF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0" creationId="{99E7BCDC-0ABD-EB37-EDB3-39B1AE47BBAB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1" creationId="{FCBDCFBA-6251-BF1D-A078-E8327A3B709C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2" creationId="{84074758-652B-D170-5684-1A8F6C495DCC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3" creationId="{DBF87E6F-AE5A-F64B-3E7F-E99AD9483C64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4" creationId="{1C7E6E7D-6DE2-8CBF-5F01-334BA3C204D1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5" creationId="{0D0FE65D-3006-DB10-99A9-BA3C32CB354F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6" creationId="{00AA8F48-8F5D-640C-0FF8-BEA80ED8CEBA}"/>
          </ac:inkMkLst>
        </pc:inkChg>
        <pc:inkChg chg="add del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7" creationId="{092F9E7B-4690-8D6F-4500-EC93708F69B1}"/>
          </ac:inkMkLst>
        </pc:inkChg>
        <pc:inkChg chg="add reco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8" creationId="{D5046D48-0E1A-8026-4205-4B4D007546A2}"/>
          </ac:inkMkLst>
        </pc:inkChg>
        <pc:inkChg chg="add reco">
          <ac:chgData name="Prabhu NATARAJAN" userId="b568c39d-4608-44ca-adc0-616f90d36460" providerId="ADAL" clId="{41C11E5D-261B-8B45-87DC-51FBC1D552E0}" dt="2024-01-19T09:06:40.702" v="835"/>
          <ac:inkMkLst>
            <pc:docMk/>
            <pc:sldMk cId="2226163273" sldId="347"/>
            <ac:inkMk id="39" creationId="{7B06974A-7F1A-A940-207B-86130FFB17BC}"/>
          </ac:inkMkLst>
        </pc:inkChg>
        <pc:inkChg chg="add">
          <ac:chgData name="Prabhu NATARAJAN" userId="b568c39d-4608-44ca-adc0-616f90d36460" providerId="ADAL" clId="{41C11E5D-261B-8B45-87DC-51FBC1D552E0}" dt="2024-01-19T09:06:43.947" v="836"/>
          <ac:inkMkLst>
            <pc:docMk/>
            <pc:sldMk cId="2226163273" sldId="347"/>
            <ac:inkMk id="40" creationId="{BA1C7E01-D425-4225-A682-A700C7600F70}"/>
          </ac:inkMkLst>
        </pc:inkChg>
        <pc:inkChg chg="add del">
          <ac:chgData name="Prabhu NATARAJAN" userId="b568c39d-4608-44ca-adc0-616f90d36460" providerId="ADAL" clId="{41C11E5D-261B-8B45-87DC-51FBC1D552E0}" dt="2024-01-19T09:06:52.069" v="839"/>
          <ac:inkMkLst>
            <pc:docMk/>
            <pc:sldMk cId="2226163273" sldId="347"/>
            <ac:inkMk id="41" creationId="{DA63CD91-01A5-8D68-9A2D-F59DBC93F4DB}"/>
          </ac:inkMkLst>
        </pc:inkChg>
        <pc:inkChg chg="add del">
          <ac:chgData name="Prabhu NATARAJAN" userId="b568c39d-4608-44ca-adc0-616f90d36460" providerId="ADAL" clId="{41C11E5D-261B-8B45-87DC-51FBC1D552E0}" dt="2024-01-19T09:06:52.069" v="839"/>
          <ac:inkMkLst>
            <pc:docMk/>
            <pc:sldMk cId="2226163273" sldId="347"/>
            <ac:inkMk id="42" creationId="{705303F9-8F9F-37D3-83AD-DC68A33B9789}"/>
          </ac:inkMkLst>
        </pc:inkChg>
        <pc:inkChg chg="add reco">
          <ac:chgData name="Prabhu NATARAJAN" userId="b568c39d-4608-44ca-adc0-616f90d36460" providerId="ADAL" clId="{41C11E5D-261B-8B45-87DC-51FBC1D552E0}" dt="2024-01-19T09:06:52.069" v="839"/>
          <ac:inkMkLst>
            <pc:docMk/>
            <pc:sldMk cId="2226163273" sldId="347"/>
            <ac:inkMk id="43" creationId="{6BEE2138-2F66-BC01-3822-E8E5A946250A}"/>
          </ac:inkMkLst>
        </pc:inkChg>
        <pc:inkChg chg="add del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4" creationId="{F2C26B8E-A3EC-B8B4-D9F3-9DC90187CA7A}"/>
          </ac:inkMkLst>
        </pc:inkChg>
        <pc:inkChg chg="add del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5" creationId="{E2EDE8DE-0EC4-0347-97ED-EC5A69001952}"/>
          </ac:inkMkLst>
        </pc:inkChg>
        <pc:inkChg chg="add del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6" creationId="{592EA106-721F-EE2F-B62E-F39CF5558283}"/>
          </ac:inkMkLst>
        </pc:inkChg>
        <pc:inkChg chg="add del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7" creationId="{C3FAFF17-18A2-1124-49FF-E3AA82AE38EB}"/>
          </ac:inkMkLst>
        </pc:inkChg>
        <pc:inkChg chg="add del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8" creationId="{4CD54888-FE87-7146-A986-343F53AF58F9}"/>
          </ac:inkMkLst>
        </pc:inkChg>
        <pc:inkChg chg="add reco">
          <ac:chgData name="Prabhu NATARAJAN" userId="b568c39d-4608-44ca-adc0-616f90d36460" providerId="ADAL" clId="{41C11E5D-261B-8B45-87DC-51FBC1D552E0}" dt="2024-01-19T09:06:59.259" v="845"/>
          <ac:inkMkLst>
            <pc:docMk/>
            <pc:sldMk cId="2226163273" sldId="347"/>
            <ac:inkMk id="49" creationId="{133114B1-0ECD-BDBF-05D5-709379FDE129}"/>
          </ac:inkMkLst>
        </pc:inkChg>
        <pc:inkChg chg="add del">
          <ac:chgData name="Prabhu NATARAJAN" userId="b568c39d-4608-44ca-adc0-616f90d36460" providerId="ADAL" clId="{41C11E5D-261B-8B45-87DC-51FBC1D552E0}" dt="2024-01-19T09:07:05.598" v="847"/>
          <ac:inkMkLst>
            <pc:docMk/>
            <pc:sldMk cId="2226163273" sldId="347"/>
            <ac:inkMk id="50" creationId="{87BE5ED7-CE26-7D00-49E5-4FB936B38609}"/>
          </ac:inkMkLst>
        </pc:inkChg>
        <pc:inkChg chg="add">
          <ac:chgData name="Prabhu NATARAJAN" userId="b568c39d-4608-44ca-adc0-616f90d36460" providerId="ADAL" clId="{41C11E5D-261B-8B45-87DC-51FBC1D552E0}" dt="2024-01-19T09:07:13.277" v="848"/>
          <ac:inkMkLst>
            <pc:docMk/>
            <pc:sldMk cId="2226163273" sldId="347"/>
            <ac:inkMk id="51" creationId="{FEF26EA1-2B6F-6DDB-B1CA-B40B06DEDA47}"/>
          </ac:inkMkLst>
        </pc:inkChg>
        <pc:inkChg chg="add">
          <ac:chgData name="Prabhu NATARAJAN" userId="b568c39d-4608-44ca-adc0-616f90d36460" providerId="ADAL" clId="{41C11E5D-261B-8B45-87DC-51FBC1D552E0}" dt="2024-01-19T09:07:14.367" v="849"/>
          <ac:inkMkLst>
            <pc:docMk/>
            <pc:sldMk cId="2226163273" sldId="347"/>
            <ac:inkMk id="52" creationId="{0832A01E-8214-A2D2-17D7-430935B27EBB}"/>
          </ac:inkMkLst>
        </pc:inkChg>
        <pc:inkChg chg="add del">
          <ac:chgData name="Prabhu NATARAJAN" userId="b568c39d-4608-44ca-adc0-616f90d36460" providerId="ADAL" clId="{41C11E5D-261B-8B45-87DC-51FBC1D552E0}" dt="2024-01-19T09:07:20.658" v="852"/>
          <ac:inkMkLst>
            <pc:docMk/>
            <pc:sldMk cId="2226163273" sldId="347"/>
            <ac:inkMk id="53" creationId="{49BF54CA-868B-732A-C9E9-618590284995}"/>
          </ac:inkMkLst>
        </pc:inkChg>
        <pc:inkChg chg="add del">
          <ac:chgData name="Prabhu NATARAJAN" userId="b568c39d-4608-44ca-adc0-616f90d36460" providerId="ADAL" clId="{41C11E5D-261B-8B45-87DC-51FBC1D552E0}" dt="2024-01-19T09:07:20.658" v="852"/>
          <ac:inkMkLst>
            <pc:docMk/>
            <pc:sldMk cId="2226163273" sldId="347"/>
            <ac:inkMk id="54" creationId="{9322CCA4-96FB-2473-F8B8-F133183803C5}"/>
          </ac:inkMkLst>
        </pc:inkChg>
        <pc:inkChg chg="add reco">
          <ac:chgData name="Prabhu NATARAJAN" userId="b568c39d-4608-44ca-adc0-616f90d36460" providerId="ADAL" clId="{41C11E5D-261B-8B45-87DC-51FBC1D552E0}" dt="2024-01-19T09:07:20.658" v="852"/>
          <ac:inkMkLst>
            <pc:docMk/>
            <pc:sldMk cId="2226163273" sldId="347"/>
            <ac:inkMk id="55" creationId="{4358EAB8-789F-7163-B3E5-CCB38A7D591C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56" creationId="{BAE3DFD0-0C9F-6322-7300-DA05F56AB6DC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57" creationId="{E731DBDE-1A58-1551-9DDA-0887D1D74592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58" creationId="{065ED797-DA74-696E-A54A-B1513C207D93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59" creationId="{CC526120-7721-B7C1-4AF4-0CEE64324866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60" creationId="{4F3B2148-17F6-2CBE-5837-74FEEB8AE590}"/>
          </ac:inkMkLst>
        </pc:inkChg>
        <pc:inkChg chg="add del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61" creationId="{0E6B849B-1BA2-3C55-2764-D9824D49A14C}"/>
          </ac:inkMkLst>
        </pc:inkChg>
        <pc:inkChg chg="add reco">
          <ac:chgData name="Prabhu NATARAJAN" userId="b568c39d-4608-44ca-adc0-616f90d36460" providerId="ADAL" clId="{41C11E5D-261B-8B45-87DC-51FBC1D552E0}" dt="2024-01-19T09:07:29.210" v="859"/>
          <ac:inkMkLst>
            <pc:docMk/>
            <pc:sldMk cId="2226163273" sldId="347"/>
            <ac:inkMk id="62" creationId="{9352B89B-27B7-15A5-9C89-198776CAAE0D}"/>
          </ac:inkMkLst>
        </pc:inkChg>
        <pc:inkChg chg="add">
          <ac:chgData name="Prabhu NATARAJAN" userId="b568c39d-4608-44ca-adc0-616f90d36460" providerId="ADAL" clId="{41C11E5D-261B-8B45-87DC-51FBC1D552E0}" dt="2024-01-19T09:07:45.276" v="860"/>
          <ac:inkMkLst>
            <pc:docMk/>
            <pc:sldMk cId="2226163273" sldId="347"/>
            <ac:inkMk id="63" creationId="{D2D755F1-A054-FFD3-6924-FEE8AB3A39A2}"/>
          </ac:inkMkLst>
        </pc:inkChg>
        <pc:inkChg chg="add">
          <ac:chgData name="Prabhu NATARAJAN" userId="b568c39d-4608-44ca-adc0-616f90d36460" providerId="ADAL" clId="{41C11E5D-261B-8B45-87DC-51FBC1D552E0}" dt="2024-01-19T09:07:45.766" v="861"/>
          <ac:inkMkLst>
            <pc:docMk/>
            <pc:sldMk cId="2226163273" sldId="347"/>
            <ac:inkMk id="64" creationId="{66F09D2E-75A5-BD39-94D9-1AE5A27BF94C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65" creationId="{EEA2ACBF-1D29-229D-F908-5A595496F7CE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66" creationId="{13845535-D2E2-FFE6-D69C-E56BB3965B94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67" creationId="{0E69A6D3-257A-803F-1E27-3609BD9E1DEE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68" creationId="{00150352-67B2-BEB8-1AB3-9B5E5260AEB5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69" creationId="{07EB2B1E-D770-A7FA-744E-0897BB6C870E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70" creationId="{0C7EB5CA-06BC-B6B2-C97D-F79CC4C25DAC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71" creationId="{A3A4D65E-EE5B-6008-A60C-E075847341B6}"/>
          </ac:inkMkLst>
        </pc:inkChg>
        <pc:inkChg chg="add del">
          <ac:chgData name="Prabhu NATARAJAN" userId="b568c39d-4608-44ca-adc0-616f90d36460" providerId="ADAL" clId="{41C11E5D-261B-8B45-87DC-51FBC1D552E0}" dt="2024-01-19T09:07:55.098" v="870"/>
          <ac:inkMkLst>
            <pc:docMk/>
            <pc:sldMk cId="2226163273" sldId="347"/>
            <ac:inkMk id="72" creationId="{99FF766C-0094-28E3-07F1-7BE9D2C583F4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73" creationId="{B256EFE3-8F7A-DB2C-E146-5BA807361D37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4" creationId="{557118F9-380B-5118-BF5F-BDF6F8ECCD56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5" creationId="{DF9EB161-C992-95C3-546E-3EAC6D41F2C0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6" creationId="{4377BB53-08D6-397A-9D78-FA078A5F37E6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7" creationId="{5ABF2B03-40BC-5801-6DC6-77B284AB0F50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8" creationId="{28213038-64DA-011E-EB75-1B8EC8969E65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79" creationId="{B78C54F2-EFF0-49C8-F747-8CB9CC3B0002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80" creationId="{3AB43554-8C75-4A60-0195-4095D6EA6BAD}"/>
          </ac:inkMkLst>
        </pc:inkChg>
        <pc:inkChg chg="add del">
          <ac:chgData name="Prabhu NATARAJAN" userId="b568c39d-4608-44ca-adc0-616f90d36460" providerId="ADAL" clId="{41C11E5D-261B-8B45-87DC-51FBC1D552E0}" dt="2024-01-19T09:07:59.839" v="879"/>
          <ac:inkMkLst>
            <pc:docMk/>
            <pc:sldMk cId="2226163273" sldId="347"/>
            <ac:inkMk id="81" creationId="{9ABFB377-746A-57C4-49A4-C6D6BDAE7CC9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82" creationId="{17BAEB05-0D8E-373F-9489-FF05AAF4BEE6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83" creationId="{FEA64325-0B41-2223-A5E3-D5351F824F91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4" creationId="{9987C8DE-3D2F-2837-61DF-BE17B61B9827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5" creationId="{59CDD4C1-8870-889C-545E-152D7E78CA7A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6" creationId="{D262300D-55B5-AADC-43C2-A7E2478CCCA1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7" creationId="{E5AF5F20-8F0E-5035-5F41-D2FCA6B3E634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8" creationId="{06D9ED67-0436-911A-4ED1-05C447449BC6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89" creationId="{844FB27F-6D23-0F03-ABF4-83BBD558D380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90" creationId="{BF045174-B55F-E649-B75D-6B451C876091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91" creationId="{CDF66170-17CB-180A-616C-097022524F10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92" creationId="{29CFF827-3EFE-6CD6-36C5-D95A3D797795}"/>
          </ac:inkMkLst>
        </pc:inkChg>
        <pc:inkChg chg="add del">
          <ac:chgData name="Prabhu NATARAJAN" userId="b568c39d-4608-44ca-adc0-616f90d36460" providerId="ADAL" clId="{41C11E5D-261B-8B45-87DC-51FBC1D552E0}" dt="2024-01-19T09:08:06.438" v="890"/>
          <ac:inkMkLst>
            <pc:docMk/>
            <pc:sldMk cId="2226163273" sldId="347"/>
            <ac:inkMk id="93" creationId="{9146692B-9209-88F6-1E3D-09E8A039ED63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94" creationId="{0584C2F9-1354-FF82-1A0D-FF1D2BAB6014}"/>
          </ac:inkMkLst>
        </pc:inkChg>
        <pc:inkChg chg="add del">
          <ac:chgData name="Prabhu NATARAJAN" userId="b568c39d-4608-44ca-adc0-616f90d36460" providerId="ADAL" clId="{41C11E5D-261B-8B45-87DC-51FBC1D552E0}" dt="2024-01-19T09:08:07.730" v="893"/>
          <ac:inkMkLst>
            <pc:docMk/>
            <pc:sldMk cId="2226163273" sldId="347"/>
            <ac:inkMk id="95" creationId="{74FA12DC-2D90-4489-0C3C-23B8AF6A1054}"/>
          </ac:inkMkLst>
        </pc:inkChg>
        <pc:inkChg chg="add del">
          <ac:chgData name="Prabhu NATARAJAN" userId="b568c39d-4608-44ca-adc0-616f90d36460" providerId="ADAL" clId="{41C11E5D-261B-8B45-87DC-51FBC1D552E0}" dt="2024-01-19T09:08:07.730" v="893"/>
          <ac:inkMkLst>
            <pc:docMk/>
            <pc:sldMk cId="2226163273" sldId="347"/>
            <ac:inkMk id="96" creationId="{FA1062D4-038F-3504-689E-EA19CC155AA0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97" creationId="{DC3DCE14-477B-8D14-9B72-B6465CEBF489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98" creationId="{0C06D56D-ED61-A37F-EECD-C0CBE87EB416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99" creationId="{1CBF20DA-AA09-5665-FF66-DD520843B7CC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100" creationId="{8C6850F8-A587-44F1-66DD-3C15873EDED2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101" creationId="{F408E7EE-817B-609F-92C3-A4089F2E947A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102" creationId="{E85D499F-AFDF-3CFC-B452-1175EA0B0594}"/>
          </ac:inkMkLst>
        </pc:inkChg>
        <pc:inkChg chg="add del">
          <ac:chgData name="Prabhu NATARAJAN" userId="b568c39d-4608-44ca-adc0-616f90d36460" providerId="ADAL" clId="{41C11E5D-261B-8B45-87DC-51FBC1D552E0}" dt="2024-01-19T09:08:15.926" v="900"/>
          <ac:inkMkLst>
            <pc:docMk/>
            <pc:sldMk cId="2226163273" sldId="347"/>
            <ac:inkMk id="103" creationId="{B6AB99E8-5358-A2DA-07A5-EDD5F24EEFF2}"/>
          </ac:inkMkLst>
        </pc:inkChg>
        <pc:inkChg chg="add mod reco">
          <ac:chgData name="Prabhu NATARAJAN" userId="b568c39d-4608-44ca-adc0-616f90d36460" providerId="ADAL" clId="{41C11E5D-261B-8B45-87DC-51FBC1D552E0}" dt="2024-01-19T09:08:24.937" v="901" actId="1076"/>
          <ac:inkMkLst>
            <pc:docMk/>
            <pc:sldMk cId="2226163273" sldId="347"/>
            <ac:inkMk id="104" creationId="{AB6C8108-2516-4D3F-6D77-2F6C9133AA1E}"/>
          </ac:inkMkLst>
        </pc:inkChg>
        <pc:inkChg chg="add del">
          <ac:chgData name="Prabhu NATARAJAN" userId="b568c39d-4608-44ca-adc0-616f90d36460" providerId="ADAL" clId="{41C11E5D-261B-8B45-87DC-51FBC1D552E0}" dt="2024-01-19T09:08:34.311" v="904"/>
          <ac:inkMkLst>
            <pc:docMk/>
            <pc:sldMk cId="2226163273" sldId="347"/>
            <ac:inkMk id="105" creationId="{EB5FD482-2367-2CBF-9ED8-36118F1841C1}"/>
          </ac:inkMkLst>
        </pc:inkChg>
        <pc:inkChg chg="add del">
          <ac:chgData name="Prabhu NATARAJAN" userId="b568c39d-4608-44ca-adc0-616f90d36460" providerId="ADAL" clId="{41C11E5D-261B-8B45-87DC-51FBC1D552E0}" dt="2024-01-19T09:08:34.311" v="904"/>
          <ac:inkMkLst>
            <pc:docMk/>
            <pc:sldMk cId="2226163273" sldId="347"/>
            <ac:inkMk id="106" creationId="{F2D87530-5D54-3209-7A69-740872EB40CE}"/>
          </ac:inkMkLst>
        </pc:inkChg>
        <pc:inkChg chg="add del mod reco modStrokes">
          <ac:chgData name="Prabhu NATARAJAN" userId="b568c39d-4608-44ca-adc0-616f90d36460" providerId="ADAL" clId="{41C11E5D-261B-8B45-87DC-51FBC1D552E0}" dt="2024-01-19T09:08:54.194" v="908"/>
          <ac:inkMkLst>
            <pc:docMk/>
            <pc:sldMk cId="2226163273" sldId="347"/>
            <ac:inkMk id="107" creationId="{0BD789E0-9698-035C-94B2-8B45840A1FD7}"/>
          </ac:inkMkLst>
        </pc:inkChg>
        <pc:inkChg chg="add">
          <ac:chgData name="Prabhu NATARAJAN" userId="b568c39d-4608-44ca-adc0-616f90d36460" providerId="ADAL" clId="{41C11E5D-261B-8B45-87DC-51FBC1D552E0}" dt="2024-01-19T09:08:36.091" v="905"/>
          <ac:inkMkLst>
            <pc:docMk/>
            <pc:sldMk cId="2226163273" sldId="347"/>
            <ac:inkMk id="108" creationId="{47A25249-AA26-F69E-D32F-8AAF2268AF99}"/>
          </ac:inkMkLst>
        </pc:inkChg>
        <pc:inkChg chg="add">
          <ac:chgData name="Prabhu NATARAJAN" userId="b568c39d-4608-44ca-adc0-616f90d36460" providerId="ADAL" clId="{41C11E5D-261B-8B45-87DC-51FBC1D552E0}" dt="2024-01-19T09:08:36.894" v="906"/>
          <ac:inkMkLst>
            <pc:docMk/>
            <pc:sldMk cId="2226163273" sldId="347"/>
            <ac:inkMk id="109" creationId="{80BBE681-2642-CA4D-41A2-3AE9D5C8785D}"/>
          </ac:inkMkLst>
        </pc:inkChg>
        <pc:inkChg chg="add">
          <ac:chgData name="Prabhu NATARAJAN" userId="b568c39d-4608-44ca-adc0-616f90d36460" providerId="ADAL" clId="{41C11E5D-261B-8B45-87DC-51FBC1D552E0}" dt="2024-01-19T09:08:55.391" v="909"/>
          <ac:inkMkLst>
            <pc:docMk/>
            <pc:sldMk cId="2226163273" sldId="347"/>
            <ac:inkMk id="110" creationId="{1FBA9170-883B-CBAB-DCBE-87211DA9001A}"/>
          </ac:inkMkLst>
        </pc:inkChg>
        <pc:inkChg chg="add">
          <ac:chgData name="Prabhu NATARAJAN" userId="b568c39d-4608-44ca-adc0-616f90d36460" providerId="ADAL" clId="{41C11E5D-261B-8B45-87DC-51FBC1D552E0}" dt="2024-01-19T09:08:56.186" v="910"/>
          <ac:inkMkLst>
            <pc:docMk/>
            <pc:sldMk cId="2226163273" sldId="347"/>
            <ac:inkMk id="111" creationId="{5D885592-F6A7-26FD-3F22-1B741A37C5F9}"/>
          </ac:inkMkLst>
        </pc:inkChg>
        <pc:inkChg chg="add del">
          <ac:chgData name="Prabhu NATARAJAN" userId="b568c39d-4608-44ca-adc0-616f90d36460" providerId="ADAL" clId="{41C11E5D-261B-8B45-87DC-51FBC1D552E0}" dt="2024-01-19T09:09:41.288" v="913"/>
          <ac:inkMkLst>
            <pc:docMk/>
            <pc:sldMk cId="2226163273" sldId="347"/>
            <ac:inkMk id="112" creationId="{45BD0822-11E5-0D0D-A4E8-BCB4B5FEC97E}"/>
          </ac:inkMkLst>
        </pc:inkChg>
        <pc:inkChg chg="add del">
          <ac:chgData name="Prabhu NATARAJAN" userId="b568c39d-4608-44ca-adc0-616f90d36460" providerId="ADAL" clId="{41C11E5D-261B-8B45-87DC-51FBC1D552E0}" dt="2024-01-19T09:09:41.288" v="913"/>
          <ac:inkMkLst>
            <pc:docMk/>
            <pc:sldMk cId="2226163273" sldId="347"/>
            <ac:inkMk id="113" creationId="{24987875-9C7A-12DB-ED0C-C8196A2F0EFD}"/>
          </ac:inkMkLst>
        </pc:inkChg>
        <pc:inkChg chg="add reco">
          <ac:chgData name="Prabhu NATARAJAN" userId="b568c39d-4608-44ca-adc0-616f90d36460" providerId="ADAL" clId="{41C11E5D-261B-8B45-87DC-51FBC1D552E0}" dt="2024-01-19T09:09:41.288" v="913"/>
          <ac:inkMkLst>
            <pc:docMk/>
            <pc:sldMk cId="2226163273" sldId="347"/>
            <ac:inkMk id="114" creationId="{17DCD860-AE1E-FC93-E732-7E62FFF7EB11}"/>
          </ac:inkMkLst>
        </pc:inkChg>
        <pc:inkChg chg="add del">
          <ac:chgData name="Prabhu NATARAJAN" userId="b568c39d-4608-44ca-adc0-616f90d36460" providerId="ADAL" clId="{41C11E5D-261B-8B45-87DC-51FBC1D552E0}" dt="2024-01-19T09:09:43.722" v="918"/>
          <ac:inkMkLst>
            <pc:docMk/>
            <pc:sldMk cId="2226163273" sldId="347"/>
            <ac:inkMk id="115" creationId="{6658B504-A054-AA52-7182-4B6D037C13B9}"/>
          </ac:inkMkLst>
        </pc:inkChg>
        <pc:inkChg chg="add del">
          <ac:chgData name="Prabhu NATARAJAN" userId="b568c39d-4608-44ca-adc0-616f90d36460" providerId="ADAL" clId="{41C11E5D-261B-8B45-87DC-51FBC1D552E0}" dt="2024-01-19T09:09:43.722" v="918"/>
          <ac:inkMkLst>
            <pc:docMk/>
            <pc:sldMk cId="2226163273" sldId="347"/>
            <ac:inkMk id="116" creationId="{319F4F91-6309-DD4D-A3D4-10E73D321355}"/>
          </ac:inkMkLst>
        </pc:inkChg>
        <pc:inkChg chg="add del">
          <ac:chgData name="Prabhu NATARAJAN" userId="b568c39d-4608-44ca-adc0-616f90d36460" providerId="ADAL" clId="{41C11E5D-261B-8B45-87DC-51FBC1D552E0}" dt="2024-01-19T09:09:45.205" v="920"/>
          <ac:inkMkLst>
            <pc:docMk/>
            <pc:sldMk cId="2226163273" sldId="347"/>
            <ac:inkMk id="117" creationId="{412D8B78-6ED1-C8A2-A987-2234C13C1A6D}"/>
          </ac:inkMkLst>
        </pc:inkChg>
        <pc:inkChg chg="add">
          <ac:chgData name="Prabhu NATARAJAN" userId="b568c39d-4608-44ca-adc0-616f90d36460" providerId="ADAL" clId="{41C11E5D-261B-8B45-87DC-51FBC1D552E0}" dt="2024-01-19T09:09:43.180" v="917"/>
          <ac:inkMkLst>
            <pc:docMk/>
            <pc:sldMk cId="2226163273" sldId="347"/>
            <ac:inkMk id="118" creationId="{B74E3E8B-FDE2-AFF9-A9E7-2C93F7163750}"/>
          </ac:inkMkLst>
        </pc:inkChg>
        <pc:inkChg chg="add reco">
          <ac:chgData name="Prabhu NATARAJAN" userId="b568c39d-4608-44ca-adc0-616f90d36460" providerId="ADAL" clId="{41C11E5D-261B-8B45-87DC-51FBC1D552E0}" dt="2024-01-19T09:09:43.722" v="918"/>
          <ac:inkMkLst>
            <pc:docMk/>
            <pc:sldMk cId="2226163273" sldId="347"/>
            <ac:inkMk id="119" creationId="{D07CFA0B-B30A-F050-954C-B258F91AE418}"/>
          </ac:inkMkLst>
        </pc:inkChg>
        <pc:inkChg chg="add del">
          <ac:chgData name="Prabhu NATARAJAN" userId="b568c39d-4608-44ca-adc0-616f90d36460" providerId="ADAL" clId="{41C11E5D-261B-8B45-87DC-51FBC1D552E0}" dt="2024-01-19T09:09:45.205" v="920"/>
          <ac:inkMkLst>
            <pc:docMk/>
            <pc:sldMk cId="2226163273" sldId="347"/>
            <ac:inkMk id="120" creationId="{91A2E4F6-7211-7AA9-2F4E-A831DDD63828}"/>
          </ac:inkMkLst>
        </pc:inkChg>
        <pc:inkChg chg="add reco">
          <ac:chgData name="Prabhu NATARAJAN" userId="b568c39d-4608-44ca-adc0-616f90d36460" providerId="ADAL" clId="{41C11E5D-261B-8B45-87DC-51FBC1D552E0}" dt="2024-01-19T09:09:45.205" v="920"/>
          <ac:inkMkLst>
            <pc:docMk/>
            <pc:sldMk cId="2226163273" sldId="347"/>
            <ac:inkMk id="121" creationId="{7255CC98-F78E-F0DD-5EAD-2A9D674CBF4F}"/>
          </ac:inkMkLst>
        </pc:inkChg>
        <pc:inkChg chg="add del">
          <ac:chgData name="Prabhu NATARAJAN" userId="b568c39d-4608-44ca-adc0-616f90d36460" providerId="ADAL" clId="{41C11E5D-261B-8B45-87DC-51FBC1D552E0}" dt="2024-01-19T09:09:48.366" v="924"/>
          <ac:inkMkLst>
            <pc:docMk/>
            <pc:sldMk cId="2226163273" sldId="347"/>
            <ac:inkMk id="122" creationId="{70678B55-EBEA-929E-8A07-3887C90E1A00}"/>
          </ac:inkMkLst>
        </pc:inkChg>
        <pc:inkChg chg="add del">
          <ac:chgData name="Prabhu NATARAJAN" userId="b568c39d-4608-44ca-adc0-616f90d36460" providerId="ADAL" clId="{41C11E5D-261B-8B45-87DC-51FBC1D552E0}" dt="2024-01-19T09:09:48.366" v="924"/>
          <ac:inkMkLst>
            <pc:docMk/>
            <pc:sldMk cId="2226163273" sldId="347"/>
            <ac:inkMk id="123" creationId="{EBD2A35B-B8A0-5E73-4800-C1ECDB54FF99}"/>
          </ac:inkMkLst>
        </pc:inkChg>
        <pc:inkChg chg="add">
          <ac:chgData name="Prabhu NATARAJAN" userId="b568c39d-4608-44ca-adc0-616f90d36460" providerId="ADAL" clId="{41C11E5D-261B-8B45-87DC-51FBC1D552E0}" dt="2024-01-19T09:09:47.523" v="923"/>
          <ac:inkMkLst>
            <pc:docMk/>
            <pc:sldMk cId="2226163273" sldId="347"/>
            <ac:inkMk id="124" creationId="{B4C12079-966C-5D55-A758-0168BA362DFD}"/>
          </ac:inkMkLst>
        </pc:inkChg>
        <pc:inkChg chg="add reco">
          <ac:chgData name="Prabhu NATARAJAN" userId="b568c39d-4608-44ca-adc0-616f90d36460" providerId="ADAL" clId="{41C11E5D-261B-8B45-87DC-51FBC1D552E0}" dt="2024-01-19T09:09:48.366" v="924"/>
          <ac:inkMkLst>
            <pc:docMk/>
            <pc:sldMk cId="2226163273" sldId="347"/>
            <ac:inkMk id="125" creationId="{21F825FB-A5DC-4185-4AAA-76EEF4993A5A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26" creationId="{ED0E1885-3A04-B333-7DB7-12EFBBAB5335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27" creationId="{DF4DB985-6EA3-C442-0F7B-A7E5E96B1B1E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28" creationId="{D6B0CF2F-3FA5-2462-CC9F-C20EC4C9B53C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29" creationId="{ACC9CFD3-1FC5-A653-A504-C76854A7E57C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30" creationId="{6F6D2418-ECC6-3A07-7D29-08393217E45F}"/>
          </ac:inkMkLst>
        </pc:inkChg>
        <pc:inkChg chg="add del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31" creationId="{77FD00B4-5139-8164-D46F-48ABFBAC5B13}"/>
          </ac:inkMkLst>
        </pc:inkChg>
        <pc:inkChg chg="add reco">
          <ac:chgData name="Prabhu NATARAJAN" userId="b568c39d-4608-44ca-adc0-616f90d36460" providerId="ADAL" clId="{41C11E5D-261B-8B45-87DC-51FBC1D552E0}" dt="2024-01-19T09:09:54.712" v="931"/>
          <ac:inkMkLst>
            <pc:docMk/>
            <pc:sldMk cId="2226163273" sldId="347"/>
            <ac:inkMk id="132" creationId="{22F10B30-B712-DD28-D053-248F2D2934F5}"/>
          </ac:inkMkLst>
        </pc:inkChg>
        <pc:inkChg chg="add">
          <ac:chgData name="Prabhu NATARAJAN" userId="b568c39d-4608-44ca-adc0-616f90d36460" providerId="ADAL" clId="{41C11E5D-261B-8B45-87DC-51FBC1D552E0}" dt="2024-01-19T09:09:54.960" v="932"/>
          <ac:inkMkLst>
            <pc:docMk/>
            <pc:sldMk cId="2226163273" sldId="347"/>
            <ac:inkMk id="133" creationId="{18C2DC5C-0251-B078-FA8F-54D939444563}"/>
          </ac:inkMkLst>
        </pc:inkChg>
        <pc:inkChg chg="add">
          <ac:chgData name="Prabhu NATARAJAN" userId="b568c39d-4608-44ca-adc0-616f90d36460" providerId="ADAL" clId="{41C11E5D-261B-8B45-87DC-51FBC1D552E0}" dt="2024-01-19T09:09:57.766" v="933"/>
          <ac:inkMkLst>
            <pc:docMk/>
            <pc:sldMk cId="2226163273" sldId="347"/>
            <ac:inkMk id="134" creationId="{6CBB8F59-ABEB-81C1-9069-84D3714350EA}"/>
          </ac:inkMkLst>
        </pc:inkChg>
        <pc:inkChg chg="add del">
          <ac:chgData name="Prabhu NATARAJAN" userId="b568c39d-4608-44ca-adc0-616f90d36460" providerId="ADAL" clId="{41C11E5D-261B-8B45-87DC-51FBC1D552E0}" dt="2024-01-19T09:10:00.035" v="936"/>
          <ac:inkMkLst>
            <pc:docMk/>
            <pc:sldMk cId="2226163273" sldId="347"/>
            <ac:inkMk id="135" creationId="{A90AC4F5-52ED-5C4D-B93C-080CE4C43ECC}"/>
          </ac:inkMkLst>
        </pc:inkChg>
        <pc:inkChg chg="add del">
          <ac:chgData name="Prabhu NATARAJAN" userId="b568c39d-4608-44ca-adc0-616f90d36460" providerId="ADAL" clId="{41C11E5D-261B-8B45-87DC-51FBC1D552E0}" dt="2024-01-19T09:10:00.035" v="936"/>
          <ac:inkMkLst>
            <pc:docMk/>
            <pc:sldMk cId="2226163273" sldId="347"/>
            <ac:inkMk id="136" creationId="{501A9FA5-0C9D-542A-F166-97690B3A6DA7}"/>
          </ac:inkMkLst>
        </pc:inkChg>
        <pc:inkChg chg="add reco">
          <ac:chgData name="Prabhu NATARAJAN" userId="b568c39d-4608-44ca-adc0-616f90d36460" providerId="ADAL" clId="{41C11E5D-261B-8B45-87DC-51FBC1D552E0}" dt="2024-01-19T09:10:00.035" v="936"/>
          <ac:inkMkLst>
            <pc:docMk/>
            <pc:sldMk cId="2226163273" sldId="347"/>
            <ac:inkMk id="137" creationId="{A3DB79A5-24E1-E34F-5E36-86F4820AF8F6}"/>
          </ac:inkMkLst>
        </pc:inkChg>
        <pc:inkChg chg="add">
          <ac:chgData name="Prabhu NATARAJAN" userId="b568c39d-4608-44ca-adc0-616f90d36460" providerId="ADAL" clId="{41C11E5D-261B-8B45-87DC-51FBC1D552E0}" dt="2024-01-19T09:10:01.650" v="937"/>
          <ac:inkMkLst>
            <pc:docMk/>
            <pc:sldMk cId="2226163273" sldId="347"/>
            <ac:inkMk id="138" creationId="{D936C062-69DB-AD54-31F2-B64DC8B5047D}"/>
          </ac:inkMkLst>
        </pc:inkChg>
        <pc:inkChg chg="add del">
          <ac:chgData name="Prabhu NATARAJAN" userId="b568c39d-4608-44ca-adc0-616f90d36460" providerId="ADAL" clId="{41C11E5D-261B-8B45-87DC-51FBC1D552E0}" dt="2024-01-19T09:10:03.565" v="940"/>
          <ac:inkMkLst>
            <pc:docMk/>
            <pc:sldMk cId="2226163273" sldId="347"/>
            <ac:inkMk id="139" creationId="{9B2AC95E-811F-FB6A-8131-B38A07D4A34A}"/>
          </ac:inkMkLst>
        </pc:inkChg>
        <pc:inkChg chg="add del">
          <ac:chgData name="Prabhu NATARAJAN" userId="b568c39d-4608-44ca-adc0-616f90d36460" providerId="ADAL" clId="{41C11E5D-261B-8B45-87DC-51FBC1D552E0}" dt="2024-01-19T09:10:03.565" v="940"/>
          <ac:inkMkLst>
            <pc:docMk/>
            <pc:sldMk cId="2226163273" sldId="347"/>
            <ac:inkMk id="140" creationId="{BBBE5DD6-721D-D9BF-46F3-E9029FC7BE42}"/>
          </ac:inkMkLst>
        </pc:inkChg>
        <pc:inkChg chg="add reco">
          <ac:chgData name="Prabhu NATARAJAN" userId="b568c39d-4608-44ca-adc0-616f90d36460" providerId="ADAL" clId="{41C11E5D-261B-8B45-87DC-51FBC1D552E0}" dt="2024-01-19T09:10:03.565" v="940"/>
          <ac:inkMkLst>
            <pc:docMk/>
            <pc:sldMk cId="2226163273" sldId="347"/>
            <ac:inkMk id="141" creationId="{4C6608B0-BB43-803A-CD96-B4B59D74397C}"/>
          </ac:inkMkLst>
        </pc:inkChg>
      </pc:sldChg>
      <pc:sldChg chg="addSp delSp">
        <pc:chgData name="Prabhu NATARAJAN" userId="b568c39d-4608-44ca-adc0-616f90d36460" providerId="ADAL" clId="{41C11E5D-261B-8B45-87DC-51FBC1D552E0}" dt="2024-01-19T09:26:31.948" v="1052"/>
        <pc:sldMkLst>
          <pc:docMk/>
          <pc:sldMk cId="2004603077" sldId="348"/>
        </pc:sldMkLst>
        <pc:inkChg chg="add del">
          <ac:chgData name="Prabhu NATARAJAN" userId="b568c39d-4608-44ca-adc0-616f90d36460" providerId="ADAL" clId="{41C11E5D-261B-8B45-87DC-51FBC1D552E0}" dt="2024-01-19T09:10:23.856" v="945"/>
          <ac:inkMkLst>
            <pc:docMk/>
            <pc:sldMk cId="2004603077" sldId="348"/>
            <ac:inkMk id="4" creationId="{0B975932-E5F2-7A35-3B43-AB03C4D1959D}"/>
          </ac:inkMkLst>
        </pc:inkChg>
        <pc:inkChg chg="add del">
          <ac:chgData name="Prabhu NATARAJAN" userId="b568c39d-4608-44ca-adc0-616f90d36460" providerId="ADAL" clId="{41C11E5D-261B-8B45-87DC-51FBC1D552E0}" dt="2024-01-19T09:10:23.856" v="945"/>
          <ac:inkMkLst>
            <pc:docMk/>
            <pc:sldMk cId="2004603077" sldId="348"/>
            <ac:inkMk id="7" creationId="{3AAB19DA-42E4-0341-5704-237B3DB4014C}"/>
          </ac:inkMkLst>
        </pc:inkChg>
        <pc:inkChg chg="add del">
          <ac:chgData name="Prabhu NATARAJAN" userId="b568c39d-4608-44ca-adc0-616f90d36460" providerId="ADAL" clId="{41C11E5D-261B-8B45-87DC-51FBC1D552E0}" dt="2024-01-19T09:10:23.856" v="945"/>
          <ac:inkMkLst>
            <pc:docMk/>
            <pc:sldMk cId="2004603077" sldId="348"/>
            <ac:inkMk id="9" creationId="{E0CF470F-DA61-DEE4-069A-9AD60895ECE0}"/>
          </ac:inkMkLst>
        </pc:inkChg>
        <pc:inkChg chg="add del">
          <ac:chgData name="Prabhu NATARAJAN" userId="b568c39d-4608-44ca-adc0-616f90d36460" providerId="ADAL" clId="{41C11E5D-261B-8B45-87DC-51FBC1D552E0}" dt="2024-01-19T09:10:23.856" v="945"/>
          <ac:inkMkLst>
            <pc:docMk/>
            <pc:sldMk cId="2004603077" sldId="348"/>
            <ac:inkMk id="10" creationId="{D00D7C1A-2FCB-3C53-E1B2-5B94C7347D67}"/>
          </ac:inkMkLst>
        </pc:inkChg>
        <pc:inkChg chg="add reco">
          <ac:chgData name="Prabhu NATARAJAN" userId="b568c39d-4608-44ca-adc0-616f90d36460" providerId="ADAL" clId="{41C11E5D-261B-8B45-87DC-51FBC1D552E0}" dt="2024-01-19T09:10:23.856" v="945"/>
          <ac:inkMkLst>
            <pc:docMk/>
            <pc:sldMk cId="2004603077" sldId="348"/>
            <ac:inkMk id="11" creationId="{85A7FE6B-E336-7832-ACA8-A5369CE27DA9}"/>
          </ac:inkMkLst>
        </pc:inkChg>
        <pc:inkChg chg="add del">
          <ac:chgData name="Prabhu NATARAJAN" userId="b568c39d-4608-44ca-adc0-616f90d36460" providerId="ADAL" clId="{41C11E5D-261B-8B45-87DC-51FBC1D552E0}" dt="2024-01-19T09:11:26.192" v="950"/>
          <ac:inkMkLst>
            <pc:docMk/>
            <pc:sldMk cId="2004603077" sldId="348"/>
            <ac:inkMk id="12" creationId="{FF91A56A-3F3B-0B87-7A13-F6413E8FBF9B}"/>
          </ac:inkMkLst>
        </pc:inkChg>
        <pc:inkChg chg="add del">
          <ac:chgData name="Prabhu NATARAJAN" userId="b568c39d-4608-44ca-adc0-616f90d36460" providerId="ADAL" clId="{41C11E5D-261B-8B45-87DC-51FBC1D552E0}" dt="2024-01-19T09:11:26.192" v="950"/>
          <ac:inkMkLst>
            <pc:docMk/>
            <pc:sldMk cId="2004603077" sldId="348"/>
            <ac:inkMk id="13" creationId="{4D414FC8-3F91-21CA-4A8B-F72DAAFE0C00}"/>
          </ac:inkMkLst>
        </pc:inkChg>
        <pc:inkChg chg="add del">
          <ac:chgData name="Prabhu NATARAJAN" userId="b568c39d-4608-44ca-adc0-616f90d36460" providerId="ADAL" clId="{41C11E5D-261B-8B45-87DC-51FBC1D552E0}" dt="2024-01-19T09:11:26.192" v="950"/>
          <ac:inkMkLst>
            <pc:docMk/>
            <pc:sldMk cId="2004603077" sldId="348"/>
            <ac:inkMk id="14" creationId="{ECC9EB9F-7ED9-DD05-F934-C20DAD50A52D}"/>
          </ac:inkMkLst>
        </pc:inkChg>
        <pc:inkChg chg="add del">
          <ac:chgData name="Prabhu NATARAJAN" userId="b568c39d-4608-44ca-adc0-616f90d36460" providerId="ADAL" clId="{41C11E5D-261B-8B45-87DC-51FBC1D552E0}" dt="2024-01-19T09:11:26.192" v="950"/>
          <ac:inkMkLst>
            <pc:docMk/>
            <pc:sldMk cId="2004603077" sldId="348"/>
            <ac:inkMk id="15" creationId="{6526C01A-152F-5729-70BD-5F8DE57F1368}"/>
          </ac:inkMkLst>
        </pc:inkChg>
        <pc:inkChg chg="add reco">
          <ac:chgData name="Prabhu NATARAJAN" userId="b568c39d-4608-44ca-adc0-616f90d36460" providerId="ADAL" clId="{41C11E5D-261B-8B45-87DC-51FBC1D552E0}" dt="2024-01-19T09:11:26.192" v="950"/>
          <ac:inkMkLst>
            <pc:docMk/>
            <pc:sldMk cId="2004603077" sldId="348"/>
            <ac:inkMk id="16" creationId="{82DAA9AF-149C-0B9F-1C08-5D32876A8E0E}"/>
          </ac:inkMkLst>
        </pc:inkChg>
        <pc:inkChg chg="add del">
          <ac:chgData name="Prabhu NATARAJAN" userId="b568c39d-4608-44ca-adc0-616f90d36460" providerId="ADAL" clId="{41C11E5D-261B-8B45-87DC-51FBC1D552E0}" dt="2024-01-19T09:11:32.278" v="954"/>
          <ac:inkMkLst>
            <pc:docMk/>
            <pc:sldMk cId="2004603077" sldId="348"/>
            <ac:inkMk id="17" creationId="{7164AEE4-C0DD-790F-444E-7125C828692C}"/>
          </ac:inkMkLst>
        </pc:inkChg>
        <pc:inkChg chg="add del">
          <ac:chgData name="Prabhu NATARAJAN" userId="b568c39d-4608-44ca-adc0-616f90d36460" providerId="ADAL" clId="{41C11E5D-261B-8B45-87DC-51FBC1D552E0}" dt="2024-01-19T09:11:32.278" v="954"/>
          <ac:inkMkLst>
            <pc:docMk/>
            <pc:sldMk cId="2004603077" sldId="348"/>
            <ac:inkMk id="18" creationId="{7323A19C-8E57-619B-BBE0-06404F25D0E7}"/>
          </ac:inkMkLst>
        </pc:inkChg>
        <pc:inkChg chg="add del">
          <ac:chgData name="Prabhu NATARAJAN" userId="b568c39d-4608-44ca-adc0-616f90d36460" providerId="ADAL" clId="{41C11E5D-261B-8B45-87DC-51FBC1D552E0}" dt="2024-01-19T09:11:32.278" v="954"/>
          <ac:inkMkLst>
            <pc:docMk/>
            <pc:sldMk cId="2004603077" sldId="348"/>
            <ac:inkMk id="19" creationId="{C144DABA-722F-0F43-77D6-6A43EF7E0ACE}"/>
          </ac:inkMkLst>
        </pc:inkChg>
        <pc:inkChg chg="add reco">
          <ac:chgData name="Prabhu NATARAJAN" userId="b568c39d-4608-44ca-adc0-616f90d36460" providerId="ADAL" clId="{41C11E5D-261B-8B45-87DC-51FBC1D552E0}" dt="2024-01-19T09:11:32.278" v="954"/>
          <ac:inkMkLst>
            <pc:docMk/>
            <pc:sldMk cId="2004603077" sldId="348"/>
            <ac:inkMk id="20" creationId="{2BDE5FFD-4EEB-EFFB-4A55-CCADF1DE7CFC}"/>
          </ac:inkMkLst>
        </pc:inkChg>
        <pc:inkChg chg="add del">
          <ac:chgData name="Prabhu NATARAJAN" userId="b568c39d-4608-44ca-adc0-616f90d36460" providerId="ADAL" clId="{41C11E5D-261B-8B45-87DC-51FBC1D552E0}" dt="2024-01-19T09:22:10.170" v="966"/>
          <ac:inkMkLst>
            <pc:docMk/>
            <pc:sldMk cId="2004603077" sldId="348"/>
            <ac:inkMk id="21" creationId="{9AFFEA81-9E85-0D5A-1668-F243B522656A}"/>
          </ac:inkMkLst>
        </pc:inkChg>
        <pc:inkChg chg="add del">
          <ac:chgData name="Prabhu NATARAJAN" userId="b568c39d-4608-44ca-adc0-616f90d36460" providerId="ADAL" clId="{41C11E5D-261B-8B45-87DC-51FBC1D552E0}" dt="2024-01-19T09:21:46.576" v="957"/>
          <ac:inkMkLst>
            <pc:docMk/>
            <pc:sldMk cId="2004603077" sldId="348"/>
            <ac:inkMk id="22" creationId="{10EDAA38-AAFE-21C3-56C9-D798AF825D6F}"/>
          </ac:inkMkLst>
        </pc:inkChg>
        <pc:inkChg chg="add del">
          <ac:chgData name="Prabhu NATARAJAN" userId="b568c39d-4608-44ca-adc0-616f90d36460" providerId="ADAL" clId="{41C11E5D-261B-8B45-87DC-51FBC1D552E0}" dt="2024-01-19T09:22:40.420" v="973"/>
          <ac:inkMkLst>
            <pc:docMk/>
            <pc:sldMk cId="2004603077" sldId="348"/>
            <ac:inkMk id="23" creationId="{D1ECEDC5-CCF3-AA1A-3489-43141362D3EF}"/>
          </ac:inkMkLst>
        </pc:inkChg>
        <pc:inkChg chg="add">
          <ac:chgData name="Prabhu NATARAJAN" userId="b568c39d-4608-44ca-adc0-616f90d36460" providerId="ADAL" clId="{41C11E5D-261B-8B45-87DC-51FBC1D552E0}" dt="2024-01-19T09:21:58.024" v="959"/>
          <ac:inkMkLst>
            <pc:docMk/>
            <pc:sldMk cId="2004603077" sldId="348"/>
            <ac:inkMk id="24" creationId="{EB416D0A-2FB6-CA7B-A3B7-94B1DEA1E5C2}"/>
          </ac:inkMkLst>
        </pc:inkChg>
        <pc:inkChg chg="add del">
          <ac:chgData name="Prabhu NATARAJAN" userId="b568c39d-4608-44ca-adc0-616f90d36460" providerId="ADAL" clId="{41C11E5D-261B-8B45-87DC-51FBC1D552E0}" dt="2024-01-19T09:22:05.047" v="962"/>
          <ac:inkMkLst>
            <pc:docMk/>
            <pc:sldMk cId="2004603077" sldId="348"/>
            <ac:inkMk id="25" creationId="{A6DFE248-F167-3BA3-EE19-4434A0B4C787}"/>
          </ac:inkMkLst>
        </pc:inkChg>
        <pc:inkChg chg="add del">
          <ac:chgData name="Prabhu NATARAJAN" userId="b568c39d-4608-44ca-adc0-616f90d36460" providerId="ADAL" clId="{41C11E5D-261B-8B45-87DC-51FBC1D552E0}" dt="2024-01-19T09:22:05.047" v="962"/>
          <ac:inkMkLst>
            <pc:docMk/>
            <pc:sldMk cId="2004603077" sldId="348"/>
            <ac:inkMk id="26" creationId="{A8A8FD00-6528-5946-D612-99F3CEC49503}"/>
          </ac:inkMkLst>
        </pc:inkChg>
        <pc:inkChg chg="add del reco">
          <ac:chgData name="Prabhu NATARAJAN" userId="b568c39d-4608-44ca-adc0-616f90d36460" providerId="ADAL" clId="{41C11E5D-261B-8B45-87DC-51FBC1D552E0}" dt="2024-01-19T09:22:10.168" v="965"/>
          <ac:inkMkLst>
            <pc:docMk/>
            <pc:sldMk cId="2004603077" sldId="348"/>
            <ac:inkMk id="27" creationId="{4B7A26CC-DD85-D38F-2411-33C88991020F}"/>
          </ac:inkMkLst>
        </pc:inkChg>
        <pc:inkChg chg="add del">
          <ac:chgData name="Prabhu NATARAJAN" userId="b568c39d-4608-44ca-adc0-616f90d36460" providerId="ADAL" clId="{41C11E5D-261B-8B45-87DC-51FBC1D552E0}" dt="2024-01-19T09:22:10.171" v="967"/>
          <ac:inkMkLst>
            <pc:docMk/>
            <pc:sldMk cId="2004603077" sldId="348"/>
            <ac:inkMk id="28" creationId="{FF86F507-2516-8D63-E074-9599387632D7}"/>
          </ac:inkMkLst>
        </pc:inkChg>
        <pc:inkChg chg="add del">
          <ac:chgData name="Prabhu NATARAJAN" userId="b568c39d-4608-44ca-adc0-616f90d36460" providerId="ADAL" clId="{41C11E5D-261B-8B45-87DC-51FBC1D552E0}" dt="2024-01-19T09:22:10.172" v="968"/>
          <ac:inkMkLst>
            <pc:docMk/>
            <pc:sldMk cId="2004603077" sldId="348"/>
            <ac:inkMk id="29" creationId="{B104B0BD-785B-FCAE-9D43-259AE4CDD8AD}"/>
          </ac:inkMkLst>
        </pc:inkChg>
        <pc:inkChg chg="add del">
          <ac:chgData name="Prabhu NATARAJAN" userId="b568c39d-4608-44ca-adc0-616f90d36460" providerId="ADAL" clId="{41C11E5D-261B-8B45-87DC-51FBC1D552E0}" dt="2024-01-19T09:23:02.316" v="980"/>
          <ac:inkMkLst>
            <pc:docMk/>
            <pc:sldMk cId="2004603077" sldId="348"/>
            <ac:inkMk id="30" creationId="{F22DB768-3C45-8342-BBCE-E068B5AC2D5F}"/>
          </ac:inkMkLst>
        </pc:inkChg>
        <pc:inkChg chg="add del">
          <ac:chgData name="Prabhu NATARAJAN" userId="b568c39d-4608-44ca-adc0-616f90d36460" providerId="ADAL" clId="{41C11E5D-261B-8B45-87DC-51FBC1D552E0}" dt="2024-01-19T09:22:40.045" v="972"/>
          <ac:inkMkLst>
            <pc:docMk/>
            <pc:sldMk cId="2004603077" sldId="348"/>
            <ac:inkMk id="31" creationId="{45028294-09E4-E95D-0B12-8E6287CED1E0}"/>
          </ac:inkMkLst>
        </pc:inkChg>
        <pc:inkChg chg="add del">
          <ac:chgData name="Prabhu NATARAJAN" userId="b568c39d-4608-44ca-adc0-616f90d36460" providerId="ADAL" clId="{41C11E5D-261B-8B45-87DC-51FBC1D552E0}" dt="2024-01-19T09:22:40.045" v="972"/>
          <ac:inkMkLst>
            <pc:docMk/>
            <pc:sldMk cId="2004603077" sldId="348"/>
            <ac:inkMk id="32" creationId="{6A13EB82-E0FB-0B47-4E1B-7E34E97C4DAB}"/>
          </ac:inkMkLst>
        </pc:inkChg>
        <pc:inkChg chg="add del reco">
          <ac:chgData name="Prabhu NATARAJAN" userId="b568c39d-4608-44ca-adc0-616f90d36460" providerId="ADAL" clId="{41C11E5D-261B-8B45-87DC-51FBC1D552E0}" dt="2024-01-19T09:22:40.421" v="974"/>
          <ac:inkMkLst>
            <pc:docMk/>
            <pc:sldMk cId="2004603077" sldId="348"/>
            <ac:inkMk id="33" creationId="{ACEAA767-FFEF-CB48-CDA7-63542520A8B6}"/>
          </ac:inkMkLst>
        </pc:inkChg>
        <pc:inkChg chg="add del">
          <ac:chgData name="Prabhu NATARAJAN" userId="b568c39d-4608-44ca-adc0-616f90d36460" providerId="ADAL" clId="{41C11E5D-261B-8B45-87DC-51FBC1D552E0}" dt="2024-01-19T09:22:45.293" v="978"/>
          <ac:inkMkLst>
            <pc:docMk/>
            <pc:sldMk cId="2004603077" sldId="348"/>
            <ac:inkMk id="34" creationId="{8339A92E-2E50-A438-172D-ECACECBB4CFA}"/>
          </ac:inkMkLst>
        </pc:inkChg>
        <pc:inkChg chg="add del">
          <ac:chgData name="Prabhu NATARAJAN" userId="b568c39d-4608-44ca-adc0-616f90d36460" providerId="ADAL" clId="{41C11E5D-261B-8B45-87DC-51FBC1D552E0}" dt="2024-01-19T09:22:45.293" v="978"/>
          <ac:inkMkLst>
            <pc:docMk/>
            <pc:sldMk cId="2004603077" sldId="348"/>
            <ac:inkMk id="35" creationId="{C1226D57-C69C-28CF-7992-EC7D7476325A}"/>
          </ac:inkMkLst>
        </pc:inkChg>
        <pc:inkChg chg="add del">
          <ac:chgData name="Prabhu NATARAJAN" userId="b568c39d-4608-44ca-adc0-616f90d36460" providerId="ADAL" clId="{41C11E5D-261B-8B45-87DC-51FBC1D552E0}" dt="2024-01-19T09:22:45.293" v="978"/>
          <ac:inkMkLst>
            <pc:docMk/>
            <pc:sldMk cId="2004603077" sldId="348"/>
            <ac:inkMk id="36" creationId="{54DBCDA2-2A76-9958-1DA8-7E5F6115BCE2}"/>
          </ac:inkMkLst>
        </pc:inkChg>
        <pc:inkChg chg="add del reco">
          <ac:chgData name="Prabhu NATARAJAN" userId="b568c39d-4608-44ca-adc0-616f90d36460" providerId="ADAL" clId="{41C11E5D-261B-8B45-87DC-51FBC1D552E0}" dt="2024-01-19T09:25:16.679" v="1003"/>
          <ac:inkMkLst>
            <pc:docMk/>
            <pc:sldMk cId="2004603077" sldId="348"/>
            <ac:inkMk id="37" creationId="{ED2E8EAF-B2E6-D519-F026-B532F30E16BA}"/>
          </ac:inkMkLst>
        </pc:inkChg>
        <pc:inkChg chg="add">
          <ac:chgData name="Prabhu NATARAJAN" userId="b568c39d-4608-44ca-adc0-616f90d36460" providerId="ADAL" clId="{41C11E5D-261B-8B45-87DC-51FBC1D552E0}" dt="2024-01-19T09:22:48.944" v="979"/>
          <ac:inkMkLst>
            <pc:docMk/>
            <pc:sldMk cId="2004603077" sldId="348"/>
            <ac:inkMk id="38" creationId="{CD4FA395-BAED-2000-B124-A9BDA9286FE0}"/>
          </ac:inkMkLst>
        </pc:inkChg>
        <pc:inkChg chg="add del">
          <ac:chgData name="Prabhu NATARAJAN" userId="b568c39d-4608-44ca-adc0-616f90d36460" providerId="ADAL" clId="{41C11E5D-261B-8B45-87DC-51FBC1D552E0}" dt="2024-01-19T09:24:29.234" v="998"/>
          <ac:inkMkLst>
            <pc:docMk/>
            <pc:sldMk cId="2004603077" sldId="348"/>
            <ac:inkMk id="39" creationId="{D4EB5B94-ABC7-A06A-82AF-6A173BC99E4A}"/>
          </ac:inkMkLst>
        </pc:inkChg>
        <pc:inkChg chg="add">
          <ac:chgData name="Prabhu NATARAJAN" userId="b568c39d-4608-44ca-adc0-616f90d36460" providerId="ADAL" clId="{41C11E5D-261B-8B45-87DC-51FBC1D552E0}" dt="2024-01-19T09:23:31.796" v="982"/>
          <ac:inkMkLst>
            <pc:docMk/>
            <pc:sldMk cId="2004603077" sldId="348"/>
            <ac:inkMk id="40" creationId="{1F85CC75-6FF1-888E-2E2F-FE54206F24D2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1" creationId="{DD92DBB0-18B5-BB9D-4E2F-D133A884DD11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2" creationId="{9BB06D7F-790C-5A1C-18B8-53528A79B070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3" creationId="{E7DFF47E-5FC7-2C57-CF6A-7DCD5F9E6729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4" creationId="{9521CAA5-30E1-A84B-FB35-C23E7CE22FEF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5" creationId="{93C0FFB9-4D6C-E30A-D84F-089D1C2E85EA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6" creationId="{5E8CB8DF-D4DE-2395-B343-C6ECF7AE994C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7" creationId="{BBDE1ECC-5D10-22A8-92D4-BA381F83D7DD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8" creationId="{37755320-F00A-137A-143B-21893EAC6C75}"/>
          </ac:inkMkLst>
        </pc:inkChg>
        <pc:inkChg chg="add del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49" creationId="{D60515BD-5A9C-113C-05FA-0BC7F96875AD}"/>
          </ac:inkMkLst>
        </pc:inkChg>
        <pc:inkChg chg="add reco">
          <ac:chgData name="Prabhu NATARAJAN" userId="b568c39d-4608-44ca-adc0-616f90d36460" providerId="ADAL" clId="{41C11E5D-261B-8B45-87DC-51FBC1D552E0}" dt="2024-01-19T09:23:39.304" v="992"/>
          <ac:inkMkLst>
            <pc:docMk/>
            <pc:sldMk cId="2004603077" sldId="348"/>
            <ac:inkMk id="50" creationId="{95FB7EB6-483E-9796-40B0-4EF69741D0DC}"/>
          </ac:inkMkLst>
        </pc:inkChg>
        <pc:inkChg chg="add del">
          <ac:chgData name="Prabhu NATARAJAN" userId="b568c39d-4608-44ca-adc0-616f90d36460" providerId="ADAL" clId="{41C11E5D-261B-8B45-87DC-51FBC1D552E0}" dt="2024-01-19T09:24:14.647" v="995"/>
          <ac:inkMkLst>
            <pc:docMk/>
            <pc:sldMk cId="2004603077" sldId="348"/>
            <ac:inkMk id="51" creationId="{E11F6072-B9BB-24ED-7FDB-3B4692319E4C}"/>
          </ac:inkMkLst>
        </pc:inkChg>
        <pc:inkChg chg="add del">
          <ac:chgData name="Prabhu NATARAJAN" userId="b568c39d-4608-44ca-adc0-616f90d36460" providerId="ADAL" clId="{41C11E5D-261B-8B45-87DC-51FBC1D552E0}" dt="2024-01-19T09:24:14.647" v="995"/>
          <ac:inkMkLst>
            <pc:docMk/>
            <pc:sldMk cId="2004603077" sldId="348"/>
            <ac:inkMk id="52" creationId="{AC5D7190-3B28-0743-90BB-27B2A2C29ED3}"/>
          </ac:inkMkLst>
        </pc:inkChg>
        <pc:inkChg chg="add reco">
          <ac:chgData name="Prabhu NATARAJAN" userId="b568c39d-4608-44ca-adc0-616f90d36460" providerId="ADAL" clId="{41C11E5D-261B-8B45-87DC-51FBC1D552E0}" dt="2024-01-19T09:24:14.647" v="995"/>
          <ac:inkMkLst>
            <pc:docMk/>
            <pc:sldMk cId="2004603077" sldId="348"/>
            <ac:inkMk id="53" creationId="{7F76324C-DD5E-3743-04FB-BE133D18F0CE}"/>
          </ac:inkMkLst>
        </pc:inkChg>
        <pc:inkChg chg="add">
          <ac:chgData name="Prabhu NATARAJAN" userId="b568c39d-4608-44ca-adc0-616f90d36460" providerId="ADAL" clId="{41C11E5D-261B-8B45-87DC-51FBC1D552E0}" dt="2024-01-19T09:24:24.949" v="996"/>
          <ac:inkMkLst>
            <pc:docMk/>
            <pc:sldMk cId="2004603077" sldId="348"/>
            <ac:inkMk id="54" creationId="{09E0CCDE-7393-8372-643E-91728063525A}"/>
          </ac:inkMkLst>
        </pc:inkChg>
        <pc:inkChg chg="add del">
          <ac:chgData name="Prabhu NATARAJAN" userId="b568c39d-4608-44ca-adc0-616f90d36460" providerId="ADAL" clId="{41C11E5D-261B-8B45-87DC-51FBC1D552E0}" dt="2024-01-19T09:24:29.236" v="999"/>
          <ac:inkMkLst>
            <pc:docMk/>
            <pc:sldMk cId="2004603077" sldId="348"/>
            <ac:inkMk id="55" creationId="{13B80D73-1FBB-18AD-9C49-F830D4B24DCA}"/>
          </ac:inkMkLst>
        </pc:inkChg>
        <pc:inkChg chg="add del">
          <ac:chgData name="Prabhu NATARAJAN" userId="b568c39d-4608-44ca-adc0-616f90d36460" providerId="ADAL" clId="{41C11E5D-261B-8B45-87DC-51FBC1D552E0}" dt="2024-01-19T09:24:31.290" v="1002"/>
          <ac:inkMkLst>
            <pc:docMk/>
            <pc:sldMk cId="2004603077" sldId="348"/>
            <ac:inkMk id="56" creationId="{A8F711F8-EFF2-3E29-449E-5A53F9057FD8}"/>
          </ac:inkMkLst>
        </pc:inkChg>
        <pc:inkChg chg="add del">
          <ac:chgData name="Prabhu NATARAJAN" userId="b568c39d-4608-44ca-adc0-616f90d36460" providerId="ADAL" clId="{41C11E5D-261B-8B45-87DC-51FBC1D552E0}" dt="2024-01-19T09:24:31.290" v="1002"/>
          <ac:inkMkLst>
            <pc:docMk/>
            <pc:sldMk cId="2004603077" sldId="348"/>
            <ac:inkMk id="57" creationId="{9DAFB597-CDE3-224E-7D2E-083DFBE0BC7C}"/>
          </ac:inkMkLst>
        </pc:inkChg>
        <pc:inkChg chg="add del reco">
          <ac:chgData name="Prabhu NATARAJAN" userId="b568c39d-4608-44ca-adc0-616f90d36460" providerId="ADAL" clId="{41C11E5D-261B-8B45-87DC-51FBC1D552E0}" dt="2024-01-19T09:25:23.680" v="1013"/>
          <ac:inkMkLst>
            <pc:docMk/>
            <pc:sldMk cId="2004603077" sldId="348"/>
            <ac:inkMk id="58" creationId="{C52FF58B-0C0D-4626-0E90-4F656D7AB738}"/>
          </ac:inkMkLst>
        </pc:inkChg>
        <pc:inkChg chg="add del">
          <ac:chgData name="Prabhu NATARAJAN" userId="b568c39d-4608-44ca-adc0-616f90d36460" providerId="ADAL" clId="{41C11E5D-261B-8B45-87DC-51FBC1D552E0}" dt="2024-01-19T09:25:19.407" v="1007"/>
          <ac:inkMkLst>
            <pc:docMk/>
            <pc:sldMk cId="2004603077" sldId="348"/>
            <ac:inkMk id="59" creationId="{2DA7BCD7-7FDB-FA74-4B93-34CE312A3A10}"/>
          </ac:inkMkLst>
        </pc:inkChg>
        <pc:inkChg chg="add del">
          <ac:chgData name="Prabhu NATARAJAN" userId="b568c39d-4608-44ca-adc0-616f90d36460" providerId="ADAL" clId="{41C11E5D-261B-8B45-87DC-51FBC1D552E0}" dt="2024-01-19T09:25:19.407" v="1007"/>
          <ac:inkMkLst>
            <pc:docMk/>
            <pc:sldMk cId="2004603077" sldId="348"/>
            <ac:inkMk id="60" creationId="{24F2A0D6-D65F-C11D-41E2-7845637231EE}"/>
          </ac:inkMkLst>
        </pc:inkChg>
        <pc:inkChg chg="add del">
          <ac:chgData name="Prabhu NATARAJAN" userId="b568c39d-4608-44ca-adc0-616f90d36460" providerId="ADAL" clId="{41C11E5D-261B-8B45-87DC-51FBC1D552E0}" dt="2024-01-19T09:25:19.407" v="1007"/>
          <ac:inkMkLst>
            <pc:docMk/>
            <pc:sldMk cId="2004603077" sldId="348"/>
            <ac:inkMk id="61" creationId="{0A9DE6BC-8A8B-8C72-EE9A-D00DADFF5D6D}"/>
          </ac:inkMkLst>
        </pc:inkChg>
        <pc:inkChg chg="add reco">
          <ac:chgData name="Prabhu NATARAJAN" userId="b568c39d-4608-44ca-adc0-616f90d36460" providerId="ADAL" clId="{41C11E5D-261B-8B45-87DC-51FBC1D552E0}" dt="2024-01-19T09:25:19.407" v="1007"/>
          <ac:inkMkLst>
            <pc:docMk/>
            <pc:sldMk cId="2004603077" sldId="348"/>
            <ac:inkMk id="62" creationId="{221EFB41-2984-4673-DF4A-5E90C0969F23}"/>
          </ac:inkMkLst>
        </pc:inkChg>
        <pc:inkChg chg="add del">
          <ac:chgData name="Prabhu NATARAJAN" userId="b568c39d-4608-44ca-adc0-616f90d36460" providerId="ADAL" clId="{41C11E5D-261B-8B45-87DC-51FBC1D552E0}" dt="2024-01-19T09:25:21.587" v="1010"/>
          <ac:inkMkLst>
            <pc:docMk/>
            <pc:sldMk cId="2004603077" sldId="348"/>
            <ac:inkMk id="63" creationId="{EA7488BB-8902-DAF1-62D9-FC3341AE5D5C}"/>
          </ac:inkMkLst>
        </pc:inkChg>
        <pc:inkChg chg="add del">
          <ac:chgData name="Prabhu NATARAJAN" userId="b568c39d-4608-44ca-adc0-616f90d36460" providerId="ADAL" clId="{41C11E5D-261B-8B45-87DC-51FBC1D552E0}" dt="2024-01-19T09:25:21.587" v="1010"/>
          <ac:inkMkLst>
            <pc:docMk/>
            <pc:sldMk cId="2004603077" sldId="348"/>
            <ac:inkMk id="64" creationId="{D1368B72-D96A-4D10-B7E3-3ADC18492B47}"/>
          </ac:inkMkLst>
        </pc:inkChg>
        <pc:inkChg chg="add reco">
          <ac:chgData name="Prabhu NATARAJAN" userId="b568c39d-4608-44ca-adc0-616f90d36460" providerId="ADAL" clId="{41C11E5D-261B-8B45-87DC-51FBC1D552E0}" dt="2024-01-19T09:25:21.587" v="1010"/>
          <ac:inkMkLst>
            <pc:docMk/>
            <pc:sldMk cId="2004603077" sldId="348"/>
            <ac:inkMk id="65" creationId="{2EA83A02-BB2F-D349-87E4-E4133CE59F4E}"/>
          </ac:inkMkLst>
        </pc:inkChg>
        <pc:inkChg chg="add del">
          <ac:chgData name="Prabhu NATARAJAN" userId="b568c39d-4608-44ca-adc0-616f90d36460" providerId="ADAL" clId="{41C11E5D-261B-8B45-87DC-51FBC1D552E0}" dt="2024-01-19T09:25:23.679" v="1012"/>
          <ac:inkMkLst>
            <pc:docMk/>
            <pc:sldMk cId="2004603077" sldId="348"/>
            <ac:inkMk id="66" creationId="{4F81D9CD-7B71-E7F3-6871-E249118E03F0}"/>
          </ac:inkMkLst>
        </pc:inkChg>
        <pc:inkChg chg="add del">
          <ac:chgData name="Prabhu NATARAJAN" userId="b568c39d-4608-44ca-adc0-616f90d36460" providerId="ADAL" clId="{41C11E5D-261B-8B45-87DC-51FBC1D552E0}" dt="2024-01-19T09:25:26.067" v="1016"/>
          <ac:inkMkLst>
            <pc:docMk/>
            <pc:sldMk cId="2004603077" sldId="348"/>
            <ac:inkMk id="67" creationId="{BA6DF815-D058-A508-1E8E-2F44E1E8C749}"/>
          </ac:inkMkLst>
        </pc:inkChg>
        <pc:inkChg chg="add del">
          <ac:chgData name="Prabhu NATARAJAN" userId="b568c39d-4608-44ca-adc0-616f90d36460" providerId="ADAL" clId="{41C11E5D-261B-8B45-87DC-51FBC1D552E0}" dt="2024-01-19T09:25:26.067" v="1016"/>
          <ac:inkMkLst>
            <pc:docMk/>
            <pc:sldMk cId="2004603077" sldId="348"/>
            <ac:inkMk id="68" creationId="{1F5EC784-FA81-ADFF-8A2F-B2EC6E76A3CC}"/>
          </ac:inkMkLst>
        </pc:inkChg>
        <pc:inkChg chg="add reco">
          <ac:chgData name="Prabhu NATARAJAN" userId="b568c39d-4608-44ca-adc0-616f90d36460" providerId="ADAL" clId="{41C11E5D-261B-8B45-87DC-51FBC1D552E0}" dt="2024-01-19T09:25:26.067" v="1016"/>
          <ac:inkMkLst>
            <pc:docMk/>
            <pc:sldMk cId="2004603077" sldId="348"/>
            <ac:inkMk id="69" creationId="{360FD75A-A05D-5700-DB9A-06DB5882578B}"/>
          </ac:inkMkLst>
        </pc:inkChg>
        <pc:inkChg chg="add del">
          <ac:chgData name="Prabhu NATARAJAN" userId="b568c39d-4608-44ca-adc0-616f90d36460" providerId="ADAL" clId="{41C11E5D-261B-8B45-87DC-51FBC1D552E0}" dt="2024-01-19T09:25:43.609" v="1020"/>
          <ac:inkMkLst>
            <pc:docMk/>
            <pc:sldMk cId="2004603077" sldId="348"/>
            <ac:inkMk id="70" creationId="{B0ED3047-3BCC-C350-CE13-605CB37FFD24}"/>
          </ac:inkMkLst>
        </pc:inkChg>
        <pc:inkChg chg="add del">
          <ac:chgData name="Prabhu NATARAJAN" userId="b568c39d-4608-44ca-adc0-616f90d36460" providerId="ADAL" clId="{41C11E5D-261B-8B45-87DC-51FBC1D552E0}" dt="2024-01-19T09:25:43.609" v="1020"/>
          <ac:inkMkLst>
            <pc:docMk/>
            <pc:sldMk cId="2004603077" sldId="348"/>
            <ac:inkMk id="71" creationId="{FFDB9BC8-DF06-F232-08C6-BA454DF939CE}"/>
          </ac:inkMkLst>
        </pc:inkChg>
        <pc:inkChg chg="add del">
          <ac:chgData name="Prabhu NATARAJAN" userId="b568c39d-4608-44ca-adc0-616f90d36460" providerId="ADAL" clId="{41C11E5D-261B-8B45-87DC-51FBC1D552E0}" dt="2024-01-19T09:25:43.609" v="1020"/>
          <ac:inkMkLst>
            <pc:docMk/>
            <pc:sldMk cId="2004603077" sldId="348"/>
            <ac:inkMk id="72" creationId="{E04C4F6C-65C7-8CA1-39A8-35B26A8FD17E}"/>
          </ac:inkMkLst>
        </pc:inkChg>
        <pc:inkChg chg="add del reco">
          <ac:chgData name="Prabhu NATARAJAN" userId="b568c39d-4608-44ca-adc0-616f90d36460" providerId="ADAL" clId="{41C11E5D-261B-8B45-87DC-51FBC1D552E0}" dt="2024-01-19T09:25:53.678" v="1021"/>
          <ac:inkMkLst>
            <pc:docMk/>
            <pc:sldMk cId="2004603077" sldId="348"/>
            <ac:inkMk id="73" creationId="{C217A441-EB3B-1E35-2781-DBF55FA3E8B4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4" creationId="{1D450741-F9DE-0384-40AE-317485C1D701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5" creationId="{DDAF7324-F7E9-2A8A-5758-9CDBEB7CB2AF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6" creationId="{46BD5053-187D-448F-60FB-EC01060A50F2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7" creationId="{CF70FC62-8961-D2B7-2D2B-79ED4ECDB61F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8" creationId="{C739A241-D660-31F5-D611-89A6F7561FD3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79" creationId="{2A7B4C01-4FE2-60B2-E72B-42A0AEC582AA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80" creationId="{744A8C4F-2239-6E97-64D5-17BE8AE697CE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81" creationId="{896D867E-F2F5-C366-2074-C5632200BEC7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82" creationId="{7C45B7E5-D371-0A52-D316-595B204B4580}"/>
          </ac:inkMkLst>
        </pc:inkChg>
        <pc:inkChg chg="add del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83" creationId="{52064DC0-77F0-86B9-586D-E04DBDD589C5}"/>
          </ac:inkMkLst>
        </pc:inkChg>
        <pc:inkChg chg="add reco">
          <ac:chgData name="Prabhu NATARAJAN" userId="b568c39d-4608-44ca-adc0-616f90d36460" providerId="ADAL" clId="{41C11E5D-261B-8B45-87DC-51FBC1D552E0}" dt="2024-01-19T09:26:03.867" v="1032"/>
          <ac:inkMkLst>
            <pc:docMk/>
            <pc:sldMk cId="2004603077" sldId="348"/>
            <ac:inkMk id="84" creationId="{E97082D7-FFD6-C514-B9BD-AAB518294149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85" creationId="{FCF9D8C8-6725-A8C9-ECA3-EC55E573B628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86" creationId="{66906EC1-FF77-E7FD-E216-DA413E132018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87" creationId="{ACBA98D1-3B12-AEE7-19E9-51F8EFE43A71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88" creationId="{35F9754E-660E-B5C3-6A22-58381C977761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89" creationId="{1FBFAC0F-ACE6-7250-012F-78C0A5BB9CDB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90" creationId="{C95C902A-B0F7-CBF4-9DDC-7C9DE7130538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91" creationId="{F489B7BC-476F-676D-49AC-1C43ABCA9381}"/>
          </ac:inkMkLst>
        </pc:inkChg>
        <pc:inkChg chg="add del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92" creationId="{C6B32742-E54F-9017-AEF8-34F021DEECF3}"/>
          </ac:inkMkLst>
        </pc:inkChg>
        <pc:inkChg chg="add reco">
          <ac:chgData name="Prabhu NATARAJAN" userId="b568c39d-4608-44ca-adc0-616f90d36460" providerId="ADAL" clId="{41C11E5D-261B-8B45-87DC-51FBC1D552E0}" dt="2024-01-19T09:26:10.931" v="1041"/>
          <ac:inkMkLst>
            <pc:docMk/>
            <pc:sldMk cId="2004603077" sldId="348"/>
            <ac:inkMk id="93" creationId="{EBF2179B-1EA5-5E21-4F99-436EF8031A86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4" creationId="{12E5E408-8E74-6988-6C97-89751D7B51D4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5" creationId="{CD661CEB-D90C-FD63-B126-5716573A0326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6" creationId="{CEEDE6AE-5092-629E-6C4D-485E9D21D691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7" creationId="{44B23846-DED6-6515-7713-7AB7ABF21452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8" creationId="{4605C64C-D42F-05D5-8EA6-D9B199803DDB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99" creationId="{CC18C976-27BE-7ECE-525C-8655CEC6AEDD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100" creationId="{3EDB6008-4D7C-2DB9-15DD-C61806D7F435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101" creationId="{FFD9506A-D91D-BF41-2B02-8B7FCEAADEF3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102" creationId="{26194C37-2CB2-FF8A-1B64-554C8C80E485}"/>
          </ac:inkMkLst>
        </pc:inkChg>
        <pc:inkChg chg="add del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103" creationId="{5AE3C673-B085-7557-4C34-63AC49321D31}"/>
          </ac:inkMkLst>
        </pc:inkChg>
        <pc:inkChg chg="add reco">
          <ac:chgData name="Prabhu NATARAJAN" userId="b568c39d-4608-44ca-adc0-616f90d36460" providerId="ADAL" clId="{41C11E5D-261B-8B45-87DC-51FBC1D552E0}" dt="2024-01-19T09:26:31.948" v="1052"/>
          <ac:inkMkLst>
            <pc:docMk/>
            <pc:sldMk cId="2004603077" sldId="348"/>
            <ac:inkMk id="104" creationId="{E93C3984-5C34-8BE2-16DB-5FA5A8602C9F}"/>
          </ac:inkMkLst>
        </pc:inkChg>
      </pc:sldChg>
      <pc:sldChg chg="addSp delSp new">
        <pc:chgData name="Prabhu NATARAJAN" userId="b568c39d-4608-44ca-adc0-616f90d36460" providerId="ADAL" clId="{41C11E5D-261B-8B45-87DC-51FBC1D552E0}" dt="2024-01-19T06:20:25.377" v="352"/>
        <pc:sldMkLst>
          <pc:docMk/>
          <pc:sldMk cId="755239892" sldId="350"/>
        </pc:sldMkLst>
        <pc:inkChg chg="add del">
          <ac:chgData name="Prabhu NATARAJAN" userId="b568c39d-4608-44ca-adc0-616f90d36460" providerId="ADAL" clId="{41C11E5D-261B-8B45-87DC-51FBC1D552E0}" dt="2024-01-19T06:16:21.046" v="185"/>
          <ac:inkMkLst>
            <pc:docMk/>
            <pc:sldMk cId="755239892" sldId="350"/>
            <ac:inkMk id="6" creationId="{0C7788A6-097A-43B8-84B8-6AA6B58684DD}"/>
          </ac:inkMkLst>
        </pc:inkChg>
        <pc:inkChg chg="add del">
          <ac:chgData name="Prabhu NATARAJAN" userId="b568c39d-4608-44ca-adc0-616f90d36460" providerId="ADAL" clId="{41C11E5D-261B-8B45-87DC-51FBC1D552E0}" dt="2024-01-19T06:16:21.046" v="185"/>
          <ac:inkMkLst>
            <pc:docMk/>
            <pc:sldMk cId="755239892" sldId="350"/>
            <ac:inkMk id="7" creationId="{25638FF6-B031-0509-F0BC-E5008C2397AC}"/>
          </ac:inkMkLst>
        </pc:inkChg>
        <pc:inkChg chg="add reco">
          <ac:chgData name="Prabhu NATARAJAN" userId="b568c39d-4608-44ca-adc0-616f90d36460" providerId="ADAL" clId="{41C11E5D-261B-8B45-87DC-51FBC1D552E0}" dt="2024-01-19T06:16:21.046" v="185"/>
          <ac:inkMkLst>
            <pc:docMk/>
            <pc:sldMk cId="755239892" sldId="350"/>
            <ac:inkMk id="8" creationId="{8369C3A9-D8DF-5FCD-1A2C-D390E4FFC600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9" creationId="{109F54B9-0E5F-6EB7-2ECC-462A59BEAA88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0" creationId="{0C399F33-0529-0CB4-604C-FD7126E1F3BE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1" creationId="{A67EB3FF-5F0D-636A-4C57-7DA0613717DB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2" creationId="{B953DEB2-8DFC-577C-181A-DE0CB4F8B191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3" creationId="{1E0E5AB2-C418-BEF2-9EEC-A44AD5A2CFC2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4" creationId="{520CF2A7-5E6B-38F0-D002-7842151C4672}"/>
          </ac:inkMkLst>
        </pc:inkChg>
        <pc:inkChg chg="add">
          <ac:chgData name="Prabhu NATARAJAN" userId="b568c39d-4608-44ca-adc0-616f90d36460" providerId="ADAL" clId="{41C11E5D-261B-8B45-87DC-51FBC1D552E0}" dt="2024-01-19T06:16:24.231" v="192"/>
          <ac:inkMkLst>
            <pc:docMk/>
            <pc:sldMk cId="755239892" sldId="350"/>
            <ac:inkMk id="15" creationId="{2A783FEB-FB2F-CD5B-DB38-ADEBFC2AE25E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6" creationId="{76E62893-D0AC-BC0F-F1D1-56C7CAC84FBA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7" creationId="{7A18DFC6-2A14-0028-6EB0-18B1F861801D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8" creationId="{06E5F4F9-FCE0-FAAF-2B00-5BCEAF1E187A}"/>
          </ac:inkMkLst>
        </pc:inkChg>
        <pc:inkChg chg="add del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19" creationId="{F669512F-8BC4-ED37-23AA-4A2BCB4CB8F9}"/>
          </ac:inkMkLst>
        </pc:inkChg>
        <pc:inkChg chg="add reco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20" creationId="{F43C3887-98B4-FF4C-DA34-40C8F499B073}"/>
          </ac:inkMkLst>
        </pc:inkChg>
        <pc:inkChg chg="add reco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21" creationId="{F762FA5C-E0C4-1155-3010-DA4FA27D8C14}"/>
          </ac:inkMkLst>
        </pc:inkChg>
        <pc:inkChg chg="add reco">
          <ac:chgData name="Prabhu NATARAJAN" userId="b568c39d-4608-44ca-adc0-616f90d36460" providerId="ADAL" clId="{41C11E5D-261B-8B45-87DC-51FBC1D552E0}" dt="2024-01-19T06:16:26.547" v="197"/>
          <ac:inkMkLst>
            <pc:docMk/>
            <pc:sldMk cId="755239892" sldId="350"/>
            <ac:inkMk id="22" creationId="{8681DE4F-BAA8-4D88-0AE7-371217539851}"/>
          </ac:inkMkLst>
        </pc:inkChg>
        <pc:inkChg chg="add">
          <ac:chgData name="Prabhu NATARAJAN" userId="b568c39d-4608-44ca-adc0-616f90d36460" providerId="ADAL" clId="{41C11E5D-261B-8B45-87DC-51FBC1D552E0}" dt="2024-01-19T06:16:27.796" v="198"/>
          <ac:inkMkLst>
            <pc:docMk/>
            <pc:sldMk cId="755239892" sldId="350"/>
            <ac:inkMk id="23" creationId="{A693EB08-1C5E-3EB1-E52F-221726466CC7}"/>
          </ac:inkMkLst>
        </pc:inkChg>
        <pc:inkChg chg="add">
          <ac:chgData name="Prabhu NATARAJAN" userId="b568c39d-4608-44ca-adc0-616f90d36460" providerId="ADAL" clId="{41C11E5D-261B-8B45-87DC-51FBC1D552E0}" dt="2024-01-19T06:16:28.008" v="199"/>
          <ac:inkMkLst>
            <pc:docMk/>
            <pc:sldMk cId="755239892" sldId="350"/>
            <ac:inkMk id="24" creationId="{71CB5F08-1AA1-6D71-FF2D-2BF17C73CF7E}"/>
          </ac:inkMkLst>
        </pc:inkChg>
        <pc:inkChg chg="add del">
          <ac:chgData name="Prabhu NATARAJAN" userId="b568c39d-4608-44ca-adc0-616f90d36460" providerId="ADAL" clId="{41C11E5D-261B-8B45-87DC-51FBC1D552E0}" dt="2024-01-19T06:16:29.366" v="202"/>
          <ac:inkMkLst>
            <pc:docMk/>
            <pc:sldMk cId="755239892" sldId="350"/>
            <ac:inkMk id="25" creationId="{A82F7B88-303C-3B36-CD81-CBB49160FD5C}"/>
          </ac:inkMkLst>
        </pc:inkChg>
        <pc:inkChg chg="add del">
          <ac:chgData name="Prabhu NATARAJAN" userId="b568c39d-4608-44ca-adc0-616f90d36460" providerId="ADAL" clId="{41C11E5D-261B-8B45-87DC-51FBC1D552E0}" dt="2024-01-19T06:16:29.366" v="202"/>
          <ac:inkMkLst>
            <pc:docMk/>
            <pc:sldMk cId="755239892" sldId="350"/>
            <ac:inkMk id="26" creationId="{90A10074-6208-4AAC-BDF0-97F6151543E3}"/>
          </ac:inkMkLst>
        </pc:inkChg>
        <pc:inkChg chg="add reco">
          <ac:chgData name="Prabhu NATARAJAN" userId="b568c39d-4608-44ca-adc0-616f90d36460" providerId="ADAL" clId="{41C11E5D-261B-8B45-87DC-51FBC1D552E0}" dt="2024-01-19T06:16:29.366" v="202"/>
          <ac:inkMkLst>
            <pc:docMk/>
            <pc:sldMk cId="755239892" sldId="350"/>
            <ac:inkMk id="27" creationId="{B930385B-203E-2191-3FEE-7645F76FD13A}"/>
          </ac:inkMkLst>
        </pc:inkChg>
        <pc:inkChg chg="add del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28" creationId="{90856F05-6940-6078-73E0-B8B5A3808E93}"/>
          </ac:inkMkLst>
        </pc:inkChg>
        <pc:inkChg chg="add del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29" creationId="{8B9F00FD-0F6F-1418-1F13-DD50D206F963}"/>
          </ac:inkMkLst>
        </pc:inkChg>
        <pc:inkChg chg="add">
          <ac:chgData name="Prabhu NATARAJAN" userId="b568c39d-4608-44ca-adc0-616f90d36460" providerId="ADAL" clId="{41C11E5D-261B-8B45-87DC-51FBC1D552E0}" dt="2024-01-19T06:16:31.133" v="205"/>
          <ac:inkMkLst>
            <pc:docMk/>
            <pc:sldMk cId="755239892" sldId="350"/>
            <ac:inkMk id="30" creationId="{460B5B79-1784-F33C-00E2-0D805AC4A7D1}"/>
          </ac:inkMkLst>
        </pc:inkChg>
        <pc:inkChg chg="add del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31" creationId="{31B65190-2712-F069-1826-895D68DC8D21}"/>
          </ac:inkMkLst>
        </pc:inkChg>
        <pc:inkChg chg="add del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32" creationId="{F3BE9DFC-A86B-7EC5-1702-1A8DCDF563B9}"/>
          </ac:inkMkLst>
        </pc:inkChg>
        <pc:inkChg chg="add del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33" creationId="{3C7C26BF-384B-56F6-A419-15FF215A40D3}"/>
          </ac:inkMkLst>
        </pc:inkChg>
        <pc:inkChg chg="add reco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34" creationId="{F11BED01-6DC9-EA01-9552-664051EF6588}"/>
          </ac:inkMkLst>
        </pc:inkChg>
        <pc:inkChg chg="add reco">
          <ac:chgData name="Prabhu NATARAJAN" userId="b568c39d-4608-44ca-adc0-616f90d36460" providerId="ADAL" clId="{41C11E5D-261B-8B45-87DC-51FBC1D552E0}" dt="2024-01-19T06:16:33.429" v="209"/>
          <ac:inkMkLst>
            <pc:docMk/>
            <pc:sldMk cId="755239892" sldId="350"/>
            <ac:inkMk id="35" creationId="{9D8400CB-6AA4-60C6-4E07-A5823C82050A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36" creationId="{1FAEDD7D-7420-B213-C067-BA2C913CBBA3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37" creationId="{C5604F8E-0C87-EBCC-CDA1-032B366B1826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38" creationId="{9816579A-E503-814F-ED47-F494796886EF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39" creationId="{CF16581E-8A3E-93EA-8FA3-92553D03C043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0" creationId="{C4B6744A-7BC1-695D-A4D5-F417700D3A27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1" creationId="{1255E465-D611-BA1D-86C4-2355E8707649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2" creationId="{DEA1C9D1-5FAB-D280-85E7-4D618D2FD4C4}"/>
          </ac:inkMkLst>
        </pc:inkChg>
        <pc:inkChg chg="add del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3" creationId="{67DB45AC-EB71-E71E-1F41-158D50C6F9F5}"/>
          </ac:inkMkLst>
        </pc:inkChg>
        <pc:inkChg chg="add reco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4" creationId="{7273A310-1469-9532-A7ED-38D95A6D2F8F}"/>
          </ac:inkMkLst>
        </pc:inkChg>
        <pc:inkChg chg="add reco">
          <ac:chgData name="Prabhu NATARAJAN" userId="b568c39d-4608-44ca-adc0-616f90d36460" providerId="ADAL" clId="{41C11E5D-261B-8B45-87DC-51FBC1D552E0}" dt="2024-01-19T06:16:36.858" v="218"/>
          <ac:inkMkLst>
            <pc:docMk/>
            <pc:sldMk cId="755239892" sldId="350"/>
            <ac:inkMk id="45" creationId="{4BAB0B62-784F-BBAB-4960-77ADBD3E4F89}"/>
          </ac:inkMkLst>
        </pc:inkChg>
        <pc:inkChg chg="add">
          <ac:chgData name="Prabhu NATARAJAN" userId="b568c39d-4608-44ca-adc0-616f90d36460" providerId="ADAL" clId="{41C11E5D-261B-8B45-87DC-51FBC1D552E0}" dt="2024-01-19T06:16:37.053" v="219"/>
          <ac:inkMkLst>
            <pc:docMk/>
            <pc:sldMk cId="755239892" sldId="350"/>
            <ac:inkMk id="46" creationId="{FD5D5F09-9BDB-D324-2111-B33899FF6471}"/>
          </ac:inkMkLst>
        </pc:inkChg>
        <pc:inkChg chg="add del">
          <ac:chgData name="Prabhu NATARAJAN" userId="b568c39d-4608-44ca-adc0-616f90d36460" providerId="ADAL" clId="{41C11E5D-261B-8B45-87DC-51FBC1D552E0}" dt="2024-01-19T06:16:39.257" v="223"/>
          <ac:inkMkLst>
            <pc:docMk/>
            <pc:sldMk cId="755239892" sldId="350"/>
            <ac:inkMk id="47" creationId="{1D439B44-CC40-9B80-AA5A-D82C4A8E5F6E}"/>
          </ac:inkMkLst>
        </pc:inkChg>
        <pc:inkChg chg="add del">
          <ac:chgData name="Prabhu NATARAJAN" userId="b568c39d-4608-44ca-adc0-616f90d36460" providerId="ADAL" clId="{41C11E5D-261B-8B45-87DC-51FBC1D552E0}" dt="2024-01-19T06:16:39.257" v="223"/>
          <ac:inkMkLst>
            <pc:docMk/>
            <pc:sldMk cId="755239892" sldId="350"/>
            <ac:inkMk id="48" creationId="{0B8D13F3-4030-1E8D-6F9A-3EA6464F7F36}"/>
          </ac:inkMkLst>
        </pc:inkChg>
        <pc:inkChg chg="add del">
          <ac:chgData name="Prabhu NATARAJAN" userId="b568c39d-4608-44ca-adc0-616f90d36460" providerId="ADAL" clId="{41C11E5D-261B-8B45-87DC-51FBC1D552E0}" dt="2024-01-19T06:16:39.257" v="223"/>
          <ac:inkMkLst>
            <pc:docMk/>
            <pc:sldMk cId="755239892" sldId="350"/>
            <ac:inkMk id="49" creationId="{A5BCA481-F2B8-DE02-4CDE-F66D8474638D}"/>
          </ac:inkMkLst>
        </pc:inkChg>
        <pc:inkChg chg="add reco">
          <ac:chgData name="Prabhu NATARAJAN" userId="b568c39d-4608-44ca-adc0-616f90d36460" providerId="ADAL" clId="{41C11E5D-261B-8B45-87DC-51FBC1D552E0}" dt="2024-01-19T06:16:39.257" v="223"/>
          <ac:inkMkLst>
            <pc:docMk/>
            <pc:sldMk cId="755239892" sldId="350"/>
            <ac:inkMk id="50" creationId="{453592DE-3657-34D1-8992-6ED0A2F8B9F2}"/>
          </ac:inkMkLst>
        </pc:inkChg>
        <pc:inkChg chg="add">
          <ac:chgData name="Prabhu NATARAJAN" userId="b568c39d-4608-44ca-adc0-616f90d36460" providerId="ADAL" clId="{41C11E5D-261B-8B45-87DC-51FBC1D552E0}" dt="2024-01-19T06:16:39.687" v="224"/>
          <ac:inkMkLst>
            <pc:docMk/>
            <pc:sldMk cId="755239892" sldId="350"/>
            <ac:inkMk id="51" creationId="{07CF4677-785F-2A60-BBEE-0279C752D1B6}"/>
          </ac:inkMkLst>
        </pc:inkChg>
        <pc:inkChg chg="add">
          <ac:chgData name="Prabhu NATARAJAN" userId="b568c39d-4608-44ca-adc0-616f90d36460" providerId="ADAL" clId="{41C11E5D-261B-8B45-87DC-51FBC1D552E0}" dt="2024-01-19T06:16:39.870" v="225"/>
          <ac:inkMkLst>
            <pc:docMk/>
            <pc:sldMk cId="755239892" sldId="350"/>
            <ac:inkMk id="52" creationId="{09901FCD-D482-9EEA-E0EB-A98E3F778ABB}"/>
          </ac:inkMkLst>
        </pc:inkChg>
        <pc:inkChg chg="add">
          <ac:chgData name="Prabhu NATARAJAN" userId="b568c39d-4608-44ca-adc0-616f90d36460" providerId="ADAL" clId="{41C11E5D-261B-8B45-87DC-51FBC1D552E0}" dt="2024-01-19T06:16:40.113" v="226"/>
          <ac:inkMkLst>
            <pc:docMk/>
            <pc:sldMk cId="755239892" sldId="350"/>
            <ac:inkMk id="53" creationId="{444A49B7-0C66-A738-845C-8F01D5BF12E3}"/>
          </ac:inkMkLst>
        </pc:inkChg>
        <pc:inkChg chg="add del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54" creationId="{14FFD9D1-248D-4D0B-8B3B-470C1998BD75}"/>
          </ac:inkMkLst>
        </pc:inkChg>
        <pc:inkChg chg="add del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55" creationId="{AAD94CA5-82B6-14DB-FC12-1406FDEC7EB0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56" creationId="{78F1C2BF-846E-EC8C-BBD9-84E56A37C457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57" creationId="{C223E859-7CE2-B6F0-DA4F-8CA5E3C14205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58" creationId="{BEBF7B0A-82F3-7091-7AD0-BCB7FB2F1EEE}"/>
          </ac:inkMkLst>
        </pc:inkChg>
        <pc:inkChg chg="add">
          <ac:chgData name="Prabhu NATARAJAN" userId="b568c39d-4608-44ca-adc0-616f90d36460" providerId="ADAL" clId="{41C11E5D-261B-8B45-87DC-51FBC1D552E0}" dt="2024-01-19T06:17:36.165" v="232"/>
          <ac:inkMkLst>
            <pc:docMk/>
            <pc:sldMk cId="755239892" sldId="350"/>
            <ac:inkMk id="59" creationId="{30F1A07C-90B7-88CE-8842-0E1405C9802E}"/>
          </ac:inkMkLst>
        </pc:inkChg>
        <pc:inkChg chg="add">
          <ac:chgData name="Prabhu NATARAJAN" userId="b568c39d-4608-44ca-adc0-616f90d36460" providerId="ADAL" clId="{41C11E5D-261B-8B45-87DC-51FBC1D552E0}" dt="2024-01-19T06:17:36.341" v="233"/>
          <ac:inkMkLst>
            <pc:docMk/>
            <pc:sldMk cId="755239892" sldId="350"/>
            <ac:inkMk id="60" creationId="{F4320196-7110-C4BF-D383-AA68A2FF706E}"/>
          </ac:inkMkLst>
        </pc:inkChg>
        <pc:inkChg chg="add">
          <ac:chgData name="Prabhu NATARAJAN" userId="b568c39d-4608-44ca-adc0-616f90d36460" providerId="ADAL" clId="{41C11E5D-261B-8B45-87DC-51FBC1D552E0}" dt="2024-01-19T06:17:36.481" v="234"/>
          <ac:inkMkLst>
            <pc:docMk/>
            <pc:sldMk cId="755239892" sldId="350"/>
            <ac:inkMk id="61" creationId="{D9BA8A37-2C6B-F7ED-D213-91B8E605774A}"/>
          </ac:inkMkLst>
        </pc:inkChg>
        <pc:inkChg chg="add">
          <ac:chgData name="Prabhu NATARAJAN" userId="b568c39d-4608-44ca-adc0-616f90d36460" providerId="ADAL" clId="{41C11E5D-261B-8B45-87DC-51FBC1D552E0}" dt="2024-01-19T06:17:40.701" v="235"/>
          <ac:inkMkLst>
            <pc:docMk/>
            <pc:sldMk cId="755239892" sldId="350"/>
            <ac:inkMk id="62" creationId="{E8631E29-FE92-0C23-D67F-64C22F7CDE18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3" creationId="{B592E0CA-351D-33CD-A1EF-8C6826BEB219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4" creationId="{67977131-EDB1-13BB-1009-B1B60EA0C5C5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5" creationId="{759536F0-8E04-E95A-5563-B0F41E7DE034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6" creationId="{CE7EE559-CAB7-8856-8B12-90D1FD4A3B5D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7" creationId="{F8EF3B96-3718-EB28-D66C-A464292CE637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8" creationId="{387515C9-1130-C198-9D44-65F2FC6EEA26}"/>
          </ac:inkMkLst>
        </pc:inkChg>
        <pc:inkChg chg="add del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69" creationId="{17830D5E-353E-1901-33C5-59E4F3A85732}"/>
          </ac:inkMkLst>
        </pc:inkChg>
        <pc:inkChg chg="add">
          <ac:chgData name="Prabhu NATARAJAN" userId="b568c39d-4608-44ca-adc0-616f90d36460" providerId="ADAL" clId="{41C11E5D-261B-8B45-87DC-51FBC1D552E0}" dt="2024-01-19T06:17:46.140" v="243"/>
          <ac:inkMkLst>
            <pc:docMk/>
            <pc:sldMk cId="755239892" sldId="350"/>
            <ac:inkMk id="70" creationId="{D9A26677-53C0-D320-3891-9F7FC356DE76}"/>
          </ac:inkMkLst>
        </pc:inkChg>
        <pc:inkChg chg="add reco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71" creationId="{E0CFC01D-CACA-20A2-41C4-0D6588B8A619}"/>
          </ac:inkMkLst>
        </pc:inkChg>
        <pc:inkChg chg="add reco">
          <ac:chgData name="Prabhu NATARAJAN" userId="b568c39d-4608-44ca-adc0-616f90d36460" providerId="ADAL" clId="{41C11E5D-261B-8B45-87DC-51FBC1D552E0}" dt="2024-01-19T06:17:46.976" v="244"/>
          <ac:inkMkLst>
            <pc:docMk/>
            <pc:sldMk cId="755239892" sldId="350"/>
            <ac:inkMk id="72" creationId="{5F72E6AA-D8B9-1ACE-79B5-7B341B105647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73" creationId="{B79C5CA6-F9B9-AAE4-9BE3-1EBB00DBB231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74" creationId="{F6BF3E1A-2E41-EF42-BD40-05DD5A607889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75" creationId="{CEA3D416-CB75-0155-B35E-97927528D90D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76" creationId="{4F836753-961A-BA2E-C6AB-221C75A9DE94}"/>
          </ac:inkMkLst>
        </pc:inkChg>
        <pc:inkChg chg="add del">
          <ac:chgData name="Prabhu NATARAJAN" userId="b568c39d-4608-44ca-adc0-616f90d36460" providerId="ADAL" clId="{41C11E5D-261B-8B45-87DC-51FBC1D552E0}" dt="2024-01-19T06:17:50.900" v="252"/>
          <ac:inkMkLst>
            <pc:docMk/>
            <pc:sldMk cId="755239892" sldId="350"/>
            <ac:inkMk id="77" creationId="{DB6DAE0A-9307-89D6-7AAC-F48634E4883F}"/>
          </ac:inkMkLst>
        </pc:inkChg>
        <pc:inkChg chg="add del">
          <ac:chgData name="Prabhu NATARAJAN" userId="b568c39d-4608-44ca-adc0-616f90d36460" providerId="ADAL" clId="{41C11E5D-261B-8B45-87DC-51FBC1D552E0}" dt="2024-01-19T06:17:50.900" v="252"/>
          <ac:inkMkLst>
            <pc:docMk/>
            <pc:sldMk cId="755239892" sldId="350"/>
            <ac:inkMk id="78" creationId="{E1D78FB0-0E13-892F-4E68-B5AC3D2C8B3E}"/>
          </ac:inkMkLst>
        </pc:inkChg>
        <pc:inkChg chg="add del">
          <ac:chgData name="Prabhu NATARAJAN" userId="b568c39d-4608-44ca-adc0-616f90d36460" providerId="ADAL" clId="{41C11E5D-261B-8B45-87DC-51FBC1D552E0}" dt="2024-01-19T06:17:50.900" v="252"/>
          <ac:inkMkLst>
            <pc:docMk/>
            <pc:sldMk cId="755239892" sldId="350"/>
            <ac:inkMk id="79" creationId="{65CC1274-1F3E-D0A0-70F9-123D3E6EEBEA}"/>
          </ac:inkMkLst>
        </pc:inkChg>
        <pc:inkChg chg="add reco">
          <ac:chgData name="Prabhu NATARAJAN" userId="b568c39d-4608-44ca-adc0-616f90d36460" providerId="ADAL" clId="{41C11E5D-261B-8B45-87DC-51FBC1D552E0}" dt="2024-01-19T06:17:50.900" v="252"/>
          <ac:inkMkLst>
            <pc:docMk/>
            <pc:sldMk cId="755239892" sldId="350"/>
            <ac:inkMk id="80" creationId="{B9F2B9DC-806E-284E-8592-008F02C23579}"/>
          </ac:inkMkLst>
        </pc:inkChg>
        <pc:inkChg chg="add del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81" creationId="{758935B1-07B0-9C5C-EF25-F1A494B2E71E}"/>
          </ac:inkMkLst>
        </pc:inkChg>
        <pc:inkChg chg="add del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82" creationId="{333B7A09-FCE7-BE0A-EF9E-DBFC1F0AE0EE}"/>
          </ac:inkMkLst>
        </pc:inkChg>
        <pc:inkChg chg="add del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83" creationId="{386DE711-4352-1250-D468-27764A440861}"/>
          </ac:inkMkLst>
        </pc:inkChg>
        <pc:inkChg chg="add reco">
          <ac:chgData name="Prabhu NATARAJAN" userId="b568c39d-4608-44ca-adc0-616f90d36460" providerId="ADAL" clId="{41C11E5D-261B-8B45-87DC-51FBC1D552E0}" dt="2024-01-19T06:17:56.554" v="256"/>
          <ac:inkMkLst>
            <pc:docMk/>
            <pc:sldMk cId="755239892" sldId="350"/>
            <ac:inkMk id="84" creationId="{EF901539-8452-E629-E301-E84BC5D50CA1}"/>
          </ac:inkMkLst>
        </pc:inkChg>
        <pc:inkChg chg="add">
          <ac:chgData name="Prabhu NATARAJAN" userId="b568c39d-4608-44ca-adc0-616f90d36460" providerId="ADAL" clId="{41C11E5D-261B-8B45-87DC-51FBC1D552E0}" dt="2024-01-19T06:17:57.082" v="257"/>
          <ac:inkMkLst>
            <pc:docMk/>
            <pc:sldMk cId="755239892" sldId="350"/>
            <ac:inkMk id="85" creationId="{1D6ACF1C-60C6-2AC2-7D24-CA4EC8ED53E3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86" creationId="{E702D835-D0F9-7669-5F8C-6D2BEC349A16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87" creationId="{1F4335D4-A4EE-4D7E-1835-8CD896169012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88" creationId="{27C106DA-9E84-3983-ADBD-816FA2D787F8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89" creationId="{E2220FD2-9396-AC8E-447F-3C0C05116232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90" creationId="{A65CB3EC-866E-BDD5-D464-584252F61C8B}"/>
          </ac:inkMkLst>
        </pc:inkChg>
        <pc:inkChg chg="add del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91" creationId="{035AFAF5-1CBB-6A18-7400-39298808A238}"/>
          </ac:inkMkLst>
        </pc:inkChg>
        <pc:inkChg chg="add">
          <ac:chgData name="Prabhu NATARAJAN" userId="b568c39d-4608-44ca-adc0-616f90d36460" providerId="ADAL" clId="{41C11E5D-261B-8B45-87DC-51FBC1D552E0}" dt="2024-01-19T06:18:00.437" v="264"/>
          <ac:inkMkLst>
            <pc:docMk/>
            <pc:sldMk cId="755239892" sldId="350"/>
            <ac:inkMk id="92" creationId="{124EB6FB-4F20-05CF-2A43-FED951840BDC}"/>
          </ac:inkMkLst>
        </pc:inkChg>
        <pc:inkChg chg="add reco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93" creationId="{1AA2F2AE-D796-4E41-C3B5-51B2DE141042}"/>
          </ac:inkMkLst>
        </pc:inkChg>
        <pc:inkChg chg="add reco">
          <ac:chgData name="Prabhu NATARAJAN" userId="b568c39d-4608-44ca-adc0-616f90d36460" providerId="ADAL" clId="{41C11E5D-261B-8B45-87DC-51FBC1D552E0}" dt="2024-01-19T06:18:01.417" v="265"/>
          <ac:inkMkLst>
            <pc:docMk/>
            <pc:sldMk cId="755239892" sldId="350"/>
            <ac:inkMk id="94" creationId="{D4784BAE-0A98-1B37-0A40-381750318E21}"/>
          </ac:inkMkLst>
        </pc:inkChg>
        <pc:inkChg chg="add">
          <ac:chgData name="Prabhu NATARAJAN" userId="b568c39d-4608-44ca-adc0-616f90d36460" providerId="ADAL" clId="{41C11E5D-261B-8B45-87DC-51FBC1D552E0}" dt="2024-01-19T06:18:01.862" v="266"/>
          <ac:inkMkLst>
            <pc:docMk/>
            <pc:sldMk cId="755239892" sldId="350"/>
            <ac:inkMk id="95" creationId="{BB1EC529-DE5A-F830-8648-E1DBDE51CA71}"/>
          </ac:inkMkLst>
        </pc:inkChg>
        <pc:inkChg chg="add del">
          <ac:chgData name="Prabhu NATARAJAN" userId="b568c39d-4608-44ca-adc0-616f90d36460" providerId="ADAL" clId="{41C11E5D-261B-8B45-87DC-51FBC1D552E0}" dt="2024-01-19T06:18:05.337" v="269"/>
          <ac:inkMkLst>
            <pc:docMk/>
            <pc:sldMk cId="755239892" sldId="350"/>
            <ac:inkMk id="96" creationId="{00111A2B-4F7A-8D01-4A7C-92603914DFF1}"/>
          </ac:inkMkLst>
        </pc:inkChg>
        <pc:inkChg chg="add del">
          <ac:chgData name="Prabhu NATARAJAN" userId="b568c39d-4608-44ca-adc0-616f90d36460" providerId="ADAL" clId="{41C11E5D-261B-8B45-87DC-51FBC1D552E0}" dt="2024-01-19T06:18:05.337" v="269"/>
          <ac:inkMkLst>
            <pc:docMk/>
            <pc:sldMk cId="755239892" sldId="350"/>
            <ac:inkMk id="97" creationId="{6EEAC7AE-C207-57EC-C099-4845E20E3711}"/>
          </ac:inkMkLst>
        </pc:inkChg>
        <pc:inkChg chg="add reco">
          <ac:chgData name="Prabhu NATARAJAN" userId="b568c39d-4608-44ca-adc0-616f90d36460" providerId="ADAL" clId="{41C11E5D-261B-8B45-87DC-51FBC1D552E0}" dt="2024-01-19T06:18:05.337" v="269"/>
          <ac:inkMkLst>
            <pc:docMk/>
            <pc:sldMk cId="755239892" sldId="350"/>
            <ac:inkMk id="98" creationId="{00CAD1FA-FE50-A1A5-C04E-F3455D3EFFAF}"/>
          </ac:inkMkLst>
        </pc:inkChg>
        <pc:inkChg chg="add del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99" creationId="{785E9C6B-8C3A-1086-B152-CB24F78BCD53}"/>
          </ac:inkMkLst>
        </pc:inkChg>
        <pc:inkChg chg="add reco">
          <ac:chgData name="Prabhu NATARAJAN" userId="b568c39d-4608-44ca-adc0-616f90d36460" providerId="ADAL" clId="{41C11E5D-261B-8B45-87DC-51FBC1D552E0}" dt="2024-01-19T06:18:14.460" v="271"/>
          <ac:inkMkLst>
            <pc:docMk/>
            <pc:sldMk cId="755239892" sldId="350"/>
            <ac:inkMk id="100" creationId="{860D9726-D97A-B946-BD03-DE2513E0E769}"/>
          </ac:inkMkLst>
        </pc:inkChg>
        <pc:inkChg chg="add del">
          <ac:chgData name="Prabhu NATARAJAN" userId="b568c39d-4608-44ca-adc0-616f90d36460" providerId="ADAL" clId="{41C11E5D-261B-8B45-87DC-51FBC1D552E0}" dt="2024-01-19T06:18:16.618" v="274"/>
          <ac:inkMkLst>
            <pc:docMk/>
            <pc:sldMk cId="755239892" sldId="350"/>
            <ac:inkMk id="101" creationId="{9AE48317-B08F-5179-ED7A-DF506DEFA439}"/>
          </ac:inkMkLst>
        </pc:inkChg>
        <pc:inkChg chg="add del">
          <ac:chgData name="Prabhu NATARAJAN" userId="b568c39d-4608-44ca-adc0-616f90d36460" providerId="ADAL" clId="{41C11E5D-261B-8B45-87DC-51FBC1D552E0}" dt="2024-01-19T06:18:16.618" v="274"/>
          <ac:inkMkLst>
            <pc:docMk/>
            <pc:sldMk cId="755239892" sldId="350"/>
            <ac:inkMk id="102" creationId="{D52E7AE2-20E3-9201-A3BE-4C24513C20B6}"/>
          </ac:inkMkLst>
        </pc:inkChg>
        <pc:inkChg chg="add reco">
          <ac:chgData name="Prabhu NATARAJAN" userId="b568c39d-4608-44ca-adc0-616f90d36460" providerId="ADAL" clId="{41C11E5D-261B-8B45-87DC-51FBC1D552E0}" dt="2024-01-19T06:18:16.618" v="274"/>
          <ac:inkMkLst>
            <pc:docMk/>
            <pc:sldMk cId="755239892" sldId="350"/>
            <ac:inkMk id="103" creationId="{0856A5A2-6D1A-C3E3-E0F5-CD503F2549DD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4" creationId="{8F3B7351-BDD9-4BA0-AE5C-1482E86BC7AD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5" creationId="{C42D1A64-9F91-38DC-DCBC-DB1943C7A141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6" creationId="{54EA3E10-7A6C-CCB8-95CA-AAE45BBDCDD3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7" creationId="{D8656547-4194-20ED-B008-37BC08BF6452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8" creationId="{55EC7435-041F-C3A5-2607-DFF2D800557A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09" creationId="{2AD3C6DA-CA10-1E05-64B3-42EFF612A372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10" creationId="{1B0750A4-C169-D598-13BC-7E4CAFE7D4BC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11" creationId="{C8ADF5F8-C1D7-C048-EA6B-D53633B3C547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12" creationId="{D07E81C1-7F1F-4312-E254-5C3CF5D6AA92}"/>
          </ac:inkMkLst>
        </pc:inkChg>
        <pc:inkChg chg="add del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13" creationId="{668EF08C-D4BF-6516-4B0E-7B6064C6B02D}"/>
          </ac:inkMkLst>
        </pc:inkChg>
        <pc:inkChg chg="add reco">
          <ac:chgData name="Prabhu NATARAJAN" userId="b568c39d-4608-44ca-adc0-616f90d36460" providerId="ADAL" clId="{41C11E5D-261B-8B45-87DC-51FBC1D552E0}" dt="2024-01-19T06:18:24.211" v="285"/>
          <ac:inkMkLst>
            <pc:docMk/>
            <pc:sldMk cId="755239892" sldId="350"/>
            <ac:inkMk id="114" creationId="{8DF75476-C793-56DB-83B2-E232A0D5CFEB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15" creationId="{73FA1C49-6EC7-B905-02B8-9AA36E55349C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16" creationId="{B74F1454-7EA8-4F5C-1217-AC9D0E7F7FC7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17" creationId="{88C81512-E367-4E38-0E51-CA7F29DEFBB0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18" creationId="{F4D6334F-3238-6937-56D7-02786777AB76}"/>
          </ac:inkMkLst>
        </pc:inkChg>
        <pc:inkChg chg="add">
          <ac:chgData name="Prabhu NATARAJAN" userId="b568c39d-4608-44ca-adc0-616f90d36460" providerId="ADAL" clId="{41C11E5D-261B-8B45-87DC-51FBC1D552E0}" dt="2024-01-19T06:18:32.882" v="290"/>
          <ac:inkMkLst>
            <pc:docMk/>
            <pc:sldMk cId="755239892" sldId="350"/>
            <ac:inkMk id="119" creationId="{3106AF2C-2C2C-4045-C100-3DE2682B2805}"/>
          </ac:inkMkLst>
        </pc:inkChg>
        <pc:inkChg chg="add del">
          <ac:chgData name="Prabhu NATARAJAN" userId="b568c39d-4608-44ca-adc0-616f90d36460" providerId="ADAL" clId="{41C11E5D-261B-8B45-87DC-51FBC1D552E0}" dt="2024-01-19T06:18:34.502" v="292"/>
          <ac:inkMkLst>
            <pc:docMk/>
            <pc:sldMk cId="755239892" sldId="350"/>
            <ac:inkMk id="120" creationId="{0560869E-5FA5-C0C3-31F5-BB839390C58C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21" creationId="{DF9014C8-F5C7-8AE9-491A-206DAF4045CD}"/>
          </ac:inkMkLst>
        </pc:inkChg>
        <pc:inkChg chg="add del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22" creationId="{5984F9F7-6A01-5A44-288F-F084A7B816A7}"/>
          </ac:inkMkLst>
        </pc:inkChg>
        <pc:inkChg chg="add reco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23" creationId="{85EEBE26-4413-0ADC-0684-369C4317FC63}"/>
          </ac:inkMkLst>
        </pc:inkChg>
        <pc:inkChg chg="add reco">
          <ac:chgData name="Prabhu NATARAJAN" userId="b568c39d-4608-44ca-adc0-616f90d36460" providerId="ADAL" clId="{41C11E5D-261B-8B45-87DC-51FBC1D552E0}" dt="2024-01-19T06:18:37.274" v="295"/>
          <ac:inkMkLst>
            <pc:docMk/>
            <pc:sldMk cId="755239892" sldId="350"/>
            <ac:inkMk id="124" creationId="{E44DFAC4-03EC-47CF-62CE-73AECD791789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25" creationId="{FAD16B08-81E9-CB00-6330-CB1FBA7168A2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26" creationId="{8E33B49A-4D5A-1F9A-169B-10AB0DAE68FE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27" creationId="{2CDFDA7D-050D-064B-E1BE-F565D363039D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28" creationId="{161C4FAA-D532-D898-9BAB-8E1A9D6A53B6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29" creationId="{D2037549-6D69-28DB-B937-8F805C813702}"/>
          </ac:inkMkLst>
        </pc:inkChg>
        <pc:inkChg chg="add del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30" creationId="{95A44A09-A273-0724-E54A-26FF0B0F6366}"/>
          </ac:inkMkLst>
        </pc:inkChg>
        <pc:inkChg chg="add reco">
          <ac:chgData name="Prabhu NATARAJAN" userId="b568c39d-4608-44ca-adc0-616f90d36460" providerId="ADAL" clId="{41C11E5D-261B-8B45-87DC-51FBC1D552E0}" dt="2024-01-19T06:18:40.667" v="302"/>
          <ac:inkMkLst>
            <pc:docMk/>
            <pc:sldMk cId="755239892" sldId="350"/>
            <ac:inkMk id="131" creationId="{3B2A05C9-D569-EE7D-76AF-D273DAB9DC37}"/>
          </ac:inkMkLst>
        </pc:inkChg>
        <pc:inkChg chg="add del">
          <ac:chgData name="Prabhu NATARAJAN" userId="b568c39d-4608-44ca-adc0-616f90d36460" providerId="ADAL" clId="{41C11E5D-261B-8B45-87DC-51FBC1D552E0}" dt="2024-01-19T06:18:44.023" v="306"/>
          <ac:inkMkLst>
            <pc:docMk/>
            <pc:sldMk cId="755239892" sldId="350"/>
            <ac:inkMk id="132" creationId="{C992165A-7EDD-AE5E-60CE-CC7A5DEB0B9C}"/>
          </ac:inkMkLst>
        </pc:inkChg>
        <pc:inkChg chg="add del">
          <ac:chgData name="Prabhu NATARAJAN" userId="b568c39d-4608-44ca-adc0-616f90d36460" providerId="ADAL" clId="{41C11E5D-261B-8B45-87DC-51FBC1D552E0}" dt="2024-01-19T06:18:44.023" v="306"/>
          <ac:inkMkLst>
            <pc:docMk/>
            <pc:sldMk cId="755239892" sldId="350"/>
            <ac:inkMk id="133" creationId="{2AD2C5CB-97D0-5658-8256-D0C2B9AC0511}"/>
          </ac:inkMkLst>
        </pc:inkChg>
        <pc:inkChg chg="add del">
          <ac:chgData name="Prabhu NATARAJAN" userId="b568c39d-4608-44ca-adc0-616f90d36460" providerId="ADAL" clId="{41C11E5D-261B-8B45-87DC-51FBC1D552E0}" dt="2024-01-19T06:18:44.023" v="306"/>
          <ac:inkMkLst>
            <pc:docMk/>
            <pc:sldMk cId="755239892" sldId="350"/>
            <ac:inkMk id="134" creationId="{2217C70D-7B4F-5E41-3C72-F53F0FB26DE3}"/>
          </ac:inkMkLst>
        </pc:inkChg>
        <pc:inkChg chg="add reco">
          <ac:chgData name="Prabhu NATARAJAN" userId="b568c39d-4608-44ca-adc0-616f90d36460" providerId="ADAL" clId="{41C11E5D-261B-8B45-87DC-51FBC1D552E0}" dt="2024-01-19T06:18:44.023" v="306"/>
          <ac:inkMkLst>
            <pc:docMk/>
            <pc:sldMk cId="755239892" sldId="350"/>
            <ac:inkMk id="135" creationId="{D50D82E3-CB4B-7A45-FFA3-C6E1E58371EA}"/>
          </ac:inkMkLst>
        </pc:inkChg>
        <pc:inkChg chg="add">
          <ac:chgData name="Prabhu NATARAJAN" userId="b568c39d-4608-44ca-adc0-616f90d36460" providerId="ADAL" clId="{41C11E5D-261B-8B45-87DC-51FBC1D552E0}" dt="2024-01-19T06:19:32.333" v="307"/>
          <ac:inkMkLst>
            <pc:docMk/>
            <pc:sldMk cId="755239892" sldId="350"/>
            <ac:inkMk id="136" creationId="{54DB1E89-299B-D359-ACDB-274AD7201D0B}"/>
          </ac:inkMkLst>
        </pc:inkChg>
        <pc:inkChg chg="add">
          <ac:chgData name="Prabhu NATARAJAN" userId="b568c39d-4608-44ca-adc0-616f90d36460" providerId="ADAL" clId="{41C11E5D-261B-8B45-87DC-51FBC1D552E0}" dt="2024-01-19T06:19:33.081" v="308"/>
          <ac:inkMkLst>
            <pc:docMk/>
            <pc:sldMk cId="755239892" sldId="350"/>
            <ac:inkMk id="137" creationId="{7F510C43-CD59-2822-FB79-885C40437BB4}"/>
          </ac:inkMkLst>
        </pc:inkChg>
        <pc:inkChg chg="add">
          <ac:chgData name="Prabhu NATARAJAN" userId="b568c39d-4608-44ca-adc0-616f90d36460" providerId="ADAL" clId="{41C11E5D-261B-8B45-87DC-51FBC1D552E0}" dt="2024-01-19T06:19:34.195" v="309"/>
          <ac:inkMkLst>
            <pc:docMk/>
            <pc:sldMk cId="755239892" sldId="350"/>
            <ac:inkMk id="138" creationId="{2CC30292-01C3-190F-625A-7404400F97F8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39" creationId="{0E87A106-848D-E5F2-FC75-08F1D73A30F4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0" creationId="{20EF3D72-AC52-87D3-55D6-C4E450371967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1" creationId="{8955931C-F7D6-A00E-3244-239C535E8FBC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2" creationId="{5751CB05-0E0B-4A26-5A95-E965CEC70B23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3" creationId="{44C609E7-DA00-D2FB-FD45-A2FAA7464D9E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4" creationId="{E3A8628B-7DFA-3743-4C44-01C09321187C}"/>
          </ac:inkMkLst>
        </pc:inkChg>
        <pc:inkChg chg="add del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5" creationId="{AB956489-7D8D-EA3B-3A93-0027DE63AF49}"/>
          </ac:inkMkLst>
        </pc:inkChg>
        <pc:inkChg chg="add">
          <ac:chgData name="Prabhu NATARAJAN" userId="b568c39d-4608-44ca-adc0-616f90d36460" providerId="ADAL" clId="{41C11E5D-261B-8B45-87DC-51FBC1D552E0}" dt="2024-01-19T06:19:37.558" v="317"/>
          <ac:inkMkLst>
            <pc:docMk/>
            <pc:sldMk cId="755239892" sldId="350"/>
            <ac:inkMk id="146" creationId="{A6A5D20B-56B1-ED21-9AFF-4863F4CAB10D}"/>
          </ac:inkMkLst>
        </pc:inkChg>
        <pc:inkChg chg="add">
          <ac:chgData name="Prabhu NATARAJAN" userId="b568c39d-4608-44ca-adc0-616f90d36460" providerId="ADAL" clId="{41C11E5D-261B-8B45-87DC-51FBC1D552E0}" dt="2024-01-19T06:19:37.736" v="318"/>
          <ac:inkMkLst>
            <pc:docMk/>
            <pc:sldMk cId="755239892" sldId="350"/>
            <ac:inkMk id="147" creationId="{0B851598-8863-CDAF-0E86-D209DD5DD6BC}"/>
          </ac:inkMkLst>
        </pc:inkChg>
        <pc:inkChg chg="add">
          <ac:chgData name="Prabhu NATARAJAN" userId="b568c39d-4608-44ca-adc0-616f90d36460" providerId="ADAL" clId="{41C11E5D-261B-8B45-87DC-51FBC1D552E0}" dt="2024-01-19T06:19:37.886" v="319"/>
          <ac:inkMkLst>
            <pc:docMk/>
            <pc:sldMk cId="755239892" sldId="350"/>
            <ac:inkMk id="148" creationId="{26A26AD3-2651-E7FA-9AAD-7A2B4AAAD649}"/>
          </ac:inkMkLst>
        </pc:inkChg>
        <pc:inkChg chg="add reco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49" creationId="{7D6E2B5E-AAFF-3F68-EF4A-4B5585EA9440}"/>
          </ac:inkMkLst>
        </pc:inkChg>
        <pc:inkChg chg="add reco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50" creationId="{3A9F7D4D-12EB-DDA0-5200-B6324E8B9B71}"/>
          </ac:inkMkLst>
        </pc:inkChg>
        <pc:inkChg chg="add reco">
          <ac:chgData name="Prabhu NATARAJAN" userId="b568c39d-4608-44ca-adc0-616f90d36460" providerId="ADAL" clId="{41C11E5D-261B-8B45-87DC-51FBC1D552E0}" dt="2024-01-19T06:19:38.892" v="320"/>
          <ac:inkMkLst>
            <pc:docMk/>
            <pc:sldMk cId="755239892" sldId="350"/>
            <ac:inkMk id="151" creationId="{C50234D1-57BB-0702-EF94-67B03C441041}"/>
          </ac:inkMkLst>
        </pc:inkChg>
        <pc:inkChg chg="add">
          <ac:chgData name="Prabhu NATARAJAN" userId="b568c39d-4608-44ca-adc0-616f90d36460" providerId="ADAL" clId="{41C11E5D-261B-8B45-87DC-51FBC1D552E0}" dt="2024-01-19T06:19:46.488" v="321"/>
          <ac:inkMkLst>
            <pc:docMk/>
            <pc:sldMk cId="755239892" sldId="350"/>
            <ac:inkMk id="152" creationId="{356925D3-790A-68F1-0E28-C03105E750DB}"/>
          </ac:inkMkLst>
        </pc:inkChg>
        <pc:inkChg chg="add">
          <ac:chgData name="Prabhu NATARAJAN" userId="b568c39d-4608-44ca-adc0-616f90d36460" providerId="ADAL" clId="{41C11E5D-261B-8B45-87DC-51FBC1D552E0}" dt="2024-01-19T06:19:46.862" v="322"/>
          <ac:inkMkLst>
            <pc:docMk/>
            <pc:sldMk cId="755239892" sldId="350"/>
            <ac:inkMk id="153" creationId="{B49085B7-BB91-2A92-742B-87414C13F990}"/>
          </ac:inkMkLst>
        </pc:inkChg>
        <pc:inkChg chg="add">
          <ac:chgData name="Prabhu NATARAJAN" userId="b568c39d-4608-44ca-adc0-616f90d36460" providerId="ADAL" clId="{41C11E5D-261B-8B45-87DC-51FBC1D552E0}" dt="2024-01-19T06:19:47.188" v="323"/>
          <ac:inkMkLst>
            <pc:docMk/>
            <pc:sldMk cId="755239892" sldId="350"/>
            <ac:inkMk id="154" creationId="{E419DB8B-7893-B25C-21AE-9C3B6565D2B9}"/>
          </ac:inkMkLst>
        </pc:inkChg>
        <pc:inkChg chg="add">
          <ac:chgData name="Prabhu NATARAJAN" userId="b568c39d-4608-44ca-adc0-616f90d36460" providerId="ADAL" clId="{41C11E5D-261B-8B45-87DC-51FBC1D552E0}" dt="2024-01-19T06:19:47.979" v="324"/>
          <ac:inkMkLst>
            <pc:docMk/>
            <pc:sldMk cId="755239892" sldId="350"/>
            <ac:inkMk id="155" creationId="{0EA15A4E-0076-81D2-6C88-3B091E232A38}"/>
          </ac:inkMkLst>
        </pc:inkChg>
        <pc:inkChg chg="add">
          <ac:chgData name="Prabhu NATARAJAN" userId="b568c39d-4608-44ca-adc0-616f90d36460" providerId="ADAL" clId="{41C11E5D-261B-8B45-87DC-51FBC1D552E0}" dt="2024-01-19T06:19:48.254" v="325"/>
          <ac:inkMkLst>
            <pc:docMk/>
            <pc:sldMk cId="755239892" sldId="350"/>
            <ac:inkMk id="156" creationId="{101E644A-1085-1BB6-2CB6-66C80289368F}"/>
          </ac:inkMkLst>
        </pc:inkChg>
        <pc:inkChg chg="add">
          <ac:chgData name="Prabhu NATARAJAN" userId="b568c39d-4608-44ca-adc0-616f90d36460" providerId="ADAL" clId="{41C11E5D-261B-8B45-87DC-51FBC1D552E0}" dt="2024-01-19T06:19:48.670" v="326"/>
          <ac:inkMkLst>
            <pc:docMk/>
            <pc:sldMk cId="755239892" sldId="350"/>
            <ac:inkMk id="157" creationId="{54A24749-13F7-40FC-9866-051DCB630227}"/>
          </ac:inkMkLst>
        </pc:inkChg>
        <pc:inkChg chg="add">
          <ac:chgData name="Prabhu NATARAJAN" userId="b568c39d-4608-44ca-adc0-616f90d36460" providerId="ADAL" clId="{41C11E5D-261B-8B45-87DC-51FBC1D552E0}" dt="2024-01-19T06:19:49.054" v="327"/>
          <ac:inkMkLst>
            <pc:docMk/>
            <pc:sldMk cId="755239892" sldId="350"/>
            <ac:inkMk id="158" creationId="{910D3544-6639-5D17-A0D4-AD0A018D1BBE}"/>
          </ac:inkMkLst>
        </pc:inkChg>
        <pc:inkChg chg="add">
          <ac:chgData name="Prabhu NATARAJAN" userId="b568c39d-4608-44ca-adc0-616f90d36460" providerId="ADAL" clId="{41C11E5D-261B-8B45-87DC-51FBC1D552E0}" dt="2024-01-19T06:19:49.455" v="328"/>
          <ac:inkMkLst>
            <pc:docMk/>
            <pc:sldMk cId="755239892" sldId="350"/>
            <ac:inkMk id="159" creationId="{F8E6911C-9A23-23F8-A835-6CCC2BE9E330}"/>
          </ac:inkMkLst>
        </pc:inkChg>
        <pc:inkChg chg="add">
          <ac:chgData name="Prabhu NATARAJAN" userId="b568c39d-4608-44ca-adc0-616f90d36460" providerId="ADAL" clId="{41C11E5D-261B-8B45-87DC-51FBC1D552E0}" dt="2024-01-19T06:19:50.068" v="329"/>
          <ac:inkMkLst>
            <pc:docMk/>
            <pc:sldMk cId="755239892" sldId="350"/>
            <ac:inkMk id="160" creationId="{4E70D3B7-F1AD-CA18-E19D-0DC8B2B6C9BD}"/>
          </ac:inkMkLst>
        </pc:inkChg>
        <pc:inkChg chg="add">
          <ac:chgData name="Prabhu NATARAJAN" userId="b568c39d-4608-44ca-adc0-616f90d36460" providerId="ADAL" clId="{41C11E5D-261B-8B45-87DC-51FBC1D552E0}" dt="2024-01-19T06:19:54.115" v="330"/>
          <ac:inkMkLst>
            <pc:docMk/>
            <pc:sldMk cId="755239892" sldId="350"/>
            <ac:inkMk id="161" creationId="{696713E7-BDE7-2973-A573-D571240A7EF5}"/>
          </ac:inkMkLst>
        </pc:inkChg>
        <pc:inkChg chg="add">
          <ac:chgData name="Prabhu NATARAJAN" userId="b568c39d-4608-44ca-adc0-616f90d36460" providerId="ADAL" clId="{41C11E5D-261B-8B45-87DC-51FBC1D552E0}" dt="2024-01-19T06:19:54.267" v="331"/>
          <ac:inkMkLst>
            <pc:docMk/>
            <pc:sldMk cId="755239892" sldId="350"/>
            <ac:inkMk id="162" creationId="{9107B035-DCB3-765E-0705-B417D7675D4E}"/>
          </ac:inkMkLst>
        </pc:inkChg>
        <pc:inkChg chg="add">
          <ac:chgData name="Prabhu NATARAJAN" userId="b568c39d-4608-44ca-adc0-616f90d36460" providerId="ADAL" clId="{41C11E5D-261B-8B45-87DC-51FBC1D552E0}" dt="2024-01-19T06:19:54.417" v="332"/>
          <ac:inkMkLst>
            <pc:docMk/>
            <pc:sldMk cId="755239892" sldId="350"/>
            <ac:inkMk id="163" creationId="{C5787269-F364-6D83-7A97-F712B309C204}"/>
          </ac:inkMkLst>
        </pc:inkChg>
        <pc:inkChg chg="add">
          <ac:chgData name="Prabhu NATARAJAN" userId="b568c39d-4608-44ca-adc0-616f90d36460" providerId="ADAL" clId="{41C11E5D-261B-8B45-87DC-51FBC1D552E0}" dt="2024-01-19T06:19:54.584" v="333"/>
          <ac:inkMkLst>
            <pc:docMk/>
            <pc:sldMk cId="755239892" sldId="350"/>
            <ac:inkMk id="164" creationId="{744E8B3B-DEEA-D2DE-1114-7BB23BB6F0A5}"/>
          </ac:inkMkLst>
        </pc:inkChg>
        <pc:inkChg chg="add del">
          <ac:chgData name="Prabhu NATARAJAN" userId="b568c39d-4608-44ca-adc0-616f90d36460" providerId="ADAL" clId="{41C11E5D-261B-8B45-87DC-51FBC1D552E0}" dt="2024-01-19T06:19:56.778" v="337"/>
          <ac:inkMkLst>
            <pc:docMk/>
            <pc:sldMk cId="755239892" sldId="350"/>
            <ac:inkMk id="165" creationId="{3672DA46-7021-263D-61F2-7A9605C013F8}"/>
          </ac:inkMkLst>
        </pc:inkChg>
        <pc:inkChg chg="add del">
          <ac:chgData name="Prabhu NATARAJAN" userId="b568c39d-4608-44ca-adc0-616f90d36460" providerId="ADAL" clId="{41C11E5D-261B-8B45-87DC-51FBC1D552E0}" dt="2024-01-19T06:19:56.778" v="337"/>
          <ac:inkMkLst>
            <pc:docMk/>
            <pc:sldMk cId="755239892" sldId="350"/>
            <ac:inkMk id="166" creationId="{A06C0A11-275A-A85E-3465-711BC0C2AE91}"/>
          </ac:inkMkLst>
        </pc:inkChg>
        <pc:inkChg chg="add del">
          <ac:chgData name="Prabhu NATARAJAN" userId="b568c39d-4608-44ca-adc0-616f90d36460" providerId="ADAL" clId="{41C11E5D-261B-8B45-87DC-51FBC1D552E0}" dt="2024-01-19T06:19:56.778" v="337"/>
          <ac:inkMkLst>
            <pc:docMk/>
            <pc:sldMk cId="755239892" sldId="350"/>
            <ac:inkMk id="167" creationId="{83AAC7BF-07A2-54BF-ECF7-E91513F38D1D}"/>
          </ac:inkMkLst>
        </pc:inkChg>
        <pc:inkChg chg="add reco">
          <ac:chgData name="Prabhu NATARAJAN" userId="b568c39d-4608-44ca-adc0-616f90d36460" providerId="ADAL" clId="{41C11E5D-261B-8B45-87DC-51FBC1D552E0}" dt="2024-01-19T06:19:56.778" v="337"/>
          <ac:inkMkLst>
            <pc:docMk/>
            <pc:sldMk cId="755239892" sldId="350"/>
            <ac:inkMk id="168" creationId="{7FAC7759-E57F-F86D-6B49-C58C7AB2FB00}"/>
          </ac:inkMkLst>
        </pc:inkChg>
        <pc:inkChg chg="add del">
          <ac:chgData name="Prabhu NATARAJAN" userId="b568c39d-4608-44ca-adc0-616f90d36460" providerId="ADAL" clId="{41C11E5D-261B-8B45-87DC-51FBC1D552E0}" dt="2024-01-19T06:19:58.465" v="340"/>
          <ac:inkMkLst>
            <pc:docMk/>
            <pc:sldMk cId="755239892" sldId="350"/>
            <ac:inkMk id="169" creationId="{92EA880C-01B6-F1DF-963A-876F8910F38A}"/>
          </ac:inkMkLst>
        </pc:inkChg>
        <pc:inkChg chg="add del">
          <ac:chgData name="Prabhu NATARAJAN" userId="b568c39d-4608-44ca-adc0-616f90d36460" providerId="ADAL" clId="{41C11E5D-261B-8B45-87DC-51FBC1D552E0}" dt="2024-01-19T06:19:58.465" v="340"/>
          <ac:inkMkLst>
            <pc:docMk/>
            <pc:sldMk cId="755239892" sldId="350"/>
            <ac:inkMk id="170" creationId="{3814A3BC-8478-AF1A-00B9-A86B25FC8A2F}"/>
          </ac:inkMkLst>
        </pc:inkChg>
        <pc:inkChg chg="add reco">
          <ac:chgData name="Prabhu NATARAJAN" userId="b568c39d-4608-44ca-adc0-616f90d36460" providerId="ADAL" clId="{41C11E5D-261B-8B45-87DC-51FBC1D552E0}" dt="2024-01-19T06:19:58.465" v="340"/>
          <ac:inkMkLst>
            <pc:docMk/>
            <pc:sldMk cId="755239892" sldId="350"/>
            <ac:inkMk id="171" creationId="{A07545CF-597D-B82A-A5D0-651E4F580645}"/>
          </ac:inkMkLst>
        </pc:inkChg>
        <pc:inkChg chg="add del">
          <ac:chgData name="Prabhu NATARAJAN" userId="b568c39d-4608-44ca-adc0-616f90d36460" providerId="ADAL" clId="{41C11E5D-261B-8B45-87DC-51FBC1D552E0}" dt="2024-01-19T06:20:00.361" v="343"/>
          <ac:inkMkLst>
            <pc:docMk/>
            <pc:sldMk cId="755239892" sldId="350"/>
            <ac:inkMk id="172" creationId="{19AD94F9-2BC5-A1B2-2F86-23043FCC2406}"/>
          </ac:inkMkLst>
        </pc:inkChg>
        <pc:inkChg chg="add del">
          <ac:chgData name="Prabhu NATARAJAN" userId="b568c39d-4608-44ca-adc0-616f90d36460" providerId="ADAL" clId="{41C11E5D-261B-8B45-87DC-51FBC1D552E0}" dt="2024-01-19T06:20:00.361" v="343"/>
          <ac:inkMkLst>
            <pc:docMk/>
            <pc:sldMk cId="755239892" sldId="350"/>
            <ac:inkMk id="173" creationId="{B4B6C2CD-3F59-4429-58AE-48D949273618}"/>
          </ac:inkMkLst>
        </pc:inkChg>
        <pc:inkChg chg="add reco">
          <ac:chgData name="Prabhu NATARAJAN" userId="b568c39d-4608-44ca-adc0-616f90d36460" providerId="ADAL" clId="{41C11E5D-261B-8B45-87DC-51FBC1D552E0}" dt="2024-01-19T06:20:00.361" v="343"/>
          <ac:inkMkLst>
            <pc:docMk/>
            <pc:sldMk cId="755239892" sldId="350"/>
            <ac:inkMk id="174" creationId="{139E553C-C9F5-724B-446A-A23CD2A7349D}"/>
          </ac:inkMkLst>
        </pc:inkChg>
        <pc:inkChg chg="add del">
          <ac:chgData name="Prabhu NATARAJAN" userId="b568c39d-4608-44ca-adc0-616f90d36460" providerId="ADAL" clId="{41C11E5D-261B-8B45-87DC-51FBC1D552E0}" dt="2024-01-19T06:20:04.970" v="346"/>
          <ac:inkMkLst>
            <pc:docMk/>
            <pc:sldMk cId="755239892" sldId="350"/>
            <ac:inkMk id="175" creationId="{FBB6899F-E96C-AEDE-F404-4BD9EAF8866E}"/>
          </ac:inkMkLst>
        </pc:inkChg>
        <pc:inkChg chg="add del">
          <ac:chgData name="Prabhu NATARAJAN" userId="b568c39d-4608-44ca-adc0-616f90d36460" providerId="ADAL" clId="{41C11E5D-261B-8B45-87DC-51FBC1D552E0}" dt="2024-01-19T06:20:04.970" v="346"/>
          <ac:inkMkLst>
            <pc:docMk/>
            <pc:sldMk cId="755239892" sldId="350"/>
            <ac:inkMk id="176" creationId="{F843CBAD-8CEC-7527-BD56-A35268A27FF2}"/>
          </ac:inkMkLst>
        </pc:inkChg>
        <pc:inkChg chg="add reco">
          <ac:chgData name="Prabhu NATARAJAN" userId="b568c39d-4608-44ca-adc0-616f90d36460" providerId="ADAL" clId="{41C11E5D-261B-8B45-87DC-51FBC1D552E0}" dt="2024-01-19T06:20:04.970" v="346"/>
          <ac:inkMkLst>
            <pc:docMk/>
            <pc:sldMk cId="755239892" sldId="350"/>
            <ac:inkMk id="177" creationId="{F7185260-9EDD-50B7-B8EE-CBEC5A86DD6F}"/>
          </ac:inkMkLst>
        </pc:inkChg>
        <pc:inkChg chg="add del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78" creationId="{6E9EC793-855A-5F5E-D089-BCFB77357ABD}"/>
          </ac:inkMkLst>
        </pc:inkChg>
        <pc:inkChg chg="add del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79" creationId="{9E829511-D0FE-6F42-F343-DD9C50B5FFA5}"/>
          </ac:inkMkLst>
        </pc:inkChg>
        <pc:inkChg chg="add del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80" creationId="{BC42683B-3649-1E79-58B4-4AE79A5EC9AD}"/>
          </ac:inkMkLst>
        </pc:inkChg>
        <pc:inkChg chg="add del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81" creationId="{FF53D153-621B-E92D-0E82-15651D895B87}"/>
          </ac:inkMkLst>
        </pc:inkChg>
        <pc:inkChg chg="add del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82" creationId="{2715D220-5257-933A-12A8-18C97E137E13}"/>
          </ac:inkMkLst>
        </pc:inkChg>
        <pc:inkChg chg="add reco">
          <ac:chgData name="Prabhu NATARAJAN" userId="b568c39d-4608-44ca-adc0-616f90d36460" providerId="ADAL" clId="{41C11E5D-261B-8B45-87DC-51FBC1D552E0}" dt="2024-01-19T06:20:25.377" v="352"/>
          <ac:inkMkLst>
            <pc:docMk/>
            <pc:sldMk cId="755239892" sldId="350"/>
            <ac:inkMk id="183" creationId="{B2775AB1-65A0-8A5D-2C9A-A14EFA292073}"/>
          </ac:inkMkLst>
        </pc:inkChg>
      </pc:sldChg>
      <pc:sldChg chg="addSp delSp modSp new">
        <pc:chgData name="Prabhu NATARAJAN" userId="b568c39d-4608-44ca-adc0-616f90d36460" providerId="ADAL" clId="{41C11E5D-261B-8B45-87DC-51FBC1D552E0}" dt="2024-01-19T09:01:26.488" v="779"/>
        <pc:sldMkLst>
          <pc:docMk/>
          <pc:sldMk cId="1734832913" sldId="351"/>
        </pc:sldMkLst>
        <pc:inkChg chg="add del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6" creationId="{4B9E0C49-D58C-5BF1-389C-DED162BBFAD7}"/>
          </ac:inkMkLst>
        </pc:inkChg>
        <pc:inkChg chg="add del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7" creationId="{9F5A316F-EE5E-3562-04A8-1D942A579623}"/>
          </ac:inkMkLst>
        </pc:inkChg>
        <pc:inkChg chg="add del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8" creationId="{7AADAE9E-A4E4-84F2-5AC7-627F86FACCC7}"/>
          </ac:inkMkLst>
        </pc:inkChg>
        <pc:inkChg chg="add del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9" creationId="{9B0388FD-5D94-3C26-4C69-7C6044F40808}"/>
          </ac:inkMkLst>
        </pc:inkChg>
        <pc:inkChg chg="add del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10" creationId="{F8347AF1-5FAD-66F5-9B3E-209916464218}"/>
          </ac:inkMkLst>
        </pc:inkChg>
        <pc:inkChg chg="add reco">
          <ac:chgData name="Prabhu NATARAJAN" userId="b568c39d-4608-44ca-adc0-616f90d36460" providerId="ADAL" clId="{41C11E5D-261B-8B45-87DC-51FBC1D552E0}" dt="2024-01-19T08:59:30.130" v="689"/>
          <ac:inkMkLst>
            <pc:docMk/>
            <pc:sldMk cId="1734832913" sldId="351"/>
            <ac:inkMk id="11" creationId="{869F64BB-3405-ECD1-3EFD-6632B832FA9B}"/>
          </ac:inkMkLst>
        </pc:inkChg>
        <pc:inkChg chg="add del">
          <ac:chgData name="Prabhu NATARAJAN" userId="b568c39d-4608-44ca-adc0-616f90d36460" providerId="ADAL" clId="{41C11E5D-261B-8B45-87DC-51FBC1D552E0}" dt="2024-01-19T08:59:31.762" v="692"/>
          <ac:inkMkLst>
            <pc:docMk/>
            <pc:sldMk cId="1734832913" sldId="351"/>
            <ac:inkMk id="12" creationId="{960C987A-7D8D-B464-FFCF-DE2105BC140D}"/>
          </ac:inkMkLst>
        </pc:inkChg>
        <pc:inkChg chg="add del">
          <ac:chgData name="Prabhu NATARAJAN" userId="b568c39d-4608-44ca-adc0-616f90d36460" providerId="ADAL" clId="{41C11E5D-261B-8B45-87DC-51FBC1D552E0}" dt="2024-01-19T08:59:31.762" v="692"/>
          <ac:inkMkLst>
            <pc:docMk/>
            <pc:sldMk cId="1734832913" sldId="351"/>
            <ac:inkMk id="13" creationId="{CE7789FF-21C2-76BE-62E5-1D45E9162E07}"/>
          </ac:inkMkLst>
        </pc:inkChg>
        <pc:inkChg chg="add del reco">
          <ac:chgData name="Prabhu NATARAJAN" userId="b568c39d-4608-44ca-adc0-616f90d36460" providerId="ADAL" clId="{41C11E5D-261B-8B45-87DC-51FBC1D552E0}" dt="2024-01-19T08:59:42.626" v="693"/>
          <ac:inkMkLst>
            <pc:docMk/>
            <pc:sldMk cId="1734832913" sldId="351"/>
            <ac:inkMk id="14" creationId="{FE123CBE-2954-C20A-D00A-217F62758475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15" creationId="{64EA9B00-70EC-1F09-F04C-354C90D140D4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16" creationId="{34ACCA5F-E959-6CB3-ED1D-2C7250AC4F65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17" creationId="{935949EE-D8FA-F3FB-2211-52578E3B6F3E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18" creationId="{167FDE07-68EF-6448-AF08-83F607F850B1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19" creationId="{EF0948D7-5A3C-4EF4-D5E2-06E1C4CC1597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0" creationId="{848158C4-C003-DF26-5603-43D4ADA1A6D3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1" creationId="{5A6B3866-0E4F-183A-4FEF-EB13343FE3B4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2" creationId="{29A85AAB-1888-174D-1BB7-74B512B1AC84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3" creationId="{544DE362-2B63-C727-8D2A-5DE7572F200B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4" creationId="{F703C4E9-2873-2BBA-9142-6D50FFA1519C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5" creationId="{BB4271E9-F059-7227-61F2-477A14DB286F}"/>
          </ac:inkMkLst>
        </pc:inkChg>
        <pc:inkChg chg="add del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6" creationId="{0C1552AF-4F04-FB90-2589-7C28E0A46ECC}"/>
          </ac:inkMkLst>
        </pc:inkChg>
        <pc:inkChg chg="add mod reco modStrokes">
          <ac:chgData name="Prabhu NATARAJAN" userId="b568c39d-4608-44ca-adc0-616f90d36460" providerId="ADAL" clId="{41C11E5D-261B-8B45-87DC-51FBC1D552E0}" dt="2024-01-19T09:00:13.043" v="708"/>
          <ac:inkMkLst>
            <pc:docMk/>
            <pc:sldMk cId="1734832913" sldId="351"/>
            <ac:inkMk id="27" creationId="{D8CADACB-E70C-BCEF-810C-F16FC26F234C}"/>
          </ac:inkMkLst>
        </pc:inkChg>
        <pc:inkChg chg="add reco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8" creationId="{61D9DF17-0E26-F559-08E5-3DEF1CE46D1D}"/>
          </ac:inkMkLst>
        </pc:inkChg>
        <pc:inkChg chg="add reco">
          <ac:chgData name="Prabhu NATARAJAN" userId="b568c39d-4608-44ca-adc0-616f90d36460" providerId="ADAL" clId="{41C11E5D-261B-8B45-87DC-51FBC1D552E0}" dt="2024-01-19T08:59:51.071" v="706"/>
          <ac:inkMkLst>
            <pc:docMk/>
            <pc:sldMk cId="1734832913" sldId="351"/>
            <ac:inkMk id="29" creationId="{0CBAC55F-0186-6AF5-E692-8DDDAE8B39A9}"/>
          </ac:inkMkLst>
        </pc:inkChg>
        <pc:inkChg chg="add">
          <ac:chgData name="Prabhu NATARAJAN" userId="b568c39d-4608-44ca-adc0-616f90d36460" providerId="ADAL" clId="{41C11E5D-261B-8B45-87DC-51FBC1D552E0}" dt="2024-01-19T08:59:56.240" v="707"/>
          <ac:inkMkLst>
            <pc:docMk/>
            <pc:sldMk cId="1734832913" sldId="351"/>
            <ac:inkMk id="30" creationId="{6F06F379-90AA-7921-699B-979808264F8B}"/>
          </ac:inkMkLst>
        </pc:inkChg>
        <pc:inkChg chg="add del">
          <ac:chgData name="Prabhu NATARAJAN" userId="b568c39d-4608-44ca-adc0-616f90d36460" providerId="ADAL" clId="{41C11E5D-261B-8B45-87DC-51FBC1D552E0}" dt="2024-01-19T09:00:16.666" v="711"/>
          <ac:inkMkLst>
            <pc:docMk/>
            <pc:sldMk cId="1734832913" sldId="351"/>
            <ac:inkMk id="31" creationId="{EA3DC047-B9D5-7C61-DAC9-4D9829683E4C}"/>
          </ac:inkMkLst>
        </pc:inkChg>
        <pc:inkChg chg="add del">
          <ac:chgData name="Prabhu NATARAJAN" userId="b568c39d-4608-44ca-adc0-616f90d36460" providerId="ADAL" clId="{41C11E5D-261B-8B45-87DC-51FBC1D552E0}" dt="2024-01-19T09:00:16.666" v="711"/>
          <ac:inkMkLst>
            <pc:docMk/>
            <pc:sldMk cId="1734832913" sldId="351"/>
            <ac:inkMk id="32" creationId="{FB0BBAE0-5020-5F26-D10E-894515A21977}"/>
          </ac:inkMkLst>
        </pc:inkChg>
        <pc:inkChg chg="add reco">
          <ac:chgData name="Prabhu NATARAJAN" userId="b568c39d-4608-44ca-adc0-616f90d36460" providerId="ADAL" clId="{41C11E5D-261B-8B45-87DC-51FBC1D552E0}" dt="2024-01-19T09:00:16.666" v="711"/>
          <ac:inkMkLst>
            <pc:docMk/>
            <pc:sldMk cId="1734832913" sldId="351"/>
            <ac:inkMk id="33" creationId="{2C3A9C39-6FA4-FBD2-878D-E382CE3B71BC}"/>
          </ac:inkMkLst>
        </pc:inkChg>
        <pc:inkChg chg="add del">
          <ac:chgData name="Prabhu NATARAJAN" userId="b568c39d-4608-44ca-adc0-616f90d36460" providerId="ADAL" clId="{41C11E5D-261B-8B45-87DC-51FBC1D552E0}" dt="2024-01-19T09:00:28.926" v="717"/>
          <ac:inkMkLst>
            <pc:docMk/>
            <pc:sldMk cId="1734832913" sldId="351"/>
            <ac:inkMk id="34" creationId="{727A46B9-95E2-6404-C355-C69C5BEFA081}"/>
          </ac:inkMkLst>
        </pc:inkChg>
        <pc:inkChg chg="add del">
          <ac:chgData name="Prabhu NATARAJAN" userId="b568c39d-4608-44ca-adc0-616f90d36460" providerId="ADAL" clId="{41C11E5D-261B-8B45-87DC-51FBC1D552E0}" dt="2024-01-19T09:00:28.926" v="717"/>
          <ac:inkMkLst>
            <pc:docMk/>
            <pc:sldMk cId="1734832913" sldId="351"/>
            <ac:inkMk id="35" creationId="{48B68A5D-0859-94C1-8A9F-B0C17E713D2C}"/>
          </ac:inkMkLst>
        </pc:inkChg>
        <pc:inkChg chg="add del">
          <ac:chgData name="Prabhu NATARAJAN" userId="b568c39d-4608-44ca-adc0-616f90d36460" providerId="ADAL" clId="{41C11E5D-261B-8B45-87DC-51FBC1D552E0}" dt="2024-01-19T09:00:28.926" v="717"/>
          <ac:inkMkLst>
            <pc:docMk/>
            <pc:sldMk cId="1734832913" sldId="351"/>
            <ac:inkMk id="36" creationId="{2F5C7B2A-F4ED-F89B-74C6-12C36ADD7CF8}"/>
          </ac:inkMkLst>
        </pc:inkChg>
        <pc:inkChg chg="add del">
          <ac:chgData name="Prabhu NATARAJAN" userId="b568c39d-4608-44ca-adc0-616f90d36460" providerId="ADAL" clId="{41C11E5D-261B-8B45-87DC-51FBC1D552E0}" dt="2024-01-19T09:00:28.926" v="717"/>
          <ac:inkMkLst>
            <pc:docMk/>
            <pc:sldMk cId="1734832913" sldId="351"/>
            <ac:inkMk id="37" creationId="{159D7C71-5E26-FEF6-2500-1FE02005A86E}"/>
          </ac:inkMkLst>
        </pc:inkChg>
        <pc:inkChg chg="add">
          <ac:chgData name="Prabhu NATARAJAN" userId="b568c39d-4608-44ca-adc0-616f90d36460" providerId="ADAL" clId="{41C11E5D-261B-8B45-87DC-51FBC1D552E0}" dt="2024-01-19T09:00:28.369" v="716"/>
          <ac:inkMkLst>
            <pc:docMk/>
            <pc:sldMk cId="1734832913" sldId="351"/>
            <ac:inkMk id="38" creationId="{81D8B6A1-7DC0-FB1D-23D4-F81573ED8C09}"/>
          </ac:inkMkLst>
        </pc:inkChg>
        <pc:inkChg chg="add reco">
          <ac:chgData name="Prabhu NATARAJAN" userId="b568c39d-4608-44ca-adc0-616f90d36460" providerId="ADAL" clId="{41C11E5D-261B-8B45-87DC-51FBC1D552E0}" dt="2024-01-19T09:00:28.926" v="717"/>
          <ac:inkMkLst>
            <pc:docMk/>
            <pc:sldMk cId="1734832913" sldId="351"/>
            <ac:inkMk id="39" creationId="{901D2033-70B4-E04C-2937-E020438FA802}"/>
          </ac:inkMkLst>
        </pc:inkChg>
        <pc:inkChg chg="add del">
          <ac:chgData name="Prabhu NATARAJAN" userId="b568c39d-4608-44ca-adc0-616f90d36460" providerId="ADAL" clId="{41C11E5D-261B-8B45-87DC-51FBC1D552E0}" dt="2024-01-19T09:00:35.299" v="722"/>
          <ac:inkMkLst>
            <pc:docMk/>
            <pc:sldMk cId="1734832913" sldId="351"/>
            <ac:inkMk id="40" creationId="{3CC6E4C7-2417-CE55-977D-1556FAA10DDC}"/>
          </ac:inkMkLst>
        </pc:inkChg>
        <pc:inkChg chg="add del">
          <ac:chgData name="Prabhu NATARAJAN" userId="b568c39d-4608-44ca-adc0-616f90d36460" providerId="ADAL" clId="{41C11E5D-261B-8B45-87DC-51FBC1D552E0}" dt="2024-01-19T09:00:35.299" v="722"/>
          <ac:inkMkLst>
            <pc:docMk/>
            <pc:sldMk cId="1734832913" sldId="351"/>
            <ac:inkMk id="41" creationId="{EF43D250-6236-A35B-09A4-E058AD0EEBBF}"/>
          </ac:inkMkLst>
        </pc:inkChg>
        <pc:inkChg chg="add del">
          <ac:chgData name="Prabhu NATARAJAN" userId="b568c39d-4608-44ca-adc0-616f90d36460" providerId="ADAL" clId="{41C11E5D-261B-8B45-87DC-51FBC1D552E0}" dt="2024-01-19T09:00:35.299" v="722"/>
          <ac:inkMkLst>
            <pc:docMk/>
            <pc:sldMk cId="1734832913" sldId="351"/>
            <ac:inkMk id="42" creationId="{B2D31DD0-D662-9D5B-AECA-B2A741AEB24D}"/>
          </ac:inkMkLst>
        </pc:inkChg>
        <pc:inkChg chg="add del">
          <ac:chgData name="Prabhu NATARAJAN" userId="b568c39d-4608-44ca-adc0-616f90d36460" providerId="ADAL" clId="{41C11E5D-261B-8B45-87DC-51FBC1D552E0}" dt="2024-01-19T09:00:35.299" v="722"/>
          <ac:inkMkLst>
            <pc:docMk/>
            <pc:sldMk cId="1734832913" sldId="351"/>
            <ac:inkMk id="43" creationId="{8E6FBD7E-068A-2512-CC3B-80877F9D86AA}"/>
          </ac:inkMkLst>
        </pc:inkChg>
        <pc:inkChg chg="add reco">
          <ac:chgData name="Prabhu NATARAJAN" userId="b568c39d-4608-44ca-adc0-616f90d36460" providerId="ADAL" clId="{41C11E5D-261B-8B45-87DC-51FBC1D552E0}" dt="2024-01-19T09:00:35.299" v="722"/>
          <ac:inkMkLst>
            <pc:docMk/>
            <pc:sldMk cId="1734832913" sldId="351"/>
            <ac:inkMk id="44" creationId="{ACC578E4-2FCD-FF80-74EE-7733B390D46F}"/>
          </ac:inkMkLst>
        </pc:inkChg>
        <pc:inkChg chg="add del">
          <ac:chgData name="Prabhu NATARAJAN" userId="b568c39d-4608-44ca-adc0-616f90d36460" providerId="ADAL" clId="{41C11E5D-261B-8B45-87DC-51FBC1D552E0}" dt="2024-01-19T09:00:42.127" v="727"/>
          <ac:inkMkLst>
            <pc:docMk/>
            <pc:sldMk cId="1734832913" sldId="351"/>
            <ac:inkMk id="45" creationId="{9653C4E4-99CE-7D9C-B4EA-BC7822380EF6}"/>
          </ac:inkMkLst>
        </pc:inkChg>
        <pc:inkChg chg="add del">
          <ac:chgData name="Prabhu NATARAJAN" userId="b568c39d-4608-44ca-adc0-616f90d36460" providerId="ADAL" clId="{41C11E5D-261B-8B45-87DC-51FBC1D552E0}" dt="2024-01-19T09:00:42.127" v="727"/>
          <ac:inkMkLst>
            <pc:docMk/>
            <pc:sldMk cId="1734832913" sldId="351"/>
            <ac:inkMk id="46" creationId="{FC0852E8-7D7B-0DE7-DA4E-D12737E3F3DB}"/>
          </ac:inkMkLst>
        </pc:inkChg>
        <pc:inkChg chg="add del">
          <ac:chgData name="Prabhu NATARAJAN" userId="b568c39d-4608-44ca-adc0-616f90d36460" providerId="ADAL" clId="{41C11E5D-261B-8B45-87DC-51FBC1D552E0}" dt="2024-01-19T09:00:42.127" v="727"/>
          <ac:inkMkLst>
            <pc:docMk/>
            <pc:sldMk cId="1734832913" sldId="351"/>
            <ac:inkMk id="47" creationId="{B50C222C-07C9-1B13-31EE-81F4B2191B9D}"/>
          </ac:inkMkLst>
        </pc:inkChg>
        <pc:inkChg chg="add del">
          <ac:chgData name="Prabhu NATARAJAN" userId="b568c39d-4608-44ca-adc0-616f90d36460" providerId="ADAL" clId="{41C11E5D-261B-8B45-87DC-51FBC1D552E0}" dt="2024-01-19T09:00:42.127" v="727"/>
          <ac:inkMkLst>
            <pc:docMk/>
            <pc:sldMk cId="1734832913" sldId="351"/>
            <ac:inkMk id="48" creationId="{C95D8A0C-BF54-1C4C-B541-A3C110C21952}"/>
          </ac:inkMkLst>
        </pc:inkChg>
        <pc:inkChg chg="add reco">
          <ac:chgData name="Prabhu NATARAJAN" userId="b568c39d-4608-44ca-adc0-616f90d36460" providerId="ADAL" clId="{41C11E5D-261B-8B45-87DC-51FBC1D552E0}" dt="2024-01-19T09:00:42.127" v="727"/>
          <ac:inkMkLst>
            <pc:docMk/>
            <pc:sldMk cId="1734832913" sldId="351"/>
            <ac:inkMk id="49" creationId="{0C640126-8FF8-0E49-762E-B528106DAADC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0" creationId="{3D890AEF-3E8C-0C25-5B91-2F2A10A23292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1" creationId="{4871D9B4-11AA-E94B-FFEE-1F8EF60552CB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2" creationId="{D5DEB002-D3E6-2A66-B741-55F236F4C309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3" creationId="{4B732DC9-4081-35CD-3193-2F48B1DECBB8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4" creationId="{503BE092-CB62-23C1-F6E2-8F5AD0C41067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5" creationId="{239FFA50-0841-9B57-F8E8-1C02FB091C6C}"/>
          </ac:inkMkLst>
        </pc:inkChg>
        <pc:inkChg chg="add del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6" creationId="{6A6D8FAF-86BC-DD54-3820-95F7D59B6612}"/>
          </ac:inkMkLst>
        </pc:inkChg>
        <pc:inkChg chg="add reco">
          <ac:chgData name="Prabhu NATARAJAN" userId="b568c39d-4608-44ca-adc0-616f90d36460" providerId="ADAL" clId="{41C11E5D-261B-8B45-87DC-51FBC1D552E0}" dt="2024-01-19T09:00:46.406" v="735"/>
          <ac:inkMkLst>
            <pc:docMk/>
            <pc:sldMk cId="1734832913" sldId="351"/>
            <ac:inkMk id="57" creationId="{1A8BEA1F-05F9-DBFE-FDDF-F9D1C860D9BA}"/>
          </ac:inkMkLst>
        </pc:inkChg>
        <pc:inkChg chg="add">
          <ac:chgData name="Prabhu NATARAJAN" userId="b568c39d-4608-44ca-adc0-616f90d36460" providerId="ADAL" clId="{41C11E5D-261B-8B45-87DC-51FBC1D552E0}" dt="2024-01-19T09:00:46.784" v="736"/>
          <ac:inkMkLst>
            <pc:docMk/>
            <pc:sldMk cId="1734832913" sldId="351"/>
            <ac:inkMk id="58" creationId="{5D609A5D-4AD6-7261-D418-6AEF81A6C11C}"/>
          </ac:inkMkLst>
        </pc:inkChg>
        <pc:inkChg chg="add del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59" creationId="{ACA80F5E-45F5-39B2-363B-4DAC8AB75B33}"/>
          </ac:inkMkLst>
        </pc:inkChg>
        <pc:inkChg chg="add del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60" creationId="{42122ED3-1E56-8690-0A3D-A667AFEB1E79}"/>
          </ac:inkMkLst>
        </pc:inkChg>
        <pc:inkChg chg="add del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61" creationId="{26583D04-D4E0-6825-A236-BCD82A2207AD}"/>
          </ac:inkMkLst>
        </pc:inkChg>
        <pc:inkChg chg="add del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62" creationId="{1895C1FA-C1B8-3110-14D1-0503B27C888F}"/>
          </ac:inkMkLst>
        </pc:inkChg>
        <pc:inkChg chg="add del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63" creationId="{764A8943-8D54-CB09-10B3-CD3AF9BC5685}"/>
          </ac:inkMkLst>
        </pc:inkChg>
        <pc:inkChg chg="add reco">
          <ac:chgData name="Prabhu NATARAJAN" userId="b568c39d-4608-44ca-adc0-616f90d36460" providerId="ADAL" clId="{41C11E5D-261B-8B45-87DC-51FBC1D552E0}" dt="2024-01-19T09:00:56.076" v="742"/>
          <ac:inkMkLst>
            <pc:docMk/>
            <pc:sldMk cId="1734832913" sldId="351"/>
            <ac:inkMk id="64" creationId="{32C84BE8-14BB-02EA-C75E-52AC7313BEEC}"/>
          </ac:inkMkLst>
        </pc:inkChg>
        <pc:inkChg chg="add del">
          <ac:chgData name="Prabhu NATARAJAN" userId="b568c39d-4608-44ca-adc0-616f90d36460" providerId="ADAL" clId="{41C11E5D-261B-8B45-87DC-51FBC1D552E0}" dt="2024-01-19T09:00:59.502" v="746"/>
          <ac:inkMkLst>
            <pc:docMk/>
            <pc:sldMk cId="1734832913" sldId="351"/>
            <ac:inkMk id="65" creationId="{2CE69D17-665A-C3AE-0CB9-F8D43DE6FB0B}"/>
          </ac:inkMkLst>
        </pc:inkChg>
        <pc:inkChg chg="add">
          <ac:chgData name="Prabhu NATARAJAN" userId="b568c39d-4608-44ca-adc0-616f90d36460" providerId="ADAL" clId="{41C11E5D-261B-8B45-87DC-51FBC1D552E0}" dt="2024-01-19T09:00:57.429" v="744"/>
          <ac:inkMkLst>
            <pc:docMk/>
            <pc:sldMk cId="1734832913" sldId="351"/>
            <ac:inkMk id="66" creationId="{ABBA099D-9562-FC44-745E-8B7684E180B6}"/>
          </ac:inkMkLst>
        </pc:inkChg>
        <pc:inkChg chg="add del">
          <ac:chgData name="Prabhu NATARAJAN" userId="b568c39d-4608-44ca-adc0-616f90d36460" providerId="ADAL" clId="{41C11E5D-261B-8B45-87DC-51FBC1D552E0}" dt="2024-01-19T09:00:59.502" v="746"/>
          <ac:inkMkLst>
            <pc:docMk/>
            <pc:sldMk cId="1734832913" sldId="351"/>
            <ac:inkMk id="67" creationId="{A07EF2E6-A06E-DBB9-4176-9D41C7EC99DF}"/>
          </ac:inkMkLst>
        </pc:inkChg>
        <pc:inkChg chg="add reco">
          <ac:chgData name="Prabhu NATARAJAN" userId="b568c39d-4608-44ca-adc0-616f90d36460" providerId="ADAL" clId="{41C11E5D-261B-8B45-87DC-51FBC1D552E0}" dt="2024-01-19T09:00:59.502" v="746"/>
          <ac:inkMkLst>
            <pc:docMk/>
            <pc:sldMk cId="1734832913" sldId="351"/>
            <ac:inkMk id="68" creationId="{476425C1-DE3D-255C-2586-F4A9ED4B8475}"/>
          </ac:inkMkLst>
        </pc:inkChg>
        <pc:inkChg chg="add">
          <ac:chgData name="Prabhu NATARAJAN" userId="b568c39d-4608-44ca-adc0-616f90d36460" providerId="ADAL" clId="{41C11E5D-261B-8B45-87DC-51FBC1D552E0}" dt="2024-01-19T09:01:00.122" v="747"/>
          <ac:inkMkLst>
            <pc:docMk/>
            <pc:sldMk cId="1734832913" sldId="351"/>
            <ac:inkMk id="69" creationId="{0DB58FC3-3A50-B7E2-E58D-9556B0D2F2BF}"/>
          </ac:inkMkLst>
        </pc:inkChg>
        <pc:inkChg chg="add del">
          <ac:chgData name="Prabhu NATARAJAN" userId="b568c39d-4608-44ca-adc0-616f90d36460" providerId="ADAL" clId="{41C11E5D-261B-8B45-87DC-51FBC1D552E0}" dt="2024-01-19T09:01:04.279" v="750"/>
          <ac:inkMkLst>
            <pc:docMk/>
            <pc:sldMk cId="1734832913" sldId="351"/>
            <ac:inkMk id="70" creationId="{B8B3EC64-1C08-463A-9F74-537DCB37F65D}"/>
          </ac:inkMkLst>
        </pc:inkChg>
        <pc:inkChg chg="add del">
          <ac:chgData name="Prabhu NATARAJAN" userId="b568c39d-4608-44ca-adc0-616f90d36460" providerId="ADAL" clId="{41C11E5D-261B-8B45-87DC-51FBC1D552E0}" dt="2024-01-19T09:01:04.279" v="750"/>
          <ac:inkMkLst>
            <pc:docMk/>
            <pc:sldMk cId="1734832913" sldId="351"/>
            <ac:inkMk id="71" creationId="{95ADF930-E1F3-8FD8-07A9-6EA7A52BBE72}"/>
          </ac:inkMkLst>
        </pc:inkChg>
        <pc:inkChg chg="add reco">
          <ac:chgData name="Prabhu NATARAJAN" userId="b568c39d-4608-44ca-adc0-616f90d36460" providerId="ADAL" clId="{41C11E5D-261B-8B45-87DC-51FBC1D552E0}" dt="2024-01-19T09:01:04.279" v="750"/>
          <ac:inkMkLst>
            <pc:docMk/>
            <pc:sldMk cId="1734832913" sldId="351"/>
            <ac:inkMk id="72" creationId="{58209B13-BE1E-1BA4-2A27-49A7666D762A}"/>
          </ac:inkMkLst>
        </pc:inkChg>
        <pc:inkChg chg="add del">
          <ac:chgData name="Prabhu NATARAJAN" userId="b568c39d-4608-44ca-adc0-616f90d36460" providerId="ADAL" clId="{41C11E5D-261B-8B45-87DC-51FBC1D552E0}" dt="2024-01-19T09:01:09.347" v="754"/>
          <ac:inkMkLst>
            <pc:docMk/>
            <pc:sldMk cId="1734832913" sldId="351"/>
            <ac:inkMk id="73" creationId="{91CF861E-1A69-5125-A736-9AA4438792F3}"/>
          </ac:inkMkLst>
        </pc:inkChg>
        <pc:inkChg chg="add del">
          <ac:chgData name="Prabhu NATARAJAN" userId="b568c39d-4608-44ca-adc0-616f90d36460" providerId="ADAL" clId="{41C11E5D-261B-8B45-87DC-51FBC1D552E0}" dt="2024-01-19T09:01:09.347" v="754"/>
          <ac:inkMkLst>
            <pc:docMk/>
            <pc:sldMk cId="1734832913" sldId="351"/>
            <ac:inkMk id="74" creationId="{949D8221-9A51-A1E9-54ED-D774321BE291}"/>
          </ac:inkMkLst>
        </pc:inkChg>
        <pc:inkChg chg="add del">
          <ac:chgData name="Prabhu NATARAJAN" userId="b568c39d-4608-44ca-adc0-616f90d36460" providerId="ADAL" clId="{41C11E5D-261B-8B45-87DC-51FBC1D552E0}" dt="2024-01-19T09:01:09.347" v="754"/>
          <ac:inkMkLst>
            <pc:docMk/>
            <pc:sldMk cId="1734832913" sldId="351"/>
            <ac:inkMk id="75" creationId="{8076B922-519C-A286-5D8F-7DA07E3F6F5F}"/>
          </ac:inkMkLst>
        </pc:inkChg>
        <pc:inkChg chg="add reco">
          <ac:chgData name="Prabhu NATARAJAN" userId="b568c39d-4608-44ca-adc0-616f90d36460" providerId="ADAL" clId="{41C11E5D-261B-8B45-87DC-51FBC1D552E0}" dt="2024-01-19T09:01:09.347" v="754"/>
          <ac:inkMkLst>
            <pc:docMk/>
            <pc:sldMk cId="1734832913" sldId="351"/>
            <ac:inkMk id="76" creationId="{F38A9C82-17ED-7609-771D-AE5E88118BCE}"/>
          </ac:inkMkLst>
        </pc:inkChg>
        <pc:inkChg chg="add del">
          <ac:chgData name="Prabhu NATARAJAN" userId="b568c39d-4608-44ca-adc0-616f90d36460" providerId="ADAL" clId="{41C11E5D-261B-8B45-87DC-51FBC1D552E0}" dt="2024-01-19T09:01:14.868" v="758"/>
          <ac:inkMkLst>
            <pc:docMk/>
            <pc:sldMk cId="1734832913" sldId="351"/>
            <ac:inkMk id="77" creationId="{6B97D553-049C-3CF5-B30E-6C9339EAFF08}"/>
          </ac:inkMkLst>
        </pc:inkChg>
        <pc:inkChg chg="add">
          <ac:chgData name="Prabhu NATARAJAN" userId="b568c39d-4608-44ca-adc0-616f90d36460" providerId="ADAL" clId="{41C11E5D-261B-8B45-87DC-51FBC1D552E0}" dt="2024-01-19T09:01:12.381" v="756"/>
          <ac:inkMkLst>
            <pc:docMk/>
            <pc:sldMk cId="1734832913" sldId="351"/>
            <ac:inkMk id="78" creationId="{9BB18D7F-3683-1194-E98E-34502A3FE29C}"/>
          </ac:inkMkLst>
        </pc:inkChg>
        <pc:inkChg chg="add del">
          <ac:chgData name="Prabhu NATARAJAN" userId="b568c39d-4608-44ca-adc0-616f90d36460" providerId="ADAL" clId="{41C11E5D-261B-8B45-87DC-51FBC1D552E0}" dt="2024-01-19T09:01:14.868" v="758"/>
          <ac:inkMkLst>
            <pc:docMk/>
            <pc:sldMk cId="1734832913" sldId="351"/>
            <ac:inkMk id="79" creationId="{D09CB522-23F3-5B31-3986-AB53AE2BE420}"/>
          </ac:inkMkLst>
        </pc:inkChg>
        <pc:inkChg chg="add reco">
          <ac:chgData name="Prabhu NATARAJAN" userId="b568c39d-4608-44ca-adc0-616f90d36460" providerId="ADAL" clId="{41C11E5D-261B-8B45-87DC-51FBC1D552E0}" dt="2024-01-19T09:01:14.868" v="758"/>
          <ac:inkMkLst>
            <pc:docMk/>
            <pc:sldMk cId="1734832913" sldId="351"/>
            <ac:inkMk id="80" creationId="{4E165517-CFC0-D552-4C31-393066E5F199}"/>
          </ac:inkMkLst>
        </pc:inkChg>
        <pc:inkChg chg="add del">
          <ac:chgData name="Prabhu NATARAJAN" userId="b568c39d-4608-44ca-adc0-616f90d36460" providerId="ADAL" clId="{41C11E5D-261B-8B45-87DC-51FBC1D552E0}" dt="2024-01-19T09:01:16.399" v="761"/>
          <ac:inkMkLst>
            <pc:docMk/>
            <pc:sldMk cId="1734832913" sldId="351"/>
            <ac:inkMk id="81" creationId="{F3D0AB90-F163-7C79-8098-C8C919F2D412}"/>
          </ac:inkMkLst>
        </pc:inkChg>
        <pc:inkChg chg="add del">
          <ac:chgData name="Prabhu NATARAJAN" userId="b568c39d-4608-44ca-adc0-616f90d36460" providerId="ADAL" clId="{41C11E5D-261B-8B45-87DC-51FBC1D552E0}" dt="2024-01-19T09:01:16.399" v="761"/>
          <ac:inkMkLst>
            <pc:docMk/>
            <pc:sldMk cId="1734832913" sldId="351"/>
            <ac:inkMk id="82" creationId="{52A8B243-CF3A-0FCF-5149-C826250F8E52}"/>
          </ac:inkMkLst>
        </pc:inkChg>
        <pc:inkChg chg="add reco">
          <ac:chgData name="Prabhu NATARAJAN" userId="b568c39d-4608-44ca-adc0-616f90d36460" providerId="ADAL" clId="{41C11E5D-261B-8B45-87DC-51FBC1D552E0}" dt="2024-01-19T09:01:16.399" v="761"/>
          <ac:inkMkLst>
            <pc:docMk/>
            <pc:sldMk cId="1734832913" sldId="351"/>
            <ac:inkMk id="83" creationId="{48BFEB01-B708-B175-0B84-386A36F995E3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4" creationId="{1D69CAE1-2C48-17E0-7958-3CDAE8BEAFD8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5" creationId="{DEF3E1C4-441A-A1E1-1EE1-2FD46A7610D9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6" creationId="{4E3D16DF-6C13-6669-0AFC-AF86E6DB8A1E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7" creationId="{D3E91847-9670-0695-686B-8FDEC5064983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8" creationId="{61616E1F-4A91-A6C9-5250-39F1E4071176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89" creationId="{4AA5B5E4-FD0B-B867-65F8-7F9A981FD211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0" creationId="{B280B695-9DB7-503E-09F4-16BD391E0FB8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1" creationId="{77FBFAB8-148E-B998-D76B-A0FC5D5ABEBB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2" creationId="{FEC965FE-0A88-9529-D55C-8C39453DBA93}"/>
          </ac:inkMkLst>
        </pc:inkChg>
        <pc:inkChg chg="add del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3" creationId="{FD18DE0B-0CBC-16DE-FF3F-197219A6D096}"/>
          </ac:inkMkLst>
        </pc:inkChg>
        <pc:inkChg chg="add reco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4" creationId="{26EDB2A4-CAE5-3EF3-8C38-E74681639AF0}"/>
          </ac:inkMkLst>
        </pc:inkChg>
        <pc:inkChg chg="add reco">
          <ac:chgData name="Prabhu NATARAJAN" userId="b568c39d-4608-44ca-adc0-616f90d36460" providerId="ADAL" clId="{41C11E5D-261B-8B45-87DC-51FBC1D552E0}" dt="2024-01-19T09:01:21.595" v="772"/>
          <ac:inkMkLst>
            <pc:docMk/>
            <pc:sldMk cId="1734832913" sldId="351"/>
            <ac:inkMk id="95" creationId="{77B05FF4-E984-B360-75F8-1760BD7B8702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96" creationId="{E6B1B125-1749-5213-1D32-6A7B4016FCB6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97" creationId="{22367E5F-1046-DC73-AA6E-84135BC21113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98" creationId="{5E8B8F42-0395-76A9-0EF4-EAA4CF96EB2F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99" creationId="{7FF2D9B9-DB3D-DFB7-4F5D-1BE7E9712A9E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100" creationId="{6897D66A-B82F-5697-4D70-FD7FD151615C}"/>
          </ac:inkMkLst>
        </pc:inkChg>
        <pc:inkChg chg="add del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101" creationId="{32C2421E-5FCF-0FC7-E25C-7F7C79E59426}"/>
          </ac:inkMkLst>
        </pc:inkChg>
        <pc:inkChg chg="add reco">
          <ac:chgData name="Prabhu NATARAJAN" userId="b568c39d-4608-44ca-adc0-616f90d36460" providerId="ADAL" clId="{41C11E5D-261B-8B45-87DC-51FBC1D552E0}" dt="2024-01-19T09:01:26.488" v="779"/>
          <ac:inkMkLst>
            <pc:docMk/>
            <pc:sldMk cId="1734832913" sldId="351"/>
            <ac:inkMk id="102" creationId="{C0B42844-7823-94F0-1652-2E2E44EA4597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01:36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6863 6778 94 0,'0'0'470'0,"0"0"-449"16,0 0 58-16,0 0 21 15,0 0-11-15,0 0-25 0,0 0-8 16,0 0-5-16,0 0-12 16,0 0-23-16,11-35-7 15,3 31-7-15,1 0-1 16,6 2-2-16,2 2-1 15,4 0-1-15,8 0 2 0,3 3-3 16,8 1 3-16,2 2 4 16,8-1-4-16,4 1 0 15,5 1 7-15,2-1-7 16,6 1 1-16,3 0 1 0,6 0 0 16,6 0 0-16,4 2 1 15,6-1 1-15,7 2 2 16,4 0 1-16,1 0-5 15,4 0 3-15,5 0 5 16,-1 0 12-16,7-3 11 16,-2 2-2-16,5-2-1 0,1-2-6 15,1 1-1-15,2 0-2 16,6-1 2-16,3 1-4 16,0 0-2-16,3 1 0 15,4 0-1-15,0 3-5 16,2-3-4-16,2 3-1 0,0 1-3 15,4-2 2-15,-1-2-4 16,1 3 1-16,0-3 0 16,-1 0 1-16,3 0-2 15,-6 0 4-15,2 1 12 16,-2 0-4-16,0-1 0 0,1 3-2 16,1-1 0-16,0-1 1 15,0 3-2-15,-2-1 1 16,0 0-5-16,0 0 7 15,0 3-5-15,-4-3 4 16,-3 1 10-16,5-1 0 16,-1 0-8-16,1-1 11 0,-2-1-3 15,6-1 4-15,0-1 0 16,1 2-10-16,1-2 1 16,-2 1-6-16,1-1-6 15,0 1 3-15,0-1-3 0,1-2-4 16,0 3 4-1,5-1-2-15,-2-2-2 0,-2 0 3 16,2-1-5-16,0-1 4 16,1-1 3-16,-2 0 4 15,-1 0 5-15,1-1 4 0,-3 1-1 16,-1-1 2-16,-4 1-5 16,-4-1-10-16,-2 2-1 15,-5-1-1-15,-4 1 0 16,-4 0 0-16,-5-2-3 15,-3 0-2-15,-9 0 9 16,-7 0-7-16,-8-1 2 0,-7-2 1 16,-11 0-4-16,-10-1 4 15,-6-1-1-15,-7 0-2 16,-11 1 2-16,-6-2 0 16,-10-1-3-16,-5 3 3 15,-7 1 1-15,-8 0-3 0,-4 0 1 16,-5 2-1-16,-2-2-4 15,0-1-12-15,-7 1-20 16,-1-3-20-16,-2 1-27 16,3-2-64-16,3-2-67 15,4-5-75-15,7-2-443 0</inkml:trace>
  <inkml:trace contextRef="#ctx0" brushRef="#br0" timeOffset="952.12">19551 7075 138 0,'-6'3'216'0,"-2"1"247"15,4-1-388-15,0 3-9 0,-1 5-15 16,1 5 8-16,0 8 13 16,-1 5 0-16,1 5-24 15,-1 4-7-15,1 0-7 16,-2 1-14-16,3-4-8 16,-5-5-6-16,2-3-3 0,2-7-2 15,0-6-1-15,3-4 2 16,0-6-1-16,1-4 2 15,2-8 0-15,6-11-8 16,0-5-16-16,1-11-17 16,1-8 8-16,-3-7 20 0,0 1 10 15,-3 0 2-15,-3 5 0 16,-1 7 1-16,0 6 5 16,-1 7 8-16,-1 8 5 15,-2 2 1-15,-1 7 1 0,3 1-2 16,2 5-1-16,0-2-8 15,0 3-7-15,0 0-3 16,0 0-1-16,0 0 0 16,1 0-1-16,3 3-1 15,0 3 1-15,1 2 0 16,3 2 1-16,1 3 0 0,9 4 3 16,3 3-3-16,8 2-2 15,6 4 5-15,3 0-3 16,2 2 3-16,5 0-2 15,-3-1-2-15,0-1 1 0,-1-2-1 16,-3-3 2-16,-3-1 0 16,-6-3 2-16,-4-4-3 15,-2 0 7-15,-10-3 14 16,1-3 1-16,-6 0-12 16,1-1-10-16,-2-1 1 15,1-2 1-15,-4 1-5 16,2-1 3-16,-4-1 0 0,-2-2 0 15,0 1 0-15,-8 1-4 16,-5 0 7-16,-6 0-1 16,-12 1 8-16,-10-1-5 15,-10 1 3-15,-7 0 0 0,-9 0-1 16,-1-2 0-16,2 2 9 16,1-3 4-16,7 2-12 15,11-2-9-15,7 0-3 16,13 1-37-16,9-1-62 15,10 0-98-15,8 0-99 16,15 0-244-16</inkml:trace>
  <inkml:trace contextRef="#ctx0" brushRef="#br0" timeOffset="1350.47">19545 7268 692 0,'0'0'261'15,"0"0"-187"-15,0 0-16 0,0 0 7 16,0 0-15-16,0 0-32 16,0 0-13-16,0 0-9 15,0 0-3-15,0 0-7 16,0 0 0-16,0 0 8 15,-38-11 9-15,29 17 0 0,4-1 0 16,5 0 2-16,3-1 2 16,10-1 12-16,11 1 19 15,3 0-16-15,3 3-17 16,5 0-2-16,-6-1-2 16,-4 3 0-16,-7-2-2 0,-10-3 1 15,-3 3-3-15,-5-3-1 16,-7-1 4-16,1 1 6 15,3-2 4-15,3-2-6 16,6-4-10-16,17-9-143 16,9-10-489-16</inkml:trace>
  <inkml:trace contextRef="#ctx0" brushRef="#br0" timeOffset="26831.15">6320 1489 570 0,'0'0'317'0,"0"0"-322"16,0 0 24-16,0 0-8 16,0 0 2-16,0 0 1 15,43 34 44-15,-14-4 58 16,3 6-64-16,5 9-23 0,-3 8-18 16,-3 5-8-16,0 0-1 15,-6 2-2-15,-3-6-23 16,-2-6-77-16,0-14-48 15,-7-14-77-15,1-19-116 0</inkml:trace>
  <inkml:trace contextRef="#ctx0" brushRef="#br0" timeOffset="27046.55">6897 1299 967 0,'0'0'82'0,"13"-52"-39"16,-8 43 17-16,-3 12-8 15,-2 15-10-15,-2 16 40 16,-12 15 37-16,-3 15-52 16,-8 14-41-16,0 11-15 15,-2 15-2-15,5 5-5 0,2 6-3 16,6 0 0-16,5 3-22 16,5-10-37-16,4-14-52 15,0-18-91-15,3-23-48 16,3-26-135-16</inkml:trace>
  <inkml:trace contextRef="#ctx0" brushRef="#br0" timeOffset="27363.68">7220 1734 240 0,'0'0'827'0,"0"0"-807"16,-17 55-22-16,-3-14 43 15,2 12 11-15,-2 2-13 16,7 5-10-16,6-5-3 16,7-5-15-16,11-16-4 0,11-14-5 15,5-19-5-15,8-10 23 16,4-24 18-16,1-17-13 16,-2-8-12-16,-7-9-8 15,-10-1-3-15,-13 1 1 16,-10 9-5-16,-21 12-10 0,-8 15-37 15,-9 18 5-15,-4 13-1 16,-1 20-4-16,3 16-33 16,8 11-134-16,5 1-92 15,13-1-78-15</inkml:trace>
  <inkml:trace contextRef="#ctx0" brushRef="#br0" timeOffset="27780.72">7470 1612 131 0,'0'0'642'0,"0"0"-586"16,0 0 55-16,0 0 16 0,0 0-3 15,0 0-61-15,0 0-29 16,8 35-17-16,-3-1-4 16,7 3-3-16,3 0-7 15,0-3-3-15,7-7-1 16,1-6 1-16,0-12-3 0,2-9-1 16,0-9 3-16,2-16 6 15,-4-11-1-15,-2-9 9 16,0-5-12-16,-5 3 0 15,-1 9 4-15,-1 8 7 16,1 17 48-16,3 13 20 0,4 23-16 16,1 14 0-16,6 11-5 15,-2 5-29-15,6 1-22 16,-1-7-7-16,7-13-13 16,4-17-152-16,6-17-373 0</inkml:trace>
  <inkml:trace contextRef="#ctx0" brushRef="#br0" timeOffset="28380.78">6110 3116 463 0,'0'0'667'0,"0"0"-666"16,0 0-8-16,0 0 7 0,89 7 25 16,3-46 6-16,37-18 14 15,37-20-14-15,28-17-8 16,23-13-21-16,14-7 3 15,3-2-5-15,-3 3 5 16,-19 6 0-16,-18 9 5 0,-26 7 4 16,-30 20 0-16,-35 17-14 15,-42 21-12-15,-41 19-130 16,-41 14-251-16</inkml:trace>
  <inkml:trace contextRef="#ctx0" brushRef="#br0" timeOffset="28997.56">6572 3506 154 0,'0'0'834'16,"0"0"-834"-16,10 53 2 0,-6-21-2 16,-2 8 14-16,-1 7 4 15,-1 0 2-15,-3 4 4 16,-1-3-7-16,-6-4-11 16,6-7-5-16,-3-10 1 15,3-7-3-15,2-13 1 0,0-10 1 16,2-21-9-16,0-18 11 15,2-18 3-15,0-17 17 16,2-16-30-16,1-10 20 16,-1 1-9-16,3 8-3 15,2 15 2-15,4 16 3 0,3 25 12 16,2 18-6-16,6 18-6 16,-1 11 0-16,4 14 9 15,0 11 18-15,0 8-1 16,-3 8-4-16,-4 1-8 15,-1 0 3-15,-5-7-14 0,-2-11-4 16,1-13-1-16,-2-16-1 16,-1-18 11-16,1-23 13 15,-3-15-20-15,-1-18 4 16,2-7-16-16,-2-2-4 16,2 8 8-16,3 14 1 0,5 20 1 15,7 23 0-15,3 21-7 16,5 23 6-16,-1 15 43 15,-2 13 6-15,-4 9-28 16,-8 4-9-16,-3 2-9 16,-5-8 2-16,-5-7-9 15,0-14-84-15,-4-18-177 0,0-25-270 16</inkml:trace>
  <inkml:trace contextRef="#ctx0" brushRef="#br0" timeOffset="29348.21">7343 3545 1089 0,'0'0'67'0,"3"44"-33"16,-3-33 44-16,0-4 14 16,5-7-33-16,3-2-20 0,3-13-15 15,5-9-11-15,2-10-10 16,4-10 12-16,1-6-17 15,-6-5-4-15,-1-1-5 16,-7 0-4-16,-7 4 3 16,-2 10-1-16,-13 10 5 0,-3 13 2 15,-5 17-8-15,-2 15 13 16,0 22 4-16,0 18-2 16,8 15 7-16,7 6 8 15,8-2 15-15,11-9 1 0,16-19-19 16,15-19-13-16,12-25 2 15,12-22 6-15,9-28-11 16,7-17-113-16,1-19-306 16</inkml:trace>
  <inkml:trace contextRef="#ctx0" brushRef="#br0" timeOffset="31514.32">25867 4564 128 0,'0'0'632'0,"0"0"-616"16,-6-52 25-16,-7 29 22 15,0 0-19-15,-4-2-21 16,-6 2 3-16,-4 3 3 15,-3 2 4-15,-1 5 2 0,-8 3-9 16,2 9-5-16,0 5 18 16,3 14 2-16,4 14-6 15,4 16-6-15,8 17 2 16,4 17 8-16,6 16-6 16,3 13-16-16,1 11-8 0,-1 6-4 15,0 1-2-15,-6-1-4 16,-3-6 2-16,-4-5 1 15,-4-11-2-15,-3-12 4 16,-3-9-5-16,0-14 0 16,1-15-1-16,-2-15-9 0,4-18-24 15,2-23-51-15,3-20-78 16,7-33-164-16</inkml:trace>
  <inkml:trace contextRef="#ctx0" brushRef="#br0" timeOffset="31697.79">25193 5179 219 0,'0'0'804'16,"0"0"-770"-16,0 0 52 15,0 0-5-15,37 40-14 16,-9-32-22-16,9-3-8 16,7-5-10-16,8-2-18 0,5-9 2 15,2-5-11-15,6-2-41 16,-8-1-142-16,-3 1-128 15,-8 2-361-15</inkml:trace>
  <inkml:trace contextRef="#ctx0" brushRef="#br0" timeOffset="32048.08">25851 5450 53 0,'0'0'919'16,"0"0"-912"-16,0 0-5 16,0 0 16-16,0 0 11 15,0 0-6-15,68-55 6 0,-28 8-21 16,5-8-7-16,4-6 4 16,-7-5-1-16,-3 4 1 15,-15 8-4-15,-11 10 0 16,-13 13 6-16,-15 15 8 15,-12 15 53-15,-9 12-27 0,-4 17-3 16,-7 14 8-16,9 10 17 16,1 9-26-16,10 0-20 15,12 0-7-15,7-6-4 16,10-9-6-16,17-13-6 16,14-16-1-16,16-13-2 15,10-14-48-15,9-21-114 0,5-12-176 16</inkml:trace>
  <inkml:trace contextRef="#ctx0" brushRef="#br0" timeOffset="32347.35">26683 5066 822 0,'0'0'249'16,"-45"10"-204"-16,13-5 23 15,0 2 1-15,-5 3-43 16,2 3-24-16,1 4 1 0,6-1-2 15,6-1-2-15,7 1-7 16,9-5-14-16,6-4-12 16,7-4-31-16,13-3 35 15,2 0 32-15,6-7 8 16,0 0 0-16,-3 3-6 16,-2 1 2-16,-5 3-5 15,-4 7-3-15,-4 7-1 0,-1 3 12 16,-3 5 3-16,3-2 1 15,-3-2-3-15,6-5-9 16,2-6 0-16,4-7-28 16,4-13-109-16,4-12-289 0</inkml:trace>
  <inkml:trace contextRef="#ctx0" brushRef="#br0" timeOffset="32647.69">26858 4871 367 0,'0'0'736'16,"0"0"-720"-16,-4 41 42 16,14-25 30-16,4 5-21 15,3 3-27-15,6 3-18 16,1 3-13-16,4 0-4 0,3 1-6 16,-2 2 1-16,-2-3 2 15,-5-2-2-15,-1-6-3 16,-6-3-1-16,-3-9 6 15,-2-9 1-15,2-9-9 16,1-19 36-16,8-18 9 16,8-18-17-16,8-15-19 0,5-4-5 15,8-3-23-15,4 5-82 16,-4 10-153-16,-2 12-362 16</inkml:trace>
  <inkml:trace contextRef="#ctx0" brushRef="#br0" timeOffset="38747.14">11535 6662 353 0,'0'0'159'15,"0"0"66"-15,-47 26-118 16,38-22 3-16,-1-4-5 0,10-4-40 16,0-9-33-16,12-6 16 15,6-10-5-15,11-11 1 16,14-10-16-16,7-10-13 16,15-6-4-16,9-7-3 15,6-5-7-15,8 3 0 0,5 1 1 16,-3 10-2-16,-5 8 2 15,-12 13-1-15,-17 11-5 16,-15 15-5-16,-19 10-26 16,-18 7-47-16,-8 3-132 15,-18 4-35-15,-9 0-223 0</inkml:trace>
  <inkml:trace contextRef="#ctx0" brushRef="#br0" timeOffset="39013.37">12035 5867 862 0,'0'0'164'0,"0"0"-155"15,0 0 17-15,54-12 4 16,-28 4 18-16,6 2-13 16,6-4-18-16,0 6-10 0,2-2-4 15,-2 5 0-15,0 1-2 16,-4 0 0-16,-5 3-1 15,-8 5 0-15,-4 6 1 16,-8 6-7-16,-7 7 5 16,-2 3 11-16,-9 8 1 0,-7 2-8 15,-8 3 4-15,-5-2-50 16,-5-7-87-16,-6-3-253 16</inkml:trace>
  <inkml:trace contextRef="#ctx0" brushRef="#br0" timeOffset="40046.41">13057 3978 490 0,'8'21'476'0,"2"9"-485"15,-2 11 14-15,3 14 0 16,3 12 0-16,-5 11-4 16,-3 5-6-16,-5 3-47 0,-1-5-84 15,0-10-168-15</inkml:trace>
  <inkml:trace contextRef="#ctx0" brushRef="#br0" timeOffset="40330.31">13068 3942 987 0,'-3'-44'65'15,"3"7"-22"-15,0 13 23 16,10 3 12-16,5 4-31 15,4 1-36-15,4 3-9 0,4 5-3 16,4 2-2-16,-1 3-3 16,-1 3-10-16,-4 13-12 15,-5 12-16-15,-10 8-13 16,-7 11-6-16,-5 8 29 16,-12 7 42-16,-6 4-12 0,-4-2 15 15,0-3-6-15,3-10-1 16,7-8-3-16,4-16-45 15,10-15-129-15,0-11-106 16,12-18-221-16</inkml:trace>
  <inkml:trace contextRef="#ctx0" brushRef="#br0" timeOffset="40995.81">13387 4093 142 0,'0'0'434'0,"12"38"-352"15,-12-12 27-15,-1 6 21 16,-3 2-42-16,0-4-28 0,2-6-20 15,1-5-10-15,1-9-19 16,9-10-14-16,6-16 21 16,8-14-6-16,2-11-6 15,2-13-9-15,-2-5-1 16,-2-1-1-16,-9 6 8 0,-9 11-3 16,-5 15 3-16,-5 18-2 15,-11 13-11-15,-5 24 20 16,-2 11 11-16,0 12 0 15,6 3 8-15,3-1-14 16,7-8-3-16,7-11-5 0,9-15-12 16,11-17 7-16,7-13 6 15,7-21 4-15,0-14-6 16,5-9-12-16,2-10-24 16,-3-1 9-16,-3 5 5 15,-5 5 21-15,-7 14-4 0,-7 12 2 16,-6 14-2-16,-9 17 0 15,-1 14-16-15,-8 13 14 16,-1 9 15-16,2 5-13 16,3 0 0-16,4 0 2 15,0-9-6-15,11-7 0 0,5-8 0 16,0-5 3-16,6-7 7 16,-4-2-4-16,2-3-3 15,-7 0 3-15,-6 0-4 16,-7 4 1-16,0 2-4 15,-13 3-9-15,-1 2 13 0,-4 0-4 16,1-2 7-16,3-5 2 16,7-4-6-16,5-10-5 15,5-14-16-15,10-6-5 16,7-7-28-16,9-3 3 16,0 2 24-16,0 4 10 0,2 10 16 15,-6 14 1-15,0 10 2 16,-10 10-1-16,-2 11 5 15,-5 10 2-15,-2 1 8 16,-4 0 0-16,-2-3-6 16,0-8-7-16,0-10-8 15,0-11-149-15,-4-21-446 0</inkml:trace>
  <inkml:trace contextRef="#ctx0" brushRef="#br0" timeOffset="41130.37">13959 3408 895 0,'0'0'45'0,"0"0"-3"16,0 0-11-16,0 0-16 15,0 0-14-15,0 0-8 16,0 0-123-16,0 0-395 16</inkml:trace>
  <inkml:trace contextRef="#ctx0" brushRef="#br0" timeOffset="41330.19">14234 3151 536 0,'0'0'633'15,"0"0"-616"-15,0 0 1 16,14 57 50-16,-11-19 6 16,5 13-38-16,-4 15-27 15,1 8-1-15,2 4-7 16,-2 1-15-16,3-3-52 0,-3-10-49 15,3-12-112-15,-3-15-158 16</inkml:trace>
  <inkml:trace contextRef="#ctx0" brushRef="#br0" timeOffset="41563.43">14186 3678 783 0,'0'0'382'16,"0"0"-381"-16,0 0 38 15,0 0-7-15,48-23 2 16,-17 8-18-16,3-4-8 0,-1 2-8 16,-1 0-3-16,-1 7-6 15,-7 7 0-15,-1 3-1 16,-7 9-4-16,-1 8 6 16,-4 3-4-16,-1 1 2 15,-3 0-16-15,-1-5-22 0,-4-5-53 16,0-8-161-16,-2-7-282 15</inkml:trace>
  <inkml:trace contextRef="#ctx0" brushRef="#br0" timeOffset="41730.37">14442 3407 628 0,'0'0'438'0,"0"0"-423"15,0 0 8-15,0 0 15 16,0 0-2-16,0 0-28 15,0 0-9-15,0 0-4 16,23 27-20-16,-4-12-44 0,6-1-96 16,0-2-212-16,2-2-129 15</inkml:trace>
  <inkml:trace contextRef="#ctx0" brushRef="#br0" timeOffset="42114.48">14639 3517 46 0,'0'0'18'0,"0"0"159"15,0 0 214-15,0 0-334 0,0 0 18 16,0 0-27-16,0 0-33 15,35 29-15-15,-27-29 19 16,5-4-12-16,1-6-2 16,3-2-2-16,1-2-3 15,-2-4 2-15,4 1-1 16,-7 0 0-16,0 1-1 0,-4 2 2 16,-2 2-2-16,-7 1 5 15,0 4 0-15,-2 1-1 16,-3 2-5-16,-1 1 1 15,-1 2 16-15,2-1 1 16,3 2 5-16,-1 0 11 0,3 2-9 16,0 2-19-16,5 6 12 15,1 1 3-15,2 2-10 16,-2 1-4-16,3-2-4 16,1-1 1-16,-3-4-1 0,3-4 0 15,2-3-2-15,-1-3 5 16,1-10-1-16,5-2-6 15,-2-5-11-15,4-3 4 16,3-1-32-16,-5 1-7 16,-3 6 5-16,-3 2-140 0,-9 3-81 15,-2 6-201-15</inkml:trace>
  <inkml:trace contextRef="#ctx0" brushRef="#br0" timeOffset="42679.89">15611 3040 638 0,'0'0'330'0,"0"0"-293"16,0 0 31-16,-60 5-30 15,26 10-43-15,-1 9 4 16,-4 2 14-16,5 5-10 0,6-1-3 16,10-6-3-16,6-3-10 15,12-9-19-15,10-10-7 16,7-4 40-16,10-14 3 15,2-4 2-15,2-2-3 16,1-1 0-16,-3 6 5 0,0 8 4 16,-6 9-1-16,-3 9-3 15,-3 9-6-15,-3 8 4 16,0-1 0-16,-4-2-4 16,2-6 1-16,-3-10-2 15,2-7-9-15,3-17-48 16,1-17-322-16</inkml:trace>
  <inkml:trace contextRef="#ctx0" brushRef="#br0" timeOffset="42865.37">15841 2573 649 0,'0'0'317'16,"0"0"-283"-16,0 0 5 15,-26 47 12-15,23-10-12 16,3 8-19-16,0 9 0 15,5 6-12-15,0 4-5 0,3 0-1 16,-1-3-32-16,3-10-71 16,0-9-178-16,1-14-210 15</inkml:trace>
  <inkml:trace contextRef="#ctx0" brushRef="#br0" timeOffset="43030.59">16005 2648 163 0,'0'0'811'16,"0"0"-805"-16,0 0 15 16,0 0-3-16,0 0 22 15,4 81-20-15,-4-29-11 0,-2 3-5 16,-7-3-10-16,2-5-62 16,-6-7-118-16,1-10-113 15</inkml:trace>
  <inkml:trace contextRef="#ctx0" brushRef="#br0" timeOffset="43264.19">15786 2956 247 0,'0'0'860'0,"0"0"-857"15,7-35 17-15,20 24-1 16,12-2 10-16,6 0-20 0,6-1-7 16,3 0 0-16,-3 0-2 15,-3 3 5-15,-5 7-4 16,-6 3-1-16,-7 2-3 15,-5 9 1-15,-8 2-1 16,-4 2-2-16,-4-1-5 16,-4-1-37-16,-3-4-49 0,-2-6-114 15,0-2 16-15,-5-7 22 16,-2-8-283-16</inkml:trace>
  <inkml:trace contextRef="#ctx0" brushRef="#br0" timeOffset="43496.98">16251 2603 49 0,'0'0'5'16,"-5"-37"7"-16,5 17-3 0,0 3-10 16,0 0 5-16,0 4 25 15,3 0 99-15,1 3-143 16,0 2 12-16,-1 2 6 15,3-1 4-15,-2 0 7 16,0 0 8-16,4-6 0 0,-1-1-20 16,1-6-55-16,0 0-168 15</inkml:trace>
  <inkml:trace contextRef="#ctx0" brushRef="#br0" timeOffset="43665.73">16347 2327 100 0,'0'0'-6'0,"0"0"485"0,0 0-305 16,0 0-87-16,0 0 6 15,13 47 20-15,-7-23-36 16,0 6-22-16,4 6-26 16,-1 5-15-16,1 0-10 15,3 3-2-15,5 0-1 0,-3-1-2 16,1-4-24-16,-1-3-56 16,-2-6-79-16,-3-7-111 15,-4-9-78-15</inkml:trace>
  <inkml:trace contextRef="#ctx0" brushRef="#br0" timeOffset="44064.03">16360 2717 920 0,'0'0'115'0,"0"0"-112"15,0 0 11-15,0 0 25 0,0 0-16 16,60 4-12-16,-25-19-5 15,6-4-4-15,-1-4-22 16,-2 0-42-16,-6 2-15 16,-6 4 32-16,-5 3 43 15,-8 8 9-15,-5 6-2 0,0 6 9 16,-6 12 28-16,0 6 14 16,1 3-23-16,1 3-6 15,2-2-18-15,-2-3-6 16,6-7 4-16,-1-8-3 0,0-6-3 15,5-4 7-15,-1-14 4 16,3-3-7-16,-1-4-1 16,3 0-2-16,-3 2 1 15,-1 8-3-15,1 5-6 16,-1 6 4-16,-1 10-2 16,-2 4-1-16,3 3 3 0,-3-1-4 15,3-5-41-15,1-8-60 16,3-3-267-16,4-14-242 15</inkml:trace>
  <inkml:trace contextRef="#ctx0" brushRef="#br0" timeOffset="44596.37">17166 2552 117 0,'0'0'576'16,"0"0"-465"-16,-55 32-81 15,31-19 29-15,1 1-20 16,2 3-29-16,4 2-8 0,5 1 1 15,10-2-7-15,2 2 1 16,12-6-5-16,8-5 3 16,8-9 2-16,9-3 2 15,1-13-57-15,4-8-50 16,-2-7-7-16,-3-7 31 0,-8-5 86 16,-8-7 28-16,-7-5-18 15,-11-10 50-15,-2-4 28 16,-1-3 36-16,-4 1-61 15,-5 10 22-15,4 11-37 16,-3 16-5-16,1 18 35 16,-2 16-55-16,0 22-11 0,0 16-12 15,-2 13 0-15,0 13-1 16,4 4 0-16,3 2 0 16,4-6-3-16,8-10 0 15,9-13-2-15,8-13 0 0,10-13 8 16,1-14 11-16,6-8-4 15,0-13-8-15,-1-13 0 16,-4-8-2-16,-7-6-11 16,-6 2-1-16,-11 8 11 15,-8 9 1-15,-5 16 1 16,-9 18-12-16,-6 27 18 0,-6 15 8 16,3 10 14-16,5 6 20 15,5 1-15-15,11-9-18 16,17-15-15-16,14-17-8 15,13-17-24-15,11-17-60 16,9-27-217-16,5-24-552 0</inkml:trace>
  <inkml:trace contextRef="#ctx0" brushRef="#br0" timeOffset="65530.07">24393 5398 83 0,'0'0'628'0,"2"-3"-642"0,8-7 33 15,7 0-9-15,8-2 10 16,7-3-5-16,9 2 5 15,11-1 19-15,13-4 22 16,15-1 1-16,14-5-7 16,17-2 11-16,17-6 4 0,19-7 0 15,23-3-5-15,16-8-8 16,18-4 5-16,23-4-2 16,7 0-18-16,8-2-8 15,4 4-5-15,-1 4-7 16,-9 4 1-16,-15 5-16 0,-21 6-2 15,-23 5 0-15,-33 5-2 16,-26 4-2-16,-36 9-2 16,-25 1-2-16,-23 6-4 15,-19 0-21-15,-15 0-25 16,-14 0-54-16,-10-2-16 0,-14-8-90 16,-5-4-180-16</inkml:trace>
  <inkml:trace contextRef="#ctx0" brushRef="#br0" timeOffset="66231.56">24981 3231 116 0,'0'0'643'0,"0"0"-569"16,0 0 52-16,-39-6-28 16,31 6-21-16,-4 0-45 15,-1 10-17-15,-6 14-8 16,-3 14-6-16,-3 16-1 16,-2 13 3-16,4 8 0 0,8 2 1 15,7-6-1-15,8-8-2 16,18-18-2-16,11-14-12 15,14-15 9-15,13-16 5 16,8-14-54-16,5-18-83 16,1-11-176-16,-5-12-195 0</inkml:trace>
  <inkml:trace contextRef="#ctx0" brushRef="#br0" timeOffset="66563.84">25791 3044 802 0,'0'0'343'0,"0"0"-352"15,-53-34 25-15,22 23 14 16,-6 7-3-16,-4 4-13 16,-6 11-11-16,-1 13 0 0,5 9 1 15,7 10 7-15,9 4 17 16,15 1-10-16,14-3-13 15,17-6-6-15,18-4 0 16,8-7 10-16,8-3 6 0,5-3-7 16,-4 0 4-16,-6-2-9 15,-15 2-1-15,-15 2-4 16,-18 5-6-16,-17-2 3 16,-20 5 14-16,-14 1-8 15,-7-3-18-15,-5-5-21 0,1-7-29 16,9-14-40-16,12-11-145 15,18-22-364-15</inkml:trace>
  <inkml:trace contextRef="#ctx0" brushRef="#br0" timeOffset="66962.97">26245 3030 153 0,'0'0'925'0,"-39"-31"-910"15,22 11-13-15,5 0 9 16,5 3-9-16,5 0-2 16,2 2-2-16,8-1 18 15,11 3-7-15,7 3 2 0,7 3-3 16,6 4 4-16,0 5-7 15,-1 15-5-15,-6 10-5 16,-10 13-1-16,-14 12-2 16,-10 9-3-16,-17 10-1 15,-15 2 25-15,-2-2-8 16,1-5 2-16,6-10 24 0,11-11 40 16,6-8-13-16,12-10-19 15,5-7-2-15,15-9-12 16,9-5-2-16,11-6-13 15,11-4-3-15,8-12-7 0,0-8-98 16,-2-9-167-16,-7-8-424 16</inkml:trace>
  <inkml:trace contextRef="#ctx0" brushRef="#br0" timeOffset="67179.5">26832 2834 982 0,'0'0'248'16,"0"0"-221"-16,0 0 33 16,0 0-18-16,0 0-15 15,-2 64 17-15,10-17 12 0,1 9-30 16,-3 3-19-16,-2 2-3 16,-3 0-6-16,-1-1-17 15,0-3-92-15,-3-8-78 16,3-13-211-16</inkml:trace>
  <inkml:trace contextRef="#ctx0" brushRef="#br0" timeOffset="67495.25">27308 2829 842 0,'0'0'413'0,"0"0"-399"15,0 0-8-15,0 0 39 16,10 71 27-16,-22-19-28 15,-3 5-15-15,3 0-21 16,2-3-7-16,8-10 0 16,7-9-4-16,12-12 0 0,10-15-4 15,9-9-2-15,10-22 10 16,3-14-11-16,1-15-16 16,-7-12-10-16,-11-8 10 15,-16-6 3-15,-16 4 3 16,-17 9-4-16,-19 16-21 0,-14 22 3 15,-9 23-31-15,-7 21 50 16,-3 24-1-16,5 13-105 16,9 6-108-16,18-6-46 15,22-13-150-15</inkml:trace>
  <inkml:trace contextRef="#ctx0" brushRef="#br0" timeOffset="67781.42">28108 2707 767 0,'0'0'410'16,"0"0"-421"-16,0 0 11 15,-34 69 52-15,-4-22-27 0,-3 8-22 16,0 8 2-16,6-2 17 16,13-6-1-16,11-6-17 15,15-10-5-15,19-14 0 16,16-14 12-16,15-14 16 0,14-20 0 15,10-18-20-15,3-16-2 16,-5-15 1-16,-10-12 2 16,-16-8 8-16,-23 2-6 15,-25 12-1-15,-22 21-2 0,-33 28-11 16,-28 30-19-16,-25 41 8 16,-12 27-87-16,-7 12-173 15,10 1-340-15</inkml:trace>
  <inkml:trace contextRef="#ctx0" brushRef="#br0" timeOffset="70995.64">6128 1295 772 0,'31'-29'173'0,"7"-7"-234"16,12-7 54-16,14-3 10 0,17 0-1 15,15-3 2-15,15 4 6 16,8-1 7-16,8 8 3 16,10 5 5-16,8 6-1 15,5 10 3-15,1 10 1 16,1 7-20-16,-2 13-4 0,-2 11-3 15,-16 13 1-15,-9 11-4 16,-21 12 3-16,-15 11 1 16,-24 6 0-16,-20 8 0 15,-28 5 2-15,-21 3-1 16,-28 2 11-16,-24 5-7 0,-25 5 12 16,-24 3-4-16,-20 1 3 15,-18-1-8-15,-12-4-6 16,-13-6 0-16,-4-12-1 15,-5-12 0-15,-2-15-3 16,2-17 3-16,5-22-2 16,8-20 6-16,10-19-1 0,16-29 28 15,21-24 9-15,23-22-13 16,24-21-21-16,26-16 0 16,34-11-4-16,28-3 1 15,32-1-7-15,29 3 0 16,19 10 2-16,20 13-6 0,16 13 5 15,13 19 1-15,1 20-7 16,-3 23 3-16,-4 22 0 16,-12 23-26-16,-23 14-83 15,-21 20-86-15,-18 10-341 16</inkml:trace>
  <inkml:trace contextRef="#ctx0" brushRef="#br0" timeOffset="81646.17">6849 6706 26 0,'0'0'43'0,"0"0"-30"0,0 0-12 16,0 0-18-16</inkml:trace>
  <inkml:trace contextRef="#ctx0" brushRef="#br0" timeOffset="82394.52">6849 6706 94 0,'32'-14'28'16,"-29"18"243"-16,-1 2-154 0,0-3-27 16,5-1 29-16,1 1-18 15,6 0-29-15,2-2-39 16,8 2-8-16,5 0-8 16,3 3-7-16,6 0-6 15,4 2-2-15,5-1-3 0,5 0 4 16,6-1-2-16,2 0 1 15,7-1 10-15,4-2 11 16,8 1 12-16,5-1 8 16,6 3-2-16,5 0-8 15,7 2-6-15,1 2-7 0,5 6-4 16,0-1-8-16,4 2-4 16,1 2 0-16,6-1-2 15,2 1 0-15,4-2 0 16,6-2-2-16,9-2 1 15,3-3 19-15,6 0 10 0,7-1 5 16,6-4 2-16,3 1-3 16,3-2-11-16,0 3-10 15,6-1-8-15,0-2-2 16,3 3-2-16,6-1 0 16,7-2 1-16,4 1-2 0,7-3-1 15,8 0 3-15,7-1-1 16,6 1-2-16,7-1 3 15,6 1 2-15,3-1 19 16,3 2 21-16,-1 0 1 16,2 1-3-16,2-1-11 15,-2 1-13-15,3 0-12 16,1-1 3-16,-2 3-9 0,1-2-1 16,1 3 3-16,-2 2 0 15,0-1-2-15,-5 2 2 16,-1 3 0-16,0-2-1 15,-6 2 11-15,-3-1 8 0,-2 1-1 16,-3-1-11-16,-11 1-1 16,-4-2-2-16,-12-1-7 15,-13-3 3-15,-8-1 0 16,-11-2-2-16,-12-1-2 16,-13-3-3-16,-11 0 1 0,-14 0 5 15,-15 0-2-15,-13 0 3 16,-10 0-1-16,-13 0 0 15,-8 0 1-15,-15 0 0 16,-8 0-3-16,-9 0 2 0,-11 0-24 16,-4 0-15-16,-9 0-40 15,0-6-68-15,-8-5-76 16,-2-7-116-16,2-7-434 16</inkml:trace>
  <inkml:trace contextRef="#ctx0" brushRef="#br0" timeOffset="83114.53">19543 6884 303 0,'0'0'412'15,"0"0"-220"-15,0 0-76 16,0 0-4-16,22 41 9 0,-12-13-27 16,3 13-8-16,2 10-30 15,-1 10-20-15,-1 6 1 16,-2 4-13-16,-6 2-15 16,-5-4-4-16,-1-5-5 15,-7-7 1-15,-2-10 8 0,-1-10-12 16,1-10 5-16,0-10-14 15,1-13-4-15,1-4-3 16,3-17-12-16,2-13-73 16,1-12-62-16,2-14-74 15,11-6-66-15,5-7-47 16,4 0 2-16,-1 4 337 0,0 7 135 16,-5 9 108-16,-9 9-32 15,-5 10 16-15,-3 9-30 16,-8 4-46-16,-2 7-30 15,1 3-29-15,0 4-12 0,4 1-7 16,2 2-19-16,4 0-18 16,2 5-15-16,13 5 2 15,9 4 11-15,10 2-3 16,12 1 0-16,14 4-3 16,11-1-1-16,8 0-3 15,6 0-5-15,0-1-4 0,-2-1-2 16,-7-1-3-16,-9-1-5 15,-12-1 2-15,-12-4 4 16,-12-2 1-16,-7-2 3 16,-13-1-2-16,-4-2-1 15,-5 0-8-15,-9 2-2 0,-1 2 7 16,-6 4 4-16,-3 1 4 16,-5 5-1-16,-6 2 0 15,-7 4 0-15,-9 2 4 16,-9-1 4-16,-20-1 22 15,-14-1 8-15,-19-2-6 0,-17-8-12 16,-14-4-18-16,-12-9-6 16,-7-10-74-16,12-13-208 15,19-12-504-15</inkml:trace>
  <inkml:trace contextRef="#ctx0" brushRef="#br0" timeOffset="84678.77">13511 4388 921 0,'-83'10'-8'16,"-15"-1"15"-16,1-1-3 15,-10-1-3-15,2-2 1 16,-5-5 6-16,5-6 32 16,9-11 33-16,13-13-6 0,10-13-9 15,15-14-26-15,13-15-17 16,23-16-8-16,14-16 1 16,20-15 4-16,28-16 14 15,25-13 9-15,25-12-11 16,28-11-3-16,24-9-2 15,27-6-7-15,23-2-4 16,22-3-5-16,21 3-4 0,19 1 3 16,17 14 0-16,13 8 0 15,11 16-1-15,14 17-5 16,0 18 1-16,5 18 8 16,-1 17-10-16,-7 21 3 0,-4 15-15 15,-18 21 1-15,-16 16 10 16,-20 19-6-16,-21 21 13 15,-20 17-3-15,-24 16 1 16,-23 14-1-16,-18 11 9 16,-24 13-4-16,-17 10-1 0,-27 9 2 15,-23 11-6-15,-28 8 8 16,-23 8-3-16,-30 5 4 16,-28 2 7-16,-33 4-7 15,-28-2-2-15,-31 1-1 0,-29 2-2 16,-31-5-1-16,-24 1 2 15,-26-5-15-15,-22-4-10 16,-19-6 9-16,-10-12 1 16,-10-11 15-16,-9-16 2 15,-3-14-4-15,5-20 10 16,7-20 15-16,12-19 4 16,17-18-12-16,25-14 2 0,32-19-9 15,34-15-8-15,37-13-7 16,33-17-88-16,35-21-218 15</inkml:trace>
  <inkml:trace contextRef="#ctx0" brushRef="#br0" timeOffset="85512.57">16045 3894 63 0,'0'0'403'0,"0"0"-277"16,0 0-22-16,0-40-2 15,0 33-2-15,0 1-15 16,4 3-19-16,3 3-29 16,7 3-30-16,8 13-1 15,2 5 3-15,5 13 5 0,3 6 3 16,1 11-6-16,-2 6-2 15,-4 6-1-15,-6 2-2 16,-4 0-7-16,-5-1 15 16,-4-6-49-16,-3-8-21 15,-4-7-15-15,-1-12-32 0,-2-12-57 16,-6-12-187-16</inkml:trace>
  <inkml:trace contextRef="#ctx0" brushRef="#br0" timeOffset="85779.66">16159 4317 320 0,'0'0'708'0,"0"0"-696"15,0 0 31-15,8 43 46 16,4-26-26-16,4 3-29 16,3 1-3-16,0 2-12 0,3 0-9 15,-2-1 4-15,2-2 0 16,-3-3-1-16,-3-4-1 15,-1-5 8-15,-5-4 24 16,1-4 6-16,-5-12 14 16,0-8-13-16,-1-10-12 0,-2-8-27 15,2-8-10-15,-1-5-20 16,8-1-63-16,-1-1-106 16,5 5-129-16,-1 7-442 15</inkml:trace>
  <inkml:trace contextRef="#ctx0" brushRef="#br0" timeOffset="87412.57">15182 5331 837 0,'-11'-3'142'16,"2"3"-118"-16,4 0 25 15,5 12-17-15,2 7-15 16,8 9 4-16,3 10 8 0,6 10-6 16,0 9-1-16,1 8 0 15,-4 6-13-15,-1 3-6 16,-4-1 0-16,-4-8-11 16,-7-8-93-16,0-16-82 15,-9-18-109-15,-6-19-179 0</inkml:trace>
  <inkml:trace contextRef="#ctx0" brushRef="#br0" timeOffset="87611.88">14980 5354 782 0,'0'0'333'0,"1"-37"-261"16,10 20 22-16,8 0-3 15,7-3-5-15,7-3-35 16,1-1-25-16,8-3-21 15,5 0-2-15,1 2-8 0,7-1-76 16,-2 5-75-16,1 4-79 16,-2 4-71-16,-5 10-247 15</inkml:trace>
  <inkml:trace contextRef="#ctx0" brushRef="#br0" timeOffset="87978.67">15656 5524 1221 0,'0'0'7'0,"0"0"-3"16,0 0 4-16,-43-14 12 16,27 17-16-16,3 9-1 15,0 9-4-15,0 7-4 16,2 6-2-16,4 3-18 15,5-3-12-15,2-3-9 0,4-9 12 16,5-11-19-16,1-11 45 16,3-7 20-16,-2-12-2 15,1-5 7-15,0-3 1 16,1 2 2-16,-1 2 6 16,-1 8-2-16,2 7-11 0,3 8 10 15,2 8-16-15,-1 9 6 16,-1 4 4-16,0 1-13 15,2-3 1-15,-3-5-1 16,-1-11-14-16,1-13-47 16,-3-17-122-16,1-17-489 0</inkml:trace>
  <inkml:trace contextRef="#ctx0" brushRef="#br0" timeOffset="88548.81">15859 4997 911 0,'0'0'244'0,"0"0"-215"16,0 0 17-16,-16 57 39 16,16-18-23-16,0 9-33 15,3 7-14-15,3 6-9 16,2 2-4-16,2 2 1 16,2-4-2-16,-3-1-4 0,1-12-35 15,0-9-12-15,-5-11 26 16,1-12 15-16,-2-14 2 15,-4-9-1-15,0-14 32 16,0-9-15-16,-2-8-7 16,2-3 1-16,2 1-4 0,6 3-9 15,9 7 6-15,1 10 12 16,-1 6-7-16,0 6-1 16,-7 5-5-16,-3 3 3 15,-7 4-1-15,-3 9-11 0,-9-1-2 16,-7 4-23-16,-1 0-14 15,-1-3 39-15,2-4 19 16,8-3-1-16,5 0 19 16,6-5 10-16,6 6-22 15,14 3 8-15,7 3-5 16,4 3 9-16,1 4-6 0,3-1-10 16,-6 0-5-16,-2-6 1 15,-6-8-3-15,-1-5 1 16,-7-7 0-16,-2-13-16 15,-2-5-45-15,-4-8-54 16,1-1 38-16,-3 4 61 0,-1 7 19 16,1 11-1-16,5 10 3 15,-3 8 10-15,3 17 32 16,1 4 37-16,2 2-30 16,-1-1-38-16,0-6-14 15,-2-13-10-15,0-11-167 0,-3-19-509 16</inkml:trace>
  <inkml:trace contextRef="#ctx0" brushRef="#br0" timeOffset="88695.74">16151 4970 592 0,'0'0'665'0,"0"0"-668"15,-17 46 4-15,19-35 3 16,7-1-3-16,5-4-59 15,4-6-218-15,8 0-513 0</inkml:trace>
  <inkml:trace contextRef="#ctx0" brushRef="#br0" timeOffset="89346.09">16451 5138 1290 0,'0'0'78'0,"0"0"-52"0,16 50 109 16,-7-34-49-16,2 3-63 15,0 1-15-15,1 3-6 16,2-1-1-16,-2 0-1 16,1-4-6-16,0-3-27 0,0-6-7 15,0-7-13-15,-2-2 3 16,-3-9 28-16,2-7 13 16,-3-6 14-16,0-3-2 15,3 0-5-15,-2 3 2 16,1 5 1-16,5 5-6 15,0 9 1-15,2 3-1 0,4 6 0 16,-1 5 4-16,2 1 1 16,0-2 1-16,3-2 1 15,-4-5 0-15,4-3 0 16,1-11 5-16,2-8-2 16,0-8 1-16,-2-3-2 0,-2-4-2 15,-4-1 5-15,-8 2 1 16,-7 8-4-16,-4 3 1 15,-9 11 0-15,-6 8 9 16,-7 3-7-16,1 13 1 16,4 4-9-16,0 0 1 0,9 3 0 15,6-6 0-15,4-3-3 16,13-8-7-16,4-3 2 16,9-7 16-16,4-3-1 15,4 0-6-15,2 6-3 16,2 4 4-16,-2 20-3 0,-4 11-4 15,-1 13-5-15,-8 11-6 16,-3 7-14-16,-11 3 0 16,-8 3 1-16,-3-1 12 15,-9 4-1-15,-7-6 8 16,-4-7 9-16,-5-11 3 0,-4-14 0 16,0-17 14-16,-3-18 44 15,2-25-43-15,4-17-16 16,4-13-37-16,9-11-26 15,9-7-38-15,10-4-84 16,15 0-215-16,12 4-192 0</inkml:trace>
  <inkml:trace contextRef="#ctx0" brushRef="#br0" timeOffset="89978.98">17906 4303 203 0,'0'0'900'0,"-6"-44"-897"16,-5 31 0-16,-5 13 14 16,-2 6 21-16,-2 16-20 15,-7 11-11-15,0 11-6 16,-2 9-1-16,3 5 0 15,1-3 0-15,3-5-1 0,10-11-5 16,8-14-4-16,4-14 0 16,9-14 3-16,8-19 22 15,8-14-2-15,6-10-4 16,7-6 7-16,3 3 10 16,1 6 16-16,-2 13-15 0,-3 19-15 15,-4 12-11-15,-9 22 7 16,-6 10 1-16,-7 5-3 15,-5 2-3-15,-3-5 4 16,-2-7-3-16,3-15-10 16,0-13-98-16,2-20-61 0,5-18-354 15</inkml:trace>
  <inkml:trace contextRef="#ctx0" brushRef="#br0" timeOffset="90295.64">18268 4093 121 0,'0'0'767'16,"0"0"-694"-16,-42 35 49 16,22-18 5-16,2 2-53 15,0 6-32-15,5 4-13 16,2 2-19-16,9 0-9 0,2-4 0 16,8-4-7-16,8-8-21 15,3-12-2-15,4-6 13 16,0-15-21-16,2-10 7 15,0-5 6-15,-4-2 19 16,0 3 16-16,-1 11-8 16,-3 8 3-16,0 13 11 0,-2 10-8 15,1 13 1-15,1 2 5 16,-1 1-6-16,-3-5-5 16,1-7-3-16,3-14-8 15,-1-11-85-15,1-20-392 0</inkml:trace>
  <inkml:trace contextRef="#ctx0" brushRef="#br0" timeOffset="90496.17">18531 3455 1005 0,'0'0'47'0,"0"0"21"16,0 0 3-16,0 0-5 15,12 71-3-15,-1-18-24 16,5 6-19-16,3 8-14 15,2-3 0-15,-2-1-4 16,3-4-34-16,-2-5-85 0,-2-10-118 16,-5-13-160-16,-7-11-213 15</inkml:trace>
  <inkml:trace contextRef="#ctx0" brushRef="#br0" timeOffset="90696.12">18523 3958 659 0,'0'0'507'0,"0"0"-483"15,0 0-34-15,10-40 19 16,25 25 4-16,7 0-8 16,4 0-3-16,2 3 3 0,-2 2-6 15,-4 9 0-15,-7 1 1 16,-8 7-3-16,-7 7-2 16,-4 3 6-16,-4 3 9 15,-2-3-3-15,-5-1-6 16,4-9-17-16,-6-7-117 15,0-10-179-15,-2-17-264 0</inkml:trace>
  <inkml:trace contextRef="#ctx0" brushRef="#br0" timeOffset="90811.74">18850 3620 189 0,'0'0'533'15,"0"0"-532"-15,0 0 1 16,40 34-41-16,-20-34-123 15,5-3-277-15</inkml:trace>
  <inkml:trace contextRef="#ctx0" brushRef="#br0" timeOffset="91529.15">19012 3667 146 0,'0'0'869'16,"-8"39"-816"-16,3-20 76 16,5 5-10-16,0-1-43 15,7 1-46-15,1-3-18 16,4-2-8-16,4-6-7 15,4-6-38-15,0-7-12 0,4-6-3 16,-5-12-9-16,-1-4 35 16,-9-8-12-16,-5-1-3 15,-8 0 29-15,-10 5 14 16,-4 5 6-16,-5 10 53 16,3 8-5-16,1 3-14 0,5 8-17 15,5 4 3-15,5 2-11 16,4-3-8-16,6 0-4 15,9-5-7-15,3-4 12 16,7-4 6-16,1-8-5 16,-2-7-1-16,-1 0-2 0,-1 1-4 15,-3 5 0-15,-3 3 1 16,0 8-1-16,-3 4-9 16,-1 9 5-16,-2 4-1 15,-1 1 5-15,1-1 4 16,-3-3-6-16,1-5 3 0,0-8-3 15,1-1-4-15,1-10 8 16,-2-7-1-16,2-2 0 16,3 0-1-16,-4 4 0 15,-1 6 4-15,2 7-5 16,1 5 2-16,-4 14 2 0,5 2 8 16,0 2-3-16,0 0-4 15,1-5-3-15,0-6 2 16,4-9 12-16,5-5 0 15,0-17-3-15,4-8-6 16,2-10-4-16,3-12-1 16,-2-9 0-16,2-1-1 0,-4 0 3 15,-4 8 0-15,-6 12 0 16,-3 11 2-16,-10 19 7 16,-4 11 26-16,-8 17-28 15,-5 11-8-15,5 8-6 16,1 6-3-16,7 5-7 0,5-3-3 15,10-4-10-15,12-6-9 16,2-8 20-16,3-5 16 16,-1-7 0-16,-8-1-14 15,-8 0-1-15,-15 0 4 0,-12 2-83 16,-21 5 26-16,-18-3-52 16,-12-1-108-16</inkml:trace>
  <inkml:trace contextRef="#ctx0" brushRef="#br0" timeOffset="92828.56">18277 4975 261 0,'0'0'899'0,"-64"-2"-895"16,32 18 7-16,8 5 48 15,2 10-23-15,6 9-28 16,7 7-3-16,3 6 0 16,6 1-2-16,3-2-8 0,10-8 4 15,8-10 0-15,4-14-3 16,4-17 2-16,5-10-3 15,5-20 9-15,-1-10-1 16,1-10 21-16,-5 0-18 16,-2 2-6-16,-2 9 1 0,-6 15 17 15,-2 11-18-15,-1 14 0 16,-1 16 17-16,-5 8 1 16,0 5 4-16,-3 0-18 15,-5-3 7-15,0-8-4 16,-2-9-3-16,3-11-2 15,-3-11 3-15,1-18 9 0,-1-8-2 16,-3-11-15-16,-2-8-6 16,-5 0-2-16,-8 5 1 15,-3 10 3-15,-3 12 6 16,1 13-1-16,4 14-14 16,3 17 42-16,6 12-17 0,3 3-11 15,2 1 0-15,6-2-5 16,7-6 2-16,3-6-6 15,5-12-4-15,0-7 3 16,0-10 9-16,0-10 2 16,1-4 5-16,-4-3 7 0,2 4-9 15,-3 5 0-15,1 8 0 16,1 10-4-16,-2 9 1 16,-1 9 6-16,-1 5 1 15,2 2-4-15,-4-3 4 16,1-5-4-16,-2-6-1 0,0-11 1 15,1-3-2-15,-2-18 3 16,3-9 0-16,-5-8-4 16,1-6-5-16,1 1 5 15,-1 6 3-15,-2 10-1 16,2 13-2-16,1 14 4 0,0 10 0 16,1 13 12-16,0 2 8 15,0 2-8-15,3-4-8 16,-1-6 1-16,2-7-2 15,1-10-1-15,1-6 2 16,3-15-2-16,-4-12-1 0,0-6 7 16,-2-8-10-16,1-3 1 15,-5 0 2-15,-3 13-3 16,-2 9 3-16,-4 8-5 16,-2 17-2-16,0 6-5 15,-3 18 7-15,1 2 9 16,2 4-6-16,1 2-5 0,9 0 1 15,3-3 2-15,4-8 0 16,2-2 1-16,1-6-3 16,-4-2 7-16,-5-2-3 15,-6 0-1-15,-5 2-1 0,-2 2-8 16,-11 3-24-16,-4 4 16 16,2-3 9-16,-4-2-2 15,9-7-9-15,3-5-55 16,7-14-9-16,12-13-1 15,6-12-53-15,5-7 32 0,2-5 56 16,-2 1 47-16,-1 6 8 16,-2 13 22-16,-2 10 69 15,-5 13 14-15,-4 8-17 16,1 13-37-16,-4 4-15 16,0 6 2-16,-3 1-12 0,3-1-12 15,-3-3-15-15,-1-5-5 16,-1-7-16-16,-1-8-131 15,0-8-196-15,0-13-454 16</inkml:trace>
  <inkml:trace contextRef="#ctx0" brushRef="#br0" timeOffset="92962.73">19354 4334 673 0,'-11'-10'668'15,"5"7"-653"-15,1 3-1 16,4 0-2-16,1 5-11 15,2 0-6-15,6-5-85 0,6 0-196 16,5-4-444-16</inkml:trace>
  <inkml:trace contextRef="#ctx0" brushRef="#br0" timeOffset="93295.97">19632 4409 292 0,'0'0'831'0,"0"0"-812"15,-39 22-12-15,29-22 25 16,-6 0 50-16,3 0-32 16,-3-3-10-16,1 3-20 0,0 0-13 15,4 1 4-15,5 8-4 16,4 2-2-16,4 2-3 16,11 2-6-16,6 1 8 15,7 0 11-15,4-1-7 16,-1 1-1-16,-2 0-5 15,-3 1-1-15,-8-2-1 0,-5 4 0 16,-11-1-6-16,-5 5 4 16,-15-3-7-16,-4 0-18 15,-7 0-1-15,-1-5-3 16,1-8-7-16,8-7-17 0,7-12-49 16,9-18-111-16,8-16-182 15,15-13-95-15</inkml:trace>
  <inkml:trace contextRef="#ctx0" brushRef="#br0" timeOffset="93463.31">19710 4006 191 0,'0'0'701'0,"8"-47"-649"15,-8 40 113-15,-3 7 36 16,1 10-95-16,2 17-65 16,0 14-10-16,12 13 24 15,5 10-5-15,11 4-13 0,3 0-16 16,3-4-17-16,-1-5-1 15,-1-10-54-15,-3-9-93 16,-5-11-100-16,-6-15-208 16</inkml:trace>
  <inkml:trace contextRef="#ctx0" brushRef="#br0" timeOffset="93611.62">19813 4283 1026 0,'0'0'280'15,"0"0"-280"-15,43-3 26 0,-14-9 34 16,5-6-45-16,1-7-39 16,-1-6-320-16,-5-6-442 15</inkml:trace>
  <inkml:trace contextRef="#ctx0" brushRef="#br0" timeOffset="94579.4">20015 4466 322 0,'0'0'-166'15,"0"0"701"-15,0 0-379 16,24-39-17-16,-17 9-59 15,-1-7-45-15,-1-6-27 16,-1-2-3-16,1-1-4 16,-5 6 2-16,0 9-1 0,0 10 3 15,0 11 44-15,0 13 4 16,0 17-24-16,4 14-24 16,5 8-2-16,1 5-3 15,7 6 1-15,1-6 0 16,3-8-1-16,1-13 1 0,0-10-2 15,0-14 3-15,0-9 5 16,-3-14 3-16,-4-12-4 16,3-6-3-16,-7 0-1 15,-2 2 0-15,2 6 0 16,-4 10-2-16,5 10 0 0,1 9 3 16,2 4 1-16,1 9 10 15,1 2-3-15,1 1-6 16,-5 0-2-16,4-3-3 15,-4-4 2-15,-1-4-1 16,0-3 2-16,-5-3 2 0,3-9 1 16,0-4-1-16,-1-1-1 15,3 1-2-15,3 4-2 16,3 7 2-16,-3 5 8 16,3 7 0-16,-2 8 5 15,2 0-8-15,-5-2-7 16,-2-2 2-16,-3-8-24 0,-2-10-81 15,-2-14-221-15,-2-12-505 16</inkml:trace>
  <inkml:trace contextRef="#ctx0" brushRef="#br0" timeOffset="94761.84">20623 3651 658 0,'0'0'488'15,"-16"-53"-450"-15,13 43 32 16,3 10 8-16,5 9-19 15,7 11-32-15,4 14 1 0,7 9 16 16,4 8-12-16,3 4-18 16,1 2-9-16,2 0-2 15,-4-5-4-15,-2-5-30 16,-9-7-76-16,-4-6-151 16,-6-14-154-16</inkml:trace>
  <inkml:trace contextRef="#ctx0" brushRef="#br0" timeOffset="95411.7">20646 3841 327 0,'0'0'853'16,"0"0"-863"-16,39-24 32 16,-12 3 11-16,1-8-14 15,3-5-13-15,-2-3-15 16,-4-4-120-16,-8-4-60 15,-5 2 100-15,-9 4 79 0,-3 7 14 16,0 9 79-16,-3 9 64 16,-1 14-34-16,0 9-13 15,3 15-37-15,1 14-7 16,2 9 10-16,5 10-9 16,5 4-27-16,4 2-4 0,2-5 6 15,3-7-17-15,2-11-10 16,2-12-5-16,0-14 2 15,1-12 3-15,-2-8 7 16,-4-14 4-16,-1-8-9 16,-7-5-8-16,-2 3-17 0,-1 6 6 15,-6 7 5-15,2 16 6 16,2 9-16-16,2 16 2 16,1 6 16-16,1 4 1 15,5-1-3-15,-1-6 3 16,5-10-2-16,-2-10 1 0,4-7-10 15,0-15 11-15,0-10 1 16,-2-9-6-16,-1-8 1 16,-4-1 7-16,-1 3-3 15,-3 6 3-15,-2 11 0 16,1 14 6-16,2 11 3 0,2 21-3 16,3 17-1-16,4 11-5 15,2 11-2-15,3 11-2 16,-2 6 0-16,-1 4-1 15,-8-1-26-15,-13 5-24 16,-4-5-23-16,-17-4 25 16,-10-11 24-16,-5-13-13 0,-9-17-6 15,1-19 47-15,-6-18 2 16,4-25-2-16,2-25-13 16,1-23-48-16,10-23-111 15,12-19-45-15,19-16-261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35:53.1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8162 2985 192 0,'0'0'-52'15,"0"0"615"-15,0 0-473 16,-38-29 34-16,26 23-32 16,1 0-38-16,-2 3-14 15,-3 0-5-15,-1 3-17 16,-3 6-11-16,-1 6 0 0,-2 8-6 16,-1 6-1-16,2 7 0 15,4 1-4-15,5 2 4 16,6-1-2-16,7-4-4 15,9-7 0-15,9-3 0 16,4-7 10-16,3-5 2 16,4-2-2-16,-4-2-1 0,-3-1 4 15,-7-1-6-15,-8 2-2 16,-7 4 4-16,-5 3-5 16,-12 4 7-16,-7 9 10 15,-4 1-9-15,-5 7 11 0,2 1 2 16,4 2 3-16,8-4 2 15,9 0-16-15,10-4-6 16,8-1-7-16,10-7 4 16,10-3 2-16,7-10-55 15,3-7-136-15,5-4-327 0</inkml:trace>
  <inkml:trace contextRef="#ctx0" brushRef="#br0" timeOffset="233.74">8635 3155 455 0,'0'0'730'0,"0"0"-718"16,0 0-1-16,-42 39 9 15,24-17 2-15,-2 7-15 0,-7 8-3 16,-2 7-1-16,-4 3-4 15,2 0 2-15,3-5-5 16,4-9-54-16,6-12-78 16,2-17-143-16,6-11-266 15</inkml:trace>
  <inkml:trace contextRef="#ctx0" brushRef="#br0" timeOffset="399.09">8255 3178 802 0,'0'0'183'0,"0"0"-87"15,0 0-18-15,38 6 15 0,-13 19-44 16,0 7-20-16,4 4-14 16,-4 4-9-16,2 2-5 15,-5-1-8-15,-2-3-148 16,-5-8-193-16</inkml:trace>
  <inkml:trace contextRef="#ctx0" brushRef="#br0" timeOffset="1447.56">8980 3050 165 0,'0'0'631'0,"0"0"-582"0,-45-7 31 15,22 7 26-15,-6 10-20 16,-4 10-9-16,0 7-46 15,-1 10 3-15,1 10-7 16,4 4-13-16,9 6-2 0,4-3-4 16,11-3-2-16,5-7-1 15,13-10-3-15,10-10 1 16,6-11 11-16,11-12 0 16,3-8-5-16,6-13 0 15,-2-10-4-15,-3-6-4 16,-3-4 1-16,-7-2-7 0,-12 4-8 15,-6 7-3-15,-8 7 15 16,-8 5 2-16,-2 11 4 16,-9 7-2-16,-5 3 19 15,-1 13-2-15,-4 7-7 0,3 7 1 16,3 6-4-16,6 2-3 16,4 0 6-16,5-4-8 15,14-5-9-15,7-8 7 16,7-10 2-16,10-10 0 15,6-7 4-15,4-15-7 16,-2-9 5-16,2-9-6 0,-6-4-18 16,-7-3-15-16,-7 2 18 15,-6 5 7-15,-11 6 5 16,-5 10 3-16,-6 10 1 16,0 11 0-16,-6 7-5 15,-1 13 4-15,1 6 2 0,-1 5-4 16,4 4 3-16,3-1-2 15,3-3-1-15,8-1 2 16,2-4-2-16,3-3-2 16,0-4 9-16,1-3-5 15,-5-2-2-15,-3-3 3 0,-7 2-5 16,-2 0-15-16,-11 3-26 16,-5 1 22-16,-6 0 6 15,1 1 16-15,2-3 3 16,5-3-1-16,7-8 2 15,7-1 10-15,11-14 25 0,10-10-14 16,10-9-13-16,5-8-7 16,6-7-7-16,-1-2-3 15,-4-1-35-15,-3 6 7 16,-8 7 29-16,-7 7 4 16,-8 10 2-16,-7 9-4 15,-4 10 2-15,-2 2-8 0,-7 13 9 16,3 5-3-16,2 6 0 15,4 3 0-15,2 3-3 16,9-3 1-16,7 2 6 16,1-1-4-16,-2 0 2 0,-2-1 1 15,-4 2-3-15,-11 0 3 16,-7 1 0-16,-13 0 0 16,-9 0 4-16,-8-7-6 15,-2-5-23-15,3-8-80 16,9-11-158-16,14-19-449 15</inkml:trace>
  <inkml:trace contextRef="#ctx0" brushRef="#br0" timeOffset="1730.25">10129 3236 912 0,'0'0'176'15,"46"10"-82"-15,-14-10 70 0,8 0-63 16,-2-7-67-16,4-1-30 15,-1-2-2-15,-5-2-51 16,-5-3-195-16,-4-4-270 16</inkml:trace>
  <inkml:trace contextRef="#ctx0" brushRef="#br0" timeOffset="1980.58">10768 2905 849 0,'0'0'370'15,"0"0"-334"-15,0 0 17 16,0 0 53-16,-29 49-64 16,27-19-25-16,0 9-1 15,-3 7-5-15,2 6-5 0,-1 1-3 16,-2 1-2-16,3-2-2 15,-3-5-54-15,6-7-97 16,0-10-93-16,4-13-205 16</inkml:trace>
  <inkml:trace contextRef="#ctx0" brushRef="#br0" timeOffset="2297.92">11081 2874 408 0,'0'0'707'16,"-38"36"-629"-16,18-11-7 15,2 11 42-15,2 6-32 16,4 7-31-16,8-1-21 16,4-1-19-16,5-6-10 0,17-8-4 15,5-11 3-15,8-9 6 16,4-10 3-16,6-9-4 15,-5-11 2-15,-3-10 0 16,-10-11-6-16,-13-5-1 16,-12-6-9-16,-8-3-9 15,-16 4-1-15,-6 6-6 0,-5 9-16 16,-3 17 5-16,3 13-57 16,0 10-83-16,10 12-143 15,7 7-321-15</inkml:trace>
  <inkml:trace contextRef="#ctx0" brushRef="#br0" timeOffset="2732.07">11638 2912 900 0,'0'0'132'0,"0"0"-23"16,0 0 30-16,0 0-37 15,0 0-53-15,-52 18-8 0,35 21-2 16,2 8 9-16,5 7-16 16,8-3-15-16,8-4-10 15,14-10-3-15,14-13 3 16,8-11-2-16,12-13 7 0,6-7-4 16,-2-16-2-16,-5-12-1 15,-10-11-3-15,-14-5-4 16,-17-4-23-16,-13 2-13 15,-22 9 2-15,-14 14-2 16,-12 16-64-16,-11 14-113 0,-3 7-191 16</inkml:trace>
  <inkml:trace contextRef="#ctx0" brushRef="#br0" timeOffset="4547.66">4123 3414 719 0,'0'0'179'0,"0"0"-75"16,-10-44 6-16,0 22-6 16,-1 1-59-16,-5-1-24 15,-4 0-12-15,-2 2-8 0,-5 2-1 16,0 5 2-16,0 6 2 16,3 6-11-16,-1 2 15 15,7 13-9-15,5 7-1 16,4 8-1-16,9 8-2 0,5 4 5 15,10 6-2-15,7-2-2 16,5 2 6-16,2-3-3 16,1-3 0-16,-7-1 3 15,-2-3-4-15,-8 1 3 16,-10-2-2-16,-6-1-4 16,-12-2 7-16,-10-4-8 0,-4-6 7 15,-7-7 3-15,-2-7 0 16,1-9-4-16,3-13 3 15,7-12-1-15,7-11 1 16,13-7 7-16,7-4-6 16,18-1-5-16,15 1 4 0,10 6-4 15,4 4 1-15,6 5 1 16,-1 5-4-16,-5 5 0 16,-7 5-58-16,-10 0-150 15,-9 3-249-15</inkml:trace>
  <inkml:trace contextRef="#ctx0" brushRef="#br0" timeOffset="4748.97">4271 3628 536 0,'0'0'657'15,"0"0"-615"-15,0 0 7 16,48 17 24-16,-27-22-58 15,4-5-9-15,4-4-3 16,4-5-51-16,3-8-193 0,2-6-115 16,-1-4-328-16</inkml:trace>
  <inkml:trace contextRef="#ctx0" brushRef="#br0" timeOffset="5115.96">4626 3073 208 0,'0'0'811'0,"0"0"-778"16,-42 51 50-16,37-21 22 15,5 8-42-15,0 11-2 0,9 6-18 16,0 4-15-16,7 4-13 16,-3 1-7-16,1-1-8 15,-1-5 3-15,-3-10-3 16,2-11-7-16,-5-9-1 15,-1-12 4-15,1-12 4 16,-2-5 1-16,-1-15 19 0,1-8-5 16,1-4-6-16,3-5-7 15,3-1-4-15,5 7-10 16,4 4 7-16,3 10 7 16,1 10-3-16,-3 4-5 15,0 10 4-15,-6 9-2 0,-7 1-2 16,-7 6 0-16,-6 4 3 15,-10-2-21-15,-8 2-26 16,-5-6-16-16,-2-3-28 16,0-12-39-16,4-10-53 15,7-13-316-15</inkml:trace>
  <inkml:trace contextRef="#ctx0" brushRef="#br0" timeOffset="5297.96">5001 3357 627 0,'0'0'454'0,"27"41"-406"16,-17-14 109-16,0 3 8 15,-5 1-81-15,-3 3-51 16,-2 0-23-16,0-1-7 16,-2 1-38-16,-3-4-86 15,3-9-116-15,2-9-177 0</inkml:trace>
  <inkml:trace contextRef="#ctx0" brushRef="#br0" timeOffset="5633.52">5055 3005 77 0,'0'0'897'0,"0"0"-894"16,0 0 0-16,0 0 0 15,0 0-3-15,0 0-1 0,0 0-11 16,0 0-101-16,45-9-57 16,-36 11-66-16,2-2 24 15,-2 1 70-15,-4 1 108 16,-1 2 105-16,-4 3 130 0,2 7 2 16,-2 6-33-16,0 9-56 15,4 7 19-15,-1 8-17 16,3 6 1-16,2 7-13 15,0 1-28-15,1 3-33 16,-2-3-29-16,2-1-10 0,-3-8-2 16,1-8-21-16,-1-10-78 15,-3-15-62-15,2-12-214 16</inkml:trace>
  <inkml:trace contextRef="#ctx0" brushRef="#br0" timeOffset="5999.04">5107 3442 216 0,'0'0'748'15,"0"0"-708"-15,0 0 31 16,35 0 10-16,-6-15-40 0,7-5-26 16,4-7-9-16,5-3-6 15,-5 1-1-15,-2 1-26 16,-7 4-27-16,-6 4 16 15,-11 6 34-15,-5 7 1 16,-7 5 3-16,-2 5-5 0,-11 13 13 16,-5 9-3-16,-2 5 4 15,2 4 5-15,3 2 12 16,4-5-3-16,9-4 5 16,7-5 27-16,10-5 0 15,10-5-3-15,0-2-16 0,5 0-21 16,-5 0-9-16,-3 1-3 15,-11 1-4-15,-8 2 1 16,-10 3-12-16,-17 3-12 16,-12 1-24-16,-14-4-70 15,-8-4-250-15</inkml:trace>
  <inkml:trace contextRef="#ctx0" brushRef="#br0" timeOffset="8598.19">15351 3094 64 0,'-4'0'14'16,"-1"0"7"-16,2-5 216 15,0-1-220-15,3-3 9 0,0-1 2 16,0 1-2-16,0-3 12 15,0 1 24-15,0-3 32 16,0 1 14-16,0-1-22 16,5-1-8-16,5 3-25 0,5 0-18 15,7 2-13-15,7 3-3 16,6 3-5-16,4 4 5 16,3 4 2-16,1 8-15 15,-3 5 1-15,-3 7-4 16,-10 4-3-16,-10 5 0 0,-11 0-4 15,-8 1-3-15,-18 0 10 16,-12-4-12-16,-13-5 10 16,-8-6-1-16,-10-8 8 15,-3-10-7-15,1-3 3 16,4-14-2-16,6-10 11 16,14-8 5-16,12-4 46 0,15-2-25 15,14 4-37-15,20 4-1 16,19 8-9-16,14 7-38 15,12 7-54-15,7 3-169 16,6 1-436-16</inkml:trace>
  <inkml:trace contextRef="#ctx0" brushRef="#br0" timeOffset="9165.04">16039 2975 114 0,'0'0'623'0,"0"0"-608"0,0 0 39 16,-10-40-1-16,26 29 10 15,6-2-30-15,5 2 3 16,5 2-1-16,9 7-12 16,6 2-13-16,2 9-9 0,3 11 1 15,-5 7 2-15,-4 4-3 16,-12 6-3-16,-11 0 0 16,-11 0 1-16,-11-3-1 15,-20-4-1-15,-12-3 8 16,-17-5 3-16,-8-6 0 15,-10-8-4-15,-2-7 3 0,-3-4-4 16,8-13 7-16,10-8 38 16,13-7 10-16,16-6-24 15,18 0-28-15,13-3-8 16,25 2-8-16,20 5-33 16,16 6-60-16,16 2-46 0,10 5-304 15</inkml:trace>
  <inkml:trace contextRef="#ctx0" brushRef="#br0" timeOffset="9717.2">16649 3039 164 0,'0'0'628'16,"0"0"-558"-16,0 0 54 15,-18-50-31-15,26 32-5 16,8-1-39-16,5 1-19 16,12-1-13-16,5 4-10 15,6 4-4-15,6 6-6 0,2 5 5 16,0 10-4-16,-5 10-2 15,-2 10 1-15,-10 4-5 16,-9 4 4-16,-11 1-2 16,-14-1-10-16,-6-5 5 15,-20-7 2-15,-12-4 9 16,-13-11 8-16,-10-8 5 0,-7-6-9 16,-1-12 0-16,7-10 1 15,9-10-2-15,18-5 17 16,18 0-12-16,18-1-13 15,29 7-62-15,24 1-161 16,19 9-156-16</inkml:trace>
  <inkml:trace contextRef="#ctx0" brushRef="#br0" timeOffset="13015.08">20913 2849 508 0,'0'2'329'15,"10"0"-232"-15,7-2-29 16,8 0-15-16,5 0-4 16,6 0-24-16,4 0-20 0,3-3-4 15,1 1-5-15,0-4-107 16,2-2-316-16</inkml:trace>
  <inkml:trace contextRef="#ctx0" brushRef="#br0" timeOffset="13364.66">21485 2648 546 0,'0'0'311'15,"0"0"-198"-15,0 0-18 16,0 0-36-16,0 0-43 16,0 0-15-16,-2 40-1 15,9-6 1-15,1 6 2 0,-1 0-4 16,2 2 2-16,-6-5 1 15,3-3-4-15,-2-2-5 16,1-8-63-16,3-10-135 16,6-11-264-16</inkml:trace>
  <inkml:trace contextRef="#ctx0" brushRef="#br0" timeOffset="13730.32">21748 2742 511 0,'0'0'214'0,"0"0"-54"16,0 0-27-16,6-44-30 15,5 31-22-15,0 3-48 0,7 6-18 16,4 2-9-16,6 3-7 15,0 10 2-15,1 10-3 16,0 2-2-16,-5 7-3 16,-11 1 1-16,-4 2 0 0,-9-3 3 15,-8-3-5-15,-8-5-2 16,-11-3-1-16,-7-5 9 16,-8-7 2-16,1-7 3 15,-1-4-2-15,4-10 1 16,5-5 0-16,13-5-1 15,10 0 2-15,10 1-8 0,14 2-26 16,13 1-105-16,11 3-141 16,6 3-271-16</inkml:trace>
  <inkml:trace contextRef="#ctx0" brushRef="#br0" timeOffset="14115.68">22166 2648 901 0,'0'0'148'0,"0"0"-69"15,0 0-26-15,49-21-17 16,-22 21-20-16,2 6-10 0,3 9-7 15,3 5 1-15,-3 7-3 16,-1 5 1-16,-7 1-1 16,-7 1 3-16,-8-1-13 15,-7-3-1-15,-5-4-2 16,-15-6 5-16,-11-5 0 0,-7-6 2 16,-8-6 12-16,-4-5 3 15,3-12-4-15,5-4 0 16,10-8 2-16,14-5 5 15,13-6 12-15,13 1-25 16,21-2-31-16,16 4-171 16,11 4-362-16</inkml:trace>
  <inkml:trace contextRef="#ctx0" brushRef="#br0" timeOffset="19431.95">17426 2857 444 0,'0'0'270'15,"0"0"-145"-15,0 0-88 16,0 0 18-16,0 0-12 16,46-11-17-16,-20 9-16 15,3 2-8-15,2 3 0 16,0 7-1-16,-2 3 0 0,-8 6-3 16,-2 3 1-16,-11 5 1 15,-8 1-4-15,-6 2 2 16,-13-1 1-16,-8-4 10 15,-6-5-9-15,-6-4 13 0,-1-10-11 16,2-6 0-16,3-10 5 16,7-12 6-16,4-5 26 15,8-7 20-15,7 0-25 16,6 1-21-16,4 2-11 16,13 7-8-16,8 4-15 0,6 4-92 15,4 2-158-15,9 3-305 16</inkml:trace>
  <inkml:trace contextRef="#ctx0" brushRef="#br0" timeOffset="19764.75">17768 2877 481 0,'0'0'645'0,"0"0"-593"16,0 0 28-16,0 0-9 0,44-40-24 15,-14 30-32-15,3 6-11 16,4 1-2-16,-2 3-9 16,-4 9 4-16,-4 6-3 15,-9 4-6-15,-7 6-4 16,-10 1-7-16,-7 4 8 16,-13-3 18-16,-9-2-5 0,-7-2 9 15,-4-7-2-15,-3-8-1 16,4-5 0-16,1-3 5 15,8-11-3-15,8-8 3 16,8-8-3-16,11-3-5 0,6-2-11 16,14-1-75-16,13 2-79 15,7 3-33-15,5 3-122 16,3 7-173-16</inkml:trace>
  <inkml:trace contextRef="#ctx0" brushRef="#br0" timeOffset="20064.53">18173 2856 657 0,'0'0'338'15,"0"0"-267"-15,0 0 30 16,46 1 0-16,-20-4-43 0,6 0-29 16,1 2-23-16,-2 1-1 15,-3 6-6-15,-5 5-1 16,-6 5-1-16,-8 2-8 15,-9 5-4-15,-11 1 1 16,-13 1 9-16,-9 0 9 0,-11-4 10 16,-5-4-10-16,0-7 16 15,1-6 22-15,8-4 3 16,10-11-2-16,12-9-18 16,13-7-19-16,10-6-7 15,22-2-40-15,13-5-144 0,11-2-294 16</inkml:trace>
  <inkml:trace contextRef="#ctx0" brushRef="#br0" timeOffset="20564.06">18722 2854 301 0,'0'0'677'0,"0"0"-581"15,0 0-8-15,0 0 27 0,36-38-30 16,-13 28-39-16,5 4-30 16,6 5-15-16,-1 1 1 15,1 8-5-15,-3 8 0 16,-6 5 0-16,-8 3-4 15,-11 5 1-15,-8 1-2 0,-16 1-3 16,-14-1 4-16,-10-3 4 16,-12-5 13-16,-2-6-3 15,-1-9-1-15,9-7 2 16,8-10 15-16,12-14 5 16,16-7-2-16,12-9-8 0,16-4-24 15,21-4-43-15,10 1-198 16,13 3-541-16</inkml:trace>
  <inkml:trace contextRef="#ctx0" brushRef="#br0" timeOffset="21999.1">21077 3665 265 0,'0'0'446'16,"0"0"-417"-16,0 0-2 0,59 10 39 15,-25-10-7-15,8 0-51 16,1 0-10-16,3-1 12 16,-1-2-12-16,-5-4-144 15,-6-2-262-15</inkml:trace>
  <inkml:trace contextRef="#ctx0" brushRef="#br0" timeOffset="22563.91">21950 3432 169 0,'0'0'-87'16,"0"0"573"-16,0 0-297 15,0 0-19-15,7-45-36 16,-12 32-33-16,-6 3-31 15,-3 0-9-15,-6 4-14 16,-2 5-26-16,-5 2-14 0,-2 12-4 16,-4 6-8-16,4 6 10 15,4 5-6-15,5 2-3 16,9-3 2-16,7 0 1 16,4-8-5-16,12-4 7 0,9-10 3 15,4-7 1-15,5-3 5 16,2-10-6-16,0-4-5 15,-4 0-4-15,-6 2-3 16,-4-1 6-16,-9 8 2 0,-3 3-1 16,-2 5 1-1,0 10-10-15,-2 9 2 0,0 4 10 16,1 8 4-16,-1 1-6 16,2 7 1-16,-4 1 0 15,0 1-9-15,-6-3-71 16,-1-5-263-16</inkml:trace>
  <inkml:trace contextRef="#ctx0" brushRef="#br0" timeOffset="22999.07">22438 3526 349 0,'0'0'578'0,"0"0"-495"0,-25-52 24 15,13 27 29-15,1 1-50 16,0 0-51-16,-3 3-15 16,-1 4-5-16,-2 4-7 15,1 9-9-15,-3 4-6 16,-2 11 6-16,3 10-3 0,1 6-2 15,4 6 3-15,2 0 1 16,9-2-3-16,2-6 2 16,9-6-4-16,6-8 3 15,2-8 7-15,6-3-4 16,0-10 5-16,2-3 11 0,-3 1-10 16,-5 0 2-16,-3 5-4 15,-5 4 14-15,-2 5 25 16,-5 13-25-16,-2 8 7 15,0 8 24-15,-1 8-9 0,-3 3-29 16,-4 4-5-16,1-1-8 16,-5-2-49-16,1-11-183 15,3-7-402-15</inkml:trace>
  <inkml:trace contextRef="#ctx0" brushRef="#br0" timeOffset="23900.1">15587 3895 139 0,'0'0'591'16,"0"0"-503"-16,0 0 31 0,0 0-31 15,0 0-29-15,-36-32-33 16,15 35 2-16,-6 12-9 16,-2 9-6-16,1 6-9 15,1 8-4-15,5 2 2 16,9-1-2-16,8-5 0 16,10-9 0-16,14-8-4 0,10-11 15 15,11-9 6-15,7-16 3 16,5-6-9-16,-1-9-9 15,-5-3 2-15,-7-1-2 16,-16 1-1-16,-15 3 1 16,-10 5 3-16,-18 8-10 0,-12 7-22 15,-8 12-7-15,-6 5-14 16,3 13-56-16,1 2-138 16,7 2-320-16</inkml:trace>
  <inkml:trace contextRef="#ctx0" brushRef="#br0" timeOffset="24247.9">16274 3847 1067 0,'0'0'131'0,"0"0"-49"15,0 0 47-15,0 0-80 16,0 0-44-16,-46 10 2 15,22 11-10-15,3 9 1 16,2 4-1-16,7 2 0 0,10-1 1 16,4-5 3-16,16-6-7 15,7-10 7-15,12-9 8 16,6-7 0-16,6-12 4 16,-3-7-4-16,-4-5-8 15,-7-2-1-15,-15-1 0 0,-16 0-2 16,-10 1-3-16,-18 6-39 15,-8 5-55-15,-11 7-25 16,1 10 51-16,2 8-32 16,7 8-73-16,10 2-153 15</inkml:trace>
  <inkml:trace contextRef="#ctx0" brushRef="#br0" timeOffset="24580.5">16959 3812 1343 0,'0'0'84'16,"0"0"-16"-16,-54-6 6 16,27 7-37-16,1 12-27 15,1 5-6-15,7 5-8 0,6 6 1 16,11-1-4-16,10-1 4 15,12-6-2-15,13-8-6 16,12-9 11-16,7-5 10 16,4-15-8-16,-3-5 10 15,-4-6-4-15,-11-3-7 0,-14-1 4 16,-15 1-3-16,-13 0-1 16,-24 3-13-16,-13 6-58 15,-11 9-44-15,-8 8-49 16,0 4-42-16,7 12-153 15,12 1-271-15</inkml:trace>
  <inkml:trace contextRef="#ctx0" brushRef="#br0" timeOffset="25065.07">17564 3733 242 0,'0'0'727'0,"0"0"-644"15,0 0 8-15,-44-4-5 16,24 8-6-16,0 9-13 0,-2 7-29 16,5 6-18-16,4 5-9 15,9 0-3-15,4 2 1 16,7-5-7-16,11-4-1 15,6-8 1-15,9-9 0 16,1-7 3-16,2-4 4 16,-5-9-1-16,-6-7 9 0,-8-3-9 15,-10-5-6-15,-11-1 5 16,-13 0-16-16,-8 2-20 16,-4 4-14-16,-1 9-15 15,4 7-2-15,7 7-58 16,8 5-148-16,11 5-160 0</inkml:trace>
  <inkml:trace contextRef="#ctx0" brushRef="#br0" timeOffset="25365.42">18036 3704 214 0,'0'0'996'0,"0"0"-822"16,0 0 4-16,0 0-57 15,0 0-94-15,0 0-21 0,-40-2-5 16,35 21-5-16,3 5 2 16,5-1-2-16,12 0 0 15,9-5 2-15,9-7-4 16,7-7 4-16,4-5 4 16,1-15-1-16,-8-2-6 15,-9-5-4-15,-15-4 0 0,-15 2 9 16,-16 3-33-16,-20 5-87 15,-4 10-9-15,-7 7 19 16,4 4-37-16,7 11-95 16,15 2-204-16</inkml:trace>
  <inkml:trace contextRef="#ctx0" brushRef="#br0" timeOffset="25799.29">18489 3655 520 0,'0'0'363'15,"0"0"-223"-15,0 0-13 0,-39-14-2 16,30 14-36-16,-5 10-41 16,5 6-28-16,-1 5-14 15,7 7 6-15,3 2-1 16,0 1-1-16,13-5-5 15,4-3-6-15,8-8 5 0,5-9 1 16,3-6-1-16,1-6 6 16,-4-9-3-16,-7-4 1 15,-9-5-6-15,-11 0-28 16,-6-3-71-16,-18 2-16 16,-7 2-96-16,-3 4-173 0,1 8-231 15</inkml:trace>
  <inkml:trace contextRef="#ctx0" brushRef="#br0" timeOffset="26064.75">19004 3539 61 0,'0'0'887'0,"0"0"-874"16,0 0 21-16,0 0 31 15,11 45 9-15,-6-12 31 16,-3 7-15-16,0 7-15 0,-1 5-27 16,-1 2-29-16,2 3-13 15,-2-2-4-15,-2-8-55 16,-5-13-264-16</inkml:trace>
  <inkml:trace contextRef="#ctx0" brushRef="#br0" timeOffset="27233.06">21181 4449 249 0,'0'0'366'16,"0"0"-224"-16,0 0-35 15,0 0 9-15,0 0-36 16,45 32-41-16,-23-24-10 15,7-2-15-15,5-2-5 16,8-3-10-16,7-1-73 0,-4-11-234 16</inkml:trace>
  <inkml:trace contextRef="#ctx0" brushRef="#br0" timeOffset="27730.47">22008 4252 171 0,'0'0'743'0,"0"0"-610"16,0 0 15-16,-2-50-32 16,-9 37-61-16,-3 1-39 15,-6 4-18-15,-1 5 2 16,-3 3-1-16,-2 12 4 16,3 8-11-16,0 5 4 0,6 5 1 15,5 1 2-15,6-2-4 16,6-5 1-16,4-5 3 15,8-5-1-15,3-6 3 16,4-5 5-16,1-3 0 16,2-7-3-16,0-3-5 15,-4-3-1-15,-1 2 4 0,-5 2-2 16,-1 2 1-16,-4 7 1 16,-1 6-8-16,-1 12-6 15,2 8 8-15,1 11 2 16,-1 7 3-16,-1 4 0 15,-1 3-2-15,-5 1 0 0,0-3-24 16,-5-5-101-16,1-8-159 16,4-12-379-16</inkml:trace>
  <inkml:trace contextRef="#ctx0" brushRef="#br0" timeOffset="28150.07">22491 4354 879 0,'0'0'114'0,"0"0"22"15,-5-51-23-15,-12 37-74 16,-6 2-32-16,-7 5-11 16,-5 6-1-16,-4 2 7 15,2 9-4-15,4 4 7 16,6 5-8-16,11-1 2 0,8 2 0 15,8 0-6-15,10 4 3 16,9 0 8-16,7 3-4 16,3 0 6-16,2 3-3 15,-2-3-3-15,-2 0 2 16,-8-3-1-16,-8 0-2 0,-10-2 1 16,-5-1-3-16,-16-2-1 15,-10-2 6-15,-6-2-4 16,-3-5 0-16,2-3 11 15,7-7-7-15,5-2 2 16,13-13 10-16,12-9 25 0,13-9 42 16,17-6-61-16,13-5-18 15,12-2 3-15,8 1-10 16,0 2-72-16,-3 6-83 16,-10 2-301-16</inkml:trace>
  <inkml:trace contextRef="#ctx0" brushRef="#br0" timeOffset="29566.21">15822 4642 94 0,'0'-1'509'0,"-7"-2"-365"15,-5-1-28-15,-5 4-34 16,-4 0-19-16,-1 4-14 16,-3 8-23-16,1 6-14 15,-2 3-8-15,5 6 0 16,5 2-4-16,7-2 2 15,9-3 2-15,6-7 2 0,17-6 10 16,7-11 7-16,9-3-7 16,5-14-2-16,0-8-3 15,-3-5-9-15,-8-3 1 16,-11-2-3-16,-11 4-1 16,-11 4 4-16,-16 7-10 15,-11 8-40-15,-6 11-29 0,-5 4-73 16,1 11-79-16,7 3-72 15</inkml:trace>
  <inkml:trace contextRef="#ctx0" brushRef="#br0" timeOffset="29917.15">16351 4591 546 0,'0'0'588'0,"0"0"-477"15,0 0-41-15,0 0 0 16,-36-2-46-16,20 11-14 16,3 4-6-16,2 4-8 15,8 3 4-15,3 0-8 16,3 1 5-16,10 0-1 16,8-5-2-16,1-4 1 0,5-5 6 15,3-6 3-15,-2-1 2 16,-3-8 1-16,-3-4-6 15,-9-1 6-15,-6-2-4 16,-5-4 1-16,-3 1 0 0,-9-4-17 16,-11 6-57-16,0 3-20 15,-6 5-15-15,0 8-16 16,0 3-5-16,4 7-36 16,10 3-74-16,9-3-170 15</inkml:trace>
  <inkml:trace contextRef="#ctx0" brushRef="#br0" timeOffset="30215.07">17024 4486 1072 0,'0'0'110'0,"0"0"-93"16,-48 3 10-16,24 10 5 15,0 2-23-15,-1 5-8 16,2 4 1-16,8 1-3 0,8 0 17 16,7-4 2-16,11-2-5 15,14-8 10-15,11-5 6 16,6-6 10-16,6-10-18 16,2-9-13-16,-4-3-7 15,-6-4 2-15,-11-1-6 0,-15 0 3 16,-14 3 1-16,-10 6-62 15,-22 5-91-15,-9 4-122 16,-4 4-211-16</inkml:trace>
  <inkml:trace contextRef="#ctx0" brushRef="#br0" timeOffset="30665.35">17598 4544 562 0,'0'0'419'0,"0"0"-290"16,0 0-22-16,0 0-18 0,-40 16-35 15,19 1-35-15,0 6-7 16,3 1-12-16,5 2 3 16,8-2-1-16,5-3-3 15,9-5 1-15,11-4 1 16,8-8 16-16,9-4 10 15,-3-5-5-15,3-8-8 0,-5-7-5 16,-6 0-8-16,-15-1 1 16,-11-3 4-16,-7 2-5 15,-15 4-19-15,-11 4-45 16,-3 8-28-16,0 6-34 16,0 7-44-16,12 3-177 0,10 2-337 15</inkml:trace>
  <inkml:trace contextRef="#ctx0" brushRef="#br0" timeOffset="30980.72">18095 4513 1085 0,'0'0'181'0,"0"0"-97"15,-61-7 10-15,32 10-63 0,-2 8-28 16,4 3 0-16,4 6-3 15,7 3-3-15,7 0-4 16,8-2 6-16,3-1-2 16,16-5-2-16,4-5 5 15,6-7 4-15,9-3 6 16,-1-5 6-16,1-7-14 0,-3-3 4 16,-7-4-3-16,-8 2-3 15,-7-1 2-15,-11 1 1 16,-2 3-20-16,-15 5-43 15,-4 6-3-15,-4 3-47 16,1 12-84-16,2 0-57 0,5 1-159 16</inkml:trace>
  <inkml:trace contextRef="#ctx0" brushRef="#br0" timeOffset="32800.05">18052 3806 37 0,'-16'0'-37'0</inkml:trace>
  <inkml:trace contextRef="#ctx0" brushRef="#br0" timeOffset="33782.35">14943 3909 124 0,'0'0'-39'0,"0"0"49"0,0 0-48 16</inkml:trace>
  <inkml:trace contextRef="#ctx0" brushRef="#br0" timeOffset="36047.94">17752 3655 287 0,'0'0'-186'15,"0"0"677"-15,0 0-370 16,0 0 4-16,0 0-32 0,0 0-33 16,0 0-20-16,0 0-16 15,0 0-18-15,-32 37 0 16,32-11 4-16,6 2 3 16,2 1 1-16,5-4-5 0,3-2-1 15,2-8 12-15,4-6 0 16,3-8-3-16,2-3 2 15,-5-12 12-15,-1-5 5 16,-3-7-19-16,-9-5-11 16,-9 0 4-16,-5 4 6 15,-17 0 2-15,-5 11-2 0,-5 6 8 16,-5 10-20-16,5 9-3 16,3 9-8-16,7 4-58 15,15-7-162-15,9-8-552 16</inkml:trace>
  <inkml:trace contextRef="#ctx0" brushRef="#br0" timeOffset="37132.85">18296 4425 148 0,'5'-3'-57'0,"-2"-2"65"16,-1-1 245-16,0-3-94 16,-2 0-36-16,-2 1 9 15,-2-2-13-15,-2 3-26 16,1 0-3-16,-2 2-4 15,0 3-11-15,-2 2-31 0,3 7-27 16,-2 10-17-16,3 7 8 16,2 6-4-16,3 4 2 15,5-1 6-15,6-2 2 16,4-5-2-16,7-11 0 16,6-6 1-16,5-9 15 0,2-11-4 15,1-11-11-15,-3-5-4 16,-10-7-3-16,-8-3-7 15,-13 3-1-15,-7 3-2 16,-17 7-16-16,-8 7-12 16,-6 11-35-16,-1 6-36 0,-1 9-128 15,10 3-304-15</inkml:trace>
  <inkml:trace contextRef="#ctx0" brushRef="#br0" timeOffset="39948.98">18708 4300 46 0,'2'0'43'16,"-2"3"-32"-16,0 0 11 15,0-2 325-15,-3-1-283 16,0 0 22-16,1 0 24 15,2 3-16-15,0 1-36 0,0 3-16 16,4 3-6-16,2 3 3 16,2 4-6-16,-1 2-9 15,1 3-7-15,-1 1-1 16,0 3-5-16,-1-1-5 16,-1 2-3-16,0-3-1 0,2-3-1 15,-2-3 1-15,3-6-30 16,0-6-96-16,4-6-218 15,1-6-124-15</inkml:trace>
  <inkml:trace contextRef="#ctx0" brushRef="#br0" timeOffset="40365.76">19046 4365 113 0,'0'0'386'0,"0"0"-222"16,0 0 5-16,0 0-34 0,0 0-30 15,0 0-26-15,0 0-23 16,-45-14-38-16,39 36-13 15,2 6 2-15,4 6 4 16,6 3 9-16,8-2-1 0,8-3-9 16,7-7-2-16,5-5 0 15,6-13 13-15,5-7 14 16,1-10-3-16,-1-11-16 16,-9-6-9-16,-7-7-5 15,-12-2 0-15,-17 1 5 16,-9 5-4-16,-21 6-8 0,-8 8-1 15,-10 11-2-15,-2 7 5 16,0 10-73-16,10-1-203 16,13-1-419-16</inkml:trace>
  <inkml:trace contextRef="#ctx0" brushRef="#br0" timeOffset="41581.29">22051 5270 99 0,'0'0'347'15,"0"0"-283"-15,0 0-62 16,0 0 2-16,0 0-80 15,24 34-198-15</inkml:trace>
  <inkml:trace contextRef="#ctx0" brushRef="#br0" timeOffset="41733.17">22198 5803 90 0,'0'0'520'0,"0"0"-512"16,0 0 2-16,0 0-4 16,0 0-103-16</inkml:trace>
  <inkml:trace contextRef="#ctx0" brushRef="#br0" timeOffset="41881.9">22254 6135 152 0,'0'0'-33'15,"-12"51"31"-15</inkml:trace>
  <inkml:trace contextRef="#ctx0" brushRef="#br0" timeOffset="42047.3">22247 6635 28 0,'0'0'801'15,"-12"44"-781"-15,8-27 24 16,2 0-35-16,0-1-6 16,2-2-40-16,0-4-211 15,2-4-341-15</inkml:trace>
  <inkml:trace contextRef="#ctx0" brushRef="#br0" timeOffset="42181.88">22259 7007 25 0,'0'0'902'16,"0"0"-893"-16,0 0-99 15,0 0-649-15</inkml:trace>
  <inkml:trace contextRef="#ctx0" brushRef="#br0" timeOffset="45481.94">15958 8511 151 0,'2'0'456'15,"-1"0"-302"-15,-1 3-34 16,0 4-49-16,0 5-1 16,3 9 2-16,2 7-7 0,2 8-8 15,1 6-34-15,-1 5-12 16,0 3-7-16,0 0-1 15,-3-1-5-15,-2-3-56 16,1-9-146-16,0-12-370 16</inkml:trace>
  <inkml:trace contextRef="#ctx0" brushRef="#br0" timeOffset="45965.01">16520 8521 144 0,'0'0'792'16,"0"0"-760"-16,0 37-14 0,0-13 10 16,2 12-3-16,1 5-5 15,0 3-11-15,-1 3-10 16,-2-3 5-16,2-2-7 15,0-9-80-15,2-10-292 0</inkml:trace>
  <inkml:trace contextRef="#ctx0" brushRef="#br0" timeOffset="46198.94">16988 8551 776 0,'0'0'313'0,"0"0"-308"16,3 38 0-16,0-14-1 0,2 6 3 16,-3 6-4-16,1 2-4 15,-1 3-1-15,-2-4-63 16,0-4-226-16,0-7-261 15</inkml:trace>
  <inkml:trace contextRef="#ctx0" brushRef="#br0" timeOffset="46448.66">17408 8517 170 0,'0'0'692'0,"16"51"-686"15,-10-18 30-15,1 5 40 0,0 6-29 16,0 0-12-16,-1 0-17 16,-1-3-15-16,1-1-1 15,-2-4-2-15,4-5-15 16,-2-8-134-16,1-11-314 15</inkml:trace>
  <inkml:trace contextRef="#ctx0" brushRef="#br0" timeOffset="46665.36">17928 8528 320 0,'0'0'562'16,"-1"37"-543"-16,-1-13 10 16,-3 10 2-16,0 6-1 0,2 4-15 15,1 0-8-15,2 3-4 16,0-4-1-16,2-5-5 16,6-7-55-16,0-11-266 15</inkml:trace>
  <inkml:trace contextRef="#ctx0" brushRef="#br0" timeOffset="46882.42">18456 8524 150 0,'0'0'625'0,"2"38"-606"16,-2-12-3-16,-2 5 8 0,-2 7-3 16,-1 2-16-16,1-1-5 15,-3-7-55-15,2-6-314 16</inkml:trace>
  <inkml:trace contextRef="#ctx0" brushRef="#br0" timeOffset="48449">18783 8457 119 0,'0'-10'-27'16,"4"3"33"-16,3 0-2 16,2 0 3-16,0 1-7 15,-3 3 0-15,3 1 6 0,-5 0-9 16,-1 1 10-16,-2-1 2 15,-1 1 395-15,0 0-272 16,0 0 13-16,-2 1-19 16,0 3-41-16,2 7-60 15,0 3 2-15,5 11 4 0,5 3-9 16,2 7 3-16,2 2-8 16,0 2-11-16,2 0-2 15,-3-1-5-15,0-5-39 16,0-9-157-16,-2-9-289 15</inkml:trace>
  <inkml:trace contextRef="#ctx0" brushRef="#br0" timeOffset="48698.34">19386 8347 998 0,'0'0'116'0,"0"0"-41"15,0 0-36-15,7 58 13 16,2-24-19-16,1 8-11 16,3 7-14-16,0 3-7 15,1 1-4-15,-1-6-56 16,0-9-245-16,3-11-492 0</inkml:trace>
  <inkml:trace contextRef="#ctx0" brushRef="#br0" timeOffset="59999.18">3636 4355 227 0,'0'0'445'0,"0"0"-437"16,38 6-5-16,2-6 5 16,11-4 37-16,19-5 30 15,17-5 6-15,14-9-12 16,10-4-4-16,12-8-23 0,8-3-5 16,6-5-3-16,-1 2-11 15,-1-2-3-15,-10 5-6 16,-16 4-8-16,-8 7-2 15,-23 4-2-15,-17 9-2 16,-14 5-1-16,-18 5-10 0,-14 4-59 16,-13 4-89-16,-10 2-164 15,-19 1-165-15</inkml:trace>
  <inkml:trace contextRef="#ctx0" brushRef="#br0" timeOffset="60298.56">3759 4503 287 0,'0'0'541'15,"0"0"-491"-15,0 0 5 16,0 0-55-16,58-7 6 15,9-3 30-15,22-3 20 16,23-4 17-16,18-8 1 16,18-8-20-16,12-5-21 0,7-9-11 15,2-3-6-15,0-2-10 16,-7-1-3-16,-11 3-2 16,-17 2-31-16,-20-3-197 15,-22-3-553-15</inkml:trace>
  <inkml:trace contextRef="#ctx0" brushRef="#br0" timeOffset="68199.09">23398 1843 609 0,'0'0'370'16,"0"0"-364"-16,0 0-2 15,0 0 4-15,0 0 8 16,3 67-6-16,-1-15 3 16,1 16 1-16,2 15-9 0,-2 15-3 15,3 11-1-15,3 12-1 16,0 11 1-16,0 13 1 15,-1 10-3-15,-2 14 2 16,-2 12 1-16,-2 13-4 16,-2 10 5-16,0 14-3 0,3 9 6 15,1 9 21-15,2 11 18 16,0 8-5-16,2 8-4 16,-1 8-14-16,-1 6 10 15,-4 9-4-15,0 6 1 16,-2 5 22-16,0 1-2 15,-2 1-11-15,-2 0 10 0,-2-2 10 16,1-6 0-16,-1-8-9 16,2-9-6-16,0-7-5 15,-2-13-7-15,4-14-6 16,-2-18 2-16,1-17-3 0,-1-21-18 16,2-26-2-16,-2-28-5 15,0-30-25-15,-1-31-58 16,-1-33-133-16,-6-35-184 15,2-31-457-15</inkml:trace>
  <inkml:trace contextRef="#ctx0" brushRef="#br0" timeOffset="70182.31">24565 2550 89 0,'0'-5'239'16,"0"-1"18"-16,0-3-159 0,0-1 36 15,0 1-17-15,0-3-48 16,2-1 1-16,4 2-16 15,6-2-18-15,6-1-16 16,4 3-13-16,3 1-5 16,7 4-1-16,5 5 0 15,1 1-4-15,2 11 2 16,3 6-6-16,-1 4 0 0,-2 6-19 16,-6 4-15-16,-6 2 8 15,-11 3-10-15,-11-2-9 16,-10 0 4-16,-17-1 42 15,-10-5-1-15,-13-4 29 0,-6-7-19 16,-8-10 3-16,-2-7-3 16,7-13 4-16,3-11 16 15,11-10 43-15,10-6-11 16,14-5-31-16,15 1-13 16,16 1-7-16,22 5-21 0,11 8-118 15,14 3-193-15</inkml:trace>
  <inkml:trace contextRef="#ctx0" brushRef="#br0" timeOffset="72016.46">24874 3408 479 0,'0'-3'374'0,"0"0"-296"16,0 1 22-16,-1 2-20 0,0 3-27 15,1 12-35-15,0 9-10 16,0 8 7-16,0 10 6 15,2 5 0-15,2 3-11 16,3 1-7-16,-1-3-2 16,3-2 2-16,0-7-10 15,-3-6-68-15,1-13-116 16,0-12-258-16</inkml:trace>
  <inkml:trace contextRef="#ctx0" brushRef="#br0" timeOffset="74800.28">24951 4414 146 0,'-10'-9'323'16,"5"1"-95"-16,-2-1-113 15,3-2-1-15,3 1-21 0,1 0-20 16,5 1-31-16,9 1-24 16,3 1-8-16,7 1 1 15,4 3-6-15,1 2-4 16,0 1 0-16,-2 4-4 0,-3 5-1 16,-8 5-2-16,-5 7-7 15,-8 3-14-15,-7 4-7 16,-11 5 1-16,-11 3 4 15,-4 2-1-15,-7-4 26 16,3 0 5-16,1-4 2 0,7-3 1 16,9-5 15-16,10-3 5 15,7-3 1-15,12-5-9 16,11-1 1-16,15-1 1 16,4-5-8-16,9 0-9 15,-2-4-105-15,3-4-256 0</inkml:trace>
  <inkml:trace contextRef="#ctx0" brushRef="#br0" timeOffset="75131.38">24994 5399 113 0,'0'0'416'0,"0"0"-214"15,0 0-92-15,0 0-53 16,0 0-34-16,0 0-19 16,0 0-15-16,0 0-130 15,0 0-179-15</inkml:trace>
  <inkml:trace contextRef="#ctx0" brushRef="#br0" timeOffset="75298.64">24987 5919 230 0,'-11'40'671'0,"3"-9"-576"16,5-7-76-16,0-5 10 16,4-5-21-16,6-5-56 15,5-7-228-15,4-2-432 0</inkml:trace>
  <inkml:trace contextRef="#ctx0" brushRef="#br0" timeOffset="75465.45">24917 6683 271 0,'-11'41'775'0,"6"-6"-769"0,5-10-10 15,0-4-93-15,8-5-178 16</inkml:trace>
  <inkml:trace contextRef="#ctx0" brushRef="#br0" timeOffset="75635.27">24891 7395 1010 0,'0'0'112'0,"-9"55"-113"0,9-38-70 15,0-7-196-15,3-4-417 16</inkml:trace>
  <inkml:trace contextRef="#ctx0" brushRef="#br0" timeOffset="80048.47">24445 8483 198 0,'-5'0'497'15,"0"0"-413"-15,4-6 74 16,0-1-50-16,1 0-10 16,11 0-44-16,0-2-24 15,5-1-7-15,4 2-2 0,6 1-4 16,2 2-1-16,1 1 1 15,0 3-6-15,2 1-4 16,-4 8-5-16,-5 8-3 16,-2 5 0-16,-6 8-4 15,-8 8-1-15,-6 5 3 0,-9 8-26 16,-10 1-13-16,-10 0 3 16,-3 0 31-16,-5-5 18 15,0-4-1-15,4-8 26 16,6-7 10-16,5-1-2 15,7-8-5-15,9-5-2 0,6-1-2 16,3-4-11-16,17-2-9 16,11-2 0-16,11-1 5 15,8-2-16-15,8-1 3 16,4 0-24-16,3 0-102 16,-6-4-73-16,-4-6-131 0,-6-3-309 15</inkml:trace>
  <inkml:trace contextRef="#ctx0" brushRef="#br0" timeOffset="80633.73">25242 8322 76 0,'0'0'75'16,"0"0"356"-16,0 0-275 15,0 0 24-15,0 0-57 0,-37-4-27 16,33 14-52-16,-2 4-30 15,0 5-5-15,1 3-4 16,0 4 0-16,4 1 0 16,1 1-6-16,6 1 3 15,4-1-3-15,9-2 2 16,3-1 13-16,5 2 5 0,6-4 4 16,0 1-4-16,2 0-3 15,-7-1 0-15,-6-2-5 16,-7 0-10-16,-9 1 0 15,-8-3-1-15,-16 2-7 16,-9-3 0-16,-9 3-5 0,-10-1-10 16,-4-3-33-16,-4-1-40 15,0-9-96-15,4-7-132 16</inkml:trace>
  <inkml:trace contextRef="#ctx0" brushRef="#br0" timeOffset="80850.39">25167 8256 263 0,'0'0'866'16,"0"0"-751"-16,0 0-12 15,0 0-20-15,61 5-14 16,-13-5-38-16,12-1-20 15,4-1-13-15,2-2-73 0,-2 1-109 16,-12-4-82-16,-6-1-318 16</inkml:trace>
  <inkml:trace contextRef="#ctx0" brushRef="#br0" timeOffset="81215.99">25910 8322 1162 0,'0'0'98'0,"0"0"73"0,0 0-62 16,-41-5-34-16,33 6-55 15,-3 9-17-15,2 7-2 16,3 4-6-16,3 8-3 15,3 5-5-15,3 1-13 0,7 1 1 16,6 1 6-16,4-3 14 16,4 0 6-16,2-3 6 15,1 2-1-15,-3-2 0 16,-4-2-5-16,-4-1-3 16,-7-3 3-16,-7-1-11 0,-5-2-26 15,-10-1-6-15,-13-4-2 16,-4-3-13-16,-8-1-48 15,-4-7-60-15,0-6-58 16,2-10-117-16</inkml:trace>
  <inkml:trace contextRef="#ctx0" brushRef="#br0" timeOffset="81415.5">25872 8282 408 0,'0'0'715'0,"0"0"-563"16,0 0 21-16,52-11-62 15,-21 8-48-15,5-1-45 16,10 0-16-16,7-3 1 0,9-5-43 16,7-5-239-16,11-7-398 15</inkml:trace>
  <inkml:trace contextRef="#ctx0" brushRef="#br0" timeOffset="83665.86">28818 5537 326 0,'0'0'671'16,"0"0"-642"-16,0 0 52 16,5-38-3-16,11 26 5 15,6 2-35-15,4 1-5 0,6 3-8 16,3 3-29-16,3 3-1 15,3 4-5-15,-3 8-4 16,1 8 3-16,-5 8-3 16,-3 6-13-16,-9 10-18 15,-10 7 3-15,-12 3-25 16,-10 4-16-16,-17-1 0 0,-12 0 36 16,-14-6 30-16,-2-6 15 15,-6-5 5-15,4-7 38 16,5-3 14-16,9-7 0 15,13-5-26-15,12-1-2 0,13-5-3 16,11-1-23-16,20-3-3 16,10-1 8-16,16-1-15 15,13-3-2-15,9-3-22 16,6 0-27-16,5 0-25 16,-5-9-97-16,-6-3-230 15</inkml:trace>
  <inkml:trace contextRef="#ctx0" brushRef="#br0" timeOffset="84298.4">29342 4878 149 0,'0'0'34'0,"0"0"518"0,0 0-420 15,0 0-8-15,24-48-17 16,-22 32-27-16,-2 1-24 16,-5 0-13-16,-4 0-23 15,-6 3-18-15,-6 4 0 16,-4 2-7-16,-3 6-4 0,-3 6-2 15,4 8 14-15,6 8-4 16,6 7 2-16,11 8-5 16,7 5 1-16,16 3 3 15,5-1-5-15,6 0 8 16,2-3-7-16,-3-4 3 16,-4-3 0-16,-6-1-18 0,-12-5-4 15,-7 0-1-15,-14-2-12 16,-15-5 23-16,-7-4 12 15,-6-4-1-15,1-7 8 16,3-6 1-16,7-10 7 0,13-10 25 16,14-11 7-16,10-9-6 15,21-10-12-15,16-4-20 16,14-1-29-16,12 1-16 16,3 4-16-16,-1 3-57 15,-9 6-164-15,-11 7-337 16</inkml:trace>
  <inkml:trace contextRef="#ctx0" brushRef="#br0" timeOffset="84682.66">29511 5797 89 0,'0'0'818'16,"0"0"-661"-16,0 0 33 16,0 0-27-16,0 0-8 15,49 0-52-15,-25-3-33 0,8-3-28 16,5-1-27-16,8-1-8 16,0 1-17-16,4 1-69 15,-1-1-101-15,-6 0-130 16,-3-3-288-16</inkml:trace>
  <inkml:trace contextRef="#ctx0" brushRef="#br0" timeOffset="84966.23">30161 5385 686 0,'0'0'615'0,"0"0"-531"0,0 0 53 15,0 0-52-15,0 0-27 16,0 57-27-16,8-12 2 16,-1 16-13-16,1 12-14 15,-2 6-5-15,0 7 0 16,0-1-3-16,0 0-49 0,-3-9-86 15,0-11-148-15,2-13-267 16</inkml:trace>
  <inkml:trace contextRef="#ctx0" brushRef="#br0" timeOffset="88949.85">29696 6550 156 0,'0'0'593'15,"7"-71"-590"-15,-4 34 49 16,4 1 55-16,-3 4-13 16,0 5-19-16,0 7 8 15,-4 4 6-15,0 8-29 16,0 5-11-16,0 6-12 0,-4 14-23 15,-1 13 1-15,1 12-10 16,0 9 2-16,2 13-3 16,2 4-3-16,7 4 2 15,2 0-2-15,2-3-2 16,2 0 5-16,-2-5-6 0,0-5-3 16,-4-8-15-16,-1-7-1 15,-4-7 0-15,-1-7-18 16,-1-12-60-16,-2-9-114 15,-5-9-206-15</inkml:trace>
  <inkml:trace contextRef="#ctx0" brushRef="#br0" timeOffset="89316.48">29564 6875 511 0,'0'0'509'0,"0"0"-457"15,0 0 21-15,25 44-9 16,-15-20-35-16,0 7-16 15,0 5-11-15,0 2 2 16,-3-1-4-16,3 0-1 0,0-6 4 16,-1-5-3-16,5-9 0 15,1-8 2-15,5-9 8 16,3-12 40-16,2-15-14 16,3-10-28-16,3-7-12 15,-2-7-105-15,0 0-157 0,-1 3-241 16</inkml:trace>
  <inkml:trace contextRef="#ctx0" brushRef="#br0" timeOffset="89798.95">29194 7842 35 0,'0'0'1060'16,"0"0"-938"-16,0 0 18 16,0 0-28-16,-15-42-71 0,35 37-28 15,6 1-6-15,7 4-7 16,-3 4-2-16,1 9-4 16,-5 7-11-16,-7 8-18 15,-7 4-7-15,-10 5 7 16,-5 5 26-16,-15 2 5 15,-7 5 6-15,-3 0 0 0,1-2 0 16,0-4-2-16,8-4 0 16,7-9 4-16,9-4-2 15,3-8 4-15,12-5-5 16,10-6-4-16,7-5 8 0,7-4-13 16,4-15-138-16,5-8-169 15,1-7-403-15</inkml:trace>
  <inkml:trace contextRef="#ctx0" brushRef="#br0" timeOffset="90100.55">29620 7738 543 0,'0'0'616'0,"0"0"-573"0,0 0 21 16,-41 45 2-16,35-24-16 15,1 3-32-15,4 2-10 16,1 2-2-16,8 3-8 16,7-4 2-16,4 0-5 15,6-1-2-15,2-2 9 16,2-3-2-16,-2-1 11 0,-2-1-7 16,-7-1-3-16,-6 0-1 15,-8 0-9-15,-5-3-6 16,-13 2-10-16,-6-1-28 15,-9-5-32-15,-4-2-105 16,0-9-135-16,1-2-303 0,4-12 540 16</inkml:trace>
  <inkml:trace contextRef="#ctx0" brushRef="#br0" timeOffset="90299.73">29575 7781 515 0,'0'0'371'0,"0"0"-227"16,0 0-64-16,43-11-17 15,-23-1-33-15,6 1-18 0,2-3-10 16,1 1-7-16,2-1-90 16,-1-2-106-16,-1 1-131 15,-1-2-186-15</inkml:trace>
  <inkml:trace contextRef="#ctx0" brushRef="#br0" timeOffset="90616.32">29991 7653 373 0,'0'0'658'16,"0"0"-546"-16,-53 44 48 0,35-24-4 15,-1 8-42-15,2 5-36 16,2 7-35-16,5 6-18 15,3 2-6-15,7-3-2 16,2-1-11-16,12-5-6 0,4-10-3 16,7-4-19-1,6-11 5-15,3-4 1 0,-1-8-5 16,0-2-1-16,-4-11-4 16,-4-2 7-16,-9-5-9 15,-9-3 4-15,-7 2 14 16,-11 2 2-16,-13 3 4 15,-8 5-20-15,-6 8-41 0,-6 1-47 16,3 3-80-16,6 1-167 16,9-2-414-16</inkml:trace>
  <inkml:trace contextRef="#ctx0" brushRef="#br0" timeOffset="91065.63">30348 7869 139 0,'0'0'-27'0,"0"0"50"15,0 0 265-15,0 0 45 16,0 0-158-16,0 0-24 0,0 0-25 16,0 0-38-16,0 0-6 15,46 10-11-15,-17-7-31 16,5-2-30-16,5 1-5 16,-1-2-3-16,0 0-25 15,-3 0-123-15,-5 0-90 0,-3-7-91 16,-9-2-359-16</inkml:trace>
  <inkml:trace contextRef="#ctx0" brushRef="#br0" timeOffset="91318">30801 7578 699 0,'0'0'456'0,"0"0"-360"16,0 0 45-16,0 0-11 16,0 0-53-16,-9 54-16 15,11-18-11-15,4 10-30 16,-1 8-13-16,0 6-6 16,1 3-1-16,-3-1-5 15,0 0-59-15,-3-2-133 0,0-9-159 16,-2-7-305-16</inkml:trace>
  <inkml:trace contextRef="#ctx0" brushRef="#br0" timeOffset="92215.8">27497 8325 188 0,'0'0'665'0,"0"0"-545"16,0 0-2-16,0 0-43 15,0 0 17-15,72-6-4 16,-10-8 9-16,18-1-47 16,17-7-36-16,11 0-5 15,5 0-10-15,1 0 3 0,-3 3-4 16,-9 1-37-16,-11 5-114 15,-17 0-115-15,-16 3-79 16,-18 2-338-16</inkml:trace>
  <inkml:trace contextRef="#ctx0" brushRef="#br0" timeOffset="92665.82">27863 7899 1135 0,'0'0'80'0,"0"0"-3"15,0 0-11-15,0 0-20 16,-49 40-27-16,23-22-12 16,-4 6-5-16,-8 2 3 15,-1 5-4-15,-1-1-1 16,-1 4 1-16,5-1-1 0,2-1-3 15,8 0 6-15,7-1-2 16,8 0 12-16,7 2 15 16,5-2-1-16,16 2-1 15,8-3 3-15,16-3-12 16,14-5-7-16,17-5 2 16,13-7-23-16,11-7-121 0,6-6-276 15</inkml:trace>
  <inkml:trace contextRef="#ctx0" brushRef="#br0" timeOffset="103999.39">9346 4047 711 0,'83'-1'269'15,"11"-12"-272"-15,14-2 9 0,15-4 6 16,14 0-5-16,11-5-5 16,2-4 0-16,2-2-1 15,-6-5 2-15,-6-1 1 16,-6 2 11-16,-9 3-5 15,-9 1-2-15,-12 5-6 0,-18 6-3 16,-16 6-12-16,-21 6-74 16,-25 6-145-16,-24 1-171 15</inkml:trace>
  <inkml:trace contextRef="#ctx0" brushRef="#br0" timeOffset="104282.95">9346 4277 410 0,'0'0'872'15,"0"0"-863"-15,56-4-14 16,-5-9 0-16,23-1 22 0,16-3-16 15,17-6 2-15,10-5-15 16,12-3 19-16,7-3-4 16,9-1-5-16,8 0 0 15,3-1 3-15,0 3-1 16,1 1-39-16,-1 0-53 0,-10-4-68 16,-14-4-192-16</inkml:trace>
  <inkml:trace contextRef="#ctx0" brushRef="#br0" timeOffset="106634.5">21693 9322 534 0,'0'0'413'0,"0"0"-331"16,0 0 4-16,0 0-35 16,51-18-23-16,-7 13 7 15,12 0-3-15,14 0-7 16,2 1-12-16,6 1-10 15,2-1 1-15,-6 1-5 0,-2 0 0 16,-8-1-11-16,-9 1-52 16,-11-1-72-16,-11 3-2 15,-14-1-25-15,-15 1-110 16,-7-2-233-16</inkml:trace>
  <inkml:trace contextRef="#ctx0" brushRef="#br0" timeOffset="106865.54">21709 9514 58 0,'0'0'819'0,"-36"15"-763"16,31-13 63-16,5-2 5 16,14 0-31-16,14 0-22 15,13-6-4-15,17-2 1 16,12-4-13-16,11-2-27 0,3 1-20 15,-2-1-7-15,-4 4-10 16,-9 2-83-16,-10 1-110 16,-10 1-95-16,-11-3-284 15</inkml:trace>
  <inkml:trace contextRef="#ctx0" brushRef="#br0" timeOffset="114150.63">21429 8254 99 0,'0'0'753'0,"0"0"-709"16,0 0 41-16,0 0-16 15,0 0-28-15,0 0-16 16,0 41-8-16,-5 5 12 15,-1 9 0-15,1 8-14 0,-1 3-7 16,1-2-6-16,1-1 0 16,3-8-22-16,1-8-60 15,1-13-123-15,5-16-180 16</inkml:trace>
  <inkml:trace contextRef="#ctx0" brushRef="#br0" timeOffset="114517.81">21894 8209 760 0,'0'0'91'15,"0"0"21"-15,0 0-28 16,0 0-16-16,0 0-21 15,0 0-26-15,0 0-9 0,-36-2-7 16,16 21-1-16,-2 3-2 16,0 7-3-16,4-1 3 15,5 3-2-15,7-2 0 16,6-2 2-16,11-2 5 16,9-2 0-16,7 1 1 0,4 0-3 15,3 2-1-15,1-2 1 16,-8 3-6-16,-4 1 1 15,-11 2 0-15,-10 2-5 16,-10-1 2-16,-11-3-3 16,-8 1-12-16,-7-5-51 0,-1-8-41 15,-3-8-78-15,6-10-132 16,6-16-181-16</inkml:trace>
  <inkml:trace contextRef="#ctx0" brushRef="#br0" timeOffset="114716.22">21773 8200 832 0,'0'0'197'16,"0"0"-107"-16,42 0 32 0,-15 0-30 16,2 0-51-16,5-1-27 15,5-2-12-15,6-3-2 16,3 3 1-16,-1 1-14 15,0-1-78-15,-3-3-159 16,-4 2-274-16</inkml:trace>
  <inkml:trace contextRef="#ctx0" brushRef="#br0" timeOffset="115065.83">22426 8204 867 0,'0'0'132'0,"0"0"-59"16,0 0 41-16,0 0-19 15,0 0-47-15,0 0-27 16,-45 10-16-16,29 16-3 0,4 5-4 16,0 6 6-16,9 4-3 15,1-1 0-15,4 0 1 16,7-2-4-16,4-2 6 15,6-5 0-15,-1-3-3 16,4-2 3-16,-6-4-2 0,1-3-4 16,-6 1 4-16,-6-4-4 15,-5-1-14-15,-9 2-14 16,-12-1-19-16,-8-1-7 16,-5 2-44-16,-5-2-10 15,-1-5-4-15,0-5-7 0,2-5-107 16,8-14-201-16</inkml:trace>
  <inkml:trace contextRef="#ctx0" brushRef="#br0" timeOffset="115249.57">22231 8189 700 0,'38'0'378'0,"8"-2"-260"15,4-3 9-15,6-4-27 0,3-1-72 16,1 0-23-16,-2-1-5 16,-11 2-16-16,-4-1-159 15,-8 0-285-15</inkml:trace>
  <inkml:trace contextRef="#ctx0" brushRef="#br0" timeOffset="116899.23">15709 9213 630 0,'0'0'215'0,"0"0"-191"16,0 0 43-16,0 0-18 16,0 0-21-16,0 0-17 15,0 0-4-15,0 0-9 0,0 0 3 16,0 0-4-16,11 45 4 16,7-26-5-16,7-2 0 15,4-3 0-15,1-1 1 16,7-5 4-16,3-5 12 15,4-3-6-15,6 0-3 0,1-6-1 16,4-2 2-16,3-4-2 16,-1 0 0-16,1 2 0 15,2 0-3-15,3 1 3 16,2 2 7-16,5 4 3 16,1 3-4-16,3 0 13 0,4 3 10 15,-2 3-27-15,1 1-2 16,-4 0-1-16,-1 4 0 15,-7 2 2-15,-5 3 2 16,-4 1 1-16,-11 4 0 16,-4 5 1-16,-9 2-7 0,-6 2-3 15,-5 3 2-15,-6-2 1 16,-3 0-1-16,-6-2 5 16,1-5-3-16,-5-2-2 15,1-6 4-15,-2-3 1 16,0-5-6-16,1-3 5 0,-2-5-1 15,5-2 9-15,-3-9 13 16,1-3 2-16,2-6-19 16,2-4-4-16,5-3-9 15,-1-3 10-15,7 0-2 16,0 3-5-16,6 0 3 16,5 4 0-16,2 3-6 0,5 5 6 15,2 2-1-15,5 3-1 16,3 2-1-16,6 3 1 15,4 4 0-15,4 1-1 16,8 0-1-16,5 4 5 0,5 6-2 16,3 0-1-16,5 0 3 15,4 1 0-15,-2-1-5 16,4-2 5-16,1-3-1 16,1-4-1-16,-1-1 3 15,2-7 2-15,-4-5 11 16,-2-3 5-16,-3-5 0 0,-7-2 3 15,-4-5 1-15,-10-2-4 16,-5-3-10-16,-13-4-2 16,-6 1-5-16,-13-2 1 15,-10-2-7-15,-13 1-20 16,-5-2-129-16,-7 0-227 0</inkml:trace>
  <inkml:trace contextRef="#ctx0" brushRef="#br0" timeOffset="131699.79">21498 6500 54 0,'-6'0'18'16,"1"0"-7"-16,-2 0 18 15,0 0 285-15,-1 0-202 0,1-3 17 16,0 3 2-16,0-1 10 16,3 1-47-16,1-2-18 15,2 2-18-15,1 0-20 16,8 3-20-16,6 0-15 0,8 1-1 16,9-2-1-16,7-2 4 15,7 0-5-15,3-3-51 16,0-7-59-16,-1-3-117 15,-8-4-219-15</inkml:trace>
  <inkml:trace contextRef="#ctx0" brushRef="#br0" timeOffset="132949.96">22160 6141 54 0,'-5'-2'25'0,"-1"-2"7"15,1-2 340-15,-4-1-253 0,3-1 11 16,-4-2-14-16,4 1-10 15,2 2-22-15,1-3 2 16,3 2-19-16,0-2-18 16,9 3-12-16,0-1-16 15,9 2-12-15,1 1 1 0,2 5-8 16,2 0-2-16,1 4 2 16,-4 7-3-16,0 4-1 15,-6 5 1-15,-7 1-3 16,-7 6 2-16,-4 4-15 15,-11 2-13-15,-8 0-11 16,-3 2 3-16,-2-2 30 0,1-2 10 16,4-5-1-16,5-5 0 15,9-2 3-15,7-7 10 16,6-2 20-16,13-6-2 16,11-2 2-16,8-2-21 15,6-4-8-15,4-3-6 0,4-5-54 16,-6-2-193-16,-4-2-359 15</inkml:trace>
  <inkml:trace contextRef="#ctx0" brushRef="#br0" timeOffset="133364.97">21584 6737 191 0,'0'0'-31'0,"0"0"520"16,0 0-384-16,0 0-33 15,0 0 8-15,0 0-11 16,43 27-29-16,-20-27-15 0,2 0-13 15,4 0-8-15,3 0-2 16,-1-4-15-16,0-5-265 16,-2 1-387-16</inkml:trace>
  <inkml:trace contextRef="#ctx0" brushRef="#br0" timeOffset="133983.54">22194 6609 275 0,'0'0'-160'15,"0"0"600"-15,0 0-276 16,0 0-14-16,0 0-15 16,0 0-17-16,0 0-20 15,0 0-12-15,0 0-5 0,0 0-30 16,-34-8-30-16,37 22-6 16,5 6 11-16,-3 5 4 15,5 7-19-15,-3-1-6 16,2 2-2-16,-4-1-4 15,1-3 0-15,-3-4-44 0,2-12-130 16,1-9-177-16,-3-7-599 16</inkml:trace>
  <inkml:trace contextRef="#ctx0" brushRef="#br0" timeOffset="134799.48">22129 7058 145 0,'0'0'568'15,"0"0"-468"-15,0 0 8 16,0 0-36-16,18-41-17 0,-5 37-18 16,1-2-5-16,6 5-10 15,3 1-8-15,6 1-5 16,1 10-8-16,1 5 2 16,-2 2 0-16,-6 5-5 15,-5 4-3-15,-9 0 7 0,-9 0 5 16,-5 2-7-16,-16-4 4 15,-10-1-3-15,-8-5-6 16,-7-5 4-16,-4-7 1 16,0-7 4-16,4-3 5 15,9-14-13-15,6-6 14 16,14-8 7-16,14-3-8 0,9-1-14 16,22-1-7-16,11 0-93 15,12 4-266-15</inkml:trace>
  <inkml:trace contextRef="#ctx0" brushRef="#br0" timeOffset="137899.84">22498 2482 89 0,'-2'-13'496'16,"2"-4"-475"-16,2 0 49 15,7 3-16-15,1-3-9 0,-2 2 2 16,5 2 6-16,1 1-16 16,5 2-16-16,1 6-7 15,3 4-8-15,5 2-4 16,0 9-1-16,3 3-1 0,2 7 0 15,-4 5-1 1,-2 5-1-16,-5 2 1 0,-2 5 1 16,-9 5-1-16,-4 2 7 15,-4 5-1-15,-1 3 0 16,-2 0 4-16,-1 2 1 16,-3 3-5-16,0 0 2 15,-5 2-4-15,-1 2-1 0,2 1 4 16,-3-1 4-16,0-2-1 15,4-1 8-15,1-2 2 16,3-1 9-16,3-4-3 16,0-1-5-16,5-4 0 0,3 0-4 15,4-4-1 1,1-2-3-16,0-3-5 0,1 0-2 16,1-2 2-16,-1-5-3 15,-1-4 0-15,3-3 1 16,-3-5-4-16,1-2 5 15,-1-6 3-15,1-1-2 0,0-3 3 16,-2-1-2-16,0-3-7 16,-4 0 3-16,1-1-1 15,-6 0-2-15,4-1 3 16,-5 1-5-16,0-2 2 16,-1 1 2-16,-1 1-3 0,0 0 0 15,0 3 0-15,-1 2-2 16,-4 3 6-16,1 2 4 15,-1 4-6-15,-1 1 1 16,0 3-2-16,1 4-1 0,-4 3 2 16,1 0-3-1,3 6 1-15,0 2 4 0,-1 1-1 16,0 2 4-16,-2 2 2 16,3 1-5-16,-2 0 3 15,1 2 3-15,-3 0-2 16,4 1 1-16,-1 1-1 0,2 2-1 15,1-2 1-15,1 3-3 16,0 0 1-16,2 1 2 16,0 1-1-16,-3 0-7 15,2-1 2-15,1-2-2 16,-1 0 1-16,1 0 1 0,0-2 0 16,0 0 5-16,0 1 5 15,0 0 4-15,0 0-2 16,1 0-6-16,3 1-2 15,0-2-2-15,-1 2-3 16,0-1 1-16,0-1 1 0,1 3-3 16,-1-4 2-1,-1-1 0-15,2-3-3 0,-1-2 4 16,0-3-3-16,-2 1-1 16,0-2 3-16,1 3-2 15,-2 1-1-15,0 1 4 16,0 1-4-16,1-2 1 0,-1-2 3 15,0-1-4-15,0 0 3 16,1-2 0-16,0 0-4 16,-1 1 4-16,3-3-2 15,-3 0-1-15,0-1 2 16,0 0 0-16,0-5-2 0,0 0 3 16,0-3-2-16,0 0 0 15,-2-2 3-15,0-2-4 16,0-1 2-16,-1-1 3 15,-1-2-2-15,-3-1 2 16,2-3 0-16,-3-2 0 0,-1-2 5 16,-5 1 6-16,-1-3 14 15,-3-1-2-15,-3 4-9 16,-2-1-2-16,-4 1-4 16,1 0-6-16,-2 4-5 15,1 0 3-15,0 1-5 16,1-2 4-16,3 0-1 0,-1-1-2 15,2-4 4-15,0 1-2 16,-1-5-2-16,1-1 2 16,0 0-3-16,1-4-4 15,3-2-38-15,2-4-45 0,6-4-119 16,6-8-169-16</inkml:trace>
  <inkml:trace contextRef="#ctx0" brushRef="#br0" timeOffset="151517.84">22951 3998 251 0,'0'0'-134'16,"0"0"492"-16,0 0-283 0,0 0 44 15,-36-19-38-15,28 15 2 16,3-1-12-16,0 1-7 16,5-1-11-16,0-3-17 15,10-1-6-15,12-3-24 16,7-5 6-16,20-3-4 0,16-4 21 16,18 0-9-1,16-6-12-15,16 0-3 0,11-1 7 16,11-2-1-16,15 1 10 15,12-1 0-15,8 3 3 16,14 2 8-16,13 2 4 0,3 4-8 16,0 4 2-16,-3 7-4 15,-4 3-10-15,-15 5-9 16,-14 3-3-16,-12 1 9 16,-16 5 8-16,-12 2-3 15,-14 2-1-15,-12 3-13 0,-11-1-5 16,-16-1 3-16,-15-1-2 15,-13-2-1-15,-13-2-1 16,-14-3-16-16,-9 0-20 16,-9-3-36-16,-8 0-44 15,-10-9-89-15,-5-4-227 0</inkml:trace>
  <inkml:trace contextRef="#ctx0" brushRef="#br0" timeOffset="151782.97">26358 3367 104 0,'0'0'848'0,"0"0"-816"16,0 0 14-16,0 0-3 16,0 0 18-16,39 10-5 15,-17-4-32-15,3 5-15 0,0 3-5 16,0 5-4-16,-3 6 0 15,-7 3 1-15,-6 5-4 16,-6 0 4-16,-6 2 5 16,-12 1 9-16,-5-2-12 0,-7 0 3 15,-7-1-4-15,-2-2-14 16,-1-3-107-16,5-9-163 16,7-5-551-16</inkml:trace>
  <inkml:trace contextRef="#ctx0" brushRef="#br0" timeOffset="152249.38">27166 3273 135 0,'0'0'469'15,"2"44"-414"-15,-2-12 70 16,2 6-9-16,-1 6-56 15,1 0-24-15,-2 1-18 16,0-3-12-16,0-4-2 16,2-7-6-16,5-10-132 0,4-12-224 15</inkml:trace>
  <inkml:trace contextRef="#ctx0" brushRef="#br0" timeOffset="152550">27491 3232 891 0,'0'0'95'0,"-31"39"-30"15,17-14 81-15,2 8-36 16,0 2-35-16,7 1-22 0,4-1-28 16,1-1-18-16,14-7-6 15,4-5 4-15,8-8-3 16,7-9 3-16,5-6 4 15,4-12 2-15,-2-5-8 16,-5-8-8-16,-10-5-2 0,-14-3-14 16,-11-3 6-16,-13 2-9 15,-14 2-14-15,-6 7 4 16,-2 9 1-16,-1 10-29 16,8 7-45-16,4 8-81 0,15 2-197 15</inkml:trace>
  <inkml:trace contextRef="#ctx0" brushRef="#br0" timeOffset="152834.38">27801 3253 322 0,'0'0'742'15,"-40"25"-697"-15,28-13 29 16,9 7-14-16,3-1-26 15,3 2-3-15,14-4-14 0,12-4-2 16,13-6 1-16,10-6 2 16,11-4-7-16,2-12 6 15,-3-4-13-15,-9-2 0 16,-12-1-2-16,-21 2-1 16,-17 2 4-16,-14 5-7 0,-25 7-16 15,-9 7-14-15,-9 4-23 16,0 9-64-16,4 1-99 15,16-1-220-15</inkml:trace>
  <inkml:trace contextRef="#ctx0" brushRef="#br0" timeOffset="153834.72">28843 3066 386 0,'0'0'587'0,"0"0"-496"0,0 0 37 16,0 0-39-16,0 0-49 16,0 0-26-16,0 0-16 15,0 0-1-15,0 0 0 16,37 51 5-16,-27-23-4 0,1-2 3 15,-2-5-1-15,0-4-2 16,-4-5 3-16,0-7 0 16,1-3-2-16,2-2 7 15,0-9 3-15,3-5-2 16,4-6-1-16,0-3-5 0,3-1 0 16,-3 0 1-16,-1 7-3 15,0 6 0-15,0 6 0 16,-2 5-3-16,0 10-2 15,-2 3 1-15,0 4-3 16,1 0 9-16,0 0-1 0,0-2-1 16,4-5 3-16,3-5-1 15,5-5 1-15,4 0 5 16,4-11-6-16,2-6-1 16,1-3-4-16,-2-7-9 15,-4 1-1-15,-7-2 8 0,-7 5-3 16,-8 3 11-16,-6 6-2 15,-3 6-6-15,-14 6-3 16,-3 5 11-16,-2 11 4 16,0 3-3-16,-1 4-4 15,6 1-1-15,7-1 1 0,6-2-4 16,5-5 0-16,14-7 2 16,8-4 5-16,10-5 6 15,7-9-3-15,3-6-2 16,1-3-2-16,-1-1-5 15,-8 1 3-15,-8 3 2 0,-10 4 0 16,-6 5 0-16,-8 5 3 16,-3 3 0-16,-2 1-1 15,-7 9 6-15,0 0-7 16,1 4 0-16,2 2-3 16,3 1-2-16,3-1 3 15,6 2-2-15,5-1 9 0,6 4 8 16,2 3-2-16,5 3 7 15,-1 5 13-15,1 3-26 16,-5 5 0-16,-4 3-2 16,-7 2-4-16,-8 0-3 0,-10-2-7 15,-7-5 19-15,-10-8-4 16,-4-7-7-16,-1-12 8 16,2-8 0-16,4-7-3 15,10-16-5-15,10-11-60 16,9-16-87-16,15-11-141 15,16-12-246-15</inkml:trace>
  <inkml:trace contextRef="#ctx0" brushRef="#br0" timeOffset="154119.45">29936 3016 85 0,'0'0'585'0,"0"0"-431"16,0 0-55-16,0 0-9 15,-43 14-24-15,20-2-23 16,-3 1-3-16,3 2-18 15,2-1-19-15,6-1 0 16,6-3-7-16,6-3-10 16,4-4-12-16,10-3-7 0,6-1 37 15,4-5 7-15,2-3-8 16,1 2-1-16,0 3 2 16,-5 3-4-16,2 1 3 15,-6 7 2-15,1 4 9 16,-3 0-8-16,0 2 0 0,-1-4-3 15,2-4 1-15,2-5-1 16,3-7-2-16,4-8-30 16,2-11-198-16,1-7-259 15</inkml:trace>
  <inkml:trace contextRef="#ctx0" brushRef="#br0" timeOffset="154317.82">30233 2485 924 0,'0'0'71'0,"0"0"-15"0,0 0 6 16,-24 45 18-16,23-8-5 15,-1 13-7-15,2 7-15 16,5 4-9-16,5 0-27 16,-1 0-9-16,0-4-7 15,-2-7-61-15,-2-8-130 0,-3-9-131 16,-2-10-126-16</inkml:trace>
  <inkml:trace contextRef="#ctx0" brushRef="#br0" timeOffset="154532.39">30139 2962 198 0,'0'0'667'0,"0"0"-611"16,0 0 42-16,36-31-34 15,-8 25-29-15,4 1-16 16,2 2-8-16,-3 3-7 15,-2 0-4-15,-4 4 1 0,-9 5-2 16,-6 2-4-16,-2 0 3 16,-6 1 1-16,-2 0-1 15,0 1 3-15,-2-3-18 16,-3-7-124-16,4-3-156 16</inkml:trace>
  <inkml:trace contextRef="#ctx0" brushRef="#br0" timeOffset="155034.96">30360 2773 419 0,'0'0'456'0,"0"0"-424"0,0 0 4 16,0 0-10-16,0 0-21 16,0 0-9-16,0 40 11 15,8-27-3-15,1 1-72 16,1 0-13-16,-2 0 45 0,-1 2 38 15,-1-3 0-15,1 1 0 16,-1-1 6-16,0 1 4 16,2-3 6-16,3 1 9 15,-1-4 12-15,1 1 7 16,2-5-14-16,3-1-9 0,-2-3 11 16,2-4 10-16,0-8 10 15,-2 1-10-15,1-3-25 16,-2 1 2-16,-2 0-4 15,2 3-8-15,-2 5-3 16,-1 3-1-16,-1 2-4 16,2 3 1-16,-2 1 1 0,4 2-4 15,0-2 4-15,5-4-1 16,-2 0 1-16,2-5 2 16,0-7-5-16,-4-1-1 15,-2-5-3-15,-5 1-13 16,-6 3 4-16,-2 2 5 0,-12 8 5 15,-2 4 8-15,-3 14 7 16,0 6-11-16,2 8 7 16,5 4 9-16,7-1-4 15,5-1-10-15,15-7-3 16,10-8 7-16,11-6-4 16,11-9-92-16,4-13-247 0</inkml:trace>
  <inkml:trace contextRef="#ctx0" brushRef="#br0" timeOffset="156183.79">31246 2668 695 0,'0'0'244'0,"0"0"-130"15,0 0 15-15,0 0-69 0,0 0-53 16,0 0-3-16,4 39-1 15,2-17-1-15,0 2 0 16,0-1-1-16,-2 0-3 16,0-5 3-16,-2-5-1 15,1-4 0-15,-3-4 1 0,1-3-2 16,1-2 6-16,2-7 1 16,-1-7-4-16,3-4 8 15,5-4-6-15,-3-3-4 16,4 3 3-16,2 2-6 15,1 6-1-15,0 8 3 16,0 6 2-16,2 4-1 0,-4 9-1 16,0 4-4-16,-3 6 4 15,0-3 1-15,0 1-2 16,-6-4 3-16,1-4-1 16,0-3-1-16,0-7 3 0,2-3-2 15,2-2 1-15,-1-9 2 16,4-5-4-16,-2 1 0 15,0-3 1-15,0 3-1 16,-5 2 3-16,2 6-2 16,-5 4 0-16,0 3 1 0,0 12-6 15,-2 2 0-15,2 3 5 16,2 1-1-16,-1-2 2 16,-1-2 0-16,4-4-2 15,1-6 2-15,2-4 2 16,2 0-1-16,2-9 3 15,1-6-3-15,0 1-3 0,-3-4 2 16,-2 3 0-16,-4 2-2 16,1 5 5-16,-5 5-4 15,1 3 0-15,-2 3-3 16,2 7-1-16,1 1 4 0,2 3 0 16,1-2-1-16,4-1 2 15,0-5 0-15,1-3-2 16,2-3 2-16,0-3-1 15,1-7-5-15,-3 0 3 16,-3-1 1-16,-1 1 1 0,-2 3 3 16,-1 4-1-16,-3 3-1 15,2 5-3-15,2 6 0 16,0 3 3-16,3 1 0 16,2-2 0-16,1 0 0 15,3-5 1-15,0-6-2 16,3-2 1-16,-3-2 2 0,2-8-5 15,-3-1 3-15,-1-2-1 16,-2 3 0-16,-4 4 2 16,0 4-2-16,-4 2 0 15,2 8-5-15,-1 5 1 16,1 1 6-16,2 2-2 0,0-3-2 16,1-5 4-16,4-5-6 15,3-6-125-15,1-11-154 16,4-9-254-16</inkml:trace>
  <inkml:trace contextRef="#ctx0" brushRef="#br0" timeOffset="157237.51">32112 2414 132 0,'0'0'764'15,"0"0"-698"-15,0 0 31 0,0 0-31 16,0 0-13-16,-39 61 5 15,39-31-14-15,1 4-8 16,8 3-5-16,0 1-3 16,2-1-22-16,-1-3-4 15,-1-1-3-15,-1-5 1 16,-2-5-1-16,0-4-2 0,-4-5 0 16,2-3-4-16,-4-5-1 15,0-5 9-15,0-1 1 16,0 0 1-16,3-1 6 15,3-6-8-15,7 1-10 0,1 3 13 16,5 2-5-16,-1 1 0 16,1 4-18-16,-2 7 1 15,-5 2 3-15,-7 3-11 16,-5-1-4-16,-8 1-17 16,-9 0 0-16,-7-4 23 0,-4 0 23 15,-2-4 1-15,3-2 3 16,1-2 4-16,7-4 4 15,7 0 12-15,8-1 6 16,4-8 10-16,13-2-19 16,7-5-17-16,10-1 4 15,4-4-2-15,7 0-13 0,0-5-25 16,0-2 10-16,-2 2 16 16,-5-2 3-16,-6 6 3 15,-7 2 3-15,-10 8 0 16,-7 3 3-16,-6 8 10 0,-12 2 13 15,-4 9-19-15,-5 6-3 16,3 4 12-16,1 4-4 16,6 0 0-16,6-3-4 15,7-1-6-15,7-4 0 16,10-6 3-16,7-5 4 0,7-5 1 16,2-4-5-16,4-7-7 15,1-8 2-15,-5-3-8 16,-2-3-5-16,-5-1 8 15,-6 1 1-15,-8 1 4 16,-6 7-3-16,-6 3-5 16,-6 6 2-16,-10 7 6 0,-4 2-4 15,1 8-2-15,-1 6 1 16,4 3 0-16,7 2-1 16,8 0-5-16,1-2-2 15,14 1 5-15,5-5 1 16,4-1 4-16,2-2 11 0,0-2-12 15,-1-1 7-15,-6-2-3 16,-2 0-4-16,-6-1 5 16,-1 0-2-16,-5-1-2 15,1-3 6-15,3-1-2 16,0 0 2-16,1-8 7 16,3-2-11-16,1-5 1 0,3-3-1 15,-1-2-2-15,1-1 2 16,-3-2 1-16,-3 3-3 15,-2 3 4-15,-4 4-6 16,-4 7-2-16,0 5 3 0,-2 1 4 16,-5 10-5-16,5 4 0 15,1 4-2-15,2 4 0 16,8 2 4-16,4 3 0 16,5 2 8-16,0-1 3 15,-1-1-6-15,-5 0 1 0,-6-4-3 16,-6-1-3-16,-15-2 1 15,-14-1 3-15,-10-2 0 16,-11-4-32-16,-7-8-142 16,-6-5-211-16</inkml:trace>
  <inkml:trace contextRef="#ctx0" brushRef="#br0" timeOffset="158567.39">26908 3813 136 0,'0'0'379'15,"0"0"-251"-15,0 0-11 16,0 0-36-16,0 0-16 16,0 1-42-16,2 5-6 15,3 4-2-15,2 3-4 16,2 1-2-16,1 0-2 0,0 3-2 16,3 0 5-16,-2-4 7 15,1 0 7-15,2-3-2 16,-3-5 7-16,3 0 6 15,-1-4 5-15,1-1-6 16,3 0 0-16,0 0-12 0,2-6-9 16,3-1 0-16,3 0-5 15,4-3-6-15,0 0 1 16,7 0-3-16,-1-1 0 16,3-2 3-16,2 3-3 15,1-2 1-15,1-1 12 0,-1 0 8 16,1 0-6-16,0 0-2 15,-1 2-10-15,0 0 0 16,-2 4-2-16,1 0-2 16,-2 4 3-16,0 1-3 15,0 2-2-15,-2 0 4 16,-2 0-2-16,-1 3-1 0,-4-3 4 16,-2 1-3-16,-3-1 4 15,-3 0-2-15,-3 0 1 16,-1-4 0-16,-4 0 3 15,0-2 0-15,-3-2 29 0,1-1-7 16,-1-1-11-16,1 0-3 16,0-1-5-16,1 1-4 15,0-3 4-15,-3-1-7 16,3 1-1-16,-1-1 1 16,0-2-2-16,2 1 1 15,-4-4-14-15,3-1-72 0,-3-5-69 16,-1-8-244-16,1-5-411 15</inkml:trace>
  <inkml:trace contextRef="#ctx0" brushRef="#br0" timeOffset="164950.32">4630 4225 148 0,'-2'0'408'0,"-2"0"-401"16,-1 0 40-16,1 0-2 16,-3 0-16-16,2 0-2 15,-1 4-5-15,1 2-4 16,1 2-1-16,2 5-1 15,2 4 0-15,0 1 0 0,2 8-1 16,4 2-2-16,8 8-7 16,0 6 0-16,6 7-2 15,1 6-1-15,9 5 1 16,3 4 3-16,8 3 1 16,10 1 16-16,5 0 6 0,9-4 11 15,11-3 8-15,9-1-1 16,2-8-14-16,7-1 0 15,7-5-5-15,1-5-14 16,1-3 18-16,2-4 6 16,2-4 6-16,3-6-8 15,4-4-5-15,4-7-13 0,3-5-10 16,4-5-4-16,5-3 1 16,2-8-6-16,4-8 1 15,1-2 4-15,3-6-4 16,1-5 0-16,2-1 3 15,-2-4-6-15,0-2 4 0,-3 0 0 16,-6 0-2-16,-2-2 3 16,-9 0-5-16,-10-1 4 15,-11 2-1-15,-10 0-1 16,-7 1 0-16,-17 1 3 16,-7 4-6-16,-10 3 3 0,-11 1-10 15,-9 4-51-15,-13 3-38 16,-3 4-61-16,-8 2-46 15,-5-1-118-15</inkml:trace>
  <inkml:trace contextRef="#ctx0" brushRef="#br0" timeOffset="165317.07">8495 4505 53 0,'0'0'694'16,"-40"22"-678"-16,26-10 36 15,7-1 11-15,5 2 14 16,2 0-20-16,11-1-23 0,6 1 4 16,10-3 11-16,8 0-5 15,7-4-15-15,5-2-10 16,0-1-3-16,2-2-5 15,-8 2-5-15,-2 1-7 16,-12 4 5-16,-6 3-5 0,-11 3 2 16,-8 7 4-16,-4 5 2 15,-15 7 8-15,-12 5-5 16,-12 10-3-16,-9 3-4 16,-6 2 2-16,1-2-9 15,0-8-78-15,10-15-146 0,9-15-522 16</inkml:trace>
  <inkml:trace contextRef="#ctx0" brushRef="#br1" timeOffset="172417.09">15186 3368 142 0,'1'-1'-76'0,"-1"-2"76"16,0 3 1-16,0-1-18 15</inkml:trace>
  <inkml:trace contextRef="#ctx0" brushRef="#br1" timeOffset="173166.4">15122 3422 108 0,'0'0'-9'0,"0"0"36"0,0 0 47 16,0 0 94-16,0 0-123 15,0 0 8-15,0 0 1 16,0 0-18-16,44-21-19 16,-32 18-8-16,3 0-4 0,6-1 1 15,3 1 3-15,5-1 8 16,4 1 12-16,5 0-15 15,0-1 0-15,5 0 6 16,0 0-2-16,2 1 1 16,1-1-6-16,1-1-7 15,4 4-5-15,-3-2 2 0,3 3-3 16,4-1 1-16,-1 1-1 16,3 0 1-16,2-1 0 15,2 0-1-15,-1 0 0 16,3-2 4-16,0 0 20 15,1-1 17-15,3-1-8 0,-2 1-13 16,4-2 1-16,1 1-6 16,-1-1-9-16,2 1 0 15,0-1-3-15,0 0-3 16,1 1 4-16,3-1-4 16,-3 0 0-16,3 0 1 0,2-1 0 15,2-1-1-15,4-1 0 16,0 2 1-16,-1-1 2 15,-3 1 13-15,1 0 14 16,-3-1-4-16,-1 1-10 16,-3 3-7-16,-1-2-1 0,0 1-7 15,-2-1 0-15,0 2 1 16,-1-2-2-16,-3 3 2 16,-1-3-1-16,-1 1-1 15,-1 0 1-15,-1 1 0 16,-3-3-1-16,-3 3 4 0,-4-2 9 15,-8 2 11-15,-7-2 3 16,-8 2-7-16,-9 1-9 16,-7 2-2-16,-6 1-2 15,-7-2-1-15,-4 2-4 16,-7 0 12-16,-5 5-17 0,-4 0-67 16,2-2-68-16,-1-1-217 15</inkml:trace>
  <inkml:trace contextRef="#ctx0" brushRef="#br1" timeOffset="182599.47">14888 2748 116 0,'-5'-9'143'0,"2"2"52"0,-5 4-138 16,3-1 26-16,-4 4 8 16,0 4-32-16,0 9-29 15,-3 8-7-15,-1 10-3 16,0 14 3-16,-3 11-2 0,3 11-4 16,2 8-8-16,8 2 3 15,3-3-6-15,3-9-4 16,17-9-1-16,5-15-2 15,11-14-17-15,10-19-103 16,10-9-301-16</inkml:trace>
  <inkml:trace contextRef="#ctx0" brushRef="#br1" timeOffset="183235.91">19000 2496 215 0,'0'0'311'16,"0"0"-264"-16,-36-24 85 15,29 16-39-15,4 2 11 16,3 3-36-16,1 3-17 0,12 0-20 16,3 3-20-16,11 8-3 15,8 11-5-15,8 8-3 16,1 9 2-16,4 11 2 16,-2 7-4-16,-5 5 1 15,-12 4 2-15,-9-1-6 0,-10 0 5 16,-10-1-4-16,-12-6 3 15,-8-4-1-15,-12-5-32 16,-4-8-81-16,-4-14-110 16,0-16-244-16</inkml:trace>
  <inkml:trace contextRef="#ctx0" brushRef="#br1" timeOffset="191466.39">15218 4269 12 0,'-3'7'82'0,"2"-3"-63"15,0 1 253-15,1-4-231 16,0 2-7-16,0-3-3 0,7 1-2 15,1 1 13-15,5-1-17 16,4 2-15-16,5 0-5 16,7 0-2-16,2 1-1 15,7-3-2-15,6 2-1 16,6-3 4-16,4 0 3 16,4 0 0-16,5-4 6 0,-1-2 7 15,3-1-3-15,0 0-3 16,-3 1-1-16,1-2-3 15,-2-1-4-15,1 1 0 16,0-1-2-16,-4 3-2 0,3 1 1 16,0-1-2-16,1 2 1 15,0 0-2-15,3-1 1 16,0 0 1-16,-1 1 0 16,-2-1-2-16,-1 1 4 15,-4-2 0-15,-4 2 22 16,-1-2 6-16,-5 3-10 0,-2-1-6 15,-1 3-4-15,-1-2-9 16,0 3-2-16,-1 0 1 16,3 0-1-16,-1 0 1 15,-1 0 0-15,-1 1-2 16,0 2 2-16,1-3 0 0,-1 0-2 16,-1 0 3-16,4 0-2 15,-6 0 0-15,2 0 2 16,-1 0-2-16,-2 0 1 15,-2 0-1-15,1-1 0 16,6 1 1-16,-2-2-2 0,5 2 1 16,1-1 1-16,2-2-1 15,2 1 0-15,2 0 1 16,3 0 0-16,2-1-2 16,0 1 4-16,2 0-3 15,-5 0 2-15,2 1 2 0,-1-1-2 16,1 2 4-16,-2-1-1 15,1 1-4-15,-5-1 4 16,0 1 0-16,-5-3 1 16,-3 2 8-16,-4-2 17 15,-2 2-4-15,-4-1-10 0,-3 2-3 16,-2-1-6-16,-2 1 3 16,-1-2-6-16,-5 2-3 15,-1 0 0-15,-5 0-3 16,-1 0 2-16,-6 0-13 15,-1-8-130-15,-6-5-296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40:01.03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5312 7379 122 0,'-20'7'334'0,"2"-4"-305"0,5-3 65 15,1 0-2-15,6 0 18 16,1 0 6-16,3 0-45 16,2 0-16-16,4 0-20 15,8 0-26-15,8 6 9 16,11-2 2-16,12 3-4 16,10 0-9-16,15 2-4 0,7-2 2 15,11 0 11-15,8 0 18 16,8 0 18-16,6 0-1 15,3 0 3-15,5 1 7 16,-2 1-3-16,-2-1-11 0,-2 0-3 16,-6 3-6-16,-10-1-15 15,-9 0-3-15,-8 0-12 16,-12 2-8-16,-10-2 2 16,-8-2-14-16,-14-8-136 15,-10-8-233-15</inkml:trace>
  <inkml:trace contextRef="#ctx0" brushRef="#br0" timeOffset="4565.52">4507 7389 79 0,'0'0'16'0,"0"0"-10"16,0 0 8-16,-33 40 146 0,22-33-106 15,0 0 32-15,-3 0 16 16,1 0-20-16,-3 0 16 16,-1-1-3-16,-2 3-21 15,-5-1-33-15,-1 1-25 16,-6 1-12-16,-5-2 1 16,-4-1-2-16,-10 0-1 0,-5-2 1 15,-10-1-2-15,-6-3-2 16,-3-1 3-16,-9 0 0 15,0-1 0-15,-6-3 0 16,-3-1-2-16,-2-2 4 16,0 0 4-16,0-1 4 0,-2-4 2 15,3-1-3-15,3-1 12 16,5-4 5-16,3-3-10 16,8-2-2-16,5-3-1 15,6-2-6-15,9-3-1 16,10-5-1-16,8-4-7 0,9-2 5 15,7-5-7-15,11-4 1 16,9-2-6-16,5-2 0 16,15-3 6-16,11-4 0 15,16 1-1-15,9 0 8 16,13 3-4-16,12 1-5 0,8 6 3 16,7 6-2-16,2 6-1 15,10 5 3-15,1 6 1 16,7 5-4-16,5 3 4 15,6 6 0-15,3 0-1 16,5 3-1-16,-4 2 4 0,1 3-5 16,-9 6 3-16,-5 0-2 15,-8 10 3-15,-9 6 0 16,-8 5 6-16,-5 6 0 16,-13 6-4-16,-8 4-5 15,-11 5 3-15,-8 5 2 0,-13 6-2 16,-10 2-1-16,-12 6 5 15,-9 2-8-15,-4-1-2 16,-12 4-3-16,-5-4 0 16,-10-4 5-16,-2-5 1 15,-6-5 3-15,-5-4 1 0,-5-7-2 16,-9-6 7-16,-4-6 11 16,-9-3 12-16,-5-3-3 15,-6-5-9-15,0-2 4 16,2-4 13-16,2-7-15 15,9-1-13-15,7-3 2 0,9-8-14 16,7-7-27-16,4-14-146 16,9-9-513-16</inkml:trace>
  <inkml:trace contextRef="#ctx0" brushRef="#br0" timeOffset="8681.09">13477 8036 106 0,'0'0'11'0,"0"0"0"15,0 0 149-15,31-36-155 0,-29 26 1 16,-1 3 21-16,-1 0 37 16,-2 1 3-16,-4 0-11 15,-2-1-11-15,3 0 2 16,-1 0 17-16,1 0 5 15,1 0 6-15,1 0 6 0,-1 2-8 16,3 1-14-16,-1 3-13 16,2 1-11-16,0 8-20 15,0 11-14-15,2 9-2 16,3 9 5-16,0 14-2 16,-3 8-1-16,0 9 1 0,-2 4 0 15,0 5-1-15,-2 2 3 16,-5-4-5-16,0-2 0 15,1-11-64-15,0-10-64 16,3-17-75-16,3-18-281 16</inkml:trace>
  <inkml:trace contextRef="#ctx0" brushRef="#br0" timeOffset="9284.01">14035 7930 209 0,'0'0'815'16,"0"0"-811"-16,0 0 27 15,0 0 34-15,0 0-35 16,32-45-6-16,-1 34 4 0,5 5-13 15,6 3-9-15,5 6-6 16,-3 8 2-16,-1 12-3 16,-7 7-7-16,-7 5 2 15,-14 9 0-15,-8 6-1 16,-9 5-11-16,-17 5-6 0,-11 0 10 16,-10-2 4-16,-9-3 6 15,-5-3 8-15,-2-7 2 16,5-7-3-16,6-5 19 15,12-10 11-15,13-3-5 16,13-6-2-16,8-4 1 0,20-5 3 16,10-1 21-16,11-4-5 15,10 0-11-15,6-4-16 16,0-3-13-16,1-3-5 16,-3 3 0-16,-9-2-21 15,-2 1-79-15,-8-2-79 0,-7-1-131 16,-4-5-363-16</inkml:trace>
  <inkml:trace contextRef="#ctx0" brushRef="#br0" timeOffset="9447.54">14824 8268 469 0,'0'0'828'15,"0"0"-804"-15,0 0-14 16,0 0-19-16,0 0-190 0,14-45-595 16</inkml:trace>
  <inkml:trace contextRef="#ctx0" brushRef="#br0" timeOffset="10247.7">15582 7886 677 0,'0'0'351'16,"0"0"-324"-16,0 0 11 15,0 0-1-15,-40 34-2 16,26-11-18-16,3 4 1 0,-2 3-6 16,6 0-3-16,3-2 0 15,4-2-9-15,11-4 3 16,9-3 13-16,7-2 24 16,8-3-3-16,8 2-8 15,6-1-1-15,5-2-13 16,-5 4-10-16,-2-1-5 0,-9 1 0 15,-9 3 3-15,-13 2-8 16,-11 1 2-16,-8 1-7 16,-15 3 9-16,-12-3 3 15,-5 2-6-15,-9-5-23 16,-6-2-27-16,-3-8-10 0,4-7-47 16,0-8-101-16,8-20-293 15</inkml:trace>
  <inkml:trace contextRef="#ctx0" brushRef="#br0" timeOffset="10464.12">15468 7754 341 0,'0'0'805'0,"0"0"-768"15,0 0 41-15,0 0 18 0,49 34-19 16,-17-25-12-16,10-3-13 15,11-4-25-15,12-2-12 16,8 0-8-16,9-8-3 16,5-1-4-16,1-1-46 15,-2 0-104-15,-5-1-112 0,-8 1-127 16</inkml:trace>
  <inkml:trace contextRef="#ctx0" brushRef="#br0" timeOffset="10948.72">16807 7653 320 0,'0'0'580'0,"0"0"-528"0,-56-4 36 16,32 8-34-16,-2 11-1 16,-3 10-27-16,-2 12 6 15,-6 14 4-15,3 15-13 16,-4 10-9-16,2 8-5 15,5 4-8-15,9-7 3 0,11-10 1 16,11-14-10-16,9-13 11 16,17-16 11-16,8-14 12 15,8-11-4-15,3-8 5 16,2-14-2-16,0-11-14 16,-11-5-9-16,-7-5-4 0,-12-3 2 15,-15 2-26-15,-11 7-8 16,-15 7 1-16,-10 10 5 15,-5 14 21-15,-4 6-10 16,-2 15-36-16,5 4-100 16,7 1-166-16</inkml:trace>
  <inkml:trace contextRef="#ctx0" brushRef="#br0" timeOffset="11498.24">17366 7648 403 0,'0'0'612'0,"0"0"-559"16,0 0 83-16,0 0-32 15,0 0-21-15,0 0-31 16,0 0-16-16,48-36-10 0,-11 35-16 15,9 1-7-15,4 3 0 16,-1 9-4-16,-2 8-2 16,-5 7 5-16,-13 9-7 15,-8 9-1-15,-13 9 6 0,-10 7-7 16,-18 5 4-16,-10-1-32 16,-8-1-26-16,-7-6 29 15,-1-6 35-15,0-5 1 16,2-4 6-16,9-6 4 15,3 0 1-15,10-6 2 16,11-4-2-16,9-7-6 0,7-5-4 16,21-6 15-16,12-3 4 15,14-6-2-15,10 0-18 16,10-10-1-16,7-6-71 16,0-8-220-16,-3-2-421 15</inkml:trace>
  <inkml:trace contextRef="#ctx0" brushRef="#br0" timeOffset="11965.12">18418 7697 726 0,'0'0'347'0,"0"0"-329"15,0 0-15-15,-27 47 2 16,27-24 13-16,0 7-7 15,5 4 12-15,10 4 2 16,8 5-10-16,7-1-4 16,8 1 11-16,4-3-7 0,7-3 2 15,-3-5 4-15,0-2-9 16,-8-1-4-16,-7-2 0 16,-11 0-5-16,-13-2-2 15,-7-1 3-15,-9 1-3 16,-18-1 12-16,-11-3-2 15,-7-3-5-15,-11-1-2 0,-7-4-7 16,-3-3-43-16,3-8 2 16,4-4-18-16,12-18-38 15,14-11-143-15,14-15-395 16</inkml:trace>
  <inkml:trace contextRef="#ctx0" brushRef="#br0" timeOffset="12165.11">18452 7615 138 0,'0'0'868'16,"0"0"-812"-16,-38-11 90 15,35 9-15-15,8-2 0 16,20-2-15-16,17-1-27 16,25-3-21-16,20-4-29 15,15 0-33-15,15 2-2 16,-1 1-48-16,-7 1-191 0,-9 3-216 15</inkml:trace>
  <inkml:trace contextRef="#ctx0" brushRef="#br0" timeOffset="13965.48">13036 8873 209 0,'0'0'-73'15,"0"0"309"-15,0 0-85 0,0 0-57 16,0 0 4-16,0 0-23 16,0 0-23-16,0 0-16 15,0 0-16-15,0 0-14 16,-15 37 2-16,15-16-2 15,2 2-3-15,3 4 2 16,5-1-2-16,0-1-1 0,3-2 3 16,3-6 0-16,3-1 7 15,4-8 16-15,-2-2-2 16,3-5 3-16,2-1-5 16,-1-4-7-16,2-3-5 0,-2 0-7 15,2-3 0-15,-4 0 1 16,4 3-4-16,-2 0 6 15,4 1 5-15,-1 2-4 16,3 1 5-16,0 2 6 16,2 1-6-16,1 0 5 15,-1 1-7-15,-2 3-3 0,1 5-2 16,1-1-2-16,-4 2-3 16,-4 3 3-16,2-1-5 15,-6 2 0-15,0 1 2 16,-5-2-3-16,-3 3 1 0,1-1 2 15,-5 0-2-15,-3-1 2 16,-3-1 1-16,4-1-3 16,-5-3 1-16,-2-1-3 15,0-3 4-15,0-1 3 16,0-3-3-16,0 1-1 0,0-2 3 16,3-2-2-16,3-2-2 15,1-3 5-15,3-2-4 16,2 0 0-16,3 0 1 15,-1-1-3-15,1 0 1 16,1 3 0-16,1-1-1 16,2 2 0-16,1 0 0 0,4 0-1 15,3 2 3-15,7 0-4 16,5-2 3-16,6 1 0 16,3-3 0-16,0 0 1 15,2-3 2-15,-1-2-2 16,-4-3 4-16,-7-1 4 0,-5-3 0 15,-6-3 2-15,-4 1-6 16,-10-5-3-16,-7 0 1 16,-5-6-20-16,-2-4-133 15,-9-3-229-15</inkml:trace>
  <inkml:trace contextRef="#ctx0" brushRef="#br0" timeOffset="17448.72">28043 3367 112 0,'0'0'753'0,"0"0"-681"16,0 0 41-16,0 0-27 16,0 0-44-16,0 0-38 0,-12 38 1 15,15-8-4-15,1 10 0 16,1 5 2-16,-1 4-3 15,-4 2 1-15,0 0-1 16,0-4-28-16,-5-5-56 16,-1-6-57-16,4-9-67 0,1-11-246 15</inkml:trace>
  <inkml:trace contextRef="#ctx0" brushRef="#br0" timeOffset="17882.23">28289 3442 83 0,'0'0'684'0,"0"0"-610"15,-7-40 54-15,10 26-22 16,9 3-24-16,4 1-51 0,8 3-15 16,3 4-6-16,0 3-7 15,2 9-4-15,-2 6-3 16,-6 11-3-16,-2 5 1 16,-12 7-5-16,-7 6-15 15,-7 2-2-15,-17 4-7 0,-8 1 6 16,-8-2 21-16,-5-2 9 15,3-3 1-15,6-7 11 16,7-4 48-16,11-8 25 16,12-3-19-16,8-5-19 15,20-5 4-15,10-3-7 16,12-2-28-16,12-2-9 0,6-4-9 16,7-1-119-16,0-1-124 15,-1-5-288-15</inkml:trace>
  <inkml:trace contextRef="#ctx0" brushRef="#br0" timeOffset="19698.45">27662 4212 342 0,'-15'4'-222'0,"3"-1"718"16,2-2-390-16,7-1 12 15,1 1-13-15,4 0-20 16,13-1-13-16,14 0-1 0,17-2-20 16,19-5 1-16,20-1-10 15,20-3-9-15,17-2-19 16,10 0-8-16,11 0 0 15,-2 3-6-15,-7 2-1 16,-11 1 1-16,-19 1-61 16,-21 0-165-16,-25 1-68 0,-24-1-276 15</inkml:trace>
  <inkml:trace contextRef="#ctx0" brushRef="#br0" timeOffset="20414.31">27366 3342 70 0,'0'0'925'16,"0"0"-871"-16,0 0 34 15,0 0-26-15,0 0-22 16,0 0-28-16,0 0-9 16,-18 72 1-16,18-14-2 15,2 13 4-15,3 13-3 0,1 2 0 16,1 1 1-16,-1-2-3 16,-3-5-4-16,-1-6 7 15,2-10-7-15,0-9-53 16,1-11-30-16,0-14-100 15,-1-16-152-15</inkml:trace>
  <inkml:trace contextRef="#ctx0" brushRef="#br0" timeOffset="20814.31">26650 3749 1103 0,'0'0'77'16,"0"0"16"-16,0 0-59 15,0 0 2-15,35-41-27 16,0 29-1-16,7 1 1 0,4 1-5 15,-2 6-6-15,-3 3-3 16,-9 2-18-16,-10 13-27 16,-16 13-14-16,-8 7 18 15,-22 13 19-15,-10 9 17 16,-13 4 3-16,-3 0 12 0,2-4-2 16,6-7 4-16,13-12 47 15,15-7 8-15,14-9-27 16,16-6-13-16,24-10-4 15,18-5-5-15,23-4-6 16,16-14-99-16,12-5-267 16</inkml:trace>
  <inkml:trace contextRef="#ctx0" brushRef="#br0" timeOffset="21999.47">28374 4393 248 0,'0'-8'-147'0,"0"0"582"15,0-1-370-15,-2-2 51 16,-1 2-19-16,0 2-11 0,1 2-20 15,-2 3 1-15,0 2-7 16,-4 9-26-16,0 12-21 16,-2 13-12-16,-4 9 17 15,2 8 24-15,3 4-17 16,0 0-14-16,7-5-2 16,2-7-7-16,13-9 4 0,7-7 16 15,11-10-8-15,4-9 6 16,3-6 3-16,1-4-10 15,-6-10-6-15,-6-7-1 16,-10-6-3-16,-10-1 2 16,-7-1 1-16,-15 2-3 0,-8 2-4 15,-8 6-7-15,-2 8 4 16,-2 4-38-16,3 5-81 16,8 1-149-16,8 5-288 15</inkml:trace>
  <inkml:trace contextRef="#ctx0" brushRef="#br0" timeOffset="22647.55">27754 4304 594 0,'0'0'305'16,"0"0"-216"-16,-36-7-2 0,27 10-37 16,3 13-41-16,-3 9-6 15,4 12-1-15,1 10 0 16,0 13 5-16,4 8 3 16,0 6 6-16,0 4 0 0,3-1 0 15,4-1 26-15,5-3 5 16,4-8-10-16,10-7-2 15,4-8 2-15,10-5-11 16,13-9-9-16,8-8-6 0,10-5-6 16,9-6-2-16,10-4-3 15,6-9 0-15,6 0 0 16,5-4 1-16,3 0 0 16,-2-1-6-16,-9-2-82 15,-11 0-99-15,-17-2-124 16,-17-1-282-16</inkml:trace>
  <inkml:trace contextRef="#ctx0" brushRef="#br0" timeOffset="23097.57">26785 4731 942 0,'0'0'168'0,"0"0"-10"15,-19-49-94-15,43 35-45 16,11 2-8-16,7 4-5 16,7 7-7-16,-1 1-1 15,-4 12-1-15,-6 11-4 16,-11 10-6-16,-11 8-29 0,-16 10-30 16,-6 6 30-16,-16 4 29 15,-6 2 13-15,-2-5 3 16,4-7 0-16,9-7 36 15,8-11 21-15,10-6-15 16,21-8-16-16,14-6-13 0,17-7-8 16,15-5-5-16,14-3-33 15,8-13-205-15,6-5-378 16</inkml:trace>
  <inkml:trace contextRef="#ctx0" brushRef="#br0" timeOffset="23649.14">29115 4621 699 0,'0'0'387'15,"0"0"-329"-15,0 0 15 16,0 0-24-16,0 0-24 0,74 17-8 16,-31-17-10-16,11 0-9 15,6-8-17-15,0-4-209 16,1-3-233-16</inkml:trace>
  <inkml:trace contextRef="#ctx0" brushRef="#br0" timeOffset="24047.51">29922 4300 79 0,'0'0'1016'0,"0"0"-911"0,30-35-3 16,-5 22-31-16,7 3-32 15,7 7-26-15,5 3-10 16,5 11-2-16,-1 9-7 15,-2 9 2-15,-9 3-5 16,-11 4-36-16,-13-1-18 0,-12-2 7 16,-9-3 10-16,-21-6 39 15,-11-3 9-15,-9-8 7 16,-3-9 7-16,2-4-3 16,4-11 34-16,11-9 4 15,10-7-2-15,14-7-13 0,11 0-30 16,7 0-16-16,19 3-49 15,8 5-90-15,9 9-123 16,5 7-355-16</inkml:trace>
  <inkml:trace contextRef="#ctx0" brushRef="#br0" timeOffset="25431.56">28352 5628 81 0,'-9'-4'27'16,"3"-2"384"-16,-2 0-278 15,3-2-24-15,3-1-15 0,-1 1 4 16,3-1-12-16,8-2 6 15,7 1-20-15,8 0-12 16,4 2-9-16,6 3-24 16,2 5-10-16,1 0-13 0,-3 9-4 15,-6 5-1 1,-7 6 1-16,-8 4-9 0,-10 0-28 16,-6 5-11-16,-11-1 9 15,-7 3 19-15,-3-4 17 16,1-1 7-16,1-3 1 15,8-4 0-15,8-2 15 0,7-1 4 16,10-2-8-16,12 2-2 16,7 1-1-16,2-1-11 15,5 2 3-15,-4-1-6 16,-5 0 2-16,-7 1-1 16,-12-1-8-16,-8-1-15 0,-18 0-4 15,-9 0 9-15,-11-1-37 16,-4-2-36-16,-1-2-23 15,3-8-58-15,12-4-210 16,17-16-41-16</inkml:trace>
  <inkml:trace contextRef="#ctx0" brushRef="#br0" timeOffset="25648.09">29154 5747 749 0,'0'0'377'16,"0"0"-286"-16,0 0 25 15,0 0-50-15,0 0-38 16,0 0-11-16,82 3 3 0,-24-13-15 16,7-1-12-16,2 1-134 15,-2-1-127-15,-4-1-239 16</inkml:trace>
  <inkml:trace contextRef="#ctx0" brushRef="#br0" timeOffset="26000.21">30195 5598 350 0,'0'0'754'16,"0"0"-708"-16,-53 9 7 15,26 6 18-15,-4 11-25 16,-1 5-14-16,3 7 5 0,8 2-8 16,7-1-23-16,13-4-3 15,7-6-5-15,20-7-1 16,11-9 7-16,10-9 3 15,9-4 8-15,2-10 1 16,2-11-12-16,-10-11 2 0,-9-10 1 16,-15-5-7-16,-16-4 4 15,-12 0-13-15,-24 4-30 16,-17 9-3-16,-18 7-48 16,-12 8-126-16,-8 4-318 15</inkml:trace>
  <inkml:trace contextRef="#ctx0" brushRef="#br0" timeOffset="26517.58">27691 5235 297 0,'0'0'520'0,"-5"-42"-438"15,1 24 108-15,4 4-52 16,1 1-68-16,2 4-38 16,4 5-19-16,5 4-12 0,1 16-2 15,1 12-4-15,3 18-6 16,1 12 7-16,0 13 5 16,-1 11 3-16,0 9 0 15,2 2 0-15,1-1-5 16,3-1 7-16,4-6-3 0,2-7-5 15,6-10 4-15,6-9 23 16,6-10 24-16,5-8-6 16,11-7-11-16,7-11-2 15,10-9-9-15,13-8-7 16,10-6-6-16,9-3-7 16,5-8-2-16,-2-3-4 0,-7-2-43 15,-14-4-195-15,-21-1-165 16,-20-3-421-16</inkml:trace>
  <inkml:trace contextRef="#ctx0" brushRef="#br0" timeOffset="26947.52">27001 5607 804 0,'0'0'387'15,"0"0"-315"-15,0 0 38 16,11-37-85-16,27 27-6 15,9 0-9-15,9 1-1 16,3 5-9-16,-4 4-3 0,-4 10 2 16,-11 10-7-16,-13 8-27 15,-15 9-34-15,-12 10 2 16,-20 6 42-16,-12 4 20 16,-10-1 4-16,-3-2 5 15,5-7 0-15,8-7 36 16,12-10 21-16,17-8-9 0,14-9-37 15,26-6-6-15,18-5-4 16,26-2-1-16,15-10-91 16,15-7-206-16,11-3-572 15</inkml:trace>
  <inkml:trace contextRef="#ctx0" brushRef="#br0" timeOffset="27599.12">28608 6554 813 0,'0'0'123'16,"0"0"18"-16,0 0-33 16,0 0-37-16,0 0-25 15,0 0-14-15,47 44 11 16,-29-7 0-16,-1 10-17 15,-3 7-3-15,-2 5-17 0,-3-2-3 16,-3-1 0-16,-2-7-27 16,-1-6-61-16,2-9-59 15,5-14-76-15,4-14-330 16</inkml:trace>
  <inkml:trace contextRef="#ctx0" brushRef="#br0" timeOffset="27948.09">29347 6736 721 0,'0'0'382'16,"0"0"-244"-16,47 21-53 15,-10-15-4-15,6-2-40 0,9 0-30 16,4-3-8-16,0-1-21 16,0-2-243-16,-2-8-221 15</inkml:trace>
  <inkml:trace contextRef="#ctx0" brushRef="#br0" timeOffset="28331.27">30309 6507 147 0,'0'0'-46'0,"0"0"541"16,0 0-298-16,0 0-53 15,0 47 16-15,4-23-24 0,2 7-18 16,2 9 1-16,2 7-44 15,1 4-39-15,3 3-24 16,-2 0-11-16,3 0-15 16,-3-4-106-16,1-9-183 15,-3-3-341-15</inkml:trace>
  <inkml:trace contextRef="#ctx0" brushRef="#br0" timeOffset="31482.17">12135 10197 964 0,'-3'3'65'0,"0"-2"46"0,3 2-32 16,0 4-13-16,0 8-25 15,4 7-19-15,1 12 0 16,-1 10-5-16,0 12-10 15,-4 9 2-15,0 7-5 0,-2 8-1 16,-2 2 0-16,-4 2 1 16,3-3-17-16,-2-8-37 15,2-7-21-15,3-15-89 16,0-14-141-16,2-15-360 16</inkml:trace>
  <inkml:trace contextRef="#ctx0" brushRef="#br0" timeOffset="31932.17">12819 10214 477 0,'0'0'430'0,"0"0"-362"16,0 0 5-16,-4 37-9 0,4-7 16 15,0 7-6-15,0 11-19 16,2 7 7-16,2 6-13 16,1 3-21-16,-2 2-9 15,-3 2-14-15,0-3-3 16,-3-4 1-16,-1-7-13 0,1-7-42 15,1-13-62-15,0-17-107 16,2-15-286-16</inkml:trace>
  <inkml:trace contextRef="#ctx0" brushRef="#br0" timeOffset="32614.26">13578 10306 119 0,'0'0'504'16,"0"0"-408"-16,0 0 57 16,0 0-13-16,-5-35-8 15,-5 32-39-15,-2 3-39 0,-1 4-11 16,-4 13-27-16,-3 12-12 15,1 13-1-15,2 10 0 16,2 10 9-16,1 3 9 16,10 3-13-16,4-8-7 15,16-7-1-15,11-14-8 0,8-12 11 16,12-17 9-16,7-10 3 16,4-17 0-16,1-12-1 15,-1-13-8-15,-8-9-1 16,-7-7-5-16,-15-6 0 15,-14-3 1-15,-12 3-9 0,-8 3-2 16,-18 10 3-16,-6 10-5 16,-7 16-2-16,-3 13 2 15,-2 12-24-15,5 14-32 16,1 7-112-16,9 5-74 16,5 0-180-16</inkml:trace>
  <inkml:trace contextRef="#ctx0" brushRef="#br0" timeOffset="32981.17">14391 10194 1027 0,'0'0'161'15,"-61"-7"-143"-15,25 7 39 0,-1 7 8 16,1 14-35-16,2 8-9 16,4 12-8-16,7 13-9 15,6 7 0-15,11 3 1 16,6-3 1-16,12-7-8 0,9-7-4 16,15-16 7-16,10-15 16 15,7-15-1-15,1-9 9 16,3-18-2-16,-2-9-13 15,-8-12-4-15,-11-7-4 16,-10-7 1-16,-15-6-1 0,-11-1-5 16,-11 4-17-16,-14 11-39 15,-10 11-14-15,-6 15-53 16,-3 15-185-16,-4 12-394 16</inkml:trace>
  <inkml:trace contextRef="#ctx0" brushRef="#br0" timeOffset="33881.48">13814 9248 96 0,'0'0'55'0,"0"0"460"16,0 0-416-16,0 0 12 0,0 0 1 15,0 0-20-15,0 0-12 16,0 0-19-16,0 0-26 15,0 0-12-15,0 0-10 16,-11 60-2-16,4-17-6 0,-6 8 0 16,-3 5-5-16,-6 4 1 15,0 0 1-15,-1-5-3 16,-1-5 1-16,3-6-29 16,4-10-34-16,1-10-63 15,7-13-84-15,1-11-276 16</inkml:trace>
  <inkml:trace contextRef="#ctx0" brushRef="#br0" timeOffset="34165.19">13617 9493 111 0,'0'0'739'0,"0"0"-642"15,0 0-4-15,0 0 3 16,0 0-28-16,-15 48-36 15,15-25-7-15,5 6-13 16,-1 3-2-16,2 5-8 0,-4 0-1 16,1-1 1-16,-1-3 1 15,0-5-4-15,3-6 2 16,-3-8 0-16,3-4 1 16,1-7 4-16,3-3 31 15,7-6 13-15,7-11-23 0,8-4-22 16,9-12-5-16,6-11-220 15,6-6-666-15</inkml:trace>
  <inkml:trace contextRef="#ctx0" brushRef="#br0" timeOffset="42248.56">15415 8690 82 0,'0'0'25'15,"0"0"279"-15,0 0-251 16,0 0 25-16,0 0 32 0,0 0-2 15,0 0-20-15,0 0-4 16,0 0-21-16,-5-34-28 16,2 35-18-16,1 5-10 15,0 5-5-15,2 5-4 0,0 7 5 16,2 0-5-16,3 5 3 16,5 0-1-16,2-1 0 15,2 0-1-15,1-4 1 16,-1 1 0-16,4-5 2 15,2-2-2-15,-1-3 2 0,6-3 0 16,-2-4-2-16,2-1-1 16,4-5 2-16,2 0 1 15,1-1 2-15,3-1-1 16,3-3-5-16,4 0 1 16,-1 0 5-16,5-1-7 0,0 1 5 15,4 3-2-15,4-2 0 16,2 0 1-16,2 0-1 15,2 2 0-15,1-1 1 16,-2 2-1-16,1 2-1 16,-5 2 4-16,-1 3-5 0,-4 3 4 15,-4 1 2-15,-4 2-2 16,-4 3 1-16,0 1-2 16,-6 1 0-16,3 2 0 15,-3 3 1-15,1-2-2 16,-2 4 2-16,-1-3-1 15,-2 2-2-15,-1-1 3 0,-2 1-3 16,-6-2 2-16,-4-1 1 16,-3-1-3-16,-4-3 1 15,-4-2-3-15,-3 1 1 16,-1-6 10-16,0-2-5 16,-3-2 1-16,-1-2 0 0,2-4 1 15,0 0 9-15,2-5 38 16,0-5-16-16,0-3-18 15,4-4-8-15,2-2-8 16,3-2-4-16,5 1 7 0,3-2-5 16,3 0-8-16,5 0 13 15,5 0-6-15,3 0 2 16,4-1 0-16,4 1-4 16,4 1 3-16,2 1 0 15,4 3-1-15,1 2 0 16,0 3-1-16,5 4 1 0,-1 2 0 15,2 5 2-15,2 1-2 16,3 0 2-16,-1 1-4 16,4 6 6-16,2-1-5 15,-1-2 1-15,3 3 2 16,1-4-1-16,0 1 0 0,2-4 2 16,0 0 0-16,-2 0-2 15,1-7 2-15,-2 0-1 16,-1-3-1-16,-2-3 2 15,-7-2-1-15,-8-2 3 16,-8-3 4-16,-13-4 0 16,-8-3 1-16,-9-5-2 0,-10-6 3 15,-4-6-4-15,-11-3-5 16,-2-5-9-16,-2-2-59 16,1-2-79-16,0 1-137 15,6-2-463-15</inkml:trace>
  <inkml:trace contextRef="#ctx0" brushRef="#br0" timeOffset="47916.36">15130 10336 174 0,'0'-1'401'15,"0"-2"-199"-15,-2-1-132 16,2 1 0-16,0-1-15 0,0 2-23 16,0-1-15-16,2 2-12 15,1 1-3-15,6 0-3 16,-4 0 0-16,1 4 2 16,0 2-2-16,-4 1-2 15,-1 0 5-15,-1 2-3 0,-2-2 8 16,-5 0 1-16,-1-1-1 15,1-4-2-15,-3 0 2 16,3-2 23-16,3 0 26 16,2-4 16-16,0-2-20 15,2-1-24-15,2 1-17 0,3 0-3 16,3 2-7-16,2 3-3 16,-1 1-2-16,1 0 2 15,-3 1-6-15,0 3-16 16,-4-2-64-16,-3-2-125 15,0-9-375-15</inkml:trace>
  <inkml:trace contextRef="#ctx0" brushRef="#br0" timeOffset="48616.33">15830 9947 419 0,'0'0'181'0,"0"0"67"15,0 0-131-15,0 0-6 16,0 0 2-16,0 0-24 0,0 0-25 16,0 0-3-16,0 0-29 15,0 0-20-15,0 0-13 16,-11 58 1-16,11-7 5 15,-2 11-3-15,-5 7 3 16,2 6-4-16,-3-1 0 16,-1-1-1-16,0-8 3 0,4-5-2 15,-1-9-2-15,2-10 0 16,1-10-13-16,1-11-96 16,-2-14-105-16,4-8-165 15</inkml:trace>
  <inkml:trace contextRef="#ctx0" brushRef="#br0" timeOffset="49300.18">16484 9983 117 0,'0'0'635'0,"0"0"-541"16,0 0 6-16,-41 25-31 15,30-2-26-15,-1 8-12 16,3 13-6-16,1 7 2 16,2 6-3-16,4 1 6 15,2-1-11-15,5-9-11 0,6-6-2 16,4-11 7-16,6-9 3 15,6-9 4-15,0-8 20 16,4-6 16-16,-1-13-1 16,-2-10-20-16,-1-6-23 15,-10-8-4-15,-4-9-4 0,-12-4 1 16,-6-3 3-16,-12 1-4 16,-6 4-8-16,-6 6 4 15,-4 9-6-15,1 13-1 16,1 8 5-16,2 13-13 15,2 1-51-15,1 12-79 0,6 1-110 16,8 1-231-16</inkml:trace>
  <inkml:trace contextRef="#ctx0" brushRef="#br0" timeOffset="49800.79">17053 9978 703 0,'0'0'346'16,"0"0"-328"-16,-43-14 43 15,26 14 33-15,-1 3-11 16,2 11-43-16,0 12-11 0,5 12-14 16,3 11-11-16,5 7-1 15,3 4 2-15,13-2-2 16,5-5 3-16,9-11-6 15,6-12-1-15,8-12 15 16,3-12 32-16,4-9-12 16,0-14-13-16,-2-10-12 0,-9-10-5 15,-8-8-2-15,-14-8 2 16,-14-5 0-16,-6-2-6 16,-22 2 3-16,-4 9-3 15,-9 10-2-15,0 14-10 16,-3 13-6-16,6 12-16 0,7 10-59 15,5 10-103-15,12 2-188 16,9-1-405-16</inkml:trace>
  <inkml:trace contextRef="#ctx0" brushRef="#br0" timeOffset="50233.12">17764 9753 436 0,'0'0'41'0,"0"0"217"15,8-42-154-15,-8 37 42 0,0 5-18 16,0 5-49-16,-2 15-25 16,0 10-19-16,-1 14 38 15,3 10 13-15,0 11-16 16,3 9-4-16,2 6-10 15,-1-1-26-15,0 1-15 0,-2-2-8 16,1-7-5-16,-3-10-1 16,0-9-14-16,0-9-68 15,0-16-80-15,0-13-90 16,2-14-290-16</inkml:trace>
  <inkml:trace contextRef="#ctx0" brushRef="#br0" timeOffset="59097.68">11617 9681 359 0,'-9'2'248'16,"-5"1"-164"-16,-3 2-6 15,-4 7 2-15,-3 9-22 16,-7 12-3-16,-1 15-12 0,-1 19-8 16,-3 22-1-16,-2 19 1 15,3 17 28-15,8 13-18 16,11 8-11-16,9 3-25 15,11-9-5-15,21-10 0 16,11-13-2-16,14-14-7 0,10-19 3 16,9-14-10-16,9-16-47 15,7-17-65-15,4-19-166 16,9-16-480-16</inkml:trace>
  <inkml:trace contextRef="#ctx0" brushRef="#br0" timeOffset="59765.37">18193 9177 822 0,'0'0'77'0,"0"0"40"15,0 0-23-15,0 0-33 16,0 0-42-16,17 44 10 16,18 0 22-16,11 16-4 15,4 11-24-15,2 10-17 0,0 11-6 16,-9 6 0-16,-8 7 5 15,-14 6-3-15,-13 10 2 16,-10 1-4-16,-17-1 5 16,-10-3-2-16,-11-8-2 15,-3-12-4-15,-2-10 1 0,-4-11-4 16,6-11 12-16,0-12-10 16,8-12-50-16,6-14-102 15,8-19-150-15,11-15-374 16</inkml:trace>
  <inkml:trace contextRef="#ctx0" brushRef="#br0" timeOffset="60148.28">18742 10493 82 0,'0'0'967'0,"0"0"-929"0,0 0 29 15,0 0-14-15,39-26-8 16,-20 20-15-16,1 5-5 16,3 1-17-16,-5 5-8 15,2 8-3-15,-6 6-2 0,-8 6 0 16,-6 4-18-16,-6 3-15 15,-11 3 28-15,-3 0 16 16,-5-4 0-16,2-1-2 16,3-6 6-16,6-4 9 15,3-3 14-15,10-6-2 16,3-2-7-16,14-5-2 0,11-4 1 16,12 0-13-16,14-6-8 15,14-5-15-15,5-6-107 16,8-6-212-16,3-5-503 15</inkml:trace>
  <inkml:trace contextRef="#ctx0" brushRef="#br0" timeOffset="79881.73">15103 10596 59 0,'1'-1'-26'0,"2"-1"30"0,-2 2 5 16,2-3-1-16,-3 1 16 15,2-1 165-15,-2 0-121 16,2-1 17-16,-2 1-2 15,0 0-14-15,0 2 15 16,0-1-3-16,0 1-22 0,0 1 9 16,0 0-13-16,0 0-18 15,0 3-11-15,0 2-3 16,0 4 0-16,0 2-1 16,0 3-6-16,0 5-1 15,-2 2-6-15,-3 2-4 0,0 5-2 16,1 4 0-16,-4 4-2 15,1 3-2-15,-5 3 3 16,1 5 1-16,-4-1 1 16,-3 2-3-16,-5 0 0 15,-2 2 7-15,-2-2-4 0,-3 1 5 16,-6-1-1-16,2-3 2 16,-3 1 9-16,-1-6 4 15,-5-4-2-15,1-1 0 16,-1-4 3-16,0-6 3 15,-3-2-4-15,-1-3-3 0,4-6 0 16,-4-3-6-16,0-4-10 16,0-5 0-16,3-2 0 15,1 0-3-15,7-6-10 16,3-1-45-16,6-3-43 16,8-1-43-16,5-3-99 0,9-5-435 15</inkml:trace>
  <inkml:trace contextRef="#ctx0" brushRef="#br0" timeOffset="80248.24">14306 11322 84 0,'0'0'827'0,"0"0"-769"0,0 0 29 15,0 0-31-15,0 0-16 16,0 0-15-16,0 0-5 16,-40 45-12-16,31-29-3 15,0 2 3-15,-3 4 0 16,-1-1 5-16,-1 2 8 16,1-2-1-16,-3 2-2 0,1-2-1 15,-1 0-3-15,3 1 1 16,0-4 10-16,3-1 5 15,4-3 5-15,6 1-5 16,0-1-18-16,9-3-2 16,13 1-4-16,7-1-5 0,11-1 3 15,6-3-5-15,12-6-64 16,6-1-110-16,-1-8-165 16,-1-9-390-16</inkml:trace>
  <inkml:trace contextRef="#ctx0" brushRef="#br0" timeOffset="92365.4">12429 12069 113 0,'2'-9'-30'0,"-2"-1"438"15,0-1-365-15,0-2 78 16,0-1-20-16,0 4 7 15,0 0-31-15,0 3-12 16,-2 2 1-16,-1 0-14 0,1 5-11 16,-1 2-15-16,1 9-15 15,0 6-7-15,0 11 0 16,2 8 8-16,-2 9 0 16,2 5 3-16,0 8 3 15,0 2-6-15,-4 4-4 0,1-2 0 16,-1-2-6-16,-3-5 2 15,2-5-3-15,1-6-1 16,-2-8 3-16,3-6-3 16,1-6 0-16,0-7 1 15,2-7-4-15,0-5-60 0,2-5-80 16,2-13-176-16,3-8-204 16</inkml:trace>
  <inkml:trace contextRef="#ctx0" brushRef="#br0" timeOffset="92766.03">12840 12432 392 0,'0'0'455'0,"0"0"-363"16,0 0-42-16,0 0 20 15,0 0-26-15,0 0-8 16,0 0-15-16,0 0-14 0,0 0-5 15,0 0-2-15,20-31 0 16,-20 31-3-16,0 0 3 16,0 3 0-16,0 0 1 15,-5-2 8-15,-1-1 0 16,1 0-2-16,1 0-4 0,-1-1-2 16,4-5 3-16,1-1-8 15,1-4-78-15,8-4-289 16</inkml:trace>
  <inkml:trace contextRef="#ctx0" brushRef="#br0" timeOffset="93318.47">13330 12053 87 0,'0'0'787'0,"0"0"-677"16,0 0-70-16,0 0 26 16,0 0-11-16,0 0-22 0,0 0-12 15,-12 58 11-15,17-22 1 16,-3 10-3-16,0 6-6 16,-2 6 1-16,0 3-5 15,0-3-11-15,-6-1-4 16,0-7-2-16,2-6-3 15,2-7 1-15,-1-10-15 0,2-6-79 16,0-13-135-16,1-8-234 16</inkml:trace>
  <inkml:trace contextRef="#ctx0" brushRef="#br0" timeOffset="93881.84">13776 12185 569 0,'0'0'284'0,"0"0"-207"16,0 0-61-16,0 0 19 15,0 0-1-15,-40 12-28 16,33 19-6-16,1 12 4 0,1 9-3 16,2 8 1-16,3-2 1 15,1-1-3-15,10-10 0 16,4-10 1-16,6-12 0 16,4-9 11-16,4-11 33 15,4-5 13-15,-3-14-4 16,0-11-28-16,-5-11-25 0,-5-9 19 15,-10-11-16-15,-6-3 0 16,-10-4 2-16,-8 2-4 16,-7 7-4-16,-4 10 0 15,-3 12 4-15,1 10-6 16,2 12 0-16,-1 10-30 0,5 3-65 16,4 11-65-16,3 3-196 15</inkml:trace>
  <inkml:trace contextRef="#ctx0" brushRef="#br0" timeOffset="94282.41">14251 12198 86 0,'0'0'1017'0,"0"0"-1001"15,0 0 42-15,-37-41 12 0,26 41-34 16,-2 4-10-16,-3 13-18 16,1 13-7-16,3 11 1 15,3 10 1-15,5 6 4 16,4 3 8-16,6-6-6 15,10-9-5-15,4-10 0 0,11-13 13 16,1-12 32-16,6-10 9 16,2-10-26-16,-2-13-15 15,-5-13-2-15,-10-13-4 16,-10-6-5-16,-11-9-2 16,-6-1-6-16,-16 3-14 0,-7 9-21 15,-4 13 2-15,-6 14-22 16,2 13-76-16,0 12-137 15,8 2-260-15</inkml:trace>
  <inkml:trace contextRef="#ctx0" brushRef="#br0" timeOffset="95116.91">14719 12036 148 0,'0'0'696'0,"0"0"-605"16,0 0 25-16,0 0-14 16,0 0-5-16,0 0-44 15,0 0-26-15,0 0-16 16,18 40-2-16,-13 3 14 15,-1 9 12-15,-3 7-3 0,-1 4-19 16,0-1-10-16,-1-2 2 16,-1-7-5-16,0-9 0 15,2-6 1-15,0-12-7 16,2-8-36-16,3-11-104 16,3-7-169-16,4-14-308 0</inkml:trace>
  <inkml:trace contextRef="#ctx0" brushRef="#br0" timeOffset="95748.57">15222 12166 315 0,'0'0'240'0,"0"0"-18"16,0 0-125-16,0 0 10 15,0 0-25-15,0 0-44 16,0 0-26-16,0 0-6 0,-36 52-5 15,32-11 4-15,4 9 9 16,0 2 4-16,4-2-4 16,7-9-9-16,5-7-3 15,4-9 7-15,4-11 17 0,8-10 22 16,-1-4 5 0,4-15-13-16,0-10-26 0,-5-7 2 15,-4-10-9-15,-9-7-2 16,-6-4-1-16,-11-1-6 15,-4 3-1-15,-13 4 3 16,-6 10-9-16,-4 10 7 0,-4 7-7 16,-3 11-14-16,1 7-30 15,0 2-72-15,5 6-87 16,8 1-200-16</inkml:trace>
  <inkml:trace contextRef="#ctx0" brushRef="#br0" timeOffset="96132.53">15718 12110 166 0,'0'0'606'16,"0"0"-515"-16,0 0 23 0,-40 30-31 16,34-13-10-16,2 6-17 15,3 5 0-15,1 6-9 16,3 3-14-16,7 0 1 16,6-1-8-16,4-4 1 0,5-5 14 15,4-8 7-15,4-8-6 16,3-7 2-16,-1-5-18 15,-4-11-15-15,-3-7-3 16,-4-9 0-16,-12-7-4 16,-12-5 1-16,-9-5-7 0,-14-1-11 15,-11 3-19-15,-6 7-5 16,-1 7-2-16,-2 14-24 16,3 8-51-16,8 7-51 15,5 0-135-15,12 4-398 16</inkml:trace>
  <inkml:trace contextRef="#ctx0" brushRef="#br0" timeOffset="96614.17">16220 11923 109 0,'0'0'771'15,"0"0"-716"-15,0 0 68 16,0 0-8-16,0 0-15 16,0 0-48-16,0 0-28 0,-16 71 22 15,19-26 26-15,4 10-15 16,-3 8-5-16,-1 5-23 15,-1 2-3-15,1-1 6 16,-1-3-8-16,0-7 1 0,1-5-21 16,3-11-4-16,-2-10 0 15,3-9 1-15,0-8-8 16,2-11-42-16,0-12-157 16,3-20-272-16</inkml:trace>
  <inkml:trace contextRef="#ctx0" brushRef="#br0" timeOffset="97182">17151 12035 414 0,'0'0'453'0,"-29"35"-424"15,13-12 12-15,-4 3 49 16,0 6-2-16,-3 5-21 16,-2 4-22-16,-3 2-23 0,-1 3-12 15,0-3-8-15,3-3 1 16,2-6-3-16,7-8-33 15,4-12-97-15,8-11-147 16,5-10-361-16</inkml:trace>
  <inkml:trace contextRef="#ctx0" brushRef="#br0" timeOffset="97401.66">16860 12036 968 0,'0'0'157'15,"0"0"-90"-15,0 0 6 16,29 56 55-16,-7-29-26 16,5 7-35-16,5 1-18 15,2 2-31-15,-1 3-12 16,1 0 0-16,-5-1-8 16,-2 0-1-16,-1-4-32 0,-8-3-29 15,-2-7-75-15,-4-7-123 16,-2-10-138-16</inkml:trace>
  <inkml:trace contextRef="#ctx0" brushRef="#br0" timeOffset="101283.73">17966 11890 157 0,'0'0'-76'0,"0"0"90"16,0 0-6-16,0 0 4 16,0 0 5-16,0 0 26 15,-44 0-37-15,35-1-2 16,0 1-5-16,0 0-60 0</inkml:trace>
  <inkml:trace contextRef="#ctx0" brushRef="#br0" timeOffset="101765.31">17792 11907 128 0,'0'0'408'0,"0"0"-361"16,0 0 71-16,0 0-3 0,0 0-5 16,0 0-34-16,0 0-7 15,0 0-13-15,-17-43-9 16,25 33-9-16,4-1-7 16,1 0-13-16,5 1-7 15,1 0-4-15,4 3-2 0,4 0 1 16,0 5 3-16,0 2-2 15,0 2-1-15,0 9-6 16,-6 5 1-16,0 7-2 16,-5 5 2-16,-3 6 2 15,-7 4-3-15,-6 5-1 0,-5 2 1 16,-12 2 2-16,-7-1 1 16,-10-1-4-16,-4-1 7 15,-2-4-9-15,-2-5 4 16,4-2 5-16,8-5-5 15,5-4 2-15,10-8 3 0,8 0 17 16,7-5 21-16,11-2 8 16,12-1 7-16,9-1-9 15,8 2-18-15,11-2-16 16,3-3-7-16,1 0-7 16,-1-1-8-16,-5 0-74 0,-6-3-141 15,-8-10-150-15</inkml:trace>
  <inkml:trace contextRef="#ctx0" brushRef="#br0" timeOffset="103399.26">18222 11289 388 0,'-4'4'-238'0,"4"-3"733"15,0-1-374-15,8-3-26 0,3-3-15 16,3-3-13-16,1-1-15 16,4-1-18-16,0 3-9 15,0 0-6-15,3 1-5 16,-3 3-4-16,0 3-7 15,-2 1 1-15,-1 2-7 16,-3 8 1-16,-6 2 0 0,-2 2 0 16,-5 3-1-16,-5 4 18 15,-7-1-9-15,-3 0-2 16,-3 0 3-16,1-3-5 16,1-3 13-16,5-1 12 15,2-6-4-15,7 2-1 0,3-4-6 16,11 2 1-16,4-1 7 15,8 1-3-15,1 3-14 16,4 0 0-16,0 4-8 16,-2 1 1-16,-6 3 1 15,-4-1-5-15,-10 4-2 0,-7-4 3 16,-7 3-1-16,-16 0 7 16,-10-3 2-16,-7-1-6 15,-7-5-25-15,0-4-56 16,1-7-89-16,11-8-160 15</inkml:trace>
  <inkml:trace contextRef="#ctx0" brushRef="#br0" timeOffset="105116.77">12690 11056 95 0,'-5'3'5'0,"3"0"-4"15,-2 0 2-15,2-1 0 16,0 0-7-16,-2 2-85 16</inkml:trace>
  <inkml:trace contextRef="#ctx0" brushRef="#br0" timeOffset="106283.15">12690 11056 88 0,'-11'33'29'15,"11"-36"76"-15,0 2 107 0,0-1-141 16,-2-2-7-16,0 3-21 16,-1-1-8-16,2 1-18 15,0 1-7-15,1-2-1 16,0 2-7-16,0 0 1 16,0 0 0-16,0 0 5 15,0 0 15-15,0 0 2 0,0 0-8 16,0-1 0-16,0 1 1 15,0-1-3-15,2-1 2 16,1 2-1-16,-3 0 3 16,2 0 7-16,-2 0 1 15,0 0 0-15,0 0-6 0,0 0-9 16,0 0-5-16,0 0-3 16,4 0-3-16,-2 4 1 15,1-2 1-15,1 2-2 16,2 0 1-16,-2-1-1 0,2 3-2 15,-2 0 2-15,3 0-1 16,-1 2 0-16,1-1 1 16,0 1-2-16,4 1 1 15,0-1 0-15,1-1 2 16,3-1 0-16,3 1 3 16,0-1 1-16,4-2 3 0,-1 0 1 15,4-1-2-15,0 0 0 16,4-1-3-16,-2-1-1 15,3-1 1-15,1 0-2 16,0 0 2-16,0-2 6 16,-1 0 19-16,-1-2 6 0,2 0-5 15,-2 0-10-15,0 3-8 16,-2-2-7-16,0 2-3 16,0-1 0-16,2 2-3 15,-3 0 0-15,3 0 2 16,3-1-1-16,1 0-2 0,1-1 3 15,-3-1-2-15,1-1 1 16,1-3 13-16,-4 1 15 16,1-2 2-16,0-1-14 15,0 0-10-15,1 0-3 0,0 1-2 16,0-1-2 0,1 0 1-16,-1 1-1 0,-2-1-1 15,0 2 4-15,0-2-5 16,0 2 2-16,-1-1 1 15,-2-2-1-15,1 1 1 16,-1-1-1-16,-3 0-1 16,-5 0 2-16,0 2 0 0,-1-2-2 15,-1 3 3-15,-3 0-2 16,-1 0-1-16,-3 1 2 16,2-1-1-16,2 1 0 15,-4-1 1-15,0 2-2 0,2 0 0 16,-2-1 3-16,-4 2-4 15,1 0 3-15,1 0 0 16,-2 1-2-16,-1 0 2 16,0-1 1-16,-1 0-3 15,1 1 3-15,-2-2-1 16,2 1 1-16,-2 1 1 0,2 0-2 16,-2-1 0-16,0 3 1 15,0-1-3-15,0 1 1 16,-2-2 1-16,2 3-3 15,0-3 4-15,0 3-2 16,1-1-1-16,-3-1 2 0,2 2-2 16,-2 0-3-16,0 0 1 15,0 0-3-15,0 0 1 16,0 0 3-16,0 0-1 16,0 0-6-16,0 0-7 0,-4 2-65 15,-3-2-69-15,1-3-145 16,-4-7-452-16</inkml:trace>
  <inkml:trace contextRef="#ctx0" brushRef="#br0" timeOffset="107633.36">12677 11083 98 0,'0'2'5'16,"0"-1"24"-16,0-1 327 16,-2 0-255-16,-1 0 14 15,1-3-24-15,1 2-20 0,1-1-31 16,0 2-11-16,0 0-11 15,0 3-16-15,0 6 0 16,0 1 1-16,1 3 3 16,1 4 1-16,1 0-3 15,-1-2-2-15,-2 1 2 0,0-4-4 16,0-3 3-16,0-3 7 16,0-5 29-16,-2-1 34 15,-4-3-10-15,2-8-17 16,-4-2-7-16,1-4-14 15,-2-1-4-15,2-1 4 0,0 2 1 16,3 2-1-16,-1 3-9 16,4 4-9-16,1 1-1 15,4 4-4-15,5 0-10 16,9 3 6-16,9 0 5 16,4-1-8-16,9-2-4 0,2-7-154 15,3-6-284-15</inkml:trace>
  <inkml:trace contextRef="#ctx0" brushRef="#br0" timeOffset="123065.79">12029 12896 157 0,'0'0'-34'0,"0"0"52"15,0-3 402-15,-4-2-300 16,1 1 20-16,0-2-21 16,-1 2-26-16,1 1-21 15,1 3-29-15,1 0-24 16,1 0-8-16,0 9-15 0,0 4 2 15,2 2-1-15,2 5 4 16,2 3 2-16,-2 0-5 16,4-1 2-16,-4-2 1 15,3 0-2-15,-1-3 2 0,2-3-1 16,-1-1 0-16,-1-3 2 16,0-1 1-16,1-2-5 15,1-2 4-15,2 0-1 16,-1-2-2-16,5 1 4 15,3-1 1-15,3 0 3 0,5-1 0 16,3 1-1-16,5 1 0 16,2-1 0-16,3 0-3 15,0-1 3-15,1 0-1 16,-1-2 1-16,-1 0 3 16,-4 2-1-16,-4-2-2 0,-3 0 1 15,-2 1-4-15,-8-1 5 16,1 3 5-16,-3 0 0 15,0 0 1-15,-1 1 1 16,0 0-8-16,3 0 0 16,-4-2-3-16,5-1 1 0,-4-1 5 15,1-7 11-15,-1-4 25 16,-3-5 13-16,0-2-8 16,-5-5-7-16,-1-1-19 15,-4-3-14-15,0 0-6 16,-4-1-2-16,-1-1-4 15,-1 2-6-15,1-3-45 0,2 3-69 16,3-1-65-16,4 0-111 16,8 1-326-16</inkml:trace>
  <inkml:trace contextRef="#ctx0" brushRef="#br0" timeOffset="124348.87">13142 13025 75 0,'0'5'22'0,"2"1"-12"0,2-2-2 16,-1-1 248-16,3 0-211 15,-2-2 28-15,6 0-6 16,-2-1-3-16,3 0-12 16,1 0-2-16,3 0-5 0,1 0-20 15,4 0-10-15,2 0-4 16,5 0 0-16,3 0-2 15,5 0 0-15,5 0-1 16,3 0-5-16,2 0 0 16,6 0-2-16,3-1 3 0,3 0 40 15,7-2-8-15,5 0-18 16,2-1 16-16,7 1 3 16,3 2-11-16,6 1-5 15,2 0-4-15,3 0 0 16,0 0 1-16,2 1-6 0,1 2 8 15,-1 1 20-15,0-1-7 16,-2-1 3-16,0-1-12 16,-1-1 5-16,-5 0-3 15,-1 0 1-15,-8 0-3 16,-2 0-6-16,-7-1-4 16,-5-1-2-16,-9 0-7 0,-7 1 2 15,-5 0-4-15,-4-2-3 16,-8 3 2-16,-3-1-1 15,-6 1 0-15,-5-2-3 16,-3 2 2-16,-8 0-2 16,2 0-3-16,-7 0-21 0,0 0-44 15,-8-3-71-15,-2-4-48 16,-3-5-216-16</inkml:trace>
  <inkml:trace contextRef="#ctx0" brushRef="#br0" timeOffset="127633.93">18435 11766 134 0,'-4'3'-7'16,"0"2"402"-16,-1-4-271 16,2 0 7-16,0-1-14 15,-1 2-34-15,2-2 2 0,2 1-6 16,0-1-35-1,8 0-20-15,1 0-12 0,7 0-2 16,1 0 4-16,8 0-8 16,2-1-5-16,0-1-1 15,2 1-11-15,0-2-68 16,-4 3-37-16,-5-1 4 16,0-1-68-16,-9 2-46 0,-4-1-74 15</inkml:trace>
  <inkml:trace contextRef="#ctx0" brushRef="#br0" timeOffset="127815.45">18533 11819 123 0,'0'0'6'15,"0"0"388"-15,-45 21-284 16,37-18 29-16,4 0-36 16,2 0-20-16,2-2-15 15,0 2-20-15,5-2-19 0,6-1-11 16,5 0-8-16,4 0-2 15,6-1 3-15,5-4-37 16,4-3-139-16,2-3-271 16</inkml:trace>
  <inkml:trace contextRef="#ctx0" brushRef="#br0" timeOffset="148365.48">19782 11383 501 0,'-9'-11'233'0,"-6"1"-135"16,1 1 26-16,-5 6-19 16,-2 3-15-16,-2 15-47 15,-2 10-17-15,-1 16-3 0,2 13 11 16,-2 16 8-16,2 9-8 15,2 11-8-15,2 8-10 16,2 5-9-16,3 1-5 16,5-4 0-16,8-8-64 15,2-12 33-15,14-15-105 16,7-23-39-16,9-22-40 0,5-20-271 16</inkml:trace>
  <inkml:trace contextRef="#ctx0" brushRef="#br0" timeOffset="148814.1">19894 11813 400 0,'0'0'564'16,"-21"39"-498"-16,12-14 10 16,-1 8 14-16,2 1-19 0,0 3-38 15,3 0-10-15,1-2-13 16,3-6-9-16,1-5 1 15,0-7-5-15,5-9-5 16,0-8-3-16,5-10 15 16,0-18 9-16,-1-12-5 15,-3-12-7-15,-1-12 0 16,-1-6 2-16,-3 1 0 0,0 7 2 16,-1 11 2-16,0 13 23 15,1 14 14-15,3 18-1 16,-1 9-28-16,7 17-14 15,0 11 1-15,3 6 10 0,5 6 0 16,0 4-11-16,4-2 3 16,-1-4-4-16,4-6-2 15,2-6 4-15,-2-6-1 16,0-9 0-16,0-10 5 16,-3-4 1-16,-2-12 2 0,-2-10 10 15,-5-8 5-15,-6-6-19 16,-1-6-2-16,-3-2-17 15,-1 5-47-15,1 5-60 16,3 8-61-16,1 7-131 16,6 9-227-16</inkml:trace>
  <inkml:trace contextRef="#ctx0" brushRef="#br0" timeOffset="149098.84">20425 11816 365 0,'0'0'581'15,"0"0"-470"-15,0 0 24 0,-21 46-49 16,13-31-17-16,0 2-37 16,3 3-13-16,1-1-12 15,3-1-4-15,1-4-4 16,7-4-2-16,6-4 3 16,5-6 5-16,5-7 11 0,1-9 3 15,-1-5-3-15,-3-6-8 16,-7-3-3-16,-9 0 0 15,-4 3-2-15,-13 4-10 16,-5 5-15-16,-5 8-6 0,-2 7-20 16,6 3-42-16,2 5-112 15,8 0-134-15,9-3-166 16</inkml:trace>
  <inkml:trace contextRef="#ctx0" brushRef="#br0" timeOffset="149400.85">20624 11742 498 0,'0'0'482'0,"0"0"-321"16,0 0 24-16,0 0-16 16,0 0-55-16,0 0-43 15,0 0-33-15,36 0-26 16,-21 3-9-16,2 1-3 0,3 4 0 16,-1 3-2-16,-2 0 0 15,-2 6-4-15,-6-1-9 16,0 1 2-16,-7 0 2 15,-2-3 4-15,0-3 3 0,-6-2 4 16,1-3 10-16,2-6 1 16,3-3-4-16,0-11-1 15,3-7-8-15,11-5-25 16,1-3-69-16,7-2-56 16,1 5-23-16,2 5-14 15,-2 4 3-15,-3 6-125 0,-4 6-161 16</inkml:trace>
  <inkml:trace contextRef="#ctx0" brushRef="#br0" timeOffset="149832.16">20946 11701 78 0,'0'0'29'0,"0"0"348"16,0 0-145-16,-9 43-45 15,9-35-22-15,0 2-25 0,1-1-20 16,3-1-32-16,2 2-32 16,0 1-24-16,2 0-19 15,-2 0-9-15,1 0 0 16,-2 0-4-16,1 1 0 15,-1-2 3-15,-2-3-2 0,-1-1 0 16,2-2 3-16,-2-4-1 16,0-3 6-16,3-6 3 15,1-5-2-15,2-3 0 16,2-4-6-16,-1 2-2 16,1 1 0-16,0 5-6 0,1 5 2 15,-1 6 1-15,-1 2-4 16,1 3 2-16,0 7-1 15,-2 3 0-15,1-2 3 16,-3 2-1-16,2-2-1 16,-5-2 6-16,0-2-4 0,2-4 1 15,-2-3 3-15,1 0 0 16,4-10 4-16,2-2 0 16,1-2-5-16,1 3 0 15,3-2-2-15,-1 6-3 16,3 4 2-16,1 3 0 15,-1 9 1-15,4-1 6 0,-3 4-6 16,0-3-2-16,2-1-1 16,-5-4-63-16,-4-4-215 15,-1-11-203-15</inkml:trace>
  <inkml:trace contextRef="#ctx0" brushRef="#br0" timeOffset="150133">21308 11114 1058 0,'0'0'97'0,"0"0"11"16,0 0-46-16,0 0 14 15,0 0-8-15,48 59-2 16,-16-21-13-16,5 12-28 0,7 8-13 15,1 9 7-15,-2 8-4 16,-6 9-9-16,-10 5-2 16,-17 9-2-16,-13 3 1 15,-23 3-3-15,-17-3-11 16,-18-9 9-16,-14-8-60 0,-10-16-60 16,-5-27-130-16,1-28-342 15</inkml:trace>
  <inkml:trace contextRef="#ctx0" brushRef="#br0" timeOffset="160683.17">6207 6243 185 0,'0'0'343'16,"0"0"-42"-16,0 0-265 15,0 0-6-15,0 0 2 16,0 0-1-16,46-44-8 15,-23 34-12-15,3 0-4 16,2 3-1-16,0 3-6 0,1 2 0 16,-2 2 0-16,-4 4-3 15,-3 7-1-15,-7 4 3 16,-5 5-3-16,-6 0 0 16,-2 5 2-16,-8 2-5 15,-5-1 0-15,-1-2 8 0,3-3 0 16,0-3 3-16,8-3-3 15,3-5 0-15,3 1-1 16,11-4 3-16,6 1 12 16,1-1-1-16,4 0-2 15,2 3-6-15,-2 0-1 16,-6 1-2-16,-5 5-2 0,-9 2-2 16,-5 2-3-16,-9 5 8 15,-13 1-5-15,-8 3-13 16,-7-1-43-16,-5 0-22 15,-1-5-28-15,2-6-65 16,6-13-103-16</inkml:trace>
  <inkml:trace contextRef="#ctx0" brushRef="#br0" timeOffset="161233.73">6685 6054 129 0,'0'0'631'15,"0"0"-563"-15,0 0 50 16,0 0-44-16,0 0-30 16,0 0-7-16,2-38-16 0,6 29-12 15,2 2-5-15,3 2-3 16,5 0 0-16,0 4 0 15,8 1-3-15,1 4 1 16,3 9 0-16,1 5-2 0,-4 8 3 16,-3 6-2-16,-10 4-1 15,-4 5 2-15,-10 2-1 16,-6 1 0-16,-11 1 3 16,-8-2-2-16,-2-3 6 15,0-3-4-15,0-5 2 16,7-5 1-16,4-8-1 15,10-4 1-15,6-5 5 0,8-3 1 16,13-7 4-16,10 0-4 16,11-7-7-16,8-4-2 15,6-7 4-15,2-4-75 16,-3-6-214-16,-5-4-336 16</inkml:trace>
  <inkml:trace contextRef="#ctx0" brushRef="#br0" timeOffset="161614.25">7255 6152 51 0,'0'0'901'0,"0"0"-870"16,0 0-4-16,0 0-21 16,40-10 10-16,-18 0-9 15,2-4-11-15,3 3-1 16,-2-4-24-16,0-3-206 16,-6-5-257-16</inkml:trace>
  <inkml:trace contextRef="#ctx0" brushRef="#br0" timeOffset="162165.6">7422 5610 485 0,'0'0'569'0,"0"0"-550"16,0 0 24-16,0 0-32 15,0 0-3-15,18 62 29 16,-1-22 16-16,6 5-25 15,2 5-15-15,-4 3-9 0,0-2 0 16,-3-5-1-16,-5-3-2 16,-2-6 0-16,-1-10-2 15,-4-7 1-15,-3-10 0 16,1-9-2-16,-4-1 3 16,0-14 6-16,0-7-4 0,2-5-1 15,4-1 2-15,2 0-9 16,3 3-3-16,5 7 4 15,3 6 9-15,4 8-1 16,-2 3-4-16,2 4-2 16,-4 9 5-16,-4 0 0 15,-4 4-5-15,-9 1-1 0,-2 2 1 16,-8 0-1-16,-8-3-8 16,-4-3-11-16,2-4-3 15,0-8-16-15,5-5 7 16,4-13-5-16,4-7-67 0,5-11-19 15,7-3 12-15,4-1 62 16,7 1 17-16,2 4 46 16,2 5-3-16,3 11 61 15,-5 7 36-15,2 7-19 16,-1 3-31-16,-4 9-19 16,-1 5 4-16,-3 5-11 0,1 3-9 15,-9 2-8-15,1 1-15 16,-6 0 2-16,0-5-11 15,0-6-92-15,0-10-230 16</inkml:trace>
  <inkml:trace contextRef="#ctx0" brushRef="#br0" timeOffset="162314.44">7818 5624 760 0,'0'0'255'0,"0"0"-242"15,0 0 0-15,0 0-10 16,0 0-2-16,0 0-70 16,-34-50-488-16</inkml:trace>
  <inkml:trace contextRef="#ctx0" brushRef="#br0" timeOffset="162548.35">8047 5350 623 0,'0'0'444'16,"0"0"-396"-16,3 38 46 0,2-13 13 16,-1 7-22-16,1 9-34 15,3 6-25-15,3 5-21 16,1 5-3-16,-1 0-1 16,3-3-3-16,1-4-44 15,1-8-29-15,1-9-40 0,1-10-49 16,0-12-31-16,-4-10-69 15,-5-5-228-15</inkml:trace>
  <inkml:trace contextRef="#ctx0" brushRef="#br0" timeOffset="162683.68">8005 5725 957 0,'0'0'96'15,"0"0"-4"-15,0 0-2 16,0 0-2-16,52-14 20 15,-10-1-60-15,8-6-39 0,5-5-4 16,3-8-37-16,-4-8-384 16</inkml:trace>
  <inkml:trace contextRef="#ctx0" brushRef="#br0" timeOffset="166566.4">5249 14469 152 0,'3'0'567'16,"-1"3"-490"-16,-2 1 8 15,0 3-19-15,-2 5-11 16,-1 9-12-16,1 9-8 16,2 14-6-16,0 13 9 0,0 8 14 15,0 17-1-15,0 8-20 16,0 8-19-16,-6 4-6 16,-1 8-4-16,-2-4-1 15,-2-8 1-15,2-11-3 16,0-14 2-16,-2-16 1 0,4-17-1 15,1-14-1-15,1-14-6 16,1-12-45-16,2-19-155 16,-2-21-279-16</inkml:trace>
  <inkml:trace contextRef="#ctx0" brushRef="#br0" timeOffset="167365.95">5278 14475 176 0,'0'0'606'0,"0"0"-588"16,0 0 48-16,0 0 0 16,0 0-6-16,0 0-13 15,0 0-15-15,0 0-15 0,0 0-8 16,61-19-1-16,-23 15 0 15,7 3-5-15,11-2-3 16,11 0 0-16,6 2 0 16,10-1 2-16,4 1 0 15,7-1-3-15,4 0 4 16,1-3 9-16,10 0 18 0,-4-3 5 16,3 0 15-16,-3-3-42 15,0 1 1-15,-7 0 7 16,-8 0-3-16,-5 3 7 15,-10-2 2-15,-10 5-4 16,-9-2-1-16,-12 6-6 0,-5-1-3 16,-13 1 1-16,-5 0-7 15,-5 5 3-15,-8 1-5 16,-1 5-1-16,-5 2 1 16,-2 4 3-16,0 5-2 0,0 4 10 15,-2 7-8-15,-4 5-1 16,3 7 3-16,-1 6-7 15,-1 6-9-15,0 5 17 16,1 5-5-16,-2 5 1 16,1 2 1-16,1 0-5 15,-3 0 6-15,2-2-2 16,1-1-2-16,1-3 2 0,-3-5-1 16,-1-6 2-16,-4-6 4 15,0-7-2-15,-2-4 2 16,-5-6 4-16,-1-2 2 15,0-3 7-15,-4-4 1 0,-2-1-6 16,-2-2-2-16,-2-4-6 16,-4-2-4-16,-3-2 1 15,-6-1 0-15,-3-3-1 16,-8-3 3-16,-5-3 2 16,-9-1 17-16,-9-2 3 15,-8-1-4-15,-7-4 7 0,-3-4-4 16,-6-5-7-16,-3-1 2 15,2-5-11-15,-2 0-9 16,1 1-1-16,2 1-3 16,0 3-6-16,5 3-9 0,5 2-21 15,12 1-37-15,9-8-71 16,16-5-139-16,21-16-231 16</inkml:trace>
  <inkml:trace contextRef="#ctx0" brushRef="#br0" timeOffset="168082.36">5922 16274 302 0,'0'-7'356'16,"-4"-4"-209"-16,-1-1-134 16,-3-2 42-16,0-3 13 0,2 4-20 15,-3 1 10-15,0 0-9 16,0 5-9-16,-4 2-6 16,2 3-6-16,-5 2-14 15,1 6-8-15,-4 5 0 0,4 3-1 16,-1 5-2-16,0 5 1 15,5 0-6-15,5 0 3 16,6 5 2-16,2-4 7 16,11 0 10-16,7-1-2 15,5 1-6-15,6-2 0 0,-1 1 0 16,1-1-1-16,-2 1-3 16,-7 1-4-16,-6 2 1 15,-8 0 1-15,-8 3 5 16,-11-2 8-16,-11 3 22 15,-14-2 0-15,-10-3-10 0,-8-8-19 16,-4-8-7-16,0-10 2 16,4-21-21-16,11-26-149 15,14-21-356-15</inkml:trace>
  <inkml:trace contextRef="#ctx0" brushRef="#br0" timeOffset="169465.58">8199 14366 431 0,'0'0'-190'15,"0"0"642"-15,0 0-378 16,0 0-19-16,0 0-14 15,0 0-9-15,0 0-14 16,-4 36 1-16,6-13-1 0,3 14-10 16,-1 14 1-16,2 13-7 15,0 17 4-15,-2 14-5 16,-2 10-1-16,0 9 2 16,-2 2 1-16,-6 2-2 15,-3-6 0-15,0-9 2 16,0-11 2-16,0-12 20 0,3-12 7 15,-4-17-7-15,6-8-15 16,0-12-5-16,4-13-5 16,0-12-29-16,2-15-104 15,4-22-361-15</inkml:trace>
  <inkml:trace contextRef="#ctx0" brushRef="#br0" timeOffset="170148.68">8151 14294 122 0,'0'0'379'0,"0"0"-262"15,0 0-29-15,0 0-5 16,0 0-7-16,0 0-38 15,42-21-25-15,-23 16-10 0,9-3 1 16,6 1-3-16,8 0-9 16,12 1 14-16,9-1-16 15,10 0 16-15,12 0-3 16,7 0-4-16,10 0 3 16,10 1 0-16,9 1-2 15,4-1 1-15,7 0 0 0,9 1 4 16,7-1 15-16,6 0 3 15,6-1-9-15,5 3-11 16,8 0-1-16,1 1 0 16,5 1 1-16,2 1-3 0,4 1 1 15,3 0 5-15,2 0-6 16,3 0 0-16,1 0 2 16,2 0-2-16,2 0 2 15,2 1-4-15,2 1 4 16,-2-1-2-16,0 5 1 15,-6 0-3-15,-4 2 6 0,-11 3-4 16,-9-1 2-16,-9 5 22 16,-13 0 16-16,-13 2-8 15,-12 2-9-15,-13 2-10 16,-13-1-5-16,-14 1-4 16,-13-1-4-16,-12 0 2 0,-13 0-6 15,-14-3-47-15,-12-7-160 16,-9-3-270-16</inkml:trace>
  <inkml:trace contextRef="#ctx0" brushRef="#br0" timeOffset="170899.54">14565 14172 203 0,'0'0'138'0,"0"0"252"0,0 0-325 15,0 0 4-15,-6 57 3 16,2-20 6-16,-2 11-17 15,1 9-20-15,1 10-14 16,0 7-4-16,-4 5-4 16,5 5 0-16,-4 4-9 0,2 3-7 15,3 0 0-15,0 0-2 16,2 0 1-16,0 0 18 16,5-3 31-16,4-6-12 15,-5-2-1-15,3-7-3 0,-3-6-6 16,-4-7-4-16,0-8-9 15,-4-6 1-15,-5-6-5 16,-5-8-7-16,-5-5 0 16,-4-8 1-16,-6-4 8 15,-6-5-4-15,-5-4 7 16,-6-2-9-16,-9-4 4 16,-6 0-10-16,-11 0 3 0,-8-4-1 15,-12 0-3-15,-8-2 0 16,-14 0-2-16,-7 1-3 15,-15-1 3-15,-10-1-4 16,-12 3-6-16,-11-1 11 0,-11 2-7 16,-11 2 6-16,-9-2-2 15,-8 3 1-15,-9 0-7 16,-4-1 11-16,0-1-5 16,-2-2 2-16,-1-3 3 15,7-3 0-15,2-5 0 0,8 0 0 16,1-3 3-16,10-1 5 15,7 4 0-15,7-1 7 16,7 3 4-16,9 2 1 16,6 1-8-16,15 2-3 15,8 0-7-15,14 0-1 0,14 1-2 16,12-2-8-16,15 2-25 16,8-3-70-16,11 0-141 15,12-4-108-15,10-3-459 16</inkml:trace>
  <inkml:trace contextRef="#ctx0" brushRef="#br0" timeOffset="172749.08">9780 16706 460 0,'0'-9'429'16,"0"-5"-392"-16,0 0 41 15,-9-3-7-15,0 1-34 16,-2 0-26-16,-3 1-8 16,-1 4 1-16,-5 4-4 0,1 3 0 15,-2 4 5-15,1 5-9 16,1 8 6-16,0 4-10 16,5 4 17-16,7 3-10 15,5 2-3-15,2 1-3 16,14 3 3-16,5-2-2 0,6-1 4 15,6 2 6-15,1-1-2 16,-1-2 0-16,-2-1 3 16,-4 2-5-16,-6-1-1 15,-9-1 1-15,-8 0-6 16,-4 0-8-16,-12-2 5 0,-8-2-1 16,-4-4 17-16,-1-6 2 15,2-2-6-15,0-9 10 16,5-2 23-16,6-10 15 15,8-7 4-15,6-5-28 16,2-4-17-16,11-6-9 0,10 0 0 16,6-1-5-16,6 1-31 15,3 2-46-15,1 2-97 16,-6 4-152-16,-3 4-205 16</inkml:trace>
  <inkml:trace contextRef="#ctx0" brushRef="#br0" timeOffset="174549.16">10002 16842 156 0,'-21'-4'-39'16,"-1"0"54"-16,6 0 216 16,2 1-106-16,3-1 43 0,0 1-7 15,4 1-36-15,3 2-32 16,0 0-30-16,4 0-35 16,4 0-25-16,10-3-3 15,3-1 6-15,10-6-3 0,4-1-2 16,5-6-2-16,3-4-109 15,-4-6-167-15,-5-3-143 16</inkml:trace>
  <inkml:trace contextRef="#ctx0" brushRef="#br0" timeOffset="174949.98">10158 16382 860 0,'0'0'133'16,"0"0"-33"-16,0 0-2 15,-46 7-19-15,42 13-49 0,2 7-9 16,2 10-4-16,2 7-7 16,5 5 0-16,3 4-5 15,0 1-3-15,-3 0-2 16,0-1 3-16,-2-6-19 16,-1-6-22-16,0-10 10 15,-2-8 12-15,-1-9 10 0,0-10 3 16,-1-4 7-16,1-12 1 15,0-7 9-15,2-4 19 16,3-4-12-16,4-1-13 16,1 5-12-16,7 6 11 0,4 9 1 15,1 5-2-15,3 3-3 16,-1 10-1-16,-4 3 0 16,-4 2-4-16,-9 5-2 15,-2 1 0-15,-6-1-13 16,-12 0-50-16,-1-3-57 15,-5-4-13-15,0-6-58 0,2-7-50 16,6-11 30-16,7-10-28 16,3-9 148-16</inkml:trace>
  <inkml:trace contextRef="#ctx0" brushRef="#br0" timeOffset="175081.54">10327 16727 136 0,'0'0'331'16,"39"-47"-195"-16,-20 35 52 0,0 7-42 15,0 5-45-15,-1 6-21 16,3 7-11-16,-4 5-24 15,0 5-39-15,-5 3-4 16,0-1-4-16,-8 2 5 0,-2-4-35 16,-2-3-122-16,0-9-176 15</inkml:trace>
  <inkml:trace contextRef="#ctx0" brushRef="#br0" timeOffset="175232.92">10489 16477 27 0,'0'0'781'16,"0"0"-769"-16,-8-44-4 15,8 30-11-15,1 0-68 16,6-2-190-16,0-2-232 16</inkml:trace>
  <inkml:trace contextRef="#ctx0" brushRef="#br0" timeOffset="175414.68">10634 16250 326 0,'0'0'355'0,"0"0"-130"16,0 0-134-16,1 50 36 15,-1-19-12-15,3 12-39 16,4 5-15-16,2 6-19 16,2 1-18-16,0 1-17 15,0-2-1-15,0-2-8 0,-3-5-38 16,0-8-87-16,-3-12-184 15,1-13-237-15</inkml:trace>
  <inkml:trace contextRef="#ctx0" brushRef="#br0" timeOffset="175581.8">10585 16629 667 0,'0'0'415'16,"0"0"-343"-16,0 0 8 15,0 0-22-15,67-20-15 16,-23 6-34-16,10-4-12 0,4-4-16 16,0-4-211-16,-2-3-249 15</inkml:trace>
  <inkml:trace contextRef="#ctx0" brushRef="#br0" timeOffset="176614.47">11975 16237 138 0,'0'0'458'0,"0"0"-316"16,0 0-42-16,0 0-26 15,0 0-40-15,-40-12-10 16,24 12 3-16,-4 0 8 0,2 4-8 16,0 4-9-16,1 2-9 15,5 2-6-15,5 1-3 16,3-1 3-16,4 1-6 15,2-2 3-15,5 1 1 0,4-4-1 16,2 1 4-16,-2-1 4 16,1 1-1-16,-5-1-7 15,-1 2 2-15,-2 3-4 16,-4 1 2-16,0 3 4 16,-6 3 3-16,-3 2 16 15,-1 0 12-15,2 1-6 0,2-2-5 16,3 2-7-16,3-2-1 15,0-2-2-15,5-1-7 16,3-1-3-16,2-5-2 16,0-2-1-16,2-3-1 15,2-6 3-15,1-1-7 0,7-6-15 16,1-8-118-16,4-6-132 16,6-5-311-16</inkml:trace>
  <inkml:trace contextRef="#ctx0" brushRef="#br0" timeOffset="177750.54">12337 16294 192 0,'0'0'-88'0,"-2"0"430"16,-1 0-323-16,1 0 31 16,-2 0 5-16,3 0 5 0,-1 0 11 15,0 0 3-15,0 0 8 16,0 7-8-16,-2 2-19 15,1 6-7-15,-1 3-8 16,-3 7-4-16,0 4-12 16,-2 4-14-16,-5 2-3 15,-1-1-6-15,-1-2 1 0,1-2 0 16,-1-8-28-16,5-7-56 16,3-12-70-16,5-6-237 15</inkml:trace>
  <inkml:trace contextRef="#ctx0" brushRef="#br0" timeOffset="177949.05">12171 16325 123 0,'0'0'595'0,"0"0"-489"16,0 0-3-16,0 0-9 0,0 0-30 16,3 44 3-16,13-25 5 15,8 1-29-15,0 1-25 16,5-1-10-16,-2 1-2 15,2-2-5-15,-4-1-25 16,-4-3-177-16,0-6-147 16,-5-7-237-16</inkml:trace>
  <inkml:trace contextRef="#ctx0" brushRef="#br0" timeOffset="178348.55">12496 16324 98 0,'0'0'836'0,"0"0"-705"16,0 0-23-16,0 0-12 16,0 0-42-16,15 60-4 15,-6-26-6-15,2 4-18 0,2 6-9 16,-1 3-12-16,1 1-2 16,-2 5 0-16,-4-2-4 15,-2-1-6-15,-3-6-24 16,0-7-9-16,-2-9 25 15,0-10 15-15,-2-12-3 16,-4-9 12-16,-4-15 5 0,-3-13-13 16,-3-11 1-16,-1-13 0 15,0-7 0-15,2-4 0 16,6 5-6-16,4 5 6 16,5 9-6-16,10 11 8 15,3 10 5-15,5 8 8 0,2 5-15 16,2 9-2-16,-2 4 0 15,-2 0-6-15,-4 8-1 16,-5 8-1-16,-5 1-28 16,-4 6-85-16,-11 2-27 15,-5 2-12-15,-2-3-117 16,1-4-68-16</inkml:trace>
  <inkml:trace contextRef="#ctx0" brushRef="#br0" timeOffset="178632.12">12746 16325 393 0,'0'0'582'15,"0"0"-505"-15,0 0 12 16,0 0 1-16,-20 47-7 16,15-32-19-16,1 0-41 15,4-1-15-15,0-5-7 0,8-5-3 16,9-4 3-16,2-3 11 15,2-9-3-15,1-5-7 16,-6-2 0-16,-2-4 8 16,-12 3-8-16,-5 2 3 15,-15 4-8-15,-7 7-37 0,-8 5 1 16,-3 6-31-16,5 6-51 16,4 0-138-16,10-4-318 15</inkml:trace>
  <inkml:trace contextRef="#ctx0" brushRef="#br0" timeOffset="180067.28">15249 14201 131 0,'-9'4'600'0,"2"-3"-457"16,0 1-32-16,3 2-45 15,2 6-29-15,0 9-27 16,2 10-7-16,4 15 4 16,5 13 0-16,2 15 7 0,2 14 11 15,2 7-5-15,-3 8-9 16,0 9-6-16,-7 0-6 16,-1 1 2-16,-2-6 7 15,-2-4-14-15,0-13 5 16,0-15 1-16,-2-18-1 0,2-18 1 15,0-20-31-15,0-17-124 16,0-26-214-16</inkml:trace>
  <inkml:trace contextRef="#ctx0" brushRef="#br0" timeOffset="180782.02">15166 14218 76 0,'0'0'43'16,"0"0"413"-16,0 0-370 16,-40-43 18-16,34 33-30 15,4 0-8-15,1 2-20 0,1 2-11 16,1-1-7-16,7 3-14 16,8 0-9-16,3-1 1 15,10-2-8-15,13-1 2 16,8-2 8-16,13-2 6 15,9-3 8-15,12 0 0 16,8 1-4-16,11-3 3 0,8 2 0 16,10-1 3-16,11-1 24 15,9 0-13-15,11-2-11 16,11-2-4-16,8 1-5 16,10-1-3-16,9 0-2 15,7-2-8-15,6 0 5 0,7 0 0 16,4-1 1-16,5 2-5 15,3 0 0-15,7 0-2 16,4 0 2-16,0 2-1 16,3-1 0-16,2 1 1 15,1 0-2-15,-1 3 0 0,-1 2 1 16,-1 0-1-16,-1 1 0 16,-1 4 2-16,2 2-6 15,-1 1 3-15,0 1 2 16,4 3-14-16,-5 0 21 15,3 2-9-15,-3 1-5 0,-3 0 2 16,0 0 4-16,-6 4-5 16,-6 2 6-16,-6 1-1 15,-8 0-1-15,-10 2 2 16,-9 0-2-16,-7 1-1 16,-10 0 2-16,-9-1-2 0,-15-1-1 15,-7 1-13-15,-16-3-85 16,-10-2-66-16,-12-4-85 15,-10-3-278-15</inkml:trace>
  <inkml:trace contextRef="#ctx0" brushRef="#br0" timeOffset="181582.06">25729 13437 659 0,'0'0'333'0,"0"0"-312"15,0 0 44-15,-7 35 13 16,5-15-8-16,-1 4-16 0,2 7-28 16,1 8-9-16,0 3-4 15,4 10-2-15,1 7 20 16,2 8 5-16,3 5-1 15,3 5-2-15,2 8-5 16,1 6 14-16,3 1 22 0,-5 3-23 16,2 4-1-16,-4 2-8 15,0-2-9-15,-5-1 1 16,-1-2-5-16,-3-2-7 16,-1-6 1-16,-2-2-10 15,-3-4-2-15,-8-4 1 0,-2-4-6 16,-3-8 3-16,-7-4-3 15,-3-8-11-15,-4-5 3 16,-5-6 1-16,-11-5-3 16,-8-4 11-16,-11-5 1 15,-10-2 2-15,-11-6 9 16,-11-4-10-16,-13-4 8 0,-10-5-8 16,-9-5 1-16,-14-1 1 15,-10-2 4-15,-11-5-9 16,-13-2 6-16,-10-3-7 15,-11-1-5-15,-11-2 6 16,-6 0-7-16,-15-1 7 0,-5 2-9 16,-11-1 2-16,-10 0 3 15,-6 2 12-15,-11-1-4 16,-5 4-2-16,-3 2 7 16,-4 2-3-16,2 2-5 15,3 2 9-15,3 0-11 0,3 0 9 16,8 0-1-16,2 0-6 15,3 3 5-15,-1-1 0 16,7 2-4-16,5 0 4 16,2 2 0-16,4 1-3 15,8 0 6-15,10 1-2 0,5 0-4 16,11-3 7-16,8 2-6 16,8-4-1-16,9-1 3 15,8-2-1-15,11 0 2 16,12 0-3-16,8-5-3 15,17 1 6-15,13-2-3 0,14-2-3 16,16-1-5-16,13-3-84 16,13-6-180-16,14-6-125 15</inkml:trace>
  <inkml:trace contextRef="#ctx0" brushRef="#br0" timeOffset="183002.21">17656 16338 139 0,'-7'0'519'0,"3"0"-378"16,0-3 2-16,3-2-29 16,1-4-18-16,3 1-39 0,6-4 1 15,5 2-17-15,5-1-19 16,3 1-6-16,6 1-11 15,5 2-5-15,-1 5 0 16,3 2-4-16,-2 4 0 0,-3 9 0 16,-4 5-4-16,-7 6-6 15,-10 6-13-15,-7 8 14 16,-5 2-5-16,-11 3 2 16,-7 1 6-16,-4-3 9 15,0-3 4-15,0-3-2 16,6-6 2-16,3-5 0 0,9-4 4 15,7-4 7-15,3-5-2 16,14-4 1-16,7-2 3 16,10-5-11-16,7-2-2 15,1-8 7-15,6-4-12 0,-4-7-113 16,-4-6-174 0,-2-5-418-16</inkml:trace>
  <inkml:trace contextRef="#ctx0" brushRef="#br0" timeOffset="183414.73">18179 16222 100 0,'0'0'1034'0,"0"0"-920"0,0 0-18 16,29-51-26-16,-9 28-27 15,6 0-26-15,2 2-12 16,0 2-3-16,-2 4-2 16,-2 6-3-16,-4 2-4 15,-6 7-21-15,-5 3-17 0,-7 10-32 16,-2 7-25-16,-12 5 32 16,-2 5 36-16,-3 4 15 15,2-3 19-15,-1-1-2 16,8-2 6-16,7-5 4 15,2-3 0-15,12-1 16 0,7-2 5 16,4 1 0-16,2-1-10 16,1 0-8-16,-4 2-10 15,-4-1 0-15,-7 1-3 16,-10 2-2-16,-2 0 2 16,-12 0-3-16,-9 1-4 15,-6-2 5-15,-4-3-18 0,0-4-13 16,5-8-21-16,7-5-116 15,8-15-217-15</inkml:trace>
  <inkml:trace contextRef="#ctx0" brushRef="#br0" timeOffset="183582.08">18598 16321 451 0,'0'0'569'0,"0"0"-449"15,0 0 26-15,0 0-58 0,0 0-55 16,0 0-31-16,0 0-7 16,42-13-122-16,-13-9-182 15,2-7-330-15</inkml:trace>
  <inkml:trace contextRef="#ctx0" brushRef="#br0" timeOffset="184134.06">18891 15956 821 0,'0'0'257'16,"0"0"-82"-16,0 0-18 0,0 0-64 15,0 0-55-15,-13 48-22 16,24-15-5-16,4 7 2 16,4 5-3-16,-3 4-6 15,2-2-2-15,-4-3-2 0,-1-2 0 16,-2-8-3-1,-5-5-11-15,1-9 1 0,-5-6 7 16,0-9 2-16,-1-5 6 16,-1-4 5-16,0-12-6 15,0-5-6-15,0-3-5 16,5 1-16-16,3-1-1 0,5 6 12 16,6 6 15-16,4 7 5 15,2 5-4-15,0 5-5 16,-4 7 2-16,-1 5-6 15,-7 1 3-15,-9 2 2 16,-4 1 0-16,-4-1 10 16,-9 0-5-16,-9-3-2 0,-2-3 4 15,0-4-17-15,2-7-33 16,4-3 2-16,5-7 4 16,6-13-57-16,7-7-54 15,7-7 24-15,6 0 40 0,2-3 30 16,6 6 56-16,1 7 30 15,-1 5 57-15,1 12 30 16,2 7-6-16,-5 6-15 16,0 10-19-16,-1 5-32 15,-3 4 1-15,-1 1-8 16,-5-1-20-16,-2-3-15 0,2-4 0 16,-4-3-9-16,3-9-126 15,-3-6-163-15,3-11-237 16</inkml:trace>
  <inkml:trace contextRef="#ctx0" brushRef="#br0" timeOffset="184299.03">19243 15918 607 0,'0'0'403'0,"0"0"-321"16,0 0 59-16,0 0-35 0,0 0-54 15,0 0-46-15,0 0-12 16,0 0-2-16,0 0-96 15,0 0-212-15,47-30-374 16</inkml:trace>
  <inkml:trace contextRef="#ctx0" brushRef="#br0" timeOffset="184464.24">19395 15861 515 0,'0'0'503'15,"-4"34"-397"-15,4-8 49 16,0 6-30-16,5 8-28 15,3 3-36-15,-1 2-30 0,2 2-27 16,-2-3-2-16,1-6-3 16,-3-1-64-16,-1-7-134 15,1-9-131-15,-3-8-294 16</inkml:trace>
  <inkml:trace contextRef="#ctx0" brushRef="#br0" timeOffset="184614.61">19301 16188 899 0,'0'0'209'16,"0"0"-35"-16,0 0-38 0,0 0-67 16,36-23-47-16,8 9-5 15,12-5-9-15,11-3-17 16,6-7-69-16,4-5-261 16,-6-4-86-16</inkml:trace>
  <inkml:trace contextRef="#ctx0" brushRef="#br0" timeOffset="185400.24">20702 16006 663 0,'0'0'622'0,"-6"60"-599"16,6-28 27-16,0 6-3 15,2 1-21-15,0-1-11 16,-2-4-8-16,0-4-5 15,0-6 0-15,-4-4-3 0,1-8 2 16,0-7-1 0,2-5 2-16,-3-10 9 0,1-15-2 15,0-11-18-15,1-13 7 16,1-11 7-16,0-7-3 16,1-4 5-16,0 7-5 15,6 9-7-15,3 10 4 0,3 13 0 16,0 14 17-16,5 14-10 15,3 8-10-15,3 15 0 16,1 7 1-16,-1 4 1 16,-2 5 6-16,-3 1-3 15,1-3-2-15,-6-5 1 0,-1-5 3 16,-3-8-4-16,2-8 7 16,2-7-9-16,0-14 9 15,1-11 4-15,-1-11-2 16,1-11-6-16,-3-3-4 15,-2 1 0-15,1 5 5 0,-2 11-1 16,0 13-1-16,4 17 2 16,3 14-8-16,1 18 0 15,2 12 24-15,2 8-6 16,0 6-1-16,-1 2-6 16,-4 0-10-16,1-3 4 15,-3-9-95-15,3-14-262 0,1-14-582 16</inkml:trace>
  <inkml:trace contextRef="#ctx0" brushRef="#br0" timeOffset="185917.08">21540 15973 190 0,'0'0'753'16,"0"0"-610"-16,0 0-15 16,0 0-48-16,-46 17-41 0,30-3-21 15,-2 5 1-15,0 2-11 16,3 3-4-16,-1 1 0 16,7-3-4-16,1-5 0 15,8-4 2-15,0-4-3 16,8-7 2-16,3-2 0 0,7-9 4 15,0-4 0-15,6-6 9 16,-4 2-6-16,1 2-3 16,-3 2-3-16,-1 6-2 15,-1 7 8-15,-2 2-9 16,-1 9 5-16,-2 3 7 16,2 1-8-16,1-1 5 0,0-1-6 15,-1-4-5-15,1-6-27 16,3-3-154-16,-5-13-176 15,-1-4-350-15</inkml:trace>
  <inkml:trace contextRef="#ctx0" brushRef="#br0" timeOffset="186316.76">21773 16002 104 0,'0'0'606'0,"0"0"-406"16,0 0-59-16,0 0-8 15,0 0-39-15,0 0-51 16,0 0-30-16,0 0-13 0,0 0 3 16,15 52-3-16,-9-33 1 15,2 1 0-15,-5-2-1 16,1-1 0-16,-2-4 3 15,0-3-3-15,-2-5 2 16,2-3 2-16,1-2 0 0,6-7 7 16,-2-5 19-16,4-2 1 15,3-3-24-15,0 4-6 16,2 2-5-16,-1 5 8 16,0 6-2-16,-3 0-3 15,1 9 3-15,-3-1-7 0,-1 2 1 16,-4-1 6-16,2-3-3 15,-3-1 2-15,-2-5-107 16,-2-3-132-16,1-9-128 16</inkml:trace>
  <inkml:trace contextRef="#ctx0" brushRef="#br0" timeOffset="186614.59">22027 15584 562 0,'0'0'426'15,"0"0"-368"-15,-6 45 42 0,6-19 10 16,9 10-35-16,4 6-4 15,1 5-10-15,4 4-20 16,-1-1-11-16,-2 0-26 16,-2-6-3-16,-2-2-1 0,-4-3-33 15,-1-4-118-15,-4-11-101 16,-2-8-110-16,0-12-184 16</inkml:trace>
  <inkml:trace contextRef="#ctx0" brushRef="#br0" timeOffset="186782.29">21952 15990 533 0,'0'0'454'16,"0"0"-328"-16,0 0 42 15,40-27-56-15,-4 16-10 16,11 0-44-16,7-1-30 16,1-1-24-16,3 1-9 0,-4 0-19 15,-6 1-126-15,-6-2-163 16,-9-3-144-16</inkml:trace>
  <inkml:trace contextRef="#ctx0" brushRef="#br0" timeOffset="187265.73">22240 15843 133 0,'0'0'533'0,"0"0"-511"16,0 0 13-16,0 0 13 15,0 0-17-15,0 0 27 16,16 45 17-16,-5-17 23 16,2 4 6-16,1 3-4 15,-1-2-44-15,0 2-32 16,-2-5-19-16,-1-3-2 0,-1-5-8 16,-4-7-37-16,-1-8-161 15,-3-7-137-15,-1-11-395 16</inkml:trace>
  <inkml:trace contextRef="#ctx0" brushRef="#br0" timeOffset="187565.81">22221 15722 1151 0,'0'0'73'16,"0"0"-40"-16,0 0-24 15,0 0-18-15,-5-47-130 0,16 33-181 16,-2-5-475-16</inkml:trace>
  <inkml:trace contextRef="#ctx0" brushRef="#br0" timeOffset="187916.85">22538 15854 669 0,'0'0'403'0,"0"0"-304"16,0 0 13-16,0 0-49 15,0 0-37-15,0 0-4 0,0 0-8 16,-7-39-13-16,-7 35 0 16,1 4 10-16,0 6 3 15,4 5-12-15,4 5-5 16,5 2 3-16,2 4-1 0,10-1-2 15,4 0 3-15,6-1 4 16,-2 2 1-16,5-2-2 16,-1-1-1-16,-7 1-1 15,-2-3-1-15,-7 0-3 16,-8 2 1-16,-6-2-14 16,-11-2-19-16,-6 1-37 0,-4-3 16 15,-2-5-17-15,4-2-25 16,5-6-49-16,10-7-105 15,10-11-95-15</inkml:trace>
  <inkml:trace contextRef="#ctx0" brushRef="#br0" timeOffset="188214.99">22815 15817 279 0,'0'0'632'0,"0"0"-453"0,-43-24-11 15,27 15-34-15,1 5-67 16,1 4-29-16,4 0-25 16,3 4-9-16,6 6-6 15,2 4-5-15,12 3 7 16,2 2 1-16,4 1 1 0,3 1-2 16,0-1 4-16,-1 0 0 15,-4 0-3-15,-6 0-2 16,-7 1-3-16,-4 0 0 15,-6-1-7-15,-10 1-2 16,-5-1 1-16,0-3-11 0,-1-4-21 16,6-3-49-16,3-8-65 15,10-4-92-15,5-13-231 16</inkml:trace>
  <inkml:trace contextRef="#ctx0" brushRef="#br0" timeOffset="188564.47">23107 15901 150 0,'0'0'940'15,"0"0"-776"-15,0 0 10 16,-15-40-81-16,6 26-40 0,-5 1-34 16,2 4-14-16,-1 2-7 15,3 4-2-15,1 3-1 16,-2 4-2-16,2 5-5 15,4 6 1-15,3-1-2 0,2 0 2 16,0-1 1-16,3-3-5 16,7-2 2-16,-3-5 13 15,4 1 2-15,-2-2 8 16,-2-1 1-16,2 1-9 16,-4 0 6-16,3 4 3 0,-2 3 3 15,4 2-1-15,1 0-11 16,-1 1-2-16,9-1 1 15,6-5-8-15,6-6-48 16,5-12-250-16,10-9-192 16</inkml:trace>
  <inkml:trace contextRef="#ctx0" brushRef="#br0" timeOffset="194582.65">6143 16380 113 0,'0'0'597'15,"0"0"-592"-15,0 0 12 16,-15 50 20-16,15-25 0 15,0 3-11-15,0 5-11 16,0-1-14-16,2 0 0 16,2-7-29-16,1-8-176 0,-1-11-264 15</inkml:trace>
  <inkml:trace contextRef="#ctx0" brushRef="#br0" timeOffset="194748.52">6076 16330 505 0,'0'0'-6'0,"0"0"166"15,0 0-159-15,0 0 7 16,0 0-6-16,0 0-4 16,41 30-142-16,-26-26-254 0</inkml:trace>
  <inkml:trace contextRef="#ctx0" brushRef="#br0" timeOffset="195366.34">6385 16426 39 0,'0'0'593'16,"0"0"-487"-16,0 0 40 15,0 0-39-15,-47-38-27 16,35 36-40-16,-1 2-14 0,1 7-15 15,4 6-13-15,1 3 5 16,3 2-3-16,0 1-1 16,4-1 0-16,0-1 1 15,2-4-2-15,4-1 4 16,-1-1-1-16,4-3 0 0,0 2 1 16,2 3-1-16,3 4-1 15,3 7 0-15,1 8-3 16,-2 6 2-16,0 6-3 15,-5 6 0-15,-3 0 1 16,-8 2 3-16,0-5-3 0,-6-6-2 16,-5-7 1-16,-3-10-25 15,1-11 27-15,0-13-9 16,1-10-4-16,1-15-24 16,5-12-8-16,-2-10 35 15,4-7 20-15,4-3-6 0,0 2 3 16,4 3 2-16,6 10 17 15,3 7 13-15,7 10 3 16,3 9 13-16,1 9 0 16,1 3-6-16,0 4-16 15,-1 6-12-15,-7 5-11 16,0 5-5-16,-6 1-5 0,0-1-4 16,-6-2-10-16,1-4-26 15,-1-7 2-15,3-5 30 16,4-11 5-16,-1-4 7 15,7-8 6-15,-1-2-5 0,6 1-2 16,-1 6 2-16,2 9-5 16,1 11 0-16,2 5-7 15,0 11-12-15,-2 4-77 16,2-4-101-16,-6-6-311 16</inkml:trace>
  <inkml:trace contextRef="#ctx0" brushRef="#br0" timeOffset="195999.76">5305 17324 63 0,'0'20'929'16,"0"1"-913"-16,0 5 35 0,0 11 25 16,10 8-34-16,1 5-11 15,0 4-5-15,2 2-17 16,-2-2-9-16,5-5-4 16,-3-9-97-16,-2-10-131 15,1-14-203-15</inkml:trace>
  <inkml:trace contextRef="#ctx0" brushRef="#br0" timeOffset="196215.01">5630 17635 3 0,'0'0'933'0,"0"0"-928"0,35 7 66 16,-12-14-28-16,6-6-45 16,4-4-82-16,5-4-56 15,-2-6-109-15,-3-3-103 16</inkml:trace>
  <inkml:trace contextRef="#ctx0" brushRef="#br0" timeOffset="196765.64">5938 17186 328 0,'0'0'605'15,"0"0"-548"-15,0 0 56 0,0 0-29 16,-20 38-41-16,28-10-27 16,6 7 6-16,7 6-9 15,1 2-6-15,4-1-1 16,1 2-4-16,0 0 0 15,-4 0 0-15,-6-2-4 0,-3-4-3 16,-7-5-5-16,-3-9 7 16,-4-8-2-16,0-10 6 15,-4-6 6-15,-1-6 3 16,-2-9-8-16,7-3-1 0,0-5 3 16,7 5-4-16,6-1 5 15,8 4 17-15,4 4 2 16,1 5 9-16,2 4 2 15,-3 1-13-15,-4 1-18 16,-6 5-9-16,-6 4-10 16,-6 5-36-16,-3 2-6 15,-10 2 16-15,-1 1-17 0,-4-1 3 16,-1-4 43-16,3-7 6 16,4-7 3-16,6-2 5 15,3-13-15-15,0-6-8 16,7-7 14-16,3-1 20 0,3 2-5 15,2 0-4-15,1 9 3 16,2 4 12-16,-1 4 16 16,6 8-2-16,-1 2 55 15,1 4-45-15,-1 6-20 16,0 3-12-16,-3 4-7 16,-6-1-32-16,-3-2-59 0,-4-6-86 15,-4-6-156-15,-2-6-436 16</inkml:trace>
  <inkml:trace contextRef="#ctx0" brushRef="#br0" timeOffset="196918.95">6385 17242 325 0,'0'0'605'0,"0"0"-582"15,0 0 31-15,0 0-4 16,0 0-45-16,0 0-9 0,0 0-82 15,0 0-140-15,0 0-184 16</inkml:trace>
  <inkml:trace contextRef="#ctx0" brushRef="#br0" timeOffset="197117.34">6515 17080 110 0,'0'0'759'0,"0"0"-667"16,0 42 42-16,2-18 15 15,2 9-58-15,3 1-17 16,2 6-17-16,0 1-21 0,4-3-19 16,2-1-13-16,-1-4-2 15,-1-2-1-15,-3-1-46 16,1-6-85-16,-9-3-35 16,0-8-163-16,-2-10-138 15</inkml:trace>
  <inkml:trace contextRef="#ctx0" brushRef="#br0" timeOffset="197265.82">6476 17474 146 0,'0'0'878'0,"43"-17"-788"16,-9-4 5-16,12-6-51 16,8-3-39-16,4-7-10 15,-1-7-152-15,1-3-391 16</inkml:trace>
  <inkml:trace contextRef="#ctx0" brushRef="#br0" timeOffset="203032.18">5951 14755 117 0,'0'0'304'0,"0"0"-242"16,29-43 17-16,-15 26 13 0,1 2 3 15,4 3-12-15,-2 2-10 16,3 6-25-16,-4 2-23 16,4 2-5-16,3 9-9 15,1 5-5-15,2 4-5 16,7 2 2-16,2 5-2 0,5 1 0 15,4 2-1-15,2 0 0 16,-4 3 0-16,-1 3-2 16,-10 0-3-16,-7 2-6 15,-10 0 8-15,-10-1 1 16,-4-1 1-16,-18-1-7 16,-6-1 14-16,-15-5-4 0,-5 0 0 15,-8-5 18-15,-4-3-16 16,1-3-1-16,-1-9 0 15,2-3-4-15,3-6 5 16,6-11 2-16,3-11-4 16,5-9 12-16,8-8 10 0,8-9 2 15,7-1-4-15,10-3-8 16,8 0-4-16,14 4-6 16,11 5-4-16,9 8-1 15,6 7 0-15,3 8-9 16,-2 6-103-16,-4 7-85 0,-10 4-358 15</inkml:trace>
  <inkml:trace contextRef="#ctx0" brushRef="#br0" timeOffset="210883.07">18239 10974 83 0,'-8'-3'37'0,"3"0"-28"16,1-1 39-16,-2-2 176 16,3-1-167-16,2 0 10 15,1 0-1-15,0 1-2 16,0-1-18-16,3 2-22 0,8 0-11 15,0 3-6-15,5 0-4 16,2 2-3-16,6 0 3 16,3 1 2-16,5 7-3 15,3 6 1-15,3 4-2 0,1 6 13 16,3 6-6-16,-2 4-5 16,2 6 3-16,-2 1 1 15,0 5-6-15,-4 3 3 16,-3 4-2-16,-5 1-2 15,-5 3 1-15,-6 2 1 16,-8 0 1-16,-6 0 6 0,-3-1-2 16,-5-2 11-16,-11-3 11 15,-3-4-1-15,-6-3 9 16,-6-5-9-16,-1-7-8 16,-8-6-3-16,-1-5-3 15,-5-9-11-15,-1-7 3 16,0-7-4-16,-4-4 0 0,1-16 1 15,1-6-4-15,-1-9 2 16,2-8-4-16,1-9-4 16,3-8 4-16,4-2 9 15,5-4-5-15,4 0 2 0,9 0 13 16,6 2-5-16,11 2 20 16,5 2 0-16,10 3-26 15,8 3 1-15,6 6-9 16,2 4 1-16,9 4 3 15,2 3-3-15,7 2 1 0,4 4 4 16,3 2-7-16,0 11 3 16,1 8-4-16,-3 10-8 15,-2 14-16-15,-6 16-15 16,-4 8-6-16,-6 9 0 16,-6 3-58-16,-9-1-115 0,-5-6-94 15</inkml:trace>
  <inkml:trace contextRef="#ctx0" brushRef="#br0" timeOffset="-206412.83">11323 17636 505 0,'0'0'248'0,"0"0"-126"16,0 0-98-16,-43 39 69 15,38-31-6-15,1 3-28 0,1-3-17 16,3-1-3-16,3-3-7 16,5-2-6-16,6-4-4 15,3-7 14-15,6-5-3 16,2-6-21-16,0-4-3 0,1-4-5 15,-4-2-3-15,1 3 13 16,-6-4-9-16,-3 1-7 16,-5 0 5-16,-5 5-6 15,-3 2 0-15,-1 3 3 16,-3 6-3-16,-6 5 2 16,1 9 2-16,-4 4-6 0,1 11-1 15,0 10 12-15,-1 6-13 16,6 5 10-16,4 2-7 15,2 1 1-15,2-4 1 16,3-6-3-16,6-7-2 16,0-6 3-16,0-7-5 0,0-8-3 15,0-2 1-15,0-11-26 16,1-5-17-16,-1-4 0 16,0-5 9-16,-1 1 39 15,0-1 12-15,1 3-3 0,-2 3 2 16,0 3 8-16,0 3 15 15,1 7 11-15,0 4 2 16,-1 3-12-16,3 0-7 16,-4 9-16-16,3 2-3 15,-1 6-3-15,-3 0-2 16,-1 5-1-16,-2 0-11 0,-3 1-4 16,-1 0-2-16,0-5 7 15,0-5 1-15,0-2 14 16,0-5-3-16,0-6 1 15,6 0-1-15,-1-10 1 16,0-6 14-16,5-5-1 0,-3-4-8 16,4 0-1-16,0-3 2 15,-2 5-7-15,1 1 2 16,-2 6 0-16,1 3-2 16,-4 5 2-16,4 5 1 15,-3 3-2-15,1 1 1 0,2 11-3 16,0 3 3-16,0 5 1 15,-2 2-6-15,1 2 2 16,-3 0-49-16,-3-5-100 16,-1-10-103-16,0-9-349 15</inkml:trace>
  <inkml:trace contextRef="#ctx0" brushRef="#br0" timeOffset="-204996.46">12053 17312 161 0,'-3'0'-16'0,"-1"0"134"16,0-1 219-16,-3-2-201 15,1 1 15-15,-2 1-31 0,2 1-44 16,-1 2-19-16,-3 6-22 16,2 6-17-16,0 5-5 15,3 5-5-15,3 0-5 16,2 5-1-16,0-1 2 0,6-1-4 16,5-3 1-16,1-4 2 15,3-3-6-15,1-4 4 16,-1-6 2-16,4-6 0 15,-2-1 10-15,-1-11 0 16,0-4 1-16,2-5-6 0,0-4 3 16,-5-2-8-16,1-2 0 15,-3 1-3-15,-3 0 2 16,-1 5 3-16,-5 2-3 16,1 7 10-16,-3 5 22 15,0 5 0-15,-8 3-13 16,2 10-14-16,-2 6-8 0,1 7 9 15,-2 5-7-15,6 3-3 16,1-2 4-16,2-4-6 16,2-5 1-16,8-6 3 15,1-7-3-15,6-7 3 16,3-5 2-16,3-11 4 0,-1-5 0 16,1-6 1-16,1-5-13 15,-3 0-2-15,-4 2 6 16,-3 4 0-16,-6 6 4 15,-1 6-4-15,-7 6-3 16,0 8 0-16,0 0-6 0,-4 11 4 16,1 3 6-16,2 3 1 15,1 2 0-15,0-1-1 16,8-1-2-16,4-4 4 16,-2 1-4-16,2-4 0 0,2-1 5 15,-2-1 0-15,-5 1-3 16,1 1-2-16,-5 0-14 15,-3 3-3-15,0-1 9 16,-4 2 2-16,-5-2 12 16,0-1 2-16,1-2-2 15,3-4 2-15,0-2 6 0,5-3 9 16,0-4 12-16,5-10-8 16,2-5-11-16,4-8 4 15,2-4-16-15,0-2 2 16,1 1 5-16,-3 2-10 15,-2 4 3-15,-3 5 0 16,0 5-1-16,-2 5 3 0,-2 4-1 16,-2 3-4-16,2 2 3 15,0 2-8-15,-1 6-10 16,5 4 13-16,1 2 3 16,4 4 1-16,0 1-2 0,0 0-1 15,3 0-2-15,-3 0 3 16,0-2-3-16,-2 2 6 15,-4-1-14-15,-3 0 6 16,-2 0 8-16,-3-2-1 16,-9 1-3-16,-2-1-9 15,-2-6-29-15,-4-5-56 0,-1-3-72 16,4-13-166-16</inkml:trace>
  <inkml:trace contextRef="#ctx0" brushRef="#br0" timeOffset="-204514.21">12822 17334 237 0,'-1'4'650'15,"1"-1"-629"-15,5-3 25 16,5 0 12-16,9 0-12 0,2-3-20 16,6 2-21-16,6-2 0 15,-4-3-75-15,-2-2-125 16,-4-4-206-16</inkml:trace>
  <inkml:trace contextRef="#ctx0" brushRef="#br0" timeOffset="-204148.09">13175 17012 208 0,'0'0'768'0,"0"0"-665"0,0 0 15 15,0 0-21-15,9 53-9 16,-2-31-30-16,2 3-29 15,0 5-22-15,1 0-5 16,0 0-2-16,-2 0 3 16,1-4-18-16,0-1-73 0,-3-7-64 15,-2-7-91-15,0-8-185 16</inkml:trace>
  <inkml:trace contextRef="#ctx0" brushRef="#br0" timeOffset="-203730.54">13385 17068 495 0,'0'0'237'0,"0"0"37"0,0 0-145 16,0 0 1-16,0 0-46 15,11-37-33-15,4 23-14 16,2 1-24-16,5 3-8 16,-4 3-4-16,4 6-4 15,-4 1 1-15,-5 7-5 16,-2 7-13-16,-3 6-18 0,-4 6 12 15,-4 5 17-15,-5 3 10 16,-4 0-1-16,1 1 4 16,-1-2-3-16,4-6 1 15,0-3 5-15,5-5 3 0,3-8 4 16,8-2-5 0,6-7-9-16,6-6-6 0,1-11-82 15,4-8-166-15,1-7-318 16</inkml:trace>
  <inkml:trace contextRef="#ctx0" brushRef="#br0" timeOffset="-203147.87">13772 16872 150 0,'0'0'499'0,"0"0"-379"15,0 0-12-15,0 0 7 16,0 0-16-16,0 0-31 15,0 0-10-15,0 0-3 16,0 0-14-16,55-7 0 16,-30 4-15-16,0 2-19 0,-3-1-2 15,-2 2-2-15,-4 0-1 16,-2 0 5-16,-2 0 1 16,-4 3-2-16,-6 3 4 15,0 2-1-15,0 7 2 16,-2 2 8-16,0 8 8 0,-4 7 6 15,-3 6 0-15,0 3 5 16,-1 3-1-16,1-1-19 16,-3-4-16-16,2-5 0 15,3-11-52-15,5-14-166 16,0-15-251-16</inkml:trace>
  <inkml:trace contextRef="#ctx0" brushRef="#br0" timeOffset="-197165.03">24028 10484 309 0,'0'1'599'0,"3"-1"-590"16,8-7 66-16,4-3 7 15,5 2-15-15,3-2-29 16,1 3-22-16,3 1-8 16,-1 0-4-16,-1 4-2 15,-2 2-1-15,-6 0 3 16,-2 6-4-16,-6 3 1 16,-5 7-12-16,-4 2 2 0,0 3 3 15,-4 2 7-15,1 1 5 16,-2 1-2-16,5-3-4 15,0 2 16-15,10-4 9 16,8 0 0-16,4 1 6 0,6-1 0 16,2 0-6-16,3 3-10 15,-4-2-12-15,-7 2-2 16,-6 0 4-16,-8 1-3 16,-8 0 4-16,-11 0-1 15,-10 0 4-15,-13 0 4 0,-8-1-3 16,-3-3 0-16,-4-4-7 15,3-5 1-15,5-5-8 16,9-6-34-16,13-10-76 16,12-13-99-16,9-7-172 15</inkml:trace>
  <inkml:trace contextRef="#ctx0" brushRef="#br0" timeOffset="-196882.29">24703 10387 671 0,'0'0'381'0,"0"0"-232"0,0 0-53 16,0 0-59-16,0 0-18 15,43 60 19-15,-22-27 10 16,3 5-32-16,1 0-11 16,-5 3 1-16,1-1-6 15,-10 0-35-15,-2-4-57 0,-4-5-59 16,-3-10-95-16,-2-8-153 16</inkml:trace>
  <inkml:trace contextRef="#ctx0" brushRef="#br0" timeOffset="-196713.99">24585 10612 510 0,'0'0'547'15,"0"0"-495"-15,0 0 76 16,0 0-93-16,0 0 6 16,58 12-14-16,-11-12-14 0,3 0-15 15,7-5-14-15,1-4-140 16,-6-5-110-16,-6 0-232 15</inkml:trace>
  <inkml:trace contextRef="#ctx0" brushRef="#br0" timeOffset="-196464.23">25135 10328 958 0,'0'0'290'16,"0"0"-173"-16,0 0-50 15,5 44-24-15,8-20-12 16,4 4-19-16,1 8-8 16,0-1 1-16,4 4-14 0,0-2-48 15,2-5-111-15,-1-9-127 16,4-9-251-16</inkml:trace>
  <inkml:trace contextRef="#ctx0" brushRef="#br0" timeOffset="-196094.98">25425 10303 249 0,'0'0'810'16,"0"0"-729"-16,0 0 93 16,0 0-56-16,0 0-66 15,45-42-33-15,-22 39-14 16,2 3-5-16,1 6-1 0,-4 8-3 16,-2 7-2-16,-9 5-10 15,-6 4 0-15,-5 5 5 16,-7 4 2-16,-4 0 14 15,-7-2-2-15,5-3-3 16,1-4 6-16,7-4 1 0,5-7 23 16,2-6 6-16,13-6-2 15,6-2 5-15,7-5-6 16,4-2-17-16,7-5-15 16,4-4-25-16,-1-5-96 15,3-5-100-15,-3-3-164 0,-5-6-465 16</inkml:trace>
  <inkml:trace contextRef="#ctx0" brushRef="#br0" timeOffset="-195764.11">25899 10201 75 0,'0'0'1084'0,"0"0"-973"15,0 0 39-15,0 0-51 0,0 0-53 16,31-38-25-16,-2 25-7 16,4 2-13-16,3 1 2 15,0 1 0-15,-7 2-4 16,-2 4-7-16,-6 3 17 16,-5 0-11-16,-5 2 4 15,-5 9-5-15,-3 6 2 0,-1 7 4 16,-2 9 11-16,0 8 18 15,0 7 11-15,-1 4 1 16,-1 2-8-16,0-2 3 16,0-2-31-16,2-5-5 15,0-4-9-15,1-5-64 0,5-12-50 16,-1-10-161-16,2-11-262 16</inkml:trace>
  <inkml:trace contextRef="#ctx0" brushRef="#br0" timeOffset="-194280.08">24649 11320 106 0,'1'10'838'0,"6"3"-798"16,0 4 8-16,5 7 6 0,4 10-5 15,0 6-29-15,0 4-13 16,-2 0-2-16,1 0-3 16,-3-2-12-16,-2-7-60 15,1-14-86-15,-2-8-239 16</inkml:trace>
  <inkml:trace contextRef="#ctx0" brushRef="#br0" timeOffset="-193847.95">24940 11303 484 0,'0'0'646'16,"0"0"-513"-16,0 0-46 15,13-38-30-15,10 21-16 16,4 0-28-16,4 1-8 0,1 2-7 15,-3 5 1-15,-2 4-5 16,-6 4-20-16,-5 1-4 16,-8 8-1-16,-5 8-7 15,-3 2 9-15,-6 5 23 0,-1 1 7 16,-3-1 6-16,2 1 1 16,5-4 5-16,2-2 9 15,2-1-3-15,8-4-2 16,6 0 9-16,5-2-8 15,2-1-6-15,4 1-4 0,-4-2-8 16,1 5 1-16,-7-1 0 16,-4 1-4-16,-9 3 0 15,-3 0-8-15,-12 3-1 16,-8 0 1-16,-5 0-16 16,-4-1-15-16,1-4-13 15,2-6-40-15,7-8-60 16,7-4-70-16,9-14-250 0</inkml:trace>
  <inkml:trace contextRef="#ctx0" brushRef="#br0" timeOffset="-193545.99">25511 11316 360 0,'0'0'691'0,"0"0"-599"15,-41 0 102-15,30 6-40 0,0 4-75 16,8 4-34-16,3 2-26 16,2 2-10-16,12 1-9 15,6-2 4-15,10-5-2 16,8-3-5-16,4-8 5 16,8-2 5-16,-2-12-5 15,-3-7 4-15,-11-4 0 0,-11-7-7 16,-16-1 0-16,-14 0-7 15,-19 2-17-15,-14 7-13 16,-8 8-19-16,-5 8-11 16,-5 7-49-16,2 0-134 0,10 4-273 15</inkml:trace>
  <inkml:trace contextRef="#ctx0" brushRef="#br0" timeOffset="-192931.78">23369 10744 59 0,'0'0'707'16,"0"0"-577"-16,0 0 22 16,0 0-35-16,0 0-28 15,0 0-66-15,0 0 3 0,59-34-12 16,-12 24-3-16,6-2-11 15,3 4 1-15,0 1-41 16,-4 1-110-16,-8-1-53 16,-10 1-190-16</inkml:trace>
  <inkml:trace contextRef="#ctx0" brushRef="#br0" timeOffset="-192778.97">23402 10839 106 0,'0'0'869'16,"0"0"-854"-16,0 0 10 0,70 23-12 16,-16-27-26-16,8-9-121 15,5-6-215-15</inkml:trace>
  <inkml:trace contextRef="#ctx0" brushRef="#br0" timeOffset="-191914.78">23632 11643 844 0,'0'0'111'15,"0"0"31"-15,0 0-45 16,0 0-40-16,37-17-26 15,-9 8-4-15,3 2-14 16,8-3-12-16,1 3-1 0,4 3-35 16,-3 1-101-16,-5-1-71 15,-3 2-137-15</inkml:trace>
  <inkml:trace contextRef="#ctx0" brushRef="#br0" timeOffset="-191747.64">23646 11823 1 0,'0'0'1053'16,"-47"27"-924"-16,42-23-8 15,12-2-64-15,16-2-48 0,16-3 7 16,14-7-18-16,13-4-26 16,1-10-201-16,7-9-355 15</inkml:trace>
  <inkml:trace contextRef="#ctx0" brushRef="#br0" timeOffset="-189696.75">26095 11218 49 0,'2'4'53'16,"3"-1"-17"-16,0 0-48 0,-2 1 13 15,0-1 5-15,0 1-5 16,1-1-1-16,-2 1-2 15,-1 0-35-15,3 0-42 16</inkml:trace>
  <inkml:trace contextRef="#ctx0" brushRef="#br0" timeOffset="-187579.01">24361 12343 246 0,'-8'6'-70'0,"1"0"602"0,-2-1-356 16,6-4 12-16,3 2-62 15,2-3-54-15,14 2-35 16,7-2 6-16,11 0 13 16,8 0-28-16,7-2-25 15,2 0-2-15,-1 1-63 16,-1 1-51-16,-6 0-48 0,-8 3-49 15,-10 0-77-15,-12 3-104 16</inkml:trace>
  <inkml:trace contextRef="#ctx0" brushRef="#br0" timeOffset="-187397.93">24430 12525 410 0,'0'0'-76'0,"0"0"643"15,0 0-432-15,0 0-79 16,0 0-22-16,0 0 1 0,52 10-23 16,-18-16-8-16,6-2-4 15,4-4-82-15,-3-4-109 16,1-2-228-16</inkml:trace>
  <inkml:trace contextRef="#ctx0" brushRef="#br0" timeOffset="-186431.68">25395 11928 82 0,'0'0'351'15,"0"0"-84"-15,0 0-112 16,0 0-22-16,0 0-36 15,0 0-23-15,0 0-15 16,0 0-21-16,-46-4-9 0,36 21-10 16,1 10-9-16,3 11 5 15,0 12 10-15,4 13 17 16,2 9 15-16,2 6-20 16,7 0-14-16,4-3-3 15,4-6-15-15,6-10-2 16,2-12 2-16,4-11-6 0,1-8 3 15,2-9-5-15,2-11-72 16,-2-8-84-16,-2-10-101 16,-2-13-282-16</inkml:trace>
  <inkml:trace contextRef="#ctx0" brushRef="#br0" timeOffset="-186048.02">25797 12128 111 0,'0'0'806'0,"0"0"-678"15,0 0 0-15,0 0-44 0,0 0-51 16,0 0-25-16,0 0-4 16,8 46 2-16,3-16 13 15,0 5-12-15,-1-1-7 16,0 0 4-16,-2-2-5 15,-1-2-16-15,-2-6-30 0,0-4-50 16,-2-10-49-16,1-9-96 16,3-5-308-16</inkml:trace>
  <inkml:trace contextRef="#ctx0" brushRef="#br0" timeOffset="-185648.87">26150 12050 128 0,'0'0'656'15,"0"0"-515"-15,0 0 9 16,0 0-47-16,-38-11-51 15,26 25-26-15,5 3-11 0,-1 9 6 16,5 2 5-16,3 2-2 16,6 1-3-16,6-5-9 15,10-5-3-15,0-4 5 16,5-7-1-16,5-8 1 16,-2-2 1-16,1-13-11 0,-4-7 0 15,-4-7 2-15,-11-7-4 16,-9-5 0-16,-3-2-4 15,-14 0-19-15,-6 6-9 16,-3 6-2-16,-4 9 5 0,0 12-13 16,0 6-83-16,4 2-72 15,7 3-111-15,11 3-339 16</inkml:trace>
  <inkml:trace contextRef="#ctx0" brushRef="#br0" timeOffset="-185330.59">26639 11919 531 0,'0'0'650'0,"0"0"-494"16,-45-9-6-16,34 9-97 15,4 5-33-15,5 8-13 16,2 6-10-16,9 2 1 15,7 3 3-15,4 0-1 16,7-4-1-16,3-3 4 0,2-5-5 16,4-8 2-16,-3-4 4 15,1-7-8-15,-12-7 11 16,-6-8-4-16,-11-5-10 16,-8-3 0-16,-15 1-27 15,-7-1-29-15,-6 6-8 0,0 4-1 16,1 11 8-16,5 7-54 15,6 2-93-15,9 2-181 16</inkml:trace>
  <inkml:trace contextRef="#ctx0" brushRef="#br0" timeOffset="-185014.82">26992 11823 630 0,'0'0'610'0,"-53"16"-506"16,32-5 41-16,6 3-78 15,7 5-49-15,8 4-3 16,10-1-15-16,10 2 4 16,11-3-5-16,11-4 4 15,6-6-1-15,8-8-5 0,0-3 9 16,-2-10-1-16,-8-9-7 15,-13-2 5-15,-15-8 0 16,-18-2-6-16,-17 0-12 16,-17 1-29-16,-11 7-7 15,-8 7-21-15,-2 5-30 0,2 6-85 16,7 2-99-16,12 0-387 16</inkml:trace>
  <inkml:trace contextRef="#ctx0" brushRef="#br0" timeOffset="-184330.92">27372 11786 1034 0,'0'0'111'16,"0"0"-17"-16,0 0-40 16,-45 56-27-16,34-27 0 15,3 3-7-15,3 2-9 0,5 0-1 16,3-3-4-16,10-4 16 15,7-7-2-15,7-7-2 16,4-9 12-16,4-4-5 16,1-10-9-16,-2-10-9 15,-4-5-2-15,-9-9-3 16,-14-3 2-16,-7-3-4 0,-18 0-17 16,-9 6-9-16,-5 6-6 15,-6 9-7-15,1 9-34 16,3 10-90-16,7 0-131 15,11 3-224-15</inkml:trace>
  <inkml:trace contextRef="#ctx0" brushRef="#br0" timeOffset="-184048.38">27781 11806 1164 0,'0'0'120'15,"-49"7"10"-15,23 3-8 16,2 7-87-16,4 3-21 16,8 6-7-16,9-1-7 0,5 2-3 15,15-3 0-15,11-4 5 16,13-7 5-16,7-6 7 16,10-7-1-16,0-7 0 15,-3-9-5-15,-9-9-1 16,-12-4 2-16,-18-5-5 0,-16-1 4 15,-21-1-17 1,-15 4-38-16,-11 2-27 0,-4 4-69 16,2 6-92-16,9 2-222 15</inkml:trace>
  <inkml:trace contextRef="#ctx0" brushRef="#br0" timeOffset="-183680.93">28210 11475 645 0,'0'0'558'16,"0"0"-472"-16,0 0-20 0,12 49 3 16,1-20-6-16,1 5-8 15,3 8-30-15,-5-2-21 16,1-1 1-16,-3 0-6 15,-2-4-4-15,-2-5-85 16,1-3-72-16,-2-9-127 16,1-8-242-16</inkml:trace>
  <inkml:trace contextRef="#ctx0" brushRef="#br0" timeOffset="-183363.75">28649 11605 749 0,'0'0'461'16,"0"0"-334"-16,0 0 31 15,0 0-67-15,0 0-44 16,-15 45-21-16,14-20-7 0,1 4-14 16,8-1 2-16,12-2-4 15,8-5 0-15,10-4 2 16,5-7 2-16,5-5 1 15,-3-5 1-15,-3-8-9 0,-6-6 5 16,-16-13-1-16,-8-6-1 16,-12-8 2-16,-19-1-20 15,-12-1-43-15,-11 7-11 16,-6 8-39-16,-6 14-64 16,2 8-49-16,6 5-121 0,9 1-213 15</inkml:trace>
  <inkml:trace contextRef="#ctx0" brushRef="#br0" timeOffset="-183048.73">28869 11178 1079 0,'0'0'112'0,"-11"-45"17"16,13 24 11-16,13 6-38 16,10 4-43-16,12 10-27 15,11 2-17-15,11 18-10 16,8 13-3-16,1 16 1 16,-2 12-3-16,-13 14 0 0,-10 8 1 15,-18 11-6-15,-19 2 7 16,-12-2-3-16,-19 0-6 15,-18-5-17-15,-7-10-44 16,-6-11-56-16,-1-12-10 16,1-15-99-16,9-16-211 15</inkml:trace>
  <inkml:trace contextRef="#ctx0" brushRef="#br0" timeOffset="-182431.6">29433 11826 142 0,'0'0'736'15,"0"0"-559"-15,0 0-41 16,0 0-34-16,0 0-40 15,58-13-26-15,-35 9-21 0,4 1-11 16,-1 2 0 0,-4 1-4-16,-6 7-2 0,-5 6 1 15,-8 4-4-15,-3 4-1 16,-13 3 8-16,-4 0 2 16,-7 3 8-16,1-3 23 15,4-1 0-15,3-6 9 0,9-3 9 16,7-2-8-16,20-7-13 15,12-5-13-15,12 0-12 16,11-8-30-16,9-8-180 16,2-2-237-16</inkml:trace>
  <inkml:trace contextRef="#ctx0" brushRef="#br0" timeOffset="-143714.64">9681 14605 336 0,'0'9'362'0,"0"0"-338"16,0 5-19-16,0 10 20 0,2 4 38 16,-2 9-18-16,0 7 9 15,0 3-18-15,-2 2-26 16,-4 0-3-16,-3-2-5 16,1-4-2-16,2-5 3 15,2-8-9-15,1-7-63 0,3-11-144 16,5-9-149-16</inkml:trace>
  <inkml:trace contextRef="#ctx0" brushRef="#br0" timeOffset="-142897.43">10077 14693 217 0,'0'0'436'16,"0"0"-387"-16,0 0 25 16,0 0 14-16,0 0-25 15,25-41-21-15,-5 40-6 16,7 1-9-16,1 10-17 15,7 8-6-15,-4 5-3 0,0 5 0 16,-5 6 1-16,-7 2-6 16,-7 1-9-16,-6 1-20 15,-8 1-17-15,-12-1 43 16,-9 1 3-16,-8-5 3 16,-9-2 8-16,-5-6-5 0,-2-8 2 15,1-6-1-15,0-9-1 16,9-5 1-16,6-14 6 15,10-12 21-15,8-9-3 16,11-8-6-16,2-4-26 0,17 2-28 16,4 5-29-16,8 5-31 15,4 7-69-15,-3 4-101 16</inkml:trace>
  <inkml:trace contextRef="#ctx0" brushRef="#br0" timeOffset="-142379.64">10523 14691 139 0,'0'0'848'0,"0"0"-761"15,0 0-8-15,0 0-20 0,0 0-4 16,0 0-24-16,0 0-7 15,39-33-12-15,-16 37-11 16,6 10-1-16,2 8-5 16,-2 5 3-16,-3 7 2 15,-5 4-9-15,-7 5-22 0,-10-2-32 16,-4 0 21-16,-12-1 19 16,-10-5 20-16,-4-6 0 15,-6-6 6-15,-1-9 1 16,-6-7-2-16,6-7 5 15,-1-13-3-15,7-11 3 16,8-10 8-16,5-9-7 0,8-1-8 16,6-2-3-16,18 3-32 15,9 4-42-15,6 8-19 16,11 3-37-16,1-1-176 16</inkml:trace>
  <inkml:trace contextRef="#ctx0" brushRef="#br0" timeOffset="-141796.77">11038 14716 187 0,'0'0'601'0,"0"0"-561"0,0 0 74 16,0 0-20-16,0 0-26 16,-9-40-30-16,25 36-8 15,4 1-9-15,9 3 5 16,4 7-11-16,8 8-5 15,1 6-5-15,-2 9-6 0,-6 4 1 16,-8 3-3-16,-9 3-2 16,-13 1-13-16,-6-1-19 15,-18-2-17-15,-10-3 4 16,-8-5 33-16,-6-9 3 16,-3-8 12-16,1-10 2 0,7-9 3 15,5-16 2-15,10-14 14 16,13-8 16-16,6-10-18 15,10-1-15-15,15-2-19 16,9 6-31-16,11 4-23 16,3 6-75-16,6 7-465 0</inkml:trace>
  <inkml:trace contextRef="#ctx0" brushRef="#br0" timeOffset="-139896.58">11720 14827 436 0,'-3'-3'-296'0,"3"-4"882"15,3-3-523-15,4-4 50 16,1-3-41-16,5 0-19 0,6 1-15 16,3-1-6-16,5 7-15 15,1 3-11-15,5 7 0 16,0 3-6-16,3 11 0 15,-1 7 1-15,-5 7-7 16,-5 4 4-16,-3 5-2 16,-11 2-3-16,-7 0-2 0,-6-2 17 15,-11-1-13-15,-10-6 7 16,-4-6 7-16,-6-9-4 16,-3-8-1-16,3-7 0 15,-2-8 5-15,8-13 1 16,3-11 9-16,6-5 13 0,8-4-7 15,7-2-20-15,3 5-5 16,13 3-6-16,12 9-18 16,5 6-35-16,7 7-59 15,4 1-143-15,1 1-289 0</inkml:trace>
  <inkml:trace contextRef="#ctx0" brushRef="#br0" timeOffset="-139481.52">12248 14786 131 0,'0'0'871'16,"0"0"-779"-16,17-41-2 15,-1 24-27-15,1 2-18 16,10 4-9-16,3 7-2 16,5 4-21-16,6 6-11 15,-3 9 0-15,0 7-7 0,-5 4 3 16,-6 6 1-16,-7 0-8 16,-9 3-1-16,-9 1-2 15,-4-1 1-15,-13-3 8 16,-10-1 4-16,-8-8 5 15,-8-4 4-15,-1-10-2 0,-6-6 0 16,6-6 1-16,3-14-1 16,7-9 17-16,8-7-3 15,10-4-15-15,11-3-4 16,8 3-9-16,19 5-30 16,13 7-30-16,7 5-57 15,8 2-96-15,1 4-334 0</inkml:trace>
  <inkml:trace contextRef="#ctx0" brushRef="#br0" timeOffset="-138847.72">12822 14706 89 0,'0'0'722'0,"0"0"-626"15,0 0 55-15,0 0-16 16,0 0-36-16,0 0-50 0,0 0-36 16,0 0-11-16,-2 53 8 15,2-17 8-15,-1 6 1 16,1 1-9-16,-2 1-3 16,0-2-4-16,0-1-4 15,2-4-7-15,0-7-109 0,4-11-140 16,5-14-254-16</inkml:trace>
  <inkml:trace contextRef="#ctx0" brushRef="#br0" timeOffset="-138213.77">13208 14756 140 0,'0'0'744'0,"0"0"-672"0,-1-40 34 15,9 25-26-15,3-4-16 16,5 5-17-16,5 0-8 16,7 4-18-16,6 7-9 15,4 3-6-15,4 17-2 16,1 5-5-16,-1 9 2 16,-7 5-4-16,-5 3 1 0,-8 2 2 15,-9 0-3-15,-10-1-3 16,-3 0 14-16,-15-2-12 15,-8-4 5-15,-13-3-1 16,-6-5 3-16,-8-9 0 16,-1-10 3-16,-2-7-4 0,6-11 3 15,8-15 5-15,8-9 15 16,11-14 5-16,11-6-13 16,9-2-14-16,16 0-5 15,20 8-39-15,11 5-42 16,15 5-136-16,1 7-373 0</inkml:trace>
  <inkml:trace contextRef="#ctx0" brushRef="#br0" timeOffset="-129030.6">14608 12995 385 0,'0'8'-281'0,"-1"-3"697"15,1 0-389-15,0-2 40 0,0 0 1 16,0 4-4-16,0-1-25 16,1 1 2-16,5 1-8 15,3 4-5-15,4 1-3 16,4 4 2-16,7 2-5 0,4 6-5 15,9 0-8 1,7 4-3-16,6 0 1 0,8 1-4 16,5 0 2-16,8 1 0 15,4-1 3-15,8 1-2 16,2-1 3-16,5 4 5 16,-2-1 11-16,5 2-12 15,-1 1 6-15,-3 0-3 0,0-1-5 16,-4-1-3-16,-4-3-3 15,-8-1-3-15,-6-4 3 16,-8-2-3-16,-6-6-2 16,-9-1-1-16,-5-4-26 15,-10-6-52-15,-9-5-75 0,-10-5-150 16</inkml:trace>
  <inkml:trace contextRef="#ctx0" brushRef="#br0" timeOffset="-128696.59">16190 13452 134 0,'0'0'559'0,"0"0"-505"16,0 0 40-16,0 46-6 15,7-25-29-15,3 3-1 16,5 6-20-16,4 1-10 16,0 1-9-16,3 0-2 0,-2 1 2 15,2-2-7-15,-4-2 0 16,-5-4-1-16,0-1 3 16,-7-2 9-16,-5-3 2 15,-4 0-4-15,-13-2 1 0,-11-3-6 16,-10-3-7-16,-6-4-6 15,-5-7-54-15,-1-5-126 16,10-16-281-16</inkml:trace>
  <inkml:trace contextRef="#ctx0" brushRef="#br0" timeOffset="-122563.74">15886 14410 208 0,'0'0'119'0,"0"0"172"15,0 0-186-15,0 0 31 0,0 0-27 16,0 0-30-16,0 0-27 16,0 0-16-16,0 0-17 15,0 0 4-15,15 39 1 16,-10-6 0-16,2 8-16 16,-1 9 0-16,-1 5-9 0,-1 2 6 15,-3 1-5-15,0-7-1 16,0-4 3-16,0-11-15 15,2-8-66-15,2-13-99 16,-1-13-230-16</inkml:trace>
  <inkml:trace contextRef="#ctx0" brushRef="#br0" timeOffset="-120247.39">16289 14449 187 0,'1'-7'-89'0,"-1"1"405"15,0-1-150-15,-1-3-36 16,-2-1 23-16,-1 1-14 16,-3 3-22-16,2-1-31 15,-2 2-25-15,1 4-25 16,-3 2-8-16,-2 5-20 0,2 13-9 15,-5 11-1-15,3 13-3 16,3 9 4-16,4 10 0 16,4 0-2-16,4-1 3 15,9-7-2-15,7-11-1 16,5-12 0-16,4-9-1 16,4-12-2-16,-1-9 16 0,3-6-4 15,-3-14 4-15,-5-9 0 16,-5-8-8-16,-9-9 2 15,-10-8 1-15,-6-4-5 16,-13-3-8-16,-6 4 2 16,-5 6-12-16,-4 11 2 0,0 12 7 15,0 12 2-15,2 15-22 16,2 5-35-16,6 11-48 16,6 4-87-16,6 1-219 15</inkml:trace>
  <inkml:trace contextRef="#ctx0" brushRef="#br0" timeOffset="-119880.5">16722 14408 381 0,'0'0'690'0,"0"0"-640"15,0 0 48-15,-40-17-30 16,28 24-37-16,4 13-31 0,1 10-3 16,2 11-3-16,3 9 5 15,2 5 1-15,9 2-3 16,6-9 3-16,8-8-3 16,8-10-5-16,7-16-1 15,5-14 11-15,1-7 5 16,1-16 18-16,-7-11-2 0,-8-10-8 15,-11-7 2-15,-14-5-9 16,-10 0-1-16,-16 3-5 16,-9 9-12-16,-7 12-15 15,-6 14-12-15,0 14-22 16,-2 9-30-16,3 12-75 0,4 4-187 16</inkml:trace>
  <inkml:trace contextRef="#ctx0" brushRef="#br0" timeOffset="-119495.86">17223 14202 179 0,'0'0'869'0,"0"0"-798"16,0 0 42-16,0 0-42 15,0 0-26-15,-9 57-18 0,5-19 18 16,3 12-7-16,1 7-9 16,0 8-3-16,0 2 0 15,0-2-11-15,0-5-14 16,0-5 1-16,0-9-10 16,0-11-69-16,-2-16-103 15,-2-12-273-15</inkml:trace>
  <inkml:trace contextRef="#ctx0" brushRef="#br0" timeOffset="-118729.78">17712 14359 60 0,'0'0'693'0,"0"0"-625"15,0 0 71-15,-38-48-21 16,27 36-23-16,-3 2-30 15,0 1-18-15,-1 9-22 16,0 6-14-16,-3 13-6 0,0 13-5 16,3 12-5-16,3 10 5 15,5 4 1-15,5 4 6 16,6-6-1-16,11-6 9 16,13-9 32-16,2-10-6 15,5-9 3-15,5-11-6 0,1-8-12 16,1-6-8-16,-4-14-7 15,-2-11 2-15,-7-9-8 16,-7-10-2-16,-11-7-8 16,-11-3-12-16,-8 2-1 15,-11 4 5-15,-9 8-8 0,-9 10-2 16,0 15-3-16,-5 8-11 16,-1 10-24-16,3 7-46 15,4 4-75-15,11 1-183 16</inkml:trace>
  <inkml:trace contextRef="#ctx0" brushRef="#br0" timeOffset="-118314.56">18158 14273 537 0,'0'0'449'16,"0"0"-371"-16,-41 7 14 16,25 10-43-16,0 10-28 15,1 9 1-15,1 6 11 16,6 7-12-16,7 0-2 15,1-2-1-15,11-6-6 0,7-5-9 16,7-12 6-16,4-8 11 16,7-12-4-16,0-8 4 15,2-15-10-15,-1-8 1 16,-6-11-3-16,-8-6-2 16,-9-6-2-16,-10-4 3 0,-8-1-10 15,-16 4-7-15,-6 8-25 16,-5 10-10-16,-8 15 8 15,1 15-41-15,-1 6-48 16,4 10-150-16,9 4-300 16</inkml:trace>
  <inkml:trace contextRef="#ctx0" brushRef="#br0" timeOffset="-117997.58">18519 14037 942 0,'0'0'181'0,"0"0"-88"0,0 0-3 15,0 0-27-15,-22 57-19 16,22-19 15-16,0 9-18 15,4 7-5-15,1 5 11 16,3 2-16-16,-2 0-14 16,2-3-11-16,-3-5-6 0,1-5-2 15,-2-6-36-15,-3-6-52 16,-1-11-57-16,0-12-65 16,0-11-249-16</inkml:trace>
  <inkml:trace contextRef="#ctx0" brushRef="#br0" timeOffset="-110847.65">19204 14127 138 0,'0'0'-35'15,"0"0"19"-15,0 0 20 0,-1-1 14 16,-2 1-8-16,1-1-2 16,-1 0-14-16,2 0-20 15,1 1-25-15,-1-2 7 16</inkml:trace>
  <inkml:trace contextRef="#ctx0" brushRef="#br0" timeOffset="-110463.83">19204 14127 190 0,'-17'-36'-41'16,"19"32"232"-16,-1-3-102 15,0 3 11-15,0-3-14 0,-1 1 1 16,0 0-11-16,0-1-7 15,0 1-3-15,-2 1-6 16,-1-1 0-16,-4 5-7 16,-1 1-10-16,-4 1-19 0,-3 12-18 15,-3 8-5-15,-2 12 3 16,2 8 4-16,2 9-2 16,5 2-2-16,4 2 2 15,7-5-3-15,5-7 1 16,8-9 7-16,8-9 13 0,6-10 22 15,2-7-2-15,6-7 3 16,-2-10-19-16,1-10-11 16,-3-8-9-16,-6-12-2 15,-7-8-2-15,-9-7-3 16,-9-5 2-16,-8 2-13 0,-9 4-16 16,-7 9 3-16,-4 13-3 15,1 15-2-15,1 13-36 16,2 7-69-16,1 12-81 15,8 8-148-15</inkml:trace>
  <inkml:trace contextRef="#ctx0" brushRef="#br0" timeOffset="-109930.6">19697 14013 82 0,'0'0'525'0,"0"0"-506"0,3-44 88 16,-6 33 0-16,-5 1-2 15,0 4-28-15,-5 6-12 16,-3 9-10-16,-1 9-35 16,-2 12-10-16,-1 10-5 15,-1 7-2-15,4 2-1 0,6 2 14 16,0-2-9-16,8-5-7 15,3-9 3-15,7-8-4 16,9-9 3-16,3-9-5 16,9-9 18-16,-1-5 11 15,4-15-13-15,-2-11-10 16,-2-9 0-16,-7-9-5 0,-11-5-7 16,-9-1-8-16,-7 2 2 15,-15 5 6-15,-5 10-2 16,-3 10-3-16,-1 13-2 15,2 10-17-15,3 7-47 0,4 14-127 16,8 1-62-16,9 4-226 16</inkml:trace>
  <inkml:trace contextRef="#ctx0" brushRef="#br0" timeOffset="-109579.68">19974 14022 149 0,'0'0'534'0,"0"0"-459"0,0 0 83 16,0 0-35-16,0 0-31 16,-41 4-56-16,32 20-22 15,3 6 1-15,-3 8-1 16,7 6-3-16,2-1 1 15,2-3-4-15,9-5-4 0,7-8-4 16,7-10 12-16,5-11 25 16,7-7 11-16,3-14-16 15,-4-9-19-15,-3-10-9 16,-8-7 0-16,-12-4 2 16,-11-2-3-16,-6 1-6 0,-18 6-23 15,-6 8-18-15,-5 13 1 16,-5 12-29-16,-1 7-83 15,4 6-135-15,7 5-322 16</inkml:trace>
  <inkml:trace contextRef="#ctx0" brushRef="#br0" timeOffset="-109246.87">20412 13985 974 0,'0'0'134'0,"0"0"-52"15,-41-19-9-15,24 22-33 16,-2 14-31-16,2 7-8 0,1 12-3 16,5 5 1-16,7 6 1 15,4-2 3-15,6-2-1 16,13-8-3-16,9-6 1 15,10-11 16-15,5-12 14 16,5-6-5-16,-4-13-19 16,-2-11 1-16,-12-9-1 0,-8-5-6 15,-14-4-9-15,-11-1-33 16,-16 3-15-16,-14 7-18 16,-14 5-63-16,-7 11-137 15,1 7-447-15</inkml:trace>
  <inkml:trace contextRef="#ctx0" brushRef="#br0" timeOffset="-108598.45">21031 14130 127 0,'0'0'561'0,"0"0"-497"0,0 0 101 16,3-39-48-16,-4 31 4 16,-3 2-40-16,-3 3-22 15,-2 3-21-15,0 3-24 16,-4 10-14-16,0 5 5 16,3 7-5-16,4 3-1 15,0 2-1-15,6-3-1 0,9-5 0 16,8-5 1-16,8-6 6 15,8-9 5-15,3-3 1 16,4-12 0-16,-2-5-5 16,-5-8-4-16,-7 0 1 0,-11-5 1 15,-13 0-1-15,-6 1-7 16,-14 5-25-16,-13 6-21 16,-3 6-23-16,-6 9 23 15,3 4-46-15,5 7-96 16,6 1-173-16</inkml:trace>
  <inkml:trace contextRef="#ctx0" brushRef="#br0" timeOffset="-108264.02">21439 14032 251 0,'0'0'667'0,"0"0"-570"15,-48-5 23-15,26 8-65 16,4 7-28-16,4 7-23 0,3 5-4 16,7 2 5-16,4 1-1 15,9-1 2-15,6-1 2 16,7-4-2-16,7-7 2 16,5-6 8-16,4-6 7 15,-2-7-5-15,1-7-14 16,0-7 2-16,-15-4 4 0,-6-3-3 15,-10 1-5-15,-11 1-2 16,-14 4-24-16,-8 6-14 16,-5 9-28-16,-3 7-51 15,1 1-81-15,5 8-82 16,8 1-156-16</inkml:trace>
  <inkml:trace contextRef="#ctx0" brushRef="#br0" timeOffset="-107964.62">21871 13979 531 0,'0'0'409'16,"0"0"-319"-16,0 0 37 16,-48 10-43-16,29-1-39 15,1 3-33-15,3 5-9 16,6 3 1-16,7-1-3 0,2 1 5 15,11-2-2-15,9-1-3 16,7-5 4-16,7-4 5 16,4-5 0-16,0-3 0 15,-1-7-3-15,-7-4-7 16,-6-4 9-16,-15-3-7 0,-9-3-1 16,-9 1-19-16,-13 0-39 15,-8 1-1-15,-7 8 3 16,0 4-48-16,2 3-143 15,4 3-207-15</inkml:trace>
  <inkml:trace contextRef="#ctx0" brushRef="#br0" timeOffset="-107630.52">22256 13990 149 0,'0'0'943'0,"0"0"-883"16,-45 0-7-16,29 2-10 15,1 9-31-15,2 8-11 0,3 5-5 16,5 0 4-16,5 3 0 16,8-3-3-16,10-4 0 15,10-3 6-15,10-10 4 16,7-3 16-16,5-6-7 15,3-10-7-15,-6-5-4 16,-6-6 9-16,-14-3 0 0,-14-2-10 16,-13 3-1-16,-16 2-11 15,-19 8-30-15,-11 5-37 16,-7 5-96-16,0 4-178 16</inkml:trace>
  <inkml:trace contextRef="#ctx0" brushRef="#br0" timeOffset="-106977.02">23005 14039 107 0,'0'0'834'0,"0"0"-746"16,0 0 7-16,0 0-21 16,0 0-42-16,-36 4-23 15,24 10-1-15,0 6-5 16,3 5 6-16,4 0 7 16,5-1-4-16,3-1-1 0,11-6-2 15,9-6 12-15,7-5 24 16,7-6-6-16,5-6-10 15,1-7-17-15,-5-6-11 16,-6-4 2-16,-6-3 1 16,-13 2-9-16,-13 0-10 0,-5 4-6 15,-13 6-13-15,-7 5 1 16,-2 6 2-16,0 3-19 16,4 6-48-16,4 4-64 15,9-3-73-15,7-2-188 0</inkml:trace>
  <inkml:trace contextRef="#ctx0" brushRef="#br0" timeOffset="-106663.49">23438 14073 518 0,'0'0'432'0,"0"0"-358"15,0 0 78-15,-51 1-14 16,31-1-51-16,-2 2-50 15,3 6-25-15,1 2-9 16,6 5-2-16,7 3-7 0,5 0 3 16,11-1-9-16,10 0-1 15,13-7 13-15,7-2 4 16,5-7 3-16,4-1 3 16,-6-9-5-16,-5-3-3 15,-11-4-12-15,-13-4 8 0,-15 2-10 16,-13-1-13-16,-14 2-23 15,-12 4 16-15,-5 3 21 16,-2 5 2-16,0 5-33 16,7 0-80-16,9 4-108 15,12-1-162-15</inkml:trace>
  <inkml:trace contextRef="#ctx0" brushRef="#br0" timeOffset="-106330.81">23707 14043 584 0,'0'0'464'0,"0"0"-346"16,-46 3-17-16,31 1-42 16,-1 5-35-16,1 6-18 0,1 2-3 15,3 3-1-15,4 3-1 16,7 0 1-16,7-1 0 15,12-4-3-15,7-4 3 16,12-4 9-16,2-8-7 16,5-2 4-16,-3-8-1 15,-3-6-10-15,-10-5 14 0,-11-6-9 16,-12-1-8-16,-8-1-23 16,-16 3-22-16,-7 1-15 15,-4 8 6-15,-2 5-28 16,3 4-54-16,5 3-142 15,9 3-345-15</inkml:trace>
  <inkml:trace contextRef="#ctx0" brushRef="#br0" timeOffset="-106031.67">24113 13988 391 0,'0'0'725'15,"0"0"-650"-15,-42-13 30 16,20 13-26-16,3 8-61 16,-1 5-19-16,3 3-1 0,5 4 4 15,8-2-5-15,4 2 1 16,13-3 5-16,8-3 4 16,10-2 9-16,5-7 4 15,6-2-7-15,1-3-9 16,-5-7 0-16,-8-6-5 0,-10-2 0 15,-14-7-10-15,-12 0-26 16,-15-4-28-16,-12 2-26 16,-8 1-30-16,-2 2-17 15,4 1-75-15,12 6-497 16</inkml:trace>
  <inkml:trace contextRef="#ctx0" brushRef="#br0" timeOffset="-105430.52">24840 14023 574 0,'0'0'353'16,"0"0"-208"-16,0 0-36 16,0 0-33-16,0 0-46 15,-45-18-25-15,31 32 5 0,-1 4-4 16,-1 4-2-16,3 5 5 15,8-2 4-15,5 1-6 16,7-5-2-16,11 0 2 16,11-6 5-16,5-8 15 15,5-6-3-15,2-1-10 16,-3-10-2-16,-8-7-11 0,-7-4 5 16,-9-6-3-16,-12-2-2 15,-4 1-19-15,-12 2-21 16,-5 5-3-16,-2 7-5 15,-1 11-51-15,7 3-61 16,6 3-89-16,8 4-243 0</inkml:trace>
  <inkml:trace contextRef="#ctx0" brushRef="#br0" timeOffset="-105114.59">25282 14071 83 0,'0'0'774'0,"0"0"-582"16,0 0-22-16,-47-21-37 16,32 20-61-16,-3 1-40 15,4 6-17-15,0 5-12 0,6 6-3 16,4 1 1-16,4 2-3 16,10 0 0-16,10-1 2 15,8-4 3-15,8-3 0 16,9-7 4-16,3-5-3 15,0-1 1-15,-6-11 1 0,-7-3-15 16,-16-4-3-16,-15-1-10 16,-11 1-9-16,-19 3-11 15,-10 3-11-15,-7 7 22 16,-3 6 17-16,4 6-49 16,3 6-130-16,12 0-88 0,13 1-147 15</inkml:trace>
  <inkml:trace contextRef="#ctx0" brushRef="#br0" timeOffset="-104778.84">25705 14080 39 0,'0'0'963'0,"0"0"-806"16,0 0-18-16,-47-10-47 15,36 14-53-15,-1 6-20 0,3 4-12 16,0 5-3-16,6 2-3 16,3-1-2-16,8 2-3 15,10-4 3-15,8-4 4 16,9-3-1-16,6-6 6 0,2-5-15 16,0-3 13-1,-6-10-22-15,-10-2 15 0,-12-7 1 16,-14-5 6-16,-5 0-8 15,-21-1-15-15,-9 2-14 16,-6 6-1-16,-8 6-1 16,3 7-19-16,4 7-59 0,11 0-119 15,10 4-107-15</inkml:trace>
  <inkml:trace contextRef="#ctx0" brushRef="#br0" timeOffset="-104461.47">26177 14040 551 0,'0'0'467'0,"-51"-14"-342"16,24 7 10-16,0 3-19 15,-2 4-59-15,4 1-21 16,2 10-15-16,8 5-12 15,5 2-4-15,10 2-7 16,4 1-3-16,16-2 4 0,12-3 1 16,11-5 6-16,10-4 1 15,3-5 2-15,1-2 0 16,-6-7-3-16,-9-6-2 16,-18-6 2-16,-17-1-3 15,-11-1 0-15,-25 1-21 0,-16 6-53 16,-10 3-24-16,-8 1-71 15,4 4-268-15</inkml:trace>
  <inkml:trace contextRef="#ctx0" brushRef="#br1" timeOffset="-67347.03">24590 14323 91 0,'0'0'8'0,"0"0"402"16,0 0-326-16,0 0 50 15,0 0-6-15,0 0-27 16,19-38-17-16,-19 36-9 0,0 2-19 16,0 0-18-16,0 0-19 15,2 6-17-15,1 4-3 16,3 5-1-16,-1 4 2 16,2 4 1-16,-2 2 0 15,2-1-2-15,-1 0 2 0,-1-2 0 16,1-4 0-16,-3-1 2 15,2-5-5-15,0-1 4 16,0-4-2-16,2-3 1 16,-1-1 2-16,2 0 2 15,2-3-2-15,5 0 2 0,3 0 0 16,7-4-4-16,6 1 5 16,3 0-1-16,10 1-2 15,4 0 1-15,9 2 3 16,5 0 2-16,8 0 4 15,5 0-3-15,4 0 5 16,7-2-2-16,5-1-4 0,-2 1 4 16,1-1-1-16,-5 1-4 15,-5 2 0-15,-8 0-5 16,-8 2-3-16,-7 4 1 16,-12 1-4-16,-6 0 2 15,-9 0 1-15,-10 0-1 16,-6-3 0-16,-5-1 2 0,-5-1-3 15,0-1 7-15,-4-1 0 16,2 0 0-16,-2 0 9 16,1-6-2-16,2-2 6 15,0-5 8-15,4-5-2 0,-2-4-5 16,3-5-9-16,-1-4-10 16,1-6 0-16,0-6-6 15,1-4-74-15,1-4-107 16,4-1-193-16</inkml:trace>
  <inkml:trace contextRef="#ctx0" brushRef="#br1" timeOffset="-60798.41">22857 14337 158 0,'-2'4'-45'0,"0"-2"462"15,2-2-356-15,-1 0 44 0,1 0-26 16,-1 0-12-16,1 0-15 15,0 1-16-15,0 1-12 16,0 2-10-16,2 0-6 16,4 5-2-16,-3-1-6 15,4 3 0-15,0-2 1 0,-1 2-2 16,2-1 2-16,-2-1-1 16,4-1 0-16,-1-2 3 15,2-2-1-15,1 1-2 16,2-1 7-16,3-3 0 15,3 2 4-15,4-3 3 0,4 0 0 16,7 0 6-16,4 0 14 16,4 0 1-16,6 0 4 15,5 3-23-15,2-3-13 16,5 0 6-16,2 0-5 16,3 0 0-16,-3 0 0 0,1-3-3 15,-1-1 7-15,-2 0-9 16,-3-1 1-16,-1 2 2 15,-2-1 8-15,-3 3 4 16,-4-1-6-16,-5 2-2 16,-7 0-8-16,-5 1 3 15,-8 1 1-15,-4 2-3 0,-5-1 2 16,-5-1 0-16,-2-1-3 16,-2-1 5-16,0 0 5 15,-2 0-5-15,1-6 4 16,3-5 9-16,-2-3 4 0,3-6-11 15,2-3-11-15,-1-4-10 16,3-4-99-16,0-3-95 16,-4-2-291-16</inkml:trace>
  <inkml:trace contextRef="#ctx0" brushRef="#br1" timeOffset="-58662.36">20863 14340 240 0,'-5'3'-119'0,"4"-3"419"0,-1 0-175 16,1 0-17-16,1-2-12 16,0 1-20-16,-2-2-26 15,2 3-25-15,0 0-12 16,0 0-8-16,0 3-3 15,0 4-4-15,0 3 4 16,0 4-4-16,2 3 3 0,1 3 0 16,0 0-2-16,5 0 2 15,-3 1 0-15,1-4-1 16,0 2-1-16,1-5 5 16,-2-1-5-16,2-3 8 0,-3-2-4 15,1-1 2-15,3-2 1 16,4-3 3-16,1 1 3 15,6-2 8-15,5-1-5 16,4 0-1-16,9 0 3 16,3 0 3-16,6 0 8 0,4 0-2 15,8 1-6-15,0 0 6 16,1-1-2-16,5 0 2 16,-1 0-5-16,1 2-11 15,-2-1-3-15,-1 0-2 16,-2 1-4-16,-3 1 1 15,-4 1 0-15,-2 0-2 0,-5 2 3 16,-2-1-1-16,-4 0-3 16,-5-1 5-16,-1 0-5 15,-8-2 2-15,-2-1 4 16,-1-1-5-16,-7 0-2 0,-2 0 7 16,1-4-3-16,-3-2 1 15,1-2 1-15,-1-2-2 16,0-2 3-16,0-2-3 15,-2-4-1-15,-1-2 2 16,2-6-4-16,-4-2-6 16,2-8-75-16,2-5-107 0,4-3-289 15</inkml:trace>
  <inkml:trace contextRef="#ctx0" brushRef="#br1" timeOffset="-50730.66">18868 14590 77 0,'0'0'626'0,"0"0"-592"16,0 0 46-16,0 0-23 15,0 0-11-15,0 0-10 16,0 0-13-16,0 0-13 15,0 0 3-15,-4 11 1 16,17-1 8-16,1 0-7 0,3 1-4 16,3-2-1-16,-4 4-6 15,2-3-2-15,-3-2-1 16,-2 0 0-16,-2-2-1 16,0-1 2-16,1-2-2 15,-3-2 2-15,0-1 2 0,3 0-1 16,1 0 9-16,2 0 2 15,3 0-9-15,2 3 0 16,5-2 1-16,2 2 3 16,4 0 6-16,7 1 5 15,4-1-1-15,10 0 10 0,9 0 12 16,11-2 8-16,11-1 8 16,9 2 3-16,5-1-17 15,4-1-17-15,3 0-10 16,-6 0-6-16,-4 0-1 15,-11 0-6-15,-10 0 2 0,-10-3-4 16,-11 0 0-16,-10-1 1 16,-11 1-1-16,-10-4 0 15,-8 0 3-15,-5-6-2 16,-7-1-1-16,-1-6-9 16,-5-5-22-16,-3-4-47 0,-1-3-54 15,4-7-62-15,0-4-104 16</inkml:trace>
  <inkml:trace contextRef="#ctx0" brushRef="#br1" timeOffset="-49063.26">25579 14775 159 0,'0'0'-72'15,"0"0"74"-15,0-2 407 16,0-4-338-16,0 1 50 0,-3-2-11 16,0 1-22-16,0 0-22 15,-4 1-11-15,-1 1-22 16,-3 4-11-16,-3 2-9 16,-6 9-5-16,1 8-5 15,-2 8 7-15,-1 6 5 0,3 6 2 16,5 4 0-16,6-1-1 15,6 0 3-15,4-4-1 16,11-7 12-16,9-5 18 16,7-8-13-16,8-8 6 15,6-9-9-15,3-6-10 0,-1-12-10 16,-5-9-10-16,-9-8 2 16,-15-9-1-16,-12-3 0 15,-14-2-1-15,-18 2-4 16,-12 9-7-16,-8 7 3 15,0 12-8-15,-4 14-41 0,6 4-76 16,6 0-157-16,16 2-468 16</inkml:trace>
  <inkml:trace contextRef="#ctx0" brushRef="#br1" timeOffset="-48081.21">23709 14726 111 0,'0'0'442'0,"0"0"-370"0,0 0 49 15,0 0-3-15,-19-38-23 16,10 35-26-16,-3 2-11 16,-6 1-2-16,-3 5-18 15,-4 10-17-15,-2 6-9 0,-1 6-8 16,-1 11-1-16,4 5 8 16,7 4 13-16,8 1 14 15,10-1-13-15,10-5-9 16,14-5 9-16,13-10 10 15,12-8 15-15,9-11 8 16,7-8-13-16,1-11-17 0,0-13-13 16,-6-9-8-16,-11-10 0 15,-15-8-3-15,-17-4 1 16,-17-9-4-16,-23 4-18 16,-18 5-16-16,-17 8 0 15,-10 12-8-15,-9 16-13 0,-5 16-13 16,5 6-38-16,10 12-153 15,18 3-268-15</inkml:trace>
  <inkml:trace contextRef="#ctx0" brushRef="#br1" timeOffset="-47313.45">21579 14799 134 0,'0'0'535'0,"0"0"-488"16,0 0 96-16,-48-26-26 16,31 26-23-16,-5 4-59 15,1 11-11-15,-1 7-13 0,4 8-5 16,4 8 8-16,8 5 7 15,6 4 4-15,6-3-8 16,10-3-7-16,10-7 7 16,8-8 26-16,7-10 4 15,8-11 20-15,0-5-1 16,3-11-29-16,-1-13-18 0,-11-8-9 16,-9-6-5-16,-13-6-1 15,-15-4-3-15,-15 1-5 16,-19 4-1-16,-15 8-10 15,-12 9-25-15,-7 13-16 16,-6 11-58-16,0 3-141 0,4 7-482 16</inkml:trace>
  <inkml:trace contextRef="#ctx0" brushRef="#br1" timeOffset="-46577.58">19916 14956 142 0,'0'0'-30'0,"0"0"662"0,0 0-534 16,0 0 1-16,-22-44-11 16,7 37-11-16,-4 0-17 15,-5 6 11-15,-2 1-23 16,0 5-20-16,2 8-14 0,1 11-13 16,4 6 1-16,9 9 0 15,6 3 12-15,5-1 7 16,15 0 0-16,13-8 2 15,7-5 8-15,7-12-3 16,5-6 13-16,6-10-4 0,0-6-15 16,-2-14-6-16,-8-8-5 15,-4-6-6-15,-13-9 1 16,-17-5-3-16,-10-2-1 16,-18-1-4-16,-16 7-9 15,-11 10-25-15,-10 13-6 0,-5 15-34 16,-5 9-49-16,1 10-151 15,6 2-422-15</inkml:trace>
  <inkml:trace contextRef="#ctx0" brushRef="#br1" timeOffset="-44848.17">17071 14854 91 0,'-1'-4'-2'0,"1"1"359"15,-4-1-307-15,2-1 42 16,-1 1 23-16,0 1-3 16,2 1-22-16,-1 0-30 15,0 1-12-15,2-1-12 0,-2 2-9 16,2 0-9-16,0 5-14 15,0 4-4-15,0 3 3 16,2 2-2-16,2 3 0 16,3 2-1-16,-3-1 1 15,3-2 0-15,2-1 1 0,-2-2-2 16,0-2 2-16,-2-2 1 16,3-2-3-16,-5-3 4 15,1-1-4-15,0-2 3 16,1-1 3-16,3 0-6 15,2-2 4-15,1-1-2 16,3-1-2-16,1 1 2 0,5 0-1 16,-2 0-1-16,4 0 0 15,1 3-1-15,0 0-2 16,4 0 8-16,0 0-5 16,0 0 0-16,3 0 1 0,2-3 2 15,2-1 5-15,4 1 1 16,-1-1-4-16,4 0-3 15,-2 1 1-15,2 0-3 16,-2 0 5-16,1 0 2 16,-2 3-2-16,3 0 4 0,-1 0-6 15,2 0 0-15,1 0 1 16,-1 0-3-16,3 0 3 16,-3 0 5-16,1 0 0 15,2 0 6-15,-1 0-5 16,1 0-5-16,-3 0-1 0,-2 0 0 15,-1 0-4 1,-5 2 2-16,-1 2-3 0,-4 0 1 16,-6 1 0-16,-1 0 0 15,0-2 0-15,-7 1 1 16,3-2-1-16,-4-1-1 16,0 2 2-16,-1-2-2 0,0 1 2 15,0-1 0-15,-1-1-2 16,-2 0 2-16,1 0-1 15,0 0-1-15,-1 0 4 16,-1-1-4-16,1-5 3 0,0-1 0 16,-1 1-1-16,0-5 1 15,2 1 1-15,-2-4-3 16,0-2 1-16,1-1 0 16,-2 0-7-16,-2 0-39 15,-2-3-58-15,-1-1-97 0,-3 0-414 16</inkml:trace>
  <inkml:trace contextRef="#ctx0" brushRef="#br1" timeOffset="-33964.25">18163 15152 121 0,'0'0'473'0,"0"0"-392"16,0 0 16-16,-13-41 5 15,9 31-12-15,2 0-14 16,-1 0-4-16,1 2 2 16,-4-1-9-16,3 3-19 15,-6 2-14-15,0 0-16 0,-6 1-6 16,-5 3-10-16,-5 2-1 16,-4 6 0-16,-3 5-2 15,-3 5 2-15,3 5 1 16,3 4-3-16,5 4 1 15,9-1 1-15,8 0-3 0,3-3 3 16,5-4-1-16,10-6 0 16,5-6 2-16,6-6-3 15,3-5 3-15,6-6 3 16,0-9-1-16,3-3 4 16,-3-6 8-16,-3-2-9 0,-4 1-2 15,-7 2 4-15,-5 3-2 16,-5 6 21-16,1 3 32 15,-6 4 1-15,0 2-9 16,1 3-15-16,4 2-21 16,-2 9-11-16,3 11-9 15,1 9 4-15,-1 12 13 0,-4 13 5 16,-4 8-8-16,-2 6-7 16,-11 2 2-16,-2-5 5 15,-2-4-8-15,3-11-25 16,-2-16-102-16,7-17-270 0</inkml:trace>
  <inkml:trace contextRef="#ctx0" brushRef="#br1" timeOffset="-31178.91">13077 15125 123 0,'-2'0'149'16,"-1"0"148"-16,1-5-185 16,2 0-11-16,0 0-33 15,0 2-26-15,0 0-16 16,0 2-8-16,2 1-13 0,3 0-2 15,-3 4-2-15,1 1 1 16,3 5 4-16,-2 2-2 16,-1 2 2-16,3 2-2 15,-1 2 1-15,-2 2 4 16,0 1 0-16,2 1 2 0,-3 0-4 16,0-2-1-16,0-3-4 15,-1 0 1-15,2-2-2 16,0-4 1-16,-1-3 1 15,0-2 1-15,1-2 0 0,-3-2-1 16,1-1 0-16,0-1 3 16,2 2-1-16,1-2-4 15,0 1 0-15,3 0 0 16,3 0-1-16,1 0 4 16,2 0-2-16,3-1 2 15,3 0 3-15,1 0-4 0,1 0 10 16,2 0-6-16,0 0-5 15,2 0-2-15,0 0 2 16,1 0-3-16,4 2 3 16,1-1 2-16,1 0 4 15,5 1 12-15,3-2 5 0,3 0 1 16,1 0 2-16,4 0-2 16,1 0-8-16,2 0-7 15,1 0-6-15,-2 0-2 16,3 0 1-16,0 0 4 15,0 0 7-15,3 0 7 0,-2 0-4 16,2 0 1-16,0-1-1 16,-1-1-3-16,1 1 1 15,-2-1 0-15,0 1-1 16,-3-1-2-16,0 2-9 16,1 0 1-16,-3 0-2 0,-2-2-3 15,2 0 2-15,-1-1 2 16,3 0-3-16,0-2 0 15,-2-1 0-15,3 2-1 16,-1-2 2-16,0 1 0 16,1 0-2-16,-1 0 4 15,-2 2-7-15,0-1 3 0,1 1 5 16,-3 0-7-16,0-1 3 16,4 2-1-16,-4-2 0 15,3 1 5-15,-2 0 0 16,2 1-1-16,-1 0 6 0,-2-1-7 15,4 2 1-15,-4-1 0 16,4 1-3-16,-4-1-1 16,2 1 3-16,-5 0-1 15,2-1-1-15,-6 2 2 16,3 0-3-16,-7 0 4 0,1 0 1 16,-5 0-3-16,-2 0 3 15,-2 0-3-15,-2 0-3 16,-1 0 4-16,-3-1-2 15,-1-1 0-15,-1 1 2 16,-3-2-3-16,-2 3 2 16,-1-3 2-16,1 3-1 0,-3-1 3 15,2-1-4-15,-1 2-2 16,0-1 2-16,-1 0-1 16,-1-1-1-16,-1 1 3 15,1-2-3-15,-1 1 2 16,-1-1 4-16,0-1-1 0,2 1 8 15,-2-1 1-15,2 1-5 16,-1-1-2-16,2 0-2 16,2 0-3-16,-5 1 3 15,5-2-2-15,-5 3-2 16,0-1 4-16,0 1-5 0,-5 0 2 16,1 0 4-16,1-1-3 15,-2 2 3-15,0-2 2 16,1 2-3-16,0-1-3 15,-1-1 1-15,1 0-2 16,-1-1 3-16,-1 1 4 0,1-2 6 16,0-1 12-16,-2-1-4 15,2-3 2-15,-1 0-5 16,0-4-6-16,1-2-1 16,0-1-7-16,1-1-1 15,0-4-3-15,1 0 1 0,1-1-3 16,2 0 0-16,-2 1-5 15,4 2-36-15,2 1-46 16,4-1-137-16,-1 0-246 16</inkml:trace>
  <inkml:trace contextRef="#ctx0" brushRef="#br1" timeOffset="-26680.37">15258 15485 71 0,'0'0'535'16,"-2"-40"-483"-16,2 22 4 16,0 2 29-16,2 3 31 15,3 3-28-15,-3 7-28 16,0 2-16-16,0 1-4 15,-2 8 1-15,0 7-11 0,0 6-4 16,-4 7 9-16,-8 6-6 16,-3 6-9-16,-7 5-9 15,-3 2-5-15,0 0 3 16,1 2-3-16,-1-4 0 16,1-2 1-16,5-5 1 0,2-5-3 15,-2-5 3-15,6-4 7 16,5-3 3-16,-1-5 11 15,8-2-6-15,1-4 0 16,10 0-5-16,7-3-8 0,8-1 5 16,8-2 15-16,13-2 11 15,6-2-15-15,11 0-8 16,2-2-4-16,7-2-1 16,-3 0 1-16,-4-1-6 15,-4 1-1-15,-6-2-10 16,-12 2 3-16,-6-3-8 0,-8 3-41 15,-10-3-53-15,-5 0-74 16,-6-3-44-16,-6-4-172 16</inkml:trace>
  <inkml:trace contextRef="#ctx0" brushRef="#br1" timeOffset="-26347.04">15386 15416 249 0,'0'0'803'16,"0"0"-754"-16,-2 54 25 15,0-18 8-15,2 15-10 16,-2 14-19-16,0 12-2 16,-2 11-13-16,-2 10-5 15,1 4 13-15,-2-1-12 16,4-5-8-16,1-7-17 0,2-11-6 16,0-13-1-16,2-15-25 15,2-12-42-15,-2-16-133 16,-2-19-111-16,0-15-263 15</inkml:trace>
  <inkml:trace contextRef="#ctx0" brushRef="#br1" timeOffset="-24176.94">10875 15204 111 0,'0'0'-2'0,"0"0"10"16,0 0 217-16,0 0-166 15,8-39 33-15,-8 33-9 16,3 1 15-16,-3 1-8 15,0 1 2-15,0 1-16 0,0 2-19 16,0 0-25-16,-3 3-28 16,1 4-6-16,0 4 7 15,0 5-4-15,2 2-1 16,-2 2 4-16,2 3-5 0,0 0 3 16,0-2-2-16,4 0 1 15,1-2 1-15,4-2-3 16,-2-3 3-16,-1-4-1 15,3-3-3-15,0-1 2 16,0-3 10-16,0-2-8 16,1-1 2-16,3 0-2 0,2 0 1 15,3 0-2-15,2 0 1 16,0-1-3-16,5-1 2 16,0 0 1-16,3 0 0 15,2-1 3-15,1 0-1 16,0-1-3-16,1 1 1 15,1-1-1-15,1-2 0 0,1 2 0 16,0 3-1-16,4-2 0 16,1 1 4-16,3 2 16 15,2 0 1-15,3 0-1 16,-3 0-3-16,0 0 0 16,0 0-7-16,-5 2-5 0,-4-1 0 15,-1 2 1-15,-2 0-1 16,0 1 3-16,-2 1-4 15,-3 0-3-15,1 2 2 16,-2 0-5-16,0-1 3 16,0 1 0-16,-2 2-1 0,0-1 1 15,0-1 0-15,1 0-1 16,0 1 1-16,1 0 0 16,0-2 0-16,-2 1 1 15,0-3 0-15,1 2 0 16,-3-2 5-16,1-1 1 0,-1-2 9 15,-1 2 10-15,2-3-13 16,-1 2 4-16,1-2-2 16,0 0-5-16,1 1-1 15,0-1-3-15,-2 0-4 16,-1 0 1-16,-4 0 0 0,2 0-2 16,-5 0 2-16,-3 0-2 15,-1 0 0-15,-2 0 2 16,2 0-3-16,-4-1 1 15,1-1 0-15,1 2-2 16,-1-3 1-16,0 3-1 0,1 0-1 16,0 0 2-16,-2 0-1 15,0 0-1-15,3 0 2 16,-2-1-1-16,1-2 0 16,1 0 2-16,-3 0-2 15,3 1 2-15,-4-1 0 16,0-2-1-16,-3 2 1 0,1 1-1 15,0-1-1-15,-1 1 0 16,2 0 0-16,1-1-1 16,-2 1 2-16,3-1-1 15,-3-1 0-15,1 1 3 0,0-1-3 16,-3 1 2-16,0-1 3 16,0 0 18-16,-2-3 31 15,0 1-15-15,1-4-9 16,1 1-6-16,-1-3-16 15,2-2-7-15,-1-1 1 0,0-2-7 16,0-2-75-16,0-3-139 16,4-4-303-16</inkml:trace>
  <inkml:trace contextRef="#ctx0" brushRef="#br1" timeOffset="-21977.92">11746 15608 211 0,'-4'14'416'16,"0"-5"-331"-16,2-5 13 15,0-1 16-15,2-3-12 16,0 0-14-16,0 0-2 15,2-8-6-15,6-4-38 0,2-3-21 16,3-5-6-16,3-2-5 16,-1-2 1-16,3 3-2 15,-4-2-1-15,0 3-2 16,-2 6 0-16,-3 1 2 16,-3 3-1-16,-2 7 7 15,-2 2-2-15,0 1-12 0,0 0-2 16,2 9-8-16,1 3 12 15,1 7 0-15,2 4-2 16,0 4 0-16,-1 5 3 16,-1-2-3-16,1 1 1 0,-2-1 0 15,-3-3-2-15,-1-3 2 16,0-4-3-16,-1-3-5 16,0-4-84-16,0-5-91 15,-4-5-160-15,-1-3-270 16</inkml:trace>
  <inkml:trace contextRef="#ctx0" brushRef="#br1" timeOffset="-21695.89">11758 15858 110 0,'0'0'462'15,"0"0"-293"-15,0 0-55 16,0 0-2-16,0 0-24 16,0 0-13-16,0 0-15 0,0 0-21 15,0 0-4-15,11 12 9 16,10-12 23-16,10 0 5 16,7-5-15-16,9 0-18 15,2-5-21-15,6-2-20 0,0-6-10 16,-5-5-146-16,-2-8-189 15,-10-6-591-15</inkml:trace>
  <inkml:trace contextRef="#ctx0" brushRef="#br1" timeOffset="-19346.91">5853 15291 162 0,'0'0'509'0,"0"0"-465"16,0 0 51-16,0 0-12 15,0 0-34-15,0 0-16 0,0 0-3 16,0 0-20-16,0 0-7 16,0 0-5-16,0 0 4 15,-4 15 3-15,10 3-1 16,1-1-2-16,2 3 0 16,0-4 0-16,-2-1 0 0,3-2 3 15,0 0 1-15,-1-5-1 16,1 0 0-16,4-3 0 15,-3-1 0-15,3-2 3 16,1-1-5-16,1 1 8 16,-1-2-1-16,4 1-3 0,2-1 1 15,2 1-2-15,4-1-2 16,0 1 3-16,4 0-2 16,3 0 0-16,3 1 2 15,2-1-1-15,3-1 2 0,2 0 2 16,6 0 0-16,0-1-3 15,5-2-3-15,3 0 0 16,2 0 3-16,1 2-3 16,3-1-4-16,3 2 3 15,-1 0 1-15,1 0 0 16,2 0 2-16,-2-1 0 0,0 0 7 16,3-1-5-16,-1 1 2 15,0-1 6-15,2-1-4 16,1-1-4-16,1 2 0 15,2-1 1-15,0-2-4 16,1 2 1-16,1-2-5 0,3 1 2 16,-2-1 0-16,1 1-5 15,-1 0 7-15,2 0 0 16,-4 1 5-16,0-2 8 16,-4 2-5-16,1-1-7 15,-3 2 1-15,-1-1-7 16,-4 0 1-16,-1 1 2 0,-3-1-2 15,-1 2 0-15,-2-2 1 16,-2 0-3-16,-2 2 1 16,-3-2 2-16,1-1-5 15,-1 1 7-15,-2 0-5 16,0-1 3-16,-2 1 1 0,1 2 1 16,0-1 2-16,-3 1 0 15,-1-1 1-15,-1 1 0 16,0 1 1-16,-3 0-1 15,1-1 1-15,-3 1 6 16,1-1-3-16,-1 1-1 0,1 0-5 16,-2 0-1-16,1 0 0 15,0 0 0-15,1 0-5 16,-2 0 7-16,-1 0-4 16,2 0-1-16,-3 2 2 0,2 1 1 15,-3 0 1-15,-1-2 2 16,0 3-6-16,-1 1 1 15,-1-1 1-15,0 0-4 16,-2 0 1-16,-2 2 3 16,0-2-5-16,-3-1 4 0,1 1-1 15,-4-1-1-15,3 0 2 16,-2-1-2-16,0 0 0 16,-3-2 3-16,2 0-3 15,-4 0 2-15,0 0 3 16,-1 0 7-16,-1 0 30 15,1 0-11-15,-3-3-13 0,3-1-5 16,-1 1-7-16,-1-1-3 16,0-1 3-16,1-3-5 15,-4 0 2-15,0-5 2 16,-4-1-2-16,0-3 0 16,-3-3 0-16,-3-3-6 0,1 1-10 15,2-3-111-15,-2-1-149 16,3-3-258-16</inkml:trace>
  <inkml:trace contextRef="#ctx0" brushRef="#br1" timeOffset="-16262.5">8660 15634 510 0,'0'0'174'0,"0"0"-38"15,0 0-45-15,0 0 17 16,0 0-9-16,0 0-9 16,0 0-12-16,0 0-24 0,-22 54-10 15,9-27-18-15,-3 7-12 16,-4 4 3-16,-3 6 2 15,-2 6-6-15,-2 2-5 16,-1 1-3-16,1-3-5 0,1-5 1 16,5-4 2-16,4-5-4 15,3-6 4-15,5-8-3 16,5-2-2-16,4-3 4 16,2-3-5-16,11-1 2 15,7 0 4-15,9-3 3 16,9-3 5-16,6 0-6 0,10-3 2 15,2-2-1-15,0-2-2 16,-1 0-4-16,-3 0 4 16,-8 0-4-16,-5-1-3 15,-8-1-20-15,-6-1-98 16,-8-2-60-16,-5-7-103 0,-7-3-446 16</inkml:trace>
  <inkml:trace contextRef="#ctx0" brushRef="#br1" timeOffset="-15964.13">8787 15770 510 0,'0'0'429'0,"0"0"-395"15,-6 45 9-15,3-16 43 16,2 13 16-16,1 14-36 16,-1 15-1-16,-3 9-8 15,0 9-15-15,-6 6 9 0,-1 4-13 16,-4 2-16-16,-3-2-12 16,-2-4-7-16,2-7-1 15,4-12-4-15,3-13-3 16,3-21-52-16,6-29-209 15,2-26-494-15</inkml:trace>
  <inkml:trace contextRef="#ctx0" brushRef="#br1" timeOffset="-11797.03">28354 15629 144 0,'6'-4'546'0,"-2"-1"-470"16,-1 0 45-16,-1 3-30 15,0 1-11-15,-2 1-25 0,0 2-20 16,-4 9-28-16,-3 8-2 16,-5 8 4-16,-1 8-2 15,-6 6-3-15,2 6-3 16,-3 0-1-16,1 3 2 15,0-2-3-15,-1-4 3 0,5-4-1 16,0-3 1-16,5-6 5 16,2-3 6-16,5-5 0 15,1-6 2-15,2 2-5 16,9-4 0-16,7-3 8 16,8 1-8-16,8-2-5 0,5-4 3 15,8 0-7-15,2-5 0 16,2-1 0-16,-1-1-1 15,-5-1 0-15,-5-4-54 16,-7-2-53-16,-6-3-42 16,-10-4-137-16,-9-2-309 15</inkml:trace>
  <inkml:trace contextRef="#ctx0" brushRef="#br1" timeOffset="-11479.46">28433 15911 382 0,'0'0'-47'16,"0"0"446"-16,0 0-355 0,0 0 88 16,0 0-30-16,0 0-31 15,0 0-26-15,0 0-16 16,0 0-10-16,-25 37-4 15,32-2 3-15,0 8 7 16,-2 9-6-16,1 4-2 0,-3 0-4 16,-3 4-4-16,0-2-7 15,-3-3 2-15,-4-6-2 16,1-3-2-16,-2-10 1 16,3-6-5-16,2-10-54 15,3-7-86-15,0-13-121 0,3-9-296 16</inkml:trace>
  <inkml:trace contextRef="#ctx0" brushRef="#br1" timeOffset="-11046.85">28832 15563 138 0,'0'0'644'15,"0"0"-596"-15,0 0 8 0,8 65 32 16,-6-24 10-16,-2 8-7 16,0 6-26-16,1 2-21 15,3 4-9-15,-3-2-3 16,1-3-15-16,2-1-5 15,0-5-10-15,-1-6-4 0,0-6-6 16,1-9-66-16,2-12-122 16,-1-11-136-16</inkml:trace>
  <inkml:trace contextRef="#ctx0" brushRef="#br1" timeOffset="-10495.47">29381 15507 430 0,'0'0'289'16,"0"0"-132"-16,0 0-90 0,0 0 35 15,0 0-25-15,0 0-11 16,0 0-17-16,-37-3-12 15,26 19-22-15,1 7-7 16,-1 8-3-16,-1 6-1 16,1 4-4-16,1 2 2 0,2 0-1 15,0-4-1-15,5-1 2 16,1-6 0-16,2-6-1 16,0-4 4-16,0-5 5 15,3-3-2-15,0-2-3 16,5-4-4-16,3-1 4 0,4-1 4 15,3 0-3-15,8-2 4 16,6 0-7-16,5-1 0 16,5 0 4-16,4-1-7 15,1-1-2-15,-4-1 1 16,-3 0-59-16,-8-1-70 0,-5-7-44 16,-9-3-117-16,-7-6-371 15</inkml:trace>
  <inkml:trace contextRef="#ctx0" brushRef="#br1" timeOffset="-10246.56">29487 15712 346 0,'0'0'654'0,"0"0"-642"16,0 0 5-16,-8 54 47 0,8-27 16 15,0 7-24-15,5 8-13 16,4 7-11-16,-3 3-1 16,2 7 4-16,-2 0-18 15,-4-2-10-15,3 0-8 0,-5-5-3 16,0-5-84-16,-5-7-107 16,1-14-67-16,1-13-285 15</inkml:trace>
  <inkml:trace contextRef="#ctx0" brushRef="#br1" timeOffset="-9614.01">30115 15630 612 0,'0'0'360'15,"0"0"-287"-15,2-43 2 0,-7 25 1 16,-6 0-13-16,-2 0-45 16,-3 2-8-16,-2 3-8 15,-2 2-6-15,0 8 2 16,-4 5 5-16,3 10-6 16,0 7-2-16,6 5 3 0,2 6-2 15,4 1 0-15,9-1 1 16,0-3-3-16,12-4 1 15,3-8 6-15,5-5 3 16,0-7 4-16,4-3 0 16,1-4-3-16,-2-8 0 0,-1-5 6 15,-2 2 5-15,-3-2 8 16,-5 2 4-16,-3 4-7 16,0 4 14-16,-5 7 5 15,0 2-15-15,2 10-20 16,2 11-2-16,4 8 11 0,-1 6 9 15,0 9-4-15,-2 3-1 16,-3 4 6-16,-4 1-5 16,-2 1-6-16,0-4-7 15,-3-2-4-15,-1-9-1 16,3-6-3-16,1-9-34 16,0-11-56-16,4-12-139 0,1-7-239 15</inkml:trace>
  <inkml:trace contextRef="#ctx0" brushRef="#br1" timeOffset="-8896.09">30570 15715 75 0,'0'0'818'16,"0"0"-790"-16,0 0 83 16,0 0-21-16,0 0-41 15,-42-13-37-15,27 30-7 16,-2 8-4-16,0 11 1 15,1 12-2-15,4 10 5 0,6 2 9 16,5 3 4-16,4-4 0 16,11-9-15-16,8-10-4 15,6-12 3-15,7-13 0 16,1-13 13-16,5-9-9 16,0-14 3-16,-2-12-2 0,-6-11-4 15,-8-7-2-15,-8-9-1 16,-10-8-3-16,-13 0-11 15,-12 3-15-15,-8 5 18 16,-6 11 4-16,-5 10-4 16,-3 18-10-16,2 11-2 15,2 10-22-15,-1 8-63 0,6 8-73 16,8 2-212-16</inkml:trace>
  <inkml:trace contextRef="#ctx0" brushRef="#br1" timeOffset="-8447.91">31129 15689 993 0,'0'0'74'16,"0"0"76"-16,0 0 2 0,0 0-45 15,-48-35-58-15,32 42-38 16,-3 13-8-16,-2 12-2 16,3 11 2-16,3 5-6 15,6 6 6-15,8-1-2 16,2-8-5-16,12-5 5 0,10-10-3 15,4-9 0-15,5-12 7 16,5-9-2-16,4-8 5 16,1-13 8-16,-6-9-12 15,-1-9 3-15,-8-10-7 16,-10-5-2-16,-12-4 0 0,-6 1-5 16,-13 6-15-16,-8 9-14 15,-5 10-13-15,-8 15-6 16,1 13-23-16,-3 7-60 15,4 11-105-15,6 2-157 16</inkml:trace>
  <inkml:trace contextRef="#ctx0" brushRef="#br1" timeOffset="-8063.78">31668 15576 479 0,'0'0'666'16,"0"0"-571"-16,0 0 1 0,-52-1-46 15,32 20-42-15,-4 8-4 16,-1 9-5-16,3 7 3 15,4 3-1-15,7-1-2 16,7-3 4-16,6-5-4 0,10-6-3 16,11-10 7-16,9-10 6 15,7-8 5-15,7-5 5 16,2-13-4-16,0-6-8 16,-7-9 1-16,-7-7-6 15,-16-5 2-15,-15-4-7 0,-9 2-20 16,-20 3-40-16,-11 8-19 15,-9 9-7-15,-4 13-95 16,3 8-128-16,4 3-220 16</inkml:trace>
  <inkml:trace contextRef="#ctx0" brushRef="#br1" timeOffset="-7597.27">32126 15648 591 0,'0'0'428'0,"0"0"-322"16,0 0 30-16,0 0 22 15,0 0-59-15,-46-3-69 0,26 26-15 16,0 7-8-16,3 5 2 16,4 8 4-16,6-2-4 15,7-3-7-15,8-5 0 16,13-5-1-16,10-5 2 15,9-9 7-15,12-8-2 0,5-6 6 16,7-4-3-16,1-12-7 16,-5-7 0-16,-10-7 0 15,-13-8-3-15,-17-3 4 16,-20-5-4-16,-15 1-4 16,-23 3-9-16,-15 6-55 0,-13 13-68 15,-7 6-115-15,1 9-238 16</inkml:trace>
  <inkml:trace contextRef="#ctx0" brushRef="#br1" timeOffset="-6281.01">26935 15959 53 0,'0'0'706'0,"0"0"-666"0,0 0 84 15,-23-38-19-15,16 29-23 16,-4 2-28-16,-1 3 7 16,-3 2-22-16,0 4-17 15,-2 9-12-15,-1 12-7 16,1 10 3-16,2 12-8 0,5 9-2 15,6 4 5-15,4-1-1 16,12-6-2-16,5-7 2 16,7-12 0-16,6-11 7 15,4-10 9-15,4-11 16 16,4-4 1-16,-1-15-14 0,-2-9-12 16,-2-8-2-16,-10-8-3 15,-8-7-2-15,-11-3-5 16,-8 0-5-16,-13 0-17 15,-7 5-3-15,-6 6 6 16,-2 12 11-16,-1 11-11 0,3 11-23 16,-1 9-26-16,4 10-45 15,-1 7-147-15,8 2-146 16</inkml:trace>
  <inkml:trace contextRef="#ctx0" brushRef="#br1" timeOffset="-5947.08">27596 15845 555 0,'0'0'393'0,"0"0"-333"16,0 0 8-16,0 0 35 16,0 0-67-16,0 0-27 15,-21 50 9-15,10-16-14 16,-7 7-6-16,-1 6 5 16,-3 6-2-16,-2 1-2 0,0-2-2 15,-2-3 0-15,2-5-19 16,4-9-71-16,1-6-40 15,3-11-26-15,3-9-133 16,3-9-247-16</inkml:trace>
  <inkml:trace contextRef="#ctx0" brushRef="#br1" timeOffset="-5729.92">27329 15854 862 0,'0'0'188'0,"0"0"-113"16,0 0-8-16,21 48-13 16,-2-14-14-16,5 11-5 15,5 7-14-15,6 3 2 16,-1 2-3-16,2-2-16 16,-3-5-4-16,0-4-4 0,-9-9-74 15,-5-10-189-15,-4-11-285 16</inkml:trace>
  <inkml:trace contextRef="#ctx0" brushRef="#br1" timeOffset="-2164.22">26678 16993 162 0,'-15'1'255'0,"4"0"-24"16,6-1-139-16,4 0 17 16,2 0-23-16,12 0-31 0,6 0-16 15,10 0-7-15,11 0-9 16,10 1-11-16,11 0 0 15,11 1-4-15,13-2 3 16,9 0-2-16,10 0 3 16,13 0 0-16,6 0 1 15,13-2 0-15,9-1 5 0,3-1 8 16,9 1 1-16,9-1-3 16,9-2-5-16,6-1 2 15,12 0-7-15,9 0-3 16,10-1-4-16,6 0-2 15,7 0 0-15,3-2 1 0,2 1 5 16,2-2 27-16,0 3 16 16,-6 0-8-16,-6-2 7 15,-5 3-1-15,-6 0-10 16,-14 3-14-16,-9 0-8 16,-6 2-6-16,-6 1-9 0,-13 1 0 15,-11 0 0-15,-12 0-4 16,-9 0 0-16,-9 1 1 15,-13-1-5-15,-14 0 3 16,-11 0 0-16,-15-4-8 16,-19 0-30-16,-22-3-75 0,-17-10-145 15,-14-9-154-15</inkml:trace>
  <inkml:trace contextRef="#ctx0" brushRef="#br1" timeOffset="23685.56">2764 8579 145 0,'0'0'607'0,"0"0"-605"15,0 0 12-15,0 0 83 0,-43-23-23 16,30 27-30-16,-3 8-8 16,-1 9-13-16,-1 9-3 15,5 10-8-15,-1 1-4 16,7 2-2-16,7-5 1 0,0-4-4 15,14-9 2-15,3-11 3 16,8-9 9-16,4-7 17 16,3-11 0-16,1-10 2 15,0-8-26-15,-6-6-2 16,-6-3-4-16,-12-3-1 16,-9-2 1-16,-11 5 3 0,-12 6-2 15,-4 10-4-15,-8 7-7 16,-1 14-30-16,5 7-13 15,6 13-44-15,5 6-70 16,13-3-190-16</inkml:trace>
  <inkml:trace contextRef="#ctx0" brushRef="#br1" timeOffset="23936.12">3363 8341 280 0,'0'0'838'16,"0"0"-823"-16,-44 1 11 15,21 11 58-15,3 6-32 0,-4 5-26 16,1 6 4-16,1 7-17 16,-1 7-12-16,-1 4-1 15,0 4 1-15,1-1-6 16,0-4-25-16,4-5-38 15,3-9-107-15,7-14-99 16,7-11-169-16</inkml:trace>
  <inkml:trace contextRef="#ctx0" brushRef="#br1" timeOffset="24104.31">3084 8464 186 0,'0'0'759'0,"-9"-38"-648"0,9 27 21 16,2 9-21-16,7 6-78 15,9 12-24-15,-1 11 21 16,6 6 18-16,0 9-27 16,1 4-18-16,-2 2-2 15,-3-3-29-15,-1-12-211 0,-1-14-436 16</inkml:trace>
  <inkml:trace contextRef="#ctx0" brushRef="#br1" timeOffset="24951.52">3826 8233 185 0,'0'0'564'16,"0"0"-452"-16,0 0-7 0,0 0 6 16,0 0-17-16,0 0-20 15,0 0-25-15,0 0-24 16,0 0-19-16,0 0-6 15,0 0 0-15,-30 59 4 16,17-26 4-16,-7 7-10 0,3-2 2 16,-2 1-1-16,6-4 1 15,4-2 2-15,4-5-1 16,3-4-2-16,4-4 2 16,10-3 0-16,3-3-2 15,8-5 5-15,6-2-2 0,5-3-4 16,1-4 5-16,3 0-2 15,-2-8-3-15,0-2-15 16,-8-4-127-16,-5-3-141 16,-7-3-260-16</inkml:trace>
  <inkml:trace contextRef="#ctx0" brushRef="#br1" timeOffset="25169.73">3911 8359 280 0,'0'0'764'0,"0"0"-733"0,0 0 11 16,-2 40 70-16,2-19-16 15,0 8-14-15,2 5-26 16,2 4-34-16,-2 5-15 16,0 3-4-16,-2 4-2 15,3 0-4-15,-1-3-55 0,3-5-102 16,2-10-181-16,1-14-383 15</inkml:trace>
  <inkml:trace contextRef="#ctx0" brushRef="#br1" timeOffset="25403.93">4382 8204 828 0,'0'0'408'0,"0"0"-352"16,0 0-14-16,0 0 0 16,-11 47 6-16,3-11-10 15,-2 8-18-15,-1 8-13 16,2 8-7-16,-2 1 1 16,2 3 0-16,1-6-9 0,3-4-33 15,0-10-89-15,5-11-145 16,0-16-187-16</inkml:trace>
  <inkml:trace contextRef="#ctx0" brushRef="#br1" timeOffset="25718.84">4590 8301 1033 0,'0'0'63'0,"0"0"8"0,0 0 14 16,0 0-38-16,0 0-27 16,0 0-14-16,-29 53-5 15,20-26-1-15,-2 2-1 16,4 3 2-16,-2 0-2 16,3-2-1-16,-2-1 5 0,6-1-3 15,2-4 1-15,0 0 1 16,6-4-2-16,4-3 2 15,6-1-4-15,4-5 3 16,5-4 1-16,4-4-6 16,2-3-15-16,3-3-23 0,1-8-70 15,-1-7-119-15,-3-5-214 16</inkml:trace>
  <inkml:trace contextRef="#ctx0" brushRef="#br1" timeOffset="25969.64">4720 8352 271 0,'0'0'812'16,"-16"40"-768"-16,12-20 36 15,-3 1 25-15,4 10 1 16,1 3-23-16,2 7-41 15,0 6-30-15,0 6-5 16,3 2-7-16,1 2-1 0,3-3-32 16,0-5-106-16,-1-11-204 15,3-17-322-15</inkml:trace>
  <inkml:trace contextRef="#ctx0" brushRef="#br1" timeOffset="26736.51">5290 8446 131 0,'0'0'788'15,"0"0"-700"-15,-12-47-75 0,2 24 15 16,1-1 3-16,-3 1-15 16,-3-1-5-16,-3 4 2 15,0 3-4-15,-2 7-7 16,-3 6 16-16,1 6-6 16,-2 12-3-16,1 6-8 15,3 7 0-15,5 3-1 0,6 2 4 16,1-2 1-16,8-6 2 15,2-3-1-15,10-8 4 16,1-6 6-16,4-7 10 16,5-7 3-16,0-6-13 0,5-5-8 15,-2-3-5-15,-1-1 0 16,-4 4-1-16,-4 4 0 16,-5 4 3-16,-2 10 4 15,-2 5 5-15,-1 14 9 16,-2 11 4-16,-1 11 7 15,1 9-6-15,-4 9-7 0,-4 5-3 16,-5 0-5-16,-5 0-8 16,1-6-1-16,0-8-4 15,1-12-14-15,4-14-107 16,5-17-149-16,4-14-370 16</inkml:trace>
  <inkml:trace contextRef="#ctx0" brushRef="#br1" timeOffset="27286.03">5748 8437 941 0,'0'0'62'16,"0"0"38"-16,0 0 0 0,-47-18-40 16,30 24-45-16,0 12-9 15,2 12-8-15,1 8 2 16,4 9 4-16,7 4 4 16,3 0 3-16,11-8-9 15,7-8-1-15,2-12 5 16,7-9 6-16,4-12 12 0,3-8 16 15,1-11-20-15,-4-11-5 16,-3-8-4-16,-6-7-9 16,-11-5 1-16,-11-2-1 15,-7-1-5-15,-13 5 1 0,-4 6-2 16,-3 7 0-16,-4 15-10 16,2 12-21-16,4 9-30 15,4 14-77-15,13 4-74 16,6 3-135-16,8-2-256 15</inkml:trace>
  <inkml:trace contextRef="#ctx0" brushRef="#br1" timeOffset="27602.46">6217 8395 1092 0,'0'0'237'0,"0"0"-164"0,-47 4-38 15,23 14-9-15,-3 8-10 16,2 9-7-16,1 8-3 16,5 1-4-16,7 2-2 15,9-4 4-15,3-8-5 0,11-7-2 16,10-11 5-16,5-12-2 16,4-7 5-16,3-14 4 15,-2-8 0-15,-6-7-6 16,-5-4-1-16,-9-3-2 15,-10 1 3-15,-6 2-5 0,-11 4-24 16,-5 6-10-16,-2 9-20 16,-2 11-17-16,0 6-57 15,5 10-103-15,7 0-191 16</inkml:trace>
  <inkml:trace contextRef="#ctx0" brushRef="#br1" timeOffset="27903.44">6572 8389 440 0,'0'0'1004'0,"0"0"-876"16,0 0-66-16,-42 41-33 16,15-11-21-16,-2 6-10 15,2 6 4-15,5 2-3 16,9-3-2-16,10-4 2 15,6-8-9-15,15-11-1 0,7-11 7 16,8-7 3-16,3-17 6 16,2-6 4-16,-1-12-2 15,-8-2 1-15,-6-4-5 16,-15 1-11-16,-8 3-12 16,-12 9-45-16,-13 5-19 0,-6 12-54 15,-3 9-23-15,-2 2-63 16,7 7-200-16</inkml:trace>
  <inkml:trace contextRef="#ctx0" brushRef="#br1" timeOffset="28222.13">6993 8426 711 0,'0'0'657'0,"0"0"-605"16,0 0 1-16,-54-26-4 16,27 28-33-16,1 13-8 15,1 8-7-15,0 11-6 16,7 3 5-16,9 6-2 0,9-5 2 16,9-4 1-16,10-7-1 15,14-10 16-15,7-13 23 16,3-8 7-16,1-16-10 15,-1-8-20-15,-9-9-12 16,-15-5-1-16,-12-1-7 0,-14 3-26 16,-17 9-65-16,-16 5-64 15,-5 12-193-15,0 8-354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48:42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6193 6164 9 0,'-3'1'31'0,"-1"-1"-12"15,0 0 246-15,2 0-234 16,-2-2 32-16,2 0 9 16,0 0 10-16,2 2-6 0,0-1-12 15,0 1-12-15,0 0-19 16,0 0-8-16,4 3 19 16,2 1-2-16,0 0-3 15,3 2 5-15,1-2-6 0,1-1 1 16,6 1-4-16,1-2-9 15,5-1 0-15,6-1-5 16,4 0-5-16,5 0 1 16,2 0-3-16,5 0-7 15,0 0 3-15,4 0-5 16,3 0 2-16,-2-3 2 0,2 2-1 16,0 1 0-16,-1 0 5 15,0 0 1-15,-6 0 1 16,0 1-3-16,-3 1-4 15,-7-1 2-15,-1 2 1 16,-5-2-2-16,-4 1-2 0,-2-1-2 16,-1-1-3-16,-4 2 1 15,0-1-1-15,-1-1-1 16,-1 0 5-16,-1 0-4 16,-1 1 2-16,1 1-1 15,-3-1-1-15,1 2 0 0,-2 0 1 16,-1-2-3-16,-2 2 0 15,1-3 1-15,-2 3 0 16,-2-3 2-16,-1 0 0 16,0 0-2-16,-1 0 2 15,-1-6-3-15,-2-2-6 0,0-6-216 16,0-6-479-16</inkml:trace>
  <inkml:trace contextRef="#ctx0" brushRef="#br0" timeOffset="2165.57">7712 6124 110 0,'0'0'272'15,"0"0"-198"-15,0 0 12 16,0 0 14-16,0 0-23 0,0 0-16 15,0 0-26-15,0 0-6 16,0 0 3-16,0 0-3 16,0 0-5-16,0 0-5 15,39 21 7-15,-24-18-7 0,5 0 4 16,5-2-2-16,4 1-1 16,5 0 8-16,2 0 3 15,6-1 6-15,5-1-1 16,4 2-9-16,3-2 8 15,4 0-7-15,0 0-7 0,0 0-4 16,0 1 1-16,-4 0-2 16,1 0 6-16,-7 0 4 15,-2 0-7-15,-1-1-2 16,-5 2-1-16,-2-2-3 16,3 0 4-16,-5 0 6 0,2 0-12 15,1 0 2-15,2 0 2 16,-3 0 3-16,2 0-9 15,-5 0-6-15,-1 1-1 16,-3-1 3-16,-4 1-5 16,-6 0 1-16,-4-1 0 15,-1 0-1-15,-9 0 2 0,2 0-1 16,-6 0-3-16,-2 0-11 16,-1 0-67-16,-7-5-143 15,-2-5-183-15</inkml:trace>
  <inkml:trace contextRef="#ctx0" brushRef="#br0" timeOffset="5100.81">9487 6203 185 0,'0'0'-81'15,"0"0"97"-15,0 0 220 16,0 0-191-16,0 0 43 15,-44 34 20-15,30-34-14 0,1 0-35 16,-1 0-9-16,-3-3 5 16,-2-2 8-16,-1-4 5 15,-2-1-13-15,-2-4-17 16,1-3-4-16,-4-3-5 16,0-1-16-16,3-5-8 0,-3 1-1 15,3-5-2-15,5 1 3 16,4-2 6-16,4-3 0 15,6-1-3-15,5-1-5 16,2-2-1-16,10-2 1 16,5-1-2-16,1 1 2 15,5 3-1-15,4 2-1 0,-3 2 0 16,5 7 2-16,0 5-4 16,0 6 4-16,3 6-3 15,3 8-1-15,4 2 1 16,0 12-2-16,4 5-1 15,-2 6 6-15,-1 8-4 0,-1 3 2 16,-3 6-2-16,-5 3-2 16,-6 5 3-16,-6 3 1 15,-7 4 0-15,-11 1 1 16,-2 1-2-16,-12 0-2 16,-7-3 2-16,-5-5 4 0,-4-6-2 15,-4-8 1-15,-1-11 1 16,-1-8-2-16,1-14 2 15,1-9-10-15,6-16-61 16,4-14-44-16,10-15-100 0,11-12-177 16</inkml:trace>
  <inkml:trace contextRef="#ctx0" brushRef="#br0" timeOffset="13232.38">10654 6781 361 0,'0'0'387'15,"0"0"-346"-15,0 0 5 16,0 0 13-16,-46 36-10 16,34-12-8-16,-1 10-15 0,-4 13-3 15,-3 15-16-15,-2 14-5 16,-6 13 1-16,-4 12-1 16,-9 12-2-16,-3 7 2 15,-5 4-1-15,-3-2-2 16,1-5 4-16,-1-10-2 0,6-13-2 15,2-15 2-15,9-19-4 16,6-19-20-16,5-21-83 16,6-20-119-16,5-20-170 15</inkml:trace>
  <inkml:trace contextRef="#ctx0" brushRef="#br0" timeOffset="13501.25">9970 7036 742 0,'0'0'223'16,"0"0"-182"-16,0 0 16 15,0 0-31-15,0 0-9 16,42 34-4-16,-6 11 18 16,11 16-3-16,12 13-15 15,10 11-4-15,8 10-1 16,4 3-3-16,0 3-1 0,-3 4-1 15,-2-2-4-15,-9-7 1 16,-6-4-2-16,-8-6-2 16,-9-7-1-16,-10-11-50 15,-13-11-120-15,-15-18-199 0</inkml:trace>
  <inkml:trace contextRef="#ctx0" brushRef="#br0" timeOffset="21865.32">7826 14658 107 0,'0'0'338'16,"0"-3"-290"-16,0-4 45 15,0 1-2-15,5 1-19 0,1-2-26 16,2 2-6-16,0 0 1 15,3 0-11-15,5 1-6 16,0 4-9-16,10 0-1 16,2 0 1-16,9 0 6 0,8 0-1 15,6 0 7-15,10 3-5 16,7-3 2-16,5 0 21 16,0 0 22-16,2 0-46 15,-6-3-9-15,-2-1-3 16,-5 0-4-16,-8-1-3 15,-7 1-2-15,-9-2 0 0,-7 2 0 16,-11 1-34-16,-6 1-60 16,-8 0-31-16,-6-1-81 15,-2-1-88-15</inkml:trace>
  <inkml:trace contextRef="#ctx0" brushRef="#br0" timeOffset="22300.49">7833 14730 119 0,'0'0'331'0,"0"0"-145"0,35 6-129 15,-12-6 58-15,6 0-5 16,9-1-29-16,9-1-23 15,7-1 5-15,7-1-3 16,8 0-9-16,6-2-10 0,6-2-10 16,2-2 11-16,-3-1-28 15,-3 0-12-15,-4 0 0 16,-11 1-3-16,-8 2 4 16,-16-2-20-16,-9 3-46 15,-11-3-80-15,-11-2-142 0,-7-2-407 16</inkml:trace>
  <inkml:trace contextRef="#ctx0" brushRef="#br0" timeOffset="32515.39">10785 13452 133 0,'0'0'585'0,"0"0"-557"15,0 0 85-15,0 0 0 0,5-36-11 16,-10 34-7-16,1 2-20 16,-5 0-20-16,0 9-14 15,-4 7-20-15,-2 11-19 16,-6 13 2-16,-6 13-3 16,-2 15-2-16,-10 17 1 15,-5 13 1-15,-8 14-1 0,-3 10 0 16,-7 9-1-16,0 1-1 15,-1-3 1-15,2-5-14 16,5-13-17-16,3-16 10 16,11-18 11-16,8-19 7 15,5-20 0-15,9-14-24 0,7-18-42 16,4-10-43-16,1-25-89 16,6-19-135-16</inkml:trace>
  <inkml:trace contextRef="#ctx0" brushRef="#br0" timeOffset="32817.61">10048 13745 219 0,'0'0'576'0,"-25"-53"-560"16,14 35 51-16,1 5 38 0,5 3-15 15,3 7-15-15,2 3-20 16,4 6-23-16,12 12-31 15,15 12 3-15,10 16 25 16,16 13 6-16,13 10-5 16,8 7-3-16,7 7-17 15,2 0-3-15,0 1-2 0,-4 0-4 16,-1 0 2-16,-11-3 0 16,-6-2-3-16,-15-5 1 15,-14-7-1-15,-12-6-3 16,-15-10-30-16,-15-11-99 0,-21-22-306 15</inkml:trace>
  <inkml:trace contextRef="#ctx0" brushRef="#br0" timeOffset="52466.04">19648 7821 169 0,'-14'0'-113'16,"-1"-1"129"-16,4-1 252 15,-1-2-226-15,4 1 45 16,-1 0 12-16,4 2-5 0,2 1-27 16,1 0-29-16,2 4-16 15,2 2 16-15,8 1 26 16,2 0-15-16,9 0 8 15,4-1-6-15,7-2-1 16,10-3-14-16,7 2-6 0,6-3 1 16,9 0-8-16,4-3-7 15,4 0-4-15,5-1-6 16,0 1-3-16,-1-1 0 16,0 0-3-16,-7 1-1 15,-5 0-3-15,-8 3-23 16,-8 0-17-16,-12 0-17 0,-11 0-27 15,-10 3-37-15,-11 1-5 16,-6-1-16-16,-15-1-106 16</inkml:trace>
  <inkml:trace contextRef="#ctx0" brushRef="#br0" timeOffset="52915.24">19681 7898 301 0,'0'0'-216'16,"0"0"683"-16,0 0-441 16,-38 15 31-16,31-13-7 15,3 2-20-15,3-1-14 0,1 2 17 16,12 0-1-16,4-1 14 16,11 0 7-16,12-1 5 15,11-1 12-15,11-1-30 16,11-1 11-16,8 0 2 15,5 0-3-15,-2-1-8 0,-2-1-12 16,-8-1-17-16,-6 0-11 16,-14-1 5-16,-8 1-6 15,-12-1-1-15,-8-2 2 16,-10 1-3-16,-10-1-11 16,-5 0-41-16,-1-2-91 0,-9-5-99 15,-1 0-432-15</inkml:trace>
  <inkml:trace contextRef="#ctx0" brushRef="#br0" timeOffset="54832.25">20184 7419 109 0,'2'4'444'0,"1"-2"-352"15,-3-2 10-15,2 0-16 16,1-2-2-16,1-3-22 0,0-2-12 15,-2-4-26-15,1-1-10 16,-2-4-2-16,0-2-2 16,-1-4 4-16,0-6 8 15,-3-2 14-15,-3-4 4 16,-1-4-4-16,-5-5-18 0,0-1 3 16,-5 0-2-16,0 0-7 15,-8-4-1-15,-4-2-3 16,-2-1 2-16,-3 0 3 15,-2-4-3-15,-1 0 0 0,-6 1 4 16,1-3-4-16,-4-1-2 16,3 1-4-16,-1 1-3 15,2 2 2-15,2 1 2 16,3 5 8-16,0 4 11 16,2 4-4-16,3 5-4 15,5 2-3-15,1 3-3 0,1 5-3 16,3 1 2-16,3 4-8 15,4 4 1-15,1 2-1 16,2 2-3-16,2 4 4 16,4 1-3-16,-3 2-1 15,4 1 3-15,1 3-2 0,-1 1-3 16,1 0-1-16,0 0 1 16,-1 6 1-16,3 2 2 15,-1 3-2-15,1 2 2 16,2 3 0-16,0 2-2 15,0 1 3-15,2-1-1 0,-1 2 0 16,1-1 2 0,-1-1-2-16,0-2 0 0,0-4 3 15,0 0-4-15,-1-5 2 16,0-3 5-16,0-1-7 16,0-3 6-16,0 0 4 15,-2-6 2-15,-2-5-3 0,1-5-4 16,-4-5 0-16,1-5 3 15,-4-5-5-15,2-1-3 16,1-1 4-16,3 0 0 16,-2 6-1-16,3 2 1 15,3 6-4-15,0 6 3 0,7 3 0 16,4 6 1-16,7 4-3 16,4 0 0-16,9 4-1 15,2 6 0-15,8-1 2 16,2 1-3-16,2-2-4 15,1-4-124-15,-6-4-128 0,-3-11-406 16</inkml:trace>
  <inkml:trace contextRef="#ctx0" brushRef="#br0" timeOffset="74634.86">19167 15443 159 0,'-7'5'-113'16,"0"-2"144"-16,1 1 306 15,-2-4-252-15,5 0 40 16,0 0-15-16,3 1-36 0,0 2-27 16,5 0-8-16,8 0 7 15,3 0 20-15,9-1-20 16,8 0-9-16,7-2-8 15,7 0-10-15,9 0-4 16,3-3-9-16,5-1-5 0,3 0 2 16,-3-1-3-16,-2 2 0 15,-7 0-1-15,-11 3-14 16,-10-2-67-16,-15-3-90 16,-9-3-198-16</inkml:trace>
  <inkml:trace contextRef="#ctx0" brushRef="#br0" timeOffset="75547.87">19129 17024 52 0,'0'0'709'0,"0"0"-663"0,0 0 36 15,0 0-54-15,0 0 2 16,0 0 20-16,52 17-2 15,-25-14-8-15,8 1-2 16,3-1-7-16,7-3 1 0,0 0-3 16,8 0-12-16,1 0-8 15,2 2-7-15,-2-1-3 16,-1 0-2-16,-6 0-9 16,-6 1-43-16,-4-2-46 15,-8 0-64-15,-4-7-83 16,-9-7-221-16</inkml:trace>
  <inkml:trace contextRef="#ctx0" brushRef="#br0" timeOffset="78532.66">18074 13810 142 0,'0'0'753'0,"0"0"-732"0,0 0 3 16,5 40 2-16,1-19 1 16,1 6-4-16,2 6-10 15,-4 0-9-15,1 1-1 16,-2 0-2-16,-2-5-4 16,-1-6-57-16,-1-6-91 0,-2-10-175 15</inkml:trace>
  <inkml:trace contextRef="#ctx0" brushRef="#br0" timeOffset="78700.81">18007 13587 580 0,'0'0'401'15,"0"0"-385"-15,0 0 25 16,0 0-17-16,0 0-23 0,0 0-4 15,0 0-79-15,0 0-212 16,30-10-309-16</inkml:trace>
  <inkml:trace contextRef="#ctx0" brushRef="#br0" timeOffset="79101.33">18200 13691 64 0,'0'0'881'15,"0"0"-822"-15,0 0 42 16,-24 42-48-16,21-29-23 0,1-2-16 16,2 4-7-16,1 2-1 15,6 0-4-15,3 1 3 16,0 1-3-16,1-3 0 16,1-1 2-16,-4-3-4 15,-1-4 1-15,-2-2 3 0,2-4-1 16,-7-2 0-16,0 0 2 15,0-5 1-15,0-8-1 16,0-6-10-16,0-3 7 16,2-4-2-16,3 2 11 15,3 1-24-15,3 5 18 16,5 6 3-16,-1 8-6 0,4 4-4 16,3 13-2-16,-2 7 2 15,0 7 7-15,-2 4-5 16,-4 6 1-16,-2 0 0 15,-5-3-3-15,-2-3 8 16,-1-6-10-16,-2-7-26 0,-1-8-52 16,0-10-84-16,0-11-248 15</inkml:trace>
  <inkml:trace contextRef="#ctx0" brushRef="#br0" timeOffset="79332.7">18517 13381 578 0,'0'0'329'15,"0"0"-241"-15,2 59 39 0,5-27-20 16,-2 5-52-16,3 6-22 16,3 5-11-16,-1 0-13 15,3 6-7-15,-1-1-4 16,1-2-6-16,-1-5-57 0,-2-7-98 15,-2-11-53-15,-1-13-56 16,-3-15-179-16</inkml:trace>
  <inkml:trace contextRef="#ctx0" brushRef="#br0" timeOffset="79499.98">18479 13628 156 0,'0'0'803'0,"0"0"-754"15,0 0 76-15,0 0-11 16,47 34-30-16,-21-34-9 16,7-7-38-16,6-10-32 0,3-7-13 15,0-8-159-15,0-7-175 16</inkml:trace>
  <inkml:trace contextRef="#ctx0" brushRef="#br0" timeOffset="80100.7">19165 13597 127 0,'0'0'900'15,"0"0"-819"-15,0 0 42 0,0 0-59 16,0 0-27-16,43-37-22 16,-29 37-9-16,3 0-3 15,-4 11-8-15,-2 7-1 0,-1 6 1 16,-6 4 1-16,-4 4-1 16,0 2-7-16,-2-5-4 15,-3-4 8-15,0-7 7 16,2-7 3-16,3-11-2 15,6-7 5-15,2-13 13 0,4-9 1 16,3-9-16-16,-1-8 4 16,0-2-7-16,-3 3 2 15,-1 4-2-15,-4 9 3 16,-2 10-4-16,0 8 7 16,-2 10 6-16,-2 4-5 15,2 11-8-15,5 9 3 0,-2 5-1 16,6 8 4-16,0 3-6 15,5-1 1-15,2-5 0 16,6-6-39-16,3-14-135 16,4-10-263-16</inkml:trace>
  <inkml:trace contextRef="#ctx0" brushRef="#br0" timeOffset="80300.13">19814 13593 1109 0,'0'0'171'0,"0"41"-140"16,3-24 43-16,3 4-30 16,-2 1-33-16,0 0-6 15,-4 0-7-15,0-4-62 0,-6-5-213 16,1-9-464-16</inkml:trace>
  <inkml:trace contextRef="#ctx0" brushRef="#br0" timeOffset="80799.1">20057 13273 466 0,'0'0'549'16,"0"0"-516"-16,0 0 59 15,0 0 3-15,0 0-55 16,0 0-23-16,0 0-7 16,18 43-8-16,-14-22-2 0,1-1 2 15,1-3 0-15,4-7-4 16,3-3 5-16,4-7 2 15,3-3 3-15,-1-9 1 16,1-7-4-16,-3-4-2 0,-3-3-2 16,-6 1 0-16,-1 1 3 15,-4 8-1-15,-1 4 0 16,2 7 18-16,0 5-10 16,4 13-10-16,4 7 8 15,9 10 2-15,2 5 3 0,5 9-7 16,5 3-4-16,-6 6 12 15,0 1-2-15,-10 3-11 16,-6-2 0-16,-9 0-3 16,-4-8-24-16,-11-8 10 15,-9-7 19-15,-6-13-7 16,-6-9 2-16,-5-10-27 0,-3-9-28 16,0-13-48-16,4-10-49 15,7-8-77-15,10-5-176 16,15-3-2-16</inkml:trace>
  <inkml:trace contextRef="#ctx0" brushRef="#br0" timeOffset="83498.64">20725 13205 145 0,'0'0'599'0,"0"0"-493"15,0 0 4-15,0 0-29 16,0 0-34-16,0 0-25 16,0 0-13-16,0 0-10 15,-7-13-42-15,12 3-152 16,1-4-386-16</inkml:trace>
  <inkml:trace contextRef="#ctx0" brushRef="#br0" timeOffset="83748.67">20808 13391 568 0,'0'0'463'16,"0"0"-412"-16,0 0 11 15,0 0-12-15,0 0-7 0,0 0-25 16,0 0-15-16,0 0-2 15,38 41-3-15,-32-18-2 16,-1 8 4-16,-3 6-2 16,-2 7-2-16,-7 6-22 15,-8-2-55-15,-7-1-83 0,-4-9-207 16</inkml:trace>
  <inkml:trace contextRef="#ctx0" brushRef="#br0" timeOffset="84282.09">23222 13681 941 0,'-39'38'151'15,"-3"12"-134"-15,-1 11 53 16,-1 13 40-16,-5 14-28 16,-1 11-3-16,-3 9 1 0,-3 6-24 15,-5 4-35-15,1 1-17 16,0-4-3-16,-2-10-39 16,6-10-94-16,5-19-112 15,8-27-181-15</inkml:trace>
  <inkml:trace contextRef="#ctx0" brushRef="#br0" timeOffset="84565.6">22495 13804 1339 0,'0'0'91'0,"0"0"-18"15,0 0-20-15,66 36 19 16,-22-3-19-16,12 11-16 0,11 8-8 16,8 12-11-16,4 5-11 15,8 8-2-15,1 2-3 16,3 7 3-16,-1 4-2 16,0 5 0-16,-3-3 1 15,-7-1-7-15,-9-4-20 16,-9-5-33-16,-12-12-110 0,-15-19-222 15,-12-20-651-15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50:35.1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4840 6422 74 0,'-31'0'647'16,"-5"0"-641"-16,-3-8-2 0,-5-3 2 16,-4-1 3-16,-8-4 1 15,-5 1 3-15,-3-4 0 16,-3-4 0-16,-3-4 4 16,5-4 13-16,3-3 26 0,3-7-1 15,9-2-28-15,6-5-8 16,11-2-4-16,11-1-5 15,8-3 1-15,12 0-1 16,7-4 6-16,17-2-3 16,16-4-3-16,9 2 3 15,14-1-2-15,8 5-5 0,7 1 2 16,11 9 0-16,2 4 3 16,7 7-4-16,2 7-3 15,4 10-1-15,-2 11-1 16,-4 9 0-16,-2 18-3 15,-7 16 2-15,-11 11-4 0,-6 12 4 16,-10 7 2-16,-9 7-2 16,-10-1 2-16,-10-1 2 15,-12-2-8-15,-9 1 7 16,-10-4-3-16,-7-1 1 16,-11-2 11-16,-13-3 21 0,-8-3-15 15,-9-5-2-15,-8 0 2 16,-9-5-4-16,-11-5-12 15,-6-5 2-15,-8-5-4 16,-4-6 0-16,0-10-3 16,3-9-11-16,6-5-43 0,13-13-63 15,12-9-54-15,12-7-164 16</inkml:trace>
  <inkml:trace contextRef="#ctx0" brushRef="#br0" timeOffset="1651.05">6313 7243 142 0,'-35'11'431'0,"-5"-1"-418"15,-7-4 55-15,-5-2-12 16,-3-3 3-16,-9-1-30 16,-3-1 2-16,-4-9 14 15,0-4 0-15,-1-6-4 16,3-7-6-16,4-4-9 0,5-7-9 16,8-4-3-16,8-5-5 15,12-4-2-15,10-3-3 16,9-4-4-16,13-3 10 15,6 0 19-15,17-3 9 16,10-1-16-16,11-1-8 0,10 1-3 16,3 1 1-16,9 3-8 15,-1 3 0-15,4 5-3 16,3 6-1-16,2 6 1 16,1 7-3-16,6 6 3 15,2 9-1-15,2 11 1 0,-1 8-3 16,4 8 2-16,1 13-1 15,-3 9-1-15,-5 10 5 16,-4 8-5-16,-13 6-2 16,-7 8 6-16,-13 4-6 15,-10 2 5-15,-8 1-1 0,-8-3-1 16,-9-2 2-16,-7-3-4 16,-4-3-2-16,-13-2-1 15,-10-3-10-15,-14-1 21 16,-13-2-8-16,-11-2 0 15,-11-3-5-15,-8-3 14 16,-6-7-5-16,-1-8 2 0,0-8 2 16,1-12-1-16,1-7 5 15,0-6-4-15,4-7 1 16,5-2-6-16,11-1-2 16,7 2-27-16,13-5-103 0,12-2-172 15</inkml:trace>
  <inkml:trace contextRef="#ctx0" brushRef="#br0" timeOffset="5536.19">8846 7743 195 0,'0'0'-72'16,"0"0"235"-16,0 0 7 0,0 0-160 15,0 0 19-15,0 0-4 16,41 0-1-16,-31-2-13 15,-1 1-2-15,7 1 1 16,-1 0 4-16,4 0 0 16,5 0-3-16,5 3-9 0,5 0-1 15,6 0 2-15,4-1 5 16,6 1 5-16,8-1 2 16,2-1 10-16,7 2 11 15,2-2-6-15,5 1 0 0,4 2-5 16,1 0 0-16,-1 3 8 15,3 3-5-15,-2 1 0 16,2 1-12-16,-5 1 7 16,-2 1-12-16,-3-3-4 15,-4-1 3-15,-5-1-3 0,-5-1-6 16,-5 2 4 0,-5-3-5-16,-7-1 1 0,-5-3-66 15,-12-5-250-15</inkml:trace>
  <inkml:trace contextRef="#ctx0" brushRef="#br0" timeOffset="10684.24">6484 8991 160 0,'-10'9'-78'16,"4"-1"98"-16,3-1-7 15,1-1 55-15,2-2-60 0,0 1 21 16,5-2 51-16,5-1 0 15,2 2-13-15,1-1-12 16,6 0-16-16,5 1-16 16,4-2 3-16,2 1-11 15,6-3 6-15,2 1-2 16,0-1-5-16,-1 0-12 0,-1 1 1 16,1 1-1-16,-8-2-1 15,-3 3-4-15,-4-3-30 16,-6 0-64-16,-9 0-228 15</inkml:trace>
  <inkml:trace contextRef="#ctx0" brushRef="#br0" timeOffset="10982.91">6761 8913 503 0,'0'0'117'0,"0"0"-23"15,0 0 21-15,0 0-58 16,0 0-38-16,0 0-18 16,0 0-3-16,0 0 1 15,44 26 3-15,-19-11-1 16,4 1-1-16,-4 0 2 0,1-1 0 16,-4-1 0-16,-7-1 0 15,-2 1 2-15,-7-1 7 16,-6 4 8-16,-11 3 9 15,-14 1 6-15,-8 5-17 0,-9 1-14 16,-4 0-2-16,0-9-65 16,1-8-149-16,9-10-399 15</inkml:trace>
  <inkml:trace contextRef="#ctx0" brushRef="#br0" timeOffset="17467.87">4952 12627 264 0,'13'0'-127'0,"4"0"540"16,2-4-392-16,-1 0 61 15,7 2-16-15,-2 2-29 0,5 0-17 16,3 5-8-16,0 1-9 16,2 0-1-16,2 0 0 15,-1 1-2-15,-1-1 1 16,-2-1 0-16,-2 1-2 15,-1-2 2-15,-2 1-9 0,-6-1-75 16,-2-3-64-16,-7-1-46 16</inkml:trace>
  <inkml:trace contextRef="#ctx0" brushRef="#br0" timeOffset="17799.3">5299 12509 150 0,'0'0'621'15,"0"0"-578"-15,0 0 58 0,0 0-39 16,0 0-17-16,0 0-17 16,0 0-12-16,0 0-2 15,8 38 1-15,9-27 0 16,5 0 0-16,-2-1 6 15,2 1 0-15,-1 2-6 0,-4-2-8 16,-5 2-2-16,-4 0-1 16,-8 5 1-16,-4 1 0 15,-12 4 10-15,-9 2-2 16,-12 5-8-16,-1-2-5 16,-10 2-28-16,6-3-56 0,-2-5-73 15,3-8-138-15,10-7-286 16</inkml:trace>
  <inkml:trace contextRef="#ctx0" brushRef="#br0" timeOffset="34418.3">10662 8976 70 0,'0'0'-37'16,"0"0"39"-16,0 0-8 16,0 0 12-16,0 0-6 0,0 0-22 15</inkml:trace>
  <inkml:trace contextRef="#ctx0" brushRef="#br0" timeOffset="38916.62">4532 9329 200 0,'6'6'-101'0,"2"-2"112"16,3 0 280-16,-2-3-214 0,4-1 1 16,0 0 19-16,3 0-25 15,0 0-15-15,0 0-8 16,3-1-20-16,-1 1-20 15,3 0-5-15,1 0-1 16,2-1-2-16,5 0 0 0,3-2 4 16,4 0 11-1,6-1 5-15,-2 1 11 0,2 0-2 16,-1 0-5-16,4 2-6 16,-6-2-1-16,5 3-7 15,-2-2-4-15,0 1-2 16,3 1 0-16,-3 0-7 0,3-1 4 15,2-1 1-15,0 1-4 16,2-2 2-16,0 2-1 16,3 0 2-16,-1 1-1 15,0 0 0-15,-1 0-3 16,-3 0 4-16,0 2-2 0,-5 2 3 16,0 0 2-16,-1 1-4 15,-1-1 1-15,-2 0 0 16,3 0-3-16,-4 1 3 15,1-1-1-15,-2-1-2 16,1 1 2-16,2-2-1 0,-3 1 1 16,2-1 1-16,-1 2-3 15,1-1 1-15,1-1 2 16,-1-1-3-16,2 1 3 16,3-1-2-16,1-1 0 15,3 1 2-15,0 1 0 0,3-2-3 16,2 0 3-16,2 0-2 15,4-3 8-15,-2 0 3 16,3 0 0-16,1-1-1 16,0-2-2-16,-1 2-6 15,1-1 0-15,0 0 0 0,-2 2-3 16,4-1 4-16,1 0-2 16,0-2-2-16,2 2 3 15,0-3-1-15,2 0 1 16,2 1 3-16,-2-1-4 15,3 0 1-15,-1 1-1 0,2 0-1 16,-2 1 2-16,3 2 0 16,-1-3-2-16,1 2 1 15,4 1-1-15,-1-1 1 16,4 0-1-16,-1-1 6 16,3 1 12-16,-3 1 7 0,0-1-7 15,3 1-1-15,-5 0-1 16,4 0-7-16,-2-1 1 15,1 3-3-15,-4-2-4 16,4 2-1-16,1-1 0 16,0 1-4-16,2-1 5 15,0 2 0-15,5 0-2 0,0 0 7 16,0 0-2-16,3-1-3 16,0 1 3-16,5 0-9 15,-1-3 5-15,2 0 2 16,3 2-4-16,3-5 4 15,-1 2 0-15,4-1-3 0,1-2 2 16,2-1 1-16,-2 0 14 16,-2 0 16-16,-1 1 0 15,-3 0-5-15,-5 0-1 16,-3 1-2-16,-4 0-5 16,-6 2-3-16,0-1-2 0,-6 1-2 15,-4 1 0-15,-7-2-6 16,-5 2 1-16,-5 2 0 15,-5-2-2-15,-8 2 4 16,-3 1-3-16,-6-2-1 16,-4 2 1-16,-5 0-4 15,-3 0-2-15,-4 0-1 0,-3 2-2 16,-2 1 0-16,-4-1 0 16,-3 1-18-16,-1 0-43 15,-4 1-90-15,-3-4-109 16,-5-2-200-16</inkml:trace>
  <inkml:trace contextRef="#ctx0" brushRef="#br0" timeOffset="45749.1">13477 6652 510 0,'11'0'300'0,"7"-1"-271"0,4-5 0 16,9-3 14-16,5 1-10 16,9-2-10-16,3 1-1 15,7-2-7-15,3 1-7 16,6 0 3-16,1 3 3 15,3 0 16-15,5 0-1 0,-3 1-3 16,6 2 2-16,-7 1 0 16,2 2-4-16,-6 1-1 15,-5 0 1-15,-6 0-6 16,-10 1-5-16,-3 3 0 16,-12 2-5-16,-7 0-1 15,-2 1-2-15,-5 3-5 0,-3 0 2 16,-5 3-4-16,0 2 4 15,0 5 2-15,-3 4-4 16,1 6 1-16,-1 4 0 16,0 6 1-16,0 4 5 0,1 3-1 15,0 5-2-15,-2 5 1 16,3 4-2-16,-2 5-1 16,-1 2 1-16,-1 3-1 15,4 1-2-15,-4 2 3 16,-2 4-2-16,3 0 1 0,-3 3 4 15,0 4-6-15,-5 3 4 16,0-1-2-16,-1 1-1 16,-2 1 4-16,1 1-2 15,-3-2-3-15,0-1 4 16,1-1-2-16,-3 2 1 16,1-1 2-16,-2-4-1 0,2-1-1 15,-2-5 1-15,0-4-2 16,3-6 1-16,-1-6 5 15,1-4-5-15,2-9 4 16,3-4 3-16,-1-7-2 0,0-3 5 16,0-4-1-16,2-3 3 15,-2-1 7-15,1-5-4 16,0-1-5-16,0-4-3 16,3-1-4-16,-2-4-2 15,4 0 1-15,0-2-4 16,-2-2 0-16,2-1 5 0,0 0-1 15,0-2 0-15,0 3-3 16,0-3-1-16,0 2 3 16,0-2 1-16,2 2-1 15,-2 1 6-15,0 0-1 16,0 3 0-16,-3 0 2 0,1 0-6 16,0 3 2-16,0-3-2 15,0 0-1-15,0-2 3 16,-2 1-1-16,3-1-2 15,-1-1 3-15,-1-1 0 16,-1 1 0-16,-1 0 0 0,1 1-2 16,-4-1-1-16,3 1 2 15,-2 1-5-15,-2-1 2 16,2 2 1-16,-1-3-4 16,-2 0 4-16,-2 0-1 15,1 1 0-15,-5-1 7 0,-3 1 1 16,-4 1 2-16,-5-1 5 15,-7 2-5-15,-10 1-2 16,-4 2 0-16,-7 0-8 16,-11 1 0-16,-10 2 0 15,-6 1-5-15,-5 0 7 0,-11 0-5 16,-1 1-3-16,-5 1 8 16,-3-1-6-16,-3 1 3 15,-1 1 8-15,-2-2-7 16,7 2-3-16,1 0 3 15,6-2-6-15,11-1 6 0,13-2-4 16,13-3-3-16,10-3-7 16,17-5-59-16,11-4-113 15,14-4-162-15,11-12-179 16</inkml:trace>
  <inkml:trace contextRef="#ctx0" brushRef="#br0" timeOffset="50548.86">11365 7835 83 0,'0'0'-5'0,"0"0"35"16,0 0 315-16,0 0-254 15,6-40 19-15,-10 35 12 16,0 0-4-16,1 1-43 0,1 4-16 16,0 0-10-16,2 0-16 15,-2 9-25-15,2 9-13 16,0 9 2-16,0 10 6 16,2 11 5-16,0 6 2 15,2 5-1-15,-4 3 1 0,0 1-1 16,1 1 1-16,-1-1 0 15,0-2 3-15,-3-1 2 16,1-2 8-16,-2-4-1 16,-2-1-6-16,0-4-5 15,0-2-7-15,3-7-2 0,-3-4 0 16,0-8-2-16,2-7 0 16,0-8-12-16,4-7-82 15,-3-6-105-15,2-10-141 16</inkml:trace>
  <inkml:trace contextRef="#ctx0" brushRef="#br0" timeOffset="50865.97">11202 8396 469 0,'0'0'331'0,"0"0"-240"15,0 0 17-15,0 0-25 16,0 0-30-16,0 0-34 15,0 0-6-15,-23 44 5 16,34-13 3-16,3 6-3 16,-1 5-8-16,1 1-7 15,-3 2 1-15,-1-3-2 0,0-5-2 16,-5-4 2-16,1-6-1 16,-2-7 0-16,-2-8 1 15,1-4 0-15,4-7 3 16,0-4 3-16,5-10 26 15,5-7 1-15,2-9-18 0,8-7-15 16,2-5-4-16,3-2-42 16,3-2-143-16,-3-1-103 15,1 1-342-15</inkml:trace>
  <inkml:trace contextRef="#ctx0" brushRef="#br0" timeOffset="52483.4">5862 9750 138 0,'-7'4'483'15,"3"-3"-426"-15,2-1 77 0,2 0-28 16,0-4-44-16,6 0-19 16,8-2-10-16,3-2-15 15,6 0-2-15,8 1-8 16,9 0-5-16,8 0-2 0,4 3 2 16,14-2-3-16,6 1 0 15,11 0 2-15,12 0-2 16,6 0 4-16,11-2 4 15,9 2 6-15,8 0 17 16,7-2 22-16,7 0-6 16,7-3-8-16,9 2-7 0,6-2-6 15,7 0 0-15,9-2 0 16,5 4 2-16,6-1-3 16,0 2-4-16,2 2 0 15,1 2 0-15,1-1-8 16,-3 1 2-16,4 0-3 0,-1-3-9 15,1 1 15-15,-5-1-13 16,2-3 1-16,-6 1-1 16,-5-2 7-16,-8 0 1 15,-6-2-1-15,-5 1-4 16,-12 1 3-16,-9 0 6 0,-8 3 1 16,-12 0-9-16,-12 1-2 15,-11 3-4-15,-17-1 8 16,-9 3-6-16,-17 1-1 15,-11 0-1-15,-13 0-3 16,-10 0 0-16,-12 3-2 0,-3-1-4 16,-8 0-4-16,-2 1 7 15,-7 1 0-15,-4-1 3 16,-3 0 3-16,1-2-3 16,1 2 2-16,1 0-8 15,1-2-8-15,6-1-11 16,0 0-28-16,5 2 25 0,-1-2-10 15,2 0-19-15,0 1-42 16,2-1-22-16,-1 0-51 16,2-3-129-16,2-5-291 15</inkml:trace>
  <inkml:trace contextRef="#ctx0" brushRef="#br0" timeOffset="55365.78">12522 9542 101 0,'0'3'24'0,"0"0"-32"15,0 0 37-15,0-2 256 0,0 1-212 16,0-2-2-16,0 0 11 15,0 0-8-15,3 0-5 16,-1 0 8-16,3-2-11 16,1-1-16-16,2-1-7 15,4 0-6-15,1-2-1 0,1-1-5 16,2-1-9-16,2-4 1 16,3-1 4-16,2-1 3 15,2-3 2-15,4-4-2 16,2-5 1-16,1-1 7 15,1-3 40-15,2-5-37 0,-1-5-15 16,-3-1 2-16,-2-4 7 16,0-8-5-16,-4-4-17 15,0-4-2-15,-5-4-2 16,0-6-5-16,-4-6 0 16,-1 0-1-16,-1-2-2 15,-5-2 2-15,-3-4-2 0,-4 1-3 16,-2 0 1-16,-2 2 5 15,-8-5-2-15,-2-1-2 16,-3 2-4-16,-2 0 2 16,-2 0-2-16,-4 3 1 15,-1 5 2-15,-2 7-1 0,0 6 1 16,0 5 5-16,-6 6-3 16,1 6 2-16,0 4-1 15,-6 7-4-15,2 3 3 16,-3 5 0-16,2 4-4 15,-2 3 0-15,2 4 4 0,-2 4-2 16,2 1 3-16,3 3-2 16,-2 2 0-16,4-1 4 15,3 2-2-15,0 1 1 16,5-1 6-16,3 3-4 16,2 1 6-16,-1 0-1 15,5 3-4-15,0 0 4 0,3 0-6 16,2 0 0-16,-3 2 0 15,2 1-5-15,5 1 1 16,-3-1 5-16,3 1-7 16,-2-1 4-16,4-2 2 0,1 2-2 15,0-2 2-15,2-1-2 16,-2 2 1-16,2-2 1 16,0 0-1-16,0 0-1 15,-2 0 3-15,2 0-2 16,0 0 0-16,0 0 1 15,0-3-3-15,-2 0 0 0,1 2 2 16,0-1-4-16,-1-1 2 16,1 2 1-16,-1 0-4 15,2-1 3-15,0 2-1 16,-2 0-5-16,2 6 1 0,0 1-2 16,2 2 1-16,0 3 4 15,0 0-2-15,3 2 3 16,-1-3 1-16,-2 1-2 15,-1-4 2-15,-1-1 0 16,0-2-1-16,0-3 3 0,0-2 0 16,0 0 0-16,-1-7 4 15,-3-3-1-15,-1-5-3 16,1-4 2-16,-2-2-1 16,-1 0 5-16,6-1 5 15,-1 4-5-15,2 2-3 0,0 5-5 16,4 1-4-16,8 1 2 15,1 4 1-15,8-2-3 16,8-1 3-16,5-2-3 16,14-1-4-16,8-6-15 15,6-13-125-15,6-9-287 16</inkml:trace>
  <inkml:trace contextRef="#ctx0" brushRef="#br0" timeOffset="79732.66">8475 12363 290 0,'4'0'-158'15,"0"0"510"-15,-1 0-188 16,-3 0-24-16,0 0 1 16,-5 0-13-16,-1 0-35 0,-3 6-50 15,-2 6-6-15,-5 8-19 16,-5 7-5-16,2 6 9 16,-8 3 0-16,0 3 5 15,-6 2-2-15,1-2-6 16,1-2-7-16,2-5-9 0,4-3 1 15,3-7-4-15,7-4-3 16,6-7-62-16,3-8-54 16,6-5-75-16,1-11 1 15,12-11-223-15</inkml:trace>
  <inkml:trace contextRef="#ctx0" brushRef="#br0" timeOffset="79982.6">8228 12364 103 0,'0'0'798'0,"0"0"-725"16,-43-18 79-16,36 15-28 0,0 0-32 15,7 2-10-15,4 1-24 16,10 8-42-16,9 9 1 16,10 5 20-16,11 8 0 15,3 6-19-15,2 4-13 16,0 3-3-16,-4 1-2 0,-4-2-15 15,-10-2-20-15,-2-4 5 16,-10-4-34-16,-2-6-85 16,-9-12-81-16,-8-7-112 15</inkml:trace>
  <inkml:trace contextRef="#ctx0" brushRef="#br0" timeOffset="86102.02">2956 6027 221 0,'0'0'505'0,"0"0"-468"0,0 0 56 16,0 0-14-16,3-45-11 15,-5 36-4-15,-3 2 0 16,1 1-21-16,-6 2-12 16,1 0-7-16,-4 1-8 0,-1 3-8 15,-1 0-4-15,-3 0 3 16,-1 4-2-16,-4 0 2 15,3 2-4-15,-1 1 2 16,2 0-2-16,0-1 2 16,0 0 1-16,3 1 1 0,1-1 4 15,1-1 3-15,1 2-2 16,1 0-4-16,5 2-2 16,-3-1-4-16,3 1 1 15,-1 4-2-15,2 0-1 16,-2 2 1-16,1 1 0 0,2 4-2 15,-2 0 2-15,3 2 0 16,-3 1-1-16,3 4 4 16,2 0-1-16,-2 4-2 15,2 6 3-15,-2 0-5 16,4 7 2-16,-4 3-1 16,2 1 0-16,0 4 1 0,1 1-1 15,1 4 0-15,-2 0 2 16,2 4-3-16,-2 0 1 15,2 3 2-15,-2 4-2 16,-2 1-1-16,-1 2 3 16,-4 2-2-16,2 1 0 0,-1 3 2 15,-2-1-2-15,1 4 6 16,1-2-2-16,1 3-3 16,0 6 1-16,0 1 0 15,1-2-2-15,3 3 2 0,1 1-2 16,-2 1 0-16,4 0 1 15,-2 0-1-15,0 4 2 16,0 3-2-16,-2-4 0 16,2 2 1-16,0 1 0 15,2 2-1-15,-2-2 1 0,2 1-1 16,0 6 0 0,0-1 1-16,2 3 1 0,-2 0-3 15,0 5 3-15,0-2-2 16,0 0 0-16,-4 4 2 15,-1-1-2-15,1-3 4 0,-2 2-4 16,0-2 1-16,4-1-2 16,0-2 3-16,2 2-7 15,0-1 10-15,2-3-7 16,0 4 4-16,4-2 0 16,-6-2-1-16,0 1 0 15,0 0 0-15,-3-1 2 0,-2-2 4 16,-4-1 1-16,1-1 0 15,1-5 1-15,0-3 0 16,2-4-4-16,1 0 3 16,4-5-1-16,-2-4 1 15,0-3 7-15,2-3-7 0,0-3 1 16,-2-3-4-16,2-5-4 16,0-2-1-16,-3-5 2 15,3-2-3-15,0-5 2 16,0-3 0-16,3-5-1 15,3-1 4-15,1-4-5 0,2-1 0 16,0-7 1-16,-3 0 0 16,3-4 3-16,-1-2 0 15,-2-4-1-15,1 0-1 16,-3-3 0-16,0-1-1 16,-2-3 0-16,2 0 2 15,-2-1-2-15,0-4 1 0,0 1 0 16,0-3 0-16,0 0-4 15,-2-2-3-15,2-1 8 16,-2 2 2-16,0-1 1 16,1-1-1-16,-1 0-7 0,2 0 4 15,-2 1 2-15,2-1-2 16,0 2-2-16,0-1 2 16,2 2-1-16,4 0-1 15,1 1 3-15,1 0-2 16,5 2 2-16,4 0 3 0,3-1-3 15,6-2 0-15,5-3-1 16,7 0-6-16,9-13-76 16,3-11-148-16,5-13-373 15</inkml:trace>
  <inkml:trace contextRef="#ctx0" brushRef="#br0" timeOffset="92999.24">8446 12421 29 0,'-3'0'124'15,"1"0"198"-15,-2 0-261 16,0 0 34-16,3 0-5 16,-3 0-14-16,4 0-25 0,0-1-1 15,0-2-5-15,6-3-7 16,3-1-6-16,7-3 5 15,4 0 3-15,7-3-13 16,8-3 1-16,6 1-10 16,6 1-5-16,4 1-5 0,5 2-4 15,0 5-3-15,4 3 3 16,-2 3 0-16,0 7-2 16,1 5 16-16,-1 3-1 15,2 5 16-15,-1 7-11 16,-1 3-14-16,0 7-1 0,-5 7 2 15,-4 7 8-15,-6 6 5 16,-3 8 11-16,-6 6-4 16,-11 8 0-16,-4 7-10 15,-10 6-4-15,-7 2 0 16,-7 4-4-16,-14 0 3 0,-8 4 6 16,-9 1 2-16,-7-4 2 15,-8 5-8-15,0-5-8 16,-3-6-3-16,2-7-3 15,8-9-2-15,6-12 4 16,7-14-2-16,6-8-3 0,5-13 2 16,7-10-6-16,6-9-75 15,3-11-98-15,1-7-77 16,3-14-150-16</inkml:trace>
  <inkml:trace contextRef="#ctx0" brushRef="#br0" timeOffset="93365.03">9020 13641 945 0,'0'0'43'15,"0"0"35"-15,0 0-26 16,-18 41-9-16,18-15-6 15,0 6 0-15,0 8-9 16,0 9-8-16,2 3-6 0,-2 4-3 16,0-1-4-16,-2 0 0 15,0-5-2-15,-3-4 0 16,3-7 0-16,2-3 5 16,0-9 32-16,4-4 15 0,9-8-7 15,10-8 10-15,6-5-5 16,14-4-17-16,12-12-12 15,15-11-20-15,10-7-2 16,10-5-9-16,13-5-59 16,4-4-150-16,-4-4-210 15,-2-1-23-15</inkml:trace>
  <inkml:trace contextRef="#ctx0" brushRef="#br0" timeOffset="95849.55">3915 13341 544 0,'0'0'424'0,"0"0"-390"15,0 0-1-15,0 0 12 16,-42 40 12-16,13-21 8 15,-4 4-19-15,-6 2-12 16,-3 5-5-16,-5 1-2 0,-5 3 2 16,-4 0 7-16,-2 0 4 15,-4-2-11-15,1-1-12 16,1-3-7-16,7-2-4 16,1-1-4-16,7-2-2 15,5-2 0-15,4-2 2 0,7-1-5 16,3-5 1-16,8-1-27 15,2-3-29-15,7-4-22 16,5-5-28-16,4-4-51 16,4-11-74-16,7-7-278 15</inkml:trace>
  <inkml:trace contextRef="#ctx0" brushRef="#br0" timeOffset="96201.49">3267 13508 271 0,'0'0'531'15,"0"0"-471"-15,0 0 56 16,0 0-29-16,0 0 0 16,0 0-10-16,0 0-48 15,-36-14-16-15,22 31-5 0,-3 4 0 16,-3 4-2-16,0 2 0 15,-2 3 2-15,-1-3 0 16,0-1 5-16,2-2 8 16,2-3 13-16,2 1 1 0,1-1 0 15,7-4-8-15,0-2 1 16,6 0-4-16,3-3-8 16,6 0-7-16,9-1 0 15,8 0 1-15,8 0 0 16,9-2-7-16,9-6 2 0,10-3-5 15,7-8-47-15,4-15-181 16,8-10-244-16</inkml:trace>
  <inkml:trace contextRef="#ctx0" brushRef="#br1" timeOffset="114266.2">19064 4479 151 0,'0'0'560'16,"0"0"-482"-16,0 0 39 15,0 0-24-15,0 0-7 16,0 0-14-16,0 0-9 16,0 0-30-16,0 0-13 0,0 0 1 15,0 0 2-15,-10 55-12 16,5-16-6-16,-4 3-3 15,2 4 0-15,1-1 2 16,1-2-4-16,5-5 0 0,0-5 0 16,4-9-15-16,8-7-32 15,6-11-18-15,6-6-9 16,2-12-2-16,1-12-62 16,2-7-127-16,-1-9-218 15</inkml:trace>
  <inkml:trace contextRef="#ctx0" brushRef="#br1" timeOffset="114449.62">19077 4106 880 0,'0'0'62'0,"-39"11"-47"15,34-8 7-15,5-2 8 16,8-1-30-16,11 0-7 15,2-7-93-15,4-3-322 0</inkml:trace>
  <inkml:trace contextRef="#ctx0" brushRef="#br1" timeOffset="116019.11">20377 4392 84 0,'0'0'17'0,"0"-1"421"15,-2-2-319-15,0 2-5 16,0-1-3-16,0 2-24 0,0 0-34 15,2 6-23-15,0 7-17 16,4 8 4-16,6 10 4 16,-1 8 12-16,3 7-8 15,1 6-4-15,-3 4-2 16,-3 4-2-16,-2 1-5 0,-5 3 0 16,-6 0-2-16,-5-6-5 15,-3-2 7-15,-6-9 29 16,-2-8 14-16,-5-6 5 15,-3-10-27-15,-2-5-21 16,-6-6-4-16,-1-8-7 0,-1-4 1 16,1-13-14-16,3-10-25 15,0-8-39-15,6-12-48 16,9-12-139-16,6-9-271 16</inkml:trace>
  <inkml:trace contextRef="#ctx0" brushRef="#br1" timeOffset="116183.89">20235 4049 811 0,'0'0'417'15,"0"0"-404"-15,0 0-7 16,0 0-8-16,0 0-82 15,0 0-268-15</inkml:trace>
  <inkml:trace contextRef="#ctx0" brushRef="#br1" timeOffset="118101.64">18018 5588 126 0,'0'0'508'0,"0"0"-497"15,49-4 13-15,-15-2 26 16,9-1-11-16,14-1-13 15,11-1 11-15,15 2 0 16,17-1 5-16,19-2-4 16,22 1 9-16,19-1-8 0,22 0-26 15,23-1-10-15,19 1-2 16,22 1 2-16,16-2-2 16,18 1-2-16,16 0 2 15,16 2 0-15,15-1 0 16,9 1 1-16,15 0 4 15,15 1 45-15,13 3 16 0,10 4 1 16,7 0-15-16,12 4-1 16,6 6-2-16,7 2 0 15,1 3-18-15,4 4-8 16,-1 1-14-16,-4 1-6 16,2 3-2-16,-5-1-2 0,-5 1 7 15,-11 0-10-15,-7-1 1 16,-17-5-2-16,-25 2-10 15,-23-7-17-15,-33-5-2 16,-37-6-18-16,-45-4-24 16,-38-15-106-16,-41-11-122 0,-38-12-390 15</inkml:trace>
  <inkml:trace contextRef="#ctx0" brushRef="#br1" timeOffset="119699.82">18960 5986 759 0,'0'0'186'15,"0"0"-116"-15,0 0-1 16,28-38-9-16,-10 29-39 16,3 3 1-16,4 2 9 0,4 4-9 15,4 0-9-15,2 6-1 16,3 5-6-16,0 6 1 16,-2 9-5-16,-2 2-1 15,-8 8 3-15,-8 2-5 16,-7 3-2-16,-11-1 12 0,-13 0-5 15,-14-2-1-15,-11-4 6 16,-11-4 0-16,-8-6 1 16,-3-8-4-16,0-9-4 15,3-7 2-15,5-18 2 16,10-10 6-16,9-10 0 16,14-9 11-16,10-5-15 0,9-2-5 15,17 0-21-15,13 4-42 16,6 8-28-16,11 6-63 15,1 6-83-15,4 7-152 16</inkml:trace>
  <inkml:trace contextRef="#ctx0" brushRef="#br1" timeOffset="120165.09">19975 5858 1090 0,'0'0'55'16,"39"-27"30"-16,-7 16-29 15,5 2-37-15,8 4-10 16,4 3-6-16,2 5-1 0,3 8-1 16,-2 9 0-16,-1 4-3 15,-9 8 0-15,-9 2 1 16,-11 5-8-16,-10 3 3 16,-12 0 5-16,-13 0 1 15,-14-3 4-15,-13-1 0 0,-13-6 5 16,-8-5 3-16,-8-9 10 15,-2-8 3-15,3-8 7 16,7-8-3-16,10-12 2 16,14-14 9-16,10-8 9 15,11-12-23-15,14-3-23 0,8-4-8 16,17 5 0-16,10 7-16 16,11 12-13-16,6 14-36 15,6 6-104-15,0 8-242 16</inkml:trace>
  <inkml:trace contextRef="#ctx0" brushRef="#br1" timeOffset="123733.26">14390 15355 323 0,'-1'0'196'15,"-4"0"158"-15,-6-1-275 0,-1-2 47 16,-3 3-23-16,-3 3-44 16,-1 8-34-16,-2 6-9 15,1 12-10-15,0 5-7 16,6 7 1-16,3 3-2 15,7 3 1-15,4-4 1 0,9-6-1 16,11-8-4-16,4-10 1 16,10-11 0-16,2-8 12 15,4-11 17-15,-2-13 10 16,-1-9-9-16,-2-4-15 16,-13-7-8-16,-7-4 1 15,-12-2-3-15,-9-1-3 0,-13 3-4 16,-8 4-12-16,-6 10-12 15,-1 11-7-15,1 11-12 16,3 12-33-16,2 4-38 16,9 8-131-16,8 1-194 0,11-3 160 15</inkml:trace>
  <inkml:trace contextRef="#ctx0" brushRef="#br1" timeOffset="124231.52">14708 15206 109 0,'0'0'717'16,"0"0"-610"-16,0 0 15 16,0 0-74-16,-4 41-28 0,4-4-8 15,0 13 3-15,-1 8-2 16,-5 11-5-16,-1 4-6 15,-3 5 1-15,-2-2-12 16,3-7-191-16,0-10-111 0,5-13-81 16,1-16 179-16,3-17 176 15</inkml:trace>
  <inkml:trace contextRef="#ctx0" brushRef="#br1" timeOffset="124501.01">14721 15250 146 0,'0'0'824'16,"0"0"-793"-16,19-41 44 15,-10 40-17-15,3 1-18 0,5 1-18 16,0 12-5-16,3 2-9 16,1 7-11-16,-2 6 3 15,-3 5-1-15,-3 0-8 16,-5 2-23-16,-4-1 7 15,-4-4 9-15,-11-2 9 16,-4-4 6-16,-10-4 4 0,-2-5-5 16,-2-5-38-16,1-5 3 15,4-6-44-15,6-15-83 16,9-12-238-16</inkml:trace>
  <inkml:trace contextRef="#ctx0" brushRef="#br1" timeOffset="124666.74">15214 15191 24 0,'0'0'896'0,"0"0"-865"16,0 0 62-16,0 0-54 16,0 0-28-16,0 0-49 15,0 0-344-15</inkml:trace>
  <inkml:trace contextRef="#ctx0" brushRef="#br1" timeOffset="124817.76">15263 15374 261 0,'0'0'663'0,"0"0"-531"0,-7 42-89 15,6-37-13-15,-5-4-24 16,-1-1-97-16,3-3-311 15</inkml:trace>
  <inkml:trace contextRef="#ctx0" brushRef="#br1" timeOffset="125134.18">14183 15649 259 0,'0'0'768'0,"0"0"-722"16,0 0 19-16,67-1 44 15,-20-9-15-15,13 1-44 16,9-2-8-16,4 1-25 15,4 5-9-15,0 2-5 16,-4 3-11-16,-10 1-66 0,-9 9-58 16,-10 2-85-16,-11 1-115 15,-13 3-117-15,-9-2 228 16,-9 1 193-16</inkml:trace>
  <inkml:trace contextRef="#ctx0" brushRef="#br1" timeOffset="125365.93">14107 15794 434 0,'0'0'379'16,"0"0"-153"-16,0 0-46 15,0 0-59-15,0 0 4 16,76 19-16-16,-8-21-7 15,18-5-51-15,13 0-37 16,5-3-8-16,6 0-13 0,-1 3-36 16,1-2-117-16,-9-2-294 15,-7-6-408-15</inkml:trace>
  <inkml:trace contextRef="#ctx0" brushRef="#br1" timeOffset="129714.94">16291 15057 102 0,'0'0'544'0,"0"0"-417"16,0 0 18-16,0 0-38 15,-23-44-36-15,23 26-27 16,0-2-11-16,2 0-6 0,3-3-5 15,7 0-2-15,2-1-5 16,7 0-3-16,6 0-2 16,6 1-2-16,9 3 1 15,10 5 9-15,6 5 8 16,7 8 6-16,4 7-7 0,0 12-16 16,-3 10-7-16,-6 8-1 15,-12 9-5-15,-12 6 5 16,-15 5-1-16,-15 5-10 15,-10 3 6-15,-21 1-3 16,-14-1 8-16,-9-5 2 16,-5-5-5-16,-9-9 8 0,-1-10 0 15,-5-10-3-15,3-14 3 16,1-10 4-16,5-17-2 16,6-17-4-16,10-16 2 15,10-14-4-15,16-11-5 0,16-7-42 16,13-1-46-16,23 6-77 15,13 11 18-15,9 12-23 16,8 14-173-16,-2 13-110 16</inkml:trace>
  <inkml:trace contextRef="#ctx0" brushRef="#br1" timeOffset="130383.38">17225 14783 96 0,'0'0'722'0,"0"0"-687"0,0 0 85 16,-13-42-23-16,19 30-12 16,5 1-39-16,9 1-4 15,5 1-17-15,9 4-8 16,8 5 3-16,9 1-9 16,4 13-5-16,4 5-2 0,2 6-3 15,-5 6-1-15,-3 5 0 16,-8 4-2-16,-11 4-2 15,-8 2 0-15,-11 6-6 16,-8 0 2-16,-7 4-2 16,-13-1 9-16,-11-1 2 0,-8-1-1 15,-10-4 7-15,-10-2 1 16,-4-6 6-16,-4-9 12 16,2-7 2-16,7-11-1 15,2-12 8-15,9-14 3 16,10-22 10-16,10-17-7 15,9-18-32-15,9-17-13 0,4-11-33 16,13-3-14-16,8 3 8 16,6 11 6-16,3 9-5 15,3 20-21-15,-1 16-74 16,2 14-85-16,-5 13-137 16,-3 10-216-16</inkml:trace>
  <inkml:trace contextRef="#ctx0" brushRef="#br1" timeOffset="144948.79">7386 10688 712 0,'49'-38'23'0,"1"-10"74"15,8-5 3-15,0-2-25 16,2 1-28-16,-7 3-13 16,-3 5-5-16,-10 6 5 15,-7 9-16-15,-10 4-11 0,-7 7-1 16,-10 5-9-16,-6 2-47 15,-4 5-82-15,-12 0-190 16,-5 1-180-16</inkml:trace>
  <inkml:trace contextRef="#ctx0" brushRef="#br1" timeOffset="145265.76">7540 10210 738 0,'0'0'125'0,"0"0"-80"16,0 0 33-16,0 0-22 15,0 0-23-15,0 0 2 16,49-3 13-16,-20 2-9 16,5-2-10-16,4-2-8 0,3 1 5 15,-2 0 0-15,0 1-6 16,-7 3-3-16,-3 0-8 15,-6 7-5-15,-6 6 1 16,0 7-4-16,-7 4 3 16,-4 6 1-16,-4 5-5 0,-2 4 1 15,-4 3-3-15,-5-2-112 16,-5-7-190-16,1-11-641 16</inkml:trace>
  <inkml:trace contextRef="#ctx0" brushRef="#br1" timeOffset="147100.81">18472 14632 519 0,'0'0'199'0,"0"0"-87"15,0 0-44-15,3 38-2 0,-2-15 5 16,0 6-21-16,0 8-4 16,0 5-4-16,-1 4-19 15,0 2-4-15,-4 0-11 16,-1 0-3-16,-1-3-2 15,0-7-2-15,2-7-19 16,0-7-77-16,4-11-52 0,0-11-89 16,0-8-174-16</inkml:trace>
  <inkml:trace contextRef="#ctx0" brushRef="#br1" timeOffset="147515.18">18427 14780 148 0,'0'0'613'0,"-4"-62"-514"15,8 32 69-15,7 3-50 16,7 0-4-16,1 6-36 16,8 2-38-16,1 5-23 15,2 6-5-15,3 4-9 0,-4 4-4 16,-2 4 1-16,-5 8-4 16,-4 5-5-16,-9 7-10 15,-5 2-23-15,-4 2 12 16,-8 2 21-16,-6-3 6 15,-7 1 4-15,-1-2 6 0,-2-3 0 16,4-3 7-16,0-2 1 16,5-1 10-16,7-1 5 15,4-2 1-15,6 0-9 16,10 3 21-16,9-1 3 16,4 2-21-16,4 2-9 0,0 0-13 15,-2 0-1-15,-6 1 0 16,-8 1-6-16,-7-1 1 15,-6 0-8-15,-15 2-2 16,-10-2 10-16,-12 2 8 0,-6-4-10 16,-6-1 3-16,-3-4-17 15,2-3-34-15,8-8-45 16,5-3-43-16,14-15-106 16,17-10-282-16</inkml:trace>
  <inkml:trace contextRef="#ctx0" brushRef="#br1" timeOffset="148000.25">18897 14885 100 0,'0'0'6'0,"0"0"500"15,0 0-333-15,0 0 6 16,-39-12-53-16,27 17-36 0,1 9-35 15,-1 5-15-15,5 6-13 16,3 4 0-16,1-1 5 16,3 2-3-16,9-4-15 15,6-6-8-15,6-5 8 0,8-5 7 16,3-7-5-16,8-4 7 16,2-11-1-16,-2-5-16 15,-7-6-2-15,-8-4 0 16,-13-2-1-16,-12 0 2 15,-11 4-8-15,-16 3-26 0,-7 8 2 16,-6 8 7-16,-3 6-19 16,1 12-40-16,8 2-104 15,12 0-93-15,11-2-150 16</inkml:trace>
  <inkml:trace contextRef="#ctx0" brushRef="#br1" timeOffset="148282.15">19247 14840 659 0,'0'0'374'0,"-60"26"-286"0,29-12 40 16,4 4-15-16,4 1-23 16,8 0-42-16,8 0-21 15,7-2-14-15,12-1-6 16,10-4 10-16,8-5 5 0,7-5-3 15,5-2 0-15,-1-9-9 16,-5-5-2-16,-5-4 2 16,-11-1-8-16,-11-2 4 15,-11 1 0-15,-15 1-27 16,-11 2-29-16,-4 6-32 0,-5 5-11 16,5 5-20-16,5 1-98 15,12 0-217-15</inkml:trace>
  <inkml:trace contextRef="#ctx0" brushRef="#br1" timeOffset="148765.95">19384 14833 681 0,'0'0'389'0,"0"0"-353"15,0 0 57-15,0 0-29 16,0 0-43-16,0 0-16 16,11 58 3-16,2-27-3 15,1 9-2-15,-1 5 0 16,-6 5 0-16,-3 1-1 16,-1 3 0-16,-3-3 0 0,0-2-1 15,-3-7 2-15,-1-8-3 16,0-8 4-16,1-10 31 15,-5-9 17-15,3-7-4 16,-3-17 18-16,0-13-5 16,-2-13-36-16,2-11-20 0,1-7-3 15,5-3 4-15,2 5-4 16,7 7-14-16,8 8 8 16,8 13 0-16,4 7 2 15,-1 8 18-15,1 8-14 0,2 2-2 16,-6 6-2-16,-8 2-3 15,-3 6 3-15,-6 4-3 16,-6 3-5-16,-12 2-23 16,-9 2-9-16,-9 1-22 15,-7 0-30-15,-1-4-7 0,-2-4-24 16,11-9-51-16,11-5-195 16</inkml:trace>
  <inkml:trace contextRef="#ctx0" brushRef="#br1" timeOffset="149083.23">19791 14344 154 0,'0'0'639'16,"0"0"-484"-16,0 0 0 15,0 0-44-15,-27 57-33 0,27-19 4 16,0 9-12-16,0 9-13 16,2 3-13-16,2 2-11 15,1-1-8-15,-1-2-15 16,-1-4-7-16,0-4-1 15,0-5-5-15,-2-5-38 16,1-7-77-16,0-9-135 0,2-11-176 16</inkml:trace>
  <inkml:trace contextRef="#ctx0" brushRef="#br1" timeOffset="149382.74">19810 15228 12 0,'0'0'839'16,"0"0"-628"-16,0 0-50 0,0 0-23 15,0 0-31-15,0 0-43 16,0 0-23-16,0 0-18 16,0 0-8-16,-10-15-7 15,16 14-12-15,-4-2-3 16,-2-4-86-16,-2-7-202 16,-6-12-528-16</inkml:trace>
  <inkml:trace contextRef="#ctx0" brushRef="#br1" timeOffset="157998.99">20239 6679 7 0,'0'0'72'0,"0"0"368"16,0 0-313-16,0 0 27 15,0 0-3-15,0 0-35 0,0-38-18 16,1 35-7-16,-1 0-25 16,0 3-5-16,2 1-11 15,0 9-20-15,2 7-9 16,2 6 18-16,2 11 16 15,-3 9-7-15,3 5-7 0,-2 5-19 16,-5 1-13-16,-1-2-4 16,-1-1-2-16,-7-5-4 15,-5-8-16-15,-1-11-138 16,-1-17-293-16</inkml:trace>
  <inkml:trace contextRef="#ctx0" brushRef="#br1" timeOffset="177383.45">20698 14623 169 0,'0'0'-53'0,"0"0"66"16,0 0 371-16,0 0-219 15,0 0-16-15,0 0-15 16,0 0-21-16,0 0-25 16,0 0-9-16,-6-15-17 0,1 15-12 15,-7 0-18-15,-3 8-23 16,-9 10-3-16,-3 9 1 15,-2 7-1-15,-1 9 2 16,1 2 3-16,8 2-2 16,8-3 10-16,9-6-9 0,5-2-6 15,15-8 3-15,7-7 1 16,9-8 7-16,6-10 4 16,3-3 5-16,1-13-6 15,0-8-20-15,-6-10 14 16,-9-5-3-16,-9-3-6 0,-7-5 0 15,-11-5 1-15,-11 2-4 16,-5 0 3-16,-6 6-2 16,1 5-6-16,-1 10 1 15,4 11-9-15,3 11-22 16,5 4-51-16,6 8-114 0,4 3-194 16</inkml:trace>
  <inkml:trace contextRef="#ctx0" brushRef="#br1" timeOffset="177731.95">21203 14394 178 0,'0'0'763'0,"0"0"-654"16,0 0 24-16,0 0-12 0,-29 58-13 16,25-24-5-16,1 9-25 15,-2 11-26-15,2 4-19 16,0 6-2-16,-1 0-10 15,0-2-15-15,-1-4-1 0,0-8-7 16,2-6 0 0,0-8-23-16,3-15-126 0,0-16-228 15,11-14-612-15</inkml:trace>
  <inkml:trace contextRef="#ctx0" brushRef="#br1" timeOffset="186631.46">21744 14462 64 0,'0'0'416'16,"0"0"-189"-16,0 0-81 16,0 0-6-16,0 0-29 15,0 0-6-15,0 0-26 16,0 0-14-16,0 0-19 0,0 0-25 16,-29 24-11-16,27 6-3 15,-1 9-3-15,0 7 0 16,0 7-3-16,-5-2-3 15,4-1 2-15,-2-6-26 16,3-9-54-16,2-8-27 0,1-11-56 16,6-11-24-16,0-6-58 15,4-12 49-15,-3-8 25 16,1-10 135-16,-5-8 104 16,-3-8 127-16,0-5-1 15,0-6-51-15,0-1-31 0,0 1-12 16,3 4-15-16,5 9 18 15,3 9-20-15,0 8-2 16,5 8-22-16,-1 7-26 16,4 9-21-16,0 4-3 15,-1 2 1-15,2 9-6 16,-3 3-2-16,0 3-5 0,-4 4 3 16,-6 2-2-16,-4 4-2 15,-3-1-4-15,-2 3-12 16,-6-3 2-16,-5-2 2 15,0-3 14-15,1-2 8 16,1-5 0-16,5-4-5 0,1 0 2 16,5-3 0-16,7 2-4 15,6 0 6-15,5 3-2 16,4 4 1-16,3 2 2 16,0 1-5-16,-1 2-1 15,-6 1 1-15,-4 0-2 0,-8-1-1 16,-6 1 1-16,-8-1-14 15,-10-1 4-15,-7-2-12 16,-4-2 10-16,-3-4 12 16,0-3 1-16,3-6-10 0,6-3-70 15,4-2-18-15,7-10-50 16,8-3-80-16,5-3-214 16</inkml:trace>
  <inkml:trace contextRef="#ctx0" brushRef="#br1" timeOffset="186947.62">22152 14634 342 0,'0'0'-235'16,"0"0"929"-16,0 0-542 16,0 0-19-16,0 0-35 0,-41 52-15 15,32-27-24-15,2 0 6 16,6 1-19-16,1-2-8 15,8-3-13-15,5-5-12 16,3-5-5-16,1-4 8 16,3-7 5-16,0-1 7 0,-1-12-12 15,-1-3-8-15,-7-6-4 16,-5-4-5-16,-6-1-7 16,-9 0-29-16,-8 6-7 15,-3 4 1-15,-3 7 18 16,-3 4-1-16,8 6-39 0,2 2-77 15,9 2-139-15,8-4-364 16</inkml:trace>
  <inkml:trace contextRef="#ctx0" brushRef="#br1" timeOffset="187265.9">22352 14672 194 0,'0'0'958'16,"-49"23"-862"-16,34-12 49 0,3 1-49 16,7 3-68-16,5 4-17 15,0 2-11-15,9 2 0 16,5-1 4-16,7-2-7 16,3-3 3-16,5-5 2 15,2-5-2-15,0-6 4 16,-2-1 1-16,-6-10 4 0,-6-4 0 15,-11-4 1-15,-6-3-6 16,-15-4 0-16,-11 2-12 16,-4 0-14-16,-9 3-13 15,2 4-42-15,4 6-30 16,6 2-76-16,12 1-141 0,8-1-348 16</inkml:trace>
  <inkml:trace contextRef="#ctx0" brushRef="#br1" timeOffset="187700.44">22587 14600 415 0,'0'0'775'16,"0"0"-634"-16,-40 50-42 15,37-25-36-15,3 6-20 0,2 5-17 16,7 2-8-16,1 5-12 15,1 2-6-15,-3 5 2 16,-3 1-2-16,-2-1-3 16,-3-1-2-16,-3-5-3 15,0-5 8-15,-5-11 3 0,1-7-4 16,-3-10 8-16,-4-10 4 16,-1-8-2-16,-2-16 5 15,-2-15 4-15,4-13 12 16,3-6-6-16,7-4-15 15,5 1-5-15,13 8 3 0,3 8 0 16,9 9 2-16,3 8 3 16,-1 5-14-16,-2 6 8 15,-5 6-6-15,0 7-3 16,-6 3 1-16,-8 3-1 16,-4 7-17-16,-2 5-9 15,-12 4-17-15,-6 1 3 0,-7 4-21 16,-2-3-69-16,-1-2-32 15,4-5-6-15,6-7-67 16,8-7-192-16</inkml:trace>
  <inkml:trace contextRef="#ctx0" brushRef="#br1" timeOffset="187967.29">22895 14157 71 0,'0'0'827'0,"0"0"-690"15,0 0-34-15,0 0 27 16,0 0-57-16,0 0-34 0,0 0-5 16,-11 64 5-16,8-16 1 15,2 7-3-15,1 6-6 16,0 2-10-16,6-2-11 15,-2-2-10-15,1-2 0 16,2-4-36-16,-3-8-141 0,1-9-254 16,1-8-380-16</inkml:trace>
  <inkml:trace contextRef="#ctx0" brushRef="#br1" timeOffset="188114.46">22911 15050 48 0,'0'0'1155'0,"0"0"-1032"16,0 0-44-16,0 0-64 15,0 0-128-15,6-70-686 16</inkml:trace>
  <inkml:trace contextRef="#ctx0" brushRef="#br1" timeOffset="190384.77">20110 7633 411 0,'0'0'160'0,"0"0"67"0,0 0-101 16,0 0-30-16,0 0-12 16,0 0-9-16,0 0-7 15,9-45-19-15,1 32-13 0,5 2-8 16,5 0-9-16,-2 1-8 15,6 4-7-15,-2 4-4 16,1 2 1-16,-1 6-3 16,-4 8-2-16,-5 6 3 15,-3 7-4-15,-10 0 2 16,-7 9 0-16,-11 2 3 0,-9 2 0 16,-10 0 5-16,-4 1-4 15,-1-2 7-15,-2 0-4 16,4-5 0-16,9-5 21 15,6-4 19-15,13-4 75 0,12-1-33 16,10-8-62-16,22-3 1 16,17-1 4-16,14-4-23 15,14-4-3-15,6-3-32 16,4-14-242-16,-1-10-570 16</inkml:trace>
  <inkml:trace contextRef="#ctx0" brushRef="#br1" timeOffset="195532.11">23465 14448 75 0,'0'0'20'0,"0"0"-18"15,0 0-57-15</inkml:trace>
  <inkml:trace contextRef="#ctx0" brushRef="#br1" timeOffset="195915.74">23470 14391 58 0,'0'0'36'0,"0"0"-36"15,0 0 12-15,0 0 70 16,0 0 315-16,0 0-252 16,0 0 7-16,10-40-27 15,-6 33-30-15,4 0-19 0,5 0-32 16,3 3-19-16,4 2-9 15,7 2-1-15,4 9 2 16,3 6-4-16,4 8-10 16,-2 7 0-16,-1 5-2 15,-5 5-1-15,-4 4 1 0,-10 2-1 16,-7-1-1-16,-9 1 0 16,-9-4-2-16,-11-5-1 15,-11-3 4-15,-9-7-1 16,-5-6 13-16,-8-10-8 15,-2-7 1-15,4-6 2 0,0-13 8 16,10-9 16-16,7-11 8 16,12-7-19-16,9-5-12 15,13-3-3-15,14 2-9 16,15 1 1-16,15 8-9 16,16 4-55-16,3 6-90 0,3 3-177 15,0 3-351-15</inkml:trace>
  <inkml:trace contextRef="#ctx0" brushRef="#br1" timeOffset="196482.33">24113 14380 483 0,'0'0'222'0,"0"0"-34"0,0 0-51 15,0 0-18-15,-24-37-30 16,26 27-29-16,8 0-14 16,2 1-15-16,2-1-19 15,5 3-2-15,4 7-5 0,4 0-2 16,2 10-2-16,-3 9-5 15,1 6 0-15,-6 8 2 16,-3 5-4-16,-11 5 5 16,-7 1-2-16,-5 1-4 15,-11-1-3-15,-6-4 2 0,0-4 6 16,-1-8 8-16,2-5-3 16,6-9 3-16,3-3 30 15,6-6 25-15,6-2 11 16,0-2-5-16,12 0-30 15,8-1-11-15,13 0-5 16,12 0-10-16,9 0-13 0,9 0-21 16,12-3-252-16,6-6-422 15</inkml:trace>
  <inkml:trace contextRef="#ctx0" brushRef="#br1" timeOffset="204432.67">7292 8603 134 0,'0'0'200'0,"0"0"69"0,0 0-153 16,0 0 28-16,0 0-27 15,-40-22-23-15,31 22-16 16,-2 0-7-16,-1 4-23 15,0 8-14-15,-1 10-16 16,-2 12-11-16,2 10-1 16,-3 10 0-16,4 9 6 15,5 5 9-15,1 0-6 0,6-3-4 16,6-5-4-16,9-9-9 16,10-10 7-16,4-11-4 15,6-11-20-15,8-14-102 0,6-10-151 16,1-17-588-16</inkml:trace>
  <inkml:trace contextRef="#ctx0" brushRef="#br1" timeOffset="205081.71">10202 8457 137 0,'0'0'660'0,"0"0"-588"16,0 0 11-16,0 0-30 16,0 0-4-16,39 7-10 0,-17 6 6 15,11 4 7-15,4 7 9 16,4 8-15-16,1 9-11 16,0 7-9-16,-7 9-9 15,-10 4 7-15,-10 4-4 16,-11 5-11-16,-12-1-7 15,-15-2-1-15,-15-3-5 0,-11-9-46 16,-6-15-156-16,-9-23-295 16</inkml:trace>
  <inkml:trace contextRef="#ctx0" brushRef="#br1" timeOffset="212699.95">5694 9649 171 0,'0'0'-12'0,"0"0"390"15,0 0-367-15,0 0 25 16,0 0-5-16,0 0 9 0,0 0 12 15,45-30 3-15,-34 23-4 16,3 1 3-16,4-1-19 16,4-1-16-16,6-1-5 15,2 2-4-15,5 0 0 16,4 1 1-16,1 0-4 16,4-1 1-16,1 2-2 15,2 1 0-15,2 1 4 0,-1 0 5 16,1 0 6-16,4 0 4 15,-1 2 1-15,1-1 4 16,3 1 5-16,-2-1-6 16,4 1-6-16,-2 1 3 0,1 0-5 15,1 0-3-15,1 3-1 16,-1 1-2-16,0 0-3 16,0 3 1-16,-4-1-2 15,-1 1 0-15,-1-1-3 16,-2 1-4-16,0 0 1 0,0-1-2 15,0-1-4-15,0 1 5 16,4-2-4-16,0 1 1 16,1-4 3-16,3 1-1 15,1-1 10-15,3-1 6 16,-1 0 4-16,3 0 1 16,1 0-3-16,1 0-7 0,0 0-5 15,2-2-5-15,1 0-3 16,5-2 2-16,-3 1-3 15,4-2 1-15,0 1 2 16,0-2-5-16,2 1 4 0,-4-1 1 16,1 0-4-16,2 1 2 15,-3-2 3-15,4 2-3 16,-3-2 9-16,4 0-1 16,0 1-3-16,-2 1 0 15,0-1-5-15,0 0 2 0,0 1 0 16,0 0-5-16,-4 1 2 15,1 1 3-15,1 0-3 16,2-1 3-16,0 0 4 16,-3 1 4-16,4 0 10 15,-3-1 3-15,1 1-6 16,-3 0-2-16,0 0-4 0,-1 2-5 16,1-2-1-16,-3 0-3 15,0 2 0-15,-2-2 1 16,3 3-5-16,-3-3 2 15,0 2 1-15,0-2-4 16,0-1 5-16,2 0-3 0,0-1 0 16,-2 0 3-16,-2 0-1 15,0-2 3-15,-3 1 5 16,-4 1 1-16,-2-1-1 16,-1-1-2-16,-3 1-5 15,-2 1-2-15,-3-1 2 0,-4 2-3 16,1-1 0-16,-4 1 1 15,-1 0-2-15,-4 1 3 16,-1-1-2-16,-4 1-1 16,-4 0 3-16,0 0-3 15,-5 2 2-15,-6-2 1 0,-2 3-3 16,-3-3 2-16,-2 3 0 16,-5 0-2-16,1 0 2 15,-2 0-3-15,-2 0-5 16,0 0 6-16,0 0-4 15,0 0 0-15,0 0 11 0,0 0-2 16,0 0-4-16,0 0 1 16,0 0-5-16,4 3 4 15,-1-2 1-15,2 2-1 16,-3 0 2-16,2 0-2 16,-1 1-2-16,0-1-1 0,0 1-11 15,-1-1-15-15,0 2-21 16,0-3-24-16,-2 1-38 15,0-2-56-15,-2-2-125 16,-6-7-283-16</inkml:trace>
  <inkml:trace contextRef="#ctx0" brushRef="#br1" timeOffset="-213614.27">5223 9318 123 0,'-2'0'454'16,"-3"0"-354"-16,2-7-27 16,-3-5-25-16,-2-2-14 15,3-6-3-15,-5-4 2 16,2-4 8-16,-1-6 3 15,-5-6-10-15,1-7 10 0,-3-5 7 16,-3-7-2-16,0-9-5 16,2-3-18-16,-4-7-14 15,1-5-5-15,5 0-8 16,-1-4 3-16,3 2-1 16,1 4-2-16,3 3 2 0,3 1 1 15,1 0-2-15,3 2 3 16,0 4 5-16,2 3-3 15,2 4 1-15,3 7-1 16,-3 8-2-16,0 6 1 16,0 7-2-16,-2 5 1 15,0 2 2-15,-2 3 4 0,0 2 6 16,0 2-2-16,0 1-5 16,1 3-1-16,1 2-2 15,0-1-4-15,0 4 1 16,-2 0 0-16,2 3-1 0,-2 2 2 15,2 1-2-15,-2 1-1 16,2 5 6-16,-2-1-3 16,2 1-2-16,0 1 0 15,0-2-5-15,6 2 0 16,3-1-1-16,4 1 2 16,7-3 4-16,5-1 2 0,6-3 7 15,3-2 3-15,6-1 1 16,1-4-6-16,-1 1 5 15,0-1-10-15,-7-1-1 16,-2 0 1-16,-8 1-1 0,-5 0-4 16,-5 4-25-16,-6 0-41 15,-7 1-58-15,0 1-66 16,-9 0-104-16,-4-1-199 16</inkml:trace>
  <inkml:trace contextRef="#ctx0" brushRef="#br1" timeOffset="-213230.79">4892 7333 175 0,'0'0'563'0,"0"0"-503"16,0 0 16-16,0 0-15 15,38-22-9-15,-16 13 6 16,-2-2-15-16,5 0-23 15,-1-2-9-15,3 2-2 16,-4-1 0-16,-1 2 3 0,0 2 0 16,-3-1-1-16,-4 4-1 15,-1 0 1-15,-6 4-1 16,1 1-1-16,-4 0-3 16,4 1-1-16,-5 4 2 15,3 3-4-15,1 2 6 0,-3 3 5 16,4 1 0-16,-2 3 9 15,-1-1 6-15,-1 1 3 16,-1 1-2-16,1-1-2 16,-5 3-9-16,0 0-6 15,0 6-9-15,0-1-2 0,-11-1-8 16,0-10-253-16,-3-14-744 16</inkml:trace>
  <inkml:trace contextRef="#ctx0" brushRef="#br1" timeOffset="-191097.89">3254 11342 722 0,'0'0'267'15,"-43"17"-264"-15,30-16-2 0,6 1 2 16,7 0-6-16,3 0 2 16,10-1 14-16,11-1 21 15,12 0 7-15,14 0 10 16,14-3 0-16,12-1-5 15,11 1-13-15,5 1-12 16,-1 1-7-16,-1 1-10 0,-7 1-3 16,-10 4 1-16,-10-1-2 15,-11-1 2-15,-8 1-9 16,-11-2-34-16,-4 1-43 16,-10-3-62-16,-6-6-118 15,-7-11-164-15</inkml:trace>
  <inkml:trace contextRef="#ctx0" brushRef="#br1" timeOffset="-190847.05">4013 11079 565 0,'0'0'372'16,"-46"3"-313"-16,30 1 13 16,7 2-14-16,5 2-27 15,4 2-4-15,8 3 11 16,9 1 0-16,4 3-3 15,6 3-14-15,4 0-3 0,-2 3-8 16,-2-1-6-16,-6 1 0 16,-10 6-2-16,-11 2 8 15,-9 6 8-15,-20 4 10 16,-14 4-16-16,-12 8-7 16,-15 1-8-16,-6-8-117 0,-7-11-196 15</inkml:trace>
  <inkml:trace contextRef="#ctx0" brushRef="#br1" timeOffset="-174147.56">19080 8869 129 0,'0'0'633'0,"0"0"-551"16,0 0 78-16,0 0-45 16,0 0 9-16,0 0-39 15,0 0-16-15,0 0-27 16,0 0-25-16,-16 48 6 0,17-6 29 16,1 10-11-16,-2 12-18 15,0 7-16-15,-2 3-5 16,-1-3 1-16,-3-7-3 15,4-9 0-15,2-11-11 16,2-15-66-16,9-20-103 16,5-16-128-16,7-25-503 0</inkml:trace>
  <inkml:trace contextRef="#ctx0" brushRef="#br1" timeOffset="-171413.83">20087 8859 0 0,'0'0'528'16,"0"0"-445"-16,0 0 39 15,-39-18-39-15,30 15 8 16,-3-1-26-16,0 2-12 16,-1 2-16-16,0 10-11 0,0 7-5 15,-2 10-6-15,3 13 4 16,-1 10 3-16,6 6 7 16,2 4-1-16,5-5-12 15,5-5-9-15,9-9 3 16,4-11 3-16,8-13 2 0,6-10 22 15,6-8 34-15,5-15-9 16,1-12-11-16,3-9-23 16,-5-9-14-16,-10-7-5 15,-6-6-3-15,-12 0-2 16,-11-3 2-16,-7 3-4 16,-13 8 3-16,-8 6-3 0,-6 13 2 15,-5 12 3-15,-1 13-5 16,2 10-7-16,2 14-17 15,9 6-111-15,6 1-172 16,14-3-505-16</inkml:trace>
  <inkml:trace contextRef="#ctx0" brushRef="#br1" timeOffset="-163747.8">25114 14180 61 0,'-2'-3'16'16,"2"0"-2"-16,0-1 6 16,0-1 170-16,0-2-92 15,0 0 28-15,0 0 15 16,2 0-33-16,-2 1-13 15,0 1-6-15,0 2-7 0,0 0 11 16,0 3-9-16,0 0-13 16,0 7-24-16,0 6-11 15,-2 5 0-15,0 8 6 16,0 6 2-16,0 7-4 16,0 3-7-16,-1 5-13 0,-3 3-11 15,2-2-6-15,-2 0-1 16,0-2 2-16,3-5-5 15,-1-2 4-15,2-8-1 16,2-6-3-16,0-6 1 16,0-8-19-16,2-5-42 0,2-6-40 15,0-13-59-15,4-10-80 16,0-7-270-16</inkml:trace>
  <inkml:trace contextRef="#ctx0" brushRef="#br1" timeOffset="-163179.68">25689 14121 176 0,'0'0'497'0,"0"0"-340"0,0 0-9 16,0 0-22-16,0 0-6 15,-40-17-45-15,31 24-22 16,-2 9-23-16,0 5-18 16,0 10-3-16,3 8 5 15,2 5-2-15,4 3 1 16,2 3 4-16,6-2 5 0,8-6-1 16,4-2-1-16,6-9-6 15,5-7 2-15,1-5 7 16,3-9 10-16,2-9-9 15,-3-2-4-15,-3-15-2 16,-2-8-5-16,-6-8-4 0,-8-10-2 16,-8-9-4-16,-5-7 1 15,-3-2-1-15,-11-1-3 16,-8 1 1-16,-4 8-2 16,-1 9-4-16,-1 9 8 15,1 10-6-15,5 11 3 0,4 12-12 16,5 6-81-16,2 11-85 15,8 8-201-15,3 0-504 16</inkml:trace>
  <inkml:trace contextRef="#ctx0" brushRef="#br1" timeOffset="-159278.89">26647 14019 163 0,'0'0'646'15,"0"0"-586"-15,-41-16 97 16,32 13-36-16,1 3-15 16,2 1-52-16,5 13-35 15,1 8-12-15,0 10-2 0,1 12 2 16,-1 8-1-16,0 11-2 16,-1 2 1-16,-5 2-3 15,-5-2-5-15,-2-4 5 16,0-7-31-16,1-7-70 15,3-8-6-15,1-13 24 0,5-13-20 16,1-10-18-16,-1-12-68 16,3-16-30-16,0-11 57 15,0-12 144-15,5-10 46 16,0-9 106-16,4-7 55 16,4 2-5-16,3 2-63 15,2 5-15-15,3 10-11 0,-2 12 11 16,3 9-28-16,-6 12-15 15,0 7-9-15,-2 6-14 16,-1 7-16-16,-2 2-16 16,-3 7-3-16,-1 8-6 0,-3 4-4 15,-4 6 3-15,-5 4 4 16,-7 5-4-16,-3-1 5 16,-2-1-6-16,-1 1 1 15,4-6 3-15,6-5-6 16,0-3 4-16,8-5 0 15,1-1-5-15,12-2 5 16,3-1 0-16,5 2-1 0,2-1 4 16,1 2-4-16,-3 0 0 15,-4 2 2-15,-6 2-2 16,-8 3 1-16,-4 2 1 16,-13 3-2-16,-7 2 2 15,-5-1 0-15,-1-1-4 0,-2-4 4 16,5-5-2-16,2-5-3 15,8-6-12-15,7-5-75 16,7-13-45-16,5-10-99 16,11-7-234-16</inkml:trace>
  <inkml:trace contextRef="#ctx0" brushRef="#br1" timeOffset="-158947.67">26851 14318 51 0,'0'0'89'0,"0"0"439"16,0 0-404-16,0 0 6 16,0 0-21-16,0 0-32 15,0 0-26-15,-14 36-8 16,8-19 6-16,2 6-15 16,2-2-4-16,2 2-11 0,4-2-13 15,9-5 1-15,1-5-2 16,8-4-1-16,-2-7 8 15,3 0-2-15,-1-10-1 16,-3-5 3-16,-2-8-6 0,-5-3-1 16,-5-6-1-16,-7-1-2 15,-2 2 1-15,-10 3-5 16,-2 6-2-16,-6 8 0 16,4 10-4-16,-2 4-17 15,7 5-42-15,1 5-82 0,8-1-80 16,3-2-204-16</inkml:trace>
  <inkml:trace contextRef="#ctx0" brushRef="#br1" timeOffset="-158647.52">27154 14245 516 0,'0'0'260'15,"0"0"-53"-15,-51 38-55 16,37-18-8-16,0 3-94 15,7-1-29-15,3 2-12 16,4-2-5-16,6-2 0 0,9-5-3 16,6-5-1-16,8-6 5 15,5-4-3-15,3-5 4 16,2-9 3-16,-5-5-7 16,-7-4 0-16,-12-2 2 15,-11-1-11-15,-8 2-10 0,-18 4-8 16,-8 6-19-16,-4 6-17 15,-5 6-42-15,5 2-32 16,3 3-123-16,12 3-261 16,12-5 355-16</inkml:trace>
  <inkml:trace contextRef="#ctx0" brushRef="#br1" timeOffset="-158194.73">27441 14219 827 0,'0'0'287'16,"0"0"-128"-16,0 0-65 15,0 0-77-15,0 0-17 16,-17 60-2-16,23-22 3 16,-3 6 0-16,-1 9-2 0,-1 2 2 15,-1 6-2-15,-3 2-1 16,-4-2-5-16,-3-6-21 15,0-5 3-15,-1-10 26 16,1-12-1-16,-1-11 5 16,1-10 13-16,0-8 29 15,3-19 36-15,-1-15-14 0,6-17-30 16,2-15-17-16,4-9-12 16,9-9-7-16,8 2 0 15,5 12-6-15,3 10 1 16,0 18 3-16,2 15 2 15,-1 13 1-15,-4 10 3 0,-1 5-9 16,-7 13 0-16,-6 4-1 16,-7 4 2-16,-5 5 3 15,-10 2-4-15,-6 1-19 16,-10-1-27-16,-2-1-18 0,-4-3-27 16,0-4-35-16,2-6-77 15,4-9-124-15,8-5-262 16</inkml:trace>
  <inkml:trace contextRef="#ctx0" brushRef="#br1" timeOffset="-157913.45">27836 13729 754 0,'0'0'309'16,"0"0"-226"-16,0 0 12 16,0 0-33-16,-35 17-36 15,22 7 14-15,0 11 5 16,4 8-16-16,2 6-3 0,4 5 1 16,3 1-13-16,0 3-6 15,4 1-5-15,-1 0-2 16,0-3 1-16,-3-1-4 15,-1-5-47-15,-6-8-144 16,-1-9-195-16</inkml:trace>
  <inkml:trace contextRef="#ctx0" brushRef="#br1" timeOffset="-157714.93">27696 14750 915 0,'0'0'404'0,"0"0"-332"16,0 0-30-16,0 0-58 15,9-65-297-15</inkml:trace>
  <inkml:trace contextRef="#ctx0" brushRef="#br1" timeOffset="-150263.77">20164 9694 76 0,'2'-3'32'16,"-2"-2"356"-16,0 0-275 16,0-2-7-16,0 2 9 0,0-2-11 15,0 2-19-15,0 1-15 16,0 1-7-16,0 3-11 15,1 0-10-15,3 7-27 16,2 10-6-16,-1 9 13 16,6 9 8-16,-6 8-1 15,1 5-10-15,-4 2-7 0,-2 1 0 16,0 0-2-16,0-5-3 16,0-5-1-16,0-6-2 15,0-3 0-15,0-8 5 16,0-6-5-16,0-6-1 15,0-5 0-15,0-3-6 0,1-3 3 16,1-1-6-16,0-2-41 16,2-8-54-16,1-5-104 15,2-7-199-15</inkml:trace>
  <inkml:trace contextRef="#ctx0" brushRef="#br1" timeOffset="-146064.11">28268 13992 330 0,'-6'-16'-197'0,"1"2"675"16,0 1-352-16,2 0 23 16,2 2-38-16,1 4-24 15,0 4-15-15,0 3-25 16,4 6-24-16,1 10-13 0,0 8-4 15,3 8 8-15,-1 10 5 16,0 6-8-16,0 3 1 16,-2 4-2-16,-1 1-3 15,-1-2-3-15,0-3-2 16,0-6-2-16,-1-3 4 0,2-7-6 16,3-6 0-16,-2-7-1 15,0-5-55-15,3-7-89 16,3-10-46-16,-3-11-211 15</inkml:trace>
  <inkml:trace contextRef="#ctx0" brushRef="#br1" timeOffset="-145595.1">28795 13847 113 0,'0'0'561'0,"0"0"-472"16,0 0 36-16,0 0-36 16,0 0-33-16,0 0-38 15,0 0-10-15,-1 43-7 0,11-8 4 16,5 11 9-16,-1 6-3 15,0 4 1-15,-3 2 3 16,-2-3 3-16,-1 1-3 16,-3-4 5-16,-1-4-3 0,-1-3-8 15,-2-6-4-15,0-5-5 16,0-8 1-16,-1-6-2 16,1-10-80-16,1-10-136 15,1-13-442-15</inkml:trace>
  <inkml:trace contextRef="#ctx0" brushRef="#br1" timeOffset="-138932.16">29491 13924 126 0,'0'0'585'16,"0"0"-459"-16,0 0 11 15,0 0-50-15,0 0-40 16,0 0-29-16,-25 55 8 16,20-21 4-16,0 9-4 0,0 4-8 15,-2 4-10-15,1 0-5 16,-3 1-1-16,0-4 1 16,1-5-5-16,2-8-1 15,4-10-2-15,0-8-4 16,2-10-6-16,0-7 6 0,2-12 13 15,0-11 9-15,2-13-11 16,-4-9-5-16,0-11 2 16,0-3 1-16,-4-4-2 15,3 1 5-15,0 4-5 16,1 6 3-16,7 8 1 16,5 10-2-16,5 7 4 0,4 9 8 15,2 7-7-15,3 6-1 16,0 5-2-16,0 10-4 15,-3 7 2-15,-3 7-2 16,-4 6-2-16,-7 6 2 0,-6 2 0 16,-3-1-7-16,-4 1 5 15,-8-4-9-15,-3-1 11 16,-3-6 4-16,2-3 3 16,2-4-2-16,4-6 0 15,5-1-3-15,5-3 3 16,4-3-6-16,9-1 4 0,6 1 9 15,4 1-6-15,4 4-3 16,0-1 1-16,-3 0-3 16,-6 2 0-16,-4 0 2 15,-7 0-5-15,-7 0-8 16,-10 0-21-16,-9-1 7 0,-7 1 10 16,-4-3 3-16,-2-2 12 15,2-2-29-15,3-4-30 16,9-4-68-16,6-11-161 15</inkml:trace>
  <inkml:trace contextRef="#ctx0" brushRef="#br1" timeOffset="-138661.66">29821 14189 67 0,'0'0'635'16,"-20"45"-521"-16,8-20 20 15,4 3-31-15,0-1-23 16,5-1-44-16,3-3-14 16,3-6-5-16,9-6-16 15,6-4 10-15,5-7-5 0,4 0 6 16,2-11-2-16,-2-6-7 16,-5-6-3-16,-7-4-1 15,-12 1-12-15,-4 1-10 16,-13 2-14-16,-8 6 9 15,-4 9-2-15,-1 6-6 0,0 2-46 16,6 7-85-16,7-1-150 16</inkml:trace>
  <inkml:trace contextRef="#ctx0" brushRef="#br1" timeOffset="-138329.33">30072 14184 586 0,'0'0'328'0,"0"0"-233"16,-49 17 13-16,35-9-19 15,7 6-40-15,1 2-30 0,5-2-9 16,1 2-9-16,10-2 2 16,7-3 1-16,3-2 0 15,7-5 4-15,3-2-3 16,3-4-2-16,0-5 7 15,-6-6-7-15,-5-4-1 0,-7-3 3 16,-9-1-4-16,-8-3-9 16,-12 3-16-16,-6 1 5 15,-6 4 2-15,-2 5-11 16,1 6-45-16,1 0-42 0,9 1-152 16,6-1-258-16</inkml:trace>
  <inkml:trace contextRef="#ctx0" brushRef="#br1" timeOffset="-137947.78">30240 14069 121 0,'0'0'792'0,"-9"42"-737"16,9-16 26-16,4 9 5 15,5 2-39-15,3 7-20 16,1 3-8-16,-3 0-13 0,-3 0-6 15,-6 0 0-15,-1-2-25 16,-5-5-41-16,-5-6 16 16,0-7 36-16,-1-7 18 15,2-12-1-15,-1-8 16 16,-1-11 31-16,3-13 10 0,1-10-37 16,2-10-8-16,4-9 1 15,1-5-6-15,9 0-3 16,7 1-8-16,9 6 4 15,5 8-15-15,3 15 6 16,1 9 12-16,1 12 12 0,-8 7-21 16,-4 9 3-16,-5 5-2 15,-9 4 0-15,-8 2 1 16,-4 0-8-16,-10 3-30 16,-9-3-26-16,-3-3-49 15,-1-6-48-15,2-11-130 0,8-1-212 16</inkml:trace>
  <inkml:trace contextRef="#ctx0" brushRef="#br1" timeOffset="-137714.11">30622 13671 115 0,'0'0'806'16,"0"0"-719"-16,0 0 11 15,0 0-46-15,0 0-13 16,3 58-12-16,-2-12 0 0,-1 11-8 16,3 8-8-16,-3 6-5 15,1 5-1-15,-1-2-5 16,0-1 0-16,0-7-38 16,0-4-42-16,0-10-68 0,0-12-134 15,0-12-226-15</inkml:trace>
  <inkml:trace contextRef="#ctx0" brushRef="#br1" timeOffset="-137591.56">30625 14564 9 0</inkml:trace>
  <inkml:trace contextRef="#ctx0" brushRef="#br1" timeOffset="-136696.46">30575 14520 72 0,'0'0'757'0,"0"0"-664"0,0 0 48 16,0 0-60-16,0 0-42 16,0 0-22-16,0 0-12 15,0 0-38-15,0 0-263 16</inkml:trace>
  <inkml:trace contextRef="#ctx0" brushRef="#br1" timeOffset="-132796.72">20106 10617 75 0,'-4'-4'19'16,"0"1"384"-16,0-1-299 15,-2-2 25-15,2-2-8 16,3 1-10-16,-3-2-32 16,4 1-14-16,0-2-14 15,0 1-11-15,4 1-8 0,2-1-19 16,5 2-6-16,2 1-2 15,5 2-5-15,1 1-1 16,3 2 2-16,3 1-5 16,-1 4 5-16,-1 6-3 15,-3 2-3-15,-1 6 3 0,-6 2-2 16,-5 2-1-16,-4 3-5 16,-4 3-9-16,-6 0 3 15,-9 1 20-15,-9 1-5 16,-4 1 9-16,-3-3-4 15,-4 1 0-15,1-1 3 0,5-5 4 16,4-2 16-16,5-4 8 16,11-2-6-16,3-3-3 15,6-2 11-15,10 0-10 16,7-1-3-16,8 1 9 16,7-2-3-16,7-1-12 0,5 0-11 15,5-1-15-15,-1-2 20 16,2-1-35-16,-3-3-157 15,-6-1-141-15,-8-11-504 16</inkml:trace>
  <inkml:trace contextRef="#ctx0" brushRef="#br1" timeOffset="-128982.24">31094 13880 82 0,'-6'-2'649'0,"-2"-3"-552"0,3-2 28 15,-1 2-43-15,2 2-31 16,3 3-35-16,0 1-8 16,1 11-8-16,2 8-3 15,2 6 3-15,3 8 1 0,-1 7-1 16,0 3 1-16,-2 3-2 15,-4 3 1-15,0 1 1 16,-8-2-3-16,2-2-1 16,-1-7-41-16,2-4 37 15,1-10-31-15,3-7-23 16,1-10-55-16,1-9-132 0,3-8-250 16</inkml:trace>
  <inkml:trace contextRef="#ctx0" brushRef="#br1" timeOffset="-128381.45">31481 13922 26 0,'0'0'615'15,"0"0"-568"-15,0 0 73 0,-17-48-21 16,17 35-13-16,3 4-34 16,7 0-9-16,2 2-10 15,4 1-8-15,2 3 6 16,2 3-20-16,2 0-10 16,1 10 3-16,1 5-6 0,2 4 2 15,-5 7 0-15,0 2-4 16,-6 3-2-16,-5 5-11 15,-5 2-6-15,-5 2 0 16,-10 0-9-16,-6 0 18 16,-7-1 18-16,0 0-10 0,-4-5 12 15,0-4 6-15,4-5 16 16,4-5 18-16,3-3 14 16,6-1 3-16,6-5-13 15,4-1-18-15,6 1-17 16,8 2 1-16,10 1 0 0,3-2-21 15,5 2 13-15,7-5-11 16,3-1 5-16,2-4-5 16,-2-4-111-16,-2-1-98 15,-5-9-278-15</inkml:trace>
  <inkml:trace contextRef="#ctx0" brushRef="#br1" timeOffset="-118795.95">5947 9795 132 0,'0'0'389'15,"45"-7"-376"-15,-19 0 42 16,3 1-6-16,8 2-14 0,0 1-20 15,4 0-2-15,8 3 1 16,9-1 7-16,5-1 12 16,10 1 0-16,6-2-6 15,7-1 7-15,6 0 0 16,7-2-8-16,3 3 7 16,5-3-7-16,3 2-3 0,5 1-5 15,2-1-5-15,6-1 1 16,2 0 4-16,8 1 2 15,2-3 2-15,7 0-4 16,4-2 0-16,2 2-1 0,2-1 3 16,0 0-6-16,4 0-3 15,0-2-3-15,3 0-2 16,-3 0-3-16,2 1-2 16,-1 2 1-16,-1 0-2 15,-2 3 4-15,-6 1 0 16,1 3 11-16,-5 0 8 0,0 0-3 15,-9 0-4-15,0 0-8 16,-13 0 2-16,-4 0-4 16,-10 2 2-16,-10-1 4 15,-11 2-2-15,-16 0 0 16,-10 0-4-16,-13 0-4 0,-15-1 0 16,-10 1 1-16,-10-2-2 15,-5 1 0-15,-6-2-8 16,-9 0-27-16,-8 0-13 15,-4-7-87-15,-6-12-140 16,-4-13-465-16</inkml:trace>
  <inkml:trace contextRef="#ctx0" brushRef="#br1" timeOffset="-116296.53">6218 9926 25 0,'0'0'17'16,"0"0"-5"-16,-34 52-9 16,20-38 0-16,1-1 3 0,-3 0 4 15,1 0-2-15,-1-5 8 16,3 1 47-16,-4-2-45 15,3-3-18-15,1-2-22 16,-2-2-97-16</inkml:trace>
  <inkml:trace contextRef="#ctx0" brushRef="#br1" timeOffset="-103713.58">3236 11286 343 0,'0'0'-208'0,"0"0"645"16,-42-25-430-16,25 16 89 15,0 2 6-15,1 1-12 16,-1-1-9-16,-1 3 7 15,3 0-10-15,2 1-4 0,3 3-24 16,2 0-27-16,4 0-11 16,4 4-12-16,0 3-5 15,12 3 2-15,7 3 1 16,8 3 2-16,11-2 2 16,9-3-1-16,9-1 7 15,9-3 0-15,6-3 1 0,6-2 2 16,3-2-7-16,0 0 7 15,-2 0 3-15,-4 0-9 16,-9 0-5-16,-6 0 4 16,-8 0-5-16,-9 0 1 15,-8 0 2-15,-7 0-1 0,-8 0 1 16,-1 0-2-16,-4 0-16 16,-3-4-91-16,-4-6-87 15,-1-7-81-15,-2-7-217 16</inkml:trace>
  <inkml:trace contextRef="#ctx0" brushRef="#br1" timeOffset="-103263.84">3808 10799 565 0,'0'0'481'16,"0"0"-459"-16,0 0 40 15,0 0-23-15,0 0-27 16,0 0-6-16,5 60 11 16,19-29 9-16,8 5-7 0,6 5-7 15,10 0 4-15,4 0 1 16,4 0-1-16,4-4 4 16,-2-2-8-16,-1-3 5 15,-5-1 6-15,-4-5-2 16,-8-1-1-16,-9-2-1 15,-8 0-2-15,-8-5-5 0,-8 2-5 16,-7-4-1-16,-14 1 10 16,-10 1 5-16,-8 1-13 15,-10 1-2-15,-10 1-4 16,-4 0 0-16,-3 2-1 0,1 1-1 16,-1 2 3-16,3-2-3 15,5-1-4-15,4-1 5 16,6 0-1-16,6-7-3 15,6-1-6-15,9-4-26 16,4-5-35-16,5-5-51 0,7-9-58 16,2-14-71-16,2-12-269 15</inkml:trace>
  <inkml:trace contextRef="#ctx0" brushRef="#br1" timeOffset="-102763.14">3819 10751 963 0,'0'0'44'0,"0"0"-5"16,0 0 23-16,0 0-16 0,0 0-31 15,0 0-1-15,0 0 1 16,13 52-6-16,16-20 4 15,12 7 0-15,8 4 11 16,7 1 8-16,6 3-6 0,1-2-5 16,-1-2-6-16,-3-3-9 15,-3-2 10-15,-10-4-3 16,-3 0 6-16,-5-1 1 16,-9-4 2-16,-4-1-5 15,-8-3-4-15,-7-2-7 16,-4 0 0-16,-6-5 2 0,-2-2-4 15,-10-2 7-15,-1-1 8 16,-9-5-3-16,-5 0 6 16,-5-1 3-16,-5-3-9 15,-8 0-7-15,-6-1-7 0,-7 3-2 16,-3 1 1-16,-3 3-1 16,3 1-2-16,1 5 3 15,4 3-7-15,5 3 3 16,8 1-7-16,5-2-6 15,7-1 3-15,6-6-5 16,10-4-27-16,8-7-46 0,7-7-84 16,5-15-107-16,8-12-204 15</inkml:trace>
  <inkml:trace contextRef="#ctx0" brushRef="#br1" timeOffset="-102097.17">3813 10961 232 0,'0'0'744'0,"0"0"-689"0,0 0 52 16,-41-24-7-16,38 20-41 16,3 4-30-16,8 1-20 15,9 11-16-15,12 6 1 16,9 8 6-16,10 6 1 15,5 6 2-15,1 4-2 0,1-1 3 16,-3 0-1-16,-7-3 6 16,-4-3 8-16,-6-3 11 15,-6-5 9-15,-4-4 0 16,-8-5-6-16,-1-2-5 16,-7-5-8-16,0-2-9 15,-7-5 0-15,-2 2-3 0,0-5 3 16,-2-1 5-16,-7 0-4 15,-7 0-3-15,-4-1-2 16,-7-2-4-16,-6 0 1 16,-8 3-2-16,-5 0-6 0,-4 6 7 15,-5 5-5-15,-1 6 1 16,0 3-1-16,2 4 3 16,5-3-2-16,4 1 5 15,8-4-5-15,7-2-3 16,6-6 5-16,9-3-1 0,5-4 2 15,3-3 0-15,7 0-6 16,0-9-4-16,7-1-5 16,5-4 8-16,5-4 9 15,5-5 5-15,8 2-18 16,1-5 12-16,4 2 1 0,1-2-8 16,0 1 12-16,-2 2-7 15,-1 0 0-15,-6 5 3 16,-3 2-4-16,-6 3 5 15,-5 6-2-15,-3 3-4 16,-5 3 2-16,-1 1-7 0,-4 0-2 16,0 5 9-16,0 4-2 15,0 1-1-15,-5 3-9 16,-6 1-74-16,-2-4-110 16,-3-10-263-16</inkml:trace>
  <inkml:trace contextRef="#ctx0" brushRef="#br1" timeOffset="-93664.09">5953 13104 382 0,'0'0'-243'15,"0"0"687"-15,0 0-395 16,0 0 47-16,0 0-35 15,0 0 0-15,0 0-12 16,0 0-13-16,44-17 6 0,-15 12-7 16,10-1-10-1,11-4-1-15,11 1-1 0,10 0-3 16,4 0-2-16,4 0 2 16,-2 2-6-16,0 0-9 15,-8 3-2-15,-9 1-1 16,-10 0-2-16,-10 2 0 0,-13 1-18 15,-8 0-64-15,-11 0-84 16,-8 0-102-16,-12 0-156 16</inkml:trace>
  <inkml:trace contextRef="#ctx0" brushRef="#br1" timeOffset="-93330.67">5871 13304 144 0,'0'0'534'0,"0"0"-465"15,0 0 36-15,0 0-22 0,0 0-21 16,0 0-4-16,0 0-3 15,63-1 0-15,-19-6-14 16,14-6-6-16,11-1-2 16,12-5 0-16,9 0 6 15,1-3-10-15,-1 4-18 16,-6 2-7-16,-7 2-5 0,-13 4 1 16,-12 6-1-16,-12-2-51 15,-13-1-105-15,-12 0-317 16</inkml:trace>
  <inkml:trace contextRef="#ctx0" brushRef="#br1" timeOffset="-85031.34">3938 13347 318 0,'0'0'-162'0,"0"0"580"16,0 0-344-16,0 0 29 15,0 0 2-15,0 0-5 16,-5 36-24-16,1-35-19 16,-6 1-18-16,0 0-15 0,-4 3-9 15,-6 2-1-15,-5 1-7 16,-2 6-1-16,-8 2 2 16,-3 4 2-16,-5 3 8 15,-1 2 10-15,-6 2 9 16,-1 2 4-16,-5-1-3 15,2 2 2-15,-2-2-4 0,3-1-16 16,2 0-9-16,3-3-6 16,9-2 1-16,5-4 11 15,7-1 0-15,7-4-10 16,4-3 0-16,2-2-7 16,4-1 1-16,3-4 1 0,3 0-5 15,0 0 3-15,3-3-2 16,1 2-5-16,0-2-43 15,7 0-42-15,4-6-52 16,5-9-86-16,-1-6-153 0</inkml:trace>
  <inkml:trace contextRef="#ctx0" brushRef="#br1" timeOffset="-84464.67">3437 13323 289 0,'0'0'191'15,"0"0"-59"-15,20-44-45 16,-18 34 7-16,-2 3 13 16,0 3-8-16,-7 4 17 0,-1 1-55 15,-6 6-15-15,-3 7-7 16,-4 3-10-16,-4 6-4 15,-4 4-5-15,-4 3-3 16,1 7-6-16,-5 0-8 0,-1 1 1 16,-2 1 1-16,1-1-2 15,-1-1 11-15,0-3 4 16,5-3-3-16,0-1 3 16,9-4-7-16,4-5 6 15,6-4-2-15,7-6-4 16,2-1-6-16,6-4 1 0,1-2-2 15,0 2 0-15,4-1 0 16,6 0-1-16,4 0-1 16,2 0 2-16,8 0 0 15,5 1 5-15,7 1 3 0,2 0 2 16,9 0 1-16,0 3-8 16,5 2 2-16,1-1-2 15,-2 2-4-15,1-3 4 16,-5 1 2-16,-3-4-1 15,-8 0-1-15,-5 0-4 0,-6-4 0 16,-4 1 0-16,-8-2-3 16,-2 1 1-16,-4-2-1 15,1 2-4-15,-5-3-12 16,1 3-44-16,-2-3-111 16,0 0-48-16,-2-7-139 0,2-5-234 15</inkml:trace>
  <inkml:trace contextRef="#ctx0" brushRef="#br1" timeOffset="-75862.05">16241 15892 377 0,'-2'0'-208'15,"-3"0"780"-15,4 0-529 16,0 0 31-16,-1 0-7 16,2 2-27-16,0 2-12 15,0 3-15-15,0 4 3 0,2 2-1 16,1 6-2-16,3-1-9 16,0 3-4-16,0-1 3 15,2 2-2-15,1-3 0 16,1-2 0-16,-1-1 0 15,2 0-1-15,2-5 3 0,-4 3-2 16,4-4 0-16,3 0 0 16,3-1 3-16,4-1 4 15,2 1-10-15,6-2 5 16,3 0 8-16,5-1-1 16,5-1 1-16,4 0 12 0,4-1-1 15,4 0 1-15,4 0 0 16,5-2-7-16,2-1-8 15,5 1 1-15,3-2-5 16,5 0-1-16,2 0 4 16,9-2-6-16,3-2 3 15,0 0 1-15,7-1-4 0,1-2 5 16,5 3-3-16,1-2 0 16,1 2 2-16,5 0-4 15,1 1 1-15,5-1 4 16,3 0 2-16,2-1 1 0,3 2 5 15,3-1 1-15,4 0 7 16,1-2 5-16,3 3-4 16,3 0-1-16,1 1-3 15,5-1-7-15,5 1-3 16,3 0-7-16,5 0-2 16,1-1 3-16,3-2-2 0,4 0-1 15,3-2 3-15,-2 0-4 16,7-3 5-16,4 0 24 15,6 0 8-15,1-1-5 16,3-2-6-16,6 2-9 0,-1-2-2 16,0 2-6-16,3-1-2 15,-1 1 1-15,4-2-8 16,-4 3 2-16,4-1 4 16,-3-1-5-16,2 1-1 15,2-2 8-15,0 1-5 16,3 0 9-16,0-1 6 0,1 1 1 15,0 0 0-15,0 0-2 16,-2 0-4-16,0 0 0 16,-2 1-3-16,0-3-8 15,-5 3 5-15,-1-2-6 16,-4 0 1-16,-3-1 0 0,-1 1-1 16,1-1 1-16,1 1-2 15,-3-1-4-15,-1 1 5 16,-1 2-6-16,-2 1-4 15,-6-1 5-15,-4 2 4 16,-3 2-1-16,-4 0 5 0,-3 1-7 16,-9-1 6-16,-4 2 1 15,-4-1-5-15,-4 0 4 16,-4-1-3-16,-2 1 1 16,-4 1 1-16,0-2 1 15,-1 2-4-15,-4-2 3 0,-1 2 0 16,-4 0-2-16,-8 0 4 15,-5 0-9-15,-4 0 8 16,-10-1 2-16,-6-1-5 16,-5 0 6-16,-3-2 4 15,-5-2 1-15,-6-2 2 0,-4-1 1 16,-3-2-3-16,-5-1 6 16,-3 0 1-16,-3-3-6 15,-3 0 3-15,-2-2-5 16,-1-1-3-16,-2-2 0 15,-1 0-6-15,0-2 2 0,-1-1 2 16,1-3-7-16,2-6 4 16,-2-5 0-16,0-7-5 15,2-7-10-15,1-6-14 16,-2-13-40-16,-4-9-88 16,-4-13-276-16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57:4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4936 100 0,'3'-1'-42'16,"3"-2"72"-16,1-1 238 15,-6 0-66-15,1-2-86 16,-2-1 9-16,2 1 3 16,-2 0-26-16,0 1-10 15,0-1-17-15,0 3-6 0,0-1-12 16,0 1 1-16,-2 3-12 15,0 3-10-15,1 9-19 16,-3 7-6-16,-1 11 4 16,1 8 8-16,1 9 2 15,-3 4 4-15,3 3-1 0,1 3-4 16,0-3-10-16,0-3-5 16,2-7-5-16,0-5-5 15,6-11 5-15,3-8-2 16,3-9-3-16,1-8-2 0,3-3-43 15,-1-14-65-15,1-10-99 16,-3-9-173-16,0-8-377 16</inkml:trace>
  <inkml:trace contextRef="#ctx0" brushRef="#br0" timeOffset="367.98">16561 4541 451 0,'0'0'504'15,"0"0"-423"-15,0 0 2 16,0 0-6-16,0 0-23 16,0 0-32-16,0 0-9 15,0 0-9-15,36 40-4 0,-29-28 3 16,1 0-3-16,-1-4 0 16,-7-1 3-16,0-2-2 15,-5-2 6-15,-4-3 7 16,-2 0-1-16,0-3-9 15,0-7-2-15,5-4-19 0,3-7-75 16,3-5-198-16,11-5-575 16</inkml:trace>
  <inkml:trace contextRef="#ctx0" brushRef="#br0" timeOffset="1034.24">17772 4840 148 0,'0'0'661'0,"0"0"-553"15,0 0 6-15,0 0-18 16,0 0-38-16,0 0-7 15,0 0 2-15,15 55-9 0,-3-22 5 16,-1 7-1-16,1 9-7 16,-4 8-15-16,-1 7-12 15,-5 7-5-15,-2 4 0 16,-8 4-1-16,-5 0-4 0,-5-2 2 16,-3-8-3-16,-1-8 11 15,-5-11 46-15,-2-9-20 16,-2-11-8-16,-1-9-5 15,1-8-14-15,0-10-2 16,0-9-6-16,6-16-3 0,5-14-22 16,7-12-87-16,6-15-108 15,7-8-171-15,7-4-303 16</inkml:trace>
  <inkml:trace contextRef="#ctx0" brushRef="#br0" timeOffset="1234.33">17621 4587 1208 0,'0'0'148'0,"0"0"-46"15,0 0-45-15,0 0-8 16,16-37-43-16,-3 26-32 15,1-3-262-15,0-4-553 16</inkml:trace>
  <inkml:trace contextRef="#ctx0" brushRef="#br0" timeOffset="3953.61">4521 8057 163 0,'-16'1'164'16,"3"1"62"-16,-1-1-169 15,3-1 32-15,0 1-24 16,4 2-38-16,3 1-13 16,4 2-9-16,2 1 6 0,10 2 14 15,7 1 21-15,10 2 13 16,14 0-19-16,10-1 5 16,19 1-1-16,16-4-11 15,12 1 3-15,16-4 0 16,9 0 2-16,9-4 2 0,5 2-4 15,-5-3 2-15,-2 0 2 16,-9 0 0-16,-9-3-12 16,-12-3 8-16,-14 2-8 15,-15-2-5-15,-15 2-3 16,-17 1-5-16,-12 0-4 0,-14 2-5 16,-10-2-3-16,-7 0-4 15,-9-4-50-15,-10-6-144 16,-3-11-213-16</inkml:trace>
  <inkml:trace contextRef="#ctx0" brushRef="#br0" timeOffset="10016.85">4505 9360 179 0,'-2'3'-56'0,"0"0"271"16,-1 0-94-16,1-3-75 15,0 0 5-15,0 0-14 0,2 0-6 16,0-1-2-16,0-1 15 16,0-1-9-16,2 2-7 15,2-1-11-15,3-2-2 16,5 3 6-16,5 0 7 15,6 0 1-15,4 1 7 0,11 0-4 16,7 0-6-16,8 0 3 16,9 0 17-16,5 1 4 15,7 1-9-15,2-2-4 16,5 2-6-16,0-2 0 16,-1 0-6-16,2 0 0 0,-6-3-5 15,-4-1-6-15,-9-1-5 16,-8 2-4-16,-6 2-2 15,-13 0-1-15,-9 1-3 16,-9 0 0-16,-14 0-68 16,-6-9-171-16,-16-4-285 0</inkml:trace>
  <inkml:trace contextRef="#ctx0" brushRef="#br0" timeOffset="12716.34">7170 8065 288 0,'-9'-4'490'16,"-5"1"-398"-16,1 2-38 15,-3 1-17-15,1 4-18 16,1 13-14-16,3 6-1 16,-1 5 2-16,2 6 0 0,7 3-3 15,3 1 13-15,2-5-5 16,7-6 4-16,5-4 14 15,1-9 17-15,3-7 5 16,3-7 11-16,-2-7-11 16,4-7-10-16,-5-9-19 0,-3-7-9 15,-6-4-8 1,-9-4 0-16,-4-3-4 0,-13-1-4 16,-2 0-32-16,-6 6-12 15,3 5-8-15,4 11-16 16,2 10-48-16,8 7-65 0,3 4-112 15</inkml:trace>
  <inkml:trace contextRef="#ctx0" brushRef="#br0" timeOffset="13067.92">7455 8160 10 0,'0'0'943'16,"0"0"-892"-16,0 0 40 16,0 0-45-16,0 0-3 15,0 0-17-15,52 0-17 16,-20-3-5-16,7-1-55 0,1-3-111 16,1-3-60-16,-1-4-264 15</inkml:trace>
  <inkml:trace contextRef="#ctx0" brushRef="#br0" timeOffset="13416.15">7976 7818 733 0,'0'0'246'0,"0"0"-135"15,0 0-31-15,0 0-35 16,0 0-20-16,0 0-25 16,0 0 2-16,-10 43 2 15,7-18-4-15,0 2-2 0,1 3 1 16,0 1-2-16,2-4 3 16,0 0-2-16,0-6 2 15,7-2 0-15,2-3-1 16,2-4 2-16,5-2 3 15,3-3 2-15,4-2-2 0,2-3 2 16,2-2-1-16,-2-1-2 16,1-6-6-16,2-3-75 15,-3-3-94-15,-2-5-151 16,-6-5-167-16</inkml:trace>
  <inkml:trace contextRef="#ctx0" brushRef="#br0" timeOffset="13617.29">8129 7864 359 0,'0'0'449'0,"0"0"-391"15,-15 47 36-15,11-25-17 16,4 4-16-16,-2 5-5 16,2 4-14-16,-2 5-21 15,0 4-14-15,-1 7-3 16,-3 9-4-16,-1 4 1 15,0 1-39-15,5-2-148 0,-1-9-240 16</inkml:trace>
  <inkml:trace contextRef="#ctx0" brushRef="#br0" timeOffset="16132.81">7724 9343 1 0,'6'-7'120'16,"1"-3"284"-16,0 2-304 0,2-3-14 16,-2 3-18-16,3 1-20 15,2 3-18-15,-1 4-1 16,2 0-15-16,1 6-8 15,1 8-2-15,-1 3-6 16,-3 4 2-16,1 2 3 0,-8 1-2 16,-4 0-9-16,-2-2 2 15,-10-1 2-15,-7-6 4 16,-4-2 4-16,-2-7 17 16,0-6-14-16,2 0-1 15,2-13 2-15,5-7 0 16,5-7 3-16,7 0-3 0,2-4-3 15,4 4-3-15,6 4-16 16,9 5-51-16,4 4-83 16,2 3-75-16,4 3-253 15</inkml:trace>
  <inkml:trace contextRef="#ctx0" brushRef="#br0" timeOffset="16382.81">8168 9311 249 0,'0'0'542'0,"0"0"-436"16,0 0 4-16,0 0-24 16,0 0-19-16,0 0-9 15,0 0-17-15,0 0-21 0,46-20-14 16,-25 14-4-16,4-1-3 15,2 1-5-15,2-1-48 16,2 0-58-16,-2 3-67 16,-4-3-70-16,-2-2-157 15</inkml:trace>
  <inkml:trace contextRef="#ctx0" brushRef="#br0" timeOffset="16734.02">8553 9193 25 0,'0'0'701'0,"0"0"-580"15,0 0 20-15,0 0-28 16,0 0-44-16,0 0-37 16,0 0-22-16,0 0-14 15,11 7 0-15,-11 7 7 0,0 3 0 16,-2 3-3-16,0 3 4 15,0-1-4-15,1 1 1 16,-1-3 1-16,2 0-1 16,0-3 2-16,5-1 3 0,1-5-2 15,3 1 1-15,7-3-1 16,4-1 3-16,2-3 1 16,3-2-3-16,2-3-6 15,0 0 2-15,-2-3-42 16,1-5-62-16,-6-5-88 0,0-6-93 15,-7-3-254-15</inkml:trace>
  <inkml:trace contextRef="#ctx0" brushRef="#br0" timeOffset="16933.12">8712 9264 129 0,'0'0'669'15,"-7"44"-573"-15,7-17 20 16,-2 4-30-16,2 3-17 16,-2 4-27-16,-1 0-21 0,0 3-15 15,1-2-3-15,-2 1-4 16,0-4-34-16,4-11-157 16,0-8-314-16</inkml:trace>
  <inkml:trace contextRef="#ctx0" brushRef="#br0" timeOffset="20783.21">7136 11667 40 0,'-4'-1'2'0,"-1"1"-4"15,2 0-22-15</inkml:trace>
  <inkml:trace contextRef="#ctx0" brushRef="#br0" timeOffset="20848.91">7136 11667 15 0,'-38'8'33'0,"38"-8"-14"0,0-4-21 15</inkml:trace>
  <inkml:trace contextRef="#ctx0" brushRef="#br0" timeOffset="21867.12">7109 11653 67 0,'0'0'11'0,"0"0"-2"15,0 0 2-15,0 0 8 16,0 0 178-16,0 0-123 15,0 0 4-15,-16 4-11 16,10-3 0-16,3-1-18 0,-1 3-14 16,0-3-4-16,2 3 2 15,-1-3 6-15,3 3-5 16,-2-3-3-16,2 0 6 16,0 0 7-16,0 0-17 15,5 0-8-15,-1 0-6 16,3-1-10-16,3-1 3 0,4-1 0 15,1 0-6-15,4-1 5 16,3 1-3-16,0-1-1 16,3 1 5-16,-1-1 2 15,3 1 3-15,-2 0 2 16,-1 2-5-16,3-2 5 0,-2 3-6 16,-1-1-4-16,1 1 4 15,-1 0-4-15,1 0-3 16,-2 0 7-16,2 0-5 15,1 0 8-15,-4 0 8 16,3 0 0-16,-1 0-1 0,1 0 0 16,-2 0-6-16,3 3-2 15,-1 1-3-15,1-1-3 16,6 1 1-16,-1 0-3 16,0-1 2-16,5-2 3 15,-3 1 1-15,4-1 9 0,-3 2 10 16,-1-2-7-16,0 1-2 15,-4-1-5-15,-1 2-5 16,-3 1-1-16,0-2-3 16,0 1-3-16,0-1 1 15,-3 1 0-15,2-1-1 0,1 1 2 16,2 0-2-16,-2-1-1 16,-1 2 2-16,3-1 0 15,-1 0-1-15,1 0 4 16,2 1-2-16,-2-2 4 15,2 1 4-15,-1-1 0 0,0 0-3 16,0 1 0-16,1 0-3 16,0-1 3-16,-2 1-3 15,4 0-1-15,-3-2 2 16,6 1 4-16,-2-1 5 16,1 1 7-16,3-1-5 15,-1-1 3-15,3 0-2 0,-2 0-6 16,1 0-2-16,0 0-2 15,-1 0-5-15,-1 0 2 16,1-3-4-16,0-1 0 16,2 0 5-16,-2 1-7 0,0-3 4 15,1 2 2-15,-3 1-4 16,-1-1 7-16,-2 1 9 16,-2 0-2-16,-2 2 2 15,-4-2-7-15,0 3-5 16,-2-1 1-16,0 0-5 0,1 0 0 15,-2 0 4-15,1 1-5 16,1-2 2-16,-1 2 1 16,2-1-4-16,-6 1 1 15,-1-1 5-15,-1 0-8 16,-4 1 9-16,2-2-5 16,-6 0 1-16,-1 1 0 15,-1-1 1-15,1 2-6 0,-3-1 0 16,4 0-16-16,-5 0-21 15,0-6-62-15,0-7-123 16,-2-10-370-16</inkml:trace>
  <inkml:trace contextRef="#ctx0" brushRef="#br0" timeOffset="38616.82">7153 10812 125 0,'0'0'338'16,"0"0"-251"-16,-31-43-2 15,21 28 3-15,5 2-12 0,1 0-11 16,-1 3-9-16,5 0-7 16,2 2-6-16,7-1-18 15,2 1-11-15,7 3-8 16,7 1-6-16,4 4 1 16,7 7 2-16,4 10-6 15,4 7 3-15,4 9 1 16,1 8-1-16,-5 6 1 0,-4 7-4 15,-7 3-4-15,-8 6-15 16,-8 2 7-16,-9 2 8 16,-8 1 8-16,-11-2 6 15,-11 0 3-15,-7-3 4 0,-5-5 5 16,-4-7 0-16,-5-10 11 16,1-6 7-16,-5-10-7 15,0-10-12-15,-2-12-2 16,0-6 6-16,0-17-3 15,2-15-10-15,4-12-2 16,8-13-6-16,8-12 12 0,9-8-1 16,9-5-6-16,9-3-6 15,4-3 7-15,14 3-2 16,7 6 13-16,9 4 8 16,4 9-5-16,6 11-12 15,-1 14-8-15,1 17-2 0,-1 19-7 16,-5 11-38-16,-3 22-12 15,-3 16-51-15,-6 16-24 16,-5 11-61-16,-4 0-284 16</inkml:trace>
  <inkml:trace contextRef="#ctx0" brushRef="#br0" timeOffset="43351.25">10303 11306 305 0,'0'0'-155'0,"0"0"566"16,0 0-344-16,0 0-2 15,0 0-13-15,0 0-1 16,0 0-7-16,47-24-6 15,-27 17-2-15,5-3-10 0,6 0-9 16,7 0-6-16,6 0-2 16,10 0-8-16,9-1 0 15,6 2 1-15,7 2-5 16,6 1 7-16,3 4-2 16,5 2-2-16,-1 0 1 15,5 7 3-15,2 1 22 0,5 5 16 16,4 4-1-16,2 3-20 15,5 4 3-15,2 3-12 16,2 4 3-16,1 3 6 16,1 2 1-16,-1 1 0 15,1 6 2-15,-5-1-3 0,-3 5-1 16,-5 0 3-16,-4 4-5 16,-5-1-4-16,-8-2-6 15,-9 3 3-15,-4-2 1 16,-12 0-2-16,-9 1-3 15,-8-3-1-15,-8 0-2 16,-5-2 2-16,-8-2-4 0,-5-3-1 16,-3-3 5-16,-5-2-2 15,-3-5-3-15,-5-2 2 16,-1-4 1-16,-1-4-1 16,-2-2 5-16,2-3-2 15,-2-4-1-15,0-1 1 0,0-5-5 16,0 0 0-16,0-3 1 15,0 0-2-15,0-2 0 16,2 0 1-16,-2 2-3 16,2-2 3-16,0 0 1 0,0 0 0 15,-2 0 2-15,3 0-3 16,-2-2 0-16,0 2 3 16,-1-2-4-16,0 0 1 15,0-1 0-15,0-4-68 16,-5-3-91-16,-1-4-138 15,-1-3-245-15</inkml:trace>
  <inkml:trace contextRef="#ctx0" brushRef="#br0" timeOffset="43700.23">13571 12079 459 0,'0'0'358'15,"0"0"-293"-15,0 0 19 16,0 0-1-16,0 0 8 16,0 0-14-16,0 0-28 0,0 0-26 15,0 0-13-15,0 0-5 16,0 0-2-16,15 51 0 16,-9-23 3-16,2 2-1 15,-3 3-1-15,-2-1 4 16,2 1 6-16,-5 1 5 0,2-4 6 15,-2-3 0-15,0-4 6 16,-6-3 17-16,-3-5 1 16,-5-3 18-16,-5-5-6 15,-2-4-16-15,-6-3-13 16,0-2-11-16,0-6-16 0,6-4-1 16,5-5-8-16,13-7-91 15,5-4-218-15,21-8-510 16</inkml:trace>
  <inkml:trace contextRef="#ctx0" brushRef="#br0" timeOffset="45532.52">13723 13054 307 0,'0'0'737'15,"-10"39"-698"-15,6-18 12 16,4 9 8-16,0 4-19 15,2 0-18-15,0 5-5 0,-2-1-12 16,1-4 1-16,-1-6-4 16,0-6-7-16,-3-8-55 15,1-10-87-15,-2-8-216 16</inkml:trace>
  <inkml:trace contextRef="#ctx0" brushRef="#br0" timeOffset="45699.31">13727 12765 875 0,'0'0'145'0,"0"0"-71"0,0 0 33 16,0 0-44-16,0 0-49 16,0 0-13-16,0 0-36 15,0 0-174-15,-33-16-384 16</inkml:trace>
  <inkml:trace contextRef="#ctx0" brushRef="#br0" timeOffset="46183.71">14098 12728 29 0,'0'0'810'0,"0"0"-717"15,-2-38 43-15,-5 26-5 16,3 0-39-16,-3 0-43 0,0 2-16 15,-1 0-17-15,0 6-10 16,1 2-2-16,1 2 1 16,-2 9-5-16,5 15-1 15,-2 10-6-15,0 14 3 16,4 12 4-16,1 11 0 0,0 10-1 16,0 4 3-16,-2-1-2 15,-1-3 0-15,-5-3-2 16,-1-7-3-16,-5-3 2 15,-4-11 6-15,2-4-4 0,-2-8 5 16,3-8-5-16,-1-11 1 16,3-8 2-16,4-11-6 15,-2-7-64-15,6-12-66 16,-2-16-96-16,3-11-265 16</inkml:trace>
  <inkml:trace contextRef="#ctx0" brushRef="#br0" timeOffset="46319.12">13800 13182 142 0,'0'0'778'0,"0"0"-726"15,0 0 88-15,54 16-17 0,-18-16-32 16,8-9-42-16,4-5-33 16,1-3-14-16,-5-4-64 15,-3-3-212-15,-8-2-264 16</inkml:trace>
  <inkml:trace contextRef="#ctx0" brushRef="#br0" timeOffset="47451.14">14619 12552 241 0,'0'0'-96'0,"0"0"512"15,0 0-284-15,0 0-19 16,0 0 6-16,0 0-13 0,0 0-28 16,0 0-18-16,0 0-20 15,0 0-7-15,-43-36-16 16,32 42-8-16,0 8-5 16,-5 12-2-16,1 9-1 15,-3 15 7-15,0 14 9 16,2 11 21-16,0 9 2 0,3 7-13 15,2 0-4-15,2-5-11 16,4-8-5-16,4-8-1 16,1-10-3-16,1-12-2 15,6-7 0-15,0-7 0 0,2-7-3 16,-1-5 4-16,1-7-24 16,3-5-79-16,-5-10-98 15,2-6-163-15</inkml:trace>
  <inkml:trace contextRef="#ctx0" brushRef="#br0" timeOffset="48333.31">14880 12570 167 0,'0'0'537'16,"0"0"-456"-16,0-37 57 15,2 27-17-15,-2 2-14 0,1 4-28 16,0 2-14-16,0 2-25 15,1 10-27-15,0 9-6 16,3 9 1-16,-3 10 1 16,2 9-3-16,1 9-1 15,-3 3-1-15,2 1 0 0,-3 1-4 16,2-6 2-16,0-4-1 16,-1-8-2-16,-2-6-1 15,0-9-91-15,0-12-184 16,0-9-254-16</inkml:trace>
  <inkml:trace contextRef="#ctx0" brushRef="#br0" timeOffset="48783.79">14932 13296 400 0,'0'0'582'15,"0"0"-501"-15,0 0 5 16,0 0-34-16,0 0-20 0,0 0-24 16,0 0-3-16,0 0-2 15,0 0-4-15,27-6-2 16,-25 12-3-16,-2 1 6 16,0 2 8-16,0-1-3 0,-5-1 2 15,0-1 1-15,1-3 3 16,-3-2 18-16,3-1 1 15,0-4 10-15,-1-6 15 16,4 1-20-16,0-2-25 16,1-1-6-16,0 1-11 0,7 0-94 15,0-3-157-15,5 0-496 16</inkml:trace>
  <inkml:trace contextRef="#ctx0" brushRef="#br0" timeOffset="49499.41">15488 12768 3 0,'0'0'1002'0,"0"0"-921"16,-37-6 51-16,29 7-45 16,-1 12-40-16,-1 9-35 15,3 6-2-15,0 7 6 0,4 5 4 16,3 0 2-16,0-2-13 15,8-5 0-15,5-5-2 16,2-9 5-16,6-7 23 16,3-8 4-16,1-7 1 15,0-13-8-15,-5-10-18 0,-4-8-8 16,-8-8-1-16,-8-7-4 16,-6-2-4-16,-11 3-17 15,-2 4-10-15,-8 8 7 16,0 12-1-16,3 11-29 15,3 13-36-15,8 5-41 0,5 6-119 16,9 6-239-16</inkml:trace>
  <inkml:trace contextRef="#ctx0" brushRef="#br0" timeOffset="49917.52">15897 12768 748 0,'0'0'441'16,"0"0"-355"-16,-54 12 31 16,32-3-12-16,-3 2-63 15,1 5-32-15,2 4-7 0,6 3-1 16,6 1-3-16,4 1 1 16,6 1 1-16,6-3-3 15,7-4 4-15,6-2-6 16,1-8 15-16,5-7-1 0,0-3-2 15,-2-13 0-15,-2-7 3 16,-3-8-5-16,-9-9-1 16,-5-7 0-16,-4-8-4 15,-9-8 2-15,-5-3-2 16,-7-7 1-16,-3 0 2 16,3 4-6-16,-3 9 2 0,5 10 1 15,4 11-3-15,4 14 4 16,4 15 0-16,5 8-9 15,2 19-5-15,2 14 1 16,5 14 5-16,0 14 6 16,4 9-3-16,0 5-14 0,3 0-51 15,3-8-101-15,0-11-140 16,6-11-210-16</inkml:trace>
  <inkml:trace contextRef="#ctx0" brushRef="#br0" timeOffset="50353.59">16111 12832 95 0,'0'0'920'16,"0"0"-773"-16,0 0-6 0,0 0-56 16,-44-23-54-16,31 27-26 15,0 8-2-15,3 6-1 16,1 3-3-16,2 5 2 15,5 0-2-15,1-1 2 16,2-4-1-16,6-4-1 0,5-5-1 16,3-7 16-16,3-5-2 15,2-5 16-15,0-11 3 16,0-9-16-16,-2-10-9 16,-2-10-2-16,-10-9-2 15,-3-9-1-15,-3-7-4 0,-5-6 3 16,-8-2 3-16,2 4-1 15,2 10 2-15,-3 13-2 16,4 14 26-16,5 19 13 16,1 16-17-16,2 12-21 15,0 23-6-15,5 14 2 16,3 11 1-16,4 12 1 0,1 6 0 16,1 5-3-16,1-7 5 15,3-4-2-15,0-11-42 16,6-12-157-16,-3-16-95 15,1-16-202-15</inkml:trace>
  <inkml:trace contextRef="#ctx0" brushRef="#br0" timeOffset="50817.6">16351 12147 11 0,'0'0'416'16,"0"0"-241"-16,0 0-63 15,-42-3-8-15,35-1 20 16,4 1-10-16,-1 2-4 16,4 1-8-16,4 0-31 0,6 7-5 15,7 8 19-15,8 9-17 16,9 13-18-16,6 15-16 15,9 10-12-15,-2 9-8 16,-1 11-8-16,-6 5-6 16,-8 5 2-16,-14 4-5 15,-15 4 2-15,-6 1-26 0,-22-1-19 16,-12-8 3-16,-11-8 12 16,-10-13-32-16,-7-14-45 15,-4-22-81-15,-2-16-215 16</inkml:trace>
  <inkml:trace contextRef="#ctx0" brushRef="#br0" timeOffset="82983.57">5417 12416 67 0,'0'0'56'0,"42"2"95"15,-17-2-35-15,-2 0-102 16,2 0 6-16,0 0-13 0,3 3-5 16,1 1-1-16,4 1 1 15,4-1-1-15,0 0-1 16,5-1 0-16,6 1 0 16,0-1-1-16,6-1 2 15,3-1-1-15,5-1 0 16,5 0 2-16,2 0-1 0,3-3 2 15,2 0 0-15,-1-1 5 16,3 1 13-16,-2 0-7 16,0 1-10-16,-1 1-2 15,1 1-2-15,2 0 1 16,0-1 0-16,5 1 0 0,-1-1-1 16,0-1 3-16,3 0 0 15,2-2 59-15,2 0 11 16,0-1-19-16,3-1-13 15,-1 0-7-15,1 1-1 16,-1 0-10-16,1 1-4 0,-1 1-6 16,3-1-6-16,2 2-4 15,-1-2 0-15,6 1 1 16,1-1-4-16,3 1 2 16,-4 0-1-16,3-1 2 15,0 1 5-15,0-1 1 0,0 0-3 16,-1-2 0-16,2 2-2 15,-2-3 0-15,1 1 2 16,1-1-7-16,0 3 4 16,-3-3-1-16,0 2-2 0,0 1 4 15,0 0-1-15,-4 0 5 16,0-1 10-16,0 3-5 16,-3-3 1-16,1 4 2 15,0-2 2-15,-2 3 3 16,-5-3 6-16,-2 3-3 15,-2-1 0-15,-3-1 1 0,-3-2-7 16,-6 3-1-16,-2-4-2 16,-4 2-8-16,-7-1-1 15,-2 1-3-15,-10-1-1 16,-5 1 2-16,-5 0-5 16,-7-1 3-16,-4 1-2 0,-5 2-1 15,-3-2 0-15,-4 0-10 16,-5 2-43-16,-5-2-68 15,-3-4-127-15,-5 0-320 16</inkml:trace>
  <inkml:trace contextRef="#ctx0" brushRef="#br0" timeOffset="86416.62">7411 12126 378 0,'-2'-2'-214'16,"-3"-5"640"-16,0 0-412 15,1-3 51-15,0-1 3 0,-1 1-12 16,-1-1-6-16,-2 2 0 16,-3 0-9-16,1 0-1 15,-4 1-8-15,-1 1-2 16,-4-1-3-16,-3 2-6 15,-7 0 4-15,-3 2-3 0,-6 3 22 16,-5-1-15-16,-5 2-12 16,-5 0-9-16,-5 2 5 15,-3 2-5-15,-8 0-3 16,0-1 0-16,-3 0-4 16,-4-2 1-16,-4 1 1 0,-5-2 0 15,-5 0 6-15,1 0-10 16,-7-2 3-16,0-2 5 15,0-3-4-15,0 0 1 16,0-4 7-16,-3-3-6 16,7-2-2-16,0-3 0 0,-2-1 0 15,6-4-2-15,0-1 6 16,3-1 2-16,0-4 3 16,0-1-3-16,7-3-6 15,2-2-1-15,2-1 1 16,8-2-3-16,5-1 2 0,5-1-2 15,5-2 1-15,8 2 3 16,6-4-5-16,5-1 11 16,7-1 6-16,7-1-8 15,7 0-5-15,7-1 9 16,4 1-4-16,0 3-1 0,9-1-3 16,5-2-5-16,3 1 1 15,6 0 0-15,4 0 0 16,6 2 1-16,5-1-1 15,2 3-2-15,9 0 3 16,1 0-1-16,5 0 1 0,5 1 1 16,1-1 1-16,1 2 8 15,1 3 8-15,-1 2-1 16,-3 4 1-16,-3 3-1 16,-5 5-12-16,-6 1-2 15,-4 3-3-15,-6 2-1 0,-6 4 4 16,-9 2-7-16,-2 1 5 15,-7 4 1-15,-5 1-6 16,0 2 2-16,-6 0-10 16,0 1-39-16,-3 0-28 15,-4 0-65-15,-2-1-108 16,-2-4-67-16,-4-3-180 0</inkml:trace>
  <inkml:trace contextRef="#ctx0" brushRef="#br0" timeOffset="86800.45">5117 10039 104 0,'0'0'447'16,"0"0"-371"-16,0 0-14 16,0 0 12-16,0 0-21 15,0 0-9-15,0 0-10 0,0 0-9 16,0 0 1-16,40 19 4 15,-19-12 14-15,4 0 7 16,6 0 3-16,2-1-8 16,3-2-4-16,-1 2 3 15,4-2-10-15,-7 0 1 0,-3 0-24 16,-6 1-5-16,-4 0-2 16,-4 0-4-16,-3 2 4 15,-6 0-1-15,-2 3-3 16,-4 1 1-16,-2 8 2 15,-11 3 2-15,-5 5 2 0,-7 5 5 16,-4 3 1-16,-4 2 1 16,0 4-10-16,3-1-5 15,-1-3 1-15,4-6-71 16,3-11-229-16,8-14-763 16</inkml:trace>
  <inkml:trace contextRef="#ctx0" brushRef="#br0" timeOffset="99868.19">6555 15378 41 0,'19'0'70'16,"0"0"201"-16,-1 0-230 15,-1 0-8-15,2-1 8 0,0-1 5 16,4 0-24-16,1 1-1 16,3 0 10-16,1 1 12 15,3 0-10-15,2 0-8 16,-1 1 6-16,5 2-2 16,-1 1-11-16,5-1 1 0,1 2 3 15,0-4-3-15,5 3 10 16,0-1 0-16,0 0-2 15,2 0-1-15,0 1-13 16,1 3-6-16,1 0-1 16,3 3-2-16,1-1-2 0,0 3-1 15,0 0-1-15,0-1 3 16,-1-1 6-16,2 0 13 16,-5-1 12-16,3-2 0 15,-2 0-10-15,-4-3 4 16,2 2-9-16,-2-2-6 15,-2 0 0-15,-1-1-6 0,-3 1-3 16,-2-1 1-16,-4 0-6 16,-5 0 2-16,-2-1 1 15,-4 0-3-15,-5 1 4 16,-5-2-5-16,0 2 0 16,-5-1 1-16,-5-2-7 15,-3 1-16-15,0 1-20 0,-4-2-24 16,-5 0 17-16,-6 0-36 15,-7 0-63-15,-1-3-143 16,-4-4-124-16,2-2 355 16</inkml:trace>
  <inkml:trace contextRef="#ctx0" brushRef="#br0" timeOffset="104882.65">9199 15013 142 0,'-8'4'477'16,"4"-1"-423"-16,0-3 6 16,4 0-14-16,0 0-7 15,0 0-25-15,5 0 3 0,6 0 4 16,0-4-6-16,9-2-5 15,2-1-7-15,10 0-1 16,6-1-2-16,4-1 3 16,8-2-3-16,5 1-2 15,7 0 5-15,8 0-2 16,1 0-1-16,10 0 3 0,3 1 2 16,8 1 0-16,5-1 4 15,6 1-1-15,2 1 0 16,6 0 0-16,6 2-6 15,4 1 3-15,6 3-2 16,3-1-2-16,5 2 6 0,4 0 9 16,0 6 15-16,1 2 2 15,-1 4-9-15,0 1-2 16,-7 2-3-16,2 5 4 16,-6 3-2-16,-2 1-6 0,0 2-7 15,-1 2 4 1,-2 1 0-16,0 0-2 0,-2-2 2 15,0 0-2-15,-3 2 4 16,-7-4-1-16,-3 1 3 16,-8-2 11-16,-10-1-4 15,-8-1-6-15,-10 0 4 0,-12-4-4 16,-13-1-9-16,-11-1-3 16,-10-4-3-16,-10-1-3 15,-7-3 3-15,-7-2-5 16,-2-2-4-16,-7-3-1 15,-3-1-37-15,-6-2-29 0,1-7-65 16,-2-4-38-16,5-4-21 16,5-4-176-16</inkml:trace>
  <inkml:trace contextRef="#ctx0" brushRef="#br0" timeOffset="105200.21">13725 15037 72 0,'0'0'540'16,"0"0"-383"-16,0 0-15 16,0 0-20-16,0 0-36 15,0 0-24-15,0 0-31 0,0 0-16 16,0 0-2-16,0 0-5 16,58 40-2-16,-34-19-2 15,1 3-2-15,0-1-3 16,-5 4 6-16,-5 1-6 15,-6 0 3-15,-4-1 1 0,-8 2-3 16,-10 0 15-16,-9-1-9 16,-8 1 2-16,-5-1 1 15,-7-1-6-15,-4-2-1 16,2-2 0-16,-1-3-10 16,7-4-90-16,5-6-82 0,10-5-126 15,14-5-308-15</inkml:trace>
  <inkml:trace contextRef="#ctx0" brushRef="#br0" timeOffset="105717.5">14422 15372 122 0,'0'0'684'16,"0"0"-628"-16,0 0 86 16,0 0-86-16,0 0-20 15,-9 62 6-15,14-30-6 0,1 6 0 16,0 2-23-16,0-1-7 16,-4-1 1-16,-2-1-4 15,0-2-1-15,-5-5-22 16,1-4-75-16,1-12-73 15,1-10-216-15</inkml:trace>
  <inkml:trace contextRef="#ctx0" brushRef="#br0" timeOffset="105900.43">14405 15118 814 0,'0'0'69'16,"-23"-35"3"-16,12 25 23 15,2 5-27-15,4 4-41 16,-1 1-29-16,6 4 7 16,0 5-33-16,8-2-152 15,6-1-228-15</inkml:trace>
  <inkml:trace contextRef="#ctx0" brushRef="#br0" timeOffset="106283.1">14757 15219 71 0,'0'0'655'0,"2"-43"-631"16,-2 18 78-16,0 1-19 0,-4 1-10 15,-3 3-40-15,-1 6 4 16,-2 4-6-16,-1 6-11 15,-3 4-6-15,1 5 6 16,-1 11-8-16,0 10-10 16,7 9-2-16,0 13 2 0,7 11 3 15,1 7 2-15,9 4 2 16,1 0-5-16,3-1-2 16,-3-5-1-16,-4-4-1 15,0-6 1-15,-3-2 1 16,-4-6-3-16,0-5 2 0,-5-5-1 15,-2-7 3-15,-3-5-4 16,-1-7-7-16,-1-9-29 16,1-8-54-16,-5-13-54 15,3-16-154-15,2-12-200 16</inkml:trace>
  <inkml:trace contextRef="#ctx0" brushRef="#br0" timeOffset="106450.45">14558 15478 200 0,'0'0'655'0,"0"0"-592"16,0 0 39-16,0 0-49 0,0 0-2 15,59 31-11-15,-26-28-14 16,5-3-16-16,2-2-4 16,3-4-9-16,-3-5-45 15,-6-2-192-15,1-2-308 0</inkml:trace>
  <inkml:trace contextRef="#ctx0" brushRef="#br0" timeOffset="107048.79">15270 14992 20 0,'0'0'200'15,"0"0"117"-15,0 0-242 0,-28-40 57 16,22 31-17-16,-4 0-13 16,0 3-18-16,1 2-7 15,-3 4-11-15,1 1-17 16,0 10-25-16,-3 12-6 16,0 13-6-16,0 13 10 0,1 15 9 15,2 16-25-15,-1 11 1 16,3 2 6-16,1 1-5 15,4-4-3-15,2-9-2 16,2-12-4-16,8-9 3 16,5-11-3-16,5-10-1 15,2-9 2-15,4-12-28 0,1-11-132 16,-1-8-159-16,0-19-360 16</inkml:trace>
  <inkml:trace contextRef="#ctx0" brushRef="#br0" timeOffset="107684.69">15428 15043 149 0,'0'0'521'16,"0"0"-444"-16,0 0 71 15,0 0-43-15,0 0-31 0,0 0-42 16,0 0-13-16,13 38 23 15,-3 1-2-15,1 6-23 16,-1 8 6-16,-4 2-7 16,2-1-9-16,-5 1-5 15,0-3-1-15,-2-3-3 0,0-5-16 16,0-4-112-16,-1-10-96 16,2-7-222-16</inkml:trace>
  <inkml:trace contextRef="#ctx0" brushRef="#br0" timeOffset="107851.13">15513 15756 601 0,'0'0'350'0,"0"0"-212"16,0 0 0-16,0 0-68 15,0 0-36-15,0 0-24 0,0 0-15 16,0 0-47-16,18-40-219 15,4 14-391-15</inkml:trace>
  <inkml:trace contextRef="#ctx0" brushRef="#br0" timeOffset="108683.29">15913 15226 39 0,'0'0'557'15,"0"0"-405"-15,0 0-15 0,0 0-6 16,0 0-36-16,0 0-16 16,0 0-24-16,0 0-28 15,0 0-20-15,0 0-5 16,0 0-3-16,-27 44 2 15,23-5 0-15,-3 7-1 16,6 1 0-16,-1-1 2 0,2-4-3 16,7-6 0-16,2-9 5 15,5-10-10-15,2-6 6 16,6-11-4-16,2-5-22 16,-1-17-144-16,1-17-184 15</inkml:trace>
  <inkml:trace contextRef="#ctx0" brushRef="#br0" timeOffset="108850.21">15973 14927 416 0,'0'0'475'0,"0"0"-428"16,-43 22 29-16,41-20-29 15,2-1-28-15,1-1-21 16,12 0-28-16,2-7-145 15,6-7-304-15</inkml:trace>
  <inkml:trace contextRef="#ctx0" brushRef="#br0" timeOffset="109301.57">16351 15240 135 0,'0'0'706'15,"0"0"-655"-15,0 0 80 16,0 0-62-16,0 0-36 15,0 0-8-15,0 0 9 16,71-1 16-16,-26-2-13 0,4-1-21 16,1-2-9-16,-2 2-6 15,-5-2-1-15,-5 2-1 16,-6 0-33-16,-8-2-120 16,-9-1-77-16,-5-5-224 15</inkml:trace>
  <inkml:trace contextRef="#ctx0" brushRef="#br0" timeOffset="109483.48">16545 14985 99 0,'0'0'805'0,"0"0"-767"15,0 0 6-15,-8 37-21 16,8-23-17-16,0-3-8 15,0 2-86-15,2-3-311 16</inkml:trace>
  <inkml:trace contextRef="#ctx0" brushRef="#br0" timeOffset="109616.39">16590 15411 56 0,'0'0'971'0,"0"0"-924"15,0 0-4-15,0 0-37 16,0 0-110-16,13-67-342 16</inkml:trace>
  <inkml:trace contextRef="#ctx0" brushRef="#br0" timeOffset="110066.59">16872 14840 56 0,'0'0'1083'0,"0"0"-1042"15,-36 49 43-15,34-23-39 16,2 10-23-16,4 6-11 16,7 2-12-16,3 3 2 15,1 1 4-15,0-4-4 0,-1-4-3 16,-3-4 5-16,-1-5-8 15,-4-6 2-15,-5-6 3 16,-1-5 1-16,0-7 2 16,-1-4 6-16,-1-3 1 0,-2-10 16 15,1-6 8-15,2-6-18 16,1-1-12-16,2 0-4 16,6 2-5-16,3 4 1 15,3 6-2-15,2 5 7 16,0 6-2-16,-1 0-4 0,0 11 1 15,-3 2 3-15,-4 6-8 16,-5 1 2-16,-3 2-9 16,-1 0-8-16,-11 2-5 15,-3-2-7-15,-4-2-4 16,-1-5 12-16,2-6-15 0,4-3-58 16,4-7-29-16,9-15-109 15,2-8-214-15</inkml:trace>
  <inkml:trace contextRef="#ctx0" brushRef="#br0" timeOffset="110448.96">17101 15148 171 0,'0'0'491'16,"0"0"-353"-16,0 0-6 16,8 37-1-16,-4-23-60 15,0 0-33-15,3 2-15 0,2-2-11 16,0-2-3-16,2-2-3 15,0-5-2-15,1-5 2 16,-1 0 4-16,0-5 0 16,0-7 5-16,-4-3 0 15,-1 0 12-15,-5 0 19 16,1 3 4-16,-2 4-13 0,0 3 14 16,0 5-17-16,4 15-27 15,4 10-10-15,4 8 1 16,3 11 7-16,3 6-2 15,3 2-3-15,-5-2 3 16,0-2-3-16,-8-1 1 0,-6-6-1 16,-2-4-2-16,-13-3-17 15,-7-7-30-15,-7-7 1 16,-4-7 22-16,-3-12-30 16,-1-5-42-16,1-19-114 15,3-12-150-15,9-11-278 0</inkml:trace>
  <inkml:trace contextRef="#ctx0" brushRef="#br0" timeOffset="110966.5">17599 14895 214 0,'0'0'774'0,"0"0"-667"16,0 0 64-16,0 0-74 0,0 0-31 15,0 0-17-15,0 0-20 16,0 0-23-16,1-38-5 15,19 36-2-15,-1 2 0 16,2 5-3-16,-5 3-3 16,-3 7-1-16,-3 2-9 15,-5 3-18-15,-4 4-13 0,-1 1 6 16,0 4 7-16,-2-2 17 16,0-1 12-16,0-3 6 15,2-3-1-15,7-3-2 16,6-1 6-16,7-2 1 0,0 0-3 15,0 1 4-15,0-2-3 16,-4 0-4-16,-2 0 2 16,-8 1 0-16,-6 0 2 15,-9-1-2-15,-9 2 2 16,-7 0 2-16,-6 2-3 0,-5-1-21 16,-1-2-32-16,5 0-52 15,3-8-61-15,8-6-141 16,11-7-270-16</inkml:trace>
  <inkml:trace contextRef="#ctx0" brushRef="#br0" timeOffset="111266.36">17701 14486 1068 0,'0'0'93'15,"40"4"-30"-15,-13 8 47 16,2 6-40-16,6 9-47 16,3 7-4-16,6 9 6 15,-2 4-8-15,5 5 0 16,-5 5-7-16,-2 10-8 16,-9 4 2-16,-10 6-4 0,-11 9-1 15,-10 9 5-15,-12 3-4 16,-17-1 2-16,-13-5 0 15,-8-8 0-15,-13-9-23 16,-4-11-24-16,-5-10-33 0,-1-12-53 16,2-16-143-16,6-18-417 15</inkml:trace>
  <inkml:trace contextRef="#ctx0" brushRef="#br0" timeOffset="126116.89">5936 15416 45 0,'-7'-5'414'16,"-2"-2"-310"-16,-2 0-13 15,-1-2 26-15,-1 2-27 16,-2 0-12-16,-3 1-5 15,-1 1-11-15,0 4-8 16,-6 1-23-16,0 15-13 0,-4 10-13 16,-2 16-1-16,-2 16-4 15,1 14 0-15,1 13-1 16,6 10 0-16,10 1 4 16,11 2-4-16,8-4-2 15,18-12-5-15,12-8-3 16,10-14-46-16,10-13 44 0,7-14-33 15,8-16-26-15,2-10-64 16,3-12-102-16,0-14-350 16</inkml:trace>
  <inkml:trace contextRef="#ctx0" brushRef="#br0" timeOffset="126766.5">8329 15341 116 0,'0'0'351'0,"0"0"-292"16,-17-37 20-16,13 20 14 0,1 0 1 15,1 2-17-15,2 1-20 16,0 3-8-16,0 4-9 15,0 3-2-15,0 4-17 16,6 13-22-16,7 9 1 16,2 11 10-16,6 8 5 15,4 8 8-15,4 5 13 0,2 1 0 16,-2-1 1-16,0 1-3 16,-2 2-9-16,-4 4-13 15,-8 0-7-15,-8 2-1 16,-7-2 0-16,-16 1 3 0,-13 1 1 15,-18-2 0 1,-10-1-4-16,-13-1-24 0,-8-5-86 16,-7-7-75-16,0-16-157 15</inkml:trace>
  <inkml:trace contextRef="#ctx0" brushRef="#br0" timeOffset="130753.56">8314 15725 40 0,'0'3'499'15,"0"-2"-419"-15,0-1-54 0,2 0 33 16,0 0-2-16,2 0-14 15,3-3-6-15,1 0 4 16,5 0-6-16,2-1-7 16,5 1-6-16,5 2-4 0,4-2 0 15,2 0 0-15,9 3 2 16,3 0-2-16,1 5 0 16,6 3-5-16,-3 3 3 15,4 4-6-15,-4 3 3 16,0 3 2-16,-3 3-1 15,-1 2-3-15,-5 2 1 16,-6 2-6-16,-2 1-4 0,-7 2 4 16,-8 1-3-16,-5 0 4 15,-10 3-3-15,-5 3 2 16,-12 0 1-16,-10 1 4 16,-9 0-9-16,-14-1 16 0,-8 0-7 15,-9-2 0-15,-10-2-5 16,-6 2-5-16,-5-2-1 15,-6-1 1-15,-6-1 0 16,-2-1-1-16,-9-2 0 16,-3-1-1-16,-4-3 2 0,-3-2 0 15,-2-3-3-15,-2-1 2 16,-2-4 0-16,-3-3 1 16,1-2 3-16,-5-2-6 15,-3-2 1-15,-1-1 4 16,-1-1-3-16,1-2 1 15,-3-1 3-15,3-2-6 0,1 1 8 16,-1-2 2-16,1 0 5 16,5 0 7-16,-2 0-4 15,4 0 2-15,5 0-5 16,6 0-7-16,6 0-3 16,3 0 0-16,10 0-2 0,6-2-2 15,5 1 2-15,8-3-1 16,11 1 1-16,6 0 1 15,4 0-1-15,5 2 1 16,7 1 0-16,1 0 5 0,4 0 3 16,3 0-4-16,4 4 1 15,5 0 2-15,2 0-6 16,7 1-1-16,1-1-1 16,3 2-2-16,5-1 0 15,0 1 0-15,2 0-1 0,2-1 1 16,2 1-1-1,0 0 0-15,2-1-1 0,1-2 1 16,0 2 0-16,2-3 5 16,-3 1-2-16,3 1-1 15,-5 1 2-15,2 0-3 16,1 0 2-16,0 0 0 0,-3 1-2 16,3-2 2-16,-3 1-3 15,2-1 2-15,1 0 1 16,-1-1-2-16,1-2-7 15,0 1-33-15,2-2-15 16,-1 0-31-16,1-4-61 0,-1-7-120 16,3-4-309-16</inkml:trace>
  <inkml:trace contextRef="#ctx0" brushRef="#br0" timeOffset="131200.88">3947 16592 177 0,'0'0'228'0,"0"0"66"15,0 0-166-15,0 0-10 16,0 0-21-16,0 0-27 15,0 0-24-15,0 0-21 0,0 0-9 16,0 0-10-16,0 0 7 16,0 0-6-16,-43 26-1 15,31-15 1-15,2 6 5 16,-1 0 5-16,-3 2 0 16,3 2 4-16,0 1 4 0,0 0 0 15,2 1 3-15,0 0 1 16,2 0-4-16,0-1-9 15,3-1-2-15,4-1-2 16,0-3-5-16,0-1 1 16,6-2 0-16,8 2 1 15,6-4 1-15,7-1 1 0,6-3-4 16,12-4-4-16,6-1-4 16,8-3-34-16,5-10-51 15,-1-8-85-15,-3-8-193 16</inkml:trace>
  <inkml:trace contextRef="#ctx0" brushRef="#br0" timeOffset="148634.47">18589 4314 10 0,'0'0'141'16,"0"0"337"-16,0 0-415 16,-8-41 76-16,8 38-43 15,0 5-44-15,2 9-38 16,3 6 8-16,0 14 5 16,1 8 6-16,1 12-17 0,0 10-8 15,4 13-5-15,-2 15-3 16,0 16 3-16,2 13-2 15,2 16-1-15,1 11 5 16,0 12-33-16,2 8 25 16,1 5 6-16,3 8-3 0,-4 11 0 15,2 8 2-15,-3 13-1 16,1 12 2-16,-6 11 6 16,1 12 8-16,-1 10 14 15,-4 9 19-15,-1 10 2 16,-1 3 0-16,-3 9-24 15,1 6-8-15,-1 3 5 0,-1 7 2 16,-1 2 8-16,-2 1 8 16,-4 3-1-16,1-3 7 15,-6 1-10-15,-1-5-8 16,-1-6 2-16,-3-6-10 16,-4-12-7-16,0-12-5 0,-4-15-9 15,-1-16-1-15,-4-16 0 16,-1-22-1-16,-6-17-1 15,-1-26-3-15,1-21-31 16,-1-28-55-16,0-25-69 0,-1-29-102 16,7-29-203-1</inkml:trace>
  <inkml:trace contextRef="#ctx0" brushRef="#br0" timeOffset="149434.82">15743 6224 955 0,'0'0'45'16,"0"0"-19"-16,0 0 23 15,0 0 1-15,0 0-25 16,0 0-15-16,50-31 4 15,-9 31-4-15,15 0-7 0,16 0 0 16,17 6 0-16,23 0-4 16,17 1 1-16,26 1 1 15,18-1-2-15,22 0 3 16,21-2-1-16,18-3-5 16,17-2 7-16,19 0-1 15,18-5-3-15,21-2 10 0,14-4 33 16,22-1 7-16,15 2-6 15,20 0-10-15,8 2 0 16,10-1-7-16,18 3-3 16,4 1-6-16,5 1 0 15,8 2-10-15,3 2-1 0,-1 0 10 16,0 0-12-16,3 4 6 16,-9 1-8-16,-9 0-2 15,-1 2 6-15,-12 1-9 16,-10 0 8-16,-16 1-5 15,-11-1 2-15,-15 3 3 0,-22-3 2 16,-22 1 4-16,-19-2 23 16,-25-1-16-16,-24 0-7 15,-24-5-6-15,-24-1-7 16,-23 0 2-16,-24-1-13 0,-21-9-88 16,-25-6-127-1,-23-8-245-15</inkml:trace>
  <inkml:trace contextRef="#ctx0" brushRef="#br0" timeOffset="150850.54">16651 6513 397 0,'0'0'367'15,"0"0"-291"-15,0 0-28 16,0 0-13-16,55-26 27 16,-26 23-24-16,2 3-14 15,8 3-11-15,3 10-5 0,2 7-4 16,-1 5-1-16,-3 8-2 16,-4 4-1-16,-9 4 0 15,-7 2 1-15,-11 1-7 16,-9 1 0-16,-9-3-3 15,-15-4 8-15,-8-1 4 16,-14-7 5-16,-8-9-3 0,-8-10-3 16,-5-8 5-16,-2-6-4 15,5-18 4-15,0-12 15 16,10-8 19-16,12-7-8 16,12-3-15-16,17-2-7 15,13 5-16-15,21 5 2 0,21 6-8 16,13 6 14-16,15 5-38 15,5 4-124-15,0 1-225 16</inkml:trace>
  <inkml:trace contextRef="#ctx0" brushRef="#br0" timeOffset="151518.04">17598 6530 172 0,'0'0'437'15,"0"0"-268"-15,0 0-26 16,0 0-52-16,12-43 0 16,7 32-16-16,8 2-16 15,7 5-17-15,7 4-24 16,5 11-11-16,6 11-6 16,1 9 0-16,-4 6-1 0,-6 10 4 15,-7 4-6-15,-10 5-2 16,-12 3-2-16,-12 1-5 15,-6-2-15-15,-13-4-1 16,-14-7 9-16,-7-9 20 0,-11-11 2 16,-6-8-2-16,-4-12 0 15,-7-9 2-15,5-18-1 16,-3-10 1-16,8-13-1 16,7-11 6-16,12-8 27 15,13 0-20-15,13-2-9 16,11 3 0-16,20 11-8 0,15 9 13 15,12 13-5-15,9 10-4 16,9 10-7-16,0 8-42 16,-1 0-182-16,-5 7-469 15</inkml:trace>
  <inkml:trace contextRef="#ctx0" brushRef="#br0" timeOffset="153299.32">23090 4750 362 0,'-4'-10'536'0,"3"-3"-464"16,1-3 56-16,0-2-29 16,3-1-15-16,9 0-34 15,5-2-16-15,5 1-11 16,9 4-11-16,8 2-6 15,3 7-2-15,7 7-2 0,-1 7-5 16,2 15 2-16,-8 7-2 16,-10 9-2-16,-8 8-1 15,-15 5-24-15,-9 6-5 16,-16 1-2-16,-8-4-4 0,-9-4 21 16,-1-8 22-16,-1-10-2 15,3-9 4-15,4-11 4 16,6-9 10-16,6-3 34 15,12-17 17-15,4-13-12 16,12-11-25-16,11-14-19 0,13-10-14 16,8-5 0-16,7-3 4 15,-3 5-5-15,1 10 6 16,-7 8-7-16,-5 11 5 16,-14 11 1-16,-5 9-4 15,-9 10 6-15,-3 9 6 16,-6 10-12-16,-2 18-3 0,-6 12 3 15,-3 14 3-15,-1 12 5 16,1 9-3-16,3 0-2 16,8-7 2-16,3-7-5 15,17-8-1-15,9-16-15 16,14-16-121-16,8-17-102 0,7-12-278 16</inkml:trace>
  <inkml:trace contextRef="#ctx0" brushRef="#br0" timeOffset="154216.78">26393 4361 125 0,'0'0'627'0,"0"0"-551"15,0 0 44-15,0 0-17 16,0 0-14-16,0 0-19 0,0 0-14 15,0 0-25-15,-36 13-15 16,36 15-3-16,0 9 12 16,6 6-2-16,10 4-7 15,3-2-5-15,7-2-9 16,4-4 0-16,4-6 1 16,2-8-3-16,2-7 5 0,-1-8-2 15,0-9-6-15,-1-2 11 16,-6-15 0-16,-3-8-4 15,-3-7 1-15,-8-9-3 16,-3-3-1-16,-6-4 5 16,-5 2-2-16,-2 4 3 0,0 7 12 15,-2 7 17-15,0 8 14 16,0 8-11-16,1 8-17 16,1 3-9-16,1 17-20 15,6 9-7-15,4 12 13 16,2 15 0-16,0 11 1 0,-1 8 3 15,-2 8-5-15,-9 8 4 16,-2 1 1-16,-9-2-5 16,-7-3 4-16,-5-6 1 15,-3-12-4-15,-3-10 4 16,-2-11 5-16,-4-11 1 0,-5-11 39 16,-1-13-17-16,-2-10-24 15,-1-10-5-15,4-21-52 16,3-15-200-16,10-13-372 15</inkml:trace>
  <inkml:trace contextRef="#ctx0" brushRef="#br0" timeOffset="158735.17">5851 17795 160 0,'-2'0'600'15,"2"-5"-550"-15,-3-7 43 16,3-1-51-16,0-2-18 16,5-2-2-16,4-4 16 15,6-1-3-15,10-2-5 16,4-1 0-16,11-2 2 0,9 0 5 16,9 1 4-16,12-1-7 15,3 4-3-15,10 2-3 16,4 4-4-16,2 1-5 15,1 4-12-15,-1 5-6 16,-5 5 3-16,-2 2-1 0,-2 4-3 16,-1 9 3-16,-1 3-3 15,0 4 1-15,2 4 2 16,-1 0-4-16,-4 1 1 16,-3 1 3-16,-6 2-2 15,-6-3-1-15,-7 0 1 0,-4 4 1 16,-7 0 2-16,-3 1-2 15,-6 0 0-15,-4 5 4 16,-4 0-4-16,-7 1 0 16,-6 1 3-16,-6 2-3 15,-4-1 6-15,-2 2 1 0,-6 1-8 16,-6 0 4-16,-8-1-1 16,-5 0 0-16,-6 1 4 15,-4-1-4-15,-10 0 1 16,-4 1 3-16,-9-3-5 15,-7 1-1-15,-10-1 1 16,-2-4-3-16,-10-3 3 0,-1-3-2 16,-5-3-1-16,1-7 2 15,-2-6 1-15,-6-3-2 16,0-8 1-16,0-1 1 16,0-10-5-16,0-6 9 15,6-7 1-15,0-7 0 0,4-5 2 16,1-6-3-16,4-5-1 15,4-3-2-15,7-3 4 16,8-2 10-16,8 0-4 16,10 2-3-16,8 2 11 0,7 0 2 15,8 2-5-15,5 1 1 16,6 0-10-16,8-1-6 16,4 0-5-16,4-2-6 15,9 0 3-15,9-1 2 16,7 0 3-16,7 3-7 15,8 1 8-15,5 7-5 16,6 3 2-16,3 7 1 0,2 6-7 16,3 9 6-16,3 6-2 15,3 6 0-15,3 3 5 16,4 5-5-16,-1 3 1 16,2 6 3-16,-2 2-5 15,-3 1 3-15,-6 0 0 0,-5 2-5 16,-4-1-29-16,-6-1-84 15,-9-10-89-15,-4-7-226 16</inkml:trace>
  <inkml:trace contextRef="#ctx0" brushRef="#br0" timeOffset="169133.88">26251 6746 100 0,'0'0'599'15,"0"0"-555"-15,-38-50 101 0,33 30-30 16,5-1-12-16,10-2-36 16,11 2-34-16,14-1-19 15,6 4-9-15,15 7-1 16,10 8-1-16,4 7 0 16,3 15-3-16,4 12-2 15,-5 12-2-15,-3 10 1 0,-11 8 4 16,-7 6-9-16,-20 4-21 15,-15 0-35-15,-16-4-2 16,-19-9 10-16,-22-7 42 16,-16-11 15-16,-18-10 0 15,-13-16 6-15,-8-12 0 0,-2-11 15 16,3-18 15-16,9-11 23 16,17-14-4-16,15-7-19 15,17-9-8-15,20-3-15 16,17 1-11-16,18 6-3 0,23 12-11 15,21 15 6-15,17 17 0 16,14 20-18-16,8 14-111 16,0 10-168-16,-2 5-288 15</inkml:trace>
  <inkml:trace contextRef="#ctx0" brushRef="#br0" timeOffset="203202">8502 11063 62 0,'10'-14'-51'0</inkml:trace>
  <inkml:trace contextRef="#ctx0" brushRef="#br0" timeOffset="214619.21">5895 12418 174 0,'-4'-11'315'0,"-1"-3"-255"0,-1-1 53 16,2 4-18-16,-1 1 4 15,-4 5-12-15,-4 0-14 16,-4 5-22-16,0 3-23 16,-7 8-14-16,1 8-12 0,-4 12-1 15,-2 9-1-15,1 15 1 16,1 16-2-16,2 15 2 16,4 9 2-16,11 4 0 15,9-1-1-15,8-3-1 16,14-15-3-16,12-16 1 0,9-13-9 15,10-17-62-15,8-18-119 16,9-15-398-16</inkml:trace>
  <inkml:trace contextRef="#ctx0" brushRef="#br0" timeOffset="-214177.34">10806 12171 72 0,'0'0'535'0,"0"0"-396"15,0 0-51-15,0 0-17 0,0 0-35 16,0 0-9-16,0 0 7 16,29 37 2-16,-2-17 17 15,8 7 4-15,7 11-20 16,8 13-17-16,-5 8-6 15,0 10-5-15,-9 11-2 0,-10 8-3 16,-13 4-2-16,-13 5-5 16,-12 2 1-16,-15-1 6 15,-11-7-4-15,-10-8 1 16,-6-8 1-16,-6-10-3 16,-5-14-81-16,-4-17-28 15,2-17-169-15</inkml:trace>
  <inkml:trace contextRef="#ctx0" brushRef="#br0" timeOffset="-211878.28">17822 7416 67 0,'0'0'900'0,"0"0"-823"15,0 0 23-15,0 0-2 16,0 0-41-16,0 0-35 16,0 0-1-16,19 36 4 0,-9-1 8 15,-2 9-3-15,1 9 3 16,-3 8-11-16,0 0-12 16,-4 0-4-16,-2-3-8 15,0-5 5-15,0-8-4 16,0-8-4-16,0-10-51 15,-5-14-118-15,-3-13-92 0,-1-19-251 16</inkml:trace>
  <inkml:trace contextRef="#ctx0" brushRef="#br0" timeOffset="-201311.1">23953 6635 848 0,'0'0'186'0,"0"0"-170"16,0 0 1-16,-46-4 8 15,36 14-12-15,0 12-13 0,-1 11-1 16,2 13-1-16,5 8 1 16,4 4 11-16,3 0-3 15,12-7-18-15,12-10 9 16,11-14 0-16,6-13 14 16,8-14 4-16,3-9 16 15,3-16 21-15,-3-10-13 0,-2-11-11 16,-10-9 15-16,-7-6 25 15,-10-3-4-15,-12-1-48 16,-13 2-14-16,-12 9-8 16,-15 13 6-16,-17 18-16 15,-11 16-43-15,-6 16 26 0,-3 16-27 16,3 11-83-16,11 3-104 16,12-3-340-16</inkml:trace>
  <inkml:trace contextRef="#ctx0" brushRef="#br0" timeOffset="-200761.06">24452 6279 207 0,'0'0'-130'0,"0"0"630"15,0 0-430-15,0 0 77 16,17-36-9-16,-17 35-16 15,0 1-29-15,-9 2-22 16,-2 10-7-16,-5 8-19 0,-8 10-6 16,-11 16-17-16,-12 15 9 15,-12 16 15-15,-13 14 11 16,-13 13-17-16,-6 4-16 16,3-5-13-16,7-5 7 15,14-10 0-15,15-17-17 16,22-17-7-16,14-22-80 0,16-27-186 15,14-22-526-15</inkml:trace>
  <inkml:trace contextRef="#ctx0" brushRef="#br0" timeOffset="-200141.3">24090 7440 128 0,'0'0'777'16,"0"0"-686"-16,0 0 56 15,0 0-3-15,0 0-19 16,0 0-33-16,0 0-21 16,0 0-32-16,0 0-6 0,-13 56 18 15,20-12-4-15,0 6-6 16,-1 8 1-16,-2 1-27 16,-2 1-9-16,0-5-1 15,0-5-7-15,2-7-10 16,1-9-44-16,5-16-82 0,2-15-169 15,5-14-243-15</inkml:trace>
  <inkml:trace contextRef="#ctx0" brushRef="#br0" timeOffset="-196477.96">26543 7602 85 0,'-6'-10'16'15,"-1"-1"461"-15,1-2-394 0,0-1 28 16,2-2 0-16,1 2-29 15,2 1-18-15,1-2-2 16,1 0 0-16,6 1-9 16,4-1-10-16,7 2-13 15,3 1-3-15,7 1-4 0,6 5-2 16,2 4-8-16,4 2-8 16,4 10-3-16,-2 8 0 15,-2 10-5-15,-5 7 1 16,-6 6 0-16,-9 6-1 15,-11 1 2-15,-8 0-4 0,-7 0-15 16,-14-4 15-16,-8-4 3 16,-9-4 3-16,-5-9 3 15,-5-9 12-15,0-9-5 16,-4-9 13-16,2-12 2 16,4-15 6-16,5-10-4 0,8-9 0 15,8-8 1-15,11-5-14 16,13 0-15-16,8 5 1 15,15 7-7-15,11 8-4 16,9 14 6-16,7 9-42 16,4 6-124-16,-4 1-230 0</inkml:trace>
  <inkml:trace contextRef="#ctx0" brushRef="#br0" timeOffset="-184310.75">24311 7393 57 0,'0'0'93'0,"0"0"230"16,0 0-236-16,0 0 28 16,0 0-12-16,0 0-5 15,0 0-13-15,0 0-4 16,0 0-14-16,0 0 0 16,6-29-5-16,-17 41-37 0,-5 8-9 15,-9 11 16-15,-11 9 3 16,-8 7-8-16,-8 6-4 15,-8 2 6-15,-4 5 11 16,-7-2-1-16,1-3-6 16,5-4-5-16,11-5-10 0,10-10 4 15,14-8-2-15,12-10-21 16,14-8-24-16,8-10-72 16,13-10-142-16,11-17-164 15</inkml:trace>
  <inkml:trace contextRef="#ctx0" brushRef="#br0" timeOffset="-183211.13">24122 8302 129 0,'0'0'484'15,"0"0"-309"-15,0 0-57 16,0 0-18-16,0 0-12 16,0 0-10-16,-31-41-4 15,41 31-25-15,3-1-19 0,5 1-12 16,5 2-9-16,4 3-4 16,1 4 0-16,3 1-5 15,-1 5 1-15,-2 5 0 16,-3 6-4-16,-3 5 4 0,-7 5-4 15,-9 2-2-15,-6 6 7 16,-6 2-5-16,-14 1 1 16,-9 3 2-16,-7-1 0 15,-6-2 7-15,-4 3-3 16,3-4 2-16,5-4 33 16,6-2 20-16,9-4-4 0,9-5-13 15,9-3-7-15,7-3-6 16,15-4-4-16,11-2-3 15,12 0-8-15,9-4-1 16,8-1-12-16,0 0 2 0,1-1-4 16,-6 1-70-16,-3-2-84 15,-12-2-55-15,-9-5-229 16</inkml:trace>
  <inkml:trace contextRef="#ctx0" brushRef="#br0" timeOffset="-177993.43">8016 10465 60 0,'0'-4'-7'15,"0"3"49"-15,0-3 117 16,0-1-106-16,0-2 29 15,0 4-1-15,0-2 6 16,-2-1 12-16,0 3-27 16,-2 0-15-16,1 0-13 0,1 1-6 15,0 0-13-15,2 2-16 16,0 5-9-16,0 3-3 16,0 6 2-16,4 5 3 15,1 3 1-15,-1 7 1 0,1 2-3 16,2 3 2-16,-5 4-1 15,0 1-1-15,-2-1 0 16,0-5-3-16,0-9-159 16,0-10-286-16</inkml:trace>
  <inkml:trace contextRef="#ctx0" brushRef="#br0" timeOffset="-149459.2">26772 8399 135 0,'3'-7'168'0,"-3"-3"264"16,0 0-264-16,0 0-46 16,-6 0-19-16,-1 4-21 15,-2 2-15-15,-3 4-33 16,-1 7-14-16,-5 10-18 0,3 10-2 15,-1 9 4-15,7 6-5 16,1 4 7-16,8-2 0 16,2-6-7-16,10-4 4 15,9-8-4-15,5-9 8 16,4-10 5-16,2-7 2 16,1-7 6-16,-2-9-2 0,-5-9-12 15,-7-6-3-15,-6-6 4 16,-13-5-7-16,-7-2-6 15,-9 2-15-15,-9 2-15 16,-2 5 7-16,-2 7 7 0,1 10-8 16,8 7-31-16,0 9-29 15,9 2-70-15,7 6-154 16,4 1-163-16</inkml:trace>
  <inkml:trace contextRef="#ctx0" brushRef="#br0" timeOffset="-149092.77">27270 8224 384 0,'0'0'-236'0,"0"0"873"16,0 0-518-16,0 0-20 16,0 0-67-16,0 0-19 15,-2 44 0-15,6-11 6 0,0 8 23 16,-2 3-1-16,-2 2-16 15,1-1-14-15,-1-4-8 16,0-4-2-16,0-4-1 16,0-7-101-16,2-11-117 15,0-8-161-15</inkml:trace>
  <inkml:trace contextRef="#ctx0" brushRef="#br0" timeOffset="-148909.66">27104 8430 980 0,'0'0'93'0,"0"0"25"16,0 0-42-16,0 0-23 15,0 0-8-15,54 7 26 16,-16-7-22-16,7 0-36 16,3-4-10-16,2 0-7 0,-2-3-48 15,0-2-130-15,-4-2-73 16,-3-3-227-16</inkml:trace>
  <inkml:trace contextRef="#ctx0" brushRef="#br0" timeOffset="-146825.62">28049 8168 54 0,'0'2'29'15,"-2"-2"-20"-15,2 2 30 16,-3-1 203-16,2-1-173 0,-2 0-21 16,3 0-13-16,0 0 3 15,-1 0-4-15,1 0-6 16,0 0 0-16,0 0-3 15,0 0 2-15,0 0 0 16,0 0 1-16,0 0 1 0,0 0 11 16,0 0-9-16,0 0-6 15,0 0-5-15,0 0-8 16,0 0 4-16,0 0-7 16,0 0-4-16,0 0 3 15,0 0-3-15,0 0-3 0,0-1 4 16,0-1-2-16,0-1-1 15,0 1 3-15,0 0 0 16,0-1 2-16,0 0 2 16,1 1-6-16,2-1 6 15,1-1 2-15,1-1 4 0,5 1 1 16,2-2-4-16,3 1-6 16,2-1 10-16,4-1-3 15,4 3-1-15,0-1 0 16,3 4-13-16,-1 1 1 15,-1 1-1-15,-3 8-2 16,-3 5 1-16,-4 6-2 0,-4 4-5 16,-6 6 2-16,-6 3-6 15,-6 4 9-15,-12 1 2 16,-2-3 0-16,-5 1 3 16,-2-5-1-16,-3-1 3 15,4-3 2-15,4-4 13 0,6-2 13 16,5-4 14-16,6 0-5 15,5-3-10-15,11-2-3 16,8-2-4-16,8-2-11 16,6-3-1-16,9-3-5 15,3-2-11-15,5 0-19 0,0-6-126 16,-4-5-74-16,-2-6-463 16</inkml:trace>
  <inkml:trace contextRef="#ctx0" brushRef="#br0" timeOffset="-146358.7">29058 7988 587 0,'0'0'345'16,"0"0"-255"-16,0 0 42 16,0 0-39-16,0 0-49 15,0 0-32-15,-40 60 10 16,24-17 4-16,-3 11-5 0,-5 8-4 16,-2 9-6-16,-5 5 3 15,-3 3-2-15,-2-1-8 16,-1 0-4-16,4-7 3 15,1-9-12-15,10-9-42 16,9-13-34-16,11-16-104 0,4-17-138 16,14-11-410-16</inkml:trace>
  <inkml:trace contextRef="#ctx0" brushRef="#br0" timeOffset="-145992.31">29151 8304 128 0,'0'0'937'15,"0"0"-822"-15,0 0-10 16,0 0-21-16,-3-40-20 0,17 29-36 16,5-2-13-16,7 2-10 15,7 1 4-15,5 2-2 16,0 7 6-16,-2 1-14 15,-5 14-2-15,-8 6-3 16,-9 10-6-16,-11 7 3 0,-8 4-1 16,-12 5-9-16,-8-1-11 15,-3-3 0-15,-1-3 29 16,4-8 4-16,8-4-3 16,5-7 4-16,8-6 3 15,4-4 2-15,10-3 10 0,9-5 3 16,8-2-8-16,8-6-5 15,5-2-12-15,6-4-53 16,0-2-121-16,0-3-76 16,-3-3-232-16</inkml:trace>
  <inkml:trace contextRef="#ctx0" brushRef="#br0" timeOffset="-145810.56">29712 8415 1137 0,'0'0'19'0,"0"0"-1"16,0 0-9-16,0 0-11 16,0 0-130-16,16-46-321 15</inkml:trace>
  <inkml:trace contextRef="#ctx0" brushRef="#br0" timeOffset="-145457.33">30058 8153 598 0,'0'0'460'15,"0"0"-388"-15,0 0 61 16,0 0-9-16,0 0-40 15,0 0-33-15,45-14-24 0,-23 14-22 16,-2 4 3-16,3 10-11 16,-2 8-1-16,-2 6-2 15,-6 4-8-15,-5 4-9 16,-6 0-6-16,-4-2-2 16,-14-6 9-16,-7-5 9 0,-7-6 7 15,-5-11 11-15,-4-6 1 16,0-9-4-16,1-11 5 15,9-6-3-15,9-9 1 16,9-6 4-16,11-1-5 16,7 2-4-16,14 4-12 0,10 5-92 15,9 7-172-15,2 8-426 16</inkml:trace>
  <inkml:trace contextRef="#ctx0" brushRef="#br0" timeOffset="-141076.02">30375 7659 154 0,'-14'-3'562'0,"0"0"-513"16,8-2 100-16,1-1-25 15,4 3 3-15,1 0-7 16,3 2 0-16,9 1-44 16,7 4-36-16,4 12-14 0,5 8-23 15,4 12-1-15,-1 16-1 16,-4 13-4-16,-7 13 3 15,-8 9 1-15,-10 11-2 16,-7 3 5-16,-21 2-3 16,-11 1-2-16,-18 4 0 0,-17-9-37 15,-11-6-37-15,-14-14-42 16,-12-12-48-16,-9-19-153 16</inkml:trace>
  <inkml:trace contextRef="#ctx0" brushRef="#br0" timeOffset="-140593.9">26397 8035 69 0,'0'0'516'16,"0"0"-409"-16,0 0 31 15,0 0-14-15,0 0-4 16,0 0-30-16,0 0-34 0,-58 5-6 16,29 32-12-16,-6 15 7 15,-2 19 6-15,0 14-8 16,2 13 5-16,7 12-9 15,10-2-17-15,10-3-19 0,11-10 0 16,19-13-9-16,17-15-29 16,15-17-22-16,15-18-82 15,12-22-71-15,13-11-270 16</inkml:trace>
  <inkml:trace contextRef="#ctx0" brushRef="#br0" timeOffset="-139241.91">30670 8199 47 0,'-7'1'432'0,"1"2"-18"16,6-3-257-16,0 0-14 16,12-4-38-16,7-2-36 15,8 0-9-15,5-1-14 16,10 2-21-16,1 0-25 15,3 0-1-15,-1 3-74 0,-7 2-68 16,-6 0-47-16,-8-1-118 16,-7 1-297-16</inkml:trace>
  <inkml:trace contextRef="#ctx0" brushRef="#br0" timeOffset="-139059.04">30721 8389 515 0,'0'0'372'0,"0"0"-289"16,0 0 35-16,0 0-32 16,8 37-28-16,17-33-13 0,8-2-13 15,7-1-15-15,5-1-16 16,3-4-87-16,3-8-108 16,-2-6-240-16</inkml:trace>
  <inkml:trace contextRef="#ctx0" brushRef="#br0" timeOffset="-138806.58">31480 7947 585 0,'0'0'592'16,"0"0"-503"-16,0 0-12 15,-17 43 16-15,15-16-9 16,-3 7-7-16,2 9-14 16,3 2-26-16,-2 5-18 0,2 1-7 15,0 1-9-15,0-3-6 16,0-2-22-16,2-3-79 16,0-6-92-16,3-12-128 15,-4-9-292-15</inkml:trace>
  <inkml:trace contextRef="#ctx0" brushRef="#br0" timeOffset="-132341.55">17697 8926 224 0,'0'0'353'16,"0"0"-166"-16,0 0-59 15,0 0-11-15,-37-29-15 16,33 18-3-16,4 0-32 0,0-1-13 16,4-2-13-16,8 0-14 15,1 0-8-15,6-2-10 16,7 3-5-16,4 2 0 16,5 1-6-16,1 7-1 15,4 3 4-15,-1 3-6 16,-4 11 1-16,-6 6 1 0,-7 6-4 15,-10 6 2-15,-10 5-6 16,-7 6-7-16,-19 5-6 16,-8 5 2-16,-13 1 13 15,-6 0 11-15,-5-2-4 16,0 1 5-16,4-8 0 0,8-4 2 16,11-5 21-16,12-8 14 15,13-6-11-15,12-5-2 16,16-5-1-16,13-2 12 15,16-4 7-15,10-2-19 0,12-4-16 16,5 0-6-16,1-4-5 16,-2-3-59-16,-8-6-182 15,-10-4-278-15</inkml:trace>
  <inkml:trace contextRef="#ctx0" brushRef="#br0" timeOffset="-129475.6">24532 8223 520 0,'0'0'252'15,"0"0"-191"-15,0 0 10 16,39-29-9-16,-30 24-19 15,-1 2-10-15,0 0 3 0,-6 3-3 16,-2 0-16-16,-1 9-5 16,-13 8-2-16,-10 8 19 15,-9 12 10-15,-13 7-6 16,-14 13-10-16,-11 8-1 16,-10 8 7-16,-7 2-8 15,-3 2 10-15,-1-5-7 0,8-6-4 16,10-10-1-16,12-12-10 15,15-11-3-15,14-9-3 16,13-8-10-16,12-10-42 16,8-6-95-16,10-15-177 0,13-9-415 15</inkml:trace>
  <inkml:trace contextRef="#ctx0" brushRef="#br0" timeOffset="-128843.68">24147 9136 107 0,'0'0'603'16,"0"0"-531"-16,0 0 85 0,0 0-44 15,-28-44-22-15,33 31-21 16,9 2-32-16,3 1-21 16,8 1-6-16,2 2-5 15,4 3-2-15,1 4-2 16,-3 0-3-16,-4 7 1 0,-3 6-3 16,-9 4-1-16,-10 4 0 15,-3 5-1-15,-8-1-6 16,-9 4-2-16,1-2 4 15,-4 0 8-15,2-3 7 16,8 0-6-16,6-3 3 0,4-1 3 16,10 0-3-16,10 1 12 15,5 1-2-15,4 0 0 16,1 4-2-16,0 1-8 16,-7-3-4-16,-4 3 3 15,-10-3-4-15,-9 0 3 0,-12-2 2 16,-17-1 2-16,-12-1 8 15,-13-3 2-15,-6 0-15 16,-1-8 5-16,1-5-6 16,13-4-21-16,11-14-127 15,20-9-229-15</inkml:trace>
  <inkml:trace contextRef="#ctx0" brushRef="#br0" timeOffset="-127543.45">7914 11401 14 0,'-3'-10'-3'16</inkml:trace>
  <inkml:trace contextRef="#ctx0" brushRef="#br0" timeOffset="-127476.1">7974 11319 1 0,'0'0'2'15,"50"-18"-5"-15</inkml:trace>
  <inkml:trace contextRef="#ctx0" brushRef="#br0" timeOffset="-117876.62">26893 9166 106 0,'-8'0'563'16,"2"0"-492"-16,1 0 66 16,3-1-44-16,-1 1-10 0,3 0-26 15,0 2-12-15,0 7-12 16,4 7-6-16,1 8 2 15,0 10 5-15,3 10 3 16,-4 10 4-16,1 5 13 16,2 3-7-16,-6 3 4 0,-1 0-11 15,0-2-1-15,-8-4-1 16,1-2-22-16,-3-6 0 16,-1-4-9-16,1-10-8 15,1-9 1-15,5-8-2 16,-2-10-40-16,2-6-43 15,3-5-105-15,1-16-72 0,7-12-291 16</inkml:trace>
  <inkml:trace contextRef="#ctx0" brushRef="#br0" timeOffset="-107725.11">17871 10137 27 0,'-1'3'26'0,"-1"-3"-16"15,0 2 160-15,-2-2 17 16,-1 0-110-16,1-5-3 0,-6 1 38 16,4 1-19-16,-1-1-17 15,3 0-8-15,-3-1-8 16,3 0-20-16,3 0-16 16,1 1-1-16,0-3-5 0,4 0-1 15,4 0-5-15,1-3-1 16,7 0 3-16,1 0-3 15,4 2-1-15,3 0 4 16,3 3-5-16,-2 2-6 16,2 3 0-16,-1 0-3 15,-4 8 1-15,-4 7-1 0,-2 3-3 16,-7 7 4-16,-5 6 0 16,-4 4-3-16,-11 2 4 15,-5 0-2-15,-4 0 2 16,-2-4 3-16,-1-2-1 15,4-6 0-15,3-5 1 16,5 0 4-16,5-3 8 0,6-4-10 16,6 1 4-16,9 0 10 15,4 2-2-15,5-1-5 16,0 4-7-16,-1-2-2 16,-3 4-5-16,-5-1 2 0,-7 0-3 15,-8 1-1-15,-8-1 5 16,-13 2-5-16,-10-3 3 15,-10-1-1-15,-4-3 0 16,-6-2 8-16,4-6-20 16,2-7-37-16,9-1-57 0,9-15-32 15,13-7-170-15</inkml:trace>
  <inkml:trace contextRef="#ctx0" brushRef="#br0" timeOffset="-104875.84">24686 8993 740 0,'0'0'199'0,"0"0"-166"16,-46 0-2-16,21 8 2 16,-7 9-1-16,-6 7 10 15,-10 9 1-15,-9 7-15 16,-11 14-11-16,-7 8 1 16,-9 11 0-16,-7 5-11 0,-5 1-2 15,4-1-5-15,7-5 2 16,10-11-6-16,16-9-23 15,18-12-33-15,18-13-74 16,18-18-220-16</inkml:trace>
  <inkml:trace contextRef="#ctx0" brushRef="#br0" timeOffset="-104391.39">24178 9944 42 0,'0'0'109'0,"0"0"537"16,0 0-495-16,0 0-45 15,0 0-17-15,0 0-20 16,0 0-34-16,0 0-24 16,0 0-4-16,-34 54 0 15,14-18 11-15,-4 6-10 16,-3 4 0-16,-2-1 0 0,0-1-8 15,4-1 2-15,2-8-1 16,8-5-2-16,9-6 5 16,6-4-4-16,2-4 6 15,13-5 6-15,6-1 10 16,10-3 5-16,9-4-3 0,5-2-10 16,6-1-8-16,3-2 1 15,-1-4-10-15,-2 0 2 16,-5-1-32-16,-6 0-96 15,-7-2-106-15,-12-3-133 0</inkml:trace>
  <inkml:trace contextRef="#ctx0" brushRef="#br0" timeOffset="-104125.81">24276 10069 372 0,'0'0'603'0,"0"0"-556"16,-22 41 1-16,15-15 19 16,2 7 1-16,1 5-10 15,-2 5-13-15,2 4-1 0,1 4 14 16,1 1-9-16,-7 5-18 16,4-2-19-16,-2-2-8 15,1-3-3-15,-3-5-6 16,4-9-21-16,3-8-24 15,2-10-57-15,0-10-106 0,0-8-136 16,4-18-371-16</inkml:trace>
  <inkml:trace contextRef="#ctx0" brushRef="#br0" timeOffset="-101842.53">7806 10534 161 0,'5'-5'489'0,"-2"-3"-444"0,3-1 31 16,-2 1-13-16,1-2 1 16,1 3-18-16,-1 0-15 15,0-1-8-15,1 1-13 16,3 0-2-16,3-1-4 15,1-1-3-15,7 2-2 0,4 1 2 16,1 2-1-16,-1 4-2 16,1 0 2-16,-2 6-4 15,-6 5 3-15,-3 6 0 16,-8 2-3-16,-3 2 4 16,-3 3-2-16,-11 2 3 0,-3-1 3 15,-1-2 7-15,-5-1-6 16,-1-3-6-16,2-3 34 15,3-5-5-15,3-2-5 16,8-3-7-16,0-2-2 16,5-3-4-16,10-1-4 0,7 0 3 15,3 0 10-15,5 1-11 16,4 1-1-16,-2 2-5 16,-3 2-1-16,-2 1 1 15,-6 3-3-15,-5 3 4 16,-11 4-1-16,0 4-2 0,-18 6 10 15,-9 2 3-15,-11 3 7 16,-4 2-28-16,-3-4 8 16,3-6-30-16,9-7-81 15,8-14-136-15,16-7-263 16</inkml:trace>
  <inkml:trace contextRef="#ctx0" brushRef="#br0" timeOffset="-85590.58">4590 12829 290 0,'-4'3'-175'0,"2"-3"616"16,0 0-414-16,2 0 34 0,0-2-38 16,8 1-6-16,3-1 6 15,7 2 14-15,9 0-2 16,4 2 0-16,10 5 0 16,6 1-6-16,6 1-9 15,5 2-5-15,-2-1 2 0,2 0-7 16,-2 0 2-16,-7-3-2 15,0 0-4-15,-8-1-1 16,-1-3-3-16,-11-2 1 16,-5 2-4-16,-3-3-2 15,-11-3-93-15,-7-8-205 0</inkml:trace>
  <inkml:trace contextRef="#ctx0" brushRef="#br0" timeOffset="-85290.54">5073 12664 140 0,'0'0'739'0,"0"0"-681"16,0 0-17-16,0 0-12 16,0 0 6-16,0 0-13 15,0 0 4-15,51 41-5 0,-24-27-5 16,0 1-6-16,2 2-1 15,-4 1-5-15,-1 2 1 16,-4 0-2-16,-2 1-3 16,-7 3 2-16,-1 1 2 15,-8 3 9-15,-2 0-5 0,-12 5-2 16,-9 2 0-16,-7 2-2 16,-5 0-3-16,-5-2-1 15,2-7-1-15,-2-13-142 16,4-15-266-16</inkml:trace>
  <inkml:trace contextRef="#ctx0" brushRef="#br0" timeOffset="-80041.42">27017 10508 146 0,'1'-6'-47'0,"-1"-1"46"0,1 2 16 15,0-3 228-15,1 1-193 16,-1-3 33-16,0 2-10 15,3-2-21-15,-2 4-28 16,-1 1-16-16,-1 2 0 16,0 0 4-16,0 1-6 15,0 1 7-15,0 1-5 0,0 0-3 16,0 0 19-16,0-1 25 16,-3 1 6-16,-1-2 12 15,1 2-14-15,-1-3-10 16,3 1-6-16,-1 0-10 0,-1-1-6 15,2 2 0-15,1-1-5 16,0 0 2-16,0 0 3 16,0-2-8-16,0 1 9 15,0 0 0-15,0 0-1 16,0 2-1-16,1-2-1 16,0 2-5-16,1 1 3 15,0 0-2-15,-1 0-2 0,1 4-1 16,1 5-4-16,3 6 3 15,-3 3 1-15,1 8-5 16,0 4 7-16,0 4 6 16,1 3-4-16,-1 1-1 0,2-1-3 15,-1-1-7-15,2-2 0 16,-4-4-6-16,3-2 0 16,0-4 1-16,1-3-49 15,2-5-62-15,0-9-132 16,1-7-133-16</inkml:trace>
  <inkml:trace contextRef="#ctx0" brushRef="#br0" timeOffset="-78938.26">27166 10407 71 0,'0'-10'12'0,"0"5"-6"15,0-1 16-15,-2 0 282 16,0 0-218-16,0 0 15 0,0 0 22 15,0 1-5-15,1 1-17 16,-1 0-21-16,0 3-16 16,0 1-11-16,-1 7-28 15,1 11-16-15,1 9 0 16,0 13 1-16,1 7 8 16,0 8 8-16,-1 3-10 0,-1-1-11 15,-2 0 1-15,-1-3-3 16,-5-4-1-16,-4-4 2 15,-3-6 0-15,-6-6-4 16,-6-8 8-16,-5-8-2 0,-5-13 6 16,-4-5 0-16,0-12-10 15,0-6 1-15,6-11-22 16,8-3-80-16,13-7-116 16,12-2-155-16,10-1-246 15</inkml:trace>
  <inkml:trace contextRef="#ctx0" brushRef="#br0" timeOffset="-78491.17">27451 10453 303 0,'0'0'-67'0,"0"0"668"16,0 0-462-16,0 0-54 16,0 0-27-16,0 0-37 15,0 0-12-15,0 0 5 16,59-3-7-16,-26 3-4 15,4 1 3-15,-3 2-77 0,-4-1-142 16,-7-1-242-16</inkml:trace>
  <inkml:trace contextRef="#ctx0" brushRef="#br0" timeOffset="-78337.04">27454 10610 154 0,'0'0'786'16,"0"0"-673"-16,0 0-44 15,0 0-8-15,0 0-17 16,64 29-25-16,-18-31-11 16,3-9-22-16,5-5-252 15,0-9-415-15</inkml:trace>
  <inkml:trace contextRef="#ctx0" brushRef="#br0" timeOffset="-77908.23">28119 10272 157 0,'0'0'849'15,"0"0"-709"-15,0 0-27 16,0 0-68-16,0 0-39 16,0 0-4-16,1 46 0 15,3-18-1-15,1 5 3 16,0 2-6-16,-2 4 2 16,3 0 1-16,-4-2-11 0,2-1-56 15,3-8-86-15,0-5-106 16,4-12-172-16</inkml:trace>
  <inkml:trace contextRef="#ctx0" brushRef="#br0" timeOffset="-77641.24">28571 10299 354 0,'0'0'739'16,"0"0"-715"-16,0 0-3 15,0 0 4-15,18 41-12 0,-8-18-7 16,-3 3 2-16,0 4-11 16,-4 2 7-16,-1 2-2 15,0-1-5-15,-2-3-61 16,1-3-99-16,-1-6-115 15,4-7-149-15</inkml:trace>
  <inkml:trace contextRef="#ctx0" brushRef="#br0" timeOffset="-77457.15">28425 10483 599 0,'0'0'416'0,"0"0"-264"16,0 0-28-16,0 0-49 15,0 0-34-15,0 0 4 16,67-12-11-16,-22 9-34 16,6 2 1-16,1-3-49 15,-1-2-195-15,-5-4-138 0,-4 0-428 16</inkml:trace>
  <inkml:trace contextRef="#ctx0" brushRef="#br0" timeOffset="-75525.03">29288 10196 86 0,'0'-6'46'0,"0"-1"341"16,0 0-262-16,-1-2 8 15,1 2-12-15,1 1-21 0,0 2-13 16,0 1-6-16,-1-1-10 16,1 4-24-16,-1 0-19 15,-1 7-19-15,-3 9-7 16,-2 5-2-16,-2 7 4 15,0 5 2-15,2 4-4 16,0 0 0-16,2 0-1 0,4-4-2 16,6-1 3-16,7-6-1 15,8-2 6-15,8-8 8 16,8-4-2-16,6-6-3 16,2-4-7-16,4-2 6 15,-2-9-29-15,-5-4-78 0,-2-4-126 16,-10-6-140-16,-6-1-146 15</inkml:trace>
  <inkml:trace contextRef="#ctx0" brushRef="#br0" timeOffset="-75325.08">29502 10251 482 0,'0'0'298'0,"-44"4"-138"15,31 2-40-15,5 4-38 16,0 4-18-16,4 7-23 15,2 4-18-15,2 4-6 0,-2 4-11 16,2 4-4-16,-3 1 1 16,-1 1-5-16,-2-1 2 15,-3-1-32-15,-2-4-122 16,1-8-128-16,5-8-336 16</inkml:trace>
  <inkml:trace contextRef="#ctx0" brushRef="#br0" timeOffset="-75074.13">30103 9978 705 0,'0'0'373'15,"0"0"-282"-15,0 0-3 16,0 0-11-16,-38 56-7 0,19-22-15 15,-2 8-14-15,-1 9-14 16,2 6-13-16,-2 3-10 16,1 5 0-16,-2 2-2 15,0 0-7-15,-1-2-53 16,2-2-130-16,4-8-152 0,4-14-210 16</inkml:trace>
  <inkml:trace contextRef="#ctx0" brushRef="#br0" timeOffset="-74691.33">30045 10434 691 0,'0'0'342'16,"0"0"-200"-16,0 0-1 15,4-45-14-15,6 35-73 16,6 0-30-16,3 1-13 16,4 4-7-16,0 3-4 15,2 2 1-15,-2 10-8 0,-1 7 1 16,-4 8 1-16,-7 7-7 16,-8 7-17-16,-4 4 7 15,-12 3 6-15,-7-1-16 16,-4-5 3-16,-1-3 21 15,5-6 13-15,2-7-1 16,7-5 7-16,6-6 15 0,5-3-6 16,9-3-7-16,11-6 0 15,13-1-9-15,8 0-2 16,6-10-106-16,8-3-223 16,4-2-459-16</inkml:trace>
  <inkml:trace contextRef="#ctx0" brushRef="#br0" timeOffset="-73457.7">30836 10197 104 0,'-9'1'579'15,"1"-1"-460"-15,5 0 57 0,3 0-64 16,5-1-19-16,9 1-36 15,11-1-29-15,9-1-2 16,10 2-16-16,4 0-6 16,6 0-1-16,-2 2-72 15,-5-1-133-15,-7-1-111 0,-8 0-239 16</inkml:trace>
  <inkml:trace contextRef="#ctx0" brushRef="#br0" timeOffset="-73291.05">30896 10375 138 0,'0'0'818'16,"-58"25"-695"-16,50-20-24 15,8 0-46-15,18-4-31 16,15-1 3-16,10 0-13 0,13-7-1 16,8-4-89-16,4-6-201 15,5-3-382-15</inkml:trace>
  <inkml:trace contextRef="#ctx0" brushRef="#br0" timeOffset="-72855.85">31632 10038 371 0,'0'0'843'0,"0"0"-746"15,0 0 18-15,0 0-21 16,-6-41-35-16,18 34-28 16,2 2-15-16,5 1-12 15,7 3-1-15,2 1 0 16,2 1-6-16,0 9 0 0,-2 3-4 16,-6 4-8-16,-7 4-1 15,-7 5 4-15,-8 2-45 16,-14 2 12-16,-10 3-4 15,-8-1 25-15,-3 0 25 16,3-6 1-16,0-1 0 0,9-5 15 16,10-2 9-16,7-4-2 15,7 3 5-15,11-1-10 16,9 1 7-16,7 4-2 16,4 3-13-16,0 1-4 15,-1 1-3-15,-10 0-6 0,-8-2 3 16,-13-1-2-16,-12-3-4 15,-21-5 10-15,-16 0 2 16,-19-4-25-16,-13-7-92 16,-3-5-175-16,4-15-639 15</inkml:trace>
  <inkml:trace contextRef="#ctx0" brushRef="#br0" timeOffset="-69991.13">31751 8370 589 0,'0'0'391'0,"0"0"-310"15,0 0 8-15,0 0-26 16,0 0-15-16,0 0-29 15,0 0-22-15,0 0 1 16,15-7-110-16,-8-4-207 16</inkml:trace>
  <inkml:trace contextRef="#ctx0" brushRef="#br0" timeOffset="-69538.72">32118 8026 543 0,'0'0'464'16,"0"0"-433"-16,0 0 96 15,0 0-42-15,22-37-46 16,-6 34-14-16,8 1-14 0,4 4-8 16,8 9 3-16,1 6-6 15,5 12-3-15,-4 6 3 16,-3 6-4-16,-7 5-6 16,-10 2-4-16,-9 0-22 15,-9-5 0-15,-15-5 3 16,-12-8 12-16,-11-10 18 0,-6-10 8 15,-10-10 0-15,2-6 12 16,6-11 26-16,9-9 22 16,14-6 21-16,19-8-8 15,14-5-29-15,22-4-44 16,17 1-14-16,12 5-29 16,10 8-70-16,2 11-74 0,-2 8-150 15,-11 13-526-15</inkml:trace>
  <inkml:trace contextRef="#ctx0" brushRef="#br0" timeOffset="-68925.62">32161 10296 154 0,'0'0'831'15,"0"0"-815"-15,0 0 7 16,0 0-18-16,0 0-5 16,0 0-20-16,0 0-106 0,0 0-222 15</inkml:trace>
  <inkml:trace contextRef="#ctx0" brushRef="#br0" timeOffset="-68042.05">32484 10176 251 0,'0'0'-150'16,"0"0"709"-16,0 0-436 16,0 0 25-16,0 0-31 15,-24-39-36-15,24 29-23 0,5 0 2 16,4-1-11-16,3 1-9 15,3 0-6-15,4 3-1 16,2 1-6-16,2 5-18 16,5 2-7-16,-1 12-3 0,1 7-5 15,-2 9 3-15,-1 7 1 16,-4 7-5-16,-4 4 4 16,-7 4-5-16,-7 2-27 15,-3-4-31-15,-12-3-42 16,-10-11 47-16,-6-6 61 15,-8-12 5-15,-4-13 14 16,-2-7 35-16,-2-14 12 0,2-13 1 16,6-8-14-16,8-9 3 15,10-8-10-15,14-3-25 16,8 1-22-16,19 3-2 16,12 5-37-16,15 8-104 0,7 7-134 15,6 10-444-15</inkml:trace>
  <inkml:trace contextRef="#ctx0" brushRef="#br0" timeOffset="-60406.34">18266 11164 468 0,'0'0'41'0,"0"0"216"15,0 0-154-15,0 0-18 16,0 0-15-16,0 0-10 15,0 0 4-15,0 0-15 0,0 0-29 16,0 0-15-16,0 0 2 16,-26 17-5-16,15 9 5 15,-6 8 1-15,-2 7-5 16,-8 5 1-16,-5 5-1 16,-1 3-3-16,-6 1 2 0,3-4 0 15,2-1-4-15,6-5 4 16,4-8-1-16,8-4-3 15,6-9 6-15,8-6-6 16,4-5 0-16,15-3 11 16,10-1 10-16,11-5 14 15,13-1 3-15,8-3-11 0,9-2-2 16,4-3-11-16,0-4-7 16,-3 2-4-16,-6-1-9 15,-8 0-49-15,-13-3-108 16,-13-2-111-16,-8-4-272 15</inkml:trace>
  <inkml:trace contextRef="#ctx0" brushRef="#br0" timeOffset="-60138.64">18306 11342 495 0,'0'0'502'15,"0"0"-439"-15,0 0-5 16,0 0-22-16,0 0 28 16,-2 55 22-16,-2-15-17 0,-1 10-26 15,-6 12-22-15,-4 8-5 16,-1 6 3-16,-8 8 3 16,3 2-17-16,-4 0-2 15,8-5-3-15,0-8-11 16,11-10-48-16,6-17-63 0,1-21-90 15,12-23-214-15</inkml:trace>
  <inkml:trace contextRef="#ctx0" brushRef="#br0" timeOffset="-54337.34">24445 9954 214 0,'0'0'-129'0,"0"0"144"15,45-21 169-15,-31 15-172 0,-2 3-1 16,-1 0-9-16,2 3-2 16,-2 0 0-16,0 0-9 15,1 3-25-15,0 0-65 16</inkml:trace>
  <inkml:trace contextRef="#ctx0" brushRef="#br0" timeOffset="-54090.8">24628 9941 190 0,'0'0'250'0,"0"0"-124"15,0 0-10-15,0 0-6 16,0 0-14-16,0 0-26 16,0 0-21-16,-31 7-11 0,14 9-2 15,-9 12 14-15,-6 9 3 16,-11 13 14-16,-10 11 1 16,-12 7 17-16,-8 8 0 15,-10 2-30-15,-4-1-25 16,-1-5-11-16,6-8-12 15,5-9 0-15,13-8-1 0,13-13 0 16,15-8-3-16,16-11-5 16,9-6-16-16,11-9-130 15,16-16-162-15,10-14-264 16</inkml:trace>
  <inkml:trace contextRef="#ctx0" brushRef="#br0" timeOffset="-52958.29">24330 11062 122 0,'-6'-3'679'0,"1"0"-597"16,-4 2 41-16,2 1-40 15,0 1-29-15,1 9-25 16,-3 4-10-16,2 4-5 16,1 4-3-16,3 2 2 15,1 1-3-15,2-2 2 0,0-3 8 16,4 0 2-16,7-6 12 15,5-1 14-15,7-1-7 16,1-4 0-16,5 2-7 16,4 3-19-16,-2 1-6 0,-1 2-2 15,-4 1-5-15,-3 4-1 16,-8 3-4-16,-5 3-2 16,-10-1 7-16,-2 2-3 15,-12 1-3-15,-6-1-6 16,-6-1-6-16,-4-1 10 0,-6-1 2 15,0-2-10-15,-3-2-2 16,7-5-19-16,2-6-35 16,6-9-16-16,9-6-61 15,6-17-158-15,4-11-299 16</inkml:trace>
  <inkml:trace contextRef="#ctx0" brushRef="#br0" timeOffset="-52737.74">24301 11100 179 0,'0'0'620'0,"0"0"-537"16,0 0 31-16,0 0-21 16,0 0-9-16,2-38-16 15,14 34-7-15,7-1-20 16,12 0-7-16,9-1-7 0,11 0-2 15,7-1-6-15,3 0-14 16,0 0-10-16,-3-7-83 16,-6-6-329-16</inkml:trace>
  <inkml:trace contextRef="#ctx0" brushRef="#br0" timeOffset="-42924.04">8349 12232 129 0,'0'0'-3'0,"0"0"221"15,0 0-89-15,-44 2-60 16,26-2 12-16,-3 0 17 0,2 2-22 16,-6 1-14-16,1 0-7 15,-2 1-12-15,-2-3-1 16,0-1 3-16,-5 0-2 15,0-1-8-15,-5-4-13 16,-4 0 1-16,-5-2 6 0,0-1-17 16,-7-2-8-16,0 0 1 15,0-1-3-15,1-2 0 16,2-3 1-16,-1 2-2 16,8-3 2-16,-1-3 3 15,4 0 3-15,6 2 9 16,4-4-4-16,8 1-5 0,6-3 1 15,7-1-8-15,10-4 3 16,5-1 1-16,15-1-2 16,9-2-2-16,11-1 0 15,9 1-4-15,10 1 3 16,5-1-3-16,7 3-1 0,10 2 4 16,4-2-2-16,7 3-1 15,4 0 3-15,7 4-4 16,5-1 4-16,2 4 1 15,7 1-5-15,2 3 4 0,1 2 2 16,-1 2-4-16,2 1 0 16,-1 5 1-16,0 2 1 15,-1 3 2-15,-1 1-3 16,-1 2 0-16,-3 6 0 16,-5 4-2-16,-1 3 4 0,-1 2-1 15,-7 5-1-15,-1 1-2 16,-5 4 5-16,-5 0-5 15,-8 4 2-15,-5 3 0 16,-11 1 0-16,-9 1 1 16,-12 3-4-16,-11-2 0 0,-8 2 4 15,-12-3 0-15,-8 1-1 16,-5-2 3-16,-9 0-2 16,-10-3 3-16,-8 2 5 15,-7-5-1-15,-9-1 8 16,-8 0 5-16,-9-1-2 15,-8-1-4-15,-8-2-9 0,-5 0-5 16,-6-1 4-16,-3-2-4 16,-8-1-2-16,-4 0 3 15,-4-3-3-15,-7 0 1 16,-7-3 2-16,-1-1-3 0,-7-3 2 16,-1-1-1-16,-6-4 0 15,-1-2 3-15,-3-3-2 16,1 0-2-16,-1-3 3 15,5-4-3-15,1-4 1 16,5-5 4-16,8-5-3 0,8-3 2 16,11-5 0-16,5-3-3 15,9-2 5-15,11-3 0 16,8 0 1-16,10-2 10 16,10 1-8-16,12 1-4 15,7-1 7-15,11 2-11 16,9 4-3-16,9 0 3 0,9 2-2 15,15 5 4-15,12 1-3 16,14 5-1-16,10 4 2 16,7 5-1-16,4 6-4 15,8 4 2-15,-2 1-1 16,0 7-3-16,-2 2 0 0,2 0-85 16,-8-5-54-16,-4-5-172 15</inkml:trace>
  <inkml:trace contextRef="#ctx0" brushRef="#br0" timeOffset="-27723.77">3381 14312 73 0,'0'0'352'0,"-41"-18"-84"16,22 4-251-16,-6 2 24 16,5-3 3-16,2 2-4 15,4-1 4-15,6 6 23 16,1-2-1-16,5 4 1 0,2 5-20 15,7 1-37-15,6 4-6 16,13 5 7-16,10 3 14 16,11 1 3-16,12 1 11 15,12 1 9-15,12 0-2 16,4-3-6-16,3 2-19 0,2 0-7 16,-1-1-9-16,-7-1-3 15,-5 1 1-15,-10-3-1 16,-6-1-1-16,-7-4 0 15,-12 1-6-15,-7-3-44 16,-11-2-15-16,-6 1-43 0,-9-2-70 16,-8-9-104-16,-3-4-268 15</inkml:trace>
  <inkml:trace contextRef="#ctx0" brushRef="#br0" timeOffset="-27390.1">4123 14077 366 0,'0'0'275'0,"-47"-8"-101"16,34 5-125-16,2-1 33 15,6 3 1-15,5 0 3 16,2 1-10-16,7 0-35 0,7 4-9 16,8 4 0-16,6 4-8 15,5 4-10-15,3 1 1 16,1 3-4-16,-1 1-9 15,-3 3 2-15,-6 0-2 16,-4 3 3-16,-8 0 4 0,-7 6 2 16,-10 1 0-16,-8 5 14 15,-13 3 8-15,-13 5 3 16,-11 1-6-16,-9 3-11 16,-8-4 10-16,-1-1-18 0,-1-8-10 15,5-7 4-15,1-13-31 16,7-18-169-16,4-18-297 15</inkml:trace>
  <inkml:trace contextRef="#ctx0" brushRef="#br0" timeOffset="-13155.85">16340 7240 670 0,'0'0'11'16,"0"0"43"-16,38-3 0 16,-15 0-8-16,3-1 1 0,3 1-16 15,6 0-23-15,0 1-3 16,1 0-2-16,1 2-2 16,-1 0 0-16,-1 0-21 15,-6 0-63-15,-2 4-62 16,-9-1-109-16</inkml:trace>
  <inkml:trace contextRef="#ctx0" brushRef="#br0" timeOffset="-12936.76">16466 7362 85 0,'0'0'362'15,"-48"20"-267"-15,32-16 64 16,5-1-72-16,3-3 9 15,5 3-25-15,3-3-20 16,7 0-10-16,9 0-6 16,8-3 6-16,14 0-14 0,11-1-8 15,9 1-8-15,13-1-10 16,4-3-30-16,5-6-188 16,0-7-233-16</inkml:trace>
  <inkml:trace contextRef="#ctx0" brushRef="#br0" timeOffset="-11536.61">6734 14104 39 0,'0'0'417'0,"0"0"-392"15,0 0 5-15,0 0 41 16,4-40 14-16,13 28-12 15,8 0-7-15,2 1-9 16,4 1-13-16,7 6-17 0,1 4-17 16,-3 5-4-16,1 11-2 15,-3 5-3-15,-5 9 1 16,-9 4-16-16,-9 6-65 16,-9 4 2-16,-6 1 17 15,-14-3 19-15,-6-7 38 0,-7-4 1 16,-6-11 13-16,-1-11 8 15,1-9 38-15,-1-6 13 16,1-14-28-16,2-7-3 16,3-3 6-16,5-4-22 15,10 0-13-15,7 0-7 16,10 4-4-16,12 5-11 0,15 3 9 16,13 1-55-16,8 0-71 15,0 0-144-15</inkml:trace>
  <inkml:trace contextRef="#ctx0" brushRef="#br0" timeOffset="-4788.07">6101 16191 236 0,'0'0'378'15,"0"0"-348"-15,0 0 22 16,16 39 48-16,10-37 6 15,13-1-38-15,11-1-11 16,15-3-5-16,12-2-4 16,10 0-18-16,3 1-14 0,3 4-9 15,-5 0-5-15,-4 4-1 16,-8 5 0-16,-11 0-42 16,-9 2-18-16,-14 0-35 15,-8-1-76-15,-16-3-121 16,-11-4-119-16</inkml:trace>
  <inkml:trace contextRef="#ctx0" brushRef="#br0" timeOffset="-4522.38">6155 16371 806 0,'0'0'185'0,"0"0"-91"0,0 0 0 16,38-10-1-16,4 4-20 15,12-1 10-15,18 0-10 16,10-3-34-16,14-1-23 16,12-1-12-16,3 1-2 15,3-2-5-15,2 2-60 0,-9-6-113 16,-5-6-143-16,-11-10-478 15</inkml:trace>
  <inkml:trace contextRef="#ctx0" brushRef="#br0" timeOffset="159.57">3281 16965 78 0,'-3'1'18'0,"1"0"-62"0</inkml:trace>
  <inkml:trace contextRef="#ctx0" brushRef="#br0" timeOffset="710.57">2594 17287 329 0,'0'0'461'0,"0"0"-433"16,0 0 98-16,0 0-23 15,0 0-9-15,67-40 9 16,-15 13-13-16,10-7-8 15,13-4-26-15,4-5-20 16,4 0-9-16,1 1-3 0,-5 2-15 16,-7 6-4-16,-7 4-3 15,-16 9-8-15,-6 7-34 16,-17 5-48-16,-8 9-44 16,-11 0-31-16,-7 6-66 15,-11 2-106-15,-10-3-203 0</inkml:trace>
  <inkml:trace contextRef="#ctx0" brushRef="#br0" timeOffset="1127.59">2554 17399 198 0,'0'0'-23'15,"0"0"539"-15,0 0-376 0,0 0 18 16,0 0-25-16,0 0-27 15,0 0-13-15,0 0-12 16,0 0-5-16,27 0-14 16,11-20 0-16,16-7-17 0,15-7-9 15,14-6-14-15,8-2-6 16,5-1-5-16,-4 4-5 16,-4 3-5-16,-11 5 4 15,-12 6-7-15,-11 4 2 16,-12 7-7-16,-13 3-28 15,-9 5-46-15,-9 4-92 0,-11 0-35 16,-6-1-78-16,-9-6-315 16</inkml:trace>
  <inkml:trace contextRef="#ctx0" brushRef="#br0" timeOffset="6064.63">23734 12154 684 0,'0'0'397'0,"-37"40"-403"15,24-33 24-15,-2-4 41 16,5-3 10-16,1-4-24 16,1-12-14-16,-2-11 9 15,2-11-13-15,1-13-17 16,-2-12 1-16,2-12-5 0,0-9-3 16,3-7-2-16,2 2-1 15,2 2-2-15,0 2 6 16,5 8 1-16,3 7 11 15,3 8 10-15,-1 6-5 16,1 6-3-16,0 4-1 0,-2 5-6 16,-1 2-3-16,2 4-3 15,-3 2-4-15,-1 3 2 16,0 3-1-16,1 3-6 16,1 3 9-16,0 1-5 15,-1 3-4-15,5 3 5 0,1 1-2 16,5 3-2-16,4 0 3 15,6 0-6-15,10 0 4 16,8 0 0-16,9 0 1 16,10 1 2-16,8 0 3 15,9-2 0-15,6 2 0 0,4 1 1 16,3 0-6 0,0 3 1-16,-3 2 2 0,-7 0-1 15,-9 3 1-15,-7 0-2 16,-9 0 0-16,-11 3 1 15,-9 0-1-15,-8 0 2 16,-9 1-1-16,-6 0 0 0,-6 2-1 16,-3 1 2-16,-6 1 2 15,0 4 6-15,-2 2-1 16,0 3-5-16,0 7 1 16,0 6-4-16,-1 10 2 15,1 4 1-15,1 6-2 0,5 6 1 16,0 3 1-16,0 0-3 15,2 0 5-15,-1-1 3 16,0-1 7-16,-1-3 1 16,-1-1-10-16,-4-3-2 0,-1 1 3 15,-5-2-8-15,-7 0 10 16,-9-2 6-16,-9-3 10 16,-7 0 10-16,-13-3-10 15,-10-2-11-15,-12-5 0 16,-12-2-10-16,-12-5-3 0,-15-5 2 15,-11-5-2-15,-14-6-1 16,-8-4 6-16,-3-4-13 16,4-3 6-16,9 0 2 15,20-10-2-15,23-4-4 16,24-12-41-16,25-15-195 16,29-16-429-16</inkml:trace>
  <inkml:trace contextRef="#ctx0" brushRef="#br0" timeOffset="7345.18">31516 11002 120 0,'-12'19'613'16,"0"-4"-587"-16,0-5 72 15,1-1 9-15,-1-2-18 16,2-1-16-16,1-5 0 16,1-1-11-16,-1 0-17 0,0-7 22 15,1-6 0-15,-5-10-20 16,2-8-14-16,-5-10-12 15,0-9-3-15,-2-8 3 16,0-12-4-16,-2-6 2 16,1-12-8-16,5-5-9 0,2-9 0 15,4-7-1-15,7-3-2 16,1-1 1-16,0 3 2 16,3 4-5-16,6 11 3 15,0 13 1-15,3 10-2 16,7 10 3-16,4 11-2 15,5 9-3-15,5 5 3 0,6 7-3 16,5 7 1-16,4 9 1 16,6 5-2-16,6 8 0 15,7 1 0-15,10 12 0 16,8 3 5-16,10 8-3 16,8 2-1-16,4 5 3 0,5-1-2 15,-1 2 1-15,-5-4 3 16,-10-2-5-16,-9-2 3 15,-15-2-1-15,-12-3 0 16,-13-1 1-16,-9-3-2 16,-9-2 1-16,-9 0 1 0,-4 2-1 15,-9 0-5-15,-2 3 2 16,-3 5-1-16,-2 5 2 16,0 4 6-16,1 7-4 15,2 2 1-15,3 5 0 16,3 5-1-16,4 4 1 15,5 4 0-15,3 5 0 0,-1 2 1 16,4 3-1-16,-5-1-2 16,-4 0 4-16,-5-3 1 15,-5-5 19-15,-5-3 1 16,-14-8-2-16,-8-2-1 0,-10-7-2 16,-9-2 0-16,-11-5-3 15,-9-4-1-15,-10-3-7 16,-5-5 0-16,-6-4 0 15,-4-5-7-15,-7-4 9 16,-3-4-1-16,-9-3-1 0,-5-4 2 16,-4-6-9-16,-8 0 3 15,-2 0 0-15,-1 3 11 16,2 3-25-16,4 4 13 16,7 0-9-16,13 0-13 15,16-10-64-15,23-17-180 0,29-17-368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06:09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13586 6041 196 0,'0'0'-86'16,"2"0"565"-16,-2-4-465 15,2-2 22-15,-1-1-3 16,1 0 0-16,0 3-6 16,1-2 10-16,-1 2-12 15,0 1-10-15,0 0 3 0,-1 2-4 16,2 1-9-16,4-1-3 15,2-1-1-15,3 2 0 16,7 0 1-16,3 0 1 16,8 0 0-16,3-1 0 0,5-1 5 15,5 1 6-15,2-2 5 16,6 0 1-16,3 0-1 16,4-1-1-16,-2 0-3 15,8-2-3-15,2 2-7 16,0-1-3-16,1 1 0 0,2 0 1 15,0 0-1-15,0 1-1 16,-1 0 5-16,0 0 9 16,1-1-1-16,4 1-1 15,1 0-2-15,3-1 8 16,2 0-1-16,4 1-3 16,1-1-4-16,0 2-4 0,3-1-2 15,-2-1 1-15,2 3-1 16,1-3 0-16,0 2 1 15,2-2-4-15,1 1-1 16,1-1 2-16,-1-2-3 16,0 2 3-16,2-2-3 0,1 2 1 15,-4-3 3-15,3 2 8 16,-1-2 21-16,-1 3-3 16,-1 0-10-16,-2 0-7 15,1 1-4-15,-4 0-5 16,-1 0-1-16,0 0-1 15,1 2-2-15,-1-2 2 0,-1 0-1 16,2-1-2-16,0 1 3 16,2-1-3-16,-3-2 2 15,2 2 0-15,3 0 0 16,-3-1 0-16,1 2-1 0,-4 1 0 16,-1 0 2-16,0 1-1 15,-3-1-2-15,1 2 3 16,-2 0-1-16,1 0-1 15,0-2 1-15,2 0 0 16,-2-1-2-16,-3 2 2 0,2-2-1 16,0 0 4-16,-3-1-6 15,2 1 3-15,-4 0 22 16,2 0 4-16,0-1-3 16,-2 2-7-16,-1-2-5 15,0 2-8-15,0 0 0 16,0-2-2-16,0 3-4 0,-1-2 2 15,2 1 1-15,-4-1-1 16,3-1 2-16,-5 1-2 16,2 1 1-16,-2 0-1 15,-3-1 0-15,0 2 0 16,0-1 1-16,-3 2-1 0,-2 0 0 16,2 0 1-16,-1 0-1 15,-1 0 0-15,-1 0 2 16,0 0-1-16,-2-1 1 15,0-2 1-15,-1 3 6 16,0-3 1-16,1 2-2 0,0-1-4 16,1 1-1-16,-1 1-3 15,2 0 1-15,0-3 0 16,-2 3-1-16,0 0 2 16,-2 0-2-16,-1 0 0 15,-3 0 2-15,2 0-2 0,-2 0 2 16,0 3 1-16,1-3-2 15,-2 1 0-15,0 1 2 16,0-1-5-16,-2-1 5 16,0 3-1-16,-4-3-2 15,-3 3 4-15,-8-2-3 0,-2 1 6 16,-6-1-3-16,-7-1-2 16,-5 2-2-16,-4-2 2 15,-2 0-4-15,-3 0 3 16,2-9-13-16,-3-7-158 15,2-8-208-15</inkml:trace>
  <inkml:trace contextRef="#ctx0" brushRef="#br0" timeOffset="3150.69">9056 7104 135 0,'8'0'466'0,"6"0"-461"16,1 0 5-16,12 0 41 16,7 0 1-16,9 3-12 15,8 1-5-15,11 0-1 0,10 3-2 16,8 0-10-16,10-1-1 15,6 1 5-15,9-3 0 16,6 3 2-16,10-2 18 16,4 0 5-16,8 0-4 0,5-1-2 15,1 1-17-15,-3 0 12 16,-2 1 7-16,-7-1-11 16,-8 2-4-16,-9 0-2 15,-16 1 1-15,-13-1-13 16,-17 0-13-16,-13-2-3 15,-16-2-3-15,-10-2-5 0,-7-5-54 16,-7-17-179-16,1-13-310 16</inkml:trace>
  <inkml:trace contextRef="#ctx0" brushRef="#br0" timeOffset="13566.84">3875 8443 354 0,'0'0'315'16,"0"0"-283"-16,0 0 35 15,0 0-19-15,0 0-24 16,0 0-18-16,0 0-7 0,-37 61 6 15,31-24-3-15,4 10 1 16,0 4-3-16,2 4 0 16,4 1-2-16,6-4 1 15,5-3-3-15,3-7-2 16,5-8 5-16,3-2-2 16,5-7 0-16,8-6 28 0,5-5 10 15,6-6-6-15,6-3 0 16,3-5 5-16,7 0-1 15,7-9-6-15,3-1-4 16,7-1 2-16,8-4 2 16,5-3 4-16,6 1-2 0,4 1-7 15,5 1-6-15,4 1-1 16,1 2-5-16,-2 4 0 16,3 1-4-16,-6 4 0 15,-1 3-1-15,1 0-2 16,-3 5-2-16,-1 7-1 0,1 2 1 15,-2 4-1-15,0 5 0 16,-5 8 1-16,-1 4-2 16,-4 4 1-16,-7 7-2 15,-4 2 3-15,-8 3 0 16,-8 3-4-16,-9 2 4 16,-11-1-3-16,-8-3 0 0,-12-5-1 15,-10-7 1-15,-5-6 1 16,-5-7 2-16,-7-8-3 15,0-7 9-15,-2-5 3 16,0-6-4-16,2-2 6 0,1-10-2 16,6-9-2-16,4-7-9 15,8-8 4-15,8-8-2 16,6-4-2-16,12-5 1 16,7-1 4-16,6-1-1 15,7 0-1-15,7 2 0 0,2 3-1 16,5 3-1-16,1 4 2 15,5 8-2-15,2 6-3 16,6 6 4-16,2 7-2 16,7 5 0-16,0 4 0 15,6 1 2-15,0 0-2 16,0 1 2-16,-2-3 0 0,0-1 14 16,-9-1 35-16,-3-1 7 15,-7-1-11-15,-8-2-13 16,-10-3-12-16,-10-2-4 15,-8-5-7-15,-10-3-5 0,-6-6 1 16,-5-5-4-16,-6-3-1 16,-3-4-3-16,-4 3-59 15,2 1-73-15,0 2-30 16,0 4-41-16,4 4-231 16</inkml:trace>
  <inkml:trace contextRef="#ctx0" brushRef="#br0" timeOffset="25568.77">14912 9268 71 0,'-5'6'681'0,"1"-5"-591"16,0-1 57-16,3 0-47 15,1 2 1-15,1-1-34 16,7-1-37-16,8 0-18 0,6 0-2 15,9 0 11-15,12 0 0 16,6 0-9-16,11 0-5 16,3 0-4-16,3-1-5 15,1-1 3-15,-3-1-7 16,-9-1-71-16,-7-4-119 16,-13-2-132-16</inkml:trace>
  <inkml:trace contextRef="#ctx0" brushRef="#br0" timeOffset="25901.89">15937 8954 75 0,'0'0'906'16,"0"0"-849"-16,0 0 51 15,0 0-38-15,0 0-41 16,0 0-15-16,5 42-2 0,-10-6-2 16,2 7 2-16,2 8-6 15,0 6-5-15,1 0 3 16,0-2-7-16,1-1 3 15,8-7-40-15,2-12-129 16,7-16-124-16,4-18-121 0</inkml:trace>
  <inkml:trace contextRef="#ctx0" brushRef="#br0" timeOffset="26635.14">16326 8971 178 0,'0'0'-67'0,"0"0"95"16,0 0 249-16,0 0-143 0,0 0-39 15,0 0 6-15,0 0-7 16,0 0-2-16,0 0-15 16,0 0-9-16,4-41-16 15,11 31-19-15,4 2-10 16,6-1-11-16,4 6 3 16,4 2-6-16,-1 2-9 0,-1 9 2 15,-2 5-3-15,-5 7-5 16,-5 7 4-16,-12 6 1 15,-7 6-4-15,-5 6-3 16,-13 3-19-16,-9 0 8 16,-2-2 22-16,-3-3-13 15,3-4 22-15,3-5 0 0,8-6 19 16,2-7 8-16,8-5 7 16,6-4-7-16,3-4-12 15,13-4-15-15,12-5-2 16,7-1-2-16,15-7-6 0,8-3-14 15,7-7-123-15,2-6-106 16,2-2-367-16</inkml:trace>
  <inkml:trace contextRef="#ctx0" brushRef="#br0" timeOffset="27368.6">16968 8883 344 0,'0'0'632'16,"0"0"-607"-16,0 0 31 16,0 0-22-16,39-25-8 0,-16 13-13 15,5 0 0-15,3-1 0 16,2 0-7-16,-2 2-4 16,-3-1 0-16,-2 5 3 15,-4 3 1-15,-4 1 19 16,-7 3 2-16,-1 0-12 15,-2 11 2-15,-3 4-8 0,-1 9-3 16,0 8 15-16,-1 10 11 16,-3 9 19-16,0 7 13 15,-1 10 1-15,-5 3-19 16,-5 3-5-16,0-2-6 16,-2-1-14-16,2-9-15 0,1-7-6 15,1-8 1-15,2-12-35 16,3-11-102-16,4-14-194 15,0-10-356-15</inkml:trace>
  <inkml:trace contextRef="#ctx0" brushRef="#br0" timeOffset="28053.51">15859 10492 391 0,'0'0'175'0,"0"0"-5"16,0 0-102-16,0 0-24 15,0 0 28-15,13 62 17 0,-10-26 1 16,1 7-2-16,-1 5-39 15,-3 3-28-15,0 2-12 16,-3-3-7-16,-1-5-2 16,1-4-16-16,3-9-74 15,0-11-116-15,3-13-209 0</inkml:trace>
  <inkml:trace contextRef="#ctx0" brushRef="#br0" timeOffset="28784.02">15182 10632 274 0,'0'0'-104'0,"0"0"729"0,0 0-491 16,0 0-10-16,0 0-53 16,0 0-42-16,0 0-13 15,-8 41-4-15,8-16-4 16,-1 7-6-16,-1 3 0 15,0 3-2-15,-3 1-22 16,0-4-45-16,-1-1-68 0,-3-7-75 16,-4-8-64-16,2-11-103 15</inkml:trace>
  <inkml:trace contextRef="#ctx0" brushRef="#br0" timeOffset="28966.93">14978 10829 189 0,'0'0'658'15,"0"0"-597"-15,0 0 53 16,0 0-47-16,0 0-12 16,0 0-11-16,52-17-17 15,-27 15-19-15,10-2-4 0,8-3-1 16,10-3-10-16,6-7-103 16,6-1-229-16,4-5-435 15</inkml:trace>
  <inkml:trace contextRef="#ctx0" brushRef="#br0" timeOffset="29683.96">16322 10501 149 0,'0'0'793'0,"0"0"-703"15,0 0 28-15,20-47-52 16,-5 36-32-16,6-2-2 0,1 3-10 15,4 1-13-15,2 5-6 16,2 4-3-16,-2 3-3 16,-4 11 0-16,-3 5-6 15,-13 10-3-15,-7 7-20 16,-4 7-9-16,-13 2 16 0,-6 2 23 16,-2-2 6-16,-1-1-7 15,1-7 11-15,6-4 6 16,6-7 30-16,5-4 9 15,7-6 11-15,7-5-14 16,14-5-28-16,10-6-8 0,6-3-5 16,11-7-9-16,5-7-16 15,3-7-129-15,2-6-96 16,-2-5-254-16</inkml:trace>
  <inkml:trace contextRef="#ctx0" brushRef="#br0" timeOffset="30052.03">16918 10427 1085 0,'0'0'127'0,"0"0"-79"15,46 4-6-15,-9-9-8 16,3-4-13-16,9 1-7 15,2-4-10-15,-1 2-3 16,-2-1-1-16,-6 3-2 0,-5 2 3 16,-10 0 1-16,-7 5-3 15,-8 1 1-15,-3 7 0 16,-7 7-1-16,-2 7 22 16,0 11 28-16,-5 9 2 15,-3 8 0-15,1 8 7 0,-4 10-8 16,-3 5-16-16,-3 2-19 15,-4-1-15-15,1-6 4 16,-2-7-4-16,-1-11-8 16,3-12-36-16,3-16-91 0,5-15-150 15,4-15-180-15</inkml:trace>
  <inkml:trace contextRef="#ctx0" brushRef="#br0" timeOffset="30817.69">19604 9376 1224 0,'0'0'39'16,"0"0"-32"-16,25-54 2 0,-24 29 8 16,-1 2-10-16,-8-1-2 15,-7 0-2-15,-7 2-8 16,-3 7-2-16,-4 5 2 16,-2 5 10-16,0 5-5 15,5 7 0-15,7 9-3 16,6 8-1-16,11 5-5 0,3 6 1 15,14 5 9-15,9 1-2 16,0 3 1-16,3-3 4 16,2-1-5-16,-2 1 2 15,-7-2 1-15,-6 0-3 16,-8-3 2-16,-6 1-11 0,-11-2-32 16,-10-5-7-16,-5-3 33 15,-3-6 19-15,3-8 17 16,5-8 31-16,3-7 7 15,9-14 13-15,5-12 13 16,6-9-55-16,7-7-24 0,13-4-18 16,5-2-3-16,6 3-22 15,6 5-61-15,6-1-74 16,1 5-130-16,-3 1-526 16</inkml:trace>
  <inkml:trace contextRef="#ctx0" brushRef="#br0" timeOffset="30984.05">19940 9542 1116 0,'0'0'104'0,"0"0"13"16,54 2-48-16,-27-18-58 15,4-8-28-15,0-12-198 16,5-8-462-16</inkml:trace>
  <inkml:trace contextRef="#ctx0" brushRef="#br0" timeOffset="31549.53">20340 8983 695 0,'0'0'344'15,"-17"64"-299"-15,12-29 112 16,5 8-1-16,0 4-57 15,0 5-19-15,1 2-25 16,7 0-33-16,-3 0-10 16,1-3-10-16,1-3-1 0,-2-8-8 15,-1-8-20-15,1-10 0 16,1-6 8-16,3-8 14 16,0-8 7-16,4-3 8 15,3-9-1-15,2-4 0 16,6-2-5-16,3-1-6 0,5 6-1 15,1 6 0-15,1 7 6 16,-3 6 0-16,0 8-5 16,-6 5 4-16,-7 2-1 15,-9 2-5-15,-9-2 2 16,-5 2-6-16,-17-1-8 0,-10-2 1 16,-8-1-9-16,-5-6-8 15,1-6 6-15,1-7-17 16,8-5-13-16,13-12-18 15,10-10-34-15,12-7-56 16,7-3 12-16,17-4 13 16,5 4 54-16,9 6 94 0,5 8 18 15,1 6 54-15,0 10 56 16,0 7 0-16,-4 6-18 16,-3 9-34-16,-6 5-11 15,-5 3-16-15,-6 3-12 16,-10-1-17-16,-2-1-19 0,-8 1-12 15,-2-4-5-15,-7-3-17 16,4-4-68-16,-1-8-75 16,4-6-54-16,2-11-64 15,8-15-240-15</inkml:trace>
  <inkml:trace contextRef="#ctx0" brushRef="#br0" timeOffset="31667">20856 9199 169 0,'0'0'831'15,"0"0"-782"-15,-14-37 59 16,11 31-53-16,1 0-36 0,2-1-18 16,0-6-34-16,4-7-173 15,10-4-400-15</inkml:trace>
  <inkml:trace contextRef="#ctx0" brushRef="#br0" timeOffset="31900.72">21017 8925 674 0,'0'0'436'0,"-4"44"-366"16,4-16 119-16,5 6-17 15,1 6-57-15,1 2-28 16,0 5-44-16,1 4-33 0,0 3-6 16,-4 3 0-16,-4 1-15 15,0 2-37-15,-7-6-42 16,0-4-28-16,-1-12-27 15,3-12 2-15,1-17 6 16,2-11-35-16,2-22-111 0</inkml:trace>
  <inkml:trace contextRef="#ctx0" brushRef="#br0" timeOffset="32266.81">20948 9258 262 0,'0'0'682'0,"0"0"-580"16,0 0 66-16,0 0-32 15,52 9-2-15,-19-19-48 16,5-4-50-16,7-5-27 16,2-4-5-16,0-1-6 0,-4-3-6 15,-6 0-8-15,-8 3 2 16,-9 6 9-16,-8 2 3 16,-8 8-5-16,-4 6-9 15,-7 3 15-15,-6 11 6 16,-1 8-3-16,1 3-2 15,0 6 2-15,8 1 9 0,5 1 4 16,8-1 10-16,7-1 4 16,7-1 1-16,5-2 0 15,-1-1-15-15,-1-1-9 16,-5-1-3-16,-6 1-4 16,-9-1 1-16,-6 0 0 0,-18-1-10 15,-13-2 10-15,-14 0-6 16,-9 0-44-16,-10-4-48 15,-6-5-110-15,6-7-105 16,7-4-372-16</inkml:trace>
  <inkml:trace contextRef="#ctx0" brushRef="#br0" timeOffset="41349.81">19846 10754 206 0,'0'-7'481'15,"2"-5"-389"-15,-2 1 7 16,-2-2 5-16,-4 2-29 0,-1 1-16 15,-3 3 6-15,-5 5-9 16,0 2-34-16,-7 13-8 16,-1 11-15-16,0 12 7 15,1 11-5-15,5 7-1 16,5 2 2-16,10-6-5 0,5-6-1 16,16-12 2-16,10-14-4 15,12-15 15-15,8-8 13 16,7-17 3-16,2-10-8 15,0-6-13-15,-10-6-2 16,-10-3 2-16,-15 0-4 0,-15 0 2 16,-10 3 4-16,-15 5-7 15,-10 5-5-15,-6 8 3 16,-3 11-4-16,-5 11-2 16,2 7-38-16,5 13-49 15,5 4-76-15,11-2-185 0,14-2-302 16</inkml:trace>
  <inkml:trace contextRef="#ctx0" brushRef="#br0" timeOffset="41700.94">20407 10688 551 0,'0'0'559'16,"0"0"-508"-16,0 0 81 15,-42-5-26-15,31 16-69 16,0 8-35-16,0 5-2 0,10 7-4 16,1 2-2-16,14-1 3 15,10-3 0-15,8-7-11 16,17-9-14-16,4-10 13 16,9-10 11-16,4-14 8 15,-1-8-2-15,-5-8 1 0,-11-4 0 16,-14 0 2-16,-17-2-4 15,-16 2 3-15,-12 4-2 16,-17 6-5-16,-13 10-9 16,-11 9-5-16,-6 12-24 15,-1 10-53-15,3 10-65 0,1 4-70 16,14 2-165-16,11-5-26 16</inkml:trace>
  <inkml:trace contextRef="#ctx0" brushRef="#br0" timeOffset="42017.41">21089 10614 1212 0,'0'0'52'0,"0"0"84"0,-37 16-35 15,22-3-71-15,3 1-25 16,4 3 2-16,4 2-7 15,4-2-4-15,16-3 2 16,7-3-2-16,12-6-2 16,10-5 0-16,9-6 7 15,6-10 5-15,-2-5-2 0,-11-5-5 16,-7-2 3-16,-22-3-3 16,-16-1-7-16,-17 7-13 15,-19 2-22-15,-14 10 3 16,-8 9 11-16,-3 6-47 15,3 11-42-15,7 2-91 0,17 0-227 16</inkml:trace>
  <inkml:trace contextRef="#ctx0" brushRef="#br0" timeOffset="42266.47">21565 10650 187 0,'0'0'749'15,"0"0"-581"-15,0 0-40 16,0 0-86-16,0 0-36 0,41-45-28 15,-22 26-110-15,8-1-103 16,2-4-229-16</inkml:trace>
  <inkml:trace contextRef="#ctx0" brushRef="#br0" timeOffset="42417.77">22001 10505 159 0,'0'0'663'0,"0"0"-549"15,0 0 20-15,0 0-64 16,0 0-39-16,0 0-22 0,0 0-49 16,23-18-192-16,-1-1-265 15</inkml:trace>
  <inkml:trace contextRef="#ctx0" brushRef="#br0" timeOffset="42550.46">22303 10447 341 0,'0'0'255'15,"0"0"-47"-15,0 0-99 16,0 0-53-16,0 0-45 16,0 0-25-16,0 0-249 15,4-18-416-15</inkml:trace>
  <inkml:trace contextRef="#ctx0" brushRef="#br0" timeOffset="42683.6">22576 10393 538 0,'0'0'240'0,"0"0"-121"16,0 0-34-16,0 0-61 15,0 0-38-15,0 0-221 16,0 0-451-16</inkml:trace>
  <inkml:trace contextRef="#ctx0" brushRef="#br0" timeOffset="43035.01">22966 10183 78 0,'0'0'865'16,"0"0"-764"-16,0 0 22 16,0 0-25-16,0 0-43 15,0 0-42-15,0 0-1 16,-46 11-8-16,26 19-2 15,0 4-2-15,2 3 4 0,8 0 0 16,6-2-6-16,4-5 3 16,11-1-3-16,10-8-1 15,8-1 5-15,7-10 1 16,8-7 5-16,5-3-1 16,-1-10-2-16,-4-10 5 0,-7-9 6 15,-10-6 16-15,-14-8-14 16,-13-2-15-16,-13 1-11 15,-16 4-21-15,-11 10-12 16,-7 10-37-16,-6 13-22 16,-3 7-78-16,5 0-127 0,9 7-248 15</inkml:trace>
  <inkml:trace contextRef="#ctx0" brushRef="#br0" timeOffset="47600.48">19679 11455 109 0,'-3'-2'498'0,"1"-1"-340"0,0 1-8 16,1-2-31-16,1 3-14 15,0 1-12-15,0 0-25 16,0 1-15-16,1 13-20 15,2 5-13-15,3 9-2 16,-1 9-1-16,0 7 4 0,3 7-12 16,-4 2-4-16,1-3 0 15,1-4-3-15,1-6-2 16,1-7 3-16,3-8-5 16,2-8-17-16,5-8-69 15,4-11-84-15,-1-16-202 0</inkml:trace>
  <inkml:trace contextRef="#ctx0" brushRef="#br0" timeOffset="48735.06">20678 11339 38 0,'-2'-3'114'0,"-3"0"348"15,-3 0-312-15,-1 2-26 16,-1 1-3-16,-1 7-46 16,-2 9-26-16,0 9-13 15,2 11-18-15,1 8-2 16,4 6-5-16,5 2-2 0,1-1-2 16,12-7-2-16,4-7-5 15,10-13-1-15,5-11 19 16,9-13 4-16,6-10 14 15,3-13 3-15,0-9-29 16,-3-8-7-16,-11-1 0 0,-12-5-2 16,-11-1 1-16,-12 2-2 15,-14 5-3-15,-7 6-4 16,-8 10-6-16,-3 10-10 16,1 11-5-16,-1 7-40 15,4 9-69-15,7 3-78 0,8-2-175 16,10-3-61-16</inkml:trace>
  <inkml:trace contextRef="#ctx0" brushRef="#br0" timeOffset="49054.2">21329 11303 329 0,'0'0'662'0,"0"0"-534"15,0 0-17-15,0 0-76 0,-19 60-20 16,15-33-7-16,0 3 1 16,4-2-6-16,6-3-3 15,8-6 1-15,8-3 3 16,9-9-2-16,7-7 7 16,5-7 1-16,2-11-3 15,0-5-1-15,-5-7-5 0,-11-4 1 16,-10-2 1-16,-16 1-4 15,-12 3 3-15,-13 7-6 16,-12 7-4-16,-4 12-8 16,0 6-32-16,0 10-86 0,5 1-79 15,10 0-211-15</inkml:trace>
  <inkml:trace contextRef="#ctx0" brushRef="#br0" timeOffset="49282.87">21768 11397 393 0,'0'0'644'0,"0"0"-623"16,0 0 7-16,37-11-17 16,-21-8-42-16,0-5-291 0</inkml:trace>
  <inkml:trace contextRef="#ctx0" brushRef="#br0" timeOffset="49453.2">22144 11303 613 0,'0'0'212'0,"0"0"-149"15,0 0-58-15,0 0 7 16,36 12-16-16,-20-24-116 0,4-5-254 16</inkml:trace>
  <inkml:trace contextRef="#ctx0" brushRef="#br0" timeOffset="49583.97">22440 11194 374 0,'0'0'-215'15,"0"0"754"-15,0 0-525 16,0 0-8-16,0 0-58 16,0 0-258-16</inkml:trace>
  <inkml:trace contextRef="#ctx0" brushRef="#br0" timeOffset="49717.28">22665 11166 391 0,'0'0'0'0,"0"0"388"15,0 0-270-15,0 0-18 0,0 0-72 16,0 0-21-16,0 0-73 16,5-2-287-16,-5-15-223 15</inkml:trace>
  <inkml:trace contextRef="#ctx0" brushRef="#br0" timeOffset="50134.35">23041 11036 167 0,'0'0'562'0,"0"0"-424"15,0 0 21-15,-37-10-64 0,24 16-27 16,-2 8-40-16,3 6-3 16,1 6 10-16,4 2-5 15,6 2-14-15,1-2-6 16,10-5-6-16,8-1-3 15,9-6 7-15,5-7 8 0,9-7 12 16,7-4 1-16,2-9-7 16,-1-8-10-16,-3-5-3 15,-8-6 3-15,-11-4 1 16,-13-3-5-16,-14 0-7 16,-5 2-7-16,-20 6-1 0,-10 7-8 15,-10 10-15-15,-6 11-36 16,-5 5-71-16,2 9-108 15,7 2-242-15</inkml:trace>
  <inkml:trace contextRef="#ctx0" brushRef="#br0" timeOffset="57950.45">19764 5955 873 0,'-45'4'94'0,"-4"-4"-91"16,-9-3 4-16,-16 3-4 15,-13 7-1-15,-19 3-1 16,-19 0 0-16,-18-2 1 15,-16 0-7-15,-10-7-9 16,-10-1 11-16,1 0 0 0,8-13 6 16,9-7-1-16,15-9 13 15,17-11 23-15,15-13 1 16,16-12 1-16,11-10-8 16,12-12-4-16,12-11-5 15,17-6 2-15,13-6-25 16,19-5 15-16,18-5 4 0,28 2-9 15,26 2 0-15,27-1-10 16,23 7 11-16,23 6-10 16,21 7-2-16,14 8 5 15,13 12-3-15,8 15-3 16,1 13 0-16,1 20 2 0,-9 15-1 16,-6 14-2-16,-11 19 0 15,-11 17-2-15,-11 12 3 16,-14 10 0-16,-8 12-5 15,-15 10 2-15,-11 8 2 16,-8 5-5-16,-15 8 8 0,-7 6-1 16,-16-1-2-16,-11-1 5 15,-18 0-3-15,-16-2-2 16,-11-7 8-16,-28-4 21 16,-16-2-1-16,-18-6 4 15,-18-6-4-15,-13-10-10 0,-13-10-3 16,-8-8-1-16,-7-14-4 15,2-12-5-15,2-13 4 16,6-8 5-16,10-5 5 16,12-9-5-16,14-6-3 15,16 1-8-15,12-2-29 0,20-8-74 16,15-9-135-16,17-13-358 16</inkml:trace>
  <inkml:trace contextRef="#ctx0" brushRef="#br0" timeOffset="59051.93">20521 6036 32 0,'-6'-10'742'0,"6"-2"-753"15,1-2 29-15,10 6 2 16,6 1-6-16,6 1-6 15,8-1 1-15,8 1 4 16,9 0 1-16,10 2-4 0,7 0-4 16,8 1-2-16,10 2 2 15,7 1 0-15,10 0-1 16,7 4 1-16,9 3 2 16,8 0-1-16,9 0 0 15,4 2 5-15,7-2 2 0,4-3-1 16,4-4 2-16,5 0 2 15,10 0-2-15,6-7-2 16,10-4-4-16,10 1 5 16,1-2 1-16,5-2 7 15,6 1 2-15,1-1 12 0,3 1 2 16,-1 1-1-16,4-1-7 16,0 1-5-16,2 3-1 15,1 0-12-15,1 0-4 16,-5 1-8-16,3-1 3 15,-6-1 0-15,-7-1-1 0,-9-2 13 16,-6-4 21-16,-8 0 11 16,-18 0 9-16,-13 0-7 15,-10 0 12-15,-16 0-16 16,-18 4-20-16,-15 1 2 16,-15 3-9-16,-15 0-11 0,-18 2-3 15,-13 3 0-15,-11 1-4 16,-8 3 1-16,-6 0-2 15,-2 0-4-15,-2 0-7 16,-7 0-4-16,-6 3-42 16,-9 1-56-16,-10-1-66 15,-7-7-91-15,-2-22-231 0</inkml:trace>
  <inkml:trace contextRef="#ctx0" brushRef="#br0" timeOffset="60902.43">21521 4712 102 0,'0'0'785'0,"-36"4"-761"16,20-5 56-16,3-3-22 0,2-1-21 16,4-3-9-16,1-5 10 15,1-5-4-15,-1-8-16 16,0-7-6-16,-1-8-1 16,-1-8-1-16,-8-8-4 15,-1-9 11-15,-4-6-7 16,-1-6-1-16,0-2 4 0,0 2-7 15,8 0 8-15,0 4-4 16,7 7-5-16,3 6-5 16,3 7 2-16,1 6-6 15,1 8 9-15,2 6-5 0,1 6 1 16,1 2-18-16,3 8 6 16,1-1-7-16,3 6 6 15,6 2 2-15,3 4-4 16,4 3 7-16,2 2 3 15,7 2 2-15,6 0-3 0,5 2 2 16,9 2 2-16,10-3 0 16,8 1 3-16,13-2-3 15,15-3 1-15,12-1 3 16,11-6 0-16,13 0-2 16,16-3 0-16,15-2 5 15,15-4 1-15,16-1 6 0,15-3 1 16,6-1 1-16,8 0-2 15,6 1-7-15,-1-1-5 16,0 3 4-16,1 1-5 16,-8 0 1-16,0 3 4 0,-4 1 8 15,-4 2 1-15,0 0-1 16,-7 3-8-16,0-1-3 16,-11 2-2-16,-9 2-3 15,-12-2 5-15,-13 0-3 16,-17 2 1-16,-15-1 1 15,-12 1 2-15,-15 0-2 0,-12 0 1 16,-11-1-1-16,-14 4 3 16,-13-1 8-16,-11 3 7 15,-9 2 3-15,-12 1-8 16,-4 0-5-16,-7 5-2 16,-3 5-4-16,-2 6-3 0,1 5 2 15,-4 5-3-15,4 6 3 16,0 4 1-16,2 5-3 15,1 4 1-15,3 4 1 16,4 3-2-16,3 4 2 16,1 1 5-16,4 4 4 0,1-3 9 15,0 3 3-15,0-3-1 16,-2 2 0-16,-4-2-10 16,-2-3 0-16,-5-1 4 15,-3-2-12-15,-9-4-1 16,-3-4 0-16,-2 0-3 15,-12-4 2-15,-10-3 1 0,-6-6 0 16,-8-1 2-16,-9-5 2 16,-13-3 0-16,-3-5 4 15,-14-2-6-15,-8-1-2 16,-11-2 0-16,-10-1 0 0,-9-2-4 16,-14-2 3-16,-12-1-11 15,-14-1-1-15,-12 1-7 16,-12-2-5-16,-10 2 15 15,-10-1 1-15,-12 1 6 16,-7 0 4-16,-7 0-7 16,-5 1 5-16,-1 1 0 0,-2-1-4 15,4 5 5-15,4-2-2 16,7-1 1-16,8-1 0 16,4 0 1-16,6-2-2 15,10-2-2-15,5-1 5 16,7-2-6-16,10 1 7 0,8-2-7 15,12 0 3-15,9 0 2 16,16-4 1-16,11-1 2 16,12-2-3-16,10 1 0 15,8-2-1-15,8 0 1 16,5 0-1-16,8 0-1 0,1-1-1 16,8 2 0-16,5 1 2 15,7-1-1-15,7 0-2 16,6 0 4-16,4-3-3 15,7 2-8-15,4-4-35 16,9-3-36-16,3-11-112 0,3-12-144 16,13-15-489-16</inkml:trace>
  <inkml:trace contextRef="#ctx0" brushRef="#br0" timeOffset="61401.27">22262 3245 795 0,'-5'0'35'0,"2"0"69"16,-2 0-24-16,4 0-12 15,1 0-6-15,0 0-14 16,0 3-11-16,1 5-19 16,4 9-4-16,-1 6 6 15,1 11 9-15,1 13 10 0,-3 7 1 16,1 8-10-16,3 8 2 15,-2 5-3-15,3 6 3 16,-1 0 2-16,2 6-1 16,2-1-3-16,-4 1-2 15,3-3-18-15,0-3 33 0,-3-6-28 16,1-5-5-16,-3-8 13 16,2-9-15-16,-5-8-3 15,0-8-3-15,-2-6-2 16,0-11 0-16,0-7-8 0,0-7-71 15,-4-11-72-15,-6-22-65 16,-5-22-211-16</inkml:trace>
  <inkml:trace contextRef="#ctx0" brushRef="#br0" timeOffset="62535.45">21831 3816 8 0,'5'-9'180'0,"-1"2"-95"0,-4 0 7 16,-2 1-55-16,-4 1 39 16,-7 3-13-16,-2 2-28 15,-5 0 2-15,0 3 10 16,-3 3 4-16,1 1-4 16,-1 0-14-16,7 0-15 0,1 3-10 15,4-3-5-15,7 0 0 16,2 2 2-16,2-2-1 15,4 0 3-15,7 0-4 16,6 0-1-16,7 0-4 16,1 3 11-16,3-3-4 0,1 3 0 15,-2 1-2-15,-6 0-4 16,-1 1 2-16,-11-2 0 16,-1 3 8-16,-8-2 10 15,-7 2 0-15,-9 0 9 16,-8-2-9-16,-9-1-13 15,-7 0-3-15,-4-7-1 0,0-3-22 16,2 0-42-16,6-10-16 16,8-7-61-16,12-6-219 15</inkml:trace>
  <inkml:trace contextRef="#ctx0" brushRef="#br0" timeOffset="63549.69">22792 3846 135 0,'6'2'550'16,"7"-2"-503"-16,8-1-11 16,6-3 3-16,8 0-13 15,13-1 6-15,10-2 5 16,11 0 6-16,13 0-2 15,15-3-5-15,12 2-10 0,9-4-8 16,12 2-2-16,8 0-1 16,9 0 0-16,3 2 2 15,0-1-3-15,6 2-6 16,-2 1 1-16,-7-1-2 16,-6 3 1-16,-13-3-3 0,-8 1-5 15,-18-1 2-15,-12 2-1 16,-19 0-1-16,-13 1 2 15,-15 1-2-15,-14 2-3 16,-10-2-2-16,-11 0-48 16,-8-3-80-16,-6-8-74 0,-7-4-196 15</inkml:trace>
  <inkml:trace contextRef="#ctx0" brushRef="#br0" timeOffset="63867.71">25352 3577 129 0,'0'0'774'16,"0"0"-658"-16,0 0-84 15,0 0-3-15,0 0 6 16,0 0-12-16,39 43-13 15,-22-33-7-15,1 0 0 16,3 1-3-16,-2 0 1 0,3-3-4 16,-5-1 8-16,0-3-5 15,-3-1-2-15,-3-2-3 16,-4-1 4-16,-4 0 0 16,-3-3-3-16,-8-1-5 15,-13 4-13-15,-14 0-46 16,-13 3-75-16,-12 4-34 0,-9 1-163 15</inkml:trace>
  <inkml:trace contextRef="#ctx0" brushRef="#br0" timeOffset="64418.27">22920 3750 849 0,'0'0'77'0,"0"0"-4"15,0 0-23-15,0 0-16 0,0 0-14 16,0 0-12-16,0 0-5 16,-34-14 0-16,23 14-3 15,-5 3 1-15,-1 3-2 16,0-2 1-16,0 3 3 16,1 2 5-16,3 3 5 0,2 2-1 15,6 2-5-15,2 4-3 16,3 3-1-16,12 1-6 15,8-3 1-15,7-1-11 16,7-4-41-16,13-9-53 16,8-10-61-16,8-20-342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07:30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7994 6169 538 0,'0'0'289'0,"0"0"-242"16,0 0 33-16,0 0-18 15,0 0-20-15,0 0-11 16,0 0 1-16,0 0-8 15,56-16-8-15,-13 12-2 16,11 0-7-16,15 1 4 16,13 0-1-16,17-1-1 0,14 1-5 15,10-1 4-15,10 0-5 16,5-2 2-16,1-1 5 16,-7 1 14-16,-7 0 5 15,-7-1 16-15,-11 0 3 0,-11 0 0 16,-9-3-11-16,-10 3-5 15,-13-1-4-15,-8 2-19 16,-9 0 0-16,-12 1 3 16,-5 1-2-16,-6 1 0 15,-3 1-4-15,-6-1-8 16,1 3 5-16,-5 0-3 0,0 0-1 16,1 0 0-16,-2 0-1 15,-1 0-8-15,-1 0-10 16,-2 0-8-16,-2 2-11 15,-3-2-23-15,1 0-28 0,-2 0-8 16,0 0-49-16,-2-2-106 16,1-6-183-16</inkml:trace>
  <inkml:trace contextRef="#ctx0" brushRef="#br0" timeOffset="13882.7">7743 8471 524 0,'0'0'267'0,"0"0"-286"0,0 0 29 15,-46 6 4-15,39 1-1 16,5 3-6-16,0 2-1 16,2 2 13-16,0 1 2 15,5 1 15-15,5 1 2 16,6-1-11-16,4-1-6 0,9 0-5 15,5-3-3-15,11 2-3 16,5-1-6-16,9 1-5 16,6-1 5-16,7 3-4 15,5-1-1-15,4 0 3 16,6 0-3-16,9-2 3 0,7-2 2 16,5-5 18-16,9-1 14 15,10-3 5-15,8-2-3 16,3 0 1-16,10 0-6 15,4-2 5-15,7 1-2 0,7 0-3 16,1-2-5-16,3 0-8 16,2 0-6-16,2-1-1 15,-4 0 7-15,-2 0 8 16,1-1 2-16,-5 2-1 16,-6-1-6-16,-5-1 2 15,-6 2-3-15,-8-2-6 0,-10 1 5 16,-8-2-4-16,-13 1-1 15,-8-1 0-15,-13-1-4 16,-13 1-4-16,-10 1-1 16,-12-1-9-16,-12 0 5 15,-9 2-2-15,-6-2-1 0,-4 1 1 16,-2-1-1-16,-3 0-16 16,-3-1-1-16,1 3 10 15,-5 0-5-15,-1 2 4 16,-3 1-2-16,0 1-1 0,-3 0-8 15,-2 0-31-15,0 0-38 16,-9-3-66-16,-2 0-41 16,-8-7-61-16,-6-4-250 15</inkml:trace>
  <inkml:trace contextRef="#ctx0" brushRef="#br0" timeOffset="14465.43">10381 8876 511 0,'0'0'199'0,"0"0"-122"16,0 0-54-16,0 0 60 15,-42-30-8-15,30 26-17 16,1 0-25-16,3 1 11 16,-4 3-5-16,5 0-6 0,1 7-15 15,1 9-14-15,4 5-2 16,1 7 4-16,8 7 3 16,5 4 0-16,5 5 4 15,9 3-1-15,7 4 6 16,6 2-7-16,11 0-1 0,6 0 3 15,9 1-5-15,8-1 0 16,5-6 2-16,3-5-11 16,2-3 7-16,2-8 4 15,-1-4 5-15,-9-6-1 0,0-1-5 16,-12-4-7 0,-5-2 2-16,-12-4-3 0,-10-2-2 15,-12-5-3-15,-9 0-66 16,-12-3-94-16,-4-1 7 15,-11-8-62-15,-5-4-203 16</inkml:trace>
  <inkml:trace contextRef="#ctx0" brushRef="#br0" timeOffset="14766.2">11321 9427 123 0,'0'0'770'0,"0"0"-724"0,0 0 47 16,-37-14-2-16,33 14-12 15,4 0-34-15,0 6-13 16,9 4-15-16,6 5 0 16,3 5-3-16,6 4-7 15,3 2-4-15,0 0 1 16,0 3-5-16,-6 1 5 0,-6 0-5 16,-5 1 6-16,-10 3 3 15,-6 0 2-15,-15-1 28 16,-7 4 14-16,-7-4-23 15,-10-1-14-15,0-2-11 16,-4-6-9-16,6-4-57 0,8-7-17 16,6-9-49-16,10-4-134 15,16-13-285-15</inkml:trace>
  <inkml:trace contextRef="#ctx0" brushRef="#br0" timeOffset="17265.49">13534 9768 433 0,'0'0'69'15,"-4"-44"119"-15,-1 24-160 0,3 3 55 16,1 7 19-16,0 2-5 15,-1 1-16-15,0 2 3 16,0 4-18-16,0-1-9 16,2 2-15-16,0 5-19 0,2 10-15 15,2 12-1-15,3 13 11 16,1 11 17-16,0 13-11 16,-2 7 3-16,-2 7-10 15,-1 2-10-15,-3-5-4 16,0-4 4-16,0-8-6 15,0-11-1-15,-3-8 6 0,2-8-6 16,-1-9 0-16,2-6 0 16,0-10-35-16,8-11-100 15,4-7-74-15,3-17-180 16</inkml:trace>
  <inkml:trace contextRef="#ctx0" brushRef="#br0" timeOffset="17433.58">13946 10189 1086 0,'0'0'192'0,"0"0"-120"15,0 0 12-15,0 0-33 16,0 0-44-16,0 0-61 16,0-36-244-16,9 5-619 15</inkml:trace>
  <inkml:trace contextRef="#ctx0" brushRef="#br0" timeOffset="18298.53">14871 9684 79 0,'0'0'744'0,"0"0"-715"16,0 0 74-16,-41-22-14 15,31 20-8-15,1 2-32 16,-2 14-9-16,0 11-22 15,0 13-15-15,2 17 8 0,-1 9 14 16,6 6 9-16,4 2-4 16,5-8-8-16,15-11 16 15,6-14 2-15,11-10 21 16,7-15-21-16,7-10-5 16,3-5-6-16,2-13-7 15,-5-12-7-15,-2-5-8 0,-8-12 0 16,-10-5-3-16,-13-9 1 15,-15-7 0-15,-8-3-1 16,-20 1-4-16,-11 3 0 16,-7 11-12-16,-5 12 12 15,-4 13 1-15,0 14-18 0,6 13-54 16,6 11-30-16,7 11-75 16,12 3-133-16,15 0-226 15</inkml:trace>
  <inkml:trace contextRef="#ctx0" brushRef="#br0" timeOffset="18616.41">15524 9593 729 0,'0'0'493'15,"0"0"-500"-15,0-49 37 16,2 40 39-16,2 6-27 16,1 3-21-16,4 17-9 0,2 10-13 15,0 12 30-15,5 13 25 16,-1 9-17-16,-1 9 1 16,1 1-13-16,-1 0-11 15,-1-4-9-15,2-8-4 16,0-6 0-16,1-8-5 0,1-11-33 15,3-8-45-15,-5-15-87 16,2-11-130-16,1-17-353 16</inkml:trace>
  <inkml:trace contextRef="#ctx0" brushRef="#br0" timeOffset="19051.08">16212 9529 154 0,'0'0'986'16,"0"0"-952"-16,-24 59 19 15,12-21 13-15,0 13 0 16,3 10 19-16,3 5-7 16,6 0-24-16,0-2-8 15,15-10-14-15,7-7 8 16,9-16 3-16,7-8-27 0,6-16 8 16,6-7-3-16,2-18 2 15,-2-14 9-15,-5-13-13 16,-9-12-13-16,-11-11 1 15,-15-7-6-15,-10-6-4 16,-8 1-8-16,-16 11-20 0,-4 12 5 16,-9 17 2-16,-1 17-9 15,-9 19-54-15,2 11-50 16,-4 10-66-16,9 5-102 16,6 3-328-16</inkml:trace>
  <inkml:trace contextRef="#ctx0" brushRef="#br0" timeOffset="19349.58">17010 9423 1296 0,'0'0'51'0,"0"0"22"15,0 0 26-15,-38-20-19 0,27 20-23 16,5 11-14-16,6 12-28 16,0 9-7-16,13 10 17 15,5 12 16-15,2 7-11 16,4 6-10-16,1 1-18 16,-5 0 2-16,0 3-3 0,-6-4-24 15,-7-5-4-15,-3-6-9 16,-4-8-54-16,0-9-77 15,-5-20-147-15,1-19-242 16</inkml:trace>
  <inkml:trace contextRef="#ctx0" brushRef="#br0" timeOffset="20048.5">17656 9383 522 0,'0'0'232'0,"0"0"-83"16,0 0-57-16,0 0 19 15,0 0 1-15,0 0-36 16,0 0-21-16,-51 34-19 15,33-1-23-15,-3 11-3 16,2 14 12-16,1 9 22 0,9 1 6 16,5 2-11-16,6-8 4 15,15-6-4-15,10-9 22 16,14-9-16-16,3-8-3 16,10-12-14-16,5-9-8 15,5-9 2-15,-3-16-4 0,1-12-11 16,-6-17-1-16,-14-14 0 15,-10-13-7-15,-12-14 3 16,-16-6-18-16,-8 1-16 16,-19 9-1-16,-8 12-5 15,-12 19 14-15,-6 20-11 0,-7 19-60 16,0 12-29-16,0 9-62 16,7 8-98-16,10 7-204 15</inkml:trace>
  <inkml:trace contextRef="#ctx0" brushRef="#br0" timeOffset="20501.18">18502 9206 1126 0,'0'0'76'0,"0"0"41"16,0 0 26-16,0 0-30 16,0 0-39-16,41 62-2 15,-30-16-23-15,1 12-8 16,1 13 2-16,3 10 1 16,-3 5 5-16,-1 4-5 0,-1-5-14 15,-1-5-14-15,2-6-15 16,-1-12-2-16,2-10-2 15,-1-11-26-15,-2-12-26 16,-2-16-65-16,-3-17-134 16,-5-28-361-16</inkml:trace>
  <inkml:trace contextRef="#ctx0" brushRef="#br0" timeOffset="21484.08">19943 9477 186 0,'0'0'399'0,"0"0"-234"16,0 0-16-16,0 0-16 0,0 0-28 15,0 0-46-15,-48 9-5 16,30 23-1-16,-7 12-11 16,-7 10-9-16,-5 11-16 15,-3 5-9-15,-2 4-2 16,-2 1-6-16,4-5 2 0,6-8-17 15,5-13-97-15,9-20-118 16,11-17-204-16</inkml:trace>
  <inkml:trace contextRef="#ctx0" brushRef="#br0" timeOffset="21700.56">19662 9564 541 0,'0'0'626'15,"0"0"-568"-15,0 0-2 16,0 0-19-16,22 51 27 16,-12-14-4-16,4 8-12 0,1 7-21 15,4 4-8-15,6 2-12 16,3 3-2-16,3-1 0 16,3-4-12-16,1-4-41 15,2-7-52-15,5-11-85 0,-2-18-171 16,-2-14-482-16</inkml:trace>
  <inkml:trace contextRef="#ctx0" brushRef="#br0" timeOffset="22550.55">20565 9454 296 0,'0'0'669'0,"0"0"-597"15,0 0 89-15,0 0-32 16,-14-52-39-16,27 33-17 16,3 1-9-16,6-1-25 15,2 2-26-15,4 7-5 16,3 5-6-16,0 5-3 15,-1 10-1-15,0 11-4 0,2 10 0 16,-8 10 2-16,-2 6-10 16,-10 7-5-16,-10 4-16 15,-4 6-18-15,-16 2 21 16,-7-1 11-16,-4-3 6 16,-4-3 16-16,1-7 4 0,1-8-5 15,2-8 23-15,6-7 25 16,6-4 5-16,3-7-4 15,5-7-7-15,9-2 0 16,1-3-6-16,14-5-19 0,11-1-2 16,16-3-3-16,15-5-6 15,13-3-5-15,13-4-9 16,6 0-104-16,0-4-120 16,2-4-151-16,-8-4-292 15</inkml:trace>
  <inkml:trace contextRef="#ctx0" brushRef="#br0" timeOffset="23183.1">20989 8647 539 0,'0'0'304'16,"0"0"-183"-16,0 0 4 15,-38-1-10-15,30 5-28 0,2 6-43 16,2 2-12-16,2 3-3 16,2 4-19-16,8-1-5 15,6 2 0-15,8-3 0 16,5 0 2-16,4-1 4 16,5-2-2-16,0 0 2 15,5-1 9-15,-1-2-6 0,0 2-5 16,-3-3-3-16,-5 1-4 15,-5 1 1-15,-8-1-1 16,-9 0-2-16,-10 2-3 16,-5 3 3-16,-18-2 6 0,-6 3-5 15,-10-1-36-15,-4-3-39 16,-4-3-8-16,3-5-36 16,2-5-41-16,7-8-64 15,6-12-192-15</inkml:trace>
  <inkml:trace contextRef="#ctx0" brushRef="#br0" timeOffset="23382.66">20939 8602 141 0,'0'0'837'0,"0"0"-702"0,0 0 27 15,0 0-63-15,44-23 39 16,-5 11-28-16,10-4-43 15,5 0-40-15,5-1-24 16,5 3-3-16,-1-2-27 16,3 0-134-16,-4-2-240 0,0 1-501 15</inkml:trace>
  <inkml:trace contextRef="#ctx0" brushRef="#br0" timeOffset="28632.92">20940 8122 478 0,'0'0'191'16,"0"0"-101"-16,0 0-16 16,0 0 46-16,46-41-24 15,-28 34-33-15,4 4-26 16,8 3-5-16,6 3-13 0,12 5-13 16,11 8 0-16,9 6-4 15,9 8-1-15,6 9 2 16,5 13-5-16,-1 11 4 15,-1 11-3-15,-6 11-4 16,-14 8-10-16,-14 4-17 0,-18-2 6 16,-20 0 21-16,-14-2 0 15,-19-7 0-15,-18-4 5 16,-12-4-3-16,-14-6-9 16,-10-4 18-16,-8-8-4 15,-6-11 0-15,-7-12 1 0,-2-17-2 16,0-18 4-16,-3-18 6 15,5-28 0-15,8-20-1 16,7-23 5-16,10-16 7 16,9-15-11-16,13-10-3 15,13-3-4-15,9-1 3 16,12 6-1-16,9 9 2 0,6 12 10 16,14 14 12-16,15 11-2 15,13 10-4-15,13 9-13 16,11 10-5-16,11 10-3 15,7 12-4-15,5 12 1 0,-2 16-3 16,-4 14-23-16,-12 16-73 16,-8 11-121-16,-16 7-244 15</inkml:trace>
  <inkml:trace contextRef="#ctx0" brushRef="#br0" timeOffset="31284.73">19214 11501 899 0,'0'0'69'0,"0"0"-62"16,0 0-13-16,38-16 39 15,11 9-2-15,18-3 6 16,19 0 9-16,22-1-3 15,22-1 1-15,24-3-9 0,23-1-7 16,17-4 0-16,18 2-4 16,17-3-1-16,15-1 11 15,13 0-2-15,16 0 4 16,12 1 0-16,13 0-12 0,13 1-8 16,17-3-6-16,5 4-2 15,8 1-3-15,11 1 15 16,10 2 3-16,1 2 1 15,4 4 2-15,0 3-17 16,4 2 3-16,-2 1-13 0,-5 3 4 16,-3 0-2-1,-1 2 6-15,-6 3-10 0,-10 1 11 16,-8 1-10-16,-10 2 7 16,-13 1-5-16,-20-3 3 15,-19 0-8-15,-25-1 12 16,-21-4-7-16,-27 0 1 0,-26-2 2 15,-24 0-3-15,-22-4 8 16,-19-1 0-16,-18 1 8 16,-18 0-1-16,-11 1-6 15,-10 3-8-15,-13 3 3 16,-7 5-8-16,-8 9 0 0,-7 5-2 16,-7 7-4-16,-4 10 7 15,-5 6 3-15,-2 6 0 16,-5 6 4-16,-1 6 0 15,-4 5-3-15,0 4 3 16,0 4-2-16,1 3-1 0,0 6 7 16,2 0 3-16,2-1 0 15,0 0 0-15,1 1-6 16,-1-4 0-16,1-4-1 16,-3-5-4-16,-3-5 2 15,-3-6 0-15,-5-4-3 16,-4-7 3-16,-8-5-1 0,-6-6-5 15,-9-4 9-15,-5-4-4 16,-10-6-1-16,-10-3 4 16,-12-5-5-16,-10-4 1 15,-10-3 3-15,-13 0-4 16,-9-3 2-16,-10 0 0 0,-13-1-1 16,-10-1 1-16,-11 0-4 15,-14 0-2-15,-15-2 6 16,-15 1-13-16,-12-2 9 15,-16-1 0-15,-14 2 0 0,-13-1-4 16,-16-1 2-16,-12 3-2 16,-10-1-2-16,-14 1 1 15,-12 1-2-15,-9 0 6 16,-8 1 5-16,-4 3-6 16,-7-1 10-16,-2 2-8 0,2 1 5 15,8 2-1-15,7 1 2 16,7-1-4-16,13-2 5 15,13 0-8-15,14-4 8 16,8-2-6-16,16-5 2 16,13 2 4-16,16-2-6 0,18-3 4 15,14-4 2-15,24-3-5 16,16-3 5-16,20-3 3 16,22-2-3-16,15-2 4 15,19-3 2-15,13 2-3 16,14-3 2-16,12 1 2 0,12-1-5 15,5 1 6-15,6-1-2 16,3 0-2-16,6-2 6 16,1-2 9-16,2 0 3 15,4-4 0-15,-2-3-8 16,1-4 3-16,2-6-3 16,-2-8-10-16,3-6-3 0,0-8-1 15,3-8-6-15,2-8 1 16,7-6 0-16,4-2-5 15,1-2 7-15,13 0-5 16,3 1-1-16,5 5 6 16,3 7-12-16,-6 10-20 0,-1 8-21 15,-9 9-50-15,-8 6-77 16,-1 4-277-16</inkml:trace>
  <inkml:trace contextRef="#ctx0" brushRef="#br0" timeOffset="32216.98">20873 11198 91 0,'-7'-7'20'16,"-5"3"368"-16,1-3-284 16,-1 1 42-16,4-2-25 15,1 2 0-15,3 0-31 16,0 2-5-16,2 1-21 16,0 3-12-16,-1 0-11 0,1 14-21 15,2 12-16-15,-1 12-2 16,-1 16 10-16,0 14 9 15,-1 16 2-15,0 14-1 16,-2 10 8-16,0 14-5 16,-2 9-10-16,-1 11-9 0,1 2 0 15,-1-4-4-15,3-2-1 16,2-12 4-16,3-12 3 16,0-18 21-16,0-19-9 15,0-16-15-15,3-17-4 16,-3-17 2-16,0-23-48 0,0-20-184 15,-7-29-221-15</inkml:trace>
  <inkml:trace contextRef="#ctx0" brushRef="#br0" timeOffset="32833.33">20061 11873 680 0,'0'0'367'0,"0"0"-301"15,-9-36 53-15,6 25-12 16,-1 5-46-16,-2 3-32 0,-8 3-11 16,-7 5-12-16,-3 6-4 15,-5 10-1-15,-3 5-2 16,2 5 0-16,6 5 4 16,9-1-7-16,11-3 6 0,8-1-6 15,15-4-5 1,12-2 11-16,7-1 1 0,7-2-1 15,2-1 4-15,2 0-7 16,-3 1 2-16,-5-1-1 16,-9 2-2-16,-13 2 3 15,-15 2-6-15,-14 0-13 0,-20 4 7 16,-12-1 14-16,-13-1-16 16,-4-8-2-16,-5-4-15 15,7-11-33-15,11-12-68 16,17-20-90-16,23-19-205 15,22-12-98-15</inkml:trace>
  <inkml:trace contextRef="#ctx0" brushRef="#br0" timeOffset="33499.39">21999 11735 603 0,'0'0'355'0,"0"0"-223"15,0 0 5-15,0 0-15 16,22-42-15-16,-26 36-36 15,-5 2-30-15,-7 2-14 16,-6 1-17-16,-6 1-3 16,-3 0-3-16,-6 7-2 0,-3 0 2 15,0 3-4-15,3 0-2 16,2 1 6-16,6 1-5 16,7 0 3-16,6 1-3 15,9 1-2-15,2 2 5 16,5 2-4-16,1 4-2 0,3 6 10 15,1 6-7-15,-2 7 1 16,-2 6 5-16,-1 6-5 16,-4 2 1-16,-1 5 7 15,-3-2-9-15,0 0 6 16,3-4-2-16,4-6-2 0,1-5 4 16,11-9 0-16,0-5 0 15,8-11 6-15,2-5-9 16,6-10 0-16,6-3 1 15,-2-12-52-15,5-6-85 16,-1-9-111-16,0-6-145 0,-4-1-408 16</inkml:trace>
  <inkml:trace contextRef="#ctx0" brushRef="#br0" timeOffset="33683.72">21602 12147 565 0,'0'0'578'0,"0"0"-546"16,0 0 6-16,0 0 40 15,61 40-4-15,-12-40-60 0,12 0-8 16,8-11-52-16,4-7-148 16,1-4-164-16,-2-4-429 15</inkml:trace>
  <inkml:trace contextRef="#ctx0" brushRef="#br0" timeOffset="33866.06">22352 11948 469 0,'0'0'681'0,"-27"43"-627"16,18-18 33-16,2 7 20 15,-3 3-40-15,-1 3-21 0,-2-2-31 16,-3-2-13-16,-3 0 3 15,-3-4-11-15,2-6-88 16,-3-11-132-16,1-12-121 16,4-6-316-16</inkml:trace>
  <inkml:trace contextRef="#ctx0" brushRef="#br0" timeOffset="34034.5">22082 11941 177 0,'0'0'898'0,"37"7"-789"0,-12 10 1 15,2 10-18 1,0 3-33-16,4 8-40 0,-4 1-15 16,-3 1 0-16,-1-1-4 15,-1 1-13-15,-3-3-86 16,-3 0-69-16,-1-7-88 16,-2-9-202-16</inkml:trace>
  <inkml:trace contextRef="#ctx0" brushRef="#br0" timeOffset="34399.76">22490 12221 151 0,'8'-40'-61'16,"-2"3"780"-16,-4 9-544 16,-1 6 30-16,3 11-52 0,0 11-40 15,2 7-59-15,4 16-37 16,-2 10 14-16,2 9 10 16,4 9-22-16,-3 3-11 15,-3 3-7-15,-4 1-2 16,-4-4 6-16,0-4-7 0,-8-9-4 15,1-11-2-15,-4-10 6 16,-2-16 7-16,0-10 5 16,-3-19 3-16,-2-18-3 15,-2-15-8-15,3-13-2 16,4-7 3-16,5-6 4 0,8 5-5 16,9 9 1-16,15 12-5 15,10 12 7-15,12 12 5 16,4 14-10-16,2 10 3 15,-2 10 0-15,-7 5-10 16,-13 12 2-16,-16 4-9 0,-14 9-35 16,-13 3-101-16,-18 1-2 15,-17 1-82-15,-5-5-134 16,2-10-161-16</inkml:trace>
  <inkml:trace contextRef="#ctx0" brushRef="#br0" timeOffset="34950.12">23798 10944 160 0,'0'0'976'0,"0"0"-864"15,0 0-24-15,0 0-35 16,0 0-40-16,2 78 1 16,11-17 21-16,4 22-3 15,0 19-3-15,1 17-10 16,-7 15-9-16,-6 11 6 15,-5 8 9-15,-3 8-2 0,-12 3-7 16,-3-5-8-16,-1-2-4 16,0-12 9-16,2-14 8 15,7-16 6-15,0-21-7 16,3-17-12-16,2-19-8 16,3-17 2-16,2-21-43 0,0-20-87 15,8-23-136-15,5-25-231 16</inkml:trace>
  <inkml:trace contextRef="#ctx0" brushRef="#br0" timeOffset="35783.44">25434 11820 1016 0,'0'0'161'0,"0"0"-18"15,0 0-59-15,-14 40-26 16,14-9-10-16,0 8-6 16,0 5-7-16,0 1-23 15,-4-1-10-15,1-5 0 0,0-7 1 16,0-8-3-16,1-6 4 16,0-7-2-16,1-10 0 15,-1-2 10-15,1-18 8 16,0-12-8-16,1-14-9 15,0-15 1-15,5-12-4 0,3-12 8 16,2-3-8-16,6 1 4 16,2 7 0-16,1 15-7 15,0 13 3-15,5 20-4 16,0 17-6-16,-1 15 14 16,3 19-7-16,2 16-4 0,-1 12 6 15,-4 9 0-15,-2 5 1 16,-3 4 3-16,-5-3-4 15,-5-7 0-15,2-11 5 16,-3-12-6-16,2-12 6 16,2-15-2-16,2-15 1 0,1-19 11 15,2-15-2-15,0-15-13 16,-2-10-2-16,0-7 0 16,1 1 1-16,-1 13 8 15,0 11-10-15,1 16 4 16,5 23 2-16,1 16-7 15,0 24-5-15,0 16 0 0,2 19 4 16,-2 8 6-16,-5 10 1 16,-8 4-3-16,-3 1-3 15,-5-8-54-15,-4-8-108 16,0-14-177-16,2-19-378 16</inkml:trace>
  <inkml:trace contextRef="#ctx0" brushRef="#br0" timeOffset="36417.98">26403 12014 951 0,'0'0'213'0,"0"0"-94"0,-39-43-2 16,23 29-59-16,-3 2-37 16,-2 5-10-16,-1 5-6 15,-2 3-8-15,-1 10 2 16,6 8-7-16,0 4 2 16,5 2-2-16,8-1 1 0,6-3-12 15,4-5-22-15,10-5 14 16,5-8 17-16,2-3 8 15,2 0 19-15,-1-7-4 16,1 3-9-16,-2 0 1 0,-5 4 18 16,0 1-6-16,-3 9-6 15,0 2-1-15,-2 1-8 16,-3 2 4-16,3-5 0 16,-1-5-6-16,3-5 1 15,4-4-32-15,3-10-48 16,1-6-56-16,1-4-6 0,0-4 100 15,-3 3 52-15,-3 2-2 16,-5 7 21-16,-2 7 16 16,-2 9 15-16,-2 4 8 15,-1 13-39-15,0 5-6 16,1 3 1-16,3 2-10 0,-2-2-7 16,0-4 0-16,1-4-1 15,0-6-1-15,2-4-2 16,-1-4-1-16,1-3 10 15,1-7 10-15,1-3-14 16,3 0-1-16,-2 1 0 0,1 4 2 16,1 5-1-16,1 3-5 15,-1 8-2-15,3 3 0 16,2 0-2-16,0-1-8 16,1-9-137-16,1-4-273 15</inkml:trace>
  <inkml:trace contextRef="#ctx0" brushRef="#br0" timeOffset="36650.5">26971 11579 183 0,'0'0'1065'15,"0"0"-1058"-15,-10 62 63 16,10-23 53-16,-1 8-31 15,1 5-32-15,4 2-20 0,3 0-28 16,1-3-10-16,2-4 0 16,-2-3-22-16,-2-10-138 15,-4-5-127-15,-2-11-126 16,-1-9-198-16</inkml:trace>
  <inkml:trace contextRef="#ctx0" brushRef="#br0" timeOffset="36851.37">26920 12028 94 0,'0'0'575'0,"-24"-46"-309"15,21 28-104-15,3 5-15 16,12 6-55-16,3 4-30 16,8 3-30-16,4 6-12 15,1 4 1-15,2 4 0 0,-1 0 11 16,-8 2-1-16,0-1-18 16,-8 1-2-16,-6-2-12 15,-2-4-5-15,-5-1 4 16,0-5-53-16,-3-4-135 0,1-10-117 15,2-10-390-15</inkml:trace>
  <inkml:trace contextRef="#ctx0" brushRef="#br0" timeOffset="37233.55">27136 11755 883 0,'0'0'144'15,"0"0"-124"-15,0 0 20 16,0 0-29-16,37 38-6 15,-17-28-21-15,1-1-137 16,1-1-133-16,-3 1-78 0,-5 1 102 16,-3-1 240-16,-8-1 57 15,-3 0 79-15,-5-1 288 16,-9 1-187-16,1 0-33 16,-3 2-42-16,-2 4-36 15,2 1-25-15,2 4-29 16,2 1 4-16,7 1-17 0,5-2-15 15,3 2-13-15,10-2-3 16,7-2 0-16,3 0 2 16,0-2-6-16,1 1-6 15,-8 0-6-15,-3-1-4 16,-10 0 3-16,-3 0-4 0,-13-1 8 16,-3-1 1-16,-5-3-17 15,0-1-13-15,6-5-19 16,3-4-56-16,10-3-39 15,4-10-122-15,15-5-152 0,8-8 110 16,6-4 303-16</inkml:trace>
  <inkml:trace contextRef="#ctx0" brushRef="#br0" timeOffset="37484.81">27380 12039 97 0,'0'0'20'0,"48"-48"404"16,-35 30-230-16,-4 5-6 16,-5 4 13-16,-4 2-48 15,-2 1-36-15,-7 4-73 0,-6 2-24 16,-3 1-12-16,1 5-3 15,1 2-1-15,5 5-6 16,5 1 2-16,6 2-6 16,1-1-2-16,12 4 4 15,0 1-9-15,4-2 1 0,-3 2 9 16,-2-3-2-16,-7 1-1 16,-5-5-14-16,-5 0-25 15,-11 0 13-15,-3-3-7 16,-2-2-8-16,1-4 8 15,4-1-11-15,7-3-41 0,8-5-38 16,7-7-92-16,12-2-218 16</inkml:trace>
  <inkml:trace contextRef="#ctx0" brushRef="#br0" timeOffset="37767.06">27681 12060 131 0,'0'0'-20'0,"38"-22"604"16,-32 7-307-16,-6 0-77 15,-4-2-75-15,-10 0-48 16,-4 1-6-16,-7 3-4 16,-1 3-14-16,2 5-24 0,3 5-15 15,1 1-11-15,3 9-5 16,5 4 1-16,5 5-2 16,7 1-3-16,0-2 2 15,10-1-12-15,9 0-1 16,4-5 16-16,3-2 4 0,3-1 5 15,-1 0 0-15,-4-2-8 16,-2-2 2-16,-8-1-6 16,-5-4-182-16,-5-6-109 15,-4-8-369-15</inkml:trace>
  <inkml:trace contextRef="#ctx0" brushRef="#br0" timeOffset="39686.12">21650 9084 0 0,'0'0'31'0,"0"0"-14"16,15-42 296-16,-11 31-262 15,-2-2 79-15,2 3-9 16,-2 2-8-16,0 1-6 16,1 2-7-16,0 0-21 15,2 1-16-15,0 1-23 0,4 1-16 16,4 2-16-16,5 4-3 16,2 6-4-16,7 3-2 15,7 8 3-15,6 6-4 16,4 3 2-16,6 7 2 15,-1 7-3-15,3 5 1 0,-1 7 1 16,-6 10-3-16,-4 6 3 16,-8 6 1-16,-11 6-4 15,-6 7 6-15,-11-3-1 16,-5 0 0-16,-8 0 3 16,-8-1-1-16,-6-5 6 15,2-7 13-15,-5-4 7 0,-2-7 0 16,-2-3-2-16,2-8-17 15,0-5-5-15,1-4-1 16,0-3-5-16,3-4 2 16,2-1-1-16,0-5-3 15,3-2 4-15,4-4-2 0,-1-4-2 16,5-4-1-16,4-8-30 16,2-9-25-16,4-4-60 15,6-17-122-15,5-9-250 16</inkml:trace>
  <inkml:trace contextRef="#ctx0" brushRef="#br0" timeOffset="40000.57">21899 10268 121 0,'0'0'784'16,"-38"-10"-744"-16,21 7 43 0,2 3-12 15,2 2 2-15,6 6-24 16,1 5-10-16,6 6-10 15,0 6-9-15,0 8 8 16,4 8 4-16,4 4-9 16,1 4-14-16,-2 0-2 0,-3 1-6 15,1-6 3-15,-5-1-1 16,0-5 0-16,0-4 0 16,0-7 4-16,0-3 1 15,0-7 44-15,5-5-3 16,11-10-21-16,9-6-4 0,14-16 4 15,9-10-16-15,11-11-47 16,3-11-158-16,4-12-150 16,-8-6-557-16</inkml:trace>
  <inkml:trace contextRef="#ctx0" brushRef="#br0" timeOffset="44699.77">12371 9876 6 0,'0'0'27'0,"0"0"164"16,19-47-1-16,-19 30-86 16,0 1 44-16,-8 2-10 0,1 4-24 15,-1 3-10-15,0 3-24 16,2 4-10-16,1 6-30 15,3 11-29-15,2 8-3 16,4 9 0-16,3 6 2 16,5 9 1-16,1 4-4 0,0 3-3 15,0 3 1-15,-4 0-5 16,-4-1 2-16,-4-3 0 16,-1-5-4-16,-1-7-37 15,-6-8-119-15,-2-7-62 16,-4-12-102-16,0-9-133 0</inkml:trace>
  <inkml:trace contextRef="#ctx0" brushRef="#br0" timeOffset="44933.85">12142 10110 657 0,'0'0'218'0,"0"0"-195"16,0 0 76-16,0 0-17 15,0 0-13-15,0 0-51 0,0 0-1 16,0 0 16-16,21 42 22 16,18-30 1-16,15-5 8 15,11-7-14-15,9-9-24 16,8-7-17-16,1-6-9 16,-2-1-3-16,-8-2-110 15,-10-2-158-15,-18-3-239 0</inkml:trace>
  <inkml:trace contextRef="#ctx0" brushRef="#br0" timeOffset="46837.29">12440 10617 125 0,'0'0'421'16,"0"0"-366"-16,0 0 54 15,0 0-24-15,0 0-15 16,0 0-20-16,0 0-17 16,0 0-17-16,0 0-11 15,-25 44-2-15,31-17-2 0,2 9 3 16,5 8-3-16,3 4 0 16,2 6 2-16,8 4-2 15,3 1 0-15,5 0 2 16,8 4-1-16,3 2 6 15,9 1 2-15,1 5 3 0,4 1 26 16,9 5-11-16,4-1 7 16,6 2-6-16,3-4-7 15,6 0 8-15,7 0 4 16,6-3-13-16,8-3-3 16,5-2 1-16,8-1-3 15,5-3 3-15,8-2-8 0,4-3-4 16,6-3 6-16,2-3 0 15,5-3-3-15,8-5 2 16,6-5 1-16,2-5 10 16,10-5-1-16,6-4 11 0,9-2-15 15,1-4-8-15,1 2 5 16,1-3 8-16,0 0 3 16,-5-1-2-16,-5-1-9 15,-4-2-5-15,-9-1-7 16,-2-4 2-16,-14-4-3 15,-13-2 3-15,-8-2 2 0,-12-6-9 16,-12-2 4-16,-12-4 1 16,-7-1-5-16,-11-1 6 15,-12-1-5-15,-12 0-1 16,-8 1 5-16,-14 0-4 0,-7 0 1 16,-8 0-1-16,-5-1-17 15,-8 1-34-15,0-2-39 16,-7 0-80-16,0-6-74 15,-9-2-205-15</inkml:trace>
  <inkml:trace contextRef="#ctx0" brushRef="#br0" timeOffset="47167.25">18158 12313 963 0,'0'0'115'0,"0"0"-105"15,-8 54 32-15,22-35 63 16,5 3-39-16,10-2-10 16,8-1-1-16,5-1-23 15,3-2-8-15,6-3-1 16,-1-1-10-16,-2 0-12 0,-5-2 6 16,-7 0-5-16,-3-1 0 15,-10 4 1-15,-13 2-5 16,-5 3 4-16,-11 3 2 15,-13 6 7-15,-16 7 10 16,-9 6 0-16,-15 4-6 0,-8 6 0 16,-11 3-6-16,0 3-8 15,-5 1 1-15,2 0-7 16,6-6-91-16,12-11-200 16,11-13-401-16</inkml:trace>
  <inkml:trace contextRef="#ctx0" brushRef="#br0" timeOffset="50150.01">14777 10424 87 0,'0'0'491'16,"0"0"-466"-16,0 0 38 0,0 0-25 15,0 0-17-15,0 0-4 16,0 0 3-16,0 0 2 15,-16 47-4-15,16-29-2 16,0 4 0-16,0 2-3 16,8 3-3-16,-1 0 0 0,4 1-3 15,4-3 2-15,5-3-5 16,7-3 3-16,6-4 7 16,8-5 19-16,5-3-23 15,6-5-6-15,7-2 4 16,3-6 17-16,5-5 5 15,0-5 0-15,4-1 7 0,2 0-6 16,1-3-4-16,3 3 1 16,-1 0 2-16,2 0-13 15,2 4-7-15,1 0-2 16,-1 2 1-16,3 1-1 16,0 3-5-16,3 0-2 0,-1 3 2 15,3 1-4-15,-3 3 5 16,0 0-2-16,-3 4-4 15,-3 5 4-15,-10 3-1 16,-2 3 0-16,-6 2 0 16,-5 1-1-16,-7 5-2 0,-3-2 4 15,-5 5-3-15,-5-1 0 16,-3 1 3-16,-3-1-3 16,-3 0 1-16,-4-1 2 15,-3 0-2-15,-3-4 1 16,-5-2-1-16,-2-2-2 0,-3-5 5 15,-3-4-2-15,-2-4 0 16,-1-3 5-16,0-1 1 16,0-11 2-16,1-5 2 15,4-4-7-15,0 0-3 16,6-5 1-16,4 2-4 0,8 1 2 16,3 3-1-16,5 2-1 15,8 1 1-15,7 1 1 16,4 5-2-16,5-2 3 15,4 3-2-15,3 5-1 16,3 0 3-16,4 4-3 0,0 1 2 16,5 1 1-16,-2 5-1 15,0 1 0-15,-2 0 1 16,-7 0-4-16,0-5 2 16,-7-2 3-16,-3-7-5 15,-7-8 6-15,-4-5 0 16,-8-7 0-16,-7-2 3 0,-8-4-2 15,-11-1 0-15,-7-3 0 16,-5 3-8-16,-10 0-6 16,-7 1-69-16,-3 2-66 15,-3-2-80-15,3 2-362 0</inkml:trace>
  <inkml:trace contextRef="#ctx0" brushRef="#br0" timeOffset="52085.37">17343 10821 190 0,'0'2'-136'15,"0"0"165"-15,0-1 231 16,-2-1-192-16,-2 0-8 16,2 0 15-16,1 0-7 15,-1 0-20-15,0 0-10 16,0 0-12-16,0 3-6 0,-3 1-7 15,2 2-1-15,1 1 4 16,-2 4 6-16,1 1-2 16,1 3 6-16,1 2-5 15,1 3 2-15,0 0-2 16,3 0 12-16,6 1-12 0,1-3-6 16,3-3 8-16,5-1 0 15,1 0 4-15,4-4-10 16,2-2 6-16,0 0-1 15,2-1-5-15,-3-1-3 16,3-3-5-16,4 0-1 0,0-2 3 16,3-1 3-16,7 0 12 15,1-6-12-15,9 2 8 16,2-6-16-16,6 1-4 16,7-2-1-16,4-2 2 15,2-1 0-15,6-3-3 0,2 1 2 16,3-2 0-16,3-2-1 15,7-1 4-15,3-2-4 16,2 0-2-16,4-1 4 16,5-1-2-16,2-2-1 15,2 1 3-15,3-1-1 0,4 0 2 16,1 0 0-16,4 0 2 16,6 0 2-16,2 0-3 15,4 0-3-15,6-1 1 16,5 0-3-16,3 1 0 15,5-1 2-15,5 2-3 16,0-1 2-16,2 2 3 0,0 3-4 16,4 0 1-16,1 1 13 15,-1 4 6-15,1-2-6 16,-1 1-1-16,2 1-4 16,-1 0-3-16,-1 1 2 15,4 2-5-15,-1 0 1 0,3 1-1 16,-3 3-4-16,-2 2 3 15,1 2-1-15,-6 0 1 16,-1 3 4-16,-6 2-1 16,-4 1-1-16,-5 0 3 15,-5 4-3-15,-4 5 0 0,-7 1 1 16,-9 1 2-16,-5 3 9 16,-6 5-2-16,-9-1-4 15,-3 5-4-15,-5 0-3 16,-7 2 1-16,-2 1 3 0,-7 4-5 15,-3 0 0-15,-8 1 3 16,-7 3-4-16,-11-2 8 16,-4 1-8-16,-12-3 0 15,-7-3-2-15,-4-3 3 16,-8-3-6-16,-4-1 9 16,-3-3-6-16,-1-2 2 0,-1 0 5 15,-1-2-5-15,1-2 1 16,1-1 0-16,0 2-3 15,-3-4 2-15,1-2 0 16,0-2-2-16,-1-1 2 16,0-3 1-16,-1 0-2 0,0-1 5 15,0-8 0-15,0-1-3 16,0-7-1-16,1-3-15 16,2-6-2-16,-1-2 9 15,1-6 2-15,2-3 4 16,1 0 1-16,-1 2-1 0,1 2 1 15,-1 3 1-15,-1 9-2 16,2 5 3-16,-4 5-2 16,2 5-2-16,-2 2 4 15,0 4-5-15,0 0-3 16,0 7 0-16,-1 5-2 0,2 4 5 16,0 4 1-16,-1 6-1 15,2 2 4-15,-2 2-1 16,-1 3-2-16,-1-2 4 15,1 2-2-15,-1-2 0 16,0-1 3-16,0-2-1 0,-4-2 2 16,-4-5 2-16,-3-1-3 15,-6-6 1-15,-9-7 13 16,-7-5 12-16,-10-2 3 16,-9-10-10-16,-6-6-16 15,-1-2 6-15,1-2-23 0,6 0 7 16,13-3-150-16,15-4-249 15</inkml:trace>
  <inkml:trace contextRef="#ctx0" brushRef="#br0" timeOffset="55885.33">13827 10899 70 0,'0'0'684'0,"0"0"-580"16,0 0-8-16,-40 12 5 16,22-12-7-16,-4 0-25 0,-2-4-27 15,-5-3 0-15,-5 0-18 16,-4-3-5-16,-6-4-14 16,-4 2-3-16,-5-2 1 15,-5-3-4-15,-3-3 2 0,1-2 2 16,2-4-4-16,4-6 9 15,5-7 19-15,2-6-2 16,7-8-10-16,4-7-11 16,7-5-5-16,3-9 3 15,7-4-8-15,4-3 1 16,5-4 8-16,4-2 4 0,6-4-3 16,6 2-7-16,8 2 6 15,9 2-1-15,3 4-2 16,9 4-1-16,6 6-1 15,6 7 3-15,2 4-4 0,5 7 4 16,3 6-1-16,0 9-3 16,5 4 6-16,2 8-3 15,1 6 0-15,3 7 2 16,1 9-7-16,0 4 3 16,1 16 0-16,-3 9-2 15,-4 11 2-15,-5 10-1 0,-7 11 3 16,-4 9 2-16,-7 6-1 15,-7 8 1-15,-1 8-1 16,-5 3-1-16,-6 2 1 16,-2 4 0-16,-3 3 0 15,-6-3 0-15,-2-7 0 0,-8-5-3 16,0-4 2-16,-7-3 2 16,-6-7-4-16,-4-1 4 15,-2-3-1-15,-2-2-3 16,-1-3 4-16,-1-4-1 15,-2-5-1-15,2-6 2 16,-4-6-1-16,-2-5-1 0,-2-8 3 16,-3-4-1-16,-6-8 2 15,-3-8-1-15,-4-5-1 16,0-3 0-16,-2-8 1 16,2-8-1-16,1-8 2 0,3-4 1 15,7-4 9-15,5-2 15 16,6 0-5-16,8 3-2 15,5 4-4-15,6 5-12 16,5 5-7-16,1 4-6 16,10 5-31-16,5 1-122 0,1-3-181 15,6 0-363-15</inkml:trace>
  <inkml:trace contextRef="#ctx0" brushRef="#br0" timeOffset="68634.2">11867 5985 146 0,'0'0'559'0,"0"0"-499"15,0 0 45-15,0 0 11 16,0 0-21-16,0 0-4 0,0 0-25 16,-53-30-22-16,33 24-22 15,-5 0-12-15,0 2-4 16,-8 1-3-16,0 3-1 15,-1 0 4-15,-2 3-7 16,0 6 6-16,3 0 3 16,4 2-4-16,4 3 11 0,3-1 11 15,7 1-4-15,3 3-2 16,5 1-4-16,1 2 1 16,2 4 5-16,2 0-8 15,2 6-4-15,0 4-3 16,2 3-3-16,2 7 0 0,2 10-1 15,-3 7-1-15,-2 6 1 16,-1 8 4-16,-4 3-4 16,-7 2 2-16,-4-2-1 15,-3-6 0-15,2-5 12 16,-1-7 7-16,3-9-2 0,5-6 5 16,2-9-8-16,6-5-7 15,1-5-3-15,2-5-3 16,8-3-1-16,9-5-2 15,10-3-3-15,13-7 0 16,16-3 0-16,13-10-40 16,16-13-108-16,10-16-174 0,7-11-565 15</inkml:trace>
  <inkml:trace contextRef="#ctx0" brushRef="#br0" timeOffset="69768.75">29603 6057 103 0,'0'0'655'0,"0"0"-625"16,0 0 63-16,0 0 3 15,0 0-16-15,35-4-8 16,-12 0-8-16,6-1-26 16,4 1-13-16,5 1-11 0,2 0-9 15,0 3 5-15,-1-1 0 16,-2 1-1-16,-6 0 6 15,-6 1 3-15,-6 4 4 16,-4 1 12-16,-2 3-2 16,-4 5 2-16,-2 6-3 0,1 4-9 15,-2 8 0-15,0 5-2 16,-2 7 4-16,1 5 8 16,0 8-11-16,0 4-7 15,0 3-2-15,1 1 0 16,-1 2-4-16,2-1 3 0,-2 0-11 15,4-2 5-15,-6 1-1 16,-1-3-4-16,-2-1 5 16,0-2 15-16,-5-5 11 15,-9-1 6-15,-6-5 3 16,-5-1-17-16,-6-6 11 0,-8-4-10 16,-6-3-3-16,-7-4-1 15,-4-2-9-15,-4-3 1 16,-3-3 1-16,-1-3-10 15,-4-5 1-15,4-4 0 16,3-6-9-16,-1-4 5 0,6-3-28 16,9-7-74-16,5-5-117 15,13-8-236-15,15-7-722 16</inkml:trace>
  <inkml:trace contextRef="#ctx0" brushRef="#br0" timeOffset="83351.12">13664 10792 136 0,'0'0'822'0,"0"0"-792"15,0 0 39-15,0 0-25 16,0 0-25-16,0 0-9 15,0 0 13-15,3 60 16 16,5-23-9-16,3 10-8 0,-1 9-2 16,-1 12-5-16,-1 9 1 15,2 11 3-15,-5 9 1 16,3 11 3-16,-4 8 1 16,0 8 18-16,1 5 8 15,-2 7-6-15,-1 5-4 0,0 2 10 16,-2 4-9-16,1 2 1 15,-1 0-1-15,-1 1-3 16,-3-5 8-16,-6-1-4 16,2-6-13-16,-3-8 1 15,-3-12-2-15,3-13-13 0,-1-14-2 16,0-13-2-16,1-14-12 16,1-13 5-16,-3-12-3 15,4-12-24-15,-3-12-21 16,2-6-39-16,1-9-53 15,0-13-101-15,2-10-112 0,0-9-245 16</inkml:trace>
  <inkml:trace contextRef="#ctx0" brushRef="#br0" timeOffset="83669.39">13411 13290 134 0,'0'0'922'0,"0"0"-906"16,-13 47 33-16,13-20 20 15,7 7-3-15,9 12 3 0,2 6 2 16,4 11-25-16,2 4-21 16,2 6-10-16,-3 1 1 15,0 0-4-15,-2-10-6 16,1-10 3-16,-5-12 14 0,1-14 9 15,2-16 8-15,0-12 11 16,5-11-3-16,2-16-33 16,4-10-5-16,5-10-10 15,2-2-32-15,7-3-71 16,-3 0-92-16,5 1-71 0,2 3-184 16</inkml:trace>
  <inkml:trace contextRef="#ctx0" brushRef="#br0" timeOffset="84119.42">13242 14590 1056 0,'0'37'118'0,"0"3"-115"16,0 2 14-16,4 11 29 15,3 3-29-15,-3 6-6 0,0 1-7 16,-4-2 0-16,1-2-8 15,1-7-44-15,1-12-87 16,1-17-121-16,-1-22-203 16</inkml:trace>
  <inkml:trace contextRef="#ctx0" brushRef="#br0" timeOffset="84435.44">13222 14462 887 0,'0'0'140'15,"4"-44"-59"-15,5 41 21 0,6 5-54 16,4 15-8-16,0 11 15 16,8 10 20-16,0 8-18 15,4 8-15-15,3 3-12 16,5 1-9-16,-2-3-14 16,2-4-6-16,0-8 2 0,0-12-2 15,-7-9 3-15,-4-12 3 16,-4-10 0-16,-8-8 13 15,-9-16 34-15,-5-10-16 16,-8-11-24-16,-10-11-11 16,-7-3-6-16,-1-1-8 0,-3 6-20 15,4 7-21-15,6 13 6 16,7 10-64-16,10 7-67 16,8 4-114-16,9 4-256 15</inkml:trace>
  <inkml:trace contextRef="#ctx0" brushRef="#br0" timeOffset="84701.57">13823 14685 1191 0,'0'0'98'16,"0"0"41"-16,-13 50-39 0,13-35-60 15,9-3-27-15,4-4-15 16,5-3 5-16,4-4 1 15,5-4-3-15,2-10 7 16,-2-4 5-16,-2-8-9 16,-7-4 7-16,-9-2-3 0,-9-1-2 15,-5 0-1-15,-17 2-7 16,-7 6-44-16,-5 7-78 16,1 4-14-16,3 8-34 15,8 1-44-15,11 1-215 16,11-3-82-16</inkml:trace>
  <inkml:trace contextRef="#ctx0" brushRef="#br0" timeOffset="84902.05">14118 14215 338 0,'0'0'790'0,"0"0"-694"15,0 0 39-15,0 0-41 16,-26 51-40-16,35-15-23 15,6 9-7-15,9 5-11 16,3 2 1-16,2 5-9 0,1-1-9 16,1-1-54-16,-2-5-74 15,-2-9-94-15,-6-14-89 16,-5-14-128-16</inkml:trace>
  <inkml:trace contextRef="#ctx0" brushRef="#br0" timeOffset="85067.01">14065 14560 172 0,'0'0'1021'16,"0"0"-919"-16,0 0-24 15,44-9 9-15,-8-5 7 16,9-3-46-16,3-3-37 0,4-1-16 16,-2-6-121-16,-8 2-153 15,-6 0-216-15</inkml:trace>
  <inkml:trace contextRef="#ctx0" brushRef="#br0" timeOffset="85485.1">14074 15351 228 0,'0'0'893'15,"-26"-45"-830"-15,9 25 25 16,1 0-16-16,-1 7-21 0,-3 5-32 16,1 6-5-16,-3 2-5 15,2 7-10-15,2 6 3 16,7 4-6-16,4 4 2 15,7 3-3-15,9-1-6 0,7 0 3 16,8-2 9-16,3 1 1 16,0-4 0-16,-3-2 11 15,-1-1-6-15,-7 0-3 16,-6 0-2-16,-9 1-3 16,-2 2-5-16,-11 2-22 0,-7-1-27 15,-5-2 3-15,1-5-15 16,3-7-11-16,3-7 3 15,7-15-22-15,6-17-107 16,4-13-157-16</inkml:trace>
  <inkml:trace contextRef="#ctx0" brushRef="#br0" timeOffset="85685.23">13989 15195 48 0,'16'-41'135'16,"-4"12"102"-16,-3 9 126 16,-3 9-178-16,-4 4-39 15,2 7-33-15,0 3-68 16,1 11-1-16,6 7 26 0,2 6 23 15,3 7-21-15,2 3-38 16,2 6-30-16,-3-1 1 16,2 4-6-16,3-2-13 15,-7-1-71-15,1-5-82 16,-3-10-43-16,-4-8 24 16,-8-10-49-16,-1-10-80 0,-9-4-13 15</inkml:trace>
  <inkml:trace contextRef="#ctx0" brushRef="#br0" timeOffset="85952.61">14192 15504 0 0,'-25'-17'160'0,"5"0"265"15,3 3-161-15,5 1-57 16,8-1-62-16,5 0-31 16,14-3-40-16,9 1-42 0,5-1-10 15,7 0-15-15,-1 3-6 16,1 4 4-16,-7 4-4 16,-6 4-1-16,-8 2-1 15,-6 5-5-15,-4 8 8 16,-5 6 1-16,0 0 1 0,-2 1 17 15,-4-1 0-15,4-8-11 16,2-2 5-16,0-8 1 16,8-4-3-16,1-10 15 15,1-5 12-15,2-6-29 16,-7-2-5-16,-3-1-8 0,-2 6-4 16,-10 5-34-16,-7 6-35 15,-4 9-92-15,-3 1-23 16,2 0-69-16,2 0-191 15</inkml:trace>
  <inkml:trace contextRef="#ctx0" brushRef="#br0" timeOffset="86902.21">14487 15137 1023 0,'0'0'185'0,"0"0"-90"0,43 15 29 16,-26-6-50-16,-1 2-49 15,-3 2-17-15,3 2 0 16,-1 0-9-16,-1 3 5 16,-3-1-4-16,0 0-1 15,-4-2-4-15,-4-3 3 0,-3-2 1 16,0-4 3-16,-2-3 6 16,-3-3 20-16,-5-12 20 15,2-2 0-15,3-3-24 16,3-3-15-16,2 3-5 15,3 0-5-15,10 6 8 16,3 4-10-16,3 1 1 0,0 2 0 16,-2 2-6-16,-3 2 6 15,-2-1-3-15,-2 1-6 16,-5-1 4-16,-1 0 2 16,-4-3 4-16,2 0 6 0,-2-5-3 15,0 0 1-15,0-4-1 16,0-2-3-16,0 0 2 15,0 1 2-15,0 1-6 16,-2 2 6-16,-4 3-1 16,-1 3-3-16,-3 4 1 15,-1 1-6-15,-4 6-4 0,4 6 11 16,0 2-5-16,6 3 3 16,2 1 0-16,3 1-4 15,12-2 1-15,5 0 5 16,10-4-5-16,5-3 8 0,8-3-1 15,1-6-4-15,3-1 3 16,1-2 0-16,-3-8-5 16,-1-2 9-16,-6-3-3 15,-3-4 0-15,-6-1 7 16,-4-1-2-16,-8-2 12 16,-3 2-8-16,-7 1-8 0,-3 4 1 15,-1 2-1-15,-1 6-2 16,-5 6 4-16,-5 2-6 15,-3 7-4-15,1 8 7 16,-3 0 1-16,3 5-7 16,1 0 6-16,2 0-4 0,5-2-2 15,5-5 4-15,0-3-6 16,4-3 3-16,11-4 5 16,2-3 1-16,5-3 1 15,3-8-2-15,-3-3-3 16,2-5 5-16,-3-4-4 0,-4-3 3 15,-5-4-3-15,-8-6-3 16,-4-5-1-16,-6-5 4 16,-10-5-8-16,-4-3 4 15,-6-1 3-15,2 5-1 16,4 8 2-16,5 10 2 0,3 12 5 16,8 16 12-16,4 14-6 15,8 20-17-15,6 14 9 16,7 7 28-16,6 9 25 15,5 2-13-15,3-5-30 16,2-10-12-16,4-9 0 0,4-9-56 16,-3-15-49-16,0-14-74 15,-5-21-202-15,-6-16-588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09:43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8128 5814 59 0,'0'0'79'16,"0"0"196"-16,0 0-216 16,0 0 14-16,0 0-34 15,0 0 10-15,0 0 9 16,0 0-3-16,40 26-16 0,-13-19 2 15,5 1-7-15,8-1-5 16,9-1-4-16,9 1 1 16,13-4-3-16,10 1 0 15,9-4-4-15,12 0-2 16,10 0-1-16,9 0 1 0,6 0-4 16,7 0-1-16,5 3 2 15,2 0 7-15,6 1-5 16,1 3 8-16,-1 0 1 15,3 1 0-15,7 0-5 16,-1 1-2-16,5-4-6 16,2 1 4-16,9-5 1 0,2-1-2 15,5-4-1-15,2-6 5 16,0-1 6-16,1-1 7 16,1 0 6-16,-2-1 3 15,-3 0 4-15,1 2-6 16,-2 1-7-16,-2-1-10 0,-2-1-12 15,-2 1-4-15,-6-1-4 16,-3 1 1-16,-10-2-2 16,-4 2 4-16,-9 1 4 15,-12 0 7-15,-10 0 0 16,-12 3-6-16,-11 1-5 0,-12 0-2 16,-13 2-1-16,-12 1-1 15,-15 1-2-15,-7 0 3 16,-12 2-2-16,-7-1-3 15,-8 1 5-15,-3 0-7 16,-5 0-20-16,0 0-40 0,-9 0-47 16,-5-2-42-16,-7-8-69 15,0-10-234-15</inkml:trace>
  <inkml:trace contextRef="#ctx0" brushRef="#br0" timeOffset="5434.72">25863 8433 71 0,'0'0'91'16,"0"0"421"-16,-42-7-510 15,32-2 0-15,2 0 2 16,0 0-2-16,-3-1-1 0,0 0 1 16,1 0-1-16,-4 0-2 15,-2 0 3-15,-1 3-3 16,2 0 2-16,-3 4-2 16,3 2 2-16,2 1 5 0,2 1 2 15,4 2 6-15,1 4 0 16,5-2 11-16,1 0 3 15,1-1-5-15,9 1 14 16,4-3 33-16,7 0-7 16,10-2-15-16,7 0-17 15,11 0-8-15,9 0-5 0,18 0 6 16,12 0 4-16,16 0-4 16,14 3-2-16,17-1-3 15,13 4-7-15,9 0-4 16,10 1-1-16,6 2 3 15,8-1 4-15,7 1 2 0,9-1 5 16,4 2 10-16,7 0 12 16,3 4 4-16,3 0-16 15,-1-1 15-15,1 3-33 16,-4-2 0-16,0 0-1 16,-6-3-2-16,-6 0-2 0,-8-4-3 15,-13-3 1-15,-12-3 1 16,-17-1 4-16,-11-4 1 15,-19-6 13-15,-15-3 0 16,-16-4 0-16,-15-1-10 16,-13-1 0-16,-13-1 3 0,-13 2-3 15,-8 0-2-15,-5 3-6 16,-5 1-6-16,-6 3-4 16,-3 2 1-16,-3 2-14 15,-3 1-79-15,-3-11-121 16,-2-12-193-16</inkml:trace>
  <inkml:trace contextRef="#ctx0" brushRef="#br0" timeOffset="23967.37">27940 8957 246 0,'4'-3'-133'16,"-1"-4"401"-16,3-1-96 15,-3-4-61-15,-1 2 15 16,-2-1-15-16,0-2-23 0,0 2-13 16,-6 0-24-16,-2 0-7 15,-3 2-11-15,-1 0-12 16,-4 3-8-16,-3 2-7 15,1 4-5-15,-6 10 10 16,-1 11-4-16,3 15-1 0,1 12 2 16,3 13 5-16,5 15 10 15,0 7-14-15,5 7-7 16,4 1 0-16,0-5 1 16,0-2-1-16,0-11 2 15,-1-8-17-15,-6-14-15 0,-1-10-11 16,-2-12-23-16,0-12-48 15,-2-15-20-15,3-14-161 16,1-18-353-16</inkml:trace>
  <inkml:trace contextRef="#ctx0" brushRef="#br0" timeOffset="24134.67">27521 9321 395 0,'0'0'583'0,"0"0"-537"16,0 0 68-16,32 45-1 15,-5-35-11-15,5-3-18 16,6-4-13-16,3-3-43 0,2-1-27 16,-2-8-17-16,0-5-103 15,-5-5-83-15,-5-3-120 16,-2-5-304-16</inkml:trace>
  <inkml:trace contextRef="#ctx0" brushRef="#br0" timeOffset="24351.95">28141 8917 640 0,'0'0'410'15,"0"0"-366"-15,0 0 72 0,0 0-18 16,-38 34-7-16,29-6-27 16,4 7-13-16,1 9-19 15,2 11-13-15,2 4-9 16,0 4-4-16,0 1-3 15,-1 0-5-15,0-7-49 0,0-8-101 16,1-13-117-16,0-14-235 16</inkml:trace>
  <inkml:trace contextRef="#ctx0" brushRef="#br0" timeOffset="24703.57">27961 9157 120 0,'0'0'899'16,"0"0"-821"-16,0 0 22 16,0 0-6-16,0 0-24 0,0 0 4 15,43 10-10-15,-14-10-28 16,1 0-14-16,3 6-10 16,0 4-6-16,0 6-1 15,-5 6-7-15,-3 7-1 16,-4 3-3-16,-5 4-5 0,-8-1-7 15,-6-2 0-15,-1-2 15 16,-1-8 7-16,-1-6 0 16,-1-7-2-16,1-10 6 15,1-9 8-15,0-13 5 16,3-11-10-16,5-5-9 0,1-5-2 16,4 0-29-16,0 8-32 15,4 7-15-15,-2 9-33 16,3 11-63-16,-2 6-48 15,4 2-83-15,-4 1-24 16</inkml:trace>
  <inkml:trace contextRef="#ctx0" brushRef="#br0" timeOffset="25334.6">28520 9264 249 0,'0'0'-112'16,"0"0"827"-16,0 0-588 15,0 0-7-15,0 0-6 0,-8-37-34 16,-2 29-16-16,-4 3-19 15,0 5-24-15,-4 4-16 16,0 8-4-16,3 2 0 16,1 7-2-16,3 1-2 15,6-2 3-15,5-1-4 0,1-3-7 16,11-6-15-16,3-4 15 16,2-5 8-16,2-1 17 15,1-4-9-15,-1-2 1 16,-1 0-1-16,-3 2-4 15,-5 4 3-15,1 0 2 16,-2 0-5-16,2 2 6 0,-2 0-5 16,3-2-3-16,3-1 3 15,2-12-1-15,2-1-1 16,1-7-10-16,0-2-5 16,-2-4 7-16,-3 4 9 15,-4 5 0-15,-4 4 2 0,-3 6 6 16,-1 8 9-16,-2 8-2 15,1 13 8-15,0 9-2 16,1 8 6-16,3 10-14 16,2 5-3-16,-3-1 4 0,3 1-2 15,-2-2-4-15,-4 0-6 16,-2-7-5-16,0-5 4 16,-2-9-14-16,-4-9-5 15,0-13 13-15,2-10 8 16,-2-18 3-16,1-16-7 15,-1-15 2-15,2-14-5 0,4-11 10 16,2-6 9-16,10 4-2 16,9 7-2-16,8 13-3 15,8 15 1-15,1 20 7 16,2 13-15-16,0 10-1 16,-4 12-4-16,-10 3-3 0,-7 7 1 15,-10 2-8-15,-9 1-35 16,-7 1-68-16,-14-2 6 15,-7-2-37-15,-10-4-93 16,3-8-126-16</inkml:trace>
  <inkml:trace contextRef="#ctx0" brushRef="#br0" timeOffset="34935.05">25466 8271 253 0,'0'0'291'15,"-14"-41"-158"-15,9 11-18 16,1-4-20-16,0-3-38 0,4-4 1 15,0-7-11-15,0-4-7 16,2-3-11-16,2-6-9 16,-1 0 12-16,-1 0 0 15,0-3-9-15,2-1-17 16,-1 1-4-16,-3 3 0 16,2 4-2-16,1 6 2 0,3 8-1 15,4 6-2-15,8 7 1 16,9 2 0-16,15 5-4 15,18-1 1-15,20 0 0 16,19 4 0-16,25-1 2 16,22-2 1-16,21 3-1 0,19 0 3 15,24-1 1-15,17 3-2 16,20-2 2-16,17 1-5 16,11 2 7-16,10 1-6 15,0 2 5-15,5 4-5 16,-8 0 3-16,-14 2-2 0,-11 4 1 15,-16-1 0-15,-20 3-1 16,-25 0 1-16,-19 2 0 16,-18 0-1-16,-14 0 4 15,-16 4-7-15,-10 2 3 16,-9 5 3-16,-9 5-4 0,-6 5 2 16,-5 9 4-16,-7 10 1 15,-6 7-3-15,-1 8 3 16,-3 5-1-16,-4 5 5 15,-5 4-8-15,-9 3-3 16,-8 0 5-16,-11 3-13 0,-13 2 11 16,-7 4-2-16,-14 0 1 15,-2-3 3-15,-6-1-2 16,-3-6 1-16,-5-4 0 16,2-5 1-16,-1-4-1 15,-1-1 4-15,-2 0-2 0,-2-3 3 16,-2-3-1-16,-3-3-5 15,1-5 1-15,-10-7 3 16,-6-7 1-16,-8-7 39 16,-12-8-1-16,-13-8-18 15,-15-6-11-15,-14-1-9 0,-10-11-4 16,-4-4-2-16,0-1-2 16,-1-2-2-16,8-4-97 15,4-4-189-15,12-6-255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11:06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8224 57 0,'-3'7'26'0,"-1"-1"-3"16,2-3 200-16,0 0-166 15,2-1 11-15,0 0 24 16,4 1 2-16,1 0-7 16,3-2-14-16,4 2-18 0,-2-2-6 15,6 2-12-15,2-3-5 16,3 3-3-16,3-2-9 15,3 2-7-15,3-3-3 16,4 3-6-16,7-3 0 16,3 0 11-16,6 0 6 0,8 0-3 15,4 0 6-15,6 0 2 16,7-1 8-16,3-1-3 16,2 1-8-16,4 1 1 15,3-2-5-15,0 1-4 16,3 1 1-16,4-3 2 0,1 0-5 15,4 1-1-15,3-1-2 16,-1 0 1-16,0 0 6 16,1 0 3-16,-2 3 1 15,0 0-2-15,0-1-5 16,-2 1 1-16,0-2-2 0,-1 1-2 16,1 0 6-16,-2-2-5 15,1 1 0-15,-2-1 5 16,-1 1-3-16,-3-1 2 15,-1 1 2-15,-6-1-12 16,-1 2 2-16,0-2-4 16,-1 0-4-16,-5 2 4 0,-1-2-2 15,-4 3-2-15,-7 0 1 16,-3 0 1-16,-11 0-4 16,-8 0 5-16,-8 0-4 15,-8 1 2-15,-10 1 2 0,-7-1-6 16,-6-1-9-16,-4 0-48 15,-4 0-61-15,-9-7-63 16,-5-3-122-16,-7-5-380 16</inkml:trace>
  <inkml:trace contextRef="#ctx0" brushRef="#br0" timeOffset="9381.92">10506 10157 165 0,'0'0'-115'0,"0"0"131"16,-46 5 216-16,29-5-181 15,2 0 29-15,-1 0-6 16,1-2 9-16,1 2-1 16,-1-3-3-16,3 3-1 15,1 0-8-15,5 0-35 0,0 0-18 16,4 3-4-16,2 1-7 16,6 2-4-16,2 1 6 15,6 0-2-15,8 2 0 16,5-1-2-16,2 2 1 0,7-1 3 15,1-1-6-15,5-1 0 16,4 2 3-16,1-1-5 16,2 1 1-16,5 2 3 15,2-1-7-15,0 0 3 16,4 2 3-16,-2 0-3 16,4 1 1-16,4 1 2 15,1-2-3-15,6 0 9 0,2-3 11 16,6 0-8-16,4-4-1 15,5-2 1-15,0-2 4 16,6-1 6-16,4 0 0 16,3-2 9-16,4-1-2 15,5-3-8-15,0 3-6 0,8-1-4 16,3 1-5-16,4-1-2 16,1 0-1-16,6-1-3 15,2 0 1-15,5 0 0 16,-1-2-1-16,4 3 2 0,1-3-3 15,3 1 3-15,1-1 10 16,-1 3 10-16,4-3 12 16,-2 2-10-16,-4 1-4 15,0-1-3-15,-4 0-10 16,-3 1-7-16,-4 1 1 0,-3 0 2 16,0 1-4-16,0 0 6 15,-5-1-7-15,0-1 7 16,-2 3-3-16,-2-1 0 15,-3-2 1-15,-5 1 8 16,-5-1 11-16,-5 1 11 0,-6-3 6 16,-6 2-4-16,-8-2 1 15,-9 2-6-15,-9-2-9 16,-7-1-5-16,-10 2-8 16,-6-1-4-16,-12 0 4 15,-4-1-5-15,-9 3 1 0,-7-2-2 16,-6 2-6-16,-6-2-24 15,-3 3-76-15,-5-5-110 16,0-5-88-16,0-4-402 16</inkml:trace>
  <inkml:trace contextRef="#ctx0" brushRef="#br0" timeOffset="16617.71">14621 12050 200 0,'0'0'-111'0,"0"0"120"0,0 0 236 16,0 0-190-16,0 0 0 15,-43 9 14-15,28-9 6 16,-5 0-12-16,2 0-9 16,-6 1-3-16,1 2-8 15,-2 2-8-15,1 0-8 16,-3 1-12-16,0-2-4 0,-1 0-6 16,0-1 5-16,-1-1 12 15,-2-2 5-15,-1-2 8 16,1-5-2-16,-2-6-9 15,0-4 4-15,3-4-4 0,1-8-13 16,0-6-1-16,4-2-2 16,3-8-3-16,3-9-4 15,6-3-3-15,9-3 13 16,4-1-8-16,3 0-2 16,12 3 1-16,6 4 4 15,7 1-2-15,4 2 3 0,11 3 0 16,5 1-1-16,6 2-1 15,6 2-4-15,5 9-2 16,-2 7 10-16,4 7-9 16,0 7 0-16,-2 10 2 15,-4 6-5-15,-2 10 4 0,-3 10-5 16,-4 8 2-16,-3 9-5 16,-5 5 10-16,-6 6-2 15,-7 6 1-15,-8 4-1 16,-7 3-2-16,-10 3 0 15,-6 0 2-15,-6 0 1 0,-14 1 0 16,-8-2 5-16,-5-2-6 16,-6-8 2-16,-4-6-13 15,2-5 15-15,0-11-3 16,-1-7-1-16,0-10 1 16,0-7 0-16,1-10-2 0,1-2-3 15,3-15-11-15,6-7-20 16,10-6-16-16,8-5-56 15,5-6-127-15,8 0-44 16,4 1-130-16</inkml:trace>
  <inkml:trace contextRef="#ctx0" brushRef="#br0" timeOffset="17832.99">14726 11192 98 0,'-5'0'344'15,"3"-1"-253"-15,0-5-60 16,2-4 4-16,0-1-6 15,7 1-1-15,4-4-20 0,5-3 2 16,7 1-2-16,5-5-2 16,4 1 2-16,10-3 0 15,2-1 6-15,8 0 10 16,4 0 7-16,6 3-3 16,5-1-5-16,6 4-13 0,7 0-2 15,9 0 1-15,9 1-1 16,8 3-5-16,9-3 2 15,8 4-4-15,8 1 1 16,7 0 2-16,9-2-5 16,5 4 65-16,6-1-33 15,4 2-22-15,5-1 6 0,1 5 3 16,4 0 12-16,-4 1 3 16,2 3 4-16,-1 1-9 15,-4 0 7-15,-1 5-20 16,-7 3-9-16,1 4-3 0,-6 1-3 15,-2 1 3-15,-8 5-2 16,0-2 0-16,-3 0 1 16,-5 1-1-16,-5 1-1 15,-4-1 0-15,-8 1 0 16,-7-1 0-16,-9 2 3 16,-10 0-3-16,-9-2 0 0,-10 2 1 15,-10-3 0-15,-8 0 7 16,-10 0-4-16,-6-3 1 15,-9-1-1-15,-6 0-2 16,-3-3-2-16,-7-1 0 16,-2 0 0-16,-5-4-1 0,-2 1-5 15,0-4 1-15,-4 1-23 16,0-3-21-16,0 0-15 16,-4 0-33-16,-2-4-21 15,-2-5-45-15,1-2-69 16,-3-2-92-16</inkml:trace>
  <inkml:trace contextRef="#ctx0" brushRef="#br0" timeOffset="18168">20269 10936 17 0,'0'0'87'16,"0"0"289"-16,-29-46-293 0,20 32 32 16,1 2-19-16,2 1-10 15,1 4-15-15,2 1 6 16,3 2-17-16,0 1-31 15,0 3-18-15,6 0-8 16,4 9 2-16,2 2 2 0,4 3-6 16,2 8 3-16,1 0-1 15,-1 4-3-15,3 0 3 16,-4-1-1-16,-3-1 1 16,0-1 2-16,-5-4 3 15,-5-1 6-15,-4-1-1 0,-2-3-1 16,-12-1 22-16,-12 0 9 15,-9-2-12-15,-10-1-14 16,-7 0-13-16,-6-1 1 16,1-1-4-16,1 0-2 15,8-1-18-15,10 1-87 0,9-4-90 16,13-4-210-16</inkml:trace>
  <inkml:trace contextRef="#ctx0" brushRef="#br0" timeOffset="19300.68">20925 12109 262 0,'-12'1'-159'15,"5"0"575"-15,1-1-353 16,6 0 36-16,0-4-47 15,11-3 10-15,8 0-16 0,11 0-6 16,5-3 9-16,12 2-2 16,9 0-8-16,7 4-11 15,7 1-6-15,7 2-12 16,-3 1-5-16,2 1-1 16,-4 3-2-16,-5 2 0 15,-3 0-3-15,-12 1-2 0,-3 0 1 16,-8-1-4-16,-9-2-12 15,-6 0-15-15,-8-1-29 16,-5-1 0-16,-7-1-3 16,-6-1-4-16,-11 1-21 15,-9-1-28-15,-11 3 9 0,-8 0-20 16,-10 1 3-16,-9 1 2 16</inkml:trace>
  <inkml:trace contextRef="#ctx0" brushRef="#br0" timeOffset="19534.02">21394 12151 54 0,'-79'7'47'0,"3"1"106"0,2 0-27 15,9-4 0-15,5 0-2 16,12-1-11-16,7-1-22 16,12-2-7-16,11 0 1 15,6 0-17-15,10 0 10 16,4-2-26-16,14-1-29 16,11-1 1-16,11-1-5 0,13 0 1 15,14 1 3-15,13 4-2 16,8 0-6-16,9 0-3 15,1 7-3-15,0 2-4 16,-2-1 0-16,-8 2-8 16,-6-1 0-16,-8-1-33 15,-6-2-48-15,-9-6-143 0,-9-6-185 16</inkml:trace>
  <inkml:trace contextRef="#ctx0" brushRef="#br0" timeOffset="28101.09">5996 7879 59 0,'0'0'49'16,"-41"-34"229"-16,24 14-260 16,3-5 22-16,5-2 10 15,7-3-14-15,2-3-20 0,11-5-10 16,12-5 1-16,8-2 7 16,9-4 1-16,9-2 6 15,12 0-5-15,8 1 3 16,8 2 4-16,7 1 0 15,9 5 3-15,7 2 3 0,2 5-10 16,8 5-9-16,-1 7-2 16,3 7-2-16,-3 12-4 15,-7 6-1-15,-6 17 4 16,-14 14-3-16,-8 11 2 16,-16 10 0-16,-14 10 0 0,-10 4 2 15,-14 4-4-15,-15 2 1 16,-6 4-6-16,-19 1 7 15,-15 0-4-15,-8 1 16 16,-13-8-4-16,-8-5-3 16,-8-7-3-16,-10-8 4 0,-4-11 1 15,-10-5 3-15,-6-6 1 16,-6-5 3-16,-3-7-6 16,-6-6-1-16,1-5 1 15,-1-7 5-15,6-6 8 16,1-9 3-16,10-8-7 0,10-7-4 15,10-4-2-15,11-4 12 16,13-5-15-16,12-1 4 16,16-3-4-16,14-2 9 15,14-7 7-15,15-1-25 16,22-1-1-16,17-3-4 0,15 1-1 16,12 5 3-16,11 8-14 15,10 14-66-15,-1 9-64 16,-4 14-124-16,-9 10-259 15</inkml:trace>
  <inkml:trace contextRef="#ctx0" brushRef="#br0" timeOffset="36618.08">22209 5622 104 0,'0'0'719'0,"0"0"-690"0,0 0 35 15,12-41-1-15,-2 31-11 16,2 2-27-16,3-1-3 16,-1 2-8-16,4 4-8 15,1 3-5-15,-1 6 1 0,-1 10-2 16,-4 9 0-16,-2 8 2 15,-8 9-7-15,-3 3-4 16,-4 1-18-16,-8-2-23 16,-4-4 28-16,0-9 25 15,0-8-1-15,3-7 2 0,2-9-1 16,2-7 16-16,7-9 23 16,2-12 19-16,11-13-34 15,5-10-3-15,6-12-4 16,5-3-14-16,2-2 0 15,0 4-4-15,-3 7 1 0,-5 10-1 16,-5 13 4-16,-5 9 8 16,-5 9 7-16,-2 9 3 15,-4 10-21-15,0 13-3 16,-2 7 8-16,-3 10 10 16,2 5-11-16,2 1-8 15,1-4 3-15,12-5-2 0,12-11-3 16,7-11-3-16,9-12-29 15,6-10-111-15,2-16-198 16</inkml:trace>
  <inkml:trace contextRef="#ctx0" brushRef="#br0" timeOffset="37401.44">22408 6125 144 0,'0'0'714'0,"0"0"-694"15,0 0 29-15,0 0-12 16,0 0-15-16,-24 45-12 16,26-16-1-16,4 8-2 0,2 1 6 15,3 2-7-15,2-5-2 16,3-2-3-16,3-9-4 15,0-8 4-15,2-6 3 16,2-10 0-16,1-3 3 16,-1-11 15-16,-3-9-5 0,-1-3 0 15,-4-5-9-15,-6-3-3 16,-3 0 3-16,-6 0 10 16,0 1 5-16,-4 5 17 15,0 5-1-15,-1 6 10 16,-2 7-9-16,3 4-18 0,3 6-11 15,1 12-9-15,0 12-12 16,3 13 10-16,6 14 0 16,0 13 3-16,2 11 5 15,1 9-3-15,-2 3-8 0,-4 1 4 16,-2-4-2 0,-3-6-1-16,-1-10 6 0,-6-6-6 15,-6-9 4-15,-8-9 4 16,-7-10-2-16,-7-4 13 15,-9-10 32-15,-5-9-7 16,-3-11-23-16,-3-9-17 0,3-16-49 16,5-12-121-16,9-13-172 15,15-5-415-15</inkml:trace>
  <inkml:trace contextRef="#ctx0" brushRef="#br0" timeOffset="40816.67">21838 4172 28 0,'0'-1'31'16,"2"-2"-26"-16,0 0 0 16,0 2-33-16</inkml:trace>
  <inkml:trace contextRef="#ctx0" brushRef="#br0" timeOffset="41867.19">21838 4172 33 0,'6'-23'41'0,"-5"23"-27"16,-1 0-4-16,0 0 16 15,0 0 269-15,0-1-242 16,0-2-16-16,0 2-22 16,0-1-10-16,0 1-4 0,0 1 2 15,0 0-2-15,0 0-13 16,-1 0-9-16,1 0-7 16,0 0 15-16,0 0 10 15,0 0 3-15,0 0 7 16,0 0 14-16,0 0 14 0,0 0 5 15,0 0 10-15,0-1-6 16,0-1-12-16,0 2-14 16,0-1-5-16,0-1 0 15,0 1-3-15,0-2 2 16,-2 3 7-16,2-3-1 16,-2 2 1-16,2-2 5 0,0 3-8 15,0-3 1-15,-2 3-2 16,0-1-3-16,2-1-2 15,0 2-2-15,0-1-4 16,0-1 3-16,0 1-4 16,0 1 0-16,0-1 2 0,0 0-5 15,0 0 1-15,0 1-1 16,0-1-2-16,0 1 4 16,0 0-3-16,0-2 0 15,0 2 3-15,0-1 0 16,0 1-1-16,0-1 6 0,0 0 2 15,0 0 3-15,0 0-1 16,0-1-4-16,0 1-4 16,0-1 1-16,0 0-4 15,0 0 1-15,0 1 2 16,0-1-5-16,0 1 3 0,0-1 2 16,0 1-2-16,0-2 6 15,0 3 0-15,0-2-1 16,0 0 4-16,0 2-3 15,0-3 1-15,0 3 2 16,-2-1 0-16,1 1 4 0,-1 0-3 16,0 0-8-16,0 5 2 15,-3 5-5-15,2 9-3 16,2 8 3-16,1 4-2 16,0 7 2-16,5-1 3 15,3 0 0-15,1-4 0 16,3-8 2-16,1-6-5 0,1-6 1 15,5-8 4-15,-1-5 4 16,2-4 10-16,-1-10 1 16,-2-7-8-16,-1-8-7 15,-7-4-1-15,-5-5 0 0,-4-3 6 16,-9-2-5-16,-8 2-1 16,-3 4 2-16,-2 8-6 15,3 4-4-15,-1 10-1 16,2 6 1-16,5 9-38 15,6 0-59-15,-1 3-134 16,7 3-134-16</inkml:trace>
  <inkml:trace contextRef="#ctx0" brushRef="#br0" timeOffset="42384.4">22225 3874 227 0,'0'0'522'0,"0"0"-351"15,0 0-68-15,0 0-39 0,0 0-50 16,-25 40-13-16,28-8 0 16,5 11 2-16,-1 11 0 15,2 6-1-15,-2 5-3 16,-1 2 4-16,-4-2-1 15,-1-1-5-15,1-6 7 0,2-9-4 16,1-7 0-16,-3-8 2 16,0-8-2-16,-1-8 1 15,0-7 2-15,-1-7 1 16,0-5 50-16,-4-17 41 16,-3-9-34-16,0-13-29 15,-1-10-26-15,1-11-3 0,-2-8-2 16,6-3-5-16,-1 0 3 15,4 7 5-15,2 7-6 16,6 9-2-16,2 13 6 16,1 10-1-16,3 10-4 15,-1 9 3-15,1 6-7 0,-1 4 3 16,-2 9-3-16,-2 8-2 16,-6 7 1-16,-3 5-2 15,-5 2-2-15,-11 0-6 16,-6 1-10-16,-2-2 14 0,-1-6 3 15,-2-4-37-15,3-9-37 16,8-10-73-16,5-8-261 16</inkml:trace>
  <inkml:trace contextRef="#ctx0" brushRef="#br0" timeOffset="47518.85">14576 7643 137 0,'-22'-10'-124'16,"-2"-1"224"-16,5 0 10 0,2-2-125 15,3-3 31-15,3 2-11 16,3 0 5-16,5-2 23 15,3-1 13-15,0 0 3 16,9-1-5-16,6-3-19 16,3-2-2-16,8-1 3 0,9-2 1 15,5-2 9-15,9-1 4 16,4-2 3-16,13 1 6 16,5-4-13-16,9 1-10 15,8-1-3-15,11 0-6 16,7 0-5-16,7 1 0 15,9 1-7-15,4 2 0 0,5 2 0 16,-1 2-1-16,1 3 1 16,-5 3 2-16,-4 5-2 15,-1 2 6-15,-3 3 0 16,1 3 2-16,-1 6 3 16,1 1-5-16,-4 5-4 0,-2 7-3 15,-3 5 0-15,-8 4-4 16,-3 6 5-16,-6 5-2 15,-9 4-1-15,-4 7 1 16,-11 3-2-16,-4 4 2 0,-9 4 0 16,-7 2-3-1,-2 2 1-15,-10 0 2 0,-7 6-3 16,-8 1 1-16,-8 2 1 16,-11 3-1-16,-3 2-1 15,-14 5 7-15,-7-2-1 16,-8 2-4-16,-8-2 6 15,-4-2-16-15,-6-1 29 0,-4-5-27 16,-5-2 12-16,-6-1 12 16,-1-3-6-16,-11-3-2 15,-2-4-6-15,-9 0-2 16,-4-6 3-16,-5-2-2 0,-7-5-2 16,-6-4 1-16,-4-7-1 15,-9-5-1-15,-6-5 3 16,-7-3-2-16,-5-7 0 15,-6-3 3-15,0-4-3 16,-1-3 1-16,3-4 12 0,2-10-5 16,3-6 2-16,5-10 6 15,3-7-4-15,6-8-11 16,3-6 9-16,5-5-12 16,6-5 1-16,3-4 5 15,10-3-9-15,9-2 2 16,7-2 3-16,8-2 0 0,12-6 0 15,13-1-2-15,10-3-1 16,14-1 9-16,12-2-2 16,11-2-8-16,15 4 0 15,14 1 4-15,14 4 3 0,11 4 2 16,14 2-2-16,9 10 5 16,8 7-6-16,5 9-1 15,3 10-2-15,1 13-2 16,-2 10-1-16,-8 12 2 15,-7 3-9-15,-4 14-23 16,-10 6-65-16,-7 1-96 0,-9-4-100 16</inkml:trace>
  <inkml:trace contextRef="#ctx0" brushRef="#br0" timeOffset="48234.81">17147 6800 148 0,'-12'2'530'15,"6"-2"-490"-15,1-9 55 16,5-3-34-16,5-5-21 16,7-7-17-16,6-3 2 0,9-8-5 15,9-5 11-15,8-8-14 16,9-8 0-16,11-5-3 16,13-8 3-16,10-4-7 15,11-6 0-15,11-1-6 16,8-2-1-16,12-1 1 15,4-2-1-15,11 1 2 0,6-4-3 16,4 3 0-16,12-2 3 16,-3-2-1-16,4 2 0 15,4 2 4-15,-2 4-3 16,-5 0 1-16,-8 4-1 16,-2 2 1-16,-8 7 4 0,-12 1 1 15,-3 6 12-15,-8 6 5 16,-10 2-7-16,-5 6-7 15,-8 2-1-15,-7 2-7 16,-11 6-3-16,-3 2 3 16,-8 5-2-16,-11 3-3 0,-8 4 0 15,-9 4 0-15,-10 4-2 16,-8 2 4-16,-5 3-3 16,-9 3 0-16,-4 0-4 15,-4 4-26-15,-3 1-27 16,0 0-62-16,-8-1-44 15,-1-2-119-15,-5-2-174 0</inkml:trace>
  <inkml:trace contextRef="#ctx0" brushRef="#br0" timeOffset="48533.59">21073 4259 161 0,'0'0'473'15,"-40"1"-427"-15,25-1 47 16,6-4 12-16,4 1 8 15,1 0-53-15,4-1-19 16,0 1-15-16,7 0-14 0,7 1-1 16,4 0 4-16,8 1 0 15,9 1-2-15,1 3-8 16,5 5-3-16,3 6-1 16,-2 2 0-16,-5 2-1 15,-4 5 1-15,-9 3-3 16,-6 2 4-16,-10 5-1 0,-8 2 0 15,-8 7-1-15,-16 2 8 16,-8 2-5-16,-7 3 4 16,-4-1-22-16,-3-7-86 15,7-8-125-15,5-13-443 16</inkml:trace>
  <inkml:trace contextRef="#ctx0" brushRef="#br0" timeOffset="52635.62">22048 4574 175 0,'0'0'568'15,"0"0"-487"-15,0 0 29 16,0 0-32-16,0 0-26 15,0 0-15-15,0 0-9 0,0 0-20 16,0 0 1-16,-16 60-4 16,25-26 5-16,3 9 2 15,4 5-4-15,3 3 0 16,-3 3-4-16,1-1-4 16,-2-2 4-16,-1-3-2 0,-3-5-2 15,-5-4 2-15,0-3-2 16,-6-8-8-16,0-2-16 15,0-6-10-15,-7-6-22 16,1-7-43-16,-7-7-16 0,1-3 19 16,-4-10 23-16,-1-5 38 15,-3-5 40-15,1-1 26 16,-2 0 40-16,2 0 30 16,2 4-12-16,1 3-11 15,5 4-21-15,0 6-15 16,8 3-5-16,1 4 1 0,2 3-23 15,12 9-14-15,3 4 3 16,5 5 2-16,4 2 4 16,3 2-5-16,-3-1-5 15,-1-1 2-15,-2-3-2 16,-4-1-1-16,-3-6 5 0,-3-5-6 16,-6-2 4-16,0-6 7 15,0-6 49-15,-1-11 13 16,-1-6-40-16,2-10-31 15,0-8-36-15,5-7-125 0,6-7-85 16,2-1-252-16</inkml:trace>
  <inkml:trace contextRef="#ctx0" brushRef="#br0" timeOffset="57851.13">19239 9164 160 0,'0'0'-71'16,"-54"-12"308"-16,23 5-168 16,0-2-6-16,1-1-29 0,-1 3 10 15,2 1-9-15,-1 2 11 16,2 3 11-16,3 1-19 15,3 5-20-15,0 3-13 16,7 3-3-16,7 0 1 16,6 2 1-16,4 1-4 0,12-1 0 15,6 1-1-15,13-1 2 16,10-2 17-16,10-2 21 16,14-4-13-16,10-3 3 15,16-2 3-15,9-2 1 16,15-2 0-16,10-3-10 15,13 2-10-15,12 0 5 0,11 1-2 16,13 1-4-16,6 0-2 16,12 3 1-16,10 0 14 15,5 0-4-15,8 3 4 16,8-1 1-16,4 0-5 16,6 1-1-16,3-1 6 0,3-1-4 15,5 0 3-15,-3 2-1 16,2 0-12-16,-2-3 2 15,-3 3-2-15,-1-2-2 16,-10 1 1-16,0-2 6 16,-7 0-6-16,-6 0 0 0,-14-2-5 15,-4-2-1-15,-12-1-1 16,-15 0-5-16,-13 0 3 16,-12 0 1-16,-18 0-5 15,-17-1-10-15,-21-1-68 16,-20-7-125-16,-23-8-186 0</inkml:trace>
  <inkml:trace contextRef="#ctx0" brushRef="#br0" timeOffset="59136.76">20759 5942 140 0,'0'0'662'15,"0"0"-644"-15,0 0 73 16,-45-24-11-16,25 15-45 0,2 2-22 15,-2 2-2-15,-1 3-7 16,3 2-4-16,-1 6 2 16,5 9 2-16,7 11-10 15,7 9 4-15,2 11-2 16,12 11 3-16,3 8 5 16,6 10-5-16,-2 6 2 0,0 3-1 15,-6 1-12-15,-5-2-69 16,-6-5 0-16,-4-6-2 15,-1-11 62-15,-10-8 8 16,-3-12-42-16,-1-14-63 0,-4-17-30 16,-2-16-195-16</inkml:trace>
  <inkml:trace contextRef="#ctx0" brushRef="#br0" timeOffset="59783.46">20550 6403 160 0,'0'0'434'16,"0"0"-348"-16,46-4 42 15,-22-3-32-15,2-1-5 16,-1-1-55-16,0 1-28 0,0-2-3 16,-2 1-2-16,-3-1-3 15,-1-1-1-15,-3-3-15 16,-1-5-21-16,-4-1-15 15,-1-5 13-15,-5-4 14 0,-4-6 24 16,-1-6-1-16,-11-3 4 16,-2-2 3-16,-5 3 5 15,0 4 25-15,-1 8 12 16,3 6 14-16,3 12 3 16,5 9-2-16,0 7-20 0,5 11-25 15,3 13-14-15,3 10-4 16,7 10 8-16,3 4 0 15,5 6 6-15,1 0-1 16,2-2-9-16,0-5-1 16,0-9-3-16,0-8-8 0,0-12 0 15,-3-11 9-15,-3-10 3 16,-2-11 6-16,-4-11 0 16,-6-5-8-16,-2-4 2 15,-1 1-4-15,-1 3-1 16,-2 9 3-16,-1 5 1 15,2 10 4-15,2 5-3 0,2 10 0 16,3 4 5-16,5 4 4 16,2 0-8-16,-2 0-1 15,2-3 0-15,2-7-3 16,-3-5 2-16,0-5-3 16,0-7 2-16,-4-7 2 0,-1-7-3 15,-6-2 0-15,-3-4 1 16,-5 1-4-16,-6 4-1 15,1 5-8-15,0 4-6 16,0 9-9-16,6 4-25 16,4 0-39-16,3 7-64 0,9-3-44 15,3 0-75-15</inkml:trace>
  <inkml:trace contextRef="#ctx0" brushRef="#br0" timeOffset="60150.82">21183 6122 125 0,'0'0'262'0,"0"0"74"15,0 0-175-15,0 0-42 16,0 0-27-16,0 0-38 0,0 0-29 16,0 0-19-16,-34 44-2 15,33-25-3-15,1-2-2 16,0-2 2-16,4-3-1 15,1-5-3-15,3-3 2 16,-1-4-1-16,2 0 0 0,-2-4 9 16,1-3 0-16,-3-2-3 15,2 2 0-15,-3 1-4 16,0 2 3-16,1 4-1 16,-1 0-4-16,2 3 1 15,3 4 0-15,1 0 2 0,1-1 2 16,2-2-6-16,3-4 4 15,2-1-7-15,-2-10-42 16,6-7-87-16,-4-3-36 16,-1-6-78-16,-2-4-65 15,-4-4 36-15</inkml:trace>
  <inkml:trace contextRef="#ctx0" brushRef="#br0" timeOffset="60336.06">21391 5892 104 0,'0'0'314'15,"-39"-62"-77"-15,22 39-42 16,3 9-50-16,2 5-20 15,7 9-33-15,1 3-43 0,4 11-27 16,4 9-12-16,5 6 5 16,6 7 11-16,3 4-6 15,2 1-13-15,0 0-2 16,-1-1-5-16,-1-4-4 16,-3-7-33-16,0-4-64 0,-3-10-57 15,-2-8-100-15,-2-8-129 16</inkml:trace>
  <inkml:trace contextRef="#ctx0" brushRef="#br0" timeOffset="60486.43">21363 5955 207 0,'0'0'728'16,"0"0"-682"-16,0 0 15 15,42 10 20-15,-12-19-3 16,9-5-54-16,5-7-19 15,5-6-28-15,-1-6-247 0</inkml:trace>
  <inkml:trace contextRef="#ctx0" brushRef="#br0" timeOffset="62350.74">21631 3895 102 0,'0'0'450'0,"26"-65"-378"15,-8 28 2-15,0 3-14 0,8-1-20 16,1 6-15-16,2 1-4 16,5 6 4-16,5 2 0 15,9 6-6-15,6 6 1 16,6 5-3-16,8 3-4 15,5 13 4-15,6 9-10 0,-2 14-6 16,-5 9 2-16,-8 14-3 16,-12 9-4-16,-12 5-7 15,-15 6-31-15,-18-1 0 16,-9-2 23-16,-17-2 15 16,-16-7 8-16,-12-4-11 0,-9-4 16 15,-14-5 21-15,-14-7-13 16,-9-10 5-16,-5-10 13 15,-7-13 4-15,3-14-4 16,-1-20 14-16,11-20-27 16,10-16-15-16,8-20-5 15,14-10-14-15,17-6-17 0,14 1-24 16,18 4 29-16,11 12 12 16,21 12 14-16,17 15 0 15,14 8-6-15,6 5-99 16,7 5-137-16,2 1-199 15</inkml:trace>
  <inkml:trace contextRef="#ctx0" brushRef="#br0" timeOffset="62852">22188 3604 196 0,'0'0'392'16,"0"0"-207"-16,0 0-69 15,0 0-29-15,0 0-9 16,0 0-26-16,-20-41-3 15,32 21-13-15,8-5-6 16,7-4-8-16,6-2-4 0,6-2-8 16,8 2-9-16,1-2 1 15,1 2-4-15,0 1 3 16,-2 3-4-16,-2 3-7 16,-9 0-19-16,-2 7-50 15,-14 4-36-15,-6 3-14 16,-12 3-63-16,-6 1-96 0</inkml:trace>
  <inkml:trace contextRef="#ctx0" brushRef="#br0" timeOffset="63103.77">22359 3171 255 0,'0'0'490'0,"0"0"-369"15,0 0-23-15,0 0-29 16,0 0 19-16,0 0 8 15,62-33-24-15,-28 26-23 0,6 3-28 16,3 1-14-16,-2 3-3 16,0 3-4-16,0 7-1 15,-6 3 2-15,-8 1-4 16,-4 6-5-16,-10 3-11 16,-12 4-11-16,-4 4-6 15,-15 1-3-15,-6 5-53 0,-7-3 38 16,1-2-36-16,-4-7-58 15,9-12-157-15</inkml:trace>
  <inkml:trace contextRef="#ctx0" brushRef="#br0" timeOffset="65935.02">23069 2816 128 0,'0'0'384'0,"0"0"-173"15,1-40-100-15,-6 26-1 16,-2 0-27-16,0 1-17 16,-2 3-14-16,-1 6-13 0,-3 4-14 15,3 7-18-15,-3 14-5 16,1 8-2-16,2 10 2 15,5 5-4-15,5 5 1 16,0-2-2-16,5-3-1 16,9-7-17-16,3-8-41 0,5-7-36 15,2-13-27-15,3-9-25 16,2-11-83-16,-2-14-206 16</inkml:trace>
  <inkml:trace contextRef="#ctx0" brushRef="#br0" timeOffset="66517.83">23155 2520 166 0,'0'0'644'0,"0"0"-550"15,0 0 11-15,0 0-56 16,0 0-31-16,-19 39 7 16,33 3 18-16,3 8-4 0,4 4-17 15,0 0-10-15,0-1-8 16,-1-6-2-16,-2-6-3 15,-5-10-5-15,-3-6-19 16,-1-9 16-16,-5-7 4 0,-1-9 2 16,-1-6 6-16,0-10 8 15,0-5-4-15,0-4 8 16,2 2-10-16,3 0-6 16,0 10-9-16,4 6 30 15,2 7-21-15,2 7-2 0,1 6 2 16,2 4 2-16,1-1 1 15,-1-2-4-15,0-1-14 16,3-8-58-16,4-5-52 16,2-4-61-16,2-12-24 15,-1-5 3-15,-2-6-3 0,-8-1 166 16,-2-2 150 0,-7 0 86-16,-5 6-44 0,-4 7-13 15,0 4-26-15,-5 10-1 16,-4 5-35-16,0 11-26 15,0 8-33-15,0-1-4 16,3 4-4-16,2-3-5 0,4-1 1 16,2-7-1-16,4-6-6 15,5-4-23-15,1-3-46 16,-1-10 45-16,0-4 29 16,1-2 2-16,-3-1 3 15,-2 6 2-15,1 5-2 16,1 6 6-16,-2 6 0 0,3 9 3 15,4 4-3-15,-1 0-5 16,1-3-5-16,1-6-27 16,-1-10-222-16,0-4-373 15</inkml:trace>
  <inkml:trace contextRef="#ctx0" brushRef="#br0" timeOffset="66785.89">23807 2563 459 0,'0'0'477'0,"0"0"-438"16,0 0 37-16,21 50 16 15,-3-33-26-15,4 1-23 16,2-1-15-16,-1-1-18 16,-1-2-5-16,-2-2-3 0,-5-4-3 15,-5-2 2-15,-4-5-6 16,-4-1 0-16,-2-5 11 15,0-7 4-15,-4-8-6 16,1-8 1-16,1-3-4 16,2-5 0-16,3-1-18 15,7 0-88-15,7 3-67 0,2 4-190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12:22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16118 5234 110 0,'0'1'10'15,"0"-1"350"-15,0 0-314 16,2 0 3-16,-1-1 3 15,1 0 3-15,-1 0-9 16,5 1-17-16,-4-2-9 16,5 2-3-16,1-1-9 15,6 1-2-15,1 0-3 0,8 0-3 16,2 0 3-16,6 3-5 16,3-2 7-16,5 1-2 15,3-1-1-15,2-1 5 16,5 0 8-16,-2 0 18 0,4 0 2 15,-2 0-10-15,3 0-9 16,1 0-8-16,2-2-4 16,1 1-2-16,3-2 1 15,3 2 1-15,5-2-2 16,1 2 0-16,3-1 2 16,0 1 11-16,4-1 10 0,-2 1-3 15,-1 0-6-15,0 0-3 16,-3 0-5-16,0-2 3 15,-3 3-4-15,2-2-2 16,-1 0 0-16,-2 2-5 16,-2-1 2-16,2-1-1 15,1 2-1-15,1-2 1 0,-3 1 1 16,3-3-2-16,-1 1 3 16,3-1-3-16,-1 1 1 15,2-1-1-15,1 0 2 16,4 1-1-16,0 0 1 0,0 0-2 15,1 2 3-15,0-1 3 16,-3 1-4-16,1 1 5 16,0-2-2-16,-1 2 0 15,0 0 5-15,0 0-1 16,2 0-3-16,-2 0 0 0,5 0-3 16,-4 0 2-1,1 0-2-15,6 0-3 0,-2 2 3 16,1-1 0-16,2 1 2 15,0 0-2-15,-3 0 3 16,0-1-2-16,-5 1 3 16,-4-1 5-16,-1 1-1 0,-5-2 2 15,-4 1 0-15,-1-1-4 16,-2 0-1-16,-1 0-6 16,0 0 0-16,-2-3 1 15,2-1-3-15,-3 2 3 0,-3 0 0 16,1-1 2-16,-6-1 17 15,0 2 1-15,-7 1-8 16,-3-1-5-16,-6 0-3 16,-7 0-3-16,-2 1 2 15,-6-1-5-15,-7 1 3 0,-3-2 1 16,-2 0-6-16,-2-1 1 16,-10-3-56-16,-2-9-195 15,1-5-387-15</inkml:trace>
  <inkml:trace contextRef="#ctx0" brushRef="#br0" timeOffset="4917.2">21965 4686 146 0,'0'0'-20'0,"0"0"459"15,0 0-354-15,0 0 27 16,0 0-19-16,-7-36-10 0,7 28-28 15,1-2-7-15,3-1-11 16,4 0-10-16,2-1-12 16,1-3-6-16,3 2 2 15,1-1-8-15,3 1 1 16,1 0 1-16,3 3-3 16,2 3 6-16,-3 0 2 0,5 4 0 15,-1 3 7-15,2 2-6 16,0 6-5-16,2 6 2 15,-1 2-7-15,2 7 1 16,0 2 3-16,0 2-1 16,-1 7-1-16,-1 2 4 0,-3 2-4 15,-1 5 3-15,-3 2 3 16,-6 2-2-16,-3 1-19 16,-8 2 17-16,-4-2-6 15,-3-1 8-15,-10 0 13 0,-4-3-5 16,-7-3 2-16,-4-2 1 15,-3-4-2-15,-4-4 2 16,1-5-12-16,-5-6 0 16,-1-7-1-16,-2-5-4 15,-3-8 7-15,-1-1-4 16,0-12 1-16,0-7-11 0,-1-6 10 16,4-6-2-16,4-8 0 15,5-4-4-15,5-7 3 16,6-3 0-16,7-3-1 15,4-3 3-15,7 2 0 16,5-3-4-16,7 4 8 0,9 0-3 16,7 3-8-16,5 2 4 15,9 4-1-15,6 2 1 16,4 8 1-16,4 7-5 16,1 9-1-16,-3 14 0 15,0 8-7-15,-7 18-25 0,-6 11-99 16,-3 6-56-16,-12 5-181 15,-1 1-286-15</inkml:trace>
  <inkml:trace contextRef="#ctx0" brushRef="#br0" timeOffset="6950.28">15542 6129 170 0,'0'0'-46'0,"0"0"382"16,0 0-279-16,0 0-13 15,0 0 35-15,0 0 29 16,0 0-26-16,0 0-1 15,0 0-20-15,0 0-5 16,0 0-7-16,0 0-3 16,0 0-9-16,-22-25-18 0,35 25-12 15,7 0-6-15,9 1 1 16,9 3 1-16,10 1-4 16,8-3 3-16,8-1-3 15,5-1 2-15,2-1 10 16,-1-4 5-16,1-1-6 0,-6 1-3 15,-9 2-7-15,-10 3-3 16,-10 0 2-16,-11 5-48 16,-9 2-146-16,-13-2-215 15</inkml:trace>
  <inkml:trace contextRef="#ctx0" brushRef="#br0" timeOffset="7617.54">15665 7013 106 0,'0'0'641'0,"0"0"-576"15,0 0 64-15,0 0-55 0,0 0-16 16,0 0-11-16,0 0 7 16,36 13 4-16,0-10 14 15,13 2 8-15,6-2-18 16,13 0-12-16,5 0-21 15,3-1-13-15,4 0-9 16,1-1 0-16,-1-1-5 0,-5 0-3 16,-4 0 5-16,-8-1-5 15,-7-3 0-15,-10-1-4 16,-9-4-57-16,-14-4-118 16,-9-7-171-16,-10-9-500 0</inkml:trace>
  <inkml:trace contextRef="#ctx0" brushRef="#br0" timeOffset="8334.12">16577 5666 309 0,'0'0'584'0,"0"0"-505"15,0 0 30-15,0 0-7 16,0 0-32-16,0 0-22 16,0 0-3-16,16-46-11 15,1 34-17-15,3 2-7 0,0 0-9 16,0 5 1-16,3 2-1 15,-3 3-6-15,-2 3 2 16,0 6-2-16,-5 7-2 16,-5 4 2-16,-5 3-10 15,-3 1-3-15,-1 3 5 0,-7-4 9 16,0-2 2-16,1-5 5 16,1-5-2-16,3-5 2 15,0-6 0-15,3-2 6 16,0-11 14-16,8-8-8 15,2-6-8-15,3-4-2 0,2-3-2 16,-1 0 1-16,1 4-3 16,-4 6-4-16,0 7 3 15,-7 5 1-15,0 9-4 16,-1 3-1-16,-3 9-2 16,0 9-6-16,2 9 17 15,0 6 6-15,1 5 2 0,3 1 9 16,1-4 3-16,4-5-15 15,6-8 0-15,6-9-8 16,11-11-2-16,13-8-1 16,9-18-91-16,4-11-283 15,5-8-356-15</inkml:trace>
  <inkml:trace contextRef="#ctx0" brushRef="#br0" timeOffset="9086.12">16932 6418 156 0,'0'0'574'16,"0"0"-507"-16,0 0 57 0,0 0-41 15,0 0 0-15,0 0-27 16,0 0-23-16,0 0-11 15,-14 52 3-15,15-26-4 16,8 2-11-16,0-2 1 16,2-6-5-16,3-3-2 0,2-6 6 15,3-4-1-15,-2-6 7 16,1-1 6-16,1-9-6 16,-4-6-3-16,-1-3-2 15,-5-5-10-15,-3-1 5 16,-3-2-3-16,-3 4 1 15,0 1 5-15,-1 6 5 0,-1 5 5 16,2 9-2-16,0 2-7 16,0 15-14-16,7 11 4 15,4 6 13-15,3 8 1 16,6 7 10-16,-5 5-1 0,1 2-4 16,-3 6-9-16,-6-1-7 15,0-1 1-15,-7-3-2 16,-7-8-4-16,-4-8 8 15,-6-10-5-15,-6-9 2 16,-8-8 9-16,-3-8-7 0,-5-5-5 16,-2-8-68-16,1-9-138 15,6-6-148-15</inkml:trace>
  <inkml:trace contextRef="#ctx0" brushRef="#br0" timeOffset="13085.46">10206 8013 129 0,'0'0'12'16,"0"0"393"-16,0 0-315 16,0 0 35-16,0 0-28 15,-33-36-22-15,31 31-26 16,2 3-6-16,0 1-13 15,6 1-8-15,8 0-13 0,7 5-3 16,5 3 8-16,10 0 4 16,7 0 19-16,6 1 5 15,6-2-4-15,3-1 5 16,0-3-1-16,1 1-9 16,-1 0-9-16,-4-2-18 0,-5 3-1 15,-2-2-2-15,-9 1-1 16,-3 2-2-16,-8-2-1 15,-8 1-2-15,-5-1-4 16,-5 0-14-16,-4-3-27 16,-3 1-54-16,-1-2-93 0,-1-7-198 15</inkml:trace>
  <inkml:trace contextRef="#ctx0" brushRef="#br0" timeOffset="13951.24">11846 7990 122 0,'0'0'29'15,"0"0"361"-15,0 0-306 16,0 0-1-16,0 0-26 15,0 0-17-15,0 0-8 0,0 0 4 16,0 0 5-16,53 10 6 16,-27-3 1-16,4 4-2 15,7-1-9-15,0 2 6 16,7-4 6-16,0-1 7 16,8-1-5-16,0-2 5 0,-1-1-6 15,2 0-9-15,-3-3-17 16,-4 0-16-16,-7-3-3 15,-6 0-2-15,-8-1-3 16,-5 1-3-16,-12 0-45 16,-8-3-126-16,-4-5-207 0</inkml:trace>
  <inkml:trace contextRef="#ctx0" brushRef="#br0" timeOffset="14801.34">10356 7095 284 0,'0'0'291'0,"0"0"-154"16,0 0-1-16,0 0-40 15,0 0-35-15,0 0-14 16,0 0-15-16,0 0-11 16,0 0-10-16,0 0-3 15,0 0-8-15,45-34-4 0,-31 44-3 16,4 6 2-16,-5 5 5 15,-4 6-4-15,0 1-6 16,-5 5-1-16,-4-2 1 16,0-4-2-16,-6-4 11 15,-1-7 4-15,2-6-2 0,1-6 5 16,1-4-2-16,2-7 30 16,1-9-7-16,1-7-11 15,4-4 7-15,-1-7-6 16,4-3-10-16,-2 2 0 0,-2 2-5 15,1 3-1-15,1 8-1 16,-4 3 1-16,2 9 0 16,0 6 7-16,-2 4 0 15,0 7-7-15,-1 10-4 16,3 7 7-16,0 6 13 16,2 4-11-16,4 0 2 0,-1-1 0 15,4-6-6-15,5-6 3 16,0-5-4-16,8-8-3 15,3-5-3-15,1-8-65 16,1-14-239-16,0-4-565 16</inkml:trace>
  <inkml:trace contextRef="#ctx0" brushRef="#br0" timeOffset="15350.33">11396 7080 140 0,'0'0'597'0,"0"0"-533"0,0 0 27 16,0 0-64-16,0 0-21 15,0 0-7-15,-15 56-1 16,23-26 1-16,1 7 1 15,2 2 2-15,0 0 1 16,0-2-2-16,-2-6 3 0,1-5-5 16,-2-5-26-16,-3-7-62 15,1-8-45-15,-6-6-66 16,0-8-258-16</inkml:trace>
  <inkml:trace contextRef="#ctx0" brushRef="#br0" timeOffset="15534.42">11344 7206 356 0,'0'0'246'0,"0"0"-135"15,0 0 0-15,0 0-36 0,0 0-29 16,0 0-9-16,0 0 0 16,0 0-10-16,58 0-7 15,-31 0-4-15,2-3-10 16,5-1-8-16,-3-5-23 15,-2-2-272-15,-2-3-467 16</inkml:trace>
  <inkml:trace contextRef="#ctx0" brushRef="#br0" timeOffset="16135.45">11919 7018 158 0,'0'0'629'0,"0"0"-531"15,0 0-26-15,0 0-38 16,-38 22-13-16,38-7-10 16,0 5-5-16,4 2 2 0,7 2 1 15,3-3 3-15,-1 0 4 16,1-5-11-16,1-5-1 15,-1-4 7-15,-1-4 0 16,-2-3 4-16,1-4 9 16,-5-7 4-16,1-3-5 0,-6-4-6 15,0-1-7-15,-2-1 1 16,0 3 3-16,-4 4 0 16,-2 1 5-16,4 5-1 15,1 6-5-15,1 2-8 16,3 12-9-16,7 6 0 15,5 8 5-15,1 5-2 0,5 8 6 16,-3 3-2-16,-2 2 0 16,-2 2-7-16,-4 0 5 15,-8-5-2-15,-2-2 0 16,-4-6-5-16,-12-4 4 16,-5-11 10-16,-7-8-24 0,-9-10-62 15,-2-4-68-15,-3-16-231 16</inkml:trace>
  <inkml:trace contextRef="#ctx0" brushRef="#br0" timeOffset="17286.14">13438 7940 76 0,'-4'-3'30'16,"-2"1"-32"-16,3 0 36 16,-1 1 404-16,-1 1-274 15,2-2-13-15,1 2-16 0,2 0-49 16,0 0-33-16,10 0-19 15,3 0-2-15,12 0 9 16,6 0-2-16,9 0 0 16,8 2-9-16,10-2-11 15,6 0-8-15,1 0-3 0,0 0-9 16,-2 0 4-16,-5 0-6 16,-5 0-2-16,-10 1 2 15,-6 1-30-15,-8-1-37 16,-6 2-87-16,-10-2-34 15,-10 1-62-15,-3-2-65 16</inkml:trace>
  <inkml:trace contextRef="#ctx0" brushRef="#br0" timeOffset="17550.23">13555 8092 286 0,'0'0'369'15,"-44"17"-234"-15,30-12 5 16,5-3-39-16,4 0-19 16,3 0-16-16,2 0-23 15,0-2-15-15,9 0-10 0,4 0 2 16,8 0 8-16,10 0 14 16,12-2 0-16,6-3-13 15,13 1-1-15,5-1 9 16,7 4-27-16,0 1-8 15,4 0-5-15,-4 1-45 16,-5-1-99-16,-7-9-231 0</inkml:trace>
  <inkml:trace contextRef="#ctx0" brushRef="#br0" timeOffset="29600.74">10168 4959 26 0,'3'0'32'16,"-1"0"-5"-16,-2 0-4 0,0 0-34 16,0 0 35-16,-2 0 306 15,-2 0-263-15,-1 0-2 16,1-4 2-16,-1 1 6 15,1 0-19-15,-3-1-8 0,0 1-1 16,-2 3-11-16,-2 0-14 16,-5 0-13-16,-2 7-2 15,-3 3 6-15,-4 6 0 16,-4 4-7-16,-5 2-3 16,-1 8-3-16,-4 4 3 0,-1 5-1 15,-2 5 2-15,-6 8-1 16,2 7 1-16,-1 7-3 15,-2 7 2-15,-3 8-1 16,3 7-1-16,0 4 4 16,0 7-3-16,2 9 2 15,4 3 5-15,5 7-1 0,3 7-4 16,2 7 6-16,5 7 0 16,0 1 2-16,7 1 5 15,6 0-4-15,3-5 4 16,6-5 1-16,6-6-3 0,6-4-2 15,6-8 1-15,7-5-4 16,6-4 6-16,4-9 0 16,2-4 0-16,5-8 2 15,-2-6-13-15,2-7 1 16,-3-6 2-16,-1-4-1 16,-1-8 1-16,-2-5 6 15,0-7 4-15,-3-5 3 0,-1-3-5 16,0-7-4-16,-3-1-4 15,0-2 0-15,-3-4-4 16,-3-2 2-16,-2-5-4 16,-3 0 1-16,-1-2 1 0,-4-5-6 15,-1-1-14-15,-5-4-99 16,0-15-91-16,-9-8-183 16</inkml:trace>
  <inkml:trace contextRef="#ctx0" brushRef="#br0" timeOffset="29950.62">9603 8042 165 0,'0'0'467'15,"0"0"-191"-15,0 0-214 16,0 0-37-16,0 0 0 15,23 48 15-15,-16-23 16 16,2 6-15-16,3 10-7 16,-2 6 0-16,1 6 1 0,-3 1-2 15,2-2-7-15,-6 1-5 16,-2-4 1-16,-2-6 17 16,-1-6 9-16,-6-3 5 15,-7-4 14-15,-6-6-15 16,-8-4-5-16,-6-3-15 15,-7-7-13-15,-5-6-12 0,-2-2-7 16,2-2-1-16,5 0-54 16,3-6-97-16,7-10-195 15,10-8-750-15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03:55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5386 9990 45 0,'0'0'498'0,"0"0"-371"16,0 0-76-16,0 0 39 16,0 0-4-16,0 0-18 15,0 0-19-15,0 0-1 0,40-22 11 16,1 12-10-16,9-1-22 15,17-4-16-15,12-3-5 16,11 0-1-16,10-5-3 16,5 0 1-16,9 1-3 15,0-1 4-15,0 0-4 0,-9 5 0 16,-13 2 1-16,-13 2-1 16,-20 4-2-16,-20 4-37 15,-18 1-48-15,-13 2-31 16,-16-3-55-16,-16-2-229 15</inkml:trace>
  <inkml:trace contextRef="#ctx0" brushRef="#br0" timeOffset="283.99">6303 9522 758 0,'0'0'482'15,"0"0"-463"-15,0 0 18 16,0 0 15-16,38-8 20 15,-16 2-24-15,2 2-5 16,5-2-3-16,4 2-23 0,4 3-12 16,1 1-2-16,-3 5-4 15,1 8 2-15,-3 4-2 16,-3 7-1-16,-6 6-4 16,-9 5-2-16,-3 8-3 15,-10 1 7-15,-2 6 0 16,-14 1 2-16,-7-3-3 0,-8 2-15 15,-11-6-45-15,-8-3-73 16,-12-11-84-16,-9-13-180 16</inkml:trace>
  <inkml:trace contextRef="#ctx0" brushRef="#br0" timeOffset="8101.49">4494 13330 811 0,'-131'-14'310'0,"-2"-6"-395"16,-1-3 93-16,-2-1 3 15,-5 1-7-15,-9-5-3 16,-4-5 4-16,-7-4 23 16,-7-8 31-16,1-5 1 15,2-7-14-15,9-4-28 16,8-4-13-16,13-7-1 16,20-4-3-16,15-9 0 0,23-6 0 15,19-3-7-15,22-5 0 16,25-7 2-16,20-7-2 15,31-4 6-15,27-7 0 16,29-4 10-16,27-7 5 0,33 0-4 16,27-1 7-16,27-2 7 15,32 6-2-15,25 3-6 16,27 5-5-16,24 6-3 16,16 9-2-16,24 12-4 15,7 12-1-15,10 11-2 16,8 15 0-16,5 16-2 0,-3 13 4 15,-3 19-10-15,-5 11 2 16,-6 21-21-16,-11 16 1 16,-18 14-2-16,-15 15 7 15,-21 13 18-15,-20 11 9 0,-27 15-6 16,-24 10 1-16,-27 14 4 16,-29 7 3-16,-27 9-2 15,-32 10 7-15,-28 0-7 16,-24-2-1-16,-26-1 0 15,-27-3-1-15,-18-1 2 0,-35-7-2 16,-26-5 0-16,-28 0-9 16,-29-5 14-16,-26-3-1 15,-23-6 3-15,-24-3 5 16,-24-5 11-16,-15-9-11 16,-15-6 0-16,-14-9-1 0,-10-10 7 15,-11-11 1-15,-7-8-2 16,-8-10 9-16,-6-11-10 15,-8-9-7-15,-6-10-9 16,-1-9-2-16,1-9-1 16,5-9-3-16,9-14 2 15,14-11-17-15,15-12 4 0,11-11-16 16,14-10-24-16,10-8-52 16,11-13-76-16,1-9-108 15,8-10-380-15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20:54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11260 5449 73 0,'0'0'1'15,"0"0"21"-15,0 0 217 16,0 0-116-16,0 0-48 16,0 0 3-16,0 0 0 15,0 0-22-15,0 0-16 0,0 0-10 16,-7-7-2-16,7 7-7 16,-1 0-8-16,-1 0-4 15,2 4-9-15,-2 0 3 16,2 4-3-16,0 0 3 15,-2-1-3-15,2 2 2 0,0 2 3 16,0 3 8-16,0-1 1 16,0 3-2-16,4 1 3 15,-1-2-3-15,4 0-3 16,-3-3-2-16,5-2-1 16,0-1 3-16,2-5 8 0,2-1 4 15,1-3 7-15,2 0-4 16,2-6 5-16,-1-2-13 15,2 1-7-15,0-1-8 16,1 3 3-16,-2 2-2 16,0 0 0-16,0 3 1 0,-2 4 3 15,1 4 3-15,-1 3 0 16,0 2-5-16,-1 1-1 16,-1 0 0-16,-3 2-3 15,0-2 2-15,-2 0-1 16,0 0-2-16,-3-1 4 0,0-2-3 15,-2-2-1-15,-2 0 4 16,0-4-3-16,-2-2 2 16,1 0 1-16,0-3-3 15,0 0 7-15,3-2 4 16,0-2-1-16,-1-3 6 0,6 0-5 16,0-1 0-16,2 0-3 15,4 1-4-15,3-1-3 16,2-1 0-16,1 1-1 15,0-1 0-15,4-2 2 16,0-1-2-16,-4-3-1 0,2-1 4 16,-6-1-1-16,-2-3 0 15,-3 2-1-15,-6-2-2 16,-4-3-4-16,-2 2-31 16,-2-3-26-16,-5 1-63 15,-1 0-71-15,0-1-84 16</inkml:trace>
  <inkml:trace contextRef="#ctx0" brushRef="#br0" timeOffset="3567.94">13809 6492 62 0,'-2'0'40'15,"0"-1"329"-15,0-3-238 16,-2 1-16-16,4-2-10 16,-1 3-8-16,1 2-25 15,0-1-16-15,0 1-31 16,1 0-6-16,5 1 5 0,1 1-3 16,8 0-1-16,6 1 3 15,3-3 3-15,10 0 8 16,6 0-6-16,7-2-6 15,7-3-6-15,6 0-8 16,-2 0-9-16,-2 0-33 0,-8-2-99 16,-9-5-109-16,-14-2-337 15</inkml:trace>
  <inkml:trace contextRef="#ctx0" brushRef="#br0" timeOffset="10449.19">9872 6138 89 0,'2'-13'530'0,"0"-5"-508"16,-2-4 15-16,-4-3-8 15,-5-1-4-15,-3-1 8 16,-4-1-3-16,-3 1-4 0,-4-1 6 16,-6 2-1-16,-4 0 10 15,-3 3-21-15,-5 1-10 16,-3-1 1-16,-6 3 5 15,0 2-8-15,-7-1 0 16,-1 2-11-16,-6 6 10 0,-5 2 5 16,-6 5-1-16,-6 4-3 15,-7 3 10-15,-8 10-9 16,-8 6-4-16,-5 6-2 16,-5 5-3-16,-4 7 4 15,-3 5-4-15,0 9 0 16,0 7 1-16,1 5 0 0,6 8 0 15,0 7-1-15,7 6 0 16,8 0 1-16,8-2 1 16,10-1 0-16,12-6 2 15,13-8 2-15,9-7-1 16,9-8 2-16,9-5 2 0,7-6-5 16,6-4-2-16,3-7-2 15,6-6 2-15,1-4-2 16,3-4 2-16,-1-6-6 15,2-3-24-15,0-4-14 16,2-3-15-16,0-9-26 0,0-8-67 16,-2-6-188-16</inkml:trace>
  <inkml:trace contextRef="#ctx0" brushRef="#br0" timeOffset="10736.22">7074 6634 53 0,'0'0'658'0,"0"0"-610"16,0 0 71-16,0 0-42 15,-41-13-29-15,36 17-24 16,-1 9-18-16,0 2-5 0,-1 5 1 16,0 6-2-16,2 0-1 15,-1 0 4-15,1 1-3 16,3-3 0-16,2-2 2 15,2-4-2-15,9-1 5 16,7-5 16-16,9-4 5 0,7-2-1 16,8-5-6-16,10-1-12 15,4-5-3-15,6-7-4 16,3-3-62-16,-5-8-137 16,-7-5-248-16</inkml:trace>
  <inkml:trace contextRef="#ctx0" brushRef="#br0" timeOffset="12134.1">13667 7396 353 0,'0'3'-222'16,"0"1"665"-16,2-1-384 16,9-3 14-16,5 2 30 15,4 0 20-15,13 0-40 16,8-1-6-16,1-1-10 15,8 0-16-15,2 0-10 0,0-4-9 16,-4-2-16-16,-4-1-8 16,-6 0-5-16,-5 0-3 15,-6 1 1-15,-7 1-4 16,-6-2-20-16,-1 1-28 0,-6 0-28 16,0-2-68-16,-1-3-130 15,1-1-275-15</inkml:trace>
  <inkml:trace contextRef="#ctx0" brushRef="#br0" timeOffset="13450.9">6072 7220 67 0,'-5'-3'761'0,"3"2"-722"16,-4-2 27-16,4 2-16 16,-4 1-13-16,4 5-20 15,0 8-10-15,0 7-9 16,-3 8 9-16,1 11-8 0,0 11 1 15,-2 11 5-15,0 11-5 16,0 13-1-16,1 13 0 16,-1 10 3-16,2 8-6 15,1 10-12-15,-1 9 10 16,1 9 4-16,1 7 3 16,-2 6 1-16,1 8 1 0,-1 10 15 15,-1 4 14-15,1 4 16 16,0 6 6-16,-4 4-4 15,2 3-5-15,-3 2-10 16,-5-1-2-16,-1 1-5 16,-5-4-3-16,-2-1 6 0,2-6 0 15,1-6-18-15,2-8 11 16,1-12-7-16,7-11-7 16,-1-12-3-16,2-12-6 15,2-12 1-15,1-10 0 0,1-12-2 16,-1-12-1-16,1-11-6 15,-3-12-29-15,2-12-22 16,-1-13-26-16,-3-14-38 16,-3-12-95-16,0-12-168 15</inkml:trace>
  <inkml:trace contextRef="#ctx0" brushRef="#br0" timeOffset="13799.11">5486 11738 945 0,'0'0'53'0,"0"0"3"16,0 0 0-16,0 0-26 16,-39 47-23-16,38-12-5 15,-1 12 2-15,0 12-6 0,2 11 3 16,0 9 1-16,4 6-4 15,3 4 1-15,4 1 4 16,0-6-3-16,0-4 0 16,5-10 2-16,-2-7-1 15,4-11 8-15,-1-8 34 0,3-7 6 16,-2-9 27-16,4-6-16 16,3-9-7-16,2-8-12 15,2-5-19-15,3-15-15 16,7-15-9-16,4-19-58 15,0-19-104-15,1-23-212 0,-1-18-507 16</inkml:trace>
  <inkml:trace contextRef="#ctx0" brushRef="#br0" timeOffset="22233.23">9581 15479 108 0,'6'3'64'0,"2"-2"231"15,-2-1-251-15,3 0 24 16,0 0 1-16,3 0-31 16,1 0-14-16,7-3-2 15,-3-1 2-15,6 0-4 16,0-2 5-16,3 3 1 0,1-1-7 15,-1 3-8-15,1-2-1 16,2-1-4-16,-1 1-3 16,0 0 3-16,4 1 1 15,-1-2 4-15,3 1 2 16,3 2 0-16,2-1 2 16,-1 2 6-16,-1 0 2 0,1 0-4 15,-1 0-7-15,-2 2 2 16,-1 1 2-16,-1 1-3 15,1-1-1-15,-1 2-2 16,0-3-3-16,1 2-1 0,0-2 2 16,1-1-1-16,-3 2-1 15,2-2 5-15,1 2-2 16,-5 0-5-16,3 1-2 16,0 2 0-16,-3-2-1 15,3 2 1-15,-2 0-2 16,-2-1 1-16,0 2-1 0,-1-2 0 15,1-1 0-15,2 0 1 16,-2 2 0-16,-1-3-1 16,3 1 1-16,1-1 1 15,2 1 3-15,-1-1 0 0,-2 1-1 16,3 2-3-16,0-2 2 16,1 0-2-16,-1 2-1 15,1-2 1-15,4 2-2 16,-3-2 2-16,4-1-3 15,0 1 4-15,3-1-1 0,1 1-1 16,-4 1 1-16,3-1-2 16,-1 0 1-16,1 0 1 15,-3 2-2-15,2-2 2 16,1 2 0-16,1-2-1 16,0 2 0-16,0-2 0 15,2-1 0-15,2 1 1 0,3-2-1 16,0-1 0-16,3 1 1 15,2-1-1-15,-2-1 2 16,4 0-1-16,-3 0 2 16,4 0-1-16,-1 0 0 15,4 0-1-15,1 0 0 0,1-3 1 16,-1 2-3-16,4-2 3 16,0-1-2-16,1 1 0 15,1 0 1-15,0-1-2 16,5 1 5-16,-3 0 1 0,1 0 8 15,2 0 4 1,-1-1-4-16,1 1-5 0,0-1-2 16,-1 0 1-16,1-2-2 15,0 0-1-15,0 1 2 16,-1-1-4-16,1 0 3 16,-2 1-1-16,-1 0-2 0,-2 1 0 15,0 0-2-15,-1 0 3 16,-1-1-2-16,0 1-2 15,0 1 1-15,0 0 1 16,-2-1-2-16,2 3 2 16,-2-2 0-16,-2 0-1 0,1 2 1 15,-5-1 1-15,3 1-3 16,-6-1 1-16,-3 2 1 16,1-1-2-16,-6 1 0 15,-2 0 1-15,-1 0 2 16,-5 1-2-16,-4 2 1 0,-1-1 1 15,-8 1-3-15,-4-1 2 16,-4 1 0-16,-3 0-2 16,-7 0 0-16,0-2-8 15,-2 2-48-15,-2-1-38 16,-2-1-30-16,0-1-68 0,-1-1-107 16,0-5-162-16</inkml:trace>
  <inkml:trace contextRef="#ctx0" brushRef="#br0" timeOffset="22667.52">15613 15429 133 0,'-6'7'375'0,"1"0"-268"15,1-1-42-15,3-2 16 16,1 1-9-16,0-1-9 0,7 0-21 16,3 2-25-16,5-2-5 15,7 2-1-15,0-2 6 16,4 2-8-16,3 0-1 15,-2 2-2-15,-2-1-2 16,0 3 1-16,-7 0-1 16,-4 0 1-16,-4 1-1 0,-8 1 3 15,-2-1 4-15,-12 2 12 16,-6 2 9-16,-9 0 10 16,-9 0-13-16,-4 2-16 15,-8-1-9-15,-2-3-12 16,3 0-65-16,4-7-52 0,8-5-106 15,16-3-251-15</inkml:trace>
  <inkml:trace contextRef="#ctx0" brushRef="#br0" timeOffset="38865.51">9441 15493 326 0,'0'0'-173'0,"0"0"690"0,0 0-474 16,0 0 27-16,-48-10-2 15,35 6-16-15,-1 0-29 16,1 1-8-16,-3 0-2 16,3 0 1-16,-1 2-6 15,-1-2-5-15,-1 0-1 0,1 0 1 16,-1-3-3-16,-2-2 13 16,0-5 32-16,1-2-5 15,-4-7 2-15,3-3-5 16,1-8-13-16,-1-1 3 15,3-6-2-15,1-1-1 16,7-4-13-16,-2-4-7 0,7-2 1 16,2-3-5-16,0 0 1 15,2 0 4-15,3 0-5 16,3 3 4-16,-1-1 0 16,3 2-4-16,0 0 0 15,1 2-1-15,3 2 1 0,1 4-3 16,1 5-1-16,1 3-1 15,6 4 2-15,0 1-1 16,6 3 1-16,4 0 2 16,3 3-4-16,8-1 2 15,6 4 3-15,4 1-2 0,10 4-1 16,3 2 1-16,8 1 2 16,7 3 1-16,9 2-1 15,7 1 0-15,8-1 1 16,7 0 0-16,8 1 0 15,7-2 3-15,10-2-2 0,4 0 0 16,12 1-1-16,4-3 1 16,8 0-2-16,8 2 6 15,0-1-2-15,7 1 7 16,2 3 4-16,1 0-9 16,3 1-1-16,4 1-1 15,-1 0 0-15,6 0-4 0,0-1 3 16,4 0-3-16,-1-2 2 15,4-1-2-15,1 1 2 16,-5-3-1-16,-1 0 3 16,-3 0 11-16,-7 1 10 0,-5 0 0 15,-8 0-2-15,-10 2 14 16,-7-1-23-16,-8 2-6 16,-10 1-2-16,-9 1-1 15,-8-1 3-15,-3 3-3 16,-11-1-4-16,-6 1 0 15,-4 3 2-15,-7 0-6 0,-6 0 3 16,-3 2 0-16,-7 3-3 16,-5 2 5-16,-6 2-5 15,-6-1 2-15,-6 2 0 16,-6 2 0-16,-4-1 1 0,-9 2 0 16,-1 0 0-16,-6 0 0 15,-6 1-1-15,0 1-1 16,-1 4 1-16,-5 1-1 15,2 5 2-15,-2 2 2 16,1 6 1-16,-3 4-2 0,1 4-1 16,-1 3 2-16,0 1-2 15,0 4 1-15,-1 2-1 16,0 1-1-16,-1 4 5 16,3 2-6-16,-2 3 4 15,1 2-4-15,1 0 4 16,-1 1-2-16,-1 3 0 0,-4-3 1 15,-1 0 1-15,-2 0 1 16,-5-2-3-16,0-1 3 16,-3-2-2-16,-7-4 0 15,-4-4-2-15,-1-4 0 16,-6-4 1-16,-4-4-1 0,-2-6 4 16,-8-3 1-16,-1-5-3 15,-4 0 4-15,-7-4-3 16,0-1 3-16,-6-2-2 15,-2-1 6-15,-5-1-2 16,-4-2 0-16,-6-2-2 0,-8 0-1 16,-5-1-1-16,-8-2-1 15,-12 1-4-15,-9-3 7 16,-9 0-5-16,-10-1 0 16,-8-2-1-16,-11 0 4 15,-10-1-4-15,-5-3 2 16,-6 2-3-16,-8 0-1 0,-6-2 3 15,-1 2-2-15,-2-1-3 16,-4 1-9-16,0-1 1 16,-1 1 5-16,-1-2-1 15,-2 2-2-15,-3 0-4 0,0 1-2 16,-1 3-16-16,0 1 10 16,-2 1 5-16,4 1 8 15,2-1 6-15,0-1 4 16,9 2 3-16,2-5-3 15,8 0-1-15,5-4 4 0,4 0-2 16,7 0 0-16,5-6 1 16,8-3 4-16,3-4 9 15,13-3-1-15,5-2-3 16,13-4-4-16,9-6 3 16,11-2-3-16,9-5-2 15,11-2-3-15,4-3-3 0,11 3 2 16,3-3-6-16,8 1 0 15,4-1 3-15,5-1-1 16,8-2 5-16,7 0-1 16,4-2-2-16,7 1-4 15,3 1-10-15,6 1-32 0,4-1-25 16,0 2-25-16,2-2-105 16,2 1-191-16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3:21:53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17227 6744 85 0,'0'0'681'0,"0"0"-652"16,0 0 88-16,0 0-49 15,0 0 12-15,64 13 14 16,-10-10 3-16,13 0-18 16,14-2-21-16,6-1-16 15,7 0-9-15,6 0-5 0,-1 0 8 16,-3-1-14-16,-5-2-17 15,-10 3-2-15,-14-3 0 16,-15 3-4-16,-15-3 2 16,-12 2-35-16,-11-2-60 15,-12-3-64-15,-5-2-80 16,-14-6-224-16</inkml:trace>
  <inkml:trace contextRef="#ctx0" brushRef="#br0" timeOffset="11850.36">5498 11647 167 0,'0'0'642'15,"0"0"-631"-15,-45 14 61 16,39-11-6-16,6 1-17 0,1-1-23 15,11 1 0-15,10 1 7 16,9 0-5-16,13-2-5 16,11 0-6-16,17-2-5 15,12-1-9-15,19 0 1 16,15-2-4-16,17-2 1 0,14 1 17 16,14 0 27-16,17 1-1 15,13 2-1-15,16-3 15 16,10 1 6-16,14-3 6 15,15-2-22-15,10 0-5 16,11-1-1-16,6-1 2 0,9 1 1 16,8 0-4-16,3 2-4 15,-1 1-1-15,4-1-12 16,-4 2-3-16,0-3-12 16,-7 1-3-16,-10-1 1 15,-12-3-8-15,-12 0-1 0,-14-2 9 16,-18-1-11-16,-17-3 2 15,-17-5-1-15,-21-2-35 16,-16-5-51-16,-18-15-91 16,-23-13-214-16,-19-13-643 15</inkml:trace>
  <inkml:trace contextRef="#ctx0" brushRef="#br0" timeOffset="36452.86">5817 13427 111 0,'0'0'-33'16,"0"0"38"-16,0 0 2 15,0 0 0-15,0 0-4 0,0 0-1 16,0 0-1-16,0 0 2 15,-18-17 1-15,12 21-4 16,1-2-38-16</inkml:trace>
  <inkml:trace contextRef="#ctx0" brushRef="#br0" timeOffset="37517.33">5652 13543 85 0,'0'0'596'0,"0"0"-587"0,-36-6 16 15,29 1 31-15,1-2-6 16,4 1-9-16,2 0 16 16,2-2-3-16,7 1-24 15,11 0-8-15,7-2 0 16,9-1-2-16,10-1 4 16,10-2 8-16,4-1 11 0,3 1-9 15,4-1-9-15,0-2-12 16,-2 5-4-16,-2 0-2 15,-3 2 4-15,-5 0-9 16,-3 4-2-16,-5 0 0 0,-7 4-6 16,-8 1-37-16,-7 0-41 15,-8 0-53-15,-8 4-75 16,-9-2-65-16,-4-1-23 16</inkml:trace>
  <inkml:trace contextRef="#ctx0" brushRef="#br0" timeOffset="37784.49">5534 13698 603 0,'0'0'272'15,"0"0"-255"-15,40 14-5 16,-7-14 72-16,12-1 30 0,4-5-33 15,9-3-30-15,5-5-25 16,1 0-14-16,3-3-7 16,3-3-3-16,-1 2-1 15,0-2-3-15,-4 3 1 16,-4 0-52-16,-3 1-49 16,-6 3-70-16,-10-2-82 0,-9 0-264 15</inkml:trace>
  <inkml:trace contextRef="#ctx0" brushRef="#br0" timeOffset="58066.52">14923 16318 181 0,'2'3'317'0,"11"-3"-101"16,8 0-198-16,2-6 51 15,12-1 28-15,2 0-18 16,8 3-27-16,3 1-8 15,7 3-30-15,1 0 3 16,6 0-9-16,4 2-7 0,1-1 0 16,2-1-3-16,-1 0-36 15,-2 0-2-15,-2 0-10 16,-10 0-17-16,-9 0 8 16,-9 0 9-16,-9 0 4 15,-12 0-27-15,-11 3-28 16,-4 1-4-16,-13-1-40 0,-12 0-19 15</inkml:trace>
  <inkml:trace contextRef="#ctx0" brushRef="#br0" timeOffset="58304.82">15222 16371 335 0,'-46'11'-174'0,"10"-2"713"16,7-3-495-16,8-4 79 15,5 0-47-15,8-1 8 0,6-1-13 16,2 0-6-16,13 0-1 16,5-4-48-16,15 0 4 15,13-2-6-15,14-1 0 16,13-2-5-16,10 1-8 16,5-1 2-16,0 2-16 15,0 4-60-15,-5 2-52 0,-8 1-25 16,-5 0-24-16,-15 0-115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04:31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3748 3215 727 0,'0'0'70'15,"0"0"-54"-15,0 0 43 16,0 0 2-16,0 0-9 0,0 0-22 16,0 0-18-16,0 0-3 15,2 58 11-15,-2-1-6 16,0 13-19-16,-4 13 12 15,-4 13 2-15,0 4-10 16,-1 1 3-16,2-6-3 16,2-4-10-16,3-10-6 0,2-11-12 15,0-10-27-15,0-12-15 16,2-16-36-16,1-16-73 16,0-16-63-16</inkml:trace>
  <inkml:trace contextRef="#ctx0" brushRef="#br0" timeOffset="665.41">3824 3232 744 0,'0'0'23'0,"0"0"-18"15,-34-37 5-15,32 29-3 16,2-1 6-16,8 2-13 15,11-2-3-15,10-2 2 16,15-2 25-16,12-1-14 0,15-3 8 16,12 3-1-16,13-2-3 15,10-1-7-15,9 3-3 16,14-2 4-16,2 1-2 16,8-1 5-16,4 3 4 15,0-1-12-15,-3 1 0 0,-5 3 2 16,-10 2 8-16,-11 2 12 15,-9 2 3-15,-17 4-7 16,-15 0-1-16,-13 7 0 16,-13 3-12-16,-9 4-2 15,-9 0 4-15,-7 5-5 0,-1 1 0 16,-3 8-4-16,-3 6-2 16,1 6 4-16,-1 11-3 15,-2 6 1-15,-1 11 7 16,-3 7-5-16,-5 5-1 15,-2 4 1-15,-2 4-4 0,-4 0 2 16,-5-3 1-16,1-4-1 16,-4-2 1-16,1-4-1 15,0-6-1-15,-1-5 3 16,-1-4-3-16,-5-4-2 16,-6-5 7-16,-4-4-5 15,-9-4-6-15,-8-3 13 0,-9-5-6 16,-8-1 4-16,-9-2 4 15,-10-7-4-15,-9-1-2 16,-10-5 1-16,-10-8-4 16,-15-4 1-16,-9-4-2 0,-13-3 2 15,-6-3 3-15,-1-4-6 16,4-3 5-16,10 3 21 16,13-1 19-16,13 2-35 15,16-1-7-15,12-2-58 16,11-1-160-16,12-7-212 0</inkml:trace>
  <inkml:trace contextRef="#ctx0" brushRef="#br0" timeOffset="1116.06">4552 4668 827 0,'0'0'143'0,"0"0"-141"16,0 0-8-16,0 0 4 15,42 35 0-15,-28-12 1 16,-1 7 3-16,0 1-2 0,1 3 2 16,-1 0-1-16,1-1-2 15,-1-4 2-15,1-5-11 16,-3-9-117-16,-2-12-160 16,3-3-234-16</inkml:trace>
  <inkml:trace contextRef="#ctx0" brushRef="#br0" timeOffset="1299.16">4965 4699 146 0,'0'0'731'0,"0"0"-702"0,-8 53 11 16,-1-30 11-16,-3 2-9 16,-1 5-25-16,-5 1-10 15,-1 2-5-15,-4 1-2 16,-4 0-30-16,-4-3-127 15,-1-5-143-15,-1-8-205 16</inkml:trace>
  <inkml:trace contextRef="#ctx0" brushRef="#br0" timeOffset="2101.31">3947 4917 773 0,'-49'-6'128'16,"12"0"-121"-16,16 0 4 15,16 2 6-15,12 0 2 16,22-3-10-16,22-2 32 16,23-2 8-16,22 1 1 0,22-3-26 15,18-1-12-15,14 1-6 16,9 2-5-16,4 1 7 16,3 3 0-16,-3 2-1 15,-3 4-1-15,-8 1 4 16,-6 7-2-16,-10 3 4 15,-13 0-2-15,-9 3-8 0,-16-2 3 16,-15-1-5-16,-16-1 1 16,-17-2 3-16,-15 0-6 15,-12-1 2-15,-12 2-8 16,-9 2-4-16,-2 6 14 0,-7 5 6 16,-3 6-2-16,0 4-5 15,-1 3 2-15,2 6-4 16,2 1 3-16,0 0-3 15,5 2 1-15,0 4 4 16,2 3-5-16,0-1 2 16,2 1 3-16,-2 0-4 0,0-3 1 15,0-2 1-15,-6-2-3 16,-6-3 2-16,-3-2 1 16,-8-3-1-16,-4 0 3 15,-6-3-2-15,-7-4-1 0,-10-2 0 16,-5-5-1-16,-10-1 3 15,-6-6-3-15,-5-2-3 16,-11-2 10-16,-3-2-3 16,-8-2-9-16,-8-2 8 15,-5-1-3-15,-7 3-1 16,-7 0 4-16,-3 2-4 0,-2 2-2 16,-2 1 7-16,5 3-6 15,4 1 1-15,6-1 4 16,7 0-6-16,10-3 5 15,6-1-1-15,8-3-5 16,12-4 5-16,7-3 0 0,9-10-2 16,13-7 3-16,7-8 0 15,12-8 3-15,7-11-3 16,6-10-2-16,6-11 3 16,5-6 8-16,2-6-8 15,4 2 9-15,6-1 0 0,0 6 3 16,1 6 16-16,3 8-19 15,-3 5-10-15,3 7 0 16,1 4-4-16,1 5-6 16,-1 3-31-16,-1 1-72 15,-1 4-104-15,4-1-489 16</inkml:trace>
  <inkml:trace contextRef="#ctx0" brushRef="#br0" timeOffset="2865.6">5502 5317 300 0,'14'-16'461'0,"8"1"-440"16,3-4-13-16,8 2 1 16,7 0 4-16,8 4 0 15,11 1-4-15,9 3-1 16,12 2-4-16,11 4-1 16,15 2 3-16,10 1-1 0,14 0-1 15,6 1 4-15,7 2 9 16,0 0 17-16,-2 1-3 15,-9 2-10-15,-12 1-14 16,-14 2-6-16,-18 0 1 0,-20 1-5 16,-24 0 4-16,-16-1-12 15,-16-1-78-15,-14-1-61 16,-15-6-74-16,-8-1-15 16</inkml:trace>
  <inkml:trace contextRef="#ctx0" brushRef="#br0" timeOffset="3183.22">7163 5134 77 0,'0'0'710'0,"0"0"-692"0,0 0-1 16,0 0 12-16,15-36 38 16,1 32-18-16,2 3-23 15,9 1-3-15,6 0-3 16,3 2-9-16,9 4-5 15,-1 2-6-15,2 4 2 16,-2 1-1-16,-6 1-2 0,-5 2 3 16,-8 4 0-16,-11 1-6 15,-8 3 1-15,-8 4-4 16,-18 2 2-16,-10 4 9 16,-7-1 1-16,-8 1-3 15,-4 0 1-15,-1 0-5 0,6-4 3 16,6-3-16-16,9-7-113 15,11-9-81-15,14-11-283 16</inkml:trace>
  <inkml:trace contextRef="#ctx0" brushRef="#br0" timeOffset="3949.2">8397 4408 117 0,'0'0'692'16,"0"0"-684"-16,0 0-7 15,0 0-3-15,-16 37-1 0,16 4 0 16,0 16 6-16,2 14 5 16,-2 18 3-16,0 12 9 15,-2 11-9-15,-2 8-6 16,-1 6 7-16,-3 4-1 0,-2-1-7 16,1-4 0-16,-2-7-4 15,0-12 1-15,4-8 2 16,-1-14-3-16,3-16 4 15,0-14-3-15,5-16-4 16,0-14-38-16,0-19-92 0,0-18-226 16</inkml:trace>
  <inkml:trace contextRef="#ctx0" brushRef="#br0" timeOffset="4716.05">8280 4214 131 0,'0'0'662'15,"42"-8"-659"-15,-8 1-3 0,13 0 2 16,16-3 0-16,10 3 3 16,13-3-5-16,14 0 1 15,10 2 3-15,15-1-1 16,6 1 7-16,13 1 5 16,8-1 5-16,2 4-5 15,2 0-8-15,-4 3-5 0,-2 1 2 16,-7 0 4-16,-9 1 11 15,-10 2-2-15,-13 0-3 16,-10 1 4-16,-15-1 1 16,-13 1-3-16,-11 0-4 15,-13 2-1-15,-8 0-3 0,-8 4 2 16,-6 4-2-16,-8 7-6 16,-3 6 1-16,-3 9-5 15,-6 8 2-15,0 9 6 16,-7 9 0-16,0 6-5 15,0 3 4-15,-5 7-5 0,1 4 3 16,-1 5-2-16,-1 1-2 16,-1 4 4-16,1 2-3 15,-4 2 0-15,1 0 4 16,1-4-3-16,-2 0 12 16,-1 1 12-16,-3-4-4 0,-3-4-4 15,-5-1-8-15,-7-4-5 16,-5-5 3-16,-6-4-4 15,-5-6 0-15,-4-5 1 16,-5-6 1-16,-1-6-3 16,-4-4 4-16,-6-7-4 0,-6-3 1 15,-12-7 2-15,-8-2 0 16,-14-6-1-16,-14-4 2 16,-10-3-7-16,-17 0 3 15,-6-2 0-15,0-1 1 16,0-1 38-16,5-3-12 15,6-3-23-15,9-2-1 0,10-9-6 16,7-3-6-16,7-7-60 16,6-12-102-16,11-9-163 15,13-12-401-15</inkml:trace>
  <inkml:trace contextRef="#ctx0" brushRef="#br0" timeOffset="7216.32">9239 4889 171 0,'0'0'-99'0,"0"0"121"15,0 0 257-15,0 0-216 16,0 0 51-16,-16-36 29 16,14 33-29-16,-3 3-34 15,3 0-24-15,0 5-13 0,0 7-31 16,0 8-7-16,2 9-2 16,0 10-2-16,-2 5 4 15,0 5-3-15,1 4-1 16,-5 1 4-16,-1-3-5 15,0-1-4-15,-2-7-26 0,3-6-54 16,-2-6-57-16,4-11-35 16,0-9-12-16,4-11-96 15</inkml:trace>
  <inkml:trace contextRef="#ctx0" brushRef="#br0" timeOffset="7749.11">9185 4861 73 0,'0'0'482'0,"0"0"-453"15,0 0 60-15,0 0-10 16,-2-40-27-16,16 33-11 16,3 0-7-16,8 1-14 15,4 1-7-15,9 1-5 16,5-1-5-16,3 1 0 0,6 0-2 15,1 0 1-15,-1-1-1 16,-3 2-2-16,-6-1 2 16,-4 1 1-16,-9 3-4 15,-4 0-1-15,-9 0 5 16,-7 0-9-16,-3 6 0 16,-7-2-9-16,0 5 10 0,-5-1 12 15,-1 2 10-15,-2 0-12 16,3 3 0-16,-3 3-2 15,6 3-2-15,2 3 6 16,0 6 0-16,5 5-3 16,2 1 1-16,0 1-4 0,-1 2 1 15,-1 0 0-15,1-4-2 16,-1 0 2-16,-5-4 1 16,0-1-2-16,-3-2 5 15,-6 0-2-15,-5-3-1 0,-5-2 4 16,-6 0-1-16,-8-1 4 15,-3-1 10-15,-6-2-4 16,-5-3-6-16,-2-3-4 16,-2-4-1-16,-1-4 3 15,1-3-3-15,-1-3-7 0,3-10 2 16,2-8-88-16,6-6-245 16,10-12-280-16</inkml:trace>
  <inkml:trace contextRef="#ctx0" brushRef="#br0" timeOffset="8597.76">8591 3114 144 0,'0'0'638'0,"0"0"-576"16,0 0-29-16,0 36-29 15,2-14 0-15,2 7-1 16,-3 5-2-16,1 6 3 16,-2 2-5-16,0 2 2 15,0-4 2-15,0-3-4 0,-2-7 4 16,2-9 0-16,0-8-6 16,0-12 5-16,4-8-5 15,0-14 54-15,1-12-24 16,0-11-19-16,-1-11-5 15,0-8 0-15,-1-5-3 0,3 1 1 16,-1 6 4-16,4 9-5 16,0 11 4-16,2 14-1 15,4 15-3-15,1 12 1 16,2 13-1-16,0 13 19 16,-4 8 3-16,3 3-17 0,-5 4 0 15,-2-3 1-15,-5-4-3 16,2-7 4-16,-5-7-3 15,3-8-6-15,3-11 5 16,2-4-7-16,3-17 21 16,2-8-10-16,3-13-5 0,-2-8-3 15,-1-1 3-15,-2 2-1 16,-1 7-2-16,-3 11 5 16,-2 12-4-16,2 15-3 15,0 9-3-15,-1 18-5 16,2 8 11-16,-1 11 6 0,-1 5-5 15,-3 5 0-15,-3 0 1 16,-2-1-12-16,0-4 16 16,0-8-6-16,0-6-90 15,2-10-86-15,4-15-165 16</inkml:trace>
  <inkml:trace contextRef="#ctx0" brushRef="#br0" timeOffset="8882.94">9139 3200 106 0,'0'0'689'0,"0"0"-597"16,0 0-47-16,0 36 9 0,-5-13 9 16,3 1-22-16,-1-1-22 15,3-3-14-15,0-5-1 16,8-8-3-16,3-7 1 16,7-4 0-16,-1-14 8 15,4-8-2-15,-2-5-6 16,-3-6-4-16,-7-3 0 0,-5 3-1 15,-4 9-3-15,-8 5-8 16,-5 13 3-16,-2 10-11 16,-2 9 6-16,1 9 11 15,3 5-26-15,3-2-55 0,10-1-39 16,1-8-24-16,14-12-76 16,10-8-221-16</inkml:trace>
  <inkml:trace contextRef="#ctx0" brushRef="#br0" timeOffset="9064.57">9435 2842 299 0,'0'0'598'0,"8"-59"-589"16,-8 42 64-16,0 10 9 15,0 10-28-15,0 12-45 16,0 13-13-16,0 8 9 16,2 8-8-16,-2 6 9 0,2 0-4 15,0 1-1-15,-2-3-3 16,0-5-26-16,0-6-89 15,-2-6-88-15,-2-7 16 16,-4-13 27-16,0-9-81 16</inkml:trace>
  <inkml:trace contextRef="#ctx0" brushRef="#br0" timeOffset="9682.44">9377 3160 95 0,'0'0'415'0,"-4"-43"-324"16,8 20 18-16,10-1-60 15,5 1-29-15,6-1-11 16,2-1-2-16,2-2-4 15,-2 4 4-15,-2-1 2 0,-8 5-3 16,-3 5 1-16,-7 4 5 16,-3 6 15-16,-4 4 26 15,0 14-41-15,-4 12-5 16,-2 9-1-16,1 11 2 16,-4 2-6-16,4 2-1 0,1-5 1 15,4-9-1-15,0-11 2 16,2-9-3-16,4-11 9 15,4-5 31-15,-1-7-10 16,4-8-11-16,-2-4-12 0,1-1-7 16,1 3 4-16,-2 6-3 15,-2 5-2-15,0 6-1 16,0 9-3-16,0 4 15 16,-1 5 1-16,4-2-6 15,-1-5-2-15,1-1 1 16,1-8-4-16,2-3 9 0,1-10 3 15,2-9-9-15,-4-5 0 16,-1-5-3-16,-2-1-3 16,-7 4 3-16,-2 4-3 15,-2 12-3-15,-4 9-8 16,-4 8 1-16,0 14 20 0,-1 5-6 16,5 5-3-16,0 1 3 15,4-5-1-15,7-6-4 16,5-9-1-16,4-7 11 15,5-4 10-15,1-11 3 16,2-9-9-16,1-4-9 16,-2-4 1-16,-2 3-13 0,-7 4-6 15,-3 7 12-15,-7 10-2 16,-2 4-2-16,-2 12-4 16,0 8 9-16,0 0 10 15,0 3-5-15,3-2-2 0,2-5 3 16,1-2-4-16,3-7-6 15,0-7-53-15,1 0-103 16,0-14-147-16</inkml:trace>
  <inkml:trace contextRef="#ctx0" brushRef="#br0" timeOffset="10149.15">10258 2617 1028 0,'0'0'31'0,"0"0"-40"15,0 0-21-15,0 0 32 16,0 0 0-16,0 0-2 16,0 0 1-16,-27 54-12 0,30-15 10 15,6 6 10-15,0 5-7 16,-1 1 3-16,-1-4 1 15,-2-5-4-15,-3-3 1 16,-2-8 1-16,0-7-3 16,-5-7 5-16,-2-6-1 15,1-8 3-15,-3-3 9 0,3-10 14 16,-2-6-3-16,8-5-11 16,0-3-18-16,14-1-9 15,2 5 6-15,10 5 5 16,4 8-4-16,3 6 17 15,-2 1-14-15,-4 8 3 0,-4 3-3 16,-10 1-6-16,-9 1 1 16,-6 1-2-16,-17 2-8 15,-10-2 8-15,-7 2-35 16,-5-5-14-16,3-4 7 16,3-4 5-16,12-3-51 0,14-10-161 15,13-7-184-15</inkml:trace>
  <inkml:trace contextRef="#ctx0" brushRef="#br0" timeOffset="10450.59">10675 2877 109 0,'0'0'820'0,"0"0"-783"16,0 0 4-16,0 0 29 16,0 0-19-16,-56 24-24 15,32-11-15-15,4 3 0 16,7-2-11-16,7-3 0 15,4-4-2-15,6-1-4 0,9-6-6 16,7-2 7-16,3-9-4 16,6-2-14-16,-3-2-2 15,-1 0-1-15,-3 6 26 16,-9 6-1-16,-3 3-3 0,-10 11-3 16,0 6-9-16,-4 3 14 15,-4 3 3-15,2-2-9 16,1-4 17-16,3-7-6 15,2-6-6-15,9-4-15 16,9-14-100-16,7-7-97 0,4-6-252 16</inkml:trace>
  <inkml:trace contextRef="#ctx0" brushRef="#br0" timeOffset="10816.17">10933 2870 94 0,'0'0'4'15,"0"0"473"-15,0 0-377 0,0 0-14 16,0 0 1-16,0 0-21 15,-13 41-36-15,10-34-10 16,3 2 0-16,0 1 3 16,0 1-4-16,0 0-12 15,5 1 0-15,0-1-9 16,1-4 4-16,-1 0-1 0,1-4-11 16,-1-3-12-16,2-1 8 15,-3-8-1-15,1-4 0 16,-1-2 13-16,0-5 1 15,-2-2 2-15,-1 1 1 0,-1-1 0 16,0 3 0-16,0 2-1 16,0 2 2-16,0 4-1 15,0 3 1-15,-1 4 4 16,-1 1 12-16,2 0-1 16,-2 3-1-16,2 0 0 15,0 0-16-15,0 3 1 0,0 1-1 16,0 3-3-16,4 0 2 15,-3-1-48-15,4-2-109 16,-3-1-144-16,0-3-116 16</inkml:trace>
  <inkml:trace contextRef="#ctx0" brushRef="#br0" timeOffset="10949.03">10946 2827 76 0,'0'0'8'16,"0"0"434"-16,0 0-352 15,0 0-33-15,0 0-23 0,0 0-24 16,0 0-10-16,0 0-88 16,0 0-223-16</inkml:trace>
  <inkml:trace contextRef="#ctx0" brushRef="#br0" timeOffset="11416.1">10638 2898 20 0,'0'0'582'0,"0"0"-463"16,0 0-31-16,-44-27-24 0,31 26-21 15,-1 1-22-15,0 6-17 16,-1 6-5-16,2 2 2 15,6 3-1-15,0-1-1 16,7 1 11-16,4-5-1 16,12-4-9-16,4-5 38 0,4-3-5 15,5-7-25-15,0-6 3 16,-4-4-11-16,-2-3 3 16,-12 0-7-16,-7 2-40 15,-4 2-10-15,-11 8-39 0,-5 2-42 16,-1 5-61-16,0 1-91 15,9 4 48-15</inkml:trace>
  <inkml:trace contextRef="#ctx0" brushRef="#br0" timeOffset="11982.9">10954 2883 26 0,'0'0'484'0,"0"0"-365"0,0 0-77 16,0 0-5-16,-29-37 0 15,24 35-7-15,0 1-23 16,-2 1 1-16,1 3-6 16,-1 4-2-16,1 3 3 15,-3 0-2-15,6 0-1 0,1-2 4 16,2-4-3-16,0-2-2 15,5-2 7-15,6-3 27 16,0-4-20-16,2-2 0 16,1 2-11-16,-1 2-1 15,1 3 0-15,-1 2-3 0,-4 7 1 16,2 3-3-16,-2 3 1 16,-2 0 4-16,2-2 2 15,-3-2 0-15,1-5 1 16,1-4-4-16,2 0 8 15,-1-10-3-15,-2-3-6 16,1-1-4-16,-3-3-40 0,-2-1-10 16,-3 2 15-16,0 2 1 15,0 2 29-15,-2 5 11 16,1 2 1-16,1 3 3 16,0 2 6-16,0 0 14 0,5 0-17 15,3 4-1-15,5 2 22 16,2 0-14-16,5-1-6 15,-1 1-7-15,-1 1 3 16,0 0-4-16,-4-2 0 16,-5 0 0-16,-1 0-3 0,-4-1-11 15,0-3-46-15,-2-1-102 16,2 0-164-16</inkml:trace>
  <inkml:trace contextRef="#ctx0" brushRef="#br0" timeOffset="12334.61">11378 2770 119 0,'0'0'710'0,"0"0"-665"15,-43 5-25-15,23 1 6 16,-2 5 2-16,2-1-15 0,0 1-9 16,6 2-2-16,8-2 1 15,4-2-3-15,2-2-3 16,11-6-3-16,9-1 3 15,2-11 24-15,5-9-12 16,2-7-25-16,-2-10-10 16,-4-10 15-16,-4-5 14 0,-3-7 4 15,-7-6 18-15,0-2 17 16,-2 1 8-16,-1 9-18 16,-3 9-3-16,3 13 5 15,-4 17 12-15,2 19-20 0,4 29-34 16,-2 18 6-16,1 18 24 15,-1 15-4-15,2 8-10 16,1 2-4-16,3-8-4 16,7-14-26-16,7-18-122 15,8-20-358-15</inkml:trace>
  <inkml:trace contextRef="#ctx0" brushRef="#br0" timeOffset="12997.67">9228 4560 120 0,'0'0'410'0,"0"0"-278"15,0 0-54-15,0 0-46 0,0 0 17 16,0 0-11-16,20 45-19 16,-20-26-10-16,0 2-8 15,0 0 9-15,-2 1-8 16,0-4-77-16,1-4-141 0,1-8-165 16</inkml:trace>
  <inkml:trace contextRef="#ctx0" brushRef="#br0" timeOffset="13168.18">9441 4529 144 0,'0'0'761'0,"0"0"-739"16,0 0-8-16,0 0-9 16,0 37 5-16,0-15 0 15,0 4-8-15,0 1-1 16,0-1 0-16,0-1-40 0,0-7-195 15,2-7-114-15</inkml:trace>
  <inkml:trace contextRef="#ctx0" brushRef="#br0" timeOffset="13332.02">9585 4583 228 0,'0'0'441'15,"0"0"-358"-15,0 0-68 16,0 0-13-16,0 0 5 15,0 48-2-15,2-27-4 16,3 2 1-16,0-2-1 0,2-4-28 16,1-4-198-16</inkml:trace>
  <inkml:trace contextRef="#ctx0" brushRef="#br0" timeOffset="13533.1">9681 4888 631 0,'0'0'330'0,"0"0"-313"16,0 0 1-16,0 0 31 16,44-25-35-16,-16 10-7 15,4-3-43-15,-1-2-169 16,-2 2-269-16</inkml:trace>
  <inkml:trace contextRef="#ctx0" brushRef="#br0" timeOffset="13698.01">9762 4986 76 0,'0'0'642'15,"0"0"-609"-15,-25 43 3 16,25-38 8-16,12-2-13 15,3-3-12-15,8-1-8 16,1-8-1-16,1-4-135 16,1-1-267-16</inkml:trace>
  <inkml:trace contextRef="#ctx0" brushRef="#br0" timeOffset="13865.88">9718 5216 689 0,'0'0'116'16,"0"0"-109"-16,0 0-2 15,13 40 15-15,-4-33-25 16,2 0 12-16,-4-6-136 16,-1-1-190-16</inkml:trace>
  <inkml:trace contextRef="#ctx0" brushRef="#br0" timeOffset="14115.41">9105 5375 69 0,'0'0'753'0,"0"0"-744"15,0 0-13-15,11 38 24 16,2-25-14-16,1 3-3 16,-3 1-3-16,1-1-1 15,-4-1-23-15,-5-5-118 16,-1-3-148-16</inkml:trace>
  <inkml:trace contextRef="#ctx0" brushRef="#br0" timeOffset="14299.06">9469 5263 122 0,'0'0'906'0,"0"0"-890"16,0 0 10-16,3 50 35 16,-6-33-25-16,1 3-29 15,-2 1-6-15,3-1-1 16,-1 0-59-16,2-6-90 0,0-7-179 15,0-4-229-15</inkml:trace>
  <inkml:trace contextRef="#ctx0" brushRef="#br0" timeOffset="14449.04">9585 5337 230 0,'0'0'697'15,"0"0"-678"-15,0 45-21 16,2-26 24-16,-2 1-6 15,2 0-11-15,-1-2-2 16,-1-4-26-16,0-7-111 0,-5-7-275 16</inkml:trace>
  <inkml:trace contextRef="#ctx0" brushRef="#br0" timeOffset="14682.41">8966 4928 471 0,'0'0'128'0,"0"0"0"15,0 0-111-15,0 0-4 16,44-2-6-16,-25-3-5 15,1-2 0-15,-2-3-4 0,2-3-152 16,-2-1-223-16</inkml:trace>
  <inkml:trace contextRef="#ctx0" brushRef="#br0" timeOffset="14850.3">9076 5063 21 0,'0'0'230'16,"0"0"-89"-16,0 0-144 15,0 0 16-15,0 0-2 0,0 0-149 16</inkml:trace>
  <inkml:trace contextRef="#ctx0" brushRef="#br0" timeOffset="15017.43">8962 5101 250 0,'0'0'189'15,"0"0"76"-15,0 0-229 16,0 0 13-16,0 0-22 0,60 24-21 16,-29-28-10-16,5-7 8 15,2-4-80-15,1-6-214 16</inkml:trace>
  <inkml:trace contextRef="#ctx0" brushRef="#br0" timeOffset="15280.54">9402 4916 154 0,'0'0'471'15,"0"0"-549"-15,0 0-108 16,0 0 10-16</inkml:trace>
  <inkml:trace contextRef="#ctx0" brushRef="#br0" timeOffset="15798.17">9478 4911 258 0,'0'0'-188'0,"0"0"570"16,0 0-245-16,0 0-53 16,0 0-22-16,0 0-16 15,0 0-14-15,0 0-10 16,-9 0-25-16,12 0 4 15,3 1 15-15,-3 3-12 0,1-2-5 16,-2 2 1-16,0-1-2 16,-2 0-11-16,0 0 9 15,-4-2 5-15,-3-1 4 16,1 0-3-16,-1 0-1 16,2-1-1-16,1-7 6 0,2 1-1 15,1 0 12-15,1 0 12 16,1 0-1-16,3 1-16 15,2 2-8-15,2 4-5 16,-2 0 1-16,-1 0-1 16,-1 0-1-16,0 4 3 15,-4 1-5-15,0-1-2 0,0 2 6 16,-4-2-3-16,0-1 5 16,-3 0 9-16,3-3-9 15,-2 0-1-15,4 0 3 16,2-6-10-16,1-4-48 15,8-3-159-15,0-1-287 0</inkml:trace>
  <inkml:trace contextRef="#ctx0" brushRef="#br0" timeOffset="17334.4">9416 5173 62 0,'7'-1'55'0,"3"1"329"16,4 0-329-16,-1 0 8 16,3 2 6-16,2 8-21 15,4 7-37-15,1 8-4 16,-2 9-2-16,0 13-4 0,-1 10 7 15,-2 11 1-15,-4 13 1 16,-4 10-5-16,-5 7 0 16,-5 7-2-16,0 4-6 15,-7 2 14-15,-6-3-5 16,-1 1 35-16,-3-4 28 0,-1-5-34 16,-5-6-6-16,1-6-10 15,-2-6-2-15,-1-11-8 16,-2-6-7-16,-2-9 0 15,0-9-2-15,-1-9-13 16,2-11-35-16,4-8-33 16,-1-10-111-16,5-9-57 0,4-8-115 15</inkml:trace>
  <inkml:trace contextRef="#ctx0" brushRef="#br0" timeOffset="17601.38">9257 6663 128 0,'0'0'607'16,"0"0"-548"-16,0-45 57 16,0 42-16-16,0 6-46 15,7 11-35-15,1 10 7 16,1 8 9-16,-1 4-5 0,0 4-23 16,-6 3-10-16,-1-1 13 15,-1-3-6-15,0-5 1 16,0-6 0-16,0-5-5 15,6-7 2-15,0-8 2 0,8-8 14 16,6-1 33-16,7-11-25 16,8-3-23-16,7-7-3 15,6-5-53-15,2-5-104 16,-1-6-252-16</inkml:trace>
  <inkml:trace contextRef="#ctx0" brushRef="#br0" timeOffset="18249.18">8529 7352 534 0,'0'0'318'0,"0"0"-258"15,6 43-58-15,-2-10 4 16,-2 9 17-16,4 9 13 16,-4 7-12-16,-2 5-6 0,0 2-5 15,-2 1-8-15,-4-4-4 16,0-5 3-16,0-9-4 16,1-11-5-16,1-13 6 15,-2-14-1-15,4-10 1 16,-4-18-5-16,1-18 20 0,-1-12-8 15,-3-16-3-15,0-13-3 16,2-13 6-16,5-7 10 16,2-5 15-16,13 1-3 15,12 9-12-15,4 13-4 16,6 18 13-16,4 20-14 0,-1 21-13 16,-5 16 0-16,-5 11-5 15,-1 17 3-15,-6 13-7 16,-5 7 3-16,-10 7 8 15,-6 6-5-15,-6 4-16 16,-16-1 4-16,-8-3 26 0,-10-5-14 16,-2-5 11-16,1-11-3 15,0-12-4-15,9-16 1 16,5-12-99-16,13-19-147 16,12-11-392-16</inkml:trace>
  <inkml:trace contextRef="#ctx0" brushRef="#br0" timeOffset="18533.84">8816 7392 131 0,'0'0'752'16,"39"20"-695"-16,-28-10 77 15,2 1-11-15,1 3-48 16,-1 4-51-16,1 0-10 0,-5 6-5 16,3-1-9-16,-4 2-1 15,-1 1 0-15,-3-3-1 16,-2-3 4-16,-2-5 1 15,0-5-2-15,0-7 7 16,-2-6 2-16,-1-10 4 0,1-11-7 16,2-9 5-16,0-5-12 15,1-2-1-15,9 2-27 16,4 4 3-16,1 8 3 16,4 11-26-16,0 8-28 15,0 5-5-15,1 2-26 0,-7 9-39 16,0-2-36-16,-2-3-70 15</inkml:trace>
  <inkml:trace contextRef="#ctx0" brushRef="#br0" timeOffset="18800.09">9187 7392 111 0,'0'0'727'16,"0"0"-621"-16,0 0-25 15,0 0-43-15,-13 44 7 16,9-23 10-16,4-1-19 15,0 0-16-15,0-3-11 0,4-3 0 16,1-5-5-16,4-6-7 16,2-3 18-16,-2-9 4 15,0-5-11-15,0-7-2 16,-7-4-12-16,-2 0-41 16,-2 5-17-16,-8 4 17 0,-3 8-16 15,-3 8-34-15,3 6-8 16,0 8-50-16,10 0-75 15,3-1-173-15</inkml:trace>
  <inkml:trace contextRef="#ctx0" brushRef="#br0" timeOffset="19715.43">9579 7379 132 0,'0'0'453'0,"0"0"-417"16,-52 0 2-16,32 0 36 16,4 6-19-16,1 5-18 15,3 6-7-15,6 6 6 16,4 8 11-16,2 2-5 0,2 3-15 16,5-1-18-16,6-4-6 15,1-8-6-15,4-6-3 16,3-7 4-16,0-10 17 15,2-7-3-15,3-12-5 16,-1-8-4-16,-3-8-50 16,0-2-36-16,-3 0 42 0,-2 4 41 15,-8 8 2-15,-2 8 6 16,-4 11 32-16,-3 7 21 16,-1 12-33-16,-5 10 4 15,-2 5-4-15,2 5 6 16,0-2-7-16,5-1-10 0,1-3-4 15,1-9-7-15,7-9-10 16,8-6 5-16,1-6 9 16,6-15 5-16,2-11-8 15,6-9-28-15,0-9-42 16,-1-1 9-16,-2 1 60 0,-4 4-1 16,-5 11 2-16,-8 8 5 15,-4 11 2-15,-7 11 2 16,-4 4-1-16,-6 12 6 15,-1 7-19-15,-1 3 6 16,6 6 3-16,1-2-8 0,5 1 0 16,5-2 0-16,9-4-3 15,1-5-1-15,3-1 8 16,-1-3-3-16,0-2 4 16,-7-1-7-16,-3-1-4 15,-7 3-7-15,-2 1-22 0,-11 0 17 16,-8 0 21-16,0-1-15 15,0-1 9-15,3-4 5 16,5-5-4-16,6-3 13 16,7-9 19-16,11-8 1 15,8-7-15-15,8-10-17 16,4-3-1-16,2-6 6 0,3 0-22 16,-5 2-9-16,-1 5 23 15,-6 3 0-15,-7 9 3 16,-6 7 0-16,-7 6-4 15,-4 7-6-15,-8 4 1 16,-1 5 15-16,-1 5-11 0,5 4 0 16,2 2-2-16,3-1 1 15,9 1-4-15,5 0 3 16,4-1 4-16,1-2 8 16,0 3-2-16,-6-1 0 0,-4 1-8 15,-8 4-2-15,-4-2-1 16,-13 4 3-16,-7-3-23 15,-6-1-30-15,3-4-23 16,1-7-1-16,7-7-42 16,10-10-66-16,8-13-209 15,15-4 161-15</inkml:trace>
  <inkml:trace contextRef="#ctx0" brushRef="#br0" timeOffset="20000.25">10383 7337 147 0,'0'0'-35'0,"0"0"562"0,0 0-410 16,0 0-55-16,-46 49 32 16,34-29-14-16,3 2-37 15,5-1-15-15,4-1-15 16,4-5-9-16,7-3-1 0,8-4-3 16,3-8 9-16,2-3 5 15,-1-9-5-15,-1-5-6 16,-9-5-3-16,-6-1-15 15,-7-2-29-15,-15 2-6 16,-6 2-37-16,-8 5-30 16,-4 7 12-16,1 8 67 0,3 1-7 15,7 5-38-15,6 0-115 16,12-2-104-16,6-3 288 16</inkml:trace>
  <inkml:trace contextRef="#ctx0" brushRef="#br0" timeOffset="20265.41">10482 7280 124 0,'0'0'814'0,"0"0"-699"15,0 0-39-15,0 0 12 16,0 0-48-16,0 0-31 0,0 0-10 16,47 24 6-16,-25-3-7 15,-2 0 2-15,1 4 1 16,-1 0-5-16,-3-1 4 15,-5-4 0-15,-6-2-4 16,-1-6 7-16,-5-5-3 0,0-5 4 16,0-5 22-16,-2-13 30 15,2-11 5-15,0-8-17 16,6-13-27-16,7-7-13 16,8-4-20-16,12 1-70 15,5 2-71-15,11 2-250 16</inkml:trace>
  <inkml:trace contextRef="#ctx0" brushRef="#br0" timeOffset="28532.97">9230 7852 173 0,'0'0'484'0,"0"0"-452"15,0 0-24-15,0 0 16 16,0 0-7-16,0 0 17 0,22 37 15 16,-16-9-9-16,2 5-17 15,-2 6-8-15,1 3-4 16,0 5-2-16,-2 1-7 16,-3 2-1-16,-2 1-6 15,-2-2-80-15,-6-6-113 0,-4-8-60 16</inkml:trace>
  <inkml:trace contextRef="#ctx0" brushRef="#br0" timeOffset="28798.31">9127 8243 431 0,'0'0'385'0,"0"0"-373"15,0 0 39-15,0 0-13 16,0 0-11-16,0 0-16 15,0 0-9-15,20 38-3 0,-6-15 5 16,4 1-4-16,0 0 0 16,-3-1 0-16,-1-3 1 15,-1-5-2-15,-2-3 3 16,1-8-1-16,-1-1 1 16,-1-6 13-16,4-10 71 15,1-7-36-15,1-7-35 0,2-4-12 16,4-3-1-16,-1 1-33 15,-2-1-109-15,-4 6-245 16</inkml:trace>
  <inkml:trace contextRef="#ctx0" brushRef="#br0" timeOffset="29532.13">8606 8775 66 0,'0'0'288'0,"0"0"-160"16,-38 49-117-16,28-20 14 15,3 4 1-15,-2 7 16 16,8 1-10-16,1 0-5 0,6-2-13 16,5-8-18-16,6-8 5 15,6-9 17-15,4-11-15 16,4-5 30-16,2-15 4 15,-1-7-8-15,-2-7-16 16,0-2-7-16,-10 1-5 0,-5 3 3 16,-3 9 5-16,-7 7 39 15,-3 10 18-15,-2 6-46 16,0 13-10-16,0 7 29 16,0 2-2-16,0 2-9 15,0 0-6-15,6-7-11 0,3-6-3 16,0-5-3-16,4-9 1 15,1-3 34-15,-3-14-10 16,2-3-19-16,-3-7-6 16,-4-1-6-16,-6-2-2 15,0 2-10-15,-8 6-14 0,-8 7-1 16,0 6-11-16,-2 9-42 16,0 7 4-16,5 7 0 15,2 1-47-15,4 1-83 16,7-4-61-16,5-8 18 15</inkml:trace>
  <inkml:trace contextRef="#ctx0" brushRef="#br0" timeOffset="30333.31">8949 8924 153 0,'0'0'576'16,"0"0"-501"-16,0 0-17 16,0 0-17-16,0 0 4 0,0 0-31 15,0 0 0-15,38 29-12 16,-32-18 0-16,-4-1 1 15,-1 1-3-15,3-2 0 16,-2-3 6-16,-2-2-7 16,4-4 1-16,-1 0-7 15,4-8-4-15,1-5 27 0,3-6-12 16,1-2 1-16,-1-2-3 16,3 3 1-16,-3 3-2 15,-3 6 2-15,1 7-5 16,-1 5-3-16,-2 12-5 15,0 5 10-15,-1 4 6 0,-1 2-7 16,1-3 7-16,-3-1-5 16,3-6 0-16,-1-5 2 15,1-5 0-15,3-4-1 16,2-7 29-16,1-6-9 0,-1-3-18 16,2 1-3-16,-1-1 4 15,-2 5-5-15,-2 4-3 16,-4 7 3-16,3 1-9 15,-2 9-2-15,-2 3 16 16,3 0-5-16,1-1 3 16,0-2-2-16,0-5 0 0,3-5 4 15,2-5 10-15,0-9-2 16,0-3-2-16,1-3-10 16,-4-2-1-16,1 3 4 15,-6 5-2-15,1 4 5 16,-2 7-2-16,3 7-8 0,-3 16 1 15,5 7 5-15,-1 10-2 16,3 7 6-16,3 3-6 16,-4 1 1-16,-3 2 1 15,-1-2-3-15,-4-1-3 16,-2 0 3-16,-7-6-11 0,-2-7-14 16,2-11-29-16,-2-12 23 15,4-15 35-15,3-19 6 16,2-15-6-16,2-12 13 15,0-9-3-15,4-7-5 16,3 3 2-16,1 4 3 0,6 8 4 16,-1 7 3-16,6 11-1 15,-2 8 3-15,5 6 2 16,-1 8-2-16,-2 4-22 16,-2 4 0-16,-2 3-5 15,-9 1 0-15,-2 9-15 16,-4 6 1-16,-6 5-3 0,-9 6-45 15,-3 3-44-15,-4 1 32 16,-2-2-1-16,3-6 18 16,8-11-8-16,8-12-134 15,8-7-260-15</inkml:trace>
  <inkml:trace contextRef="#ctx0" brushRef="#br0" timeOffset="30832.44">9683 8780 343 0,'0'0'48'16,"0"0"322"-16,0 0-315 0,0 0 5 16,0 0-21-16,0 0-4 15,-33 38-15-15,31-28-7 16,2 0-5-16,2-2-11 16,5-1 5-16,2-1 14 15,2-2-9-15,3-4-1 0,-1 0-5 16,1 0-16-16,-1-2 7 15,-4-1 6-15,4 1 0 16,-4 2 4-16,0 0-4 16,1 5-2-16,0 6 2 15,-1 3-1-15,1 0 2 0,0 0 1 16,-1-2-3-16,-1-2 1 16,4-9 3-16,-1-4-3 15,5-14-1-15,1-8 9 16,2-13-35-16,-2-12-55 15,-1-8-35-15,-5-8 74 0,-1-1 50 16,-6-2 6-16,-2 2 34 16,-2 5 26-16,0 6 4 15,1 9-4-15,-1 12-15 16,2 9 15-16,-1 13-35 16,2 13 8-16,1 12-48 0,0 16 6 15,4 9 13-15,-2 13-13 16,5 5 4-16,-2 5 2 15,3 0-9-15,-3-1 2 16,1-5-9-16,-2-7-75 16,-4-9-88-16,-2-13-120 0,-2-13-187 15</inkml:trace>
  <inkml:trace contextRef="#ctx0" brushRef="#br0" timeOffset="31217.02">9943 8676 286 0,'0'0'638'0,"0"0"-614"16,0 0 12-16,40 5-1 16,-13-5 8-16,7-1-15 15,3-3-12-15,0-2-13 16,-4 2-2-16,-4-2-16 16,-5 2-18-16,-8 0-13 0,-5 1-28 15,-8 0 31-15,-1 0 37 16,-2 3 2-16,-3 0-9 15,-7 4 22-15,-1 7-5 16,-6 4 0-16,3 2 1 16,0 4 8-16,5-2 8 0,2-2-2 15,5-4-5-15,2-6-3 16,3-6 8-16,9-1 11 16,1-7 5-16,3-4-12 15,5-3-14-15,-2 0-2 16,-2 3-8-16,0 3 0 0,-1 5 0 15,-3 3-3-15,-5 9 0 16,2-1 3-16,-3 2-1 16,-1-4 1-16,2-6-48 15,2-9-84-15,3-11-241 16</inkml:trace>
  <inkml:trace contextRef="#ctx0" brushRef="#br0" timeOffset="31449.45">10448 8213 148 0,'0'0'844'16,"0"0"-818"-16,-38-9 0 15,28 19 4-15,2 12 21 16,3 9-19-16,5 7-7 16,8 9-8-16,5 4 0 15,5 6-6-15,-1-2-5 0,2 1-3 16,-8-4-3-16,-3-1-31 15,-7-5-97-15,-1-9-89 16,-5-12-55-16,-6-12-158 16</inkml:trace>
  <inkml:trace contextRef="#ctx0" brushRef="#br0" timeOffset="31665.01">10358 8629 491 0,'0'0'324'16,"0"0"-216"-16,0 0-33 15,0 0-43-15,39-17-3 0,-15 8 0 16,3-2-13-16,0 4-14 16,0 1-2-16,-6 6 1 15,-2 6-7-15,-7 10 3 16,-4 5-6-16,-5 9 0 16,-1 1 13-16,-2 0 0 15,0-2-1-15,0-7 4 0,-1-6-17 16,1-9-97-16,0-7-123 15,0-14-206-15</inkml:trace>
  <inkml:trace contextRef="#ctx0" brushRef="#br0" timeOffset="31782.25">10506 8524 157 0,'0'0'677'15,"0"0"-668"-15,0 0-22 16,0 0-37-16,0 0-192 15</inkml:trace>
  <inkml:trace contextRef="#ctx0" brushRef="#br0" timeOffset="32598.35">10871 8625 547 0,'0'0'363'16,"0"0"-346"-16,-17 38-3 15,13-25 6-15,-2 0-3 16,1 2-14-16,1-1-1 0,2 1-1 16,2-3-3-16,0-4 1 15,4-3-11-15,5-5 13 16,5-1 13-16,-1-11-12 16,3-5 14-16,-3-4-5 15,-4-4-31-15,-3-4 8 16,-6 1 10-16,-4 2-2 15,-7 2-5-15,-5 7 3 0,-4 7 4 16,0 7 13-16,1 6-6 16,2 10-4-16,5 3 0 15,2 2-2-15,6 1-1 16,4-4-3-16,8-2-8 0,6-5 23 16,-1-3-3-16,5-4 0 15,-1-1 18-15,2-3-9 16,-1-1-9-16,-3 0-3 15,-1 2-5-15,-3 2 1 16,-3 7-3-16,-1 3-1 16,-1 4 3-16,0 2 2 0,-4-2-1 15,3-1 3-15,1-4-2 16,-1-5 0-16,4-4 0 16,0-1 1-16,1-8 1 15,2-4 0-15,1-4-4 16,-2 0 2-16,1 3 2 0,-4 4-1 15,1 4 1-15,-3 6-3 16,2 10-6-16,-3 5 7 16,3 3 9-16,4 3-5 15,-3-2 3-15,2-5 2 0,4-6 10 16,-1-6 27-16,4-4 3 16,-1-12-18-16,1-3-19 15,1-8-9-15,-2-4-1 16,-3-5 0-16,-5 2-2 15,-1 0-1-15,-6 7 2 0,-2 6-6 16,0 5-1-16,0 8-4 16,-4 6-13-16,-4 7 13 15,3 6 18-15,1 4-10 16,1 3 3-16,3 3-9 16,9-1-1-16,6 0 12 15,2 0 2-15,7-2 13 0,-4-3 1 16,2 2-11-16,-5-5-5 15,0 0-1-15,-11 0-5 16,-6-1 1-16,-8 0-15 16,-17 0-15-16,-9-2-63 15,-12-5-122-15,-8-6-253 0</inkml:trace>
  <inkml:trace contextRef="#ctx0" brushRef="#br0" timeOffset="50216.81">7889 7386 597 0,'-25'-32'439'15,"12"-7"-434"-15,9-6 2 0,10-5-6 16,21-5 9-16,17-5-12 15,15 0 0-15,15-3-16 16,13-1 0-16,16 0-16 16,18 1 17-16,10 5 14 15,15 4 4-15,10 4-1 0,12 9 2 16,15 5-2-16,5 10 6 16,15 9 15-16,3 11-4 15,6 6 2-15,2 16-8 16,-4 12-3-16,-6 10-5 15,-10 13 2-15,-12 10-2 0,-17 6-1 16,-15 7-1-16,-18 4-2 16,-23 7 2-16,-24 2 1 15,-24 2-5-15,-24 2 5 16,-26 2-3-16,-28-1-2 16,-31 0 4-16,-32-1-6 15,-27 2 6-15,-25-2-8 0,-26-5 8 16,-19-2-12-16,-19-3 20 15,-15-7-10-15,-10-9 4 16,-10-7-1-16,-2-8-1 16,-3-16 4-16,1-10-5 0,5-15 2 15,2-12 1-15,7-20 5 16,14-12 10-16,11-11 7 16,16-10-1-16,23-10-5 15,21-5 5-15,22-3 0 16,22-4 12-16,23 1-9 0,22-2-13 15,23-1-14-15,21 2-9 16,19-1-46-16,24-1-74 16,18-5-109-16,23-2-370 15</inkml:trace>
  <inkml:trace contextRef="#ctx0" brushRef="#br0" timeOffset="50697.88">11403 6886 722 0,'0'0'335'0,"0"0"-329"15,0 0-12-15,0 0 15 16,78-45 0-16,-22 35 1 0,17 3 6 16,11-2 5-16,12 2 15 15,13 1-3-15,13 1-12 16,11-1-11-16,5 3 0 16,7 3-4-16,5 0-3 15,-3 2 0-15,-6 4-5 0,-7 1 4 16,-17 1-3-16,-12-1-10 15,-21 0-45-15,-21-2-60 16,-22-5-97-16,-22-2-101 16</inkml:trace>
  <inkml:trace contextRef="#ctx0" brushRef="#br0" timeOffset="50981.96">13036 6702 912 0,'0'0'114'16,"41"1"-94"-16,-9-2 24 0,7-1 12 16,6-1-31-16,4 3-19 15,1 0-4-15,-2 3-3 16,-5 6 4-16,-3 2-7 16,-10 5 3-16,-6 4-8 0,-9 2-1 15,-12 4 8-15,-4 5 5 16,-14 2-1-16,-12 3 3 15,-12 0-1-15,-11-1-1 16,-11 0 2-16,-10-2-4 16,-5-2 3-16,2-6-3 15,4-6-3-15,8-12-44 0,18-10-204 16,21-18-609-16</inkml:trace>
  <inkml:trace contextRef="#ctx0" brushRef="#br0" timeOffset="51533.01">14800 6462 157 0,'0'0'-28'0,"0"0"604"15,0 0-472-15,0 0 26 16,-14-39-33-16,8 29 5 16,-1-1-41-16,0 1-10 15,-2 0-23-15,1 5-20 16,-1 0-3-16,-1 5-7 0,-1 2-2 16,-3 9 2-16,2 6-2 15,3 8 6-15,2 4-2 16,7 5-4-16,3 3 4 15,14-1-4-15,5-1 0 16,5-2 4-16,3-3-9 0,-3-2 4 16,-6-3-1-16,-7 0-19 15,-12-1-10-15,-8 1-5 16,-17-2-4-16,-10 3 15 16,-12-4-34-16,-4-2-8 15,-3-4 35-15,-4-8 4 16,8-8-86-16,5-11-155 0,16-16-61 15</inkml:trace>
  <inkml:trace contextRef="#ctx0" brushRef="#br0" timeOffset="51914.82">15068 6020 329 0,'0'0'597'16,"0"0"-561"-16,0 0 14 16,2 55-12-16,0-18 53 15,-2 14-36-15,2 9-17 0,-2 8-12 16,0 2-10-16,-8 1-9 16,1-3 0-16,-3-4-8 15,-2-10-6-15,3-8-85 16,0-15-108-16,2-13-115 0,3-17-261 15</inkml:trace>
  <inkml:trace contextRef="#ctx0" brushRef="#br0" timeOffset="52265.97">15001 6510 108 0,'0'0'964'0,"0"0"-937"15,0 0 32-15,40 7-11 16,-22-10-25-16,3-4-18 15,-2-4 0-15,-1-1 4 16,-4 0-7-16,-1 3-1 16,-2 2 5-16,-5 4-5 0,2 3 21 15,-1 10 3-15,3 4-5 16,-3 5-3-16,3 1-8 16,-2-2-7-16,1-1 3 15,-2-5-3-15,2-5-3 16,-2-4 3-16,3-3-1 0,0-3 6 15,-1-4 1-15,1-2-2 16,0 2-1-16,-2 3 17 16,1 2-20-16,-2 2 0 15,3 5 2-15,0 3-11 16,1 5 8-16,5-3 5 16,-1-2-6-16,4-1-36 0,5-7-88 15,4-3-174-15,5-8-104 16</inkml:trace>
  <inkml:trace contextRef="#ctx0" brushRef="#br0" timeOffset="52949.05">15636 6504 42 0,'0'0'49'16,"0"0"188"-16,0 0 216 0,0 0-296 15,0 0-49-15,0 0-18 16,-38 29-29-16,24-15-27 16,3 3-9-16,4 0-15 15,5-3-6-15,2-2-1 0,7-4-5 16,4-2-6-16,5-5-21 15,8-4 12-15,1-11-22 16,0-11 1-16,3-11 17 16,-1-11-16-16,-5-7-8 15,-2-8 46-15,-3-6 3 16,-7-5 4-16,-3 4 31 0,-2 6 1 16,-3 11-8-16,-2 13 14 15,0 13 12-15,-1 18-28 16,-2 14-22-16,0 19-4 15,-5 15-1-15,1 11 1 16,-2 13-2-16,2 3-4 0,1 5 5 16,4-5-4-16,2-6 0 15,8-11 0-15,6-13-17 16,5-14 9-16,4-15 1 16,1-9 4-16,2-18 14 15,0-8-5-15,-1-3-6 0,-1-1 4 16,-4 7-2-16,-2 8-2 15,-4 14 8-15,-5 9 2 16,-1 14 2-16,-2 7 13 16,2 1-19-16,-3-1-2 15,3-5 1-15,1-6-5 16,7-11 0-16,2-6-8 0,1-15-18 16,6-9 1-16,-2-7 4 15,-2-5 13-15,-2 1 10 16,-4 5 1-16,-3 10 0 15,-6 14 4-15,1 12 8 0,0 24 0 16,-3 14 16-16,5 12-7 16,-2 7-3-16,2 8 5 15,0 3-17-15,-6 0-2 16,-3 1-3-16,-12 2-7 16,-8 0-25-16,-13-3-19 0,-8-9-13 15,-4-12 12-15,-2-15 35 16,0-18 23-16,3-20 5 15,6-24-7-15,6-22-1 16,6-19-30-16,10-19-131 16,10-11-237-16</inkml:trace>
  <inkml:trace contextRef="#ctx0" brushRef="#br0" timeOffset="53816.31">16934 6343 203 0,'0'0'546'0,"0"0"-464"15,0 0-49-15,-20 42-4 16,14-21 34-16,3-1-29 16,1 0-11-16,2-1-5 15,2-7-11-15,9-4-5 16,5-7 0-16,9-4 8 0,1-11 4 15,1-9 1-15,-4-3-13 16,-1-5 3-16,-11 3-4 16,-7 1 3-16,-6 4 5 15,-13 9 22-15,-7 8 21 16,-3 6-12-16,-1 6-20 0,1 11-10 16,2 3-4-16,7 1-4 15,5-1 2-15,11-3-6 16,9-10-4-16,14-5 3 15,12-8 6-15,10-14 10 16,6-10-7-16,3-8-9 0,0-6 6 16,-8-9 3-16,-4-2-5 15,-7-5 3-15,-10-3 3 16,-6 1-6-16,-7 5 10 16,-6 9 20-16,-3 11 17 15,-3 12 10-15,-1 9-11 16,-5 11-22-16,-2 5-15 0,0 12-12 15,-3 5 1-15,-1 13 3 16,-1 7-4-16,-1 9 1 16,2 8 2-16,2 6-4 15,1 6 4-15,0 5-1 0,3 4-2 16,-2 5 3-16,3-1-1 16,-2-4-1-16,5-5 4 15,2-7-5-15,0-12-5 16,0-10-13-16,2-13-16 15,5-6 6-15,-5-10 0 16,1-6 9-16,0-6 17 0,2-10 3 16,0-8 3-16,3-9 3 15,2-6-3-15,0-5-7 16,1-6-12-16,-5 1-33 16,0 3-27-16,-6 8-19 15,-10 7 42-15,-5 7-22 0,-8 11-37 16,-5 7 85-16,-3 1 28 15,-1 8 5-15,3 1-6 16,5-3-42-16,8-6-297 16</inkml:trace>
  <inkml:trace contextRef="#ctx0" brushRef="#br0" timeOffset="56032.54">18103 5578 272 0,'1'-7'586'15,"-1"3"-566"-15,1 4 45 16,-1 0-18-16,1 17-11 16,0 11-17-16,2 16-1 15,-3 13 2-15,0 16-7 0,0 9-4 16,0 7 9-16,-3 1-3 16,0-5-7-16,2-7-1 15,1-11-6-15,0-13 2 16,1-17 7-16,7-13 17 15,6-19-16-15,1-10 10 0,4-22 0 16,2-11-13-16,2-11-6 16,2-4-3-16,0 3-4 15,-2 7 0-15,0 12 3 16,0 14 4-16,1 14-5 16,-4 9 5-16,2 12 9 0,-3 9 2 15,-2 6 7-15,-3 1 3 16,-4 1-17-16,-3-2-3 15,-1-4 4-15,0-4-3 16,0-8 1-16,-1-8-3 16,5-8 3-16,5-2 5 0,2-12-2 15,5-4-3-15,-1-2 0 16,-1 5-8-16,2 4-1 16,-4 7 4-16,-3 6-6 15,-3 11 6-15,1 5 11 16,0 2-4-16,-1 0-2 15,-1-3-4-15,2-7-1 0,1-8 4 16,2-5 4-16,1-13 4 16,-1-8 3-16,-5-10-13 15,-7-3-1-15,-4-4-3 16,-4 0-30-16,-11 3-3 16,-6 6-10-16,1 7-33 0,-1 10-34 15,4 6-70-15,5 8-167 16</inkml:trace>
  <inkml:trace contextRef="#ctx0" brushRef="#br0" timeOffset="56466.13">18856 6178 623 0,'0'0'520'0,"0"0"-482"15,0 0 6-15,0 0 7 0,0 0-14 16,-17 41-31-16,23-33 0 15,3 1-6-15,1-3-2 16,7-2 1-16,1-3 2 16,3-1-7-16,3-4 14 15,1-3-6-15,-1 0 1 16,-6 0 2-16,-2 5-4 0,-3 2-3 16,-1 7 4-16,-4 6-4 15,-3 4 6-15,3 3 7 16,-4 0-6-16,2-4-2 15,2-5 1-15,3-7-3 16,1-4 5-16,3-7 14 0,3-8 5 16,2-3-7-16,2-1-13 15,1 3-5-15,-6 5 3 16,0 8-7-16,-2 4-2 16,-3 11 7-16,0 3 1 15,-6 1 7-15,2-2-1 0,-2-3-7 16,1-5 3-16,0-6 0 15,2-13 5-15,2-7 3 16,-2-9-7-16,2-7-42 16,-2-8-56-16,-4-3-42 15,1 0-166-15,-2 3-289 0</inkml:trace>
  <inkml:trace contextRef="#ctx0" brushRef="#br0" timeOffset="57249.1">16480 7425 611 0,'0'0'390'0,"0"42"-381"16,0-8 16-16,0 12 32 0,3 9-32 15,-2 6-14-15,-1 7-9 16,0 0-2-16,-6-2 4 16,2-4-9-16,-4-9-16 15,5-13-26-15,0-13-30 16,3-17-21-16,6-19-53 15,2-21 39-15,0-19-35 0,-1-15-29 16,-2-13 105-16,-4-8 133 16,-1-2 142-16,-4 3 33 15,-3 9-25-15,6 11-53 16,1 9-13-16,11 11-40 0,5 10-18 16,8 11-25-16,4 5-28 15,1 9-26-15,0 9-6 16,0 4-6-16,-6 13-7 15,-6 7 3-15,-6 5-22 16,-9 3-17-16,-2 1-16 16,-9-2 5-16,-9-5 20 0,2-5 21 15,0-7 21-15,-1-9-37 16,5-7-85-16,4-12-57 16,6-7-112-16,2-5-89 15</inkml:trace>
  <inkml:trace contextRef="#ctx0" brushRef="#br0" timeOffset="57533.78">16680 7341 95 0,'0'0'34'15,"49"-7"399"-15,-25 7-229 16,-1 1 16-16,-6 5-58 16,3 1-27-16,1 1-51 15,-4 1-27-15,1 2-13 0,0 2-23 16,0 0-13-16,-4 1-1 16,2 2-7-16,-4-2-4 15,0 3 5-15,-6-6-10 16,-1-2-22-16,-3-2 8 15,-2-7 6-15,0 0 21 0,0-11 13 16,0-9-15-16,0-7 4 16,2-6 1-16,1-1-9 15,6 3 4-15,-2 2-6 16,4 9-17-16,3 9-25 16,-1 5-27-16,3 6-60 15,1 3-48-15,-1 3-128 0,-1 2-94 16</inkml:trace>
  <inkml:trace contextRef="#ctx0" brushRef="#br0" timeOffset="57816.22">17207 7331 425 0,'0'0'-4'0,"0"0"520"16,0 0-388-16,0 0-10 16,0 0-26-16,0 0-40 15,-36 4-31-15,29 8-2 16,5 5-5-16,0 1-3 15,2-1-4-15,7 0-5 0,6-5-3 16,2-5 1-16,6-6 2 16,1-4-4-16,0-10-3 15,3-5-11-15,-7-6 17 16,-3-4-7-16,-5 2-22 16,-8 2 2-16,-4 5 10 15,-8 9 4-15,-5 6-11 0,-3 5-14 16,0 11 21-16,1 3-25 15,4 4-53-15,8-5-44 16,2-3-164-16,6-5-208 16</inkml:trace>
  <inkml:trace contextRef="#ctx0" brushRef="#br0" timeOffset="58631.97">17506 7230 298 0,'0'0'725'16,"0"0"-685"-16,-40 37 4 16,27-21 20-16,1 2-36 15,6 2-21-15,2-2 6 16,4-1-10-16,6-2-5 16,8-7-2-16,3-6 2 0,10-2 0 15,6-12 13-15,5-6-27 16,1-8 9-16,-5-1 8 15,-1 0-4-15,-10 3 6 16,-8 6 1-16,-8 6 3 16,-6 8 4-16,-1 4 8 0,-6 14-3 15,-3 2 5-15,-3 5-13 16,3 3 0-16,4-1-4 16,4-3 0-16,1-6 3 15,5-3-6-15,9-5-3 16,7-6 7-16,6-8 6 0,2-11-15 15,3-5 15-15,1-8-40 16,-2-3-8-16,-6 1 37 16,-5 4-2-16,-8 8 7 15,-4 6 24-15,-6 8 0 16,-2 6-12-16,-6 5-11 0,-1 7 4 16,-3 4-2-16,4 4-10 15,4 1 1-15,2 2-2 16,10-4-5-16,4-4 5 15,5 0 3-15,-2-3 0 16,0-3 3-16,-2-3 1 0,-4 0-5 16,-9 1 3-16,-2 0-5 15,-11 1-2-15,-6 1 9 16,-2 3 3-16,-5-1-2 16,6-1 2-16,0-1-5 15,9-4 4-15,5-3-1 0,6 0-9 16,11-12 4-16,8-10 4 15,6-6-3-15,3-6-17 16,4-5-35-16,-2 4-15 16,-3 3 48-16,-5 8 18 15,-8 9 0-15,-3 6 6 0,-7 8 2 16,-3 1 20-16,-3 5-7 16,2 5-4-16,-2 3-4 15,2 3-6-15,1 0-8 16,0 2 3-16,2-1-3 15,-5 0 0-15,0-1 4 0,0 0-3 16,-9 0-14-16,-5 0 17 16,-5-2-2-16,-1 0-19 15,0-4-11-15,4-3-24 16,5-7-41-16,11-4-52 16,4-13-231-16,15-10-175 15</inkml:trace>
  <inkml:trace contextRef="#ctx0" brushRef="#br0" timeOffset="58881.98">18285 7078 317 0,'0'0'-156'0,"0"0"883"16,0 0-607-16,0 0-11 0,0 0 14 15,-5 44-48-15,-5-27-18 16,4 3-15-16,0-3-28 16,4-1-6-16,2-2-7 15,0-4-6-15,8-3-3 16,3-5-23-16,0-2-12 0,1-6 9 15,0-10 13-15,-4-2-19 16,-6-7-2-16,-2-1-12 16,-12-1-13-16,-1 4 33 15,-5 3 16-15,-1 7-16 16,1 9 0-16,7 4-32 0,6 3-90 16,5 2-118-16,5 1-198 15</inkml:trace>
  <inkml:trace contextRef="#ctx0" brushRef="#br0" timeOffset="59149.14">18365 7055 351 0,'0'0'35'0,"0"0"511"0,0 0-410 15,0 0-3-15,0 0-50 16,0 0-54-16,0 0-16 16,0 0-9-16,31 16 1 15,-13 1-1-15,-1 1-7 16,-3 1 3-16,-1 1 2 0,-4-3-6 15,-2-1-9-15,-6-4 0 16,-1-5 7-16,0-1 9 16,0-6 5-16,-1-3 5 15,1-7 20-15,1-8-10 16,7-8-12-16,2-3-11 0,7 0-49 16,-1 2-71-16,-1 4-64 15,-2 6-103-15,-1 7-310 16</inkml:trace>
  <inkml:trace contextRef="#ctx0" brushRef="#br0" timeOffset="59815.08">19049 6960 967 0,'0'0'159'0,"0"0"-127"16,0 0-36-16,0 0 11 15,9 53 6-15,-5-32-8 16,0-1-5-16,3 1 2 16,0-1-1-16,0-6-2 15,2-4 0-15,1-5-3 0,2-5 4 16,1-9 11-16,1-5-3 16,1-7 2-16,1-4 4 15,-1 4-11-15,0 1 0 16,-3 7 0-16,0 11-6 15,1 4-1-15,-4 14-3 16,1 8 11-16,1 3 8 0,1 4-6 16,-2-5-5-16,-1-5 3 15,2-7-1-15,1-9 10 16,0-5 18-16,3-10-5 16,-1-10-18-16,-1-8-4 15,-1-5-18-15,-5-5-33 0,-1-2-28 16,-4 1-39-16,-2 4-89 15,0 5-82-15,2 7-192 16,8 8 378-16</inkml:trace>
  <inkml:trace contextRef="#ctx0" brushRef="#br0" timeOffset="60099.33">19534 6952 96 0,'0'0'848'0,"0"0"-793"16,-30 48 11-16,21-30 21 0,3 4-49 15,0-1-22-15,3 2-3 16,3-7-9-16,7-4-1 16,3-3-5-16,9-8 4 15,1-5 7-15,4-9 4 16,1-7-13-16,-4-7-11 16,-6-1 4-16,-6-5-3 0,-7 3-5 15,-4 3-8-15,-11 6 12 16,-4 7 9-16,-5 8-2 15,0 6 4-15,-1 5 1 16,6 7-49-16,5 4-55 0,5-2-59 16,7-3-45-16,10-5-130 15</inkml:trace>
  <inkml:trace contextRef="#ctx0" brushRef="#br0" timeOffset="61049.73">19641 6922 684 0,'0'0'259'0,"0"0"-103"0,0 0-29 15,0 0-55-15,0 0-45 16,0 0 6-16,38 21-2 16,-23-8-19-16,3 1-3 15,-3 2-8-15,-1-2-1 16,-2 2 3-16,-3-1-5 16,-2 1-3-16,-5-2-9 0,-2 0-3 15,-1-1 0-15,-3-4 3 16,0-4 3-16,0-3 11 15,4-2 4-15,2-12 1 16,7-5 1-16,4-6 0 0,3-8-3 16,3-4-1-16,0-5-20 15,0-1-28-15,-3 1-18 16,0 3-26-16,-7 6 24 16,0 4-11-16,-3 4 15 15,-3 5 9-15,-1 2 30 0,-2 5 15 16,0-2 1-16,0 5 13 15,0-1 15-15,0 3 23 16,0 2 1-16,0 1 21 16,0 0 18-16,0 3-6 15,0 0-28-15,0 5-10 0,0 7-3 16,0 8 1-16,0 6-9 16,2 5-10-16,-1 9-8 15,3 2-1-15,0 2-4 16,1 0 6-16,-2-2-7 15,2-7-7-15,-2-3 7 0,-3-10-8 16,0-5 1-16,-3-7 4 16,-1-4-4-16,1-6 4 15,2-6 5-15,1-7-4 16,0-5-2-16,8-6 0 16,3-2-1-16,5 3-1 0,4 2-6 15,1 4-4-15,1 6 9 16,0 6-22-16,-4 3-9 15,-5 2 10-15,-4 0 1 16,-7 2-12-16,-2 3 5 16,-10-1-54-16,-4 3 3 15,-6-3 17-15,0 2 26 0,0-2 41 16,1-1 2-16,7 3-1 16,4-2 24-16,6 3 12 15,2 0-2-15,5 2-3 16,6 1-12-16,2-3-22 15,3 1 22-15,2-5-21 0,4-3-4 16,-1 0 11-16,6-8-8 16,2-6-4-16,2-6-6 15,3-3 2-15,1-5 14 16,-4-2-3-16,-4-2 5 0,-9 4-6 16,-6 4-7-16,-10 5 1 15,-4 8-1-15,-10 8-7 16,-1 7 19-16,-2 11 0 15,4 5-10-15,5 5 2 16,4 1 2-16,4-1-5 16,9-1 3-16,6-2 0 15,3-5 12-15,1-2-3 0,-2-1-10 16,-6-1 1-16,-5 0-2 16,-8 0-3-16,-8-2-2 15,-12 3 2-15,-11-2 4 16,-10-1-9-16,-10-4-45 15,-7-7-112-15,-2-4-399 0</inkml:trace>
  <inkml:trace contextRef="#ctx0" brushRef="#br0" timeOffset="61665.48">18121 7481 791 0,'0'10'104'16,"5"9"-100"-16,-5 6 21 15,2 12 43-15,0 13-25 16,-1 13-6-16,0 12-1 16,-1 4-1-16,0 4 12 15,-2 2 1-15,-6-3-26 0,2-8-11 16,-3-6-3-16,3-11-9 16,-4-7 2-16,6-15-11 15,0-12-58-15,-2-13-95 16,1-10-186-16,-1-20-296 15</inkml:trace>
  <inkml:trace contextRef="#ctx0" brushRef="#br0" timeOffset="61948.11">17965 8186 432 0,'0'0'485'0,"0"0"-424"16,-43-11 45-16,32 6-25 15,4-2-11-15,3 6-22 0,2-1 3 16,2 2-25-16,6 9-20 15,5 2-6-15,1 6 4 16,5 7 2-16,1 2-1 16,1 5 0-16,0-1 5 0,-1 3 8 15,-1-2 11-15,-2-4-14 16,-3-4-4-16,0-6 5 16,-3-6 3-16,-4-4-6 15,-1-7 3-15,1-10 8 16,-3-14 19-16,2-14-30 15,5-15-20-15,5-15-77 0,6-16-108 16,15-7-199-16,10-1-548 16</inkml:trace>
  <inkml:trace contextRef="#ctx0" brushRef="#br0" timeOffset="62501">20730 6419 106 0,'0'0'715'16,"0"0"-641"-16,0 0 39 15,13-38-28-15,-2 32-21 16,2 3-45-16,3 3-12 0,1 6-6 15,0 5-2-15,-2 9 0 16,-3 4-4-16,-4 9-7 16,-6 4-29-16,-2 5-10 15,-8 7-2-15,-5 3-15 16,-1-2-58-16,-1-3-113 0,5-6-156 16</inkml:trace>
  <inkml:trace contextRef="#ctx0" brushRef="#br0" timeOffset="62616.16">20873 7035 475 0,'0'0'284'0,"0"0"-127"15,0 0-98-15,0 0-48 16,0 0-83-16,0 0-546 16</inkml:trace>
  <inkml:trace contextRef="#ctx0" brushRef="#br0" timeOffset="63499.85">16827 9031 486 0,'0'0'-194'16,"0"0"566"-16,0 0-302 0,0 0 22 16,0 0-7-16,0 0-34 15,0 0-10-15,20 50 10 16,-16-8 11-16,-1 12-7 15,1 11-22-15,-4 8-7 16,0 1-18-16,-7 1-5 16,-3-2 1-16,1-4-5 0,-1-6-8 15,2-11-55-15,4-8-80 16,4-15-45-16,0-20-57 16,8-15-250-16</inkml:trace>
  <inkml:trace contextRef="#ctx0" brushRef="#br0" timeOffset="63899.1">16879 9032 658 0,'0'0'345'16,"0"0"-294"-16,0 0 38 0,0 0-29 16,0 0-36-16,0 0-11 15,6 54 7-15,16-15 11 16,3 5-18-16,0 4-13 15,-2-4 3-15,-2 3-3 16,-4-6 0-16,-2-7-4 16,0-8-10-16,1-11 9 0,0-12 1 15,1-9 10-15,2-18 18 16,5-12-11-16,0-12-2 16,-1-8-11-16,-1-4-7 15,-2 5 7-15,-4 6 4 16,-3 13-2-16,-1 14 6 0,0 17 8 15,2 12-5-15,0 20 0 16,2 15 18-16,-5 15 2 16,0 11-6-16,-4 7-1 15,-5 1-10-15,-2-1-7 0,-7-5-5 16,0-8-10-16,1-11-52 16,4-12-71-16,2-19-54 15,6-20-121-15,10-23-319 16</inkml:trace>
  <inkml:trace contextRef="#ctx0" brushRef="#br0" timeOffset="64099.36">17754 8998 742 0,'0'0'367'16,"0"0"-328"-16,0 0 33 15,0 0 12-15,3 52 23 0,-8-14-37 16,-1 9-14-16,3 8-24 15,-1 9-5-15,0 3-14 16,1-1-10-16,1 1 0 16,-2 0-9-16,-3-5-58 15,2-8-141-15,-1-12-133 0,5-18-320 16</inkml:trace>
  <inkml:trace contextRef="#ctx0" brushRef="#br0" timeOffset="64515.55">18133 9059 980 0,'0'0'246'0,"0"0"-255"16,-7 54 35-16,-2-15 54 16,-2 6-21-16,-3 5-42 0,0 2-9 15,0-1-4-15,1-2-4 16,2-7-6-16,2-5-15 15,3-10-30-15,1-7-1 16,3-11 27-16,0-9 23 16,2-16 15-16,0-16-2 0,0-14-10 15,4-12 6-15,3-12-5 16,4-7-3-16,3-2 12 16,6 5-3-16,3 9-8 15,5 12 7-15,7 15 11 16,4 18 1-16,-1 13-1 15,-4 8-4-15,-5 12-12 0,-7 7-4 16,-14 6-6-16,-8 3 6 16,-14 4 0-16,-14 1-5 15,-7 4 5-15,-6 1-13 16,-1-6-61-16,4-4-28 0,11-9-47 16,13-14-159-16,14-9-283 15</inkml:trace>
  <inkml:trace contextRef="#ctx0" brushRef="#br0" timeOffset="64799.09">18859 8957 287 0,'0'0'721'0,"0"0"-696"15,-21-45 48-15,-5 32-13 0,-8 6-30 16,-5 4-29-16,0 6 32 15,1 12-16-15,5 8-7 16,8 8 10-16,10 5 6 16,10 1-13-16,9 0-7 15,14 0 4-15,11-2 17 0,2 1 3 16,1-2-6 0,-3 0 2-16,-7 0 5 0,-15 0-16 15,-11-1-9-15,-22 1-2 16,-17-3-5-16,-18-3-19 15,-17-6-132-15,-8-15-228 16</inkml:trace>
  <inkml:trace contextRef="#ctx0" brushRef="#br0" timeOffset="69766.67">21610 1979 779 0,'0'56'-49'0,"-13"12"46"15,3 14 25-15,2 14 0 16,1 7-8-16,5 8 5 15,2 10 10-15,7 8 1 16,4 9-8-16,1 12-7 16,-1 15-7-16,-6 14-6 0,-5 10 0 15,-13 14-23-15,-7 10 8 16,-8 10 14-16,-2 7 0 16,3 7 0-16,4 7 3 15,8 4 11-15,11 6 2 0,4 3-4 16,7 7 4-16,3 9-2 15,0 11 7-15,-5 8-3 16,-5 15-16-16,-5 13 11 16,-13 12 3-16,-9 9 1 15,-5 4 1-15,-6 10 17 0,1 6 30 16,-4 4-30-16,6-3 11 16,6 6 0-16,5 1-26 15,6 1 0-15,3-4-5 16,2-1-15-16,-5 1 2 15,-3-3-3-15,-6-6-9 16,-5-6-14-16,-11-3-9 0,-5-11 8 16,-4-18 20-16,0-15 6 15,1-14-3-15,6-24 3 16,7-23-3-16,7-26-6 16,6-27-62-16,2-32-61 15,2-36-114-15,-4-37-324 0</inkml:trace>
  <inkml:trace contextRef="#ctx0" brushRef="#br0" timeOffset="70649.22">23796 2424 73 0,'0'0'489'0,"27"-38"-475"0,-12 12 7 16,-2 3 52-16,-1-1 0 16,-6 1-10-16,-5 3 8 15,-1 1 3-15,-5 2-7 16,-6 1-14-16,-2 0-3 16,-2 2-13-16,1 3-21 15,0 4-11-15,-2 4-5 0,1 3 0 16,-6 11-10-16,-1 12-3 15,-2 17 10-15,-3 12 2 16,-4 15-1-16,1 14 4 16,1 10-3-16,3 1 2 15,8-6 0-15,9-10-21 0,9-12 15 16,7-16-21-16,17-16-6 16,6-15-6-16,7-16-54 15,6-10-160-15,-1-16-370 16</inkml:trace>
  <inkml:trace contextRef="#ctx0" brushRef="#br0" timeOffset="70797.77">23995 2711 596 0,'0'0'393'0,"0"0"-403"0,0 0 1 15,38 17 11-15,-9-17-7 16,11-10-44-16,4-8-70 15,7-5-287-15</inkml:trace>
  <inkml:trace contextRef="#ctx0" brushRef="#br0" timeOffset="71298.31">24850 2252 843 0,'0'0'352'15,"0"0"-408"-15,0 0 23 0,-1 50 24 16,1-19 13-16,-3 10-4 16,-8 9 1-16,-4 8 3 15,-6 10-5-15,-3 5-3 16,-2-1-16-16,3-5-14 15,3-7-20-15,7-11 48 16,7-15 2-16,6-12 2 0,3-14 5 16,6-8 33-16,4-14 26 15,1-16-27-15,1-15-15 16,1-18-12-16,-1-11-11 16,1-15-5-16,-3-11-9 15,2-2 11-15,1 3 5 16,2 7 2-16,3 13 3 0,-1 13 17 15,5 17 7-15,2 18 0 16,1 11-2-16,0 10-15 16,-1 9 0-16,-6 8 1 15,-5 7-14-15,-12 10 3 16,-4 6 1-16,-8 8 0 0,-10 6-1 16,-10 9-1-16,-4 5 0 15,-4 2-6-15,0 1-35 16,-1-7-41-16,7-6-25 15,9-15-128-15,13-16-251 0</inkml:trace>
  <inkml:trace contextRef="#ctx0" brushRef="#br0" timeOffset="71600.39">25012 2468 638 0,'0'0'502'15,"0"0"-475"-15,0 0 48 0,0 0-3 16,0 0-6-16,46-6-29 15,-30 8-26-15,1 6-7 16,0 5-6-16,3 8 0 16,-3 3 1-16,-5 5-9 15,-4 1-5-15,-3 1-12 0,-5-3 7 16,0-5 17-16,0-5 1 16,-3-6 5-16,0-11 2 15,3-4 2-15,0-15 1 16,8-11-2-16,6-9-6 15,4-7-10-15,4-1-34 0,5 4-29 16,-2 8-25-16,0 11 12 16,-4 10-31-16,-2 12-58 15,-3 1-78-15,-2 10 23 16,-4 0 46-16</inkml:trace>
  <inkml:trace contextRef="#ctx0" brushRef="#br0" timeOffset="71850.36">25410 2471 63 0,'0'0'60'0,"0"0"264"16,0 0-100-16,0 0-35 15,0 0-52-15,-3 40-54 16,-1-25-35-16,0 3-14 16,0 4-16-16,3-3-8 0,1-1-7 15,0-4-3-15,5-4 4 16,5-9-4-16,6-2 0 16,2-13 12-16,1-7-5 15,-1-5 5-15,-4-5-9 16,-5 1-3-16,-9 0 2 15,-5 6-6-15,-13 7-13 0,-3 8-6 16,-4 9-16-16,-2 9-19 16,5 8-22-16,8 4-62 15,12 2-39-15,9-3-69 16,14-5-32-16</inkml:trace>
  <inkml:trace contextRef="#ctx0" brushRef="#br0" timeOffset="72249.36">25716 2515 339 0,'0'0'338'0,"0"0"-127"16,0 0-39-16,23-46-42 16,-24 36-45-16,-10 0-44 0,0 2-20 15,-2 4-15-15,-1 1-6 16,1 3 0-16,3 0-1 16,1 1-3-16,5 4 2 15,4 0-3-15,0 2-6 16,4 3 9-16,5 3 1 0,1 4 1 15,2 7 2-15,2 9-4 16,0 8 3-16,0 9 1 16,1 5-1-16,-1 5 1 15,0-1 2-15,-3 1-6 16,-4 1 4-16,-7-1-7 0,-6-2-33 16,-10-4-11-16,-8-6 17 15,-5-11 34-15,-4-10 3 16,1-14-2-16,1-13 18 15,5-7 11-15,5-20-6 16,7-13-6-16,10-11-9 0,6-10-13 16,17-6 18-16,14-7-24 15,14 4-14-15,10 4-7 16,6 6-30-16,-1 5-52 16,-1 7-147-16</inkml:trace>
  <inkml:trace contextRef="#ctx0" brushRef="#br0" timeOffset="72816.03">23105 3232 338 0,'0'0'310'16,"-44"0"-263"-16,37-3 12 15,7-1 8-15,13 0-26 16,18 2 1-16,17-2 29 15,21-2 12-15,22 2-5 0,20 0-26 16,20 0-21-16,14-1-22 16,19 1-6-16,9-2 5 15,11 1-4-15,12-2 3 16,4-1 6-16,-8-1-9 16,-11 1 8-16,-13 0-8 0,-21 1-4 15,-21 1 2-15,-22 2-3 16,-19-2-4-16,-24 5-39 15,-18-5-92-15,-21 0-91 16,-19-4-92-16,-9-8-137 16</inkml:trace>
  <inkml:trace contextRef="#ctx0" brushRef="#br0" timeOffset="73332.03">26370 2165 943 0,'0'0'22'0,"0"0"38"16,14-51-3-16,7 37-18 15,9 6-21-15,4 3-9 0,5 5-5 16,2 7-6-16,-3 10 0 16,-6 10-1-16,-5 10-13 15,-10 13-9-15,-12 7 0 16,-9 10 0-16,-17 5-8 15,-11 6-24-15,-3-1-18 0,-3-5 1 16,7-6-57-16,4-11-123 16,11-10-135-16</inkml:trace>
  <inkml:trace contextRef="#ctx0" brushRef="#br0" timeOffset="73431.85">26564 3130 687 0,'0'0'280'15,"0"0"-279"-15,0 0-56 16,6-44-417-16</inkml:trace>
  <inkml:trace contextRef="#ctx0" brushRef="#br0" timeOffset="76033.58">24462 3314 110 0,'0'0'634'0,"0"0"-574"16,0 0 82-16,0 0-15 15,0 0-15-15,0 0-60 16,0 0-41-16,12 40 25 15,-2-3 6-15,1 10-23 16,1 10-14-16,-1 8-5 0,-3 5 3 16,-3 6-3-16,-5 1 1 15,-3 3-6-15,-5-2-25 16,-5-6-2-16,1-8 2 16,-3-10-13-16,1-10-8 15,5-10-24-15,-1-15-66 0,3-17-111 16,2-10-332-16</inkml:trace>
  <inkml:trace contextRef="#ctx0" brushRef="#br0" timeOffset="76282.14">24372 3888 603 0,'0'0'410'15,"0"0"-381"-15,0 0 24 16,0 0 21-16,-2 50-39 15,12-29-17-15,0 5-8 0,1 2-7 16,1 2 1-16,-3 0-3 16,2-2 2-16,0-4 1 15,-6-4-3-15,3-7 3 16,-3-6 1-16,4-7 27 16,0-5 13-16,2-14 4 15,3-8-31-15,2-9-12 0,3-7-9 16,1-7-129-16,0-4-254 15</inkml:trace>
  <inkml:trace contextRef="#ctx0" brushRef="#br0" timeOffset="79315.09">24626 4489 146 0,'-6'0'606'0,"0"0"-559"15,3 7 45-15,2 7-30 16,1 10-30-16,2 9 7 0,3 10 12 16,1 9-11-16,-2 9-24 15,-3 8-7-15,-1 3-3 16,-2 3-5-16,-7-1 2 15,1-2-13-15,0-9-55 0,3-12-65 16,3-18-70-16,2-16-90 16</inkml:trace>
  <inkml:trace contextRef="#ctx0" brushRef="#br0" timeOffset="79549">24885 4542 403 0,'0'0'395'0,"12"-36"-369"16,-11 32 56-16,1 5 10 16,0 16-45-16,0 13-11 15,3 9 5-15,-3 10 1 0,0 9-20 16,-1 5-5-16,-1 2-7 16,-1 3-8-16,-6-4 0 15,-4 0-1-15,0-3-11 16,-5-10-92-16,1-10-124 15,-5-16-62-15,2-15-55 16</inkml:trace>
  <inkml:trace contextRef="#ctx0" brushRef="#br0" timeOffset="79715.81">24513 4874 499 0,'0'0'530'15,"0"0"-536"-15,49-3 35 16,-7-1 30-16,11-3 8 15,7-3-48-15,3-2-14 16,2-3-5-16,1-1-25 16,-5-4-112-16,-3-4-146 0,-5-3-225 15</inkml:trace>
  <inkml:trace contextRef="#ctx0" brushRef="#br0" timeOffset="80115.1">25295 4486 113 0,'0'0'926'0,"0"0"-889"0,0 0 43 16,0 0-2-16,-13 61-7 16,14-24-7-16,3 7-26 15,1 5-20-15,0 1-9 16,-1 2-8-16,-2 0 1 16,-1-2 1-16,-1-3-4 0,0-7 1 15,1-9-5-15,0-11-5 16,4-12 6-16,-1-8 1 15,5-20 19-15,0-8 5 16,2-6-14-16,8-3-5 16,-4 4 2-16,4 10-6 0,2 14-5 15,0 10 4-15,1 19-7 16,-4 11 6-16,2 6 3 16,-1 1-1-16,-1-3 6 15,1-7-1-15,-2-10-4 0,2-10 4 16,1-11 1-16,0-20 13 15,4-18 29-15,1-16-1 16,4-17-13-16,-5-10-6 16,-1-7-27-16,-1 2-5 15,-5 5-43-15,-4 10-42 0,-7 16-51 16,0 18-253-16</inkml:trace>
  <inkml:trace contextRef="#ctx0" brushRef="#br0" timeOffset="82432.72">26726 4638 100 0,'0'0'745'0,"0"0"-671"15,0 0 40-15,0 0-30 16,0 0-30-16,0 0-46 0,0 0-1 16,29 37 8-16,-16-13-10 15,1 2-3-15,-3 2-1 16,0 1-5-16,-1-1 7 15,-2-3-4-15,-3-5-1 16,0-4 3-16,0-6-1 0,-4-6 1 16,3-5 12-16,-2-13 5 15,1-6 26-15,1-6-18 16,-1-5-11-16,0-5-5 16,2 0-7-16,-1 1-4 15,2 6-2-15,0 6-9 16,-1 6-24-16,5 10-49 0,0 5-57 15,2 2-83-15,4 5-142 16</inkml:trace>
  <inkml:trace contextRef="#ctx0" brushRef="#br0" timeOffset="82599.03">27083 4701 104 0,'0'0'820'0,"0"0"-776"16,0 0 42-16,0 0-36 15,0 0-31-15,-4 49-8 16,4-29-6-16,0 3-4 0,0-2 0 16,0 3-8-16,0-7-60 15,0-11-126-15,1-6-225 16</inkml:trace>
  <inkml:trace contextRef="#ctx0" brushRef="#br0" timeOffset="82748.42">27054 4455 644 0,'0'0'309'0,"0"0"-288"16,0 0 38-16,0 0-36 15,0 0-23-15,0 0 0 0,0 0-1 16,22 13-186-16,-7-8-323 16</inkml:trace>
  <inkml:trace contextRef="#ctx0" brushRef="#br0" timeOffset="83382.73">27158 4827 855 0,'0'0'65'0,"0"0"-47"0,0 0 42 16,0 0-18-16,0 0-34 15,37-20-11-15,-17 2 7 16,2-4-3-16,1-2-4 15,-2-3-3-15,-5 3-2 16,-3 1-4-16,-9 6 6 16,-4 3 12-16,-6 6-5 0,-10 8 6 15,0 4 15-15,-4 10-9 16,0 6 0-16,4 4-1 16,2 5 1-16,6 0-2 15,6-2-7-15,2-4-2 16,7-3 2-16,6-9-3 0,2-3 0 15,5-8 5-15,-2-5 5 16,4-9-6-16,-4-6 0 16,-2-3-5-16,-2 1 1 15,-4 2 1-15,-4 3-1 16,-1 8 2-16,-4 6 1 0,2 3 17 16,0 10-12-16,2 6 4 15,-1 2 10-15,3 4-8 16,2-1-10-16,3-4-2 15,1-4 1-15,1-6 0 16,3-7-1-16,0-3 8 0,1-11-8 16,-1-7 2-16,-3-5 0 15,-1-1-7-15,-5 0 5 16,-3 4-5-16,-1 6-7 16,3 5 8-16,-5 7-4 15,4 5-17-15,1 1-20 16,-2 7-12-16,4 0 9 0,-2 2-2 15,0 1 1-15,0 1 20 16,0-1 21-16,-1-1 2 16,2 0 0-16,-5 1 0 15,2-2 1-15,0-1 4 0,-2-2-2 16,0-3-24-16,-2-3-184 16,1-10-158-16</inkml:trace>
  <inkml:trace contextRef="#ctx0" brushRef="#br0" timeOffset="84032.75">27602 4644 109 0,'0'0'373'16,"0"0"-216"-16,0 0-120 15,0 0 25-15,14 38 9 16,-6-28-28-16,1 0-4 0,-1 0 0 15,1-3 0-15,-1-3 2 16,1-1 7-16,1-2 6 16,-2-1 9-16,3-4-12 15,1-5 3-15,0-6-12 16,2-3 9-16,-2-8-4 0,-2-5-28 16,0-8-14-16,-3-3-6 15,-3 1-26-15,-2-2-96 16,-2 6-112-16,0 6-300 15</inkml:trace>
  <inkml:trace contextRef="#ctx0" brushRef="#br0" timeOffset="91366.15">28574 4590 78 0,'-9'37'18'16,"3"-3"173"-16,6-9-185 16,0-6 0-16,13-10-4 15,5-9 33-15,4-8 24 16,2-13 5-16,0-8-31 15,-2-9-22-15,-6-4-4 0,-8-4 0 16,-6 5-5-16,-6 4 10 16,-7 10 60-16,-9 10 42 15,2 11-29-15,0 8 1 16,0 15-36-16,6 7-4 16,4 6-11-16,6 1-9 0,2-2-11 15,15-4-8-15,7-11 4 16,12-8 3-16,6-9 29 15,6-14 1-15,-1-13-11 16,1-8-24-16,-10-6-4 16,-6-6 2-16,-9-4-9 0,-8 0 6 15,-7-1-4-15,-5 4 0 16,-1 5 8-16,-4 11-8 16,-1 10 35-16,-3 14 8 15,1 11-25-15,1 24-17 16,-1 19-2-16,-2 18-1 0,-3 17 4 15,1 17-2-15,-4 8 0 16,0 3 3-16,0 1-11 16,3-4 14-16,5-12-6 15,6-10-6-15,2-17-3 16,8-17 2-16,8-19-2 0,0-19 8 16,5-15 8-16,0-21 9 15,0-18-4-15,-6-14-9 16,-8-9-1-16,-8-4 0 15,-7 5-3-15,-11 10 2 16,-8 15 4-16,-1 16-2 16,-5 18 11-16,2 9-13 0,2 20-9 15,4 2-50-15,8 3-176 16,13-9-326-16</inkml:trace>
  <inkml:trace contextRef="#ctx0" brushRef="#br0" timeOffset="92250.42">29865 4336 78 0,'0'-8'681'15,"-5"0"-596"-15,-4 2 27 0,-1 1-15 16,-2 5-21-16,-3 8-23 16,1 12-37-16,-2 11-5 15,3 9 16-15,1 7 13 16,7 1-8-16,5-1-24 0,1-6-3 16,13-8 2-16,7-12-6 15,6-10 21-15,6-11 2 16,-3-7-1-16,0-14-5 15,-4-10-10-15,-10-9-6 16,-10-7-1-16,-6-2-3 0,-12-2-23 16,-7 2-12-16,-4 7 10 15,-4 9 0-15,1 14-24 16,1 12-77-16,7 10-32 16,4 9-81-16,6 4-129 15</inkml:trace>
  <inkml:trace contextRef="#ctx0" brushRef="#br0" timeOffset="92632.11">30074 4310 660 0,'0'0'396'0,"0"0"-334"16,0 0-1-16,0 0 31 0,5 57-54 16,-3-17-2-16,1 11 0 15,-3 8-15-15,0 7-15 16,-1 3 0-16,-6 2-4 15,-2-3-4-15,0-4-6 16,1-10-20-16,4-11-8 0,0-12 21 16,4-15 9-16,0-16 3 15,0-19 17-15,0-18-10 16,0-14-19-16,0-14 2 16,0-12 5-16,3-2 9 15,5 1 3-15,4 10-2 0,6 11 6 16,2 13 15-16,5 15 2 15,2 14-8-15,2 12-11 16,-3 4-6-16,-4 12-1 16,-5 5-5-16,-6 4 2 15,-9 2 0-15,-2 0-8 16,-14 2-32-16,-4-2-65 0,-6-5-82 16,-1-7-117-16,3-8-249 15</inkml:trace>
  <inkml:trace contextRef="#ctx0" brushRef="#br0" timeOffset="92914.63">30301 4327 1150 0,'0'0'31'16,"0"0"35"-16,55 14 29 16,-33-1-23-16,1 1-45 0,0 3-17 15,-1 2-2-15,-3 2-9 16,-1 0-6-16,-9 3 3 15,-2-1-14-15,-4-1-10 16,-3-5-9-16,0-5 35 16,-1-4 11-16,-1-8 0 0,2-10 10 15,0-12 1-15,4-9 7 16,9-6-11-16,3-3-7 16,4 2-16-16,2 8-38 15,2 10-22-15,-3 9-46 16,-2 7-85-16,-5 4-101 15,-1 1-157-15</inkml:trace>
  <inkml:trace contextRef="#ctx0" brushRef="#br0" timeOffset="93032.59">30752 4385 570 0,'0'0'442'16,"0"0"-401"-16,0 0 31 0,0 0-35 15,0 0-29-15,-5-38-257 16</inkml:trace>
  <inkml:trace contextRef="#ctx0" brushRef="#br0" timeOffset="95233.65">23214 5095 116 0,'0'0'734'0,"0"0"-700"15,0 0 7-15,47 5 33 16,-12-5-3-16,11 0-36 0,10-2-9 16,7 0 0-16,2-1-17 15,1 1-8-15,-5-1-13 16,-7-1-99-16,-11-2-331 16</inkml:trace>
  <inkml:trace contextRef="#ctx0" brushRef="#br0" timeOffset="95698.28">23097 6039 943 0,'0'0'187'16,"0"0"-114"-16,40 15 17 15,-3-13 19-15,13-2-40 16,12 0-51-16,7-5-11 15,9-1-3-15,1-1-11 0,0-2-93 16,-6-3-209-16,-5-5-226 16</inkml:trace>
  <inkml:trace contextRef="#ctx0" brushRef="#br0" timeOffset="98853.34">15991 9289 121 0,'-7'-54'912'0,"7"-4"-911"0,3-4 11 16,19-1 18-16,8 2-8 16,13 0 0-16,13-4-1 15,11-1-3-15,14-3-8 16,11-1-9-16,11 1 1 0,11-1-3 16,8 3 2-16,10 5 1 15,8 4-1-15,6 5-1 16,10 8 1-16,6 6-2 15,1 8 3-15,7 10-1 16,0 7-3-16,2 11 1 0,-4 6 0 16,0 15-2-16,-5 13 1 15,-9 13-2-15,-12 10 5 16,-11 12-1-16,-13 8 1 16,-14 9-3-16,-11 7 4 15,-13 2-6-15,-11 9 2 16,-16 3-1-16,-12 2 10 0,-23 2-6 15,-18 6-4-15,-16-2 1 16,-29 0 0-16,-20 0 6 16,-15-4 15-16,-21-6 8 15,-14-6-8-15,-12-4-4 16,-12-7-6-16,-9-8-3 0,-11-8 0 16,-9-9-3-16,-8-12-5 15,-7-12 4-15,-5-15 0 16,-6-10-3-16,-3-11 1 15,2-9-19-15,2-16 16 0,7-11-3 16,7-11 4-16,6-12 2 16,15-7-1-16,12-8-6 15,13-7 8-15,18-6-1 16,19-2-1-16,19-8 0 16,20-5-2-16,22-6 6 15,21-3 2-15,16-5-7 0,27-1-1 16,15 1 8-16,20 5-4 15,10 5-2-15,15 7 5 16,4 14-3-16,8 10-1 16,1 15-16-16,2 12-81 15,-4 11-86-15,-8 7-106 0,-11 3-358 16</inkml:trace>
  <inkml:trace contextRef="#ctx0" brushRef="#br0" timeOffset="157932.79">25641 7611 56 0,'-11'11'884'0,"3"3"-876"15,0 8-1-15,-1 6 2 16,3 17 6-16,1 17-7 15,1 16 2-15,0 18 12 16,2 19 0-16,-2 13 12 0,-1 13-24 16,0 1-4-16,-1 1-2 15,-1-4-3-15,-3-7 4 16,-1-7-10-16,-1-14 5 16,-2-10-1-16,1-10-7 0,-1-16 6 15,1-17 5-15,2-18-2 16,-1-16-8-16,3-21-69 15,3-21-130-15,3-28-148 16</inkml:trace>
  <inkml:trace contextRef="#ctx0" brushRef="#br0" timeOffset="158532.51">25634 7696 176 0,'0'0'787'0,"-15"-40"-770"15,15 23 22-15,8 0-8 16,18 3 24-16,14 0-32 16,16 1-20-16,19 0 5 0,18 0 0 15,11 1-3-15,15 2 1 16,8 1-6-16,5 2 1 15,0 1 0-15,-1 3 1 16,-8 2-3-16,-3 1 3 16,-16 4-3-16,-9 5 4 0,-12 2 12 15,-16 5 17-15,-12 4 5 16,-13 2-9-16,-8 8-11 16,-9 4-1-16,-5 8-5 15,-6 8-12-15,-1 12 3 16,-9 7 5-16,-3 12-7 15,-1 13 4-15,-4 10 5 0,-5 6-7 16,1 4 4-16,1 4-5 16,4-4 0-16,3-4-1 15,6-7 2-15,5-5 1 16,6-6 2-16,1-4 3 0,-4-2 3 16,-5 0-2-16,-5-4-3 15,-8-4 4-15,-13-4-8 16,-11-6 4-16,-14-7 8 15,-16-8-13-15,-11-10 18 16,-15-8 11-16,-12-9-12 16,-17-9 0-16,-12-12-8 0,-8-5-6 15,-7-8 0-15,-8-9 2 16,-1-7-8-16,8-3 4 16,7-5-2-16,15-2-22 15,19-4-33-15,18-9-95 16,22-7-164-16,22-10-672 0</inkml:trace>
  <inkml:trace contextRef="#ctx0" brushRef="#br0" timeOffset="159232.59">26997 7653 377 0,'0'0'-223'0,"0"0"919"16,0 0-585-16,0 0-2 0,0 0-20 15,0 0-25-15,0 0-27 16,0 0-12-16,0 0-21 15,0 0-4-15,46-29 2 16,-38 37-6-16,1 2 2 16,-4 4 1-16,-4-1-6 0,-1 1 3 15,0 0-4-15,-8-2 1 16,-2-4 6-16,1-4 11 16,2-3-1-16,-1-2 0 15,3-8-4-15,4-6-2 16,1-2 2-16,0 0-2 0,2 0 0 15,6 3 2-15,-2 4-6 16,3 3-3-16,0 4 5 16,2 3-8-16,-2 0-10 15,-6 0-69-15,-3-3-120 16,-1-7-465-16</inkml:trace>
  <inkml:trace contextRef="#ctx0" brushRef="#br0" timeOffset="159766.29">25593 7054 116 0,'0'0'797'0,"0"0"-770"16,0 53 10-16,7-21 0 15,7 8 8-15,-1 8-23 0,3 4-9 16,-3 2-5-16,-1 1-9 16,-3-6-10-16,-2-7-113 15,0-14-297-15</inkml:trace>
  <inkml:trace contextRef="#ctx0" brushRef="#br0" timeOffset="159950.39">26011 6996 672 0,'0'0'414'0,"-11"42"-384"15,6-13 60-15,0 6 29 16,2 8-42-16,1 2-56 15,2 2-16-15,0 0 1 16,0 1-8-16,5-2-47 16,2-11-133-16,2-9-207 15</inkml:trace>
  <inkml:trace contextRef="#ctx0" brushRef="#br0" timeOffset="160148.13">26523 6983 988 0,'0'0'153'16,"0"0"-135"-16,20 62 56 15,-14-26 31-15,-3 5-67 16,-1 3-28-16,-2 0 0 16,0 0-11-16,-3-5-8 0,2-5-71 15,1-12-150-15,7-16-220 16</inkml:trace>
  <inkml:trace contextRef="#ctx0" brushRef="#br0" timeOffset="160314.96">27003 6859 840 0,'0'0'351'0,"14"51"-334"15,-10-14 42-15,1 9 34 16,-5 6-56-16,0 3-31 0,-10 1 0 15,-2 0-29-15,-2-4-171 16,2-8-230-16</inkml:trace>
  <inkml:trace contextRef="#ctx0" brushRef="#br0" timeOffset="160617.04">27422 7881 91 0,'0'0'993'15,"0"0"-903"-15,0 0-28 16,0 0-22-16,71-29-28 16,-19 8-9-16,11-2-4 15,7 3-1-15,0 0-90 0,-4 5-180 16,-16 6-169-16</inkml:trace>
  <inkml:trace contextRef="#ctx0" brushRef="#br0" timeOffset="160803.04">27361 8322 985 0,'0'0'227'0,"0"0"-186"16,0 0-13-16,40 30 6 15,2-37-26-15,13-6-3 0,11-2-3 16,5-4-47-16,0-1-129 15,-4 2-199-15,-10 3-273 16</inkml:trace>
  <inkml:trace contextRef="#ctx0" brushRef="#br0" timeOffset="160982.37">27401 8682 716 0,'0'0'402'0,"-8"48"-391"0,29-38 24 16,11-5-4-16,16-5-5 16,11 0-2-16,8-7-8 15,5-5-8-15,1-4-32 16,-7-1-291-16,-13 0-411 16</inkml:trace>
  <inkml:trace contextRef="#ctx0" brushRef="#br0" timeOffset="161169.51">27554 9157 847 0,'-13'39'430'0,"12"-11"-422"16,10-8 14-16,13-3 11 16,16-1-28-16,15-5 2 15,10-7-4-15,15-4-17 16,3-3-148-16,1-9-165 15,-8-4-525-15</inkml:trace>
  <inkml:trace contextRef="#ctx0" brushRef="#br0" timeOffset="161504.41">25832 9546 182 0,'0'0'889'16,"-13"40"-800"-16,6-11 9 16,1 5-33-16,3 6-27 15,-1 4-30-15,3 2-1 16,0 1-8-16,0-4-12 0,1-5-74 16,1-11-138-16,8-14-292 15</inkml:trace>
  <inkml:trace contextRef="#ctx0" brushRef="#br0" timeOffset="161683.57">26358 9697 879 0,'0'0'400'0,"28"54"-358"16,-22-24 78-16,0 3-28 15,0 1-71-15,-2 0-18 0,-1-1-4 16,-2-1-23-16,1-1-85 15,2-5-84-15,2-8-91 16,4-11-106-16</inkml:trace>
  <inkml:trace contextRef="#ctx0" brushRef="#br0" timeOffset="161850.63">26654 9789 978 0,'0'36'200'15,"0"1"-77"-15,0 1-44 0,0 2-42 16,3-2-29-16,-3-5-8 16,0-4-40-16,2-8-116 15,-1-13-163-15,7-8-262 16</inkml:trace>
  <inkml:trace contextRef="#ctx0" brushRef="#br0" timeOffset="162002.56">27077 9728 1273 0,'0'0'36'16,"22"57"94"-16,-17-26-45 15,1 3-41-15,-4-2-34 0,-4-3-15 16,-9-3-53-16,-12-9-138 16,-7-11-165-16,-4-10-421 15</inkml:trace>
  <inkml:trace contextRef="#ctx0" brushRef="#br0" timeOffset="162382.53">25101 7781 564 0,'0'0'419'0,"0"0"-392"15,0 0 90-15,0 0-40 16,0 0-32-16,0 0-17 16,0 0 16-16,67-7-8 15,-26 6-30-15,3-1-7 16,4 1-25-16,0 1-74 0,-2 0-106 16,-4 0-86-16,-8 0-187 15</inkml:trace>
  <inkml:trace contextRef="#ctx0" brushRef="#br0" timeOffset="162548.26">25216 8160 430 0,'0'0'584'16,"0"0"-540"-16,0 0 2 15,60 17-20-15,-16-21-7 0,10-3-16 16,1-3-4-16,-2-1-175 15,-7-3-277-15</inkml:trace>
  <inkml:trace contextRef="#ctx0" brushRef="#br0" timeOffset="162733.32">25101 8707 1101 0,'0'0'11'0,"16"41"6"16,12-38 2-16,13-3 5 0,10-6-19 16,7-8-8-16,-1-4-24 15,-1-5-135-15,-3 3-252 16</inkml:trace>
  <inkml:trace contextRef="#ctx0" brushRef="#br0" timeOffset="162915.63">25132 9086 202 0,'0'0'1006'0,"-24"46"-950"0,27-36-12 16,19-6-10-16,13-1 7 16,12-3-15-16,8 0-12 15,5-9-8-15,7-2-47 16,0-6-144-16,-1-6-170 15,-7-5-369-15</inkml:trace>
  <inkml:trace contextRef="#ctx0" brushRef="#br0" timeOffset="164548.15">22021 7643 113 0,'0'0'710'0,"0"0"-647"16,0 0 51-16,0 0-65 0,0 0-22 15,7 53 10-15,3-9 16 16,0 20-25-16,-5 17-12 15,-1 18-9-15,-4 22 0 16,-5 17 0-16,-7 15-7 16,-5 9 7-16,-3 6-5 15,-1 3-1-15,-3 0 5 0,2-8 17 16,0-12 4-16,0-12-12 16,1-17-7-16,6-18-1 15,1-23-6-15,3-23-7 16,4-23-31-16,1-25-82 15,3-24-173-15,-3-34-361 0</inkml:trace>
  <inkml:trace contextRef="#ctx0" brushRef="#br0" timeOffset="165315.24">21786 7487 147 0,'0'0'709'16,"0"0"-681"-16,0-40 51 15,10 36-37-15,9 4-12 16,6 0-15-16,8 4-1 0,14 2 13 16,14-2-7-16,8-1-8 15,16-3 1-15,13 0-7 16,10-1-1-16,14-5 1 15,10-2-6-15,11-1 9 16,5 0 2-16,6 0 10 16,-1 1 4-16,-4 1-5 0,-13 3-6 15,-9 3-6-15,-17 1-1 16,-16 0-7-16,-19 5 9 16,-13 3 4-16,-18 3 6 15,-11 0 5-15,-10 3-4 16,-8 5-2-16,-2 2-3 0,-6 6-10 15,-1 6-2-15,-3 8-1 16,-2 7 0-16,-1 12-1 16,-5 10 0-16,-5 9 0 15,-3 9 1-15,-2 10-2 16,-2 7 0-16,3 4 3 0,-2 5-3 16,1 4-1-16,3 1 6 15,-1 1-3-15,0-1 4 16,-7-1 0-16,-3-3 6 15,-4-4 33-15,-4-3 19 16,-5-8-12-16,-2-6-23 0,-4-10-6 16,-3-12-1-16,-9-10-5 15,-1-13-8-15,-13-9-8 16,-9-13 5-16,-13-10-4 16,-14-14 0-16,-11-9 2 15,-14-12-3-15,-6-11 2 0,-3-8 1 16,4-4-7-16,11-1 5 15,17-7-1-15,19-8-44 16,19-14-202-16,27-11-382 16</inkml:trace>
  <inkml:trace contextRef="#ctx0" brushRef="#br0" timeOffset="167015.99">23040 6997 237 0,'-10'2'402'0,"3"-2"-265"16,3 0-8-16,0-2-10 0,3 1-16 15,1-1-58-15,1 1-44 16,4 1 0-16,0 0 1 16,-2-3-92-16,-3-1-194 15,0-2-465-15</inkml:trace>
  <inkml:trace contextRef="#ctx0" brushRef="#br0" timeOffset="167416.54">23398 6889 100 0,'0'0'453'16,"0"0"-397"-16,0 0 20 16,38-44 38-16,-36 31-9 15,0 2-18-15,-2 1 14 0,-4 1-18 16,-4 2-9-16,-4-1-10 15,0 2-18-15,-4 4-21 16,-1 2-14-16,-3 11-10 16,0 9-4-16,2 8 6 15,-1 8-4-15,8 8 0 16,6 1 7-16,5-2-5 0,8-4-1 16,10-7 4-16,12-10-2 15,11-12 7-15,14-10-4 16,9-17-20-16,3-12-147 15,4-11-322-15</inkml:trace>
  <inkml:trace contextRef="#ctx0" brushRef="#br0" timeOffset="170599.25">22454 8119 59 0,'-3'-1'524'16,"2"-5"-405"-16,1-4 18 16,0 0-13-16,0 0-42 15,4-1-41-15,5 1-18 16,1 1-14-16,5 4-7 15,1 0 1-15,1 5-3 0,4 0-4 16,0 3 5-16,0 7-6 16,-4 6-1-16,-3 4-5 15,-4 4-22-15,-8 6 6 16,-2 1 8-16,-12 0-15 0,-3 2 4 16,-5-5 7-16,0-6 27 15,4-7 3-15,3-5 18 16,2-10 34-16,9-1 19 15,2-14-9-15,11-7-13 16,4-9-18-16,6-6-35 0,5-3 9 16,1-1-11-16,3 2-2 15,-3 4 5-15,-4 9-6 16,-4 5 0-16,-6 9 4 16,-2 8-2-16,-4 7-7 15,-5 14-2-15,-2 10 6 0,0 7 5 16,-4 8 7-16,-3 4 0 15,4 0-2-15,1-5-4 16,2-7-5-16,16-8-5 16,6-15-36-16,14-14-58 15,7-17-110-15,6-15-439 16</inkml:trace>
  <inkml:trace contextRef="#ctx0" brushRef="#br0" timeOffset="171334.5">22415 8718 350 0,'0'0'-264'0,"0"0"789"0,0 0-455 15,0 0 47-15,-6-38 5 16,3 34-10-16,-1 3-41 15,3 1-22-15,1 5-25 16,0 9-21-16,7 6-3 16,-2 4 6-16,3 3-8 0,3 0 3 15,-1-1 0-15,2-5-2 16,2-7 1-16,1-6 0 16,4-8-2-16,-2-3 19 15,3-11-4-15,1-6-8 16,-5-5-1-16,-3-3-3 0,-2 2 1 15,-6 2 2-15,-2 6-2 16,-2 5 16-16,1 7 40 16,-2 9-13-16,2 16-29 15,1 10-4-15,8 13 0 16,-3 12 21-16,0 11-8 16,1 6-7-16,-7 6-6 0,-4 2-9 15,-14-2-2-15,-4-2 0 16,-4-8-31-16,-7-12-6 15,-5-13 40-15,-3-18-4 16,-9-20-4-16,-4-21-83 16,-6-29-99-16,2-26-367 0</inkml:trace>
  <inkml:trace contextRef="#ctx0" brushRef="#br0" timeOffset="175499.83">30434 6825 187 0,'-11'-17'-29'15,"5"-3"485"-15,3-1-396 0,-2-3 58 16,4 1-25-16,1-1-25 15,0 1-21-15,0 3-1 16,0 2-8-16,1 4-8 16,-1 3-11-16,0 3-9 15,0 8-6-15,5 0-11 0,-3 16-9 16,3 8 10-16,2 13 3 16,-3 13 1-16,2 14-6 15,-3 11-5-15,0 14 2 16,-2 13 8-16,-1 12 4 0,0 11 0 15,-4 14 3-15,-2 15-3 16,2 9 5-16,0 10 18 16,0 9 9-16,0 10 14 15,1 8 10-15,1 0 7 16,-3 5 0-16,1 0 14 16,-1 0-3-16,-2-4-12 0,1-4-9 15,-5-4-17-15,0-11-14 16,-5-7-10-16,1-15-4 15,-5-8-9-15,1-13 0 16,-3-14-2-16,-1-14-24 16,4-16-23-16,2-18-7 0,5-17-15 15,6-19-48-15,5-17-31 16,5-20-37-16,9-14-67 16,5-25-198-16</inkml:trace>
  <inkml:trace contextRef="#ctx0" brushRef="#br0" timeOffset="176315.32">30198 6219 211 0,'0'0'1073'0,"0"0"-1099"16,38-24 26-16,1 15 8 16,11 4 0-16,13-1 0 15,11 1-6-15,9 0-4 16,10 1 4-16,8-1-7 0,10 3 7 16,5-1 1-16,4 1-3 15,5-1 2-15,1 3-1 16,2 0 1-16,-3 0-1 15,-5 6 3-15,-8 3 1 16,-9 2 6-16,-13 5-9 16,-13 1-1-16,-14 3 5 0,-8 4-3 15,-8 4 0-15,-5 6-2 16,-9 9-5-16,-6 11 5 16,-5 10-1-16,-4 15-3 15,-5 12 4-15,-2 14-4 16,-7 12 4-16,-4 9 2 0,1 13 0 15,-1 6-5-15,0 8 6 16,-5 8-6-16,-8 8 3 16,1 10 1-16,-12 7-2 0,-3 7 1 15,-4 6 5-15,-1 1 19 16,-3 3 28-16,-3 1 10 16,2 0-8-16,-1-7 2 15,-2-5-16-15,0-3-26 16,0-13-8-16,0-11 5 15,0-13 6-15,-1-11-10 0,0-14-8 16,-2-13 2-16,-2-13-1 16,-4-15-1-16,-2-12-2 15,-9-15 5-15,-4-14-12 16,-10-15 2-16,-7-13 1 16,-13-14 3-16,-15-9 6 0,-14-15-3 15,-11-12 1-15,-8-8 2 16,3-9-2-16,6-9-3 15,14-10-19-15,25-10-109 16,26-18-136-16,25-14-395 16</inkml:trace>
  <inkml:trace contextRef="#ctx0" brushRef="#br0" timeOffset="176798.44">30235 6821 20 0,'0'0'1127'0,"0"0"-1144"16,0 0 35-16,76 24 43 15,-14-22-13-15,21-2-9 16,20-6-8-16,20-7-5 16,18-1-16-16,15-3-6 15,12-1-3-15,12 3-3 16,4 1 1-16,-1 3-8 16,-4 3-12-16,-16 4 13 0,-19 4-1 15,-34 0-31-15,-30 7-45 16,-38 2-38-16,-34 1-134 15,-29 1-93-15</inkml:trace>
  <inkml:trace contextRef="#ctx0" brushRef="#br0" timeOffset="177082.45">30344 7690 415 0,'0'0'920'15,"-31"43"-910"-15,39-38 17 0,26-3 26 16,25-2 4-16,19-8-11 16,22-5-12-16,25-6-22 15,12-1-6-15,10-1-8 16,6 1-6-16,1 5-43 15,-5 5-57-15,-14 5-57 0,-12 5-23 16,-19 3-17-16,-22 7-89 16,-24 1-99-16</inkml:trace>
  <inkml:trace contextRef="#ctx0" brushRef="#br0" timeOffset="177349.13">30458 8437 980 0,'-30'37'418'16,"29"-14"-412"-16,23-9-13 16,32-8 56-16,32-5 15 15,31-1-35-15,21-7-17 16,19-6-11-16,13 2-2 15,3 2-18-15,-2 5-43 0,-15 4-49 16,-10 0-30-16,-21 10-12 16,-21 4-13-16,-28 6-18 15,-25 0-100-15,-29 7-147 16</inkml:trace>
  <inkml:trace contextRef="#ctx0" brushRef="#br0" timeOffset="177616.33">30297 9504 1207 0,'0'0'67'15,"-16"44"-45"-15,39-33 12 16,20-4 44-16,24-1-25 0,20-6-33 15,22 0-7-15,16-10-4 16,12 2-8-16,7-4-1 16,1 1-13-16,-9 1-128 15,-14 0-136-15,-19 4-95 16,-20 2-152-16</inkml:trace>
  <inkml:trace contextRef="#ctx0" brushRef="#br0" timeOffset="178616.31">30961 5321 69 0,'0'0'489'0,"0"0"-465"0,0 0-23 16,0 0 6-16,0 0 6 16,0 0 12-16,0 0 27 15,0 0 17-15,0 0-7 16,0 0 4-16,-2 29-4 15,0-22-11-15,1 4-11 0,-1 9-19 16,1 6-4-16,-1 8 8 16,1 5 4-16,1 5 6 15,-4 0-11-15,4 1-16 16,0-6-4-16,0-5 0 16,0-10-3-16,4-8 3 0,2-8-6 15,1-9-1-15,5-17 6 16,-1-12 20-16,1-14-2 15,0-12-10-15,-3-9-7 16,-4-9 3-16,-2-2 1 16,3 3 0-16,-4 8 5 0,1 12-3 15,1 15 2-15,5 15 13 16,3 16-7-16,3 13-14 16,4 18 1-16,2 10 1 15,3 12 2-15,-2 6 0 16,-3 3-5-16,-4-2-1 0,-6-3 1 15,-4-11-5-15,0-12 2 16,-3-10-7-16,4-13 3 16,-3-12 10-16,3-19 2 15,1-17-4-15,3-13 2 16,0-11-5-16,1-4-1 16,4-1 5-16,-1 11-4 0,2 12 2 15,-1 20 1-15,3 16-6 16,-3 14 6-16,2 21-7 15,-3 16 4-15,-1 12 7 16,-4 10-9-16,-4 8 2 0,-4 3 6 16,-1-1-3-16,0-5-15 15,-2-7-103-15,2-16-89 16,2-14-230-16</inkml:trace>
  <inkml:trace contextRef="#ctx0" brushRef="#br0" timeOffset="179332.24">31646 5496 128 0,'0'0'981'16,"0"0"-911"-16,-3 38 21 15,2-34-42-15,1-3-28 0,7-4-7 16,3-13 1-16,4-11-8 16,1-6-40-16,0-6-51 15,-3-5 15-15,-5 4 52 16,-5 6 18-16,-2 8 3 15,-2 15 22-15,-7 11 30 16,-2 13-23-16,-1 15-16 0,2 11-4 16,0 6 11-16,3 3 3 15,4-3-7-15,3-5-2 16,3-10-7-16,6-7-8 16,7-12 2-16,5-11-2 15,2-3 5-15,2-15 7 16,0-8-9-16,2-2-3 0,-5 1 3 15,-7 6-6-15,-2 5 4 16,-2 12 16-16,-3 5 25 16,0 14-5-16,-3 6-10 15,0 4-1-15,0 2-13 16,1-1-12-16,0-3-4 0,1-6 4 16,4-8-8-16,3-7-16 15,3-5-18-15,-1-12 17 16,4-7 0-16,-2-6 13 15,-1-2 3-15,-3 4 6 16,-3 7 0-16,-3 7-4 0,-3 12 3 16,1 7-12-16,-4 13 15 15,1 6 13-15,-1-1-7 16,1 4-10-16,2-7 7 16,-2-3-9-16,3-6 4 0,2-9 1 15,1-4-9-15,1-6-4 16,3-9 7-16,-1-7 1 15,1 1 6-15,-1 0-2 16,-1 5-3-16,0 8 7 16,-1 8-5-16,2 7 10 15,1 10 11-15,0 4 1 0,2 0-4 16,-1 2-10-16,2-6-7 16,0-7 3-16,2-4-6 15,-4-6-13-15,4-6-34 16,-2-5-37-16,1-5-40 15,-4 0 10-15,-2 2-21 0,-3 4-57 16,-4 5-73-16,-4 3-98 16,0 2 89-16</inkml:trace>
  <inkml:trace contextRef="#ctx0" brushRef="#br0" timeOffset="179616.11">32559 5421 439 0,'0'0'273'16,"0"0"52"-16,0 0-246 0,0 0-13 15,0 0-7-15,-16 49 1 16,13-33-18-16,2-2-9 16,1-2-19-16,4-4-11 15,5-3 0-15,3-5 0 16,4-1 2-16,-1-9 7 15,-1-4-12-15,-5-4 5 0,-5-4-5 16,-4 1-4-16,-9 3-11 16,-11 5-2-16,-2 5-6 15,-6 7-27-15,1 1-40 16,6 3-75-16,4 3-116 0,7-6-291 16</inkml:trace>
  <inkml:trace contextRef="#ctx0" brushRef="#br0" timeOffset="180250.11">32684 5378 356 0,'0'0'833'0,"0"0"-786"15,0 0 54-15,0 0-5 16,0 0-57-16,0 0-30 16,0 0-3-16,41 27 2 15,-21-14-5-15,5 0 0 0,0 2-5 16,1 1-1-16,-4-2 3 15,-4-1-3-15,-5-2-7 16,-3-1-6-16,-6-4 7 16,-4-5-12-16,-1-1 0 15,-6-7 19-15,-3-10 1 0,1-1 5 16,0-7-5-16,4 0-1 16,5 2 2-16,0 5-10 15,11 5-8-15,5 6 12 16,4 6-1-16,1 1-2 15,-1 5-20-15,-2 2-7 16,-5 3 22-16,-1 0 5 0,-7 2 6 16,-2-1 4-16,-3-1-3 15,0 0 6-15,0-3 6 16,-2-3-2-16,2 0 1 16,2-4 2-16,7-4 0 15,4-7 7-15,2-6-3 0,2-6-11 16,-1-5 0-16,0-2 0 15,-7 1 0-15,-2 5 10 16,-1 4 0-16,-3 9 15 16,1 7 4-16,0 7-21 15,4 15-13-15,4 7 6 0,1 10 11 16,0 6 3-16,4 3 3 16,-3 4 3-16,-1 3 10 15,-7 3-7-15,-6 4-19 16,-4 6-3-16,-14 3-5 15,-6 1-4-15,-8-5 9 0,-6-9-8 16,0-13 3-16,1-14 15 16,4-18 18-16,5-14 7 15,10-21-23-15,13-22-23 16,11-20-37-16,16-17-114 16,10-17-239-16,4-9-688 15</inkml:trace>
  <inkml:trace contextRef="#ctx0" brushRef="#br0" timeOffset="184166.92">30898 7142 211 0,'0'0'-99'0,"0"0"133"15,0 0 410-15,0 0-328 16,0 0 2-16,0 0-2 0,0 0-36 16,0 0-12-16,0 0-7 15,0 0-16-15,0 0-11 16,0 0-13-16,46-20-15 16,-29 20-1-16,1 0-6 15,-4 7-2-15,1 6-2 0,-6 4-8 16,-2 6-8-16,-7 1-8 15,0 3-9-15,-8-3-3 16,-4 2 7-16,0-6 24 16,-1-5 11-16,2-4 5 15,3-5-3-15,6-6 20 0,2-7 27 16,6-10-18-16,10-8-10 16,3-8-9-16,3-7 2 15,3-3-18-15,-2 1 11 16,-1 5-2-16,-7 7-1 15,-1 7-2-15,-5 9 14 0,-4 7 11 16,-1 7-1-16,-2 3-7 16,0 11-6-16,-2 5-5 15,0 6 7-15,0 5-6 16,0 3-2-16,0-2-3 16,1-4-6-16,9-6 0 0,4-7-3 15,12-10-40-15,7-8-51 16,4-17-115-16,8-9-275 15</inkml:trace>
  <inkml:trace contextRef="#ctx0" brushRef="#br0" timeOffset="185065.21">30900 7855 241 0,'0'0'642'0,"0"0"-615"15,0 0 38-15,-13 48-25 0,13-31-15 16,3 2-20-16,4-1 2 15,6 1-5-15,1-6-2 16,4-5 2-16,3-5-3 16,0-5 4-16,2-8 10 15,-3-8-25-15,0-5 27 0,-4-4-6 16,-3 0-4-16,-6-1 15 16,-2 2 17-16,-5 4 4 15,0 5 17-15,0 5 7 16,0 7-4-16,-2 5-2 15,2 12-43-15,0 10-16 0,6 10 5 16,0 11 0-16,1 5-4 16,3 6 2-16,-6 1-3 15,-3 2-2-15,-1-3-12 16,-5-4-22-16,-11-3 25 16,-5-9 16-16,-7-5-1 15,-8-13 24-15,-7-9-11 0,-5-11-14 16,-4-11 1-16,2-15-44 15,5-13-123-15,10-7-116 16,17-8-499-16</inkml:trace>
  <inkml:trace contextRef="#ctx0" brushRef="#br0" timeOffset="191549.39">22278 9920 171 0,'0'0'-62'15,"0"0"67"-15,21-37 3 16,-15 21-2-16,1 0-3 0,-2 0-30 15,1-1-3-15,-4 2 35 16,-2 3 52-16,0-1-36 16,0 3 187-16,0 3-88 15,-2 0 40-15,-3 1-24 16,2 2-21-16,-1 2-27 0,2 0-17 16,0 2-35-16,-1 0-7 15,2 4-12-15,1 10-13 16,0 9-3-16,8 11 2 15,1 13 0-15,4 15 8 16,4 15 2-16,0 8-4 0,0 6-8 16,0 3 3-16,-3-2-3 15,-3-5 2-15,-2-9 15 16,-1-6 21-16,-3-6-17 16,-3-7-13-16,-2-6-6 15,0-9 0-15,-7-8-11 0,-4-10-71 16,0-10-66-16,-8-15-113 15,-2-8-117-15</inkml:trace>
  <inkml:trace contextRef="#ctx0" brushRef="#br0" timeOffset="191798.27">22218 10650 147 0,'0'0'712'16,"0"0"-618"-16,0 0 37 15,0 0-17-15,0 0-44 16,0 0-35-16,0 0-18 15,0 0-4-15,56 11 3 0,-27 21 1 16,4 6 8-16,0 6-16 16,1 2 1-16,-3-2-2 15,-2-3-9-15,-2-7 5 16,-2-10-1-16,-6-10-1 16,0-12 14-16,1-11 22 15,-2-18 0-15,2-17-12 0,-2-13-19 16,-3-17-57-16,0-12-106 15,-7-7-138-15,-4-2-218 16</inkml:trace>
  <inkml:trace contextRef="#ctx0" brushRef="#br0" timeOffset="192647.85">22448 11982 169 0,'0'0'457'0,"0"0"-419"16,38 3 16-16,-26-14-7 0,3-5 13 16,3-5-26-16,-3-5-17 15,2-2-10-15,-4-5-4 16,0 0-2-16,-2-2 3 16,-8 1-1-16,-2 3 1 15,-1 4 12-15,-4 6 12 16,-7 9-1-16,0 9 11 0,-1 9-11 15,-2 14-9-15,4 10-12 16,-1 8 2-16,3 7 0 16,7 1 1-16,1-2 3 15,12-6-4-15,5-7-5 16,6-8-3-16,4-7 17 0,3-11 9 16,2-5-13-16,1-14 0 15,-1-8-22-15,-1-10-116 16,-6-6-167-16</inkml:trace>
  <inkml:trace contextRef="#ctx0" brushRef="#br0" timeOffset="193065.83">22855 11711 940 0,'0'0'85'0,"0"0"-12"16,0 0-33-16,0 0 5 15,0 0-30-15,0 0-14 16,0 0 0-16,50 38-8 16,-38-21-14-16,0 3-13 15,-3 3-6-15,-3 0 10 0,-3 0 9 16,-2-2 7-16,-1 0 8 16,0-7 12-16,-3-4-4 15,0-4 11-15,-2-6 20 16,2-9 29-16,3-12-12 0,0-10-30 15,3-9-21-15,5-4 12 16,4-3-12-16,2 6 0 16,-1 5-4-16,1 11-1 15,-1 9 9-15,1 11-1 16,-4 5-8-16,0 10 3 16,2 9 0-16,-2 9-1 15,-1 3 10-15,-1 1-4 0,0 1 8 16,-1-4-14-16,1-5-57 15,0-9-69-15,0-6-157 16,-2-9-264-16</inkml:trace>
  <inkml:trace contextRef="#ctx0" brushRef="#br0" timeOffset="193398.08">23222 11798 390 0,'0'0'240'0,"0"0"-82"15,0 0-67-15,0 0-3 16,0 0-3-16,46 14-48 16,-31-30-19-16,4-6-10 15,-1-6-6-15,4-3-5 16,-6-3-3-16,-1 3 1 16,-4 0-4-16,-4 5 8 0,-5 6 2 15,-2 7 2-15,-2 6 10 16,-7 7-4-16,-4 6 15 15,-3 10-27-15,-1 8 9 16,0 4-2-16,6 5-2 16,6 1 4-16,5-3 5 0,4-1-5 15,11-6-3-15,8-7 1 16,8-7 6-16,9-6 4 16,5-6-8-16,6-11-44 15,0-11-102-15,-5-5-254 0</inkml:trace>
  <inkml:trace contextRef="#ctx0" brushRef="#br0" timeOffset="194315.44">23932 11455 54 0,'0'0'504'15,"0"0"-378"-15,0 0-25 0,0 0-21 16,0 0 10-16,0 0-11 16,0 0-7-16,0 0-25 15,40 12-18-15,-26-25-5 16,4-6-7-16,2-5-3 0,3-8-8 16,4-11-1-16,5-6-1 15,4-10-5-15,4-9 1 16,4-9 4-16,2-9-5 15,3-7-1-15,2-5 1 16,5-4-6-16,0-2 2 16,5 2-2-16,1 4-11 0,-1 4 0 15,1 9-3-15,-3 7 15 16,-5 7-1-16,-5 7-2 16,-1 7 11-16,-8 9 1 15,-4 5-7-15,-3 9 0 0,-5 7-12 16,-4 7-25-16,-6 9-50 15,-7 5-53-15,-9 5-83 16,-4 1-108-16</inkml:trace>
  <inkml:trace contextRef="#ctx0" brushRef="#br0" timeOffset="194664.91">24560 9939 815 0,'0'0'161'0,"0"0"-124"16,0 0 17-16,38-43-17 15,-5 14-8-15,8-2-15 16,7-6 8-16,4 3 0 0,2 0-13 15,-1 6-2-15,-5 4 2 16,-1 7 10-16,-7 7-7 16,-3 8-7-16,-7 6-9 15,-4 14 7-15,-3 11 11 0,-6 7 3 16,-4 11 9-16,-8 5-3 16,-4 8-13-16,-3 4-12 15,-9-3-2-15,-7-3-77 16,-3-14-81-16,-2-14-253 15</inkml:trace>
  <inkml:trace contextRef="#ctx0" brushRef="#br0" timeOffset="196182.16">26109 8496 397 0,'0'0'-246'0,"0"0"700"15,-16-39-407-15,8 22 79 16,3 2-24-16,1 3-12 15,-1-1-23-15,-2 3 2 16,-1 5-1-16,-1 3-33 0,-3 2-18 16,-3 5-16-16,-1 10 2 15,0 9-1-15,-1 13-14 16,3 12 4-16,1 9 14 16,10 4-5-16,3 4 3 0,9-4-4 15,9-8-9-15,5-13-17 16,6-11-17-16,5-11-4 15,1-14-11-15,1-10-106 16,-1-18-221-16</inkml:trace>
  <inkml:trace contextRef="#ctx0" brushRef="#br0" timeOffset="196599.12">26329 8463 289 0,'0'0'604'0,"-6"54"-561"15,5-16 24-15,-1 6 28 0,2 7-7 16,8 0-28-16,-3-1-24 16,3 0-16-16,2-6-14 15,-1-4-8-15,-1-8-1 16,1-3-46-16,-1-9-49 0,-2-10 14 16,-2-10 21-16,-2-12 1 15,-2-16 51-15,-6-12-14 16,-1-14 20-16,-7-10 7 15,1-5 9-15,-1-2 34 16,5 4 17-16,6 7-2 0,3 9 5 16,8 15-18-16,8 11-6 15,3 11-9-15,4 8-21 16,0 6-6-16,0 3 4 16,-4 8-10-16,-5 6-6 15,-9 3 5-15,-5 7-6 16,-14 5-7-16,-8 4 4 0,-7 4-35 15,-1-1-20-15,1-5-14 16,3-9-59-16,10-14-123 16,13-11-374-16</inkml:trace>
  <inkml:trace contextRef="#ctx0" brushRef="#br0" timeOffset="196967.75">26623 8420 62 0,'0'0'907'16,"0"0"-846"-16,0 0 69 16,-36 9-25-16,32 5-49 0,4 10-25 15,0 7-11-15,8 6-6 16,4 6-7-16,2 1-8 16,3-3 3-16,0-5-6 15,4-8-41-15,-2-8 17 0,2-10 13 16,1-10 10-16,0-12 10 15,-2-13 25-15,-1-9 5 16,-6-9-24-16,-3-5-7 16,-4-4 1-16,-6-1 0 15,0 2-6-15,-2 8 6 0,-4 8 1 16,4 9-3-16,0 12 3 16,2 14 8-16,0 10-13 15,6 18-7-15,4 13 18 16,3 12 2-16,3 8 1 15,5 6-8-15,-1-2-7 0,5-10-4 16,2-9-101-16,2-13-44 16,0-18 0-16,0-18-171 15,0-24-421-15</inkml:trace>
  <inkml:trace contextRef="#ctx0" brushRef="#br0" timeOffset="198715.96">30460 7200 203 0,'1'-3'25'16,"0"-1"385"-16,0-3-350 15,-1-2 21-15,0 1-16 16,0-2-15-16,-11 3-15 0,-8 1-22 15,-11 2-12-15,-15 3 0 16,-17 1 5-16,-17 2-18 16,-13 7-2-16,-17 2 2 15,-16 3 20-15,-14 2-8 16,-10 4 4-16,-11 1 20 16,-4 2 46-16,-5 3-2 0,2-1 1 15,5 2-19-15,10 0-5 16,10-3-5-16,12-2-27 15,16-2-9-15,14-3-2 16,15-3-21-16,14-6-53 16,15-6-49-16,13-5-89 0,16-14-256 15</inkml:trace>
  <inkml:trace contextRef="#ctx0" brushRef="#br0" timeOffset="199049.3">28471 7084 416 0,'0'0'593'0,"0"0"-597"0,-40 0 45 16,18 0 8-16,-2 1-13 15,-4 6-23-15,-3 7-9 16,0 5-4-16,-3 5 1 15,2 3-2-15,3 6 0 16,2 0 2-16,2 2-4 0,6-1 3 16,6 0 3-16,3-4-3 15,7 1 11-15,3-1-1 16,6-3-7-16,8-1-4 16,9-1 5-16,7-4-2 15,7-4-6-15,10-5 0 0,8-8-45 16,12-4-116-16,7-7-215 15</inkml:trace>
  <inkml:trace contextRef="#ctx0" brushRef="#br0" timeOffset="199634.04">30693 7986 77 0,'0'0'885'0,"0"0"-812"0,0 0 69 16,0 0-16-16,0 0-18 16,0 0-61-16,-49-12-33 15,9 16-5-15,-11 6-11 16,-15 3 11-16,-15 6-9 16,-16 4 2-16,-14 2-12 0,-17 6-19 15,-12-1 14-15,-13 3 15 16,-8-2 1-16,-5 3 3 15,2-3-4-15,2 1 5 16,4-4 2-16,12-1 4 16,11-2 5-16,13-3-15 15,17-5 1-15,16-4 0 0,18-6-11 16,15-5-55-16,16-2-110 16,14-9-86-16,11-10-115 15</inkml:trace>
  <inkml:trace contextRef="#ctx0" brushRef="#br0" timeOffset="199982.15">28627 8004 616 0,'0'0'387'0,"0"0"-378"15,0 0 2-15,0 0-3 16,0 0 1-16,0 0-12 16,4 51 7-16,-23-28-3 0,-7 3 15 15,-4 6-28-15,-3 2 26 16,-3 3-12-16,-4 3-1 16,-1 1 10-16,1-1 14 15,4 0 13-15,4-2 16 0,8-4-10 16,9 0-8-16,10-1-2 15,5-5-18-15,19-5-6 16,19-2-8-16,20-8-2 16,25-6 13-16,22-7-22 15,21-7-130-15,11-13-87 0,6-5-581 16</inkml:trace>
  <inkml:trace contextRef="#ctx0" brushRef="#br0" timeOffset="203715.51">26728 9669 419 0,'0'0'43'15,"-26"-39"249"-15,16 25-251 16,1 4 72-16,2 2 4 0,4 4-14 16,3 4-38-16,2 9-32 15,8 14-10-15,5 13 1 16,5 13 14-16,1 18-1 16,1 17-15-16,-1 15-13 0,-5 9-3 15,-5 12-5-15,-9 6-1 16,-3 3-17-16,-12 2-17 15,-3-8-14-15,-3-11 0 16,1-15 10-16,5-17 15 16,4-19-14-16,4-23-54 0,1-20-98 15,1-18-166-15</inkml:trace>
  <inkml:trace contextRef="#ctx0" brushRef="#br0" timeOffset="203982.41">26591 10727 543 0,'0'0'444'16,"19"45"-408"-16,-4-14 58 15,6 5-11-15,3 2-35 16,-3 4-23-16,2 2-3 0,-6-2-12 16,-2 4-3-16,-2-1-7 15,-4-1 18-15,-4-5-12 16,-1-8 9-16,1-7 13 15,-2-13 38-15,3-11-6 16,5-10 1-16,9-24-20 16,9-13-24-16,8-17-21 0,11-18-104 15,6-6-100-15,3-3-228 16,0 2-432-16</inkml:trace>
  <inkml:trace contextRef="#ctx0" brushRef="#br0" timeOffset="205399.23">25994 11958 496 0,'0'0'249'16,"0"0"-168"-16,0 0-5 15,19-35 21-15,-8 23-29 0,5 4-13 16,2-1-15-16,2 4-13 16,1 3-18-16,2 2-5 15,-2 10-3-15,-1 4-1 16,-4 12 3-16,-3 4-9 15,-6 8-7-15,-6 3-16 0,-2 3-8 16,-7-4 18-16,-3-4 0 16,1-8 22-16,3-10 6 15,0-9 6-15,7-9 27 16,2-13 19-16,8-10-30 16,3-11-20-16,3-7-5 0,3-4-3 15,-2-2-4-15,-2 4 3 16,-1 8-1-16,-4 6-1 15,-3 12 6-15,0 6 6 16,-5 4 12-16,0 7 12 16,0 8-26-16,2 9-7 0,2 9 3 15,4 8 9-15,4 4-4 16,3 6-9-16,4-2-4 16,3-6-12-16,2-7-72 15,1-14-94-15,-1-13-131 16,2-11-408-16</inkml:trace>
  <inkml:trace contextRef="#ctx0" brushRef="#br0" timeOffset="205616.18">26842 11776 641 0,'0'0'448'15,"-20"37"-433"-15,9-13 108 16,2 3-5-16,6 6-20 15,3 3-42-15,1 3 4 16,7 1-32-16,4 3-21 0,0-2-2 16,2 0-5-1,-2-3-59-15,-1-3-63 0,-2-7-73 16,-5-11-107-16,-4-10-247 16</inkml:trace>
  <inkml:trace contextRef="#ctx0" brushRef="#br0" timeOffset="205799.17">26633 12060 481 0,'0'0'593'0,"0"0"-565"16,0 0 69-16,0 0-16 0,0 0-47 16,0 0-13-16,41-10 1 15,-11-1-17-15,8 0-4 16,6-5-24-16,2-2-121 15,0-4-106-15,1-2-292 16</inkml:trace>
  <inkml:trace contextRef="#ctx0" brushRef="#br0" timeOffset="206499.63">27227 11800 212 0,'0'0'1029'0,"0"0"-1013"0,0 0 32 15,0 0-12-15,0 0-27 16,0 0-2-16,0 0-1 16,35 50-2-16,-19-33 1 15,0 0-5-15,4-4-1 16,0-6 1-16,0-4-19 15,5-6 16-15,0-8 13 0,1-8-1 16,-2-5-1-16,-3-3-3 16,-4 0-6-16,-8-1 2 15,-5 5-2-15,-4 5-1 16,0 6 7-16,-5 12 1 0,-2 7 10 16,3 19 8-16,3 11-5 15,1 11 24-15,6 10 15 16,6 9-2-16,6 3-9 15,-3 2-19-15,0 5-22 16,-3 1-3-16,-11 0-15 0,-2 0-42 16,-18-7-12-16,-8-7-1 15,-10-13 26-15,-12-15 33 16,-10-18-21-16,-8-15-80 16,-8-13-95-16,-2-18-311 15</inkml:trace>
  <inkml:trace contextRef="#ctx0" brushRef="#br0" timeOffset="207233.67">26227 13066 120 0,'0'0'813'16,"0"0"-742"-16,0 0 33 16,0 0-56-16,0 0-5 15,0 0-27-15,56-43-6 16,-20 36-10-16,3 6 1 16,0 2 1-16,-3 13-7 15,-5 6-2-15,-10 9-1 0,-8 3-2 16,-8 4-7-16,-5-1 0 15,-9-5-4-15,-2-6 18 16,0-6 19-16,0-10 10 16,4-8 18-16,4-14-3 15,3-10-19-15,0-10-2 0,2-5-9 16,3-4-6-16,-2 4-2 16,2 6-4-16,-4 8 4 15,3 10 3-15,-1 8 6 16,1 7 7-16,3 16-5 15,2 11 10-15,4 5 12 0,3 8-6 16,4 4-23-16,3-2-4 16,1-6-7-16,5-11-74 15,2-13-172-15,2-13-349 16</inkml:trace>
  <inkml:trace contextRef="#ctx0" brushRef="#br0" timeOffset="207465.61">27235 13080 318 0,'0'0'671'16,"0"0"-620"-16,-37 47 43 15,26-30-21-15,1 4-36 16,1 3-18-16,-2 1-11 0,-1 2-4 15,0 0-7-15,0-2-42 16,-2-1-60-16,0-7-76 16,-3-7-96-16,2-8-143 15</inkml:trace>
  <inkml:trace contextRef="#ctx0" brushRef="#br0" timeOffset="207649.48">26972 13063 563 0,'0'0'451'0,"0"0"-330"16,0 0-25-16,0 0-21 0,38 34-19 16,-18-17-10-16,0 3-16 15,2-3-18-15,-4 3-9 16,-1-4-4-16,2-1-37 16,-5-2-58-16,2-2-43 15,-3-6-86-15,3-5-168 0</inkml:trace>
  <inkml:trace contextRef="#ctx0" brushRef="#br0" timeOffset="207949.32">26987 13197 34 0,'0'0'1000'16,"0"0"-903"-16,0 0 41 16,0 0-80-16,0 0-18 15,0 0-12-15,37-32-7 0,-15 25-17 16,5 0-8-16,5 0-8 15,7 1-80-15,6-4-145 16,2-5-98-16,3-2-278 16</inkml:trace>
  <inkml:trace contextRef="#ctx0" brushRef="#br0" timeOffset="208535.65">27540 12994 82 0,'0'0'68'0,"0"0"-57"0,0 0-6 15,0 0 104-15,13-46-67 16,-13 35 45-16,0 2 43 15,0 1 47-15,-2 2-27 16,-5 3-2-16,2 3-47 16,-1 0-25-16,2 3-39 0,1 4-15 15,1 3-9-15,2 1 0 16,0 4 2-16,5 0-1 16,6 2-4-16,3 0 8 15,2 0-13-15,1 0-4 16,2-4 5-16,-2-2-10 15,1-5-6-15,-2-1 12 0,-1-5-8 16,-3-2 7-16,-2-7 5 16,-4-2-2-16,-1-6 2 15,-5-3 2-15,0 0 0 16,0 3 13-16,-6 0 10 16,3 9 19-16,1 5 6 0,2 6-9 15,4 12-32-15,8 9 1 16,5 9 8-16,4 6 3 15,3 5-13-15,-1 4-9 16,-1-1-1-16,-2 1-4 16,-10 2-3-16,-8 2-5 0,-6 1-24 15,-15-1 2-15,-17-3-21 16,-8-7 52-16,-11-9 5 16,-7-12 5-16,-3-11-9 15,-2-10-5-15,1-17-93 16,12-13-145-16,16-12-259 0,19-11-133 15</inkml:trace>
  <inkml:trace contextRef="#ctx0" brushRef="#br0" timeOffset="209315.36">28136 11789 101 0,'0'0'919'0,"0"0"-835"16,0 0 51-16,0 0-90 15,0 0-28-15,0 0-7 0,42-38 1 16,-16 29-3-16,2 2-5 15,2 4-4-15,-1 3-1 16,-3 8 1-16,-3 4-11 16,-8 5-12-16,-6 6-14 15,-8 1-15-15,-1 0 15 0,-9-1 4 16,-4-3 29-16,2-5 9 16,1-5 16-16,-1-7 11 15,6-3 14-15,4-10 9 16,1-11-5-16,5-6-41 15,9-11 6-15,-1-5-7 0,2-4-5 16,1 5-2-16,-1 6 5 16,-4 8-4-16,-1 12-4 15,-2 9 8-15,-2 8 4 16,-2 14 1-16,1 9 12 16,1 6 12-16,-1 2-8 0,4 2-14 15,-2 0-11-15,4-4 1 16,3-8-11-16,3-8-76 15,5-9-130-15,5-9-155 16,3-14-309-16</inkml:trace>
  <inkml:trace contextRef="#ctx0" brushRef="#br0" timeOffset="209499.16">28789 11717 170 0,'0'0'943'0,"0"0"-892"16,0 0 25-16,0 0-35 16,0 0-38-16,0 0-8 15,58 21-6-15,-22-32-58 16,8-6-89-16,2-6-106 16,2-3-170-16</inkml:trace>
  <inkml:trace contextRef="#ctx0" brushRef="#br0" timeOffset="210265.27">29185 11421 911 0,'0'0'185'0,"0"0"-95"16,0 0-17-16,0 0-48 0,-14 47-16 16,18-23 13-16,3 2-4 15,5 0-8-15,2-1-7 16,5-5-6-16,2-3-6 15,2-7 2-15,4-7-8 16,-4-5 13-16,4-10 3 0,-3-7 15 16,-5-6-10-16,-3-7-3 15,-7-5 0-15,-4 3 4 16,-5 1-5-16,-1 5 8 16,-4 8 15-16,1 10 2 15,3 10-7-15,1 7-21 0,2 19-1 16,9 11 7-16,3 11-5 15,1 11 14-15,4 10 13 16,3 3 0-16,-7 4-9 16,-3 2-4-16,-11-2-10 15,-2 0 1-15,-19-5-12 0,-8-7-10 16,-7-12-13-16,-10-12 13 16,-2-16-18-16,-8-19-65 15,-3-16-111-15,1-24-341 16</inkml:trace>
  <inkml:trace contextRef="#ctx0" brushRef="#br0" timeOffset="210699.16">28959 12999 372 0,'0'0'-203'16,"0"0"737"-16,0 0-516 15,0 0-14-15,0 0-3 16,0 0-95-16,4-40-195 0,-8 25-2 16</inkml:trace>
  <inkml:trace contextRef="#ctx0" brushRef="#br0" timeOffset="210915.28">29248 13016 410 0,'0'0'492'0,"0"0"-422"15,0 0-19-15,0 0-20 16,0 0-29-16,0 0-77 15,0 0-190-15</inkml:trace>
  <inkml:trace contextRef="#ctx0" brushRef="#br0" timeOffset="211184.39">29650 13026 146 0,'0'0'767'0,"0"0"-767"16,0 0 1-16,38-7-3 15,-30-6-138-15,-1-5-204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08:24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10066 10359 325 0,'-43'0'-165'0,"-1"-6"660"16,-6-1-482-16,-3-3 67 0,-3-3-1 16,-4-1 10-16,-3-3-32 15,-4-4-23-15,-3-3-31 16,-1-2 2-16,0-2-4 15,6-5 1-15,7-1-1 16,6-6-1-16,13 0 0 0,11-2 2 16,10-2-8-16,14-2 17 15,4-1 7-15,18-2-9 16,13-1 1-16,11-2 1 16,12 0 1-16,9 1 14 15,4 3-8-15,4 4-1 0,8 6-5 16,2 5 4-16,3 6-11 15,7 7 3-15,3 10-6 16,0 7-3-16,5 6-1 16,-5 14 2-16,0 9-6 15,-5 9 7-15,-6 5-4 0,-3 7 6 16,-9 3-5-16,-8 1-2 16,-9 1 3-16,-12 5-1 15,-8-1-2-15,-16 2 5 16,-12 1 4-16,-6 1-4 15,-13 1 3-15,-11-4 0 0,-5-2 0 16,-3-6-1-16,-4-7 0 16,-5-6 1-16,-1-4 0 15,-4-6-1-15,-4-5 5 16,0-4 4-16,-4-4 11 16,-2-6 1-16,4-7-10 0,-1 0 0 15,4-8-7-15,6-4-4 16,3 1-18-16,8 1-33 15,3 3-49-15,8 0-68 16,4 0-74-16,11 1-434 16</inkml:trace>
  <inkml:trace contextRef="#ctx0" brushRef="#br0" timeOffset="3317.7">17703 9853 128 0,'0'0'508'0,"0"0"-426"16,0 0 11-16,0 0-2 15,0 0 6-15,0 0-32 16,0 0-13-16,0 0-18 0,38 3-8 16,-6-7-10-16,13 1-4 15,11 0-7-15,13 0-1 16,9 2-3-16,11-3 0 15,3 1 9-15,4-3 6 16,-3 3 6-16,-5-1-15 0,-10 3-3 16,-15-1-1-16,-17 2 0 15,-10 0-4-15,-16 0-7 16,-9 0-51-16,-11 0-67 16,-11 0-40-16,-15-3-61 15,-8-1-277-15</inkml:trace>
  <inkml:trace contextRef="#ctx0" brushRef="#br0" timeOffset="3599.4">17665 10011 328 0,'-47'14'607'16,"13"-4"-599"-16,6-3 56 15,14-4 14-15,7 1 0 16,7-2-11-16,16 0-24 15,13-2-12-15,11 0 16 16,16-4 13-16,15-5-3 0,11-3-24 16,11-4-17-16,5 1-2 15,5-2-2-15,3 1-6 16,-2-1 7-16,-4 4-1 16,-7 2-4-16,-16 2-10 15,-14 2 4-15,-15 3-31 0,-17 1-83 16,-14 0-87-16,-14-7-83 15,-4-5-206-15</inkml:trace>
  <inkml:trace contextRef="#ctx0" brushRef="#br0" timeOffset="6502.2">17801 12988 198 0,'-13'0'577'15,"1"0"-528"-15,6 0 89 16,4 0-62-16,2 0-12 15,4 0-18-15,11 0-10 0,8 1-8 16,8 3-6-16,10 1-8 16,8 0 1-16,9 0-9 15,4-2-6-15,8-1 2 16,4 0 0-16,-3-2-3 16,-1 0 2-16,-3 0-1 0,-9-2-4 15,-9-2-6-15,-9 3-16 16,-14-2-19-16,-7 2-59 15,-13-1-56-15,-7 0-37 16,-11 0-167-16,-10 0 17 16</inkml:trace>
  <inkml:trace contextRef="#ctx0" brushRef="#br0" timeOffset="6750.89">17870 13131 194 0,'0'0'657'0,"-55"9"-550"16,40-9 36-16,7 0-18 16,7 0-37-16,5 0-11 15,11 0-18-15,14 0-12 16,9-4 1-16,12-3-18 0,12-3-15 16,9-2-8-16,10-2 0 15,0 0-7-15,-3-1 6 16,0 5-6-16,-11 3-6 15,-8 3-29-15,-11 4-80 16,-9-1-103-16,-10-5-144 0,-8-4-478 16</inkml:trace>
  <inkml:trace contextRef="#ctx0" brushRef="#br0" timeOffset="15666.64">18031 13604 158 0,'-55'14'533'16,"-9"-5"-524"-16,-3-6 87 15,-8-3-3-15,-6 0 1 0,-10-7-36 16,-8-5 3-16,-8-8 1 16,-7-5-9-16,0-8-15 15,-3-8-10-15,6-7-16 16,9-12-7-16,5-8 2 16,11-10-2-16,10-9 1 15,10-7-1-15,11-8-5 0,12-3 3 16,10-6-4-16,12-4-3 15,17-4 9-15,9-2-10 16,24-2 1-16,12-2 19 16,18 1-12-16,13 5 4 15,12 2 4-15,13 8 0 0,8 7 0 16,11 7-1-16,10 9-3 16,7 11-4-16,7 11 0 15,6 11 2-15,4 14-2 16,0 13-2-16,4 16-3 0,0 10 3 15,0 13-2-15,1 17-6 16,-1 14 11-16,-3 10-8 16,-7 13 2-16,-8 12 3 15,-15 12-4-15,-13 9 3 16,-17 8-1-16,-15 8-3 0,-18 8 7 16,-18 8-6-1,-18 4 2-15,-17 6 3 0,-14 4-3 16,-24 1 2-16,-16-1 1 15,-15-4-5-15,-13-7 7 16,-17-7-1-16,-11-9 0 16,-8-13-1-16,-4-15 11 0,-6-13 10 15,-4-12 3-15,-3-14-1 16,6-15-15-16,2-14-7 16,6-14 0-16,4-11 0 15,12-15-1-15,14-13-3 16,7-10-2-16,17-9-13 0,12-7-11 15,16-5-23-15,12-3-8 16,15-1-24-16,7-2-50 16,9-1-52-16,11 4-22 15,-1 0-285-15,4 2 232 16</inkml:trace>
  <inkml:trace contextRef="#ctx0" brushRef="#br0" timeOffset="17786.08">18602 13972 580 0,'0'14'279'16,"0"5"-259"-16,0 6 39 16,6 9 5-16,1 10-25 15,2 10-21-15,0 10-9 16,-5 9 4-16,-2 5-8 15,-2 4-4-15,-4-1-24 16,-5-6-40-16,3-10-77 0,-2-12 15 16,6-16-25-16,2-14-28 15,0-21-133-15</inkml:trace>
  <inkml:trace contextRef="#ctx0" brushRef="#br0" timeOffset="18349.91">18640 14013 916 0,'0'0'17'0,"0"0"100"16,0 0-24-16,-14-37-45 15,15 27-21-15,9 2-15 16,4-1-9-16,6 0 1 15,11 1-1-15,4-3-4 0,13 1 6 16,8 0-1-16,7 0-1 16,10 0 1-16,2 0 0 15,4 3-3-15,-3 3 0 16,-2 1 2-16,-9 3-3 0,-7 0-1 16,-8 4-2-16,-10 5 6 15,-5-1-3-15,-11 5 0 16,-3 0 0-16,-10 1 0 15,-2 4 5-15,0 2 22 16,-6 6-9-16,3 1-1 0,-2 7 1 16,2 3-4-16,2 1-3 15,3 5-3-15,0 0-6 16,-2 1 2-16,4-2-1 16,-3-1-3-16,0-4 3 15,-3-1-1-15,-2-5-2 16,-3-4 4-16,-2-1-2 0,-9-4 4 15,-9-2 8-15,-7 0 6 16,-11-2 4-16,-9-2-9 16,-9 0-7-16,-12-3 0 15,-7-1-3-15,-6-3 0 16,-4-2-1-16,-1 0-5 0,5 0-1 16,5-3-6-16,3 1-32 15,11-5-47-15,8 0-65 16,14-13-48-16,9-11-245 15</inkml:trace>
  <inkml:trace contextRef="#ctx0" brushRef="#br0" timeOffset="19301.22">19375 13952 129 0,'-2'7'22'15,"0"-2"-7"-15,1-3 399 16,0-2-278-16,1-1 9 0,-1-5-22 15,1-2-50-15,0-1-29 16,0-1-18-16,0-1-8 16,1 1-9-16,2 0-10 15,-1 3 5-15,1 1-4 16,1 1 0-16,-1 0 0 0,4 5-1 16,-3 0-2-16,5 0-1 15,-4 8-1-15,3 1-1 16,-3 1-3-16,-2 3-10 15,-3 0-10-15,0 0 1 16,-5-3 12-16,-7-2 8 0,1-2 5 16,-2-5-3-16,3-1-9 15,4 0-33-15,-2-8-47 16,7-4-75-16,1-3-205 16</inkml:trace>
  <inkml:trace contextRef="#ctx0" brushRef="#br0" timeOffset="19701.62">18664 13641 423 0,'0'0'377'0,"0"0"-375"15,0 0 3-15,0 0-3 0,40 57-2 16,-30-29-3-16,-2 4 1 16,-4 2 0-16,1-3-48 15,-5-6-89-15,0-8-83 16</inkml:trace>
  <inkml:trace contextRef="#ctx0" brushRef="#br0" timeOffset="19916.91">18856 13577 692 0,'0'0'364'0,"0"0"-341"15,0 0 34-15,0 44 2 16,5-31-33-16,6 7-23 16,0 0-4-16,5 2-6 0,-1 0-69 15,2-5-66-15,0-4-130 16,1-9-312-16</inkml:trace>
  <inkml:trace contextRef="#ctx0" brushRef="#br0" timeOffset="20101.61">19198 13550 65 0,'0'0'1005'0,"0"0"-971"0,-2 41 37 16,2-22-27-16,0 3-28 15,7 3-9-15,-1-2-8 16,4-2-34-16,1-7-131 15,2-7-202-15</inkml:trace>
  <inkml:trace contextRef="#ctx0" brushRef="#br0" timeOffset="20384.61">19518 13840 67 0,'0'0'926'15,"0"0"-878"-15,0 0-3 16,57-14-33-16,-28 5-6 15,1 1-5-15,2 1-17 16,-4-2-128-16,-5 2-104 0,-3 0-217 16</inkml:trace>
  <inkml:trace contextRef="#ctx0" brushRef="#br0" timeOffset="20566.59">19616 14101 466 0,'0'0'429'16,"0"0"-394"-16,0 0-4 15,54 6-7-15,-22-20-17 16,7-3-6-16,1-4-69 0,-1-2-198 16,-7-2-251-16</inkml:trace>
  <inkml:trace contextRef="#ctx0" brushRef="#br0" timeOffset="20732.34">19668 14225 37 0,'0'0'981'16,"-2"39"-959"-16,13-30 28 0,12-6-24 15,8-3-14-15,7-3-1 16,1-5-69-16,-1-7-239 15,-3-2-318-15</inkml:trace>
  <inkml:trace contextRef="#ctx0" brushRef="#br0" timeOffset="21050.18">18691 14686 512 0,'0'0'537'0,"0"0"-511"16,0 0 7-16,0 0-4 16,40 29-14-16,-20-19-13 0,1 0-3 15,-3 2-12-15,-2 1-78 16,-6-1-93-16,-5-2-150 16</inkml:trace>
  <inkml:trace contextRef="#ctx0" brushRef="#br0" timeOffset="21250.53">19029 14577 998 0,'0'0'50'0,"-4"45"56"15,4-19-67-15,0 3-31 16,0-1-5-16,0-1-25 15,0-7-105-15,0-6-88 16,0-8-186-16</inkml:trace>
  <inkml:trace contextRef="#ctx0" brushRef="#br0" timeOffset="21432.04">19241 14658 883 0,'0'0'246'16,"0"47"-179"-16,0-29 31 16,0 2-64-16,3 1-27 15,5-2-11-15,0-1-66 0,2-7-116 16,3-5-152-16,1-6-382 16</inkml:trace>
  <inkml:trace contextRef="#ctx0" brushRef="#br0" timeOffset="21599.71">19514 14491 134 0,'0'0'901'0,"0"0"-878"16,0 0 58-16,4 49-32 16,2-23-30-16,3 1-17 15,1 2 6-15,3 0-25 0,-4-8-91 16,1-7-131-16,-4-7-367 15</inkml:trace>
  <inkml:trace contextRef="#ctx0" brushRef="#br0" timeOffset="21933.51">18226 14100 75 0,'0'0'665'16,"0"0"-611"-16,59-11 39 16,-26 3-25-16,1 1-37 0,3 0-26 15,3 2-3-15,-5 2-16 16,-2 1-74-16,-9 0-102 16,-6 1-301-16</inkml:trace>
  <inkml:trace contextRef="#ctx0" brushRef="#br0" timeOffset="22100.59">18325 14307 397 0,'0'0'539'16,"0"0"-524"-16,0 0-1 0,0 0 3 16,62 3-12-16,-31-14-7 15,5-5 0-15,-3-1-121 16,-2-4-124-16,-5 1-177 15</inkml:trace>
  <inkml:trace contextRef="#ctx0" brushRef="#br0" timeOffset="22249.26">18318 14469 211 0,'0'0'634'15,"-36"61"-526"-15,34-44 3 0,8-7-59 16,16-5-34-16,11-5-8 15,7-8-6-15,10-10-1 16,2-8-152-16,0-6-277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09:14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5213 3800 483 0,'0'0'356'0,"0"0"-363"0,0 0 8 16,0 0 14-16,0 0 19 15,0 0-11-15,0 0 6 16,61 31 15-16,-9-31 0 15,12 0-27-15,13 0-8 16,13-2-5-16,12-4-3 0,17-1 0 16,16-2 1-16,18-2-1 15,14 0 5-15,18-1 4 16,17 1 3-16,14-1 15 16,8 3-2-16,15 0-8 15,9 2 9-15,5 4 5 16,9 2-2-16,8 1-12 0,4 0-6 15,7 0 1-15,9 0 2 16,9-2 16-16,0-2 7 16,8-3 10-16,6-2 11 15,0 1-2-15,-3-2 7 16,-8-1-6-16,-5 0-4 0,-8 2-18 16,-14-3-14-16,-16 1-7 15,-18-2-9-15,-22 0-9 16,-29-1 6-16,-29-3-7 15,-32-3-43-15,-28-4-96 16,-32-7-117-16,-19-9-143 0</inkml:trace>
  <inkml:trace contextRef="#ctx0" brushRef="#br0" timeOffset="8317.04">17835 1870 375 0,'0'0'524'0,"0"0"-459"16,0 0 45-16,0 0 14 16,0 0-27-16,0 0-66 15,0 0-19-15,0 0-5 0,7 43-5 16,0-16-2-16,-1 0-13 16,-2 1-77-16,1-4-72 15,-3-10-94-15,-2-8-196 16</inkml:trace>
  <inkml:trace contextRef="#ctx0" brushRef="#br0" timeOffset="8466.32">17835 1714 25 0,'0'0'832'16,"0"0"-774"-16,0 0-52 0,0 0 3 15,0 0-28-15,0 0-4 16,0 0-98-16,0 0-113 15,18 4-213-15</inkml:trace>
  <inkml:trace contextRef="#ctx0" brushRef="#br0" timeOffset="8833.02">17976 1735 16 0,'0'0'909'15,"0"0"-890"-15,0 0 50 16,-2 43-5-16,2-26-32 0,2 1-21 15,1 2-3-15,2 0-6 16,0 1-1-16,0-1 2 16,1-4-3-16,-1-5 1 15,-2-1 1-15,3-4 3 16,-2-5-5-16,-1-1-2 16,1-8 8-16,2-5 2 0,-1-5-9 15,2-4 7-15,-2-2-2 16,3 3-4-16,2 2-13 15,0 5 6-15,1 7 9 16,3 7 7-16,-1 6-12 0,1 9 3 16,-1 5 3-16,0 4 1 15,-1 0 1-15,-5-1 4 16,-1-2-7-16,0-2-5 16,-2-8 8-16,2-5-17 15,-1-6-53-15,3-9-49 16,-1-15-175-16,4-8-233 0</inkml:trace>
  <inkml:trace contextRef="#ctx0" brushRef="#br0" timeOffset="9033.25">18312 1531 262 0,'0'0'600'0,"0"0"-538"16,0 0 59-16,0 0-37 15,0 0-3-15,0 0-24 16,8 52-13-16,-1-22-18 15,7 1-12-15,1 0-7 16,1 3-5-16,-1-1-1 0,1-3-48 16,-3 0-70-16,-2-9-73 15,-3-7-170-15,-2-9-115 16</inkml:trace>
  <inkml:trace contextRef="#ctx0" brushRef="#br0" timeOffset="9167.92">18335 1709 639 0,'0'0'413'0,"0"0"-318"16,0 0 24-16,0 0-14 16,0 0-44-16,41-15-22 15,-10 6-21-15,10-2-4 0,10-5-132 16,0-8-127-16,1-1-114 16</inkml:trace>
  <inkml:trace contextRef="#ctx0" brushRef="#br0" timeOffset="9768.01">19254 1726 941 0,'0'0'39'0,"6"-42"65"16,2 22-12-16,0 5-17 16,2 2-41-16,4 4-20 15,-1 3-8-15,1 5-6 16,1 4 0-16,1 7-3 16,-5 7-2-16,-3 4-1 0,-6 6 2 15,-2 2 1-15,-5 2 4 16,-3-3 1-16,-1-5 4 15,0-5-1-15,3-6-2 16,5-11 1-16,1-4 7 0,5-11 2 16,7-10 5-16,3-4-8 15,3-4-9-15,-1 1 1 16,2 4-4-16,-3 7 2 16,-3 9-1-16,-3 8-2 15,-1 5-2-15,-2 12 5 0,0 6 13 16,-2 5 8-16,3 2 0 15,4 2-12-15,-2-1-4 16,5-1 0-16,6-7-22 16,-1-8-129-16,4-10-218 15</inkml:trace>
  <inkml:trace contextRef="#ctx0" brushRef="#br0" timeOffset="10266.02">17967 2444 137 0,'0'0'537'0,"0"0"-371"15,0 0-13-15,0 0-29 0,0 0-31 16,0 0-37-16,0 0-30 15,17 45-17-15,-14-28-5 16,-1 3-3-16,-2-3-19 16,0 0-100-16,0-8-100 0,0-9-211 15</inkml:trace>
  <inkml:trace contextRef="#ctx0" brushRef="#br0" timeOffset="10416.82">17943 2320 451 0,'0'0'593'16,"0"0"-571"-16,-37-24 4 16,31 21-3-16,6 3-19 15,1 0-33-15,10-1-119 16,2-5-184-16</inkml:trace>
  <inkml:trace contextRef="#ctx0" brushRef="#br0" timeOffset="10748.78">18147 2343 609 0,'0'0'367'0,"0"0"-338"15,-12 44 14-15,9-33 15 16,3 1-33-16,1 2-21 16,2 0-1-16,4 3-2 15,-2-3-11-15,1-2-17 16,1-1-5-16,0-5 8 0,-2-2 12 15,3-4 0-15,-1-3 2 16,0-7 16-16,0-1 4 16,1-2 2-16,0-1 4 15,0-2-4-15,1 5 6 16,0 4 3-16,2 4-7 0,0 3-5 16,3 4-6-16,-3 6 0 15,0 6 0-15,1-2 0 16,-1 1-2-16,-1-3 1 15,0-2-1-15,-2-3-4 16,1-7-48-16,1 0-71 0,-3-11-184 16,3-5-162-16</inkml:trace>
  <inkml:trace contextRef="#ctx0" brushRef="#br0" timeOffset="10883.29">18456 2286 190 0,'0'0'156'15,"0"0"59"-15,-4-38-214 16,1 18-30-16,1 0-33 16,0-3-102-16,0-1-107 15</inkml:trace>
  <inkml:trace contextRef="#ctx0" brushRef="#br0" timeOffset="11050.96">18437 2110 47 0,'-4'-23'189'16,"-2"1"12"-16,0 3-19 16,1 8-24-16,0 4-15 15,4 7-31-15,1 7-45 16,1 11-37-16,7 9 6 15,2 6 20-15,2 7-13 0,3 2-26 16,-1 1-8-16,1-2-5 16,1-1-1-16,-3-6-1 15,1-3-4-15,-3-5-55 16,0-11-57-16,-1-6-45 16,-2-12-155-16,-4-14-333 0</inkml:trace>
  <inkml:trace contextRef="#ctx0" brushRef="#br0" timeOffset="11199.84">18456 2245 67 0,'0'0'891'15,"0"0"-858"-15,0 0 40 0,0 0 1 16,0 0-43-16,35 24-21 16,0-34-8-16,5-7-74 15,5-7-236-15,6-4-281 16</inkml:trace>
  <inkml:trace contextRef="#ctx0" brushRef="#br0" timeOffset="11633.03">19094 2212 361 0,'0'0'553'16,"0"0"-475"-1,0 0 38-15,-1 43-33 0,1-32-33 16,1 4-25-16,7 0-5 15,1 1-4-15,3-5-11 16,2-1-3-16,1-3-1 16,2-5 2-16,3-2-3 15,-2-6 3-15,0-4 10 0,-2-3-11 16,-3-2 3-16,-4-1-5 16,-2-1-3-16,-5 1 3 15,-2 2 2-15,-2 4-1 16,0 6 5-16,-3 4 11 0,3 5 10 15,2 13-14-15,1 8 6 16,9 10 13-16,1 4 8 16,5 5-13-16,0 2-10 15,4 1-11-15,-3 1-5 16,-1-4 1-16,-7-1-1 0,-5 0-4 16,-4-7-3-16,-10-4 1 15,-7-8 7-15,-11-9 4 16,-8-7 2-16,-5-8-2 15,-2-5 3-15,-1-11-11 16,6-6-41-16,10-9-109 0,13-5-51 16,15-5-287-16</inkml:trace>
  <inkml:trace contextRef="#ctx0" brushRef="#br0" timeOffset="12199.32">19953 1705 773 0,'0'0'42'16,"0"0"87"-16,0 0-47 0,0 0-19 15,0 0 3 1,70 7 4-16,-14-7 2 0,18 0-25 16,15 0-19-16,14-1-11 15,4-5-11-15,-1 1-4 16,-4-1-1-16,-8-3 0 16,-9 2-24-16,-14 0-63 0,-14-3-80 15,-18 0-82-15,-16-4-165 16</inkml:trace>
  <inkml:trace contextRef="#ctx0" brushRef="#br0" timeOffset="12450.96">20746 1528 450 0,'0'0'346'0,"0"0"-263"16,0 0 0-16,0 0 8 15,0 0 16-15,0 0-1 16,64 27-27-16,-24-22-31 0,5 2-24 15,6 2-17-15,-1 2-2 16,-2 3-5-16,-5 2-2 16,-12 3-8-16,-11 3-7 15,-13 4 2-15,-12 2 4 16,-21 2 3-16,-15 1 10 0,-11 2-7 16,-9 1-27-16,-7-1-48 15,1-5-82-15,1-9-125 16,9-6-438-16</inkml:trace>
  <inkml:trace contextRef="#ctx0" brushRef="#br0" timeOffset="13951.07">19948 2466 397 0,'-2'5'-258'15,"1"-3"883"-15,1 0-527 16,3-2 12-16,10 0-23 15,13 0-3-15,12-1-19 0,13-4-4 16,15-2-23-16,12 0-9 16,4 0-11-16,5 1-8 15,1 2 2-15,-10 4-9 16,-2 0-5-16,-15 0-3 16,-6 3-28-16,-12 0-13 0,-10-2-53 15,-9-1-59-15,-5-4-62 16,-8-7-142-16</inkml:trace>
  <inkml:trace contextRef="#ctx0" brushRef="#br0" timeOffset="14233.11">20756 2232 229 0,'0'0'657'0,"0"0"-575"15,0 0 31-15,0 0-30 16,0 0-8-16,0 0-4 15,34 43-16-15,-11-25-27 0,4 1-21 16,1-1-2-16,-4-2-2 16,-1-2 0-16,-1 0-1 15,-6-2-1-15,-3 0-1 16,-6 1-1-16,-7 0-4 0,-8 1 4 16,-11 5 3-16,-8 1 6 15,-8 5 6-15,-7 0-9 16,-1 4-5-16,2-2-93 15,0-4-111-15,11-10-300 16</inkml:trace>
  <inkml:trace contextRef="#ctx0" brushRef="#br0" timeOffset="34418">22002 1901 488 0,'0'0'490'0,"0"0"-473"16,0-48 17-16,-1 34-8 0,-3 1-9 15,-1 4-11-15,-3 5-1 16,-4 4-13-16,-2 4-8 16,-2 11 5-16,1 6 5 15,-1 9-16-15,3 1 18 16,5 3-8-16,7 0-7 0,1 0-4 16,11-4 12-16,5 1 13 15,1-2 2-15,4-3 1 16,-5-1-3-16,-2 0 7 15,-6-2 1-15,-8 0-1 16,-4-3 1-16,-13 0-2 16,-4-6-4-16,-8-1-3 0,-1-6-12 15,1-6 16-15,5-5-19 16,8-13-49-16,10-13-100 16,6-12-155-16</inkml:trace>
  <inkml:trace contextRef="#ctx0" brushRef="#br0" timeOffset="34633.16">22237 1712 502 0,'0'0'439'0,"0"0"-349"16,-37 33 19-16,27-9-19 16,4 7-37-16,-2 11-10 15,5 5-19-15,1 5-10 16,2 2-9-16,0 3-6 15,0-5-42-15,0-2-53 16,0-9-47-16,0-8 0 0,0-13-59 16,-3-13-178-16</inkml:trace>
  <inkml:trace contextRef="#ctx0" brushRef="#br0" timeOffset="34949.26">22039 2121 823 0,'0'0'149'0,"0"0"-131"15,0 0 20-15,38 6 18 16,-13-6-25-16,-1 0-12 16,7-4-11-16,-4-2-5 15,-3-1-5-15,-2 4 2 0,-4 2-9 16,-3 1 3-16,-5 1 5 16,0 8 1-16,-4 5 0 15,-1 3 4-15,0 3 0 16,-1 1 1-16,4-2 4 0,-3-1-6 15,4-5 2-15,0-6 2 16,3-7 1-16,-1 0 2 16,0-9 1-16,0-5-5 15,-6-3-3-15,-4-3-2 16,-1 2-23-16,-6 2-31 16,-8 2-25-16,1 7-35 0,-3 0-59 15,1 1-174-15</inkml:trace>
  <inkml:trace contextRef="#ctx0" brushRef="#br0" timeOffset="35233.1">22442 2089 419 0,'0'0'675'0,"0"0"-654"16,0 0 11-16,0 0 11 0,0 0-20 15,39 38 1-15,-20-25-16 16,-1 0-4-16,-2 2-4 16,-1-1-8-16,-3-1-25 15,-4-1-5-15,-4-2 19 16,-4-5 16-16,0-2 3 16,0-3 12-16,-4-3 21 0,2-7-4 15,2-1-22-15,2-5-5 16,7 1-27-16,8 0-78 15,3 4-62-15,3 4-80 16,1 6-141-16</inkml:trace>
  <inkml:trace contextRef="#ctx0" brushRef="#br0" timeOffset="35533.6">22707 2270 948 0,'0'0'52'0,"0"0"5"15,0 0-38-15,0 0-13 16,36-32-10-16,-14 18-48 16,1-2-78-16,1-1-5 15,-2 0-6-15,-4 1 54 16,-5 3 92-16,-5 5 14 0,-6 2 65 16,-4 5 31-16,-10 1-30 15,-3 10-21-15,-6 4-16 16,2 5-19-16,1 0-20 15,4 3-7-15,7-2 0 16,7-2-11-16,5-5-19 0,15-6-3 16,7-6-20-16,9-1-38 15,9-8-138-15,4-5-85 16</inkml:trace>
  <inkml:trace contextRef="#ctx0" brushRef="#br0" timeOffset="35866.35">23136 2212 110 0,'0'0'149'0,"43"-9"52"0,-43 4-90 16,-2 2 50-16,-16-1-59 15,-4 0-32-15,-3 1-10 16,-1 3-6-16,1 0-12 16,2 4-8-16,5 6-14 15,7 3-8-15,5 3-3 0,6-1-5 16,8 0-4-16,9-3 7 16,9-8-1-16,4-4-7 15,4-11-15-15,2-10-29 16,0-10-1-16,-9-5-28 15,-4-11 31-15,-10-4 32 0,-7-9 13 16,-6-2 19-16,-10-1 28 16,-5 2 19-16,0 11 7 15,-1 12 23-15,5 14 21 16,1 17-23-16,7 11-44 16,3 23-46-16,0 14-4 0,6 15 10 15,6 9-3-15,4 5-3 16,5 1-6-16,7-10 3 15,4-10-44-15,6-14-98 16,2-16-49-16,4-18-160 16</inkml:trace>
  <inkml:trace contextRef="#ctx0" brushRef="#br0" timeOffset="36350.07">24077 1992 15 0,'0'0'1029'15,"0"0"-992"-15,0 0 30 16,0 0-24-16,0 0-40 0,0 0-1 16,-11 37 2-16,18-16-3 15,-2 3 0-15,1-2-43 16,-1-5-81-16,-3-10-140 15,0-7-256-15</inkml:trace>
  <inkml:trace contextRef="#ctx0" brushRef="#br0" timeOffset="36483.41">24017 1816 166 0,'0'0'889'0,"0"0"-893"16,0 0-17-16,0 0-64 15,0 0-54-15,0 0-197 16</inkml:trace>
  <inkml:trace contextRef="#ctx0" brushRef="#br0" timeOffset="36799.44">24228 1938 531 0,'0'0'466'16,"-14"39"-410"-16,9-25 33 15,5-3 5-15,0 6-65 0,0 0-24 16,2 2-17-16,3 2-12 16,4-1-44-16,-2-3 0 15,0-2 17-15,0-3 20 16,-1-8 13-16,2-4 20 16,-1-3 19-16,2-8 4 0,-2-6-3 15,3-3-4-15,0 0-5 16,0 0 5-16,2 6 3 15,1 8 0-15,2 6 7 16,0 6-16-16,1 8 1 16,1 7 7-16,-1 1-5 15,0-1-13-15,2-4-5 0,0-6-89 16,-2-11-62-16,4-6-318 16</inkml:trace>
  <inkml:trace contextRef="#ctx0" brushRef="#br0" timeOffset="39334.31">22811 2735 112 0,'-8'-1'590'0,"-5"1"-556"15,2 0 62-15,-5 5-31 16,3 8-15-16,1 8-22 15,0 9-11-15,3 4-12 16,2 2-3-16,7 1 1 16,0-3-2-16,7-9-5 0,8-5-3 15,7-13 7-15,6-7 0 16,3-11 7-16,4-9-3 16,-2-4 0-16,-1-5-2 15,-9 5-2-15,-6 3 0 16,-4 8 4-16,-6 8 16 0,-2 6 10 15,1 12-13-15,-3 8 12 16,1 6 21-16,1 3-14 16,-1-2-19-16,-1-2-10 15,3-9 0-15,-1-8-2 16,3-9 2-16,1-5 2 0,1-15-2 16,-3-7-4-16,-1-5-35 15,-5-4-2-15,-2 2 22 16,-8 6 8-16,-3 5 2 15,-2 10 6-15,2 9 8 16,1 4 3-16,1 11-7 16,0 5-10-16,5 2-2 0,3 2-5 15,2-3-24-15,4-4-5 16,7-7 15-16,8-6 13 16,5-2 10-16,0-12 1 15,5-3-1-15,-2-1 2 16,-2 1-3-16,-3 5 1 0,1 9 0 15,-7 3 6-15,-2 13 11 16,-2 6 8-16,-3 5 7 16,-2 1-8-16,-1-2-8 15,-1 0-6-15,-2-8-3 0,1-5-6 16,2-6 1-16,-2-4 1 16,4-9 3-16,-1-7-1 15,1-4 0-15,-1 0-7 16,3 3 4-16,0 3 0 15,-1 7-3-15,3 7 6 16,-1 3-2-16,1 7 4 0,0 1-2 16,1 2-3-16,-4-3-2 15,0-3 4-15,2-4-5 16,-3-3 5-16,3-7 1 16,-1-6-2-16,-1-3-1 15,1-4 0-15,-4 5-1 0,-1 3 2 16,-2 5-1-16,0 7-1 15,1 7 5-15,-3 6 3 16,4 7 16-16,3 1-1 16,-1 1-16-16,4-4-5 15,2-7 2-15,2-5-3 0,3-6 1 16,3-7 1-16,-2-9-3 16,0-5-3-16,-3-2-3 15,-2 1 4-15,-4 5 5 16,-6 5-2-16,0 9-1 15,-2 6 5-15,2 16 2 0,-2 8 10 16,3 7 9-16,1 8-5 16,-1 4-15-16,3 2-3 15,-3-1-3-15,0 1 0 16,-3-4 0-16,0-4-1 16,-2-9 2-16,0-7-2 0,0-9 0 15,-5-11 1-15,1-10 6 16,-5-18-3-16,0-14-11 15,-2-15-10-15,-3-11-5 16,4-7 5-16,7-1 9 16,3 4 3-16,3 11 3 15,12 11 0-15,7 15 1 0,5 14-2 16,0 10-2-16,0 7 2 16,-5 7-1-16,-2 9 1 15,-6 4 3-15,-9 4-1 16,-5 1 0-16,-2-1-2 15,-8 1-2-15,-1-4 7 0,2-4 4 16,-1-6-4-16,6-6 1 16,2-5-1-16,2-9-2 15,7-8 1-15,4-3-3 16,2-4 0-16,-1 3-1 16,1 4 1-16,-5 4-2 0,1 9 5 15,-2 4 2-15,-2 8 1 16,-2 6 1-16,0 5 5 15,0-1 4-15,-1-1-3 16,2-3-7-16,-2-5 7 16,8-5-3-16,-1-4-4 0,5-7 2 15,3-6-1-15,1-5-3 16,1-2-4-16,0 4 3 16,0 5-5-16,-4 8 5 15,1 3-3-15,-2 12 1 0,-1 5 5 16,1 4 10-16,0-3 6 15,0-1-8-15,-1-5-2 16,3-8 3-16,-1-4-2 16,1-11-3-16,-1-8-4 15,-1-9-3-15,-5-6-33 16,-4-9-15-16,-4-4-11 0,-1-4-3 16,-8-1-13-16,1 0 6 15,-6 4 36-15,3 8 20 16,0 11 11-16,3 9 6 15,4 8 25-15,1 12 11 16,2 10-17-16,4 12-1 0,4 13 9 16,5 9 5-16,1 10 3 15,5 3 5-15,-3 0-16 16,-2-2-19-16,-1-5-6 16,3-9-8-16,-5-10-111 15,2-8 4-15,-4-13-82 0,-2-10-156 16,-5-17-112-16</inkml:trace>
  <inkml:trace contextRef="#ctx0" brushRef="#br0" timeOffset="39466.86">24145 2698 562 0,'-11'-4'454'0,"9"2"-336"16,2-5 0-16,12 0-68 16,9-2-38-16,8-3-12 15,4-1-6-15,6-5-120 16,-2-1-120-16,-5 1-272 15</inkml:trace>
  <inkml:trace contextRef="#ctx0" brushRef="#br0" timeOffset="40267.1">24204 2913 1010 0,'0'0'56'0,"0"0"97"0,0 0-71 16,0 0-20-16,47 32-7 15,-15-47-34-15,6-8-16 16,3-7-4-16,0-4-2 16,-5-4-7-16,-6-1 8 0,-10 4-45 15,-5 6 15-15,-11 5 28 16,-4 9 4-16,-7 9 7 16,-9 6 18-16,-3 11-11 15,0 9 4-15,0 7-5 16,4 6 1-16,3 0 3 15,8 2-4-15,4-5-11 0,6-5-2 16,8-5 1-16,8-8 9 16,3-7 9-16,8-5-6 15,1-8-4-15,2-9-6 16,-4-9-2-16,-2-4-1 0,-7 0 2 16,-4 2-3-16,-8 4 1 15,-6 2-1-15,-5 9-5 16,-4 7 4-16,-3 4 0 15,-4 2-4-15,2 4 1 16,2 6 1-16,2 3-7 16,5 0-9-16,5 1-4 15,9-1 0-15,4-5 3 0,6 0 10 16,3-4-2-16,-6 0-6 16,0-1 12-16,-6 0 6 15,-5 1-4-15,-6 3 6 16,-4 2-2-16,0-1 6 0,-1 5 8 15,-2-3 4-15,0 0-4 16,3 0-3-16,0-3-2 16,5-3-9-16,3-1 4 15,1 0 7-15,2-3-4 16,3-3-2-16,0-4-3 0,0-3-2 16,0-3 0-16,-1-4-15 15,0-7-7-15,-2-3-15 16,-2-3 5-16,-2-2 8 15,-3 0 2-15,-3 4 5 16,-1 3 18-16,0 7-1 0,0 7-2 16,-2 4 4-16,-1 7 8 15,-1 4-3-15,-2 6-7 16,4 7-2-16,2 4 2 16,0 1 1-16,10 1-2 15,1-1 2-15,7-2-2 16,0-3 4-16,1 0-12 0,-1-1 11 15,-4-3-5-15,-11-1-2 16,-3 1-14-16,-10 1-9 16,-12-2-36-16,-8-4-82 15,-4-5-68-15,0-3-241 0</inkml:trace>
  <inkml:trace contextRef="#ctx0" brushRef="#br0" timeOffset="40650.37">25172 2421 381 0,'0'0'815'15,"0"0"-774"-15,0 0-9 0,43-47 17 16,-22 36-8-16,3-2-17 16,1 6-3-16,-1 4-13 15,-1 3-9-15,-3 10-1 16,-1 10-2-16,-6 11-1 15,-2 6-2-15,-10 9-2 0,-1 6 4 16,-10 2 6-16,0 2-5 16,-3-2 14-16,2-3-55 15,6-8-90-15,3-10-86 16,4-10-253-16</inkml:trace>
  <inkml:trace contextRef="#ctx0" brushRef="#br0" timeOffset="40767.22">25468 3047 868 0,'0'0'373'0,"0"0"-314"16,0 0-23-16,0 0-46 0,3-48-288 15</inkml:trace>
  <inkml:trace contextRef="#ctx0" brushRef="#br0" timeOffset="49384.19">3645 4868 56 0,'0'0'702'0,"0"0"-671"16,0 0 85-16,-40-34 6 15,35 31-33-15,1 3-17 16,0 7-23-16,2 5-16 0,1 9-1 16,-2 9-2-16,3 8-11 15,0 9-10-15,0 10-7 16,0 7-1-16,3 8 0 15,-3 2-3-15,0 0-27 16,1-9-36-16,3-11-109 16,4-18-108-16,3-26-273 0</inkml:trace>
  <inkml:trace contextRef="#ctx0" brushRef="#br0" timeOffset="49517.2">3965 5260 892 0,'0'0'164'0,"-23"43"-160"16,10-29-2-16,3-7-8 15,4-8-299-15</inkml:trace>
  <inkml:trace contextRef="#ctx0" brushRef="#br0" timeOffset="50150.25">5913 4766 1048 0,'0'0'23'0,"0"0"22"15,-40 16-3-15,33 8-7 16,5 11-21-16,0 12-11 15,2 10 5-15,4 8 0 0,1 9 0 16,-2 3-4-16,1 1-5 16,-2-7 1-16,0-7-11 15,0-13-43-15,3-16-28 16,3-16 17-16,2-19-7 16,-1-20 72-16,-1-20 12 0,0-15-37 15,-8-16-46-15,-3-13 42 16,-11-12 27-16,-4-5 8 15,-1-2 42-15,1 4 26 16,7 5 15-16,6 12-40 0,5 15 5 16,11 15-10-16,8 12 5 15,7 14-11-15,6 12-11 16,3 10-10-16,3 4-10 16,-4 15-6-16,1 8-2 15,-10 11 2-15,-5 6-3 16,-11 8-2-16,-9 8-14 0,-16 2-19 15,-12 0 6-15,-11 2 26 16,-9-5 6-16,-2-8 5 16,4-7-5-16,4-12-1 15,11-11-114-15,14-13-125 16,12-4-265-16</inkml:trace>
  <inkml:trace contextRef="#ctx0" brushRef="#br0" timeOffset="51033.57">6385 5176 1181 0,'0'0'19'16,"0"0"-7"-16,-49-41 12 15,31 33 25-15,0 5-36 16,0 4-9-16,0 12-1 15,5 11 0-15,2 9 3 0,3 5-4 16,8 3-2-16,3-4 4 16,13-7-7-16,6-10 3 15,6-14 0-15,9-9 5 16,1-20 4-16,0-7-9 16,-3-11 9-16,-6-4-6 0,-8-1-1 15,-8 2 0-15,-13 7-1 16,-2 10-1-16,-11 12-3 15,-5 12-6-15,-2 10-8 16,-2 17 17-16,3 7 2 16,4 8-2-16,6-1-1 15,4-1 1-15,5-6 0 0,14-11-3 16,6-11 3-16,8-10 1 16,7-17 4-16,3-12-2 15,0-8 3-15,1-6-4 16,-2-3-9-16,-4 6 2 0,-7 5 9 15,-7 11-1-15,-5 9 8 16,-4 12-5-16,-8 7-14 16,1 12 8-16,-1 7 5 15,2 3-3-15,3 2 0 16,2 1-1-16,0-2 0 16,2-3 1-16,1-3-2 0,-2-6 0 15,-1 0 0-15,-4-3 0 16,-5-1 1-16,-5 1-3 15,-10 1-23-15,-3 1 4 16,-6-1-2-16,3-1 20 0,-1-4 11 16,9-4-4-16,7-3 0 15,6-12 2-15,10-3-5 16,13-7-2-16,3 1 2 16,8 0 3-16,4 5-9 15,-3 6 6-15,3 9 0 16,-8 1 20-16,-1 11-4 0,-5 4-12 15,-8 3-1-15,-2 2-2 16,-6-2 0-16,-4 2-4 16,-1-7 3-16,-1-6-51 15,0-7-65-15,-2-14-122 16,3-15-365-16</inkml:trace>
  <inkml:trace contextRef="#ctx0" brushRef="#br0" timeOffset="51150.19">6982 4828 309 0,'0'0'740'0,"0"0"-718"16,0 0-7-16,0 0-14 0,0 0-2 15,0 0-99-15,0 0-348 16</inkml:trace>
  <inkml:trace contextRef="#ctx0" brushRef="#br0" timeOffset="51334.72">7156 4672 946 0,'0'0'282'0,"7"37"-280"15,-3-14 75-15,1 8-7 16,-1 6-30-16,0 9-23 0,-3 6-14 16,0 5-3-16,-1 1-46 15,0 6-40-15,0-6-50 16,0-7-101-16,3-14-122 15</inkml:trace>
  <inkml:trace contextRef="#ctx0" brushRef="#br0" timeOffset="51583.2">7158 5134 347 0,'0'0'675'0,"0"0"-611"16,0 0 69-16,0 0-66 0,0 0-23 15,0 0-10-15,20-41-5 16,3 32-13-16,4-1-12 15,0 0-4-15,-4 3 3 16,0 7-7-16,-2 0 1 16,-4 7 0-16,-1 8 0 15,-5 2 5-15,1 1-2 0,-3 0 2 16,-1-3 1-16,-1-5-2 16,2-4-9-16,-6-6-66 15,1-2-111-15,-2-14-39 16,-2-8-216-16</inkml:trace>
  <inkml:trace contextRef="#ctx0" brushRef="#br0" timeOffset="51716.69">7357 4881 104 0,'0'0'886'16,"0"0"-812"-16,0 0-30 16,0 0-30-16,0 0-1 0,0 0-36 15,0 0-137-15,36 35-215 16,-18-33-202-16</inkml:trace>
  <inkml:trace contextRef="#ctx0" brushRef="#br0" timeOffset="52099.02">7514 4968 174 0,'0'0'746'0,"0"0"-567"15,24 48-13-15,-17-28-34 16,0-2-45-16,-1 5-38 16,2-2-28-16,0-1-17 15,3-3-2-15,-1-1-2 16,2-6-8-16,-1-3-9 15,1-7 4-15,1-3 5 0,-4-8 11 16,0-2 2-16,-2-3 0 16,-1 5-1-16,-1 1-2 15,-1 7-1-15,1 3-5 16,2 4-5-16,3 6 6 0,5 0 2 16,4 0 1-16,4-4 2 15,3-6-1-15,6-6-1 16,1-11 2-16,-2-8-5 15,-1-8-44-15,-5-3-14 16,-8 0 11-16,-8 4 15 16,-9 8 18-16,-2 11 18 0,-12 13-18 15,-1 16 30-15,-1 15-6 16,1 6 10-16,5 4 23 16,6 2-6-16,6-6-20 15,12-9-16-15,13-8 8 16,7-16-7-16,6-9-165 0,11-21-418 15</inkml:trace>
  <inkml:trace contextRef="#ctx0" brushRef="#br0" timeOffset="52400.25">8889 4692 1165 0,'0'0'47'16,"21"48"-54"-16,-11-11 21 15,-1 9 17-15,-3 8-14 16,-4 4-11-16,-2 2 4 16,-4-1-9-16,-3 1-2 15,-1-5-89-15,2-8-127 0,2-14-188 16</inkml:trace>
  <inkml:trace contextRef="#ctx0" brushRef="#br0" timeOffset="52749.38">8814 4702 269 0,'0'0'755'0,"-31"-50"-730"15,22 36 84-15,7 7 6 16,2 7-56-16,9 3-44 16,11 15-17-16,7 9 8 0,5 10 15 15,7 10-9-15,1 10-7 16,-1 4-2-16,-3 3-2 15,-1 0 0-15,-4-5 1 16,1-3-2-16,-3-9 2 16,0-13-1-16,-2-10 5 0,-3-11 2 15,-1-13 18-15,-3-10 19 16,-5-18 10-16,-7-14-16 16,-4-11-26-16,-4-10-10 15,-7-3-18-15,0 7-34 16,-2 8-3-16,3 12 13 15,1 17-8-15,0 12-38 0,5 8-98 16,0 2-130-16,0 0-234 16</inkml:trace>
  <inkml:trace contextRef="#ctx0" brushRef="#br0" timeOffset="53018.35">9366 4992 733 0,'-2'38'371'16,"2"-1"-329"-16,0-1 52 16,4 3-36-16,5-3-38 0,3-5-2 15,3-7-10-15,5-8-2 16,7-9-1-16,5-7 12 16,-1-13 14-16,0-10 9 15,-2-8-2-15,-11-6 0 16,-9-4-19-16,-9 1-8 0,-13 3-7 15,-11 8-12-15,-9 9-2 16,-5 10-19-16,3 10-19 16,-1 10-40-16,7 1-86 15,11 2-159-15,13-5-445 16</inkml:trace>
  <inkml:trace contextRef="#ctx0" brushRef="#br0" timeOffset="53400.36">9931 5314 25 0,'0'0'952'0,"0"0"-948"0,0 0-34 15,0 0-100-15,0 0-371 16</inkml:trace>
  <inkml:trace contextRef="#ctx0" brushRef="#br0" timeOffset="54017.45">10402 4931 399 0,'0'0'360'16,"0"0"-312"-16,0 0-16 16,0 0-5-16,46 4 1 15,-3-3 3-15,15 2 26 16,18 0-1-16,17 1-18 0,16-1-5 16,13 0-21-16,8-3-7 15,4 0-3-15,3 0-2 16,-4-3 2-16,-8-4 1 15,-8 1-5-15,-13-2 4 16,-12 1-2-16,-17-2-4 16,-16-1-23-16,-19-4-108 0,-18-6-247 15</inkml:trace>
  <inkml:trace contextRef="#ctx0" brushRef="#br0" timeOffset="54316.59">11704 4657 207 0,'0'0'846'16,"0"0"-836"-16,36 14 4 16,-9-8 18-16,6 2 0 15,7 6-16-15,6 0-6 16,5 5-1-16,-2 2 9 15,1 2 0-15,-5 2-2 16,-5 2 7-16,-7 0-1 0,-13-1-9 16,-11 2 1-16,-9 1 17 15,-22-1 13-15,-14 3 4 16,-16 2-26-16,-15 0-15 16,-7-2-14-16,-2-8-51 15,1-13-147-15,7-15-387 0</inkml:trace>
  <inkml:trace contextRef="#ctx0" brushRef="#br0" timeOffset="58367.75">13399 4235 348 0,'0'-6'-253'15,"-1"2"640"-15,-1-2-358 16,0-1 24-16,2 0-14 16,0 0-9-16,-2 0-7 15,2-2 21-15,0 2 1 0,0-2 6 16,-3 1 5-16,1 2 9 15,1 1-19-15,0 0-6 16,-1 1-5-16,2 3-2 16,0-1-7-16,0 1-3 0,0 1-1 15,0-2-6-15,0 2-2 16,0 0-6-16,0 2-6 16,3 9-4-16,3 5 0 15,1 11 1-15,3 8 0 16,4 8 1-16,-1 5 0 15,1 6 1-15,-3 3 1 16,0-2-3-16,-1-2 3 0,0-5-1 16,-6-4 1-16,1-5 3 15,-3-10 6-15,1-6 6 16,-3-9-7-16,0-5-2 16,0-6-1-16,0-3 6 0,0-12 46 15,0-5-6-15,3-3-23 16,3-2-18-16,4-1-10 15,7 0 8-15,2 8-8 16,6 6 6-16,2 6-2 16,2 3-4-16,-2 8-3 0,-2 7-1 15,-6 5-4-15,-4 3 4 16,-9 2-1-16,-6 5-4 16,-6 0-9-16,-13 1-4 15,-6-4-13-15,-4-3 23 16,0-5 6-16,1-8 3 0,3-11-28 15,11-6-69-15,8-18-64 16,8-7-249-16</inkml:trace>
  <inkml:trace contextRef="#ctx0" brushRef="#br0" timeOffset="58549.68">13901 4586 442 0,'0'0'611'0,"0"0"-535"16,-20 49 22-16,19-33 11 16,1 1-39-16,0 0-46 0,4 4-20 15,2-2-1-15,3 2-6 16,-2-4-67-16,-2-6-158 16,-1-8-215-16</inkml:trace>
  <inkml:trace contextRef="#ctx0" brushRef="#br0" timeOffset="58700.26">13799 4461 631 0,'0'0'394'0,"0"0"-390"16,0 0-2-16,0 0-12 16,0 0-5-16,0 0-149 15,0 0-107-15,60-17-296 16</inkml:trace>
  <inkml:trace contextRef="#ctx0" brushRef="#br0" timeOffset="59016.78">14011 4496 741 0,'0'0'166'0,"0"0"-70"16,0 36 14-16,0-22-5 16,2 1-51-16,0 4-29 15,3 2-15-15,4 1-8 0,-3 0 2 16,3-2-4-16,-4-3 1 15,1-3 0-15,0-5 0 16,2-8 3-16,-4-1-2 16,3-3 7-16,-2-8 5 15,4-3-3-15,-3-3-6 0,1 3-2 16,2 1-3-16,2 4 2 16,2 9-3-16,2 2-4 15,4 12-1-15,-1 4 2 16,-1 4 3-16,-1 3-1 0,-3-3-2 15,-1-1-25-15,-3-6-61 16,-2-4-85-16,2-7-66 16,-2-4-100-16,3-12-10 15</inkml:trace>
  <inkml:trace contextRef="#ctx0" brushRef="#br0" timeOffset="59936.78">14389 4645 90 0,'0'0'37'0,"0"0"526"16,0 0-413-16,0 0-11 15,0 0-39-15,0 0-31 16,0 0-19-16,0 0-20 16,-34-11-20-16,25 18-8 0,3 0-1 15,1 3-2-15,5-2-1 16,0 1 2-16,9-2-2 16,-2 0-3-16,4-1 2 15,0-3 8-15,-2-2-3 16,-2 2 0-16,1 1-5 0,-2 3 0 15,0 1 0-15,-4 3 1 16,2 3 2-16,3-1 1 16,0 0-1-16,0-5 0 15,2-4 0-15,3-4-4 16,3-7-46-16,0-7 11 0,3-6 6 16,0-4 6-16,-3 0 29 15,-2 0-13-15,-3 3-44 16,-3 5 3-16,-3 3 24 15,-2 6-3-15,-2 4 15 16,2 3 13-16,-2 0-5 0,0 3 10 16,0-2 5-16,0 2 14 15,2 2 10-15,1 0 4 16,4 2 11-16,0 2 0 16,5 2-9-16,4 2-8 15,-1 0-10-15,4 1-11 0,1 0-4 16,0 0 6-16,-2-1-2 15,-1 3-7-15,-2-5 4 16,-2 2-4-16,0-3 4 16,-6-3 1-16,0-3 0 15,-3-4-4-15,2-3 4 0,0-8 6 16,2-5-6-16,-1-4-6 16,1-1-7-16,2 1 5 15,-3 3-1-15,1 6 3 16,2 5 2-16,-1 6 3 15,4 5 3-15,2 6 24 16,-1 3 12-16,6 0-8 0,-3 1-6 16,3-3 1-16,1-2 1 15,-1-4-13-15,4-6-8 16,-1-4-2-16,-2-9-2 16,0-7-2-16,-1-4-2 15,-6-3-2-15,-2 3 1 0,-4 2 0 16,-6 5 1-16,0 9-1 15,-2 8 3-15,2 4-2 16,2 10 3-16,4 6 14 16,3 3 14-16,2 1-13 15,5 0-13-15,1-3-1 16,4-2 12-16,2 0 16 0,4 3-28 16,-2 4-3-16,-2 6 0 15,-4 11-1-15,-4 5 1 16,-8 9-6-16,-9 7 2 15,-3 4-2-15,-14-4-2 0,-8-4 3 16,-4-12 1-16,-2-10 5 16,-3-17 5-16,1-17 32 15,1-14 44-15,5-22-31 16,7-18-29-16,8-20-22 16,11-22-32-16,7-14-120 0,17-6-239 15,11-3-441-15</inkml:trace>
  <inkml:trace contextRef="#ctx0" brushRef="#br0" timeOffset="60969.5">3390 4334 131 0,'0'0'636'0,"0"0"-596"16,-13-54 75-16,20 35-59 15,13 4-9-15,6 4-11 16,11 5 7-16,11 6-16 0,10 14-15 16,11 13-7-16,10 17-2 15,10 16-1-15,5 18 1 16,-2 17-3-16,-8 20-1 15,-10 16-5-15,-15 11-20 16,-19 4 2-16,-18-2 1 16,-15-11 6-16,-12-18 19 0,-21-17-2 15,-10-17 9-15,-16-17 2 16,-13-14 2-16,-17-16-4 16,-12-16-3-16,-13-18-1 15,-10-22-2-15,-3-27 4 16,3-23 17-16,8-20 19 0,13-22-16 15,15-18-19-15,23-13-6 16,22-4-2-16,26-6-1 16,18 6 2-16,30 8-2 15,25 9 0-15,22 16 0 0,19 16 2 16,17 22 2-16,14 20 3 16,1 31-10-16,-5 27 5 15,-12 34-5-15,-25 36-5 16,-32 28-70-16,-32 22-211 15,-30 11-432-15</inkml:trace>
  <inkml:trace contextRef="#ctx0" brushRef="#br0" timeOffset="64216.53">3225 7143 73 0,'0'0'771'16,"0"0"-766"-16,-18-39-13 0,18 19 53 16,10-3 14-16,9-2-6 15,5 0-19-15,6 3-5 16,-1 2 7-16,2 7-6 16,-2 10-14-16,-4 3-13 15,-8 14-5-15,-1 11 1 0,-11 10-2 16,-5 6-9-16,-5 13-8 15,-13 2-15-15,-4 2-19 16,-2-1 11-16,-1-5 29 16,0-6 17-16,5-11-1 15,7-9 4-15,8-7-3 0,5-7 13 16,11-5 16-16,8-3-6 16,12-4-18-16,4-1-8 15,5-6-6-15,2-3 14 16,-1-6-106-16,-3-5-259 0</inkml:trace>
  <inkml:trace contextRef="#ctx0" brushRef="#br0" timeOffset="64368.37">3613 7152 1226 0,'0'0'19'0,"0"0"-27"15,0 0-8-15,0 0-85 16,0 0-215-16</inkml:trace>
  <inkml:trace contextRef="#ctx0" brushRef="#br0" timeOffset="64833.46">3292 6670 861 0,'0'0'452'0,"0"0"-463"15,29-45 16-15,6 31 1 16,6 4 4-16,12 6-3 16,4 4-6-16,5 13-1 0,0 12-3 15,1 15 3-15,-7 14-3 16,-5 13-17-16,-10 13-2 15,-14 17-38-15,-17 8-17 16,-10 6-48-16,-22 1 24 16,-16-3-8-16,-12-9 85 0,-7-14 31 15,-8-13 21-15,-7-15 66 16,-5-21-6-16,-8-16-11 16,-7-21-38-16,-6-21-22 15,-1-26-7-15,3-21-4 16,11-23 11-16,13-21-11 0,16-9 0 15,19-8-1-15,21 1 0 16,16 7-5-16,11 12-10 16,20 11 18-16,17 14 29 15,12 12-16-15,13 12-11 16,10 12-3-16,9 11-4 0,6 17-3 16,-4 20 1-16,-4 17-4 15,-11 26-5-15,-14 23-63 16,-20 17-85-16,-17 6-303 15</inkml:trace>
  <inkml:trace contextRef="#ctx0" brushRef="#br0" timeOffset="66167.66">5676 6668 920 0,'4'1'49'0,"0"13"-52"15,4 12 1-15,1 12 16 0,2 12 5 16,5 14-8-16,-5 11-5 15,-4 6 1-15,0 4-3 16,-5-4-2-16,-2-10-2 16,0-8 1-16,0-18 1 15,0-18-2-15,0-17 0 0,0-14 6 16,4-23 56-16,-2-17-36 16,-2-19-17-16,0-15-8 15,-2-13 1-15,-9-11-1 16,-1-7 6-16,2-1 49 15,1 4 4-15,4 11-23 16,5 14 5-16,7 19-6 0,8 20-6 16,10 22-7-16,4 20-8 15,7 13-11-15,4 23 1 16,5 13-3-16,-1 15-1 16,-1 11 2-16,-5 9 3 15,-5 3-2-15,-6-3-3 0,-4-8-1 16,-6-13 0-16,2-18-2 15,-6-18 5-15,3-17 1 16,-3-14 29-16,-1-20 38 16,-4-12-25-16,-5-13-38 0,-3-8-23 15,-1-7-70-15,-5-2-91 16,-2 5-109-16,4 8-252 16</inkml:trace>
  <inkml:trace contextRef="#ctx0" brushRef="#br0" timeOffset="66800.27">6420 7132 868 0,'0'0'283'0,"0"0"-301"15,0 0 28-15,0 0-10 0,52 13 22 16,-32-30-12-16,0-7 9 15,2-6-17-15,-1-6 1 16,-4-6-7-16,-1-1-18 16,-5-1 10-16,-7 2 12 0,-3 7 2 15,-1 10 1-15,-7 12 10 16,-6 13 18-16,-3 14-18 16,-1 19 3-16,0 12-15 15,2 11 1-15,2 5 4 16,10-3-1-16,3-4-3 15,14-13-4-15,8-12-1 0,11-18 6 16,10-11 8-16,4-20 28 16,4-11-14-16,4-12-18 15,3-5-4-15,-10-3-1 16,-7 3 2-16,-10 8-1 16,-11 9-2-16,-13 11 1 0,-7 10-2 15,-7 10-1-15,-8 13-4 16,-8 9 20-16,-4 4-12 15,2 5-3-15,6 2 1 16,5-5-1-16,7-5-2 16,7-7-3-16,13-8-2 0,6-4 11 15,8-4 6-15,2 1 6 16,2 5 5-16,2 11-4 16,-1 12-21-16,-3 16 3 15,-4 12 0-15,-8 11-1 16,-10 10 2-16,-7 5-6 0,-5-1-19 15,-12 0-1-15,-6-9 13 16,-1-12 5-16,2-16 6 16,1-16 5-16,1-22 6 15,5-17 9-15,1-27-6 16,1-17-38-16,-1-17-144 0,5-13-182 16,9-4-198-16</inkml:trace>
  <inkml:trace contextRef="#ctx0" brushRef="#br0" timeOffset="66817.6">6926 7318 73 0</inkml:trace>
  <inkml:trace contextRef="#ctx0" brushRef="#br0" timeOffset="67116.33">7208 7080 70 0,'0'0'94'0,"44"-35"486"0,-35 19-474 15,-9 0 25-15,-2 3-32 16,-12 0-27-16,-5 5-60 16,-6 4-10-16,-4 4-12 15,-5 8-20-15,3 5 17 16,2 5-5-16,7-1-5 0,8-3 13 15,5-4 4-15,9-4 2 16,7-6-11-16,4-8 26 16,7-5 1-16,4 0 9 15,1-1 3-15,2 5-7 16,4 6 1-16,-2 3 2 0,-1 12 6 16,0 3-6-16,-1 2-6 15,-5-1-5-15,-2-2-6 16,-2-5 1-16,-1-9-3 15,1-6-17-15,-1-18-68 16,1-9-203-16</inkml:trace>
  <inkml:trace contextRef="#ctx0" brushRef="#br0" timeOffset="67301.46">7469 6362 584 0,'0'0'488'16,"0"0"-449"-16,0 0 4 15,-16 60 15-15,16-16 5 16,0 7-24-16,7 6-3 16,2 4-22-16,4 3-11 15,0-4 1-15,1-2-6 0,-1-7-73 16,-1-6-111-16,-5-13-168 16,-3-13-297-16</inkml:trace>
  <inkml:trace contextRef="#ctx0" brushRef="#br0" timeOffset="67517.34">7447 6849 119 0,'0'0'773'0,"0"0"-740"15,0 0 28-15,0 0 16 16,56-21-10-16,-35 21-27 16,4 0-17-16,-2 0-4 0,-1 4-9 15,-2 5-5-15,-2 2-5 16,-3 2-3-16,0 6 3 15,-3-1 2-15,-3-2-1 16,-2-1 0-16,-2-5-23 16,-1-3-91-16,0-7-68 0,-4-8-178 15</inkml:trace>
  <inkml:trace contextRef="#ctx0" brushRef="#br0" timeOffset="68016.55">7657 6682 313 0,'0'0'525'0,"0"0"-514"16,-14 45 8-16,12-32-2 15,2-2-11-15,2-1-12 16,7 1-23-16,3 0-37 0,5 3 65 16,1 0 7-16,2 6 3 15,0 1 2-15,-2 2 42 16,-4 4 15-16,-1-3 3 15,-6 0-7-15,-3-1-33 16,-2-3-20-16,0-6-1 16,-2-4-4-16,1-6-4 0,3-4 6 15,3-8 23-15,0-8 22 16,2-4-36-16,4-2-13 16,0 0-4-16,-2 5 2 15,3 6-4-15,-3 7-1 0,1 4 0 16,-1 5-2-16,1 7 4 15,1-3 1-15,-1 0-1 16,2-3 3-16,-1-6-1 16,4-4 3-16,2-12-1 15,-1-5 8-15,-1-8-10 16,-1-1-5-16,-4-1-9 0,-4 4 9 16,-3 7 3-16,-5 9 3 15,0 11-5-15,0 14 3 16,-2 14 18-16,-1 5 8 15,3 6 14-15,3 0-17 16,6-2-17-16,4-10-10 0,5-11-1 16,5-12-79-16,6-10-168 15,5-18-567-15</inkml:trace>
  <inkml:trace contextRef="#ctx0" brushRef="#br0" timeOffset="68416.39">9018 6439 61 0,'0'0'962'0,"0"0"-946"0,-40-21 78 16,26 21 2-16,6 11-45 15,3 13-41-15,3 10-7 16,2 12 6-16,2 6-1 16,4 8-1-16,1-2-3 15,-3 2-4-15,1-5-12 0,-5-8-95 16,0-9-147-16,0-15-312 16</inkml:trace>
  <inkml:trace contextRef="#ctx0" brushRef="#br0" timeOffset="68735.84">8933 6449 892 0,'0'0'203'0,"0"0"-124"16,0 0 3-16,0 0-32 16,0 0-25-16,50 19-17 0,-27 17 6 15,4 4-4-15,2 5-6 16,1 1-2-16,1-2 0 15,2-3 0-15,-2-5 0 16,-2-7-2-16,-4-6 1 16,-2-9 2-16,-4-8 3 0,-3-6 60 15,-7-11 17-15,-7-15-1 16,-2-9-19-16,-11-11-43 16,-5-5-17-16,-5-4-3 15,0 5-5-15,3 12-13 16,7 11-15-16,5 15-51 0,6 12-94 15,10 13-91-15,9 6 3 16,6 0-91-16</inkml:trace>
  <inkml:trace contextRef="#ctx0" brushRef="#br0" timeOffset="69000.39">9458 6707 548 0,'0'0'596'16,"0"0"-515"-16,0 0 40 15,-25 43-24-15,23-27-49 16,2 1-29-16,2 1-14 16,10-2-7-16,3-5 4 0,3-4 3 15,4-5 1-15,3-4-1 16,-2-8 4-16,-1-7 10 16,-9-3-10-16,-6-4-4 15,-7-1-6-15,-11 1-21 16,-12 5-28-16,-6 4-1 0,-5 9 10 15,3 6 2-15,0 10-9 16,8 5-63-16,10-2-165 16,11-2-269-16</inkml:trace>
  <inkml:trace contextRef="#ctx0" brushRef="#br0" timeOffset="69183.38">9919 6818 149 0,'0'0'885'0,"0"0"-887"16,0 0-115-16,-36-1-277 15</inkml:trace>
  <inkml:trace contextRef="#ctx0" brushRef="#br0" timeOffset="69733.78">10706 6654 379 0,'0'0'519'0,"0"0"-443"16,0 0 11-16,0 0-28 15,51 5 3-15,5-6 6 0,24-1-15 16,16 2-24-16,21 0-4 16,15 3-3-16,13 4-7 15,4 0 8-15,1 5-2 16,-2-1-10-16,-5-1 0 0,-12-2 3 16,-12-2-7-16,-14-2-4 15,-16-4-5-15,-17 0 1 16,-21-7-59-16,-19-7-83 15,-17-10-105-15,-17-6-328 16</inkml:trace>
  <inkml:trace contextRef="#ctx0" brushRef="#br0" timeOffset="70000.56">12146 6416 1070 0,'0'0'52'0,"0"0"-5"16,63 27 37-16,-28-11-14 16,5 0-45-16,2 3-10 15,-2 4-9-15,-2-1-2 16,-9 3-3-16,-4 0-3 0,-14 1 3 16,-9 4-4-16,-4 0 7 15,-16 2 30-15,-4 3 16 16,-14 1-8-16,-2 0-12 15,0 2-23-15,-2-2-6 16,3-6-9-16,6-8-112 16,7-10-186-16,12-12-519 0</inkml:trace>
  <inkml:trace contextRef="#ctx0" brushRef="#br0" timeOffset="86684.02">13711 5952 173 0,'0'0'609'0,"0"0"-524"16,0 0 4-16,0 0-13 15,0 0-4-15,0 0-17 16,6 45-10-16,0-20-10 0,-2 7-8 16,-3 7-9-16,1 3-11 15,-2 2-6-15,0 3 1 16,0-3-2-16,0-6-62 16,0-8-113-16,2-14-253 0</inkml:trace>
  <inkml:trace contextRef="#ctx0" brushRef="#br0" timeOffset="86817.11">13932 6172 264 0,'0'0'532'16,"0"0"-568"-16,0 0-400 15</inkml:trace>
  <inkml:trace contextRef="#ctx0" brushRef="#br0" timeOffset="88349.51">14885 5841 199 0,'11'0'-82'0,"0"0"305"16,-5-6 8-16,1-1-105 0,-2-3 12 15,-3-1-6-15,0-2-38 16,-2-2-26-16,0-1-12 15,-1 0-18-15,-4 2-24 16,-5 1-5-16,-1 5-8 16,-3 2-7-16,-1 6 3 0,-3 4 3 15,1 8 3-15,1 7 2 16,3 4-1-16,4 6-3 16,6 2 0-16,3 0-4 15,9 2 2-15,7-3 0 16,5-2-1-16,3 0 2 0,1-2 3 15,-5-2-2-15,0-1 2 16,-9 3-3-16,-7-4-4 16,-4 1-6-16,-13 3-15 15,-9-4 3-15,-7-2 13 16,-3-1-7-16,-3-6 16 0,5-6 6 16,3-7-5-16,8-5 0 15,7-12-28-15,12-7-79 16,10-6-97-16,11-5-93 15,10 1-75-15</inkml:trace>
  <inkml:trace contextRef="#ctx0" brushRef="#br0" timeOffset="88483.72">15007 5982 104 0,'0'0'16'0,"0"0"396"16,0 0-329-16,36 39 92 16,-36-19-44-16,0 2-30 15,0 3-36-15,0 5-16 0,-2 1-38 16,2-1-8-16,0-3-37 15,0-7-114-15,5-12-277 16</inkml:trace>
  <inkml:trace contextRef="#ctx0" brushRef="#br0" timeOffset="88617.59">15084 5864 173 0,'0'0'639'0,"0"0"-637"15,0 0 5-15,0 0-6 0,0 0-13 16,0 0-68-16,49 10-301 16</inkml:trace>
  <inkml:trace contextRef="#ctx0" brushRef="#br0" timeOffset="89216.87">15270 5906 206 0,'0'0'639'16,"0"0"-502"-16,0 0-5 15,0 0-21-15,-40 16-34 16,27-7-42-16,3 3-28 16,-7 6-5-16,7 4-1 15,-1 2-4-15,3 3 4 0,6-4-2 16,2 0-3-16,3-8 5 16,8-3-7-16,0-7-2 15,0-3 8-15,3-2-2 16,-1 0 6-16,-2-2 13 15,2 2-13-15,-1 6-1 0,3 8-3 16,-1 8-3-16,0 9 7 16,-3 6-1-16,0 5 0 15,-5 2 1-15,-3 2-1 16,-3-1-3-16,-6-2 2 16,-4-4-14-16,-3-6 16 0,-4-8 1 15,0-10-4-15,-1-9 4 16,3-12 2-16,-1-17 1 15,5-14-3-15,5-11-3 16,6-6-2-16,8-3 6 16,7 3-13-16,8 9 17 0,6 11 20 15,0 10 12-15,0 8 3 16,-4 8-10-16,-5 6-22 16,-2 2-2-16,-7 7-4 15,0 3-6-15,-4 2 3 16,-3-1-2-16,-2-3 1 0,0-1 5 15,0-4-3-15,3-3-9 16,3-8 3-16,3-8 0 16,1-4 7-16,5 0-8 15,0 3-6-15,1 6 3 16,1 7 6-16,0 6-7 0,-1 13 3 16,-3 3 1-16,-1 3-7 15,2-1 16-15,1-3-6 16,0-8-91-16,2-9-208 15,6-14-595-15</inkml:trace>
  <inkml:trace contextRef="#ctx0" brushRef="#br0" timeOffset="89783.88">16380 6203 591 0,'0'0'458'16,"-43"-4"-448"-16,17-6-6 16,-3 0 50-16,-4-3-21 15,1-4-30-15,-4-1-1 0,5-6 4 16,6-2 0-16,7-4 26 15,7-4-4-15,10 3-24 16,4 1 3-16,12 3-15 16,6 6 5-16,2 8 21 0,0 9-18 15,0 4-2-15,-6 11-2 16,-5 9-4-16,-9 10 1 16,-3 5 7-16,-9 7-1 15,-9 3 8-15,-2 3 0 16,-4-4-7-16,3-4 3 0,4-6-2 15,7-10-1-15,10-8 7 16,5-12 0-16,19-5-9 16,7-15 4-16,10-5-3 15,4-8-78-15,6-6-151 16,0-3-298-16</inkml:trace>
  <inkml:trace contextRef="#ctx0" brushRef="#br0" timeOffset="90317.46">16766 6027 1128 0,'0'0'45'0,"-4"37"12"16,4-20 38-16,0-1-3 16,0-2-51-16,0 0-15 15,0-4-19-15,2-3-7 16,-2-4 3-16,0-3-4 0,2 0-3 15,-2-10-4-15,2-11-7 16,0-7 9-16,-1-9 9 16,2-9-2-16,1-5 1 15,0-5 6-15,-1 1-5 16,3 5-1-16,-2 9 5 16,0 8 3-16,4 12 6 0,-4 11-9 15,3 10-4-15,0 13-7 16,6 8-3-16,1 9 6 15,2 7 7-15,3 3 1 16,0 1-3-16,-1 0-2 0,1-7-1 16,-3-7-2-16,-3-7 3 15,1-10-5-15,-5-10 5 16,-1-4-5-16,-1-18 6 16,-1-6-2-16,-1-7-9 15,0-8 4-15,-1-1 4 0,3 4-1 16,-1 5 3-16,4 6-1 15,1 12-7-15,0 13 11 16,2 7-5-16,-1 14-1 16,1 7 3-16,-4 6 2 15,-4 4 0-15,-1 4 0 16,-4 2-4-16,0-3-3 0,-2 1-28 16,-1-6-112-16,1-10-200 15,4-9-473-15</inkml:trace>
  <inkml:trace contextRef="#ctx0" brushRef="#br0" timeOffset="90967.92">17391 6047 207 0,'0'0'590'0,"0"0"-278"16,0 0-221-16,0 0 0 15,-32-40-37-15,18 30-37 0,-1 6-3 16,1 4-4-16,1 4-9 15,-1 9 2-15,6 7-4 16,5 1-2-16,3 1 0 16,1-4-2-16,9-2-1 15,4-6-4-15,1-9-20 0,1-1-3 16,-1-7 15-16,0-1 19 16,-2-1 8-16,-2 2-6 15,-2 4 0-15,-3 3 14 16,1 6-1-16,-3 5-4 15,2 2 2-15,2 1-9 16,-1-3-4-16,4-2 3 0,3-5-5 16,6-4 3-16,-1-7-6 15,6-7-5-15,0-6-5 16,0-3 9-16,-6-1 1 16,-2 1 8-16,-6 2-2 0,-7 5 1 15,-4 4 3-15,-7 3-7 16,-8 3 6-16,-5 2 4 15,-1 4-3-15,0 0 5 16,4 0-1-16,4 5-5 16,3-1 3-16,9 3-2 15,2 0-8-15,12 4 2 0,6 8 7 16,4 2 8-16,4 10 1 16,0 2-10-16,-3 8-5 15,-4 3 2-15,-6 4-5 16,-8 5 3-16,-6 2-13 15,-10 2-3-15,-7-3 6 0,-3-7 12 16,-2-6-6-16,0-12 8 16,3-14 5-16,4-13 39 15,3-14 30-15,2-16-20 16,8-16-42-16,2-12-11 16,4-5-10-16,12-3-13 0,6 3-44 15,5 6-24-15,3 5-50 16,4 8-172-16,-3 4-617 15</inkml:trace>
  <inkml:trace contextRef="#ctx0" brushRef="#br0" timeOffset="91701.22">13538 5780 720 0,'10'-9'230'0,"1"-2"-167"15,5-2 1-15,2 2 3 16,6 4-35-16,5 4-25 15,5 4-3-15,9 12-4 16,6 11-4-16,7 12 5 0,4 9 3 16,0 11-2-16,-8 8-1 15,-10 5-7-15,-15 2-1 16,-16 2-13-16,-13-5-1 16,-23-4 19-16,-17-8 15 15,-20-7-4-15,-17-12-3 0,-13-13 10 16,-13-16-12-16,-7-12 7 15,3-24 10-15,9-21 50 16,9-16 30-16,16-16-19 16,21-10-60-16,25-4-17 15,24 2-6-15,28 6-3 0,33 9-5 16,30 15 13-16,24 21 3 16,18 13-25-16,4 13-120 15,-5 12-141-15,-10 9-519 16</inkml:trace>
  <inkml:trace contextRef="#ctx0" brushRef="#br0" timeOffset="92599.98">18610 5621 287 0,'0'0'80'15,"0"0"133"-15,0 0-207 16,29 64 34-16,-26-27 27 16,4 7-27-16,-3 4-13 15,-1 3 0-15,3 2-15 0,-2 1-1 16,-1-2-5-16,-1-2-4 16,0-2 3-16,-2-8-3 15,0-7-1-15,0-8-1 16,-1-11-5-16,0-12-58 15,1-5-225-15</inkml:trace>
  <inkml:trace contextRef="#ctx0" brushRef="#br0" timeOffset="93454.58">18677 5649 158 0,'0'0'354'16,"0"0"-301"-16,0 0 53 15,-37-40-41-15,32 33-17 16,-1-1-11-16,3 1 4 16,1-2 3-16,2 2-16 0,0-1-12 15,2-1-8-15,2 3-4 16,5-1-3-16,1 0-12 16,5 2 7-16,10 0 9 15,6 1-1-15,11 1-7 16,12-1 9-16,13 1-8 0,14 0 3 15,11-1 3-15,14-3 3 16,13 3-2-16,9-2 9 16,13 0 10-16,6 3 5 15,6 2-8-15,7 1-12 16,0 1-5-16,-1 7 2 0,-5 3-5 16,-4 2 2-16,-8 1 0 15,-9 0-5-15,-12 0 5 16,-7 1 0-16,-13-3 6 15,-8 1 16-15,-9-2-1 16,-9-2-3-16,-14-2-3 16,-10 0-1-16,-13-1-7 0,-11-2 3 15,-10-1 7-15,-9-2 14 16,-4-1 8-16,-4 2-18 16,0 1-5-16,-2 1-5 15,-3 2-9-15,2 4-2 16,-1 5-2-16,-1 8-3 0,3 3 4 15,1 6-1-15,1 4 0 16,0 3 4-16,2 1-4 16,2 3 0-16,0 1 2 15,-1 0-3-15,-1 0 3 16,-2-1 1-16,0-1-1 0,-7-5 7 16,-2 0 0-16,-5-4-3 15,-1-4 3-15,-5-3-6 16,-2-2-4-16,-3-4 5 15,-6-4-6-15,-7-5 5 16,-7-1 2-16,-7-6-8 0,-12-1 5 16,-7-3-3-16,-10 0 0 15,-8 0 4-15,-14-3-4 16,-6-1-2-16,-10 0 4 16,-12 1 1-16,-9 0-7 15,-9 0 6-15,-5 2 3 0,-5-2-9 16,-2-1 10-16,-3 1-5 15,1-2-6-15,-1 1 6 16,2 1-3-16,1-1-1 16,3 3-25-16,11-1 20 15,12 1 8-15,14-2 2 16,19 0-2-16,23-2 0 0,23-1-1 16,20-5-11-16,19-4-103 15,17-4-173-15,15-7-469 16</inkml:trace>
  <inkml:trace contextRef="#ctx0" brushRef="#br0" timeOffset="94184.65">19295 5531 163 0,'0'-10'212'16,"0"-1"120"-16,0-3-242 16,0 2 1-16,0 1 1 15,0 1-23-15,2 3-17 16,-2 0 13-16,0 6-9 0,2 1-14 16,-2 8-19-16,3 13-17 15,-1 12 0-15,4 11 8 16,-1 16 6-16,3 8 8 15,0 10 9-15,2 3 35 16,1 0-23-16,1-3-15 0,-3-4-18 16,0-10-9-16,0-7-3 15,-5-10-2-15,0-11 0 16,-3-10-25-16,-1-10-87 16,-5-15-166-16,-4-8-208 15</inkml:trace>
  <inkml:trace contextRef="#ctx0" brushRef="#br0" timeOffset="95550.77">19008 5814 61 0,'6'-3'96'0,"0"-1"444"16,-1 0-414-16,-3-2 41 15,0-1-29-15,-2-1-34 0,0 0-44 16,0 1-16-16,-5-3-26 15,-4 3-10-15,0 3-6 16,-2 1-2-16,-5 3 0 16,1 6-3-16,-5 7-1 15,4 4 6-15,0 3-2 16,7 1-2-16,7 0 2 0,2-4-5 16,13-3 2-16,6-1 6 15,5-2-4-15,3-1 3 16,2-2 2-16,-3 0-3 15,-1 2-1-15,-9 1 2 16,-5-1-4-16,-11 3 0 0,-6 3 0 16,-14-3 1-16,-8 1-8 15,-8-3 5-15,-1-1-53 16,-4-6-34-16,6-4-44 16,7-10-77-16,13-11-193 15</inkml:trace>
  <inkml:trace contextRef="#ctx0" brushRef="#br0" timeOffset="96654.28">19873 5757 126 0,'0'0'338'0,"0"0"-131"16,0 0-136-16,0 0 37 16,9 53 6-16,-4-32-31 15,0 6-29-15,1 2-3 16,-2 0-15-16,0 3-15 0,4-2-4 16,-4-5-8-16,-1-1-6 15,1-7 4-15,2-7-2 16,-3-4 8-16,-1-6 12 15,2-7 10-15,-1-12-2 16,-3-5-20-16,0-8-11 0,0-7 2 16,-3-1-2-16,-2-2-2 15,2 5 3-15,2 5-4 16,1 8 2-16,0 10-8 16,7 11 9-16,5 6-2 15,3 11 1-15,3 6 2 0,-1 3 4 16,1 1-5-16,-4 3 0 15,-1-6 3-15,-4-1-4 16,-4-6-3-16,2-5 7 16,-5-5-2-16,0-4 0 0,1-7 9 15,1-10-7-15,3-7 2 16,1-6-5-16,3-4 0 16,1-1 1-16,1 6 0 15,-1 6-5-15,2 9 0 16,1 14-1-16,0 9-5 15,3 14 4-15,-7 5 1 16,2 5 0-16,-4 2 5 0,-2-2-5 16,-1-4-21-16,-1-4-69 15,2-7-123-15,1-11-257 16</inkml:trace>
  <inkml:trace contextRef="#ctx0" brushRef="#br0" timeOffset="97369.03">20435 5901 120 0,'0'0'723'0,"0"0"-598"15,0 0 0-15,0 0-37 0,0 0-34 16,-37-37-25-16,29 32-11 16,3 4-10-16,-3 1-8 15,5 1-1-15,2 6-3 16,1 2-1-16,0 1 2 0,5 2 0 15,2 0-1-15,1 0-1 16,0 0-13-16,3 1-8 16,0-2-4-16,-2 1-4 15,3-1 5-15,0-2-18 16,3-2-16-16,-2-3 10 0,1-1 15 16,-1-3 7-16,-1 0 39 15,-2-6-6-15,-3-1 4 16,-1-1 4-16,-1 0 12 15,-1 1 12-15,-1 1-6 16,-1 0-7-16,-2 0 2 16,0 2-1-16,0-2-4 0,-2 2 0 15,-3-2 1-15,2 2-6 16,1 1-7-16,-2 2-7 16,2 0 1-16,2 1-1 15,0 0-6-15,0 2 4 16,6 2-3-16,0-1 1 0,4 0 3 15,-2-3 0-15,1 0 3 16,3-1 2-16,-5-4 1 16,0 1-3-16,-3 0 2 15,2 0 0-15,-3 2 1 16,-2 2 6-16,2 6-8 0,2 7 1 16,-1 5 14-16,5 3-1 15,-1 5 2-15,2 2-8 16,1 2-5-16,-1 0 3 15,-2-3-5-15,-4 3 2 16,-2-1 7-16,-2-1-2 0,-3-2 0 16,-4-3 1-16,-7-3 14 15,-3-6 20-15,-2-4 28 16,-3-8-31-16,2-2-8 16,-2-9-16-16,6-11-11 15,11-8-1-15,8-9-11 16,19-13-23-16,15-6-33 0,18-8-48 15,16-5-58-15,7 0-245 16,4 2-299-16</inkml:trace>
  <inkml:trace contextRef="#ctx0" brushRef="#br0" timeOffset="98017.79">20642 5784 324 0,'0'-3'-225'16,"0"-4"790"-16,0 3-454 0,0-6 1 15,-4 3-9-15,0 0-17 16,1-3-10-16,-3 6-9 16,1-1-15-16,-3 1-14 15,2 4-22-15,0 0-14 16,-1 6-2-16,-4 8-5 0,2 3-10 15,0 7-22-15,-1 3-40 16,6 3 34-16,4-6 26 16,5-8-23-16,15-10-237 15</inkml:trace>
  <inkml:trace contextRef="#ctx0" brushRef="#br0" timeOffset="100833.33">18659 6199 104 0,'0'0'6'0,"0"0"284"15,22-45-233-15,-12 30-8 16,1 1-2-16,-1 1 9 16,2 4 9-16,-1 1 11 15,-1 1-5-15,-1 4-1 0,-1 3-21 16,-5 0-11-16,0 6-14 15,-3 7-5-15,0 8-1 16,-6 8 8-16,-9 9-5 16,-4 7 8-16,-3 9-9 15,-7 7-5-15,-6 5-4 0,3 0-7 16,-5 0-4-16,7-2 4 16,1-6-6-16,5-8-21 15,8-11-102-15,4-12-202 16,8-14-262-16</inkml:trace>
  <inkml:trace contextRef="#ctx0" brushRef="#br0" timeOffset="101137.26">18420 6632 585 0,'0'0'219'0,"0"0"-179"15,0 0 33-15,-42-1-3 16,33 1-31-16,2 4-17 16,3 7-6-16,-1 2-8 15,4 7 1-15,1 4-4 0,0 6-1 16,0 4 0-16,-1 1-4 16,0 1 1-16,0-6 2 15,-1-2-3-15,0-8 0 16,2-4 1-16,0-6 2 0,7-6 32 15,7-4-8-15,9-4-11 16,9-9-5-16,8-7-17 16,11-5-147-16,3-7-303 15</inkml:trace>
  <inkml:trace contextRef="#ctx0" brushRef="#br0" timeOffset="102170.05">17685 7193 473 0,'0'-3'225'16,"0"-1"-59"-16,0 0-91 0,0 0-10 15,0 4-18-15,4 5-33 16,-2 11-15-16,2 8-2 15,0 7 3-15,0 10 3 16,-4 2-6-16,0 4 17 16,0-3-15-16,0-3 4 0,0-3-18 15,0-8-92-15,3-7-84 16,0-10-238-16</inkml:trace>
  <inkml:trace contextRef="#ctx0" brushRef="#br0" timeOffset="103467.62">18089 7287 374 0,'-4'1'-170'0,"0"1"679"16,3-2-428-16,1 0 27 15,3 0-53-15,4 0-19 16,7-2-8-16,3-3 5 0,3 0-15 16,5 1-14-16,2-3-4 15,-1 3-10-15,-1-2-112 16,-1 2-192-16,-5-2-315 15</inkml:trace>
  <inkml:trace contextRef="#ctx0" brushRef="#br0" timeOffset="103968.89">18335 7230 74 0,'0'0'703'0,"0"0"-605"0,0 0 2 15,0 0-41-15,0 0-28 16,0 0-19-16,8 44-3 16,3-27-3-16,2 5 0 15,3-2-3-15,1-1-2 0,-3-2 1 16,-3-3-11-16,-1-1-19 16,-2-6 6-16,-4-1 9 15,-1-5 13-15,-1-1-3 16,-2-8 18-16,0-2-5 15,0-4 2-15,0-2 10 0,0 3-4 16,2 2-8-16,0 5-3 16,2 5-1-16,2 2-11 15,2 7 4-15,1 4 6 16,0-1-3-16,3 0 1 16,-1-3-1-16,2-5-1 0,0-3 2 15,3-9-7-15,0-6 6 16,4-7 9-16,-3-4-11 15,-1-6-3-15,-5 1-2 16,-4 2 11-16,-2 4-5 16,-5 8 4-16,0 10-6 15,-6 7 2-15,0 14 14 0,-2 10-10 16,3 6 2-16,3 4 2 16,2 0-5-16,6-4 2 15,9-6-6-15,8-10-3 16,5-9-14-16,5-11-120 0,7-15-464 15</inkml:trace>
  <inkml:trace contextRef="#ctx0" brushRef="#br0" timeOffset="104500.68">18901 6124 619 0,'0'0'339'0,"0"0"-308"0,22 48 22 15,-3-15 11-15,9 9-26 16,10 11-21-16,5 8-3 16,3 3-9-16,4 3 1 15,-1-1 2-15,-2-2-9 0,-7-4 6 16,-6-8-6-16,-5-5-23 15,-7-7-41-15,-7-9-60 16,-3-11-106-16,-8-13-234 16</inkml:trace>
  <inkml:trace contextRef="#ctx0" brushRef="#br0" timeOffset="105050">19456 7171 428 0,'0'0'174'0,"0"0"86"0,0 0-162 16,0 0-42-16,0 0 2 16,40-16-29-16,-11 24-4 15,4 8 7-15,-1 5-12 16,3 6-14-16,-8 0-2 0,-4 4-6 16,-8-1 0-16,-6-3-1 15,-9-1-1-15,-13-5-3 16,-3 0 18-16,-10-9-6 15,-1-5 3-15,-2-7-2 16,3-7 12-16,4-12 19 16,5-9-6-16,8-8-23 0,7-3-5 15,8-2-9-15,10 4-62 16,10 4-109-16,4 7-256 16</inkml:trace>
  <inkml:trace contextRef="#ctx0" brushRef="#br0" timeOffset="105733.89">20023 7196 179 0,'0'0'637'16,"0"0"-622"-16,0 0-8 0,0 0-2 15,0 0-6-15,0 0-1 16,0 0-22-16,29 40-32 15,-24-29-3-15,-1 5 47 16,3-1 13-16,-4 0 6 16,1 0 34-16,2 2 38 0,-1 0 2 15,1 2-14-15,0-2-14 16,0 1-33-16,0-1-10 16,-3-1-4-16,3 1-5 15,-4-3 0-15,0 0 0 16,-2-4-16-16,0-3-73 15,0-4-133-15,-2-3-235 0</inkml:trace>
  <inkml:trace contextRef="#ctx0" brushRef="#br0" timeOffset="105916.91">19990 7420 329 0,'0'0'-189'0,"0"0"761"0,0 0-478 16,0 0 37-16,0 0-71 15,0 0-36-15,0 0-1 16,0 0-9-16,47-17-11 16,-23 10-2-16,1 0-9 0,2 1-40 15,-1-1-83-15,-1-1-51 16,-7-3-41-16,-1 1-137 16</inkml:trace>
  <inkml:trace contextRef="#ctx0" brushRef="#br0" timeOffset="106368.6">20222 7305 96 0,'0'0'-11'0,"0"0"307"15,0 0 56-15,0 0-172 16,0 0-34-16,0 0-46 16,0 0-39-16,-16 13-3 15,24 1-5-15,4 2-23 16,0 1-11-16,4 0-11 16,-3-1-6-16,2-3 5 0,-3-4-4 15,-4-2-3-15,-1-4 1 16,0-1-4-16,-5-2-3 15,-1-3 12-15,0-6 0 16,0-2-2-16,-1-5-3 0,0 1 2 16,0 0 1-16,0 2-3 15,1 3-4-15,4 5 1 16,3 4-4-16,3 1 6 16,2 4 1-16,2 3-3 15,1 2-1-15,1-2 7 0,-1-3-5 16,3-4 0-16,-2-2-2 15,3-9-14-15,-2-3 12 16,-5-6-2-16,0-1-12 16,-7-1 9-16,-2 4 6 15,-4 4 4-15,-8 7 1 16,-2 7-7-16,-3 8 2 0,-1 15 22 16,3 3-9-16,3 6 4 15,7 1 6-15,1-2-1 16,13-5-17-16,12-9-3 15,7-12-2-15,9-6-39 16,9-22-162-16,2-11-400 0</inkml:trace>
  <inkml:trace contextRef="#ctx0" brushRef="#br0" timeOffset="108551.31">10723 8797 748 0,'0'0'112'16,"0"0"-114"-16,0 0 32 16,40 42 23-16,-8-25-10 15,8-1-3-15,11 2-3 16,12 1 4-16,11-1-5 15,11-1-10-15,9-1-12 0,8-2-1 16,0 0 3-16,0-4-9 16,-12 0-6-16,-8-1 2 15,-12-2-3-15,-13-3-14 16,-14-2-66-16,-16-5-217 16,-10-13-248-16</inkml:trace>
  <inkml:trace contextRef="#ctx0" brushRef="#br0" timeOffset="108817.36">11577 8807 696 0,'0'0'356'15,"0"0"-324"-15,0 0-5 16,0 0 35-16,46 25 21 16,-11-18-22-16,5 2-24 15,2 1-16-15,1 1-15 16,-3 6-5-16,-7 2-2 0,-10 2 1 15,-10 7-7-15,-11 3 3 16,-11 5 2-16,-17 4 6 16,-10 2 1-16,-14 4 2 15,-6-1-5-15,1-1 4 16,3-4-20-16,8-4-45 0,10-8-61 16,18-12-90-16,16-14-263 15</inkml:trace>
  <inkml:trace contextRef="#ctx0" brushRef="#br0" timeOffset="109350.83">13057 8942 135 0,'0'0'796'16,"0"0"-750"-16,0 0 21 15,0 0-31-15,0 0-9 16,44-23 7-16,-18 23-13 16,4 1-5-16,1 10-14 15,-6 5-2-15,-4 10-4 0,-11 5-6 16,-8 7-12-16,-8 8-23 15,-15 1-19-15,-10 4 6 16,-6-2-12-16,-1-3 41 16,2-6 31-16,4-7 3 15,12-7 34-15,8-6 33 0,12-3-3 16,8-3-9-16,12-5 10 16,14-3 14-16,6-3-41 15,6-3-27-15,4-5-12 16,-1-8-17-16,-6-11-190 15,-6-7-344-15</inkml:trace>
  <inkml:trace contextRef="#ctx0" brushRef="#br0" timeOffset="109866.36">13374 9130 657 0,'0'0'356'0,"0"0"-337"16,0 0-21-16,0 0 6 15,0 0-12-15,0 0-94 16,0 0-334-16</inkml:trace>
  <inkml:trace contextRef="#ctx0" brushRef="#br0" timeOffset="110317.12">13157 8771 689 0,'0'0'256'0,"-36"-45"-203"16,32 25 29-16,8 4 15 15,14 5-51-15,14 4-26 16,12 7-5-16,12 4-10 16,9 16-7-16,4 11 4 0,5 13-7 15,-5 13 2-15,-4 11 1 16,-11 10-1-16,-14 5-3 15,-16 10-14-15,-19 7-38 16,-14-1-42-16,-22-2-62 16,-19-8 45-16,-12-8 107 15,-13-18 13-15,-8-18 26 0,-11-18 66 16,-5-20-31-16,-9-16-24 16,4-23-16-16,3-22-15 15,10-20 13-15,13-20 14 16,21-11-11-16,22-11-5 0,24-5 10 15,21 0-39 1,29 6 31-16,27 10-16 0,19 13-8 16,19 15 3-16,9 19 1 15,6 17 0-15,-3 20 1 16,-9 16-3-16,-15 15 0 16,-16 23-3-16,-19 15-10 15,-24 8-96-15,-16 3-279 0</inkml:trace>
  <inkml:trace contextRef="#ctx0" brushRef="#br0" timeOffset="110717.63">14509 8772 1008 0,'0'0'108'0,"0"0"-50"15,19 39-37-15,-4-8 24 16,3 12-3-16,1 9-23 16,-4 7-8-16,-2 3-8 15,-4 2-3-15,-7-2-15 16,-2-5-81-16,-2-10-133 0,-3-14-347 15</inkml:trace>
  <inkml:trace contextRef="#ctx0" brushRef="#br0" timeOffset="110934.13">14703 8543 532 0,'0'0'324'0,"0"0"-281"15,0 0-20-15,0 0-19 16,39 36-7-16,-24-7 4 16,1-1-20-16,-3 2-216 15</inkml:trace>
  <inkml:trace contextRef="#ctx0" brushRef="#br0" timeOffset="111250.72">15024 8775 157 0,'0'0'969'16,"0"0"-922"-16,11-44-3 15,-16 31-8-15,-6 5-39 16,-3 4 0-16,-1 4-4 0,-1 5-9 16,5 11 30-16,4 5-16 15,6 2-5-15,1 1 5 16,11 0-2-16,5-1-5 16,5-4 13-16,0-1 3 0,3-1-5 15,-8 1 1-15,-2 1-3 16,-8-1-1-16,-6 2-2 15,-14 6-20-15,-10-1-57 16,-13 4-100-16,-2-1-3 16,-3-5 21-16,6-6-42 0</inkml:trace>
  <inkml:trace contextRef="#ctx0" brushRef="#br0" timeOffset="113466.84">15763 8797 191 0,'-13'-12'679'0,"0"2"-619"0,1 2 58 16,-3 2-19-16,1 6-41 15,-2 4-42-15,1 14-12 16,1 11-6-16,1 10-1 16,3 9 1-16,6 3 1 0,4 3-1 15,2-3 0-15,10-7-2 16,3-8-2-16,6-11 1 16,5-9-4-16,6-11 8 15,2-6 4-15,5-14 8 16,-3-7 2-16,-2-5-6 0,-4 0-6 15,-7 2 2-15,-8 5 0 16,-5 8 0-16,-6 8 0 16,-2 4-9-16,-2 14-2 15,0 5 14-15,0 4 4 16,0 1-5-16,1-3-3 16,3-4-2-16,-2-4 5 0,4-8 1 15,2-5-5-15,1-11 7 16,0-10 5-16,0-8-11 15,-4-5-24-15,-5-4 8 16,0 0 13-16,-9 4 5 16,-3 7-6-16,-1 8 1 0,-1 13 6 15,1 6 6-15,2 10-10 16,0 10-4-16,4 3-3 16,1 1 7-16,5 0-3 15,1-4-1-15,3-6 2 0,7-5-3 16,2-8-5-16,1-2 6 15,3-8 11-15,-3-5 1 16,2-3-2-16,-3 4-4 16,-1 3 14-16,-3 5 12 15,3 5 8-15,1 5-19 16,0 10-9-16,1 3 0 0,0 3 1 16,5-1-5-16,-5 0-5 15,3-6 3-15,-5-4-4 16,1-3 2-16,-5-7-4 15,1 0-1-15,-3-5 9 16,2-7 1-16,-3 0-6 0,-1-1 4 16,0 0 0-16,0 4-3 15,-1 2 1-15,1 4-4 16,1 3-3-16,2 2 1 16,0 4-5-16,2-1 10 15,-1 1-1-15,4 0 0 0,-4-2 0 16,1-4 2-16,1 0-3 15,-4-6-4-15,4-2 2 16,-3-2-3-16,1 0 6 16,-3 1-1-16,0 2-4 15,2 6 2-15,-2 1-8 0,0 5-2 16,3 8-3-16,-2 0 8 16,6 1 14-16,-4-1 0 15,0-3-6-15,1-6 5 16,0-4 2-16,2-1 0 0,-1-12 8 15,1-4-8-15,0-3-6 16,-3-1 2-16,0 0-6 16,-3 4 3-16,1 5 2 15,-3 6-4-15,0 6-1 16,2 13-12-16,1 9 1 16,1 9 4-16,4 4 14 0,-3 5 1 15,1 1 0-15,-2-1-4 16,1 1 0-16,-2-1 2 15,-2 1-3-15,-1-1-3 16,-2-3 1-16,0-6 2 16,0-7 3-16,0-7 1 0,-3-11-3 15,0-6 6-15,-3-17 9 16,0-10 3-16,2-13 1 16,-1-8-12-16,1-10-3 15,2-8-4-15,2 1-4 16,8 2 1-16,3 8-6 15,7 13-5-15,2 10 9 0,2 16 9 16,1 12-14-16,-2 6 2 16,-4 13 2-16,-5 7-3 15,-6 5 2-15,-6 2 0 16,-9 4 4-16,-9-2-6 0,-6-4 0 16,-4-2-7-16,2-10-26 15,8-8-39-15,2-8-55 16,12-18-119-16,6-12-370 15</inkml:trace>
  <inkml:trace contextRef="#ctx0" brushRef="#br0" timeOffset="114667.18">16699 8531 509 0,'3'-17'432'0,"-1"7"-326"15,-2 6-8-15,0 4-36 0,0 13-52 16,-3 12-12-16,-1 12 23 15,0 10-7-15,1 10-5 16,2 4 7-16,1-1 10 16,4-4-10-16,5-7-5 15,7-10-7-15,6-9-6 0,0-10 3 16,5-9 3-16,2-11 12 16,-2-5-5-16,-2-14-8 15,-2-8 1-15,-5-5-10 16,-5-1-5-16,-5 0 5 15,-6 8 0-15,-2 6 8 16,-2 14-4-16,-6 7-9 0,0 18 0 16,-2 7 18-16,3 5-2 15,1 2 1-15,0-2-1 16,6-2-6-16,0-10 4 16,7-6-1-16,2-5-2 15,4-9-1-15,3-6 16 0,0-11-6 16,4-4-6-16,0-5-2 15,-4 2-3-15,-2 4 6 16,-2 4-3-16,-3 9-3 16,-1 7 4-16,0 9-8 0,1 5 7 15,-1 6 8-15,4 1-6 16,-1-2-1-16,0-4 0 16,3-2-1-16,-1-6 4 15,1-4-5-15,-4-3-2 16,3-7 9-16,-3-3-1 15,-1-1-4-15,-2-1 3 0,2 2-5 16,-2 6 1-16,1 4-1 16,1 2-7-16,1 7 1 15,0 4 8-15,1 0 0 16,1 0 0-16,1-5-1 16,-3-5-1-16,2-3 2 0,2-3-1 15,0-8 4-15,-1-5 0 16,1-1-11-16,-2 0 5 15,0 3 4-15,-3 4-4 16,-3 6 1-16,3 4-3 16,-4 13-10-16,4 2 8 0,-1 5 8 15,2 0-1-15,1-3 1 16,0 0-1-16,-2-7-2 16,5-6 5-16,-1-4-4 15,3-3 3-15,1-8 7 16,-1-6-12-16,1-1-5 15,-3-4-16-15,-5 4-2 0,-4 2-2 16,-4 4 1-16,-1 6 4 16,-6 4-16-16,-5 4-14 15,0 8 48-15,1 3 17 16,2-1-12-16,2 3-3 0,5-1 3 16,1-3-6-16,5-1 3 15,3-4 3-15,4-2-3 16,2-4 9-16,1 0-3 15,1-3-2-15,-3-1-4 16,-1 0 9-16,-2 2-8 0,-3 2 1 16,-1 0-3-16,-3 7-3 15,0 3 7-15,1 3 1 16,-2-3-1-16,3-2 0 16,-1-1-2-16,2-4 2 15,-2-1-1-15,1-2 2 16,0-6 3-16,0-4-1 0,-1-3-4 15,0-4 0-15,-1-2-1 16,0-4-2-16,-1-3 2 16,2-4-15-16,-4-2 0 15,4-2 0-15,5-2-1 0,2 1 14 16,3 5-11-16,1 7 28 16,1 7-16-16,-1 9 6 15,-1 9 6-15,-3 12-14 16,-2 7 4-16,2 6-1 15,-2 2 9-15,-3-1-2 16,1 2 2-16,-2-3 1 0,0-3-10 16,1-3 0-16,-1-2 1 15,3-5-10-15,-2-7-45 16,0-5-128-16,0-4-190 16</inkml:trace>
  <inkml:trace contextRef="#ctx0" brushRef="#br0" timeOffset="114917.83">17866 8477 109 0,'-6'-34'799'15,"3"11"-715"-15,2 6 30 0,0 7 18 16,-1 9-55-16,0 2-33 16,0 12-28-16,2 8-14 15,0 12 8-15,0 11 12 16,9 9 12-16,5 8 7 15,7 4-10-15,4 2-13 0,-2-2-9 16,3-4-9-16,-4-6 2 16,-4-8-7-16,-5-7-39 15,-9-9-32-15,-3-11-54 16,-3-13-98-16,-3-9-115 16,-5-20-361-16</inkml:trace>
  <inkml:trace contextRef="#ctx0" brushRef="#br0" timeOffset="115084.3">17882 8751 213 0,'0'0'743'0,"0"0"-683"15,-31 40 27-15,29-34 16 16,6-5-20-16,13-1-47 16,17-13-25-16,13-4-16 15,11-7-91-15,12-9-194 16,5-3-316-16</inkml:trace>
  <inkml:trace contextRef="#ctx0" brushRef="#br0" timeOffset="116317.14">14667 6557 1003 0,'-28'4'33'16,"8"-4"-32"-16,6 0 14 16,5 0-1-16,8 0-12 0,1 0 1 15,4 0-11-15,14 0 1 16,8 0 6-16,15 3 7 16,22-2 17-16,22 2-9 15,23-3-1-15,26 2-3 16,18-2 0-16,21 0 7 0,13-3 14 15,8-6 5-15,9-2 22 16,1-3 21-16,1-2 11 16,-5-2-6-16,-7 2-18 15,-9 3-17-15,-17 2-27 16,-24 4-15-16,-26 4-8 0,-28 3-4 16,-33-3-78-16,-32-5-229 15,-24-12-402-15</inkml:trace>
  <inkml:trace contextRef="#ctx0" brushRef="#br0" timeOffset="117101.02">14170 9808 488 0,'0'0'591'0,"0"0"-573"16,0 0 28-16,0 0 8 16,4-40-21-16,0 30-16 15,8 1 10-15,-1 1-15 16,12 0-10-16,12 3-2 16,15 3-4-16,19 2 2 15,22 0 4-15,20 0-2 0,22 0 0 16,21-1 4-16,15-4-4 15,17-4 14-15,12-5 23 16,11-2 23-16,9-3 22 16,5-3 1-16,4-2-12 0,-3 1-16 15,-4 1-5-15,-12-1-23 16,-12 2-6-16,-23 2-11 16,-25 1-9-16,-27 2 1 15,-29 2-16-15,-26-3-46 16,-25-6-114-16,-17-10-95 15,-8-12-300-15</inkml:trace>
  <inkml:trace contextRef="#ctx0" brushRef="#br0" timeOffset="120266.94">17181 9995 137 0,'-7'0'631'0,"0"-5"-535"15,2-4 38-15,1-1-40 16,3 2-20-16,1-2-23 0,3-3-19 15,7 1-8-15,3 0-9 16,7 0-13-16,0 1 7 16,6 3-6-16,-1-1-7 15,4 7 7-15,0 2-2 16,-2 5-3-16,0 8 2 0,-3 5-1 16,-4 6-3-16,-5 6 7 15,-5 3-7-15,-7 5-2 16,-3 0-3-16,-12 1-23 15,-4-2 14-15,-4-3 9 16,-4-6 10-16,0-4 7 16,3-5-3-16,4-8-2 0,3-4 3 15,7-7 8-15,7-7-2 16,2-11-1-16,11-8-6 16,2-8 8-16,7-4-10 15,-2-5-10-15,6 2 5 16,-3 0 6-16,-4 2-2 0,0 4-1 15,-3 4-3-15,-3 2 3 16,-4 6 2-16,-3 5-1 16,-1 5 1-16,-4 3 8 15,-1 5 13-15,0 5 0 16,0 5-12-16,-6 13-14 0,-3 6 10 16,0 8 5-16,1 5-4 15,-2 7 5-15,4-3-2 16,6-1-4-16,0-3-4 15,9-6-5-15,11-7-2 16,4-7 2-16,10-9-2 0,9-8-41 16,8-8-63-16,5-13-256 15,5-6-558-15</inkml:trace>
  <inkml:trace contextRef="#ctx0" brushRef="#br0" timeOffset="121351.22">16554 10100 107 0,'-6'3'3'16,"3"0"479"-16,1-2-343 15,-1-1-10-15,3 0-44 0,1 0-23 16,7 0-16-16,7 0 5 16,9 0-12-16,2 0-1 15,13-1-23-15,3-3-15 16,6-3-7-16,2-6-169 15,2-7-506-15</inkml:trace>
  <inkml:trace contextRef="#ctx0" brushRef="#br0" timeOffset="124799.72">18220 9794 178 0,'0'0'557'15,"0"0"-440"-15,0 0-28 16,0 0-29-16,0 0-13 0,0 0-14 16,48-5-8-16,-25 1-11 15,4 0-8-15,2 0-4 16,0-1-4-16,1-2-15 16,-1 0-111-16,-4-2-290 0</inkml:trace>
  <inkml:trace contextRef="#ctx0" brushRef="#br0" timeOffset="125001.87">18282 9856 452 0,'0'0'19'0,"0"0"209"16,0 0-117-16,-27 41-15 15,27-36-59-15,9-1-19 16,4-3 0-16,6-1-4 15,5 0-11-15,6-3-2 0,3-7-79 16,4-5-229-16</inkml:trace>
  <inkml:trace contextRef="#ctx0" brushRef="#br0" timeOffset="126016.63">19053 9733 104 0,'0'0'439'0,"0"0"-343"0,0 0 1 16,31-37-2-16,-11 25-16 16,1 2-30-16,5 0-13 15,2-1-16-15,3 4-6 0,2-2-8 16,-3 5-4-16,0 3 2 16,-3 1-6-16,-3 7 2 15,-6 7 2-15,-6 7-6 16,-3 5-1-16,-7 5 0 15,-4 6-19-15,-12 3 4 16,-7 4 6-16,-8 0 1 0,-5 0 15 16,-3-1-10-16,-4-2 24 15,2-4 5-15,0-2 23 16,7-5-1-16,6-6 3 16,7-3 1-16,8-5-9 15,6-2-3-15,8-4-21 16,12-1-3-16,10-4 1 0,9-3 5 15,6-2-11-15,9 0-2 16,2-6-10-16,4-4-50 16,-2-4-159-16,-2 0-266 15</inkml:trace>
  <inkml:trace contextRef="#ctx0" brushRef="#br0" timeOffset="126750.05">19412 9035 100 0,'0'0'786'0,"0"0"-753"0,0 0 11 16,0 0-32-16,0 0 18 15,12 44-16-15,1-24-9 16,2 4 0-16,-1-1-6 16,1-2 1-16,-3-1 2 15,-1-4-4-15,-4-2 0 16,-2-5-1-16,-1-4-5 0,-4-1 12 15,0-4-3-15,0-4 9 16,0-8 5-16,2-6 3 16,1-4-1-16,3-7-1 15,3 2-5-15,3 2-8 16,0 3 0-16,2 8-4 0,1 8 4 16,2 6 1-16,0 13-2 15,-1 7 8-15,-2 6 10 16,1 2 8-16,-2 3-9 15,-1-4-14-15,-1 0-3 16,-5-7-4-16,1-7-86 0,-1-13-328 16</inkml:trace>
  <inkml:trace contextRef="#ctx0" brushRef="#br0" timeOffset="127518.13">19676 10027 115 0,'0'0'701'0,"0"0"-562"16,0 0-35-16,0 0-59 15,0 0-9-15,0 0 18 16,55 12 11-16,-24-10-26 0,3-1-23 15,5-1-5-15,1 0-8 16,1-4-2-16,-1-3 0 16,-4-3-35-16,-1-3-86 15,-6-1-262-15,-10-5-412 16</inkml:trace>
  <inkml:trace contextRef="#ctx0" brushRef="#br0" timeOffset="128617.02">20412 9843 200 0,'0'0'527'15,"0"0"-309"-15,0 0-80 16,0 0-70-16,0 0-1 16,5-37-18-16,10 27-27 15,7 3-7-15,3 0-6 0,2 0-6 16,2 6-2-16,-2 1 0 15,0 0-2-15,-5 4-2 16,0 10 4-16,-3 3-5 16,-5 9 3-16,-3 4 2 15,-3 5-7-15,-6 6 6 0,-2 3 0 16,-9-1-6-16,-5-2 5 16,-4 0 8-16,-2-7-11 15,0-4 13-15,0-7-5 16,6-9 18-16,6-4 1 0,0-7-11 15,7-6 0-15,1-12 6 16,12-10-8-16,3-9-1 16,7-7-8-16,5-7 0 15,2 0 6-15,0 1-10 16,1 1-3-16,-1 8 11 16,-5 5-4-16,0 5-1 0,-8 6 1 15,-3 4-1-15,-8 8 2 16,0 0 1-16,-3 6-3 15,-2-1 5-15,0 3-3 16,0 2-2-16,-2 1-1 16,-3 9-1-16,1 10-1 15,1 8 5-15,-2 9 4 0,0 6 5 16,2 5 4-16,1 2-10 16,-1-2-1-16,3-5-1 15,1-8-3-15,7-5 1 16,6-10-1-16,8-7-4 15,7-12-13-15,7-6-72 0,11-18-237 16,2-8-522-16</inkml:trace>
  <inkml:trace contextRef="#ctx0" brushRef="#br0" timeOffset="129116.85">21226 9883 350 0,'0'0'-202'0,"0"0"872"0,0 0-486 16,0 0-44-16,0 0-32 15,0 0-27-15,0 0-36 16,0 0-7-16,0 0 3 16,61-8-13-16,-27 8-5 0,-1 0-17 15,4 1-6-15,-8-1 3 16,-2 2-6-16,-1-1-10 15,-8-1-64-15,-3 0-173 16,-3-6-235-16</inkml:trace>
  <inkml:trace contextRef="#ctx0" brushRef="#br0" timeOffset="129568.29">21842 9554 146 0,'0'0'814'16,"0"0"-711"-16,0 0 14 15,0 0-36-15,0 0-49 16,-13 47-6-16,18-15 12 15,3 9 16-15,-1 9 3 0,2 4-18 16,-6 4-6-16,-1 2 2 16,-2-5-8-16,0-2-16 15,-1-5-6-15,-2-4-6 16,0-7-4-16,-3-9-33 0,1-9-83 16,2-16-147-16,1-12-325 15</inkml:trace>
  <inkml:trace contextRef="#ctx0" brushRef="#br0" timeOffset="139868.28">16776 10435 147 0,'-12'2'-64'0,"1"2"500"0,7-4-335 16,0 0 44-16,4 0-53 16,8 3-24-16,9 1-12 15,11 2 31-15,13-2 28 16,15-1-9-16,13-3-25 16,14 0-9-16,7-5-31 0,9-4-22 15,0-3-10-15,-5 1-8 16,-7 1 2-16,-14 1-8 15,-17 1-36-15,-16 4-53 16,-19 1-156-16,-15-1-195 16</inkml:trace>
  <inkml:trace contextRef="#ctx0" brushRef="#br0" timeOffset="140668.13">16172 10806 460 0,'0'0'448'16,"0"0"-404"-16,0 0 16 15,0 0-21-15,-15 44-14 16,21-20-9-16,5 3 4 16,1 5-4-16,-1-1 7 0,-2 0-8 15,2 0-8-15,-6-4-1 16,1-4 0-16,-4-3-2 15,0-6 5-15,-1-5-2 16,0-5 3-16,0-4 6 16,-1-6 3-16,2-9 9 15,0-8-13-15,2-10-10 0,-1-2-4 16,4-5-1-16,0 4-4 16,5 2 13-16,4 7-10 15,5 9 8-15,-1 8 12 16,6 7 14-16,-1 6 19 15,-2 10 5-15,-2 4-6 0,-4 4-23 16,-5 3-23-16,-5-1-7 16,-2 1-3-16,-5-3-4 15,0-1-68-15,-2-4-88 16,-4-6-139-16,3-9-286 16</inkml:trace>
  <inkml:trace contextRef="#ctx0" brushRef="#br0" timeOffset="140850.97">16534 10961 181 0,'0'0'596'0,"0"0"-437"16,0 0-29-16,0 0-53 16,0 0-39-16,38-17-25 15,-16 8-11-15,6-2-24 16,3-3-54-16,-2-2-160 0,0-3-303 15</inkml:trace>
  <inkml:trace contextRef="#ctx0" brushRef="#br0" timeOffset="141267.4">16759 10606 639 0,'0'0'317'0,"0"0"-257"16,-15 44 54-16,13-24 7 0,2 3-33 16,0 1-26-16,4 4-21 15,4 2-19-15,2-1-13 16,-2 0-3-16,2-2-5 16,-1 0 0-16,-4-7-1 15,0-4-3-15,1-5 3 16,-4-5-2-16,-1-6 1 0,-1-2 13 15,1-8 0-15,2-4-7 16,3-1-1-16,1-1-10 16,6 2-3-16,2 5 10 15,4 6-1-15,-2 3 0 16,1 6-2-16,-3 5-1 0,-3 4 0 16,-3 2-1-16,-7 0-4 15,-2 0-3-15,-4 0-18 16,-7-3-21-16,-5 0 6 15,-2-4-9-15,-1-3-21 16,5-4-6-16,1-4-34 0,10-11-68 16,3-10-162-16,7-5-149 15</inkml:trace>
  <inkml:trace contextRef="#ctx0" brushRef="#br0" timeOffset="141418.39">16980 10802 117 0,'0'0'5'0,"0"0"649"0,0 0-467 16,0 0-46-16,0 0-42 15,0 0-34-15,0 0-31 16,40 16-20-16,-36-2-8 16,2 0-3-16,-3 2-9 15,1-1-43-15,-2 1-79 16,-2-5-87-16,0-4-113 0,0-6-186 16</inkml:trace>
  <inkml:trace contextRef="#ctx0" brushRef="#br0" timeOffset="141550.01">16991 10713 176 0,'0'0'661'0,"0"0"-631"15,0 0 32-15,0 0-46 16,-3-37-15-16,10 28-27 16,4-4-168-16,3-5-419 15</inkml:trace>
  <inkml:trace contextRef="#ctx0" brushRef="#br0" timeOffset="141735.14">17106 10505 313 0,'0'0'657'15,"0"0"-577"-15,-24 37 59 16,17-17-22-16,7 7-53 16,0 2-8-16,7 3-16 15,0-2-18-15,4 1-15 16,2-5-6-16,-2-1-6 0,2-3-74 15,-3-7-123-15,-2-5-151 16,-4-8-297-16</inkml:trace>
  <inkml:trace contextRef="#ctx0" brushRef="#br0" timeOffset="142101.12">17053 10788 97 0,'0'0'807'0,"0"0"-714"16,0 0-1-16,0 0-21 15,0 0-3-15,58-16-19 16,-32-1-29-16,4-4-12 16,-3 0-2-16,-3 1-9 0,-6 1-4 15,-5 6-2-15,-6 2-1 16,-5 4 2-16,-2 6 11 16,0 1-11-16,-4 9-3 15,-1 6 18-15,1 2-4 16,0 1 1-16,4 2-3 0,4-4 6 15,4-1 0-15,7-2-4 16,2 0 4-16,3-2 0 16,1 2-6-16,-2 0 3 15,-4 1-4-15,-3 3 0 0,-7 0-1 16,-5 4-1-16,-4 2 1 16,-9 1 6-16,-6-1-9 15,-6 1 7-15,-4-3 3 16,-3-5-20-16,0-9-71 15,2-7-121-15,3-10-342 16</inkml:trace>
  <inkml:trace contextRef="#ctx0" brushRef="#br0" timeOffset="149169.07">18117 10781 416 0,'0'1'392'0,"0"-1"-305"15,-5-1-18-15,-6-1 4 0,-2 2-1 16,-1 0-30-16,-2 7-1 16,-4 10 2-16,0 12-20 15,2 15 1-15,-1 14 5 16,3 15-2-16,2 15 2 15,0 7-10-15,4 3-13 16,5-4 2-16,5-6-7 0,2-13-5 16,11-13 0-16,5-15-9 15,5-13-21-15,4-14-76 16,-3-17-218-16,3-9-502 16</inkml:trace>
  <inkml:trace contextRef="#ctx0" brushRef="#br0" timeOffset="150452.26">18403 11028 194 0,'-3'0'678'0,"-3"1"-591"16,1 7-7-16,0 4-41 15,2 6-18-15,3 7-16 0,0 5-4 16,0 4 2-16,2 1-5 16,4-1 1-16,-1-2-24 15,1-10-107-15,-1-9-242 16</inkml:trace>
  <inkml:trace contextRef="#ctx0" brushRef="#br0" timeOffset="150617.31">18367 10860 156 0,'0'0'719'16,"0"0"-715"-16,0 0-3 15,0 0-5-15,0 0-128 16,0 0-299-16</inkml:trace>
  <inkml:trace contextRef="#ctx0" brushRef="#br0" timeOffset="151001.15">18501 10994 161 0,'0'0'798'0,"0"0"-732"16,0 0 33-16,0 42-32 16,0-29-46-16,3 0-16 15,5 5 0-15,1 1-1 16,1-1-4-16,0-1 2 16,1 0-3-16,-3-4-7 0,0 0-2 15,-4-5-3-15,0-2 5 16,-1-3 8-16,-1-3-1 15,-2 0 4-15,2-8 6 16,-2-5-6-16,4-6-2 16,-1-2 3-16,4 0-10 0,2 1 9 15,0 4 2-15,5 3-4 16,-1 10 15-16,2 3 1 16,0 5-3-16,0 8 1 15,-2 2-11-15,-2 2-3 16,-2 2 3-16,-2-1-8 0,-1-2 3 15,-2-1-30-15,0-5-56 16,0-4-102-16,0-6-195 16</inkml:trace>
  <inkml:trace contextRef="#ctx0" brushRef="#br0" timeOffset="151783.47">18805 11021 191 0,'0'0'726'16,"0"0"-589"-16,0 0 6 16,0 0-48-16,0 0-53 0,0 0-25 15,0 0-12-15,0 0 1 16,38 32-1-16,-22-10 0 16,2 1-3-16,2 2-3 15,-3-2 2-15,-1-2-6 0,-4-4-4 16,-2-4 5-16,-2-3 3 15,0-6 1-15,-6-4 2 16,0-8 4-16,1-7 2 16,-3-6-3-16,2-2-5 15,-2 0 3-15,2 4-2 16,2 3-1-16,2 9 1 0,4 6-9 16,4 2 4-16,2 6 4 15,6 4-2-15,-4-1 2 16,4 2 2-16,-1-2-4 15,0-6 2-15,-2-1 3 16,1-3-6-16,-2-6 4 0,0-5 4 16,-1-5-2-16,-3-2-2 15,-5-1-1-15,-3 2-10 16,-2 4 2-16,-4 5 4 16,0 5-3-16,-6 7-5 0,0 10 4 15,1 9 8-15,-1 7 2 16,1 4-4-16,2 0 4 15,3-1 1-15,0-5-5 16,7-5 5-16,3-7-6 16,4-9 2-16,3-7 8 15,3-6 11-15,1-8-5 0,2-9-8 16,-1-2-2-16,-2-3-1 16,-4 0 3-16,-4 4-4 15,-4 3 3-15,-1 5 1 16,-7 6-5-16,0 3 4 15,-2 7-1-15,-6 0-7 16,2 6 3-16,2 2-1 0,-2 1-4 16,6 1-1-16,0 0-7 15,6-1 1-15,3-1 5 16,5-1-4-16,2 1 5 16,1 1-1-16,-4 0 0 0,-2 3 8 15,-2 4 1-15,-4 2-3 16,-1 1 4-16,-4-1 1 15,2-1 8-15,-2-1 6 16,3-5-8-16,4-5 2 16,0-5-7-16,5-2-4 0,3-9-10 15,1-6-108-15,3-6-265 16</inkml:trace>
  <inkml:trace contextRef="#ctx0" brushRef="#br0" timeOffset="152051.44">19679 10707 182 0,'0'0'784'0,"0"0"-706"15,0 0 20-15,-9 57 15 16,9-25-63-16,0 5-15 15,0 6-18-15,3 2-14 16,-1 1-1-16,-1-1 2 16,2-3-7-16,-3-4 2 0,2-7-24 15,0-3-32-15,2-8-71 16,-1-8-82-16,4-11-160 16</inkml:trace>
  <inkml:trace contextRef="#ctx0" brushRef="#br0" timeOffset="152217.79">19630 10961 468 0,'0'0'465'15,"0"0"-371"-15,-38 23 45 16,34-20-36-16,5-1-73 0,14-2-29 16,10 0 5-16,12-8 3 15,9-5-8-15,8-7-77 16,5-7-248-16,3-4-581 15</inkml:trace>
  <inkml:trace contextRef="#ctx0" brushRef="#br0" timeOffset="153135.65">20463 10674 114 0,'0'0'756'0,"0"0"-702"15,0 0 74-15,0 0-39 16,0 0-53-16,0 0-30 0,0 74 3 15,8-23 7-15,2 9-4 16,-1 2-9-16,-1 2 1 16,-4-6-1-16,0-8-3 15,-2-7 3-15,-2-9-3 16,0-10 0-16,0-7 4 16,2-6-2-16,-2-8 2 0,1-3 8 15,1-11 19-15,6-6 15 16,4-5-22-16,1-2-22 15,6 2-8-15,5 3 2 16,0 6 5-16,1 8-1 16,0 3-2-16,-3 2-2 0,-9 6 3 15,-5 3-1-15,-2 3-5 16,-6 1 1-16,-12 3-10 16,-3-1-8-16,-6 2-40 15,-1-4 48-15,0-1 15 16,1-5-2-16,6-6-25 0,8-1-28 15,5-11-56-15,2-8-82 16,9-5-39-16,7-3 64 16,4-3-51-16,-4 5 188 15,2 1 76-15,-1 7 120 16,-3 4 24-16,-1 4 9 0,3 5-38 16,-1 4-32-16,2 4-36 15,2 10-20-15,1 4-43 16,-1 4-9-16,-2 4-9 15,-6-1-12-15,-1 1 4 16,-6-5-13-16,-3-2-84 0,-1-11-177 16,0-7-292-16</inkml:trace>
  <inkml:trace contextRef="#ctx0" brushRef="#br0" timeOffset="153283.79">20825 10862 136 0,'0'0'857'15,"0"0"-785"-15,0 0 34 16,0 0-63-16,0 0-36 16,0 0-11-16,0 0-65 15,-12-40-132-15,24 26-390 16</inkml:trace>
  <inkml:trace contextRef="#ctx0" brushRef="#br0" timeOffset="153483.78">20921 10601 802 0,'0'0'314'0,"0"0"-187"15,-11 49-59-15,11-15-28 16,3 12-12-16,5 8 5 16,4 5-19-16,-1-2-8 15,0 0-8-15,1-6 1 0,-2-6-17 16,-4-6-41-16,2-11-81 15,-6-8-143-15,-1-11-251 16</inkml:trace>
  <inkml:trace contextRef="#ctx0" brushRef="#br0" timeOffset="153883.99">20904 11008 182 0,'0'0'663'16,"0"0"-591"-16,38 6 43 15,-16-6-30-15,3-2-22 0,-3-5-25 16,0-1-24-16,1-2-13 16,-8-2 8-16,-1 1-8 15,-5-2 5-15,-3 3 3 16,-3 3 18-16,-3-1 9 16,0 5-20-16,-1 1-13 0,-3 2 7 15,-1 0 0-15,0 3-10 16,2 3 1-16,-2 2-3 15,3 4-1-15,1-1 4 16,1 2-2-16,0 1 0 16,2 0 4-16,6-1-3 0,-1 1 1 15,2 1 1-15,4-1-3 16,0 1 6-16,-2-2-3 16,1 3-2-16,-2-1 2 15,-3-2-1-15,-4 3-1 16,-3-4 1-16,-3 1-5 0,-8-3 6 15,-3-3 3-15,-3-2-19 16,-5-5-77-16,5-7-103 16,3-13-147-16</inkml:trace>
  <inkml:trace contextRef="#ctx0" brushRef="#br0" timeOffset="154188.23">21186 10357 145 0,'0'0'1018'0,"0"0"-934"15,0 0 8-15,15 57 24 16,7-23-25-16,3 12-9 0,7 9-27 15,5 8-30-15,1 6-2 16,2 8-2-16,-4 5-9 16,-8 2 4-16,-9 4-7 15,-10 5-7-15,-13-1-4 16,-23-1-27-16,-14-3-52 0,-14-3-36 16,-15-11-75-16,-5-16-119 15,-6-19-529-15</inkml:trace>
  <inkml:trace contextRef="#ctx0" brushRef="#br0" timeOffset="162169.56">10602 11914 154 0,'0'0'578'16,"0"0"-570"-16,2 51-6 15,8-26 8-15,9 3 25 16,8 4 7-16,11 3 16 0,10 1 2 16,12 0 0-16,9-2 1 15,7-3-13-15,7-2-30 16,6-5-8-16,-1-6-1 15,-1-2 4-15,-2-3-3 16,-8-5-7-16,-9 2-3 0,-8-3 1 16,-13-1-3-16,-11 1-14 15,-13-3-26-15,-9-4-109 16,-9 0-263-16</inkml:trace>
  <inkml:trace contextRef="#ctx0" brushRef="#br0" timeOffset="162451.29">11563 12083 684 0,'0'0'401'0,"0"0"-391"16,0 0 9-16,0 0 6 16,0 0-5-16,0 0 0 15,0 0 8-15,25 47 10 16,-2-26-14-16,4 2-18 15,2 1-2-15,2 2 1 0,-6 1-4 16,-2 1 1-16,-9 0 0 16,-9 4-1-16,-6 0-1 15,-16 5 2-15,-13-1-2 16,-10 2-1-16,-8 1 8 16,-6-3-74-16,0-4-71 0,6-10-157 15,11-10-288-15</inkml:trace>
  <inkml:trace contextRef="#ctx0" brushRef="#br0" timeOffset="163199.75">12671 12390 126 0,'0'0'647'16,"0"0"-620"-16,0 0 18 15,0 0-15-15,0 0-5 16,0 0-9-16,0 0 1 0,48-34-7 16,-25 31-1-16,3 3-1 15,1 0-2-15,0 8 1 16,-1 4-8-16,-3 5 1 15,-8 7 2-15,-7 1-6 16,-6 4-4-16,-5 1-17 0,-8-2-28 16,-7 1-18-16,0-7 81 15,3-3 0-15,1-4 20 16,6-5 10-16,6-3-1 16,2-2-23-16,8-1-8 15,8-1 1-15,1 1 1 16,6 2-7-16,4 1 10 0,-4 1-11 15,0 5-3-15,-5 0 1 16,-6 4-3-16,-6 0-6 16,-6 3-2-16,-9-3-8 15,-10 3 16-15,-10-4-12 16,-6-2 10-16,-4-3 3 0,-1-7 12 16,4-4-11-16,0-4-66 15,9-11-153-15,11-10-245 16</inkml:trace>
  <inkml:trace contextRef="#ctx0" brushRef="#br0" timeOffset="163335.09">13065 12553 533 0,'0'0'373'0,"0"0"-373"0,0 0 1 16,0 0-41-16,0 0-326 15</inkml:trace>
  <inkml:trace contextRef="#ctx0" brushRef="#br0" timeOffset="163835.35">12980 12207 935 0,'0'0'161'16,"0"0"-140"-16,0 0 22 16,0 0 16-16,0 0-38 15,0 0-17-15,39-6 5 16,-4 23-6-16,7 7-1 16,10 10 4-16,2 8-5 0,-1 7 2 15,-6 5-2-15,-9 7-2 16,-11 3 1-16,-16 6-2 15,-11 1 1-15,-9-3 4 16,-18-1-4-16,-12-5-15 16,-11-7 4-16,-9-10 31 0,-8-10-26 15,-6-9-2-15,-9-14-9 16,-4-12 16-16,-5-12-11 16,4-20 5-16,-4-16 10 15,7-12 4-15,9-12 1 16,10-7 9-16,14-7-23 0,15-2 14 15,15 2 16-15,19 6 2 16,11 6-13-16,22 6-3 16,13 11 1-16,18 9-4 15,9 9 8-15,7 9 3 16,7 14 0-16,2 10-13 16,-4 10-6-16,-5 19 0 0,-9 11-14 15,-13 16-44-15,-15 5-125 16,-12 1-156-16</inkml:trace>
  <inkml:trace contextRef="#ctx0" brushRef="#br0" timeOffset="165117.28">14301 12543 163 0,'0'0'566'0,"0"0"-453"16,6-4-9-16,6-3-29 15,3 0-32-15,8 1-12 16,4-1-12-16,4 5-13 0,1 2-1 16,1 2-1-16,-2 8-3 15,-1 4-1-15,-4 8-1 16,-7 3 1-16,-6 6-1 15,-7 3-11-15,-6 0-34 16,-8 3-4-16,-9-2 10 0,-8-3 23 16,-4-2 22-16,-3-3-6 15,-1-4 32-15,4-3 9 16,6-5-14-16,5 0 7 16,9-1-9-16,6-2 16 15,4 1-18-15,10 0-10 16,9-3 6-16,7-2-8 0,6-5-8 15,5-1 1-15,7-4 2 16,-2-9-186-16,1-9-341 16</inkml:trace>
  <inkml:trace contextRef="#ctx0" brushRef="#br0" timeOffset="165517.32">14590 12119 930 0,'0'0'142'16,"0"0"-69"-16,0 0-14 0,0 0-29 16,0 0-24-16,0 0-5 15,0 0-2-15,0 0 2 16,-6 44-3-16,12-27 3 15,1 1 0-15,3 2-4 0,0 1 4 16,-4-4-2-16,1 2-10 16,0-5-26-16,2-7-77 15,-4-7-240-15</inkml:trace>
  <inkml:trace contextRef="#ctx0" brushRef="#br0" timeOffset="166018.95">14869 12293 123 0,'0'0'810'16,"0"0"-731"-16,11-38 5 16,-13 24-35-16,-6 1-18 0,-4 0-22 15,-2 5-6-15,-2 2-2 16,3 6 5-16,-2 0-8 16,1 7 12-16,4 7-5 15,7 3-7-15,3 3 2 16,7 4-5-16,6-2 4 0,9 3 2 15,3-2-1-15,2 0 3 16,-5-1 0-16,0 1-1 16,-8 3-3-16,-13-1-18 15,-4 0-116-15,-20-3-273 16</inkml:trace>
  <inkml:trace contextRef="#ctx0" brushRef="#br0" timeOffset="167618.14">15417 12659 1049 0,'0'0'84'15,"0"0"-45"-15,-12-39 44 16,8 31-4-16,-5 3-38 16,-3 5-22-16,0 5-14 15,-3 12-16-15,0 12 12 0,0 10-1 16,-1 8-7-16,5 6 9 16,4-3-4-16,3-3-2 15,4-10-4-15,9-13-1 16,6-8 2-16,8-13 2 15,1-5 7-15,6-15 9 0,1-4-6 16,-2-6 0-16,-3-1-1 16,-4 5 1-16,-5 6-3 15,-6 8 8-15,-3 9-9 16,-7 14-4-16,1 8 9 0,3 6 7 16,-3 1-9-16,2 0 4 15,0-5-6-15,5-5 1 16,0-10 1-16,5-9-5 15,1-9 8-15,4-14 5 16,1-5-6-16,-5-11-3 16,-3-5-4-16,-6-1-1 0,-5 5 2 15,-2 8-5-15,-12 7-3 16,0 13 2-16,-2 12-6 16,-2 7 2-16,1 11 9 15,3 8-1-15,2 0-1 16,3 0 1-16,8 0-3 0,0-8 3 15,10-4-4-15,3-8 0 16,4-4 7-16,4-2-2 16,-3-10 4-16,3-2 4 15,-2 2-5-15,-1 3 0 16,0 3 8-16,-2 7 12 0,-3 7-10 16,-1 5-7-16,0 3-3 15,-2 1 4-15,1-2-4 16,-2-2-3-16,-1-6 2 15,2-4-6-15,-4-5-11 16,1-6-1-16,2-7 12 16,-1-7 5-16,0-2 3 0,-1-2-3 15,1 2 2-15,-3 2 2 16,0 9-2-16,1 7 2 16,-2 5-1-16,1 10-3 15,1 5 4-15,-1 1-2 0,2 2-1 16,-2-5 2-16,1-1-4 15,-1-8 0-15,3-3 1 16,0-2-5-16,2-7 4 16,1-6 7-16,1-1-7 15,-2 1 5-15,-1 0-2 16,-1 6-2-16,-4 7 1 0,-1 7-9 16,0 7 1-16,2 3 7 15,-1 3 2-15,0-3-1 16,4-3 0-16,-1-4-1 15,5-9 0-15,3-2 1 16,4-13 2-16,2-4 4 0,1-9-6 16,-4-2-2-16,2-1 3 15,-7 4 2-15,-5 3-4 16,0 7 3-16,-4 8-3 16,-1 8 1-16,-1 13-6 15,2 9 3-15,1 12 12 0,-1 6 1 16,3 6-3-16,-2 3 5 15,3 4 5-15,0-1-2 16,-2 5 1-16,-1 0-11 16,-4-3-4-16,0-6 3 15,-1-9-5-15,0-10 0 16,-2-10 2-16,1-9-2 0,-1-10 5 16,0-13 14-16,-4-14-10 15,3-13-3-15,-4-14-3 16,2-10-4-16,3-4 3 15,2 0 0-15,1 8-5 0,7 11 2 16,6 10-1-16,1 15-4 16,3 7 1-16,3 10 4 15,-6 7-1-15,1 0 2 16,-5 10-6-16,-6 3 2 16,-5 4-1-16,-3 4-5 0,-15 2 0 15,-6 4-12-15,-9 0-30 16,-2-2 12-16,-2-5-44 15,7-6-28-15,6-14-41 16,15-11-119-16,9-19-165 16</inkml:trace>
  <inkml:trace contextRef="#ctx0" brushRef="#br0" timeOffset="169017.49">16474 12316 367 0,'11'-33'629'16,"-5"12"-606"-16,-6 12 70 0,-10 9 5 15,-6 9-19-15,-6 15-18 16,-5 12 2-16,-1 12-3 16,2 7-21-16,4 9-14 15,4 3-12-15,11 0 1 16,7-3 0-16,2-3-14 0,12-9-3 16,8-6 2-16,3-12 9 15,4-10-8-15,2-13 7 16,1-11-3-16,-1-7 4 15,0-11-4-15,-4-12-4 16,-5-7-7-16,-4-2-5 0,-7 3-9 16,-7 7 12-16,-4 8 6 15,0 11 2-15,-9 10-5 16,-1 17-1-16,1 9 2 16,-3 2 10-16,6 4 0 15,2-3-2-15,4-5 1 16,3-7-5-16,7-7 3 0,6-10 3 15,1-3 0-15,3-14 4 16,3-7-6-16,-3-3-2 16,0-1-1-16,-2 2-1 15,-3 8 0-15,-6 7 3 16,-3 9-6-16,-1 6-5 0,0 11 6 16,-3 6 4-16,1 0 6 15,3 3-3-15,0-5-4 16,2-5 5-16,-2-5 0 15,1-7-3-15,1-2 4 16,4-11 0-16,-1-3-3 0,3-5-1 16,-3 1-3-16,-2 2 0 15,2 4 3-15,-4 6-3 16,-1 6-1-16,1 6-2 16,-1 8-2-16,-1 1 7 15,0 2-2-15,-1-2 0 0,0-4 2 16,1-4-1-16,0-7-1 15,4-1 3-15,-1-8-2 16,3-5-2-16,1 0 0 16,-1-2 1-16,-3 6 2 15,2 4 0-15,-3 6-3 0,-1 6-2 16,-2 7 0-16,1 2 5 16,-1 2 3-16,-1-2-5 15,2-4 0-15,1-4 4 16,0-7-5-16,5 0 3 15,4-8 4-15,3-8-8 0,2 0 0 16,4-2 2-16,-5 2-3 16,0 2 6-16,-3 6-3 15,-7 3-2-15,-1 5 0 16,-5 0-3-16,-2 2-7 16,-1 1 0-16,1 0 1 15,-1-2-1-15,0-1-1 0,0 0-33 16,0-6-37-16,-2-2 15 15,0-1 29-15,1-1 32 16,-1 2 9-16,0 2-2 16,2 6 3-16,0 4-2 15,0 12-7-15,0 7 8 0,2 4 1 16,2 4 0-16,4 0 3 16,-2-3-5-16,3-5 0 15,-1-7 3-15,5-5-2 16,0-7 1-16,2-4 4 15,-1-7-2-15,2-4 2 16,-3-5-4-16,1 1-2 0,-6 1 3 16,-1 4 0-16,-1 3-2 15,-2 4 10-15,2 3 3 16,-1 1-5-16,3 3-3 16,-1 3-4-16,4-1-1 0,0-3 2 15,4-2-5-15,1-1 7 16,-1 0-2-16,2-5-4 15,1 0 2-15,-3 1-2 16,1 4 2-16,-5 0-2 16,-4 3-1-16,1 4 0 0,-2 0 3 15,0-2-3-15,-2-3 0 16,0-2 3-16,1-9-2 16,-1-7 5-16,-1-10-3 15,-1-5-2-15,-2-10 3 16,0-5-1-16,0-6-1 15,-1-11 6-15,-1-5 6 0,0-3-10 16,2 2 8-16,0 4 0 16,0 10 3-16,2 15 28 15,0 15 11-15,4 16-42 16,-2 11 10-16,-1 19-22 0,3 13 3 16,0 14 6-16,0 9 3 15,3 10 8-15,1 3 5 16,-5-1 0-16,4-3-10 15,-4-7-13-15,1-8 1 16,0-11-2-16,1-9-30 0,0-14-66 16,2-12-132-16,0-11-143 15,1-15-381-15</inkml:trace>
  <inkml:trace contextRef="#ctx0" brushRef="#br0" timeOffset="169184.68">17609 12491 160 0,'-22'15'850'16,"2"0"-787"-16,10-7 33 16,8 2-5-16,9-6-46 15,14-4-9-15,12 0-16 16,11-8-10-16,10-6-21 0,9-8-158 16,4-2-159-16,-3-4 97 15</inkml:trace>
  <inkml:trace contextRef="#ctx0" brushRef="#br0" timeOffset="169701.51">14315 13446 75 0,'0'0'873'15,"0"0"-838"-15,0 0 49 16,-32 47-53-16,57-34-12 16,15 0-2-16,21-2 11 15,15-1 17-15,22-4 0 0,20-5-2 16,17-1-4-16,19-4-22 15,15-3 8-15,15 0 18 16,15 0-8-16,4 0 21 16,7 1 16-16,-1 3-8 15,-5-1-24-15,-11 0-30 0,-19 2-11 16,-18-1 2-16,-23-1 1 16,-30 1-21-16,-23-1-46 15,-27-3-130-15,-22-4-117 16,-19-7-224-16</inkml:trace>
  <inkml:trace contextRef="#ctx0" brushRef="#br0" timeOffset="174667.67">17408 13915 182 0,'0'-7'641'0,"0"0"-589"0,0 0 39 16,0 0-1-16,0-2-16 15,4 4-23-15,1 0-16 16,2 0-13-16,1 0-11 16,3 3-1-16,4 0-1 15,1 2-7-15,5 0-2 0,-3 7 2 16,-1 3-3-16,0 3 0 15,-6 5 0-15,-5 5-13 16,-4 4-5-16,-4 4 8 16,-8 1 6-16,-7 1 1 15,0-1-14-15,-6-1 23 0,-1-2-1 16,6-5-1-16,-3-3-1 16,8-5 2-16,4-6-1 15,3-3 2-15,4-7 8 16,2-2 4-16,6-10 11 15,8-6-6-15,1-7-12 0,7-4-9 16,6-5 15-16,1 0-20 16,0 0 8-16,-2 2-4 15,-5 3-1-15,-2 4 3 16,-4 2-5-16,-5 3 5 16,-2 3 1-16,-3 2-4 0,0 3 4 15,-2 2 2-15,0 0 2 16,-2 5 3-16,-2 0 1 15,2 2-3-15,-2 2-1 16,0-1-6-16,0 2-3 16,0 0-1-16,0 0-3 0,0 0 5 15,0 2 7-15,0 2-6 16,0 2 1-16,-2 1 1 16,0 3-1-16,0 3 6 15,-3 4 0-15,0 4-1 16,-2 5 10-16,1 2 1 15,2 5 7-15,0-2 6 0,4 0 5 16,0-1-17-16,6-3-5 16,5-1-8-16,3-5 1 15,-2-3-4-15,7-4-3 16,-1-11-18-16,6-6-92 16,-1-14-230-16</inkml:trace>
  <inkml:trace contextRef="#ctx0" brushRef="#br0" timeOffset="176018.25">16910 13972 148 0,'-2'0'-53'0,"-1"0"68"15,1 3 10-15,0-3 341 16,-2 1-224-16,2-1 21 16,1 0-26-16,1 0-21 15,0 3-21-15,5 1-7 0,3 1-12 16,4 2-13-16,6 0-20 15,4 0-23-15,7 0-10 16,4-1-10-16,7-6-7 16,5-3-109-16,3-14-303 15</inkml:trace>
  <inkml:trace contextRef="#ctx0" brushRef="#br0" timeOffset="178985.18">18214 13820 335 0,'0'0'-133'0,"0"0"744"15,0 0-521-15,0 0-6 16,0 0 3-16,48 10-15 16,-17-13-19-16,1 0-28 0,5 0-14 15,-3-1-9-15,-1 0-1 16,-2 1-6-16,-6 0-82 15,-5-2-191-15,-6 0-265 16</inkml:trace>
  <inkml:trace contextRef="#ctx0" brushRef="#br0" timeOffset="179201.65">18323 13958 275 0,'0'0'176'15,"0"0"99"-15,0 0-210 16,0 0 23-16,0 0-38 16,-34 37-23-16,34-36-6 15,4-1 5-15,5 0 13 16,7-6-4-16,3 1-15 0,8-4-9 16,3 1-7-16,9-1-4 15,2-3-42-15,2-1-327 16</inkml:trace>
  <inkml:trace contextRef="#ctx0" brushRef="#br0" timeOffset="180668">19369 13555 148 0,'0'-9'585'0,"0"-1"-488"16,4-4 3-16,2 1 4 15,1-2-35-15,3 2-8 16,3 0 18-16,2-3-25 0,3 3-6 16,4-2-13-16,5 2-9 15,2 0-7-15,2 3-8 16,3 3 0-16,-2 6 0 16,-1 1-7-16,0 4-5 15,-2 10 2-15,-4 5-3 0,-5 4 0 16,-1 8 2-16,-8 3-2 15,-3 4-2-15,-8 6 1 16,-10 1-5-16,-7 4 3 16,-10-1 2-16,-5 1-1 15,-3-1 3-15,-5-4 14 0,3-6-10 16,4-4 4-16,4-7 4 16,5-4 9-16,8-8 8 15,6-4-6-15,6-3 2 16,4-1-11-16,14-3-7 15,3 1 11-15,10-3 5 0,9 0-4 16,7-1-9-16,2-1-5 16,6 0-4-16,-1-4 5 15,-2 1-13-15,-6 0-70 16,-5-2-118-16,-10-5-169 16,-9-3-453-16</inkml:trace>
  <inkml:trace contextRef="#ctx0" brushRef="#br0" timeOffset="181467.18">19844 12768 326 0,'0'0'499'16,"0"0"-361"-16,0 0-20 15,0 0-42-15,0 0-28 16,0 0-38-16,0 0 2 15,8 48-6-15,-2-21-4 16,1 1 2-16,1 5-2 0,0-2-1 16,-2-1 0-16,0-4 0 15,1-4-2-15,-3-5 4 16,-1-4-3-16,4-7 3 16,-3-6 2-16,0-6 5 15,3-11 5-15,2-6-9 0,1-8-5 16,2-6 1-16,-1 0-2 15,3 0 1-15,1 5-1 16,0 8 0-16,2 5-3 16,3 12 8-16,-2 7 0 15,-3 7 5-15,2 12 6 0,-2 6 12 16,-1 6 1-16,-4 1-2 16,-1 0-8-16,-1 1-6 15,-2-4-7-15,-2-3-6 16,3-3-1-16,-3-10-69 15,1-10-243-15</inkml:trace>
  <inkml:trace contextRef="#ctx0" brushRef="#br0" timeOffset="181918.52">20351 13755 94 0,'0'0'1015'16,"0"0"-962"-16,0 0 35 15,0 0-39-15,0 0-8 16,41-2-1-16,-16 1 6 16,10 1-22-16,1-1-15 0,5 0-8 15,5 1-2-15,-1-2-38 16,-4-2-171-16,-2-4-246 16</inkml:trace>
  <inkml:trace contextRef="#ctx0" brushRef="#br0" timeOffset="182552.66">21039 13532 58 0,'0'0'993'0,"0"0"-934"16,0 0 23-16,15-43 6 15,-5 33-26-15,2 3-5 0,2 1-17 16,-1 4-30-16,2 2-4 15,0 1-7-15,0 8-1 16,-2 5 0-16,-2 6-6 16,0 2-4-16,-8 5-6 15,-3 2-6-15,-1 1 2 0,-9-1 12 16,-6 1-6-16,0-3-6 16,-2-2 13-16,1-4 11 15,4-6 0-15,5-3 3 16,0-5 0-16,7-6 6 15,1-2 5-15,9-11 21 16,4-5-4-16,3-5-15 0,4-7-10 16,2-2-6-16,1-2-4 15,-5 2 5-15,2 0-4 16,-5 5 1-16,-3 1 3 16,-4 5 0-16,-4 4-3 15,-3 4 7-15,-1 6 3 0,-2 6 3 16,-3 3-6-16,-3 12-2 15,1 12-1-15,0 5 6 16,3 7 13-16,3 4 19 16,1 0-8-16,3-4-21 15,8-5-3-15,0-7-8 0,6-6-5 16,3-11-7-16,6-10-57 16,5-12-135-16,3-15-247 15</inkml:trace>
  <inkml:trace contextRef="#ctx0" brushRef="#br0" timeOffset="184000.34">16478 14397 81 0,'0'0'887'0,"0"0"-857"16,0 0 43-16,0 0-7 16,0 0 22-16,40 21-19 15,16-21 24-15,19 0 12 0,18-6-36 16,16-1-8-16,12-1-30 16,9-2-15-16,5 0-7 15,-4 1-5-15,-8-2-2 16,-11 1-1-16,-20 0-4 0,-17 2-18 15,-21-1-43-15,-21 3-100 16,-19-1-103-16,-15 0-102 16,-18 1-409-16</inkml:trace>
  <inkml:trace contextRef="#ctx0" brushRef="#br0" timeOffset="184970.07">16342 14759 287 0,'0'0'639'0,"0"0"-589"15,0 0 1-15,0 0 9 0,0 0 4 16,0 45-33-16,5-26-18 15,1 2-7-15,-1 1-4 16,3 1 1-16,-1-1-2 16,0-2-1-16,-4-5 3 15,1-2-4-15,0-4 4 0,-4-5 0 16,2-3-1-16,-2-2 8 16,2-10 20-16,1-7 11 15,1-6-19-15,1-4-11 16,2-2-5-16,1-1 3 0,2 4-8 15,0 4-9 1,0 7 21-16,3 7-12 0,0 6 8 16,-2 3-2-16,3 10-9 15,-3 5 10-15,0 5-4 16,-1 2-3-16,0 3 2 16,-5-2 0-16,2 0-4 0,-2-4-15 15,0-2-52-15,0-7-102 16,-3-8-202-16</inkml:trace>
  <inkml:trace contextRef="#ctx0" brushRef="#br0" timeOffset="185168.52">16649 14857 142 0,'0'0'745'0,"0"0"-699"16,0 0 27-16,0 0-39 16,0 0-30-16,42-9 6 15,-15 2-12-15,6-3-81 16,-1 0-88-16,0-2-202 0</inkml:trace>
  <inkml:trace contextRef="#ctx0" brushRef="#br0" timeOffset="187751.64">16916 14482 107 0,'-4'-2'10'16,"1"1"507"-16,2-2-384 16,1 0 7-16,0 2-15 0,0 1-42 15,0 1-38-15,2 11-23 16,4 6-7-16,-1 6-4 15,4 6-2-15,-2 4-5 16,-1 3-9-16,-2-1 15 16,-1-4-9-16,-1-3-1 0,1-4 2 15,-1-9-3-15,-2-3 3 16,0-5 0-16,0-2-2 16,0-5 3-16,0-1 4 15,0-4 2-15,0-6 9 16,0-1 17-16,2-3-22 15,2-2-5-15,5-1-8 0,7 3 4 16,-2 2-1-16,6 5-4 16,1 3 3-16,0 4 2 15,-3 0-5-15,-3 8 1 16,-6 1-2-16,-2 4-2 0,-7 1-3 16,-2 0-13-16,-12 3-9 15,-3-1-19-15,-6-2-6 16,-3 0 2-16,2-4 24 15,5-4-4-15,-1-5-15 0,11-1-41 16,5-8-43 0,4-8-135-16,13-5-162 0</inkml:trace>
  <inkml:trace contextRef="#ctx0" brushRef="#br0" timeOffset="187936.59">17174 14618 277 0,'0'0'-167'0,"0"0"799"15,0 0-521-15,2 51 19 16,2-33-4-16,0 1-31 16,3 1-36-16,-1-3-36 15,4 0-15-15,-5-4-6 0,1-2-10 16,-2-2-45-16,-4-6-108 16,1-3-227-16</inkml:trace>
  <inkml:trace contextRef="#ctx0" brushRef="#br0" timeOffset="188085.34">17171 14554 124 0,'0'0'756'16,"0"0"-663"-16,0 0-22 16,0 0-48-16,0 0-18 15,0 0-29-15,0 0-235 0,25-38-515 16</inkml:trace>
  <inkml:trace contextRef="#ctx0" brushRef="#br0" timeOffset="188284.56">17287 14391 599 0,'0'0'430'0,"0"0"-318"15,0 0 39-15,0 0-25 16,0 0-64-16,-27 41-47 15,34-18-9-15,3 5-1 0,2 5 1 16,2 4-4-16,-1 0-5 16,-3-1-35-16,-4-1-57 15,-3-3-70-15,-3-7-85 16,0-8-217-16</inkml:trace>
  <inkml:trace contextRef="#ctx0" brushRef="#br0" timeOffset="188668.23">17266 14639 121 0,'0'0'680'0,"0"0"-571"0,0 0-7 16,0 0-11-16,0 0-28 16,54-17-19-16,-31 3-27 15,0-3-12-15,-1 0-1 16,-2-1 0-16,-4 1-2 15,-5 1 0-15,-4 5 4 0,-3 2 9 16,-4 5 2-16,-1 4 3 16,-5 2-12-16,-5 9 3 15,1 3 4-15,2 4-11 16,1 2 13-16,6 0-1 16,2 1-12-16,10-4 5 0,3-1 5 15,2-2 13-15,2-2-5 16,0-1-15-16,-7 0-5 15,-3 2-2-15,-6 0-6 16,-4 1-2-16,-12 3-5 16,-9 0-31-16,-8 0-64 0,-5-4-107 15,-4-6-159-15</inkml:trace>
  <inkml:trace contextRef="#ctx0" brushRef="#br0" timeOffset="195467.36">18287 14679 131 0,'2'-3'474'0,"-2"-3"-344"16,0 0 34-16,-4-3-50 0,1 2-15 15,-2 0-24-15,-4 4-24 16,-1 0-5-16,-4 3-13 15,-1 6 10-15,-2 12 7 16,0 10-13-16,-1 11-13 0,3 14 3 16,5 12 2-16,4 8 16 15,6 5 10-15,2 0-21 16,12-3-14-16,5-3-16 16,4-8-4-16,4-7-1 15,4-7-23-15,0-8-47 0,-2-10-76 16,-2-14-125-16,-2-11-374 15</inkml:trace>
  <inkml:trace contextRef="#ctx0" brushRef="#br0" timeOffset="202001.41">18662 14938 914 0,'4'3'104'16,"-1"1"-64"-16,0 3 5 16,2 4 23-16,1 8-25 15,0 3-25-15,-2 7-8 16,0 2-5-16,1 3-5 15,-1-3 0-15,-2-3-1 0,3-6-51 16,2-6-31-16,-1-11-72 16,3-6-169-16</inkml:trace>
  <inkml:trace contextRef="#ctx0" brushRef="#br0" timeOffset="202184.91">18654 14776 587 0,'0'0'413'16,"0"0"-359"-16,0 0 2 0,0 0-37 15,0 0-12-15,0 0-8 16,0 0-47-16,53 14-194 16,-29-24-287-16</inkml:trace>
  <inkml:trace contextRef="#ctx0" brushRef="#br0" timeOffset="202550.08">18854 14818 103 0,'0'0'828'0,"0"0"-709"15,-13 43 33-15,8-27-54 16,5 2-47-16,0 2-26 0,3 4-10 16,4 2-11-16,3-1-2 15,-1 1-1-15,2-3-1 16,-1-3-2-16,1-3-16 15,-4-5 1-15,-1-6 2 16,-1-2 5-16,-1-4-3 0,0-7 4 16,1-8 20-16,-4-7-4 15,3-5-5-15,2-2-6 16,0 0 10-16,1 5-14 16,3 5 5-16,1 11 16 15,3 8-15-15,0 4 2 0,1 12 3 16,2 4 6-16,-4 4-1 15,-2-1-1-15,-2 1-7 16,-2-6 4-16,0-2-2 16,-2-5-3-16,3-4-2 15,-5-7-35-15,5-4-135 0,-3-9-36 16,2-7-103-16,-3-7-112 16</inkml:trace>
  <inkml:trace contextRef="#ctx0" brushRef="#br0" timeOffset="203234.65">19138 14897 96 0,'0'0'8'15,"0"0"7"-15,0 0 391 16,0 0-249-16,0 0-9 0,0 0-14 16,0 0-26-16,45 35-29 15,-34-19-14-15,0 1-23 16,0 1-20-16,2-1-6 16,-1 0-10-16,-3-1-4 0,0-2 0 15,2-4-1-15,-6-1-2 16,1-5 2-16,-1-4-7 15,-1 0 5-15,1-12 16 16,-3-4-10-16,1-6 2 16,-1 2-3-16,1 2-3 15,2 1 1-15,-2 8-3 0,3 5-2 16,2 4 4-16,2 7-1 16,1 3-1-16,1 1 5 15,-1-1-4-15,0-3 0 16,2-4 2-16,-2-3-4 0,3-4 0 15,-1-9-4-15,0-5 5 16,1-3 7-16,-5-4-2 16,-1 1-6-16,-4 4-1 15,-2 5-5-15,-2 3 1 16,-2 8 1-16,-4 4-5 16,-1 11 11-16,3 6 3 0,0 6-2 15,1 2 5-15,3 3 7 16,0-3-3-16,8-1 0 15,2-8-1-15,2-2-6 16,3-8-1-16,3-6 2 16,-3-3-2-16,3-10 6 0,0-4-6 15,-2-3-3-15,0-1 4 16,-7 0-5-16,-1 4-6 16,-3 4 11-16,-3 5-3 15,0 3-1-15,-2 4 2 16,0 1-5-16,0 1 8 0,1 5-2 15,1 1-4-15,1 0 4 16,3 3-3-16,-2-3 0 16,3 2 1-16,0-2-5 15,2 0-2-15,-1 3 1 16,0 0-1-16,0 3 5 0,-1 1 0 16,-2 3-5-16,-1 1 4 15,-2 1 2-15,0-2-14 16,-1-3-36-16,1-4-53 15,0-6-49-15,2-4-72 16,3-13-122-16</inkml:trace>
  <inkml:trace contextRef="#ctx0" brushRef="#br0" timeOffset="203435.44">19860 14580 469 0,'0'0'549'0,"0"0"-448"0,0 0-1 15,0 0 15-15,-8 58-37 16,8-25-8-16,6 4-23 16,0-2-20-16,5 1 1 15,-1-3-19-15,-1-2-10 0,1-4-32 16,-5-2-88-16,0-2-116 16,-3-9-140-16,-2-7-225 15</inkml:trace>
  <inkml:trace contextRef="#ctx0" brushRef="#br0" timeOffset="203585.65">19781 14795 488 0,'0'0'609'0,"0"0"-470"15,0 0-14-15,0 0-30 16,0 0-40-16,59 4-19 16,-12-4-20-16,6-4-20 15,5-9 7-15,0-9-126 0,-3-6-226 16,-2-8-568-16</inkml:trace>
  <inkml:trace contextRef="#ctx0" brushRef="#br0" timeOffset="204254.49">20620 14647 503 0,'0'0'181'0,"0"0"31"16,0 0-147-16,0 0-17 16,15 48-3-16,-4-15-9 15,1 5-13-15,-5 7-11 16,3 1-2-16,-4-1-5 0,-2-1-4 15,-2-4-3-15,-2-6-49 16,2-11-154-16,-2-12-241 16</inkml:trace>
  <inkml:trace contextRef="#ctx0" brushRef="#br0" timeOffset="204819.06">20575 14827 201 0,'0'0'693'15,"0"0"-653"-15,0 0 52 16,0 0-32-16,50 3-16 0,-28-6-23 16,4-4-10-16,-3-6-10 15,0-2 18-15,-7-5-16 16,-1-2 2-16,-6 2-2 16,-5 2 3-16,0 4 4 0,-4 2 28 15,0 8 52-15,0 7-19 16,0 13-41-16,0 9-15 15,0 8-4-15,4 7 12 16,2 2 2-16,2 2-15 16,-2-7-4-16,1-4-2 15,-1-6-3-15,0-10 0 16,-3-7 1-16,0-7-6 0,2-3 6 16,-3-12 9-16,2-5 1 15,-1-1-1-15,4-1-10 16,-3 4-2-16,1 6 5 15,3 8-9-15,1 5-4 0,2 10 7 16,1 5 5-16,1-1 2 16,0-1-1-16,0-4-4 15,1-6 2-15,1-7 0 16,4-1-2-16,-3-12 4 16,1-7-5-16,1-5 9 0,-4-3-4 15,-4 0-3-15,-2 5-1 16,-6 5 3-16,-2 7-5 15,0 6-8-15,-4 7 7 16,-2 10-1-16,2 6 16 16,2 3 0-16,2 0 1 15,2 1-1-15,10-5-10 0,3-5-4 16,6-6 0-16,8-6-44 16,4-6-140-16,2-11-133 15,2-7-540-15</inkml:trace>
  <inkml:trace contextRef="#ctx0" brushRef="#br0" timeOffset="205336.01">21844 14387 164 0,'0'0'876'0,"0"0"-754"16,0 0 9-16,0 0-28 15,0 0-56-15,0 0-34 16,-11 50-6-16,12-12 5 0,1 7-1 15,-2 5-9-15,0 2 3 16,0 0-3-16,0-4-2 16,-1-6 4-16,-2-5-5 15,2-9 3-15,1-7 0 16,0-7-3-16,0-8 4 16,0-6-2-16,5-3-1 0,4-9 5 15,6-3 3-15,3-1-7 16,6 2-5-16,2 4 1 15,0 7 4-15,1 3 1 16,-7 9-6-16,0 3-2 0,-7 3 3 16,-8 2-3-16,-5-2 3 15,-7 0-1-15,-10 0-26 16,-9-2-3-16,-5-3 5 16,-2-4 11-16,-2-4-5 15,4-2-47-15,6-11-80 16,12-9-88-16,11-8-235 0</inkml:trace>
  <inkml:trace contextRef="#ctx0" brushRef="#br0" timeOffset="205501.69">22081 14676 325 0,'0'0'568'0,"0"0"-416"0,0 0 42 16,26 45-24-16,-25-30-55 15,-1 2-50-15,0 0-35 16,0-1-26-16,0-2-4 15,0 0-24-15,1-4-68 16,1-1-117-16,2-5-115 0,-2-4-350 16</inkml:trace>
  <inkml:trace contextRef="#ctx0" brushRef="#br0" timeOffset="205635.8">22075 14557 568 0,'0'0'327'0,"0"0"-262"15,-7-41-4-15,7 35-38 16,0 3-23-16,1-1-35 16,5-4-156-16,0-3-318 15</inkml:trace>
  <inkml:trace contextRef="#ctx0" brushRef="#br0" timeOffset="205834.92">22259 14276 829 0,'0'0'318'16,"0"0"-178"-16,0 0-22 16,0 54-27-16,0-19-45 15,0 8-15-15,1 8-9 16,6 2-13-16,-2 1-3 16,1-4-6-16,1-2 0 0,-3-7-25 15,1-7-52-15,-5-9-115 16,0-10-114-16,0-11-219 15</inkml:trace>
  <inkml:trace contextRef="#ctx0" brushRef="#br0" timeOffset="206254.99">22180 14633 330 0,'0'0'577'16,"0"0"-468"-16,0 0-22 15,0 0 9-15,36 7-39 16,-15-12-39-16,3-2-16 15,0-3 0-15,-2-1-22 0,1-3-10 16,-3 1-4-16,-3 0 26 16,-3 1 9-16,-3 0 3 15,-2 2 0-15,-1 3 10 16,-4 1 7-16,0 2 0 0,-2 1 9 16,0 0-6-16,-2 3 6 15,0 0-4-15,0 0-16 16,0 0-4-16,0 0 0 15,0 0-8-15,0 0-10 16,0 6 8-16,0 3 1 16,-2 3 6-16,2 5 6 0,0 2-9 15,0 2 1-15,5 0-1 16,5-3-2-16,4 0 3 16,-1-1-3-16,1-3 3 15,-1-1 4-15,-6 0-6 16,-2 0 1-16,-6-1-2 0,-10 0-6 15,-12-1 6-15,-3-1-6 16,-5-4-94-16,-4-5-130 16,7-1-275-16</inkml:trace>
  <inkml:trace contextRef="#ctx0" brushRef="#br0" timeOffset="207550.78">23145 14466 133 0,'0'0'715'0,"0"0"-547"15,0 0-20-15,0 0-41 0,0 0-58 16,0 0-31-16,-41 9-14 15,33 1-3-15,0 3-1 16,0 3-3-16,2 0 3 16,3 0-2-16,1-1-9 0,2-2-1 15,0-3 3-15,1-1 4 16,3-2 4-16,0-6-1 16,1 2 1-16,0-3-1 15,1-3 2-15,0-4 4 16,1-1 11-16,1-1-15 15,0 0 4-15,-2 3-2 16,1 3-3-16,0 3 2 0,1 5-4 16,2 7-7-16,-3 3 9 15,4 4-3-15,-4-1 4 16,0-2 3-16,-1-5-4 16,2-2-3-16,-2-9-3 0,3-2-4 15,1-9 13-15,4-6 2 16,-3-2 4-16,1-3 5 15,-2 2 0-15,-1 4 0 16,-2 2-1-16,0 7-1 16,0 4 0-16,0 3-5 0,3 9-8 15,-1 1 4-15,2 2 5 16,0-2-8-16,3-1 3 16,-1-5 0-16,1-1-4 15,-1-3 4-15,1-7-2 16,-1-3 0-16,0 0-2 0,-1 1-3 15,-1 2 3-15,1 7-3 16,-1 2-1-16,0 10-3 16,0 4-2-16,-1 1 8 15,0 3 7-15,2-6-2 16,0-3-2-16,-1-6 1 0,5-5-10 16,-1-7-42-16,0-5-76 15,0-4-43-15,1-2-10 16,-3 3 96-16,-3 1 61 15,-3 6 29-15,-2 4 29 16,-4 3 52-16,-1 1 28 0,0 6-21 16,0 1-31-16,0 1-11 15,0-1-18-15,0 0-19 16,0 0-2-16,2-1-4 16,1 1-1-16,2-2 2 15,2 1-10-15,0 0 2 16,0-1-1-16,1-1-8 0,-3-2 4 15,0-2-8-15,-1 0-4 16,-1-4 26-16,-2-6-4 16,-1-7 4-16,0-4 38 15,0-6 10-15,-1-8-12 16,-2-7-6-16,-3-8-10 0,3-3 13 16,0-3-20-16,1 5-3 15,2 7 3-15,0 9-11 16,0 12 6-16,2 14-4 15,3 15 0-15,-2 19-16 16,4 15-5-16,0 11 7 0,2 9 0 16,4 7 4-16,2-2-4 15,9-7-3-15,3-11-12 16,2-13-175-16,4-16-238 16,2-16-437-16</inkml:trace>
  <inkml:trace contextRef="#ctx0" brushRef="#br0" timeOffset="208517.89">22355 15075 190 0,'-2'0'715'0,"1"0"-558"16,1 0 4-16,0 2-57 16,0 9-54-16,4 8-21 15,3 6 12-15,2 8 8 0,2 4-12 16,0 4-18-16,-2 2-7 15,0-3-12-15,-2-2 2 16,-2-5-1-16,-1-5-40 16,0-7-76-16,-2-5-95 15,-1-12-90-15,-1-4-282 0</inkml:trace>
  <inkml:trace contextRef="#ctx0" brushRef="#br0" timeOffset="208703.71">22229 15293 179 0,'0'0'680'0,"0"0"-540"16,0 0-26-16,0 0-43 15,40 0-22-15,-11-4-30 16,9 1-12-16,3 0-2 16,3 0-5-16,-1-1-3 15,2-2-33-15,-4-2-124 0,-4-2-35 16,-5-3-237-16</inkml:trace>
  <inkml:trace contextRef="#ctx0" brushRef="#br0" timeOffset="209017.94">22834 14902 939 0,'0'0'256'0,"0"0"-175"15,4 50-5-15,4-23 17 16,-1 7-55-16,4 7-19 15,1 3-6-15,2 3-9 16,-2 3 2-16,-1-2-10 16,-5-4-44-16,1-8-166 0,-1-11-296 15</inkml:trace>
  <inkml:trace contextRef="#ctx0" brushRef="#br0" timeOffset="209785.88">23921 13522 90 0,'0'0'1013'0,"0"0"-879"16,0 0 0-16,0 0-25 15,0 0-51-15,0 0-24 0,0 0 18 16,72 79 9-16,-10-18-5 16,7 21-14-16,7 15-23 15,-5 14-12-15,-8 14-9 16,-15 7 10-16,-19 10-8 15,-22 4-5-15,-21 4-8 0,-28-3-33 16,-25-2 14-16,-21-3-7 16,-19-12-26-16,-16-14-66 15,-3-22-194-15,-4-29-594 16</inkml:trace>
  <inkml:trace contextRef="#ctx0" brushRef="#br0" timeOffset="-32910.22">25139 4803 1060 0,'0'0'-1'15,"-18"-41"13"-15,7 14 26 16,5 1 38-16,0 2-26 16,3 0-4-16,3 0-12 0,0 1-3 15,6 0-17-15,7 3-7 16,6 3-5-16,9 4-7 16,10 5 2-16,6 5-3 15,10 3-5-15,7 7-8 16,8 13-13-16,5 6-11 15,3 9-5-15,1 9 8 0,0 12 22 16,-4 10 3-16,-5 11-6 16,-8 11 14-16,-9 10 7 15,-15 7-3-15,-13 10 3 16,-20 5 1-16,-13 7-4 16,-24 7 8-16,-17 5 8 0,-12 5 31 15,-15 7 13-15,-2 3 3 16,2 2-18-16,8 5 3 15,11-2-16-15,10 3-15 16,16-3-9-16,6-2-5 16,11-2 0-16,3-4 0 0,9-1-7 15,3-13-4-15,6-5 4 16,13-10 3-16,10-13 5 16,10-9-1-16,14-14 1 15,11-11 7-15,8-8-4 16,10-8-5-16,8-6 11 0,2-1-14 15,-1-3 10-15,-4 2-1 16,-4 0-5-16,-9 2 1 16,-14 2-2-16,-11 2-1 15,-15 2 2-15,-10 3-1 16,-15 3 1-16,-9 4 3 0,-11 7-4 16,-13 7 5-16,-5 10-2 15,-7 8-2-15,0 13 1 16,-4 11 0-16,4 8-1 15,5 8-2-15,4 7 4 16,11 5-3-16,6 10 3 0,8 9-2 16,2 7-2-16,6 13 4 15,5 9-1-15,0 11-2 16,4 8 3-16,-4 10-1 16,-2 9 0-16,-2 7 4 15,-2 6 6-15,-4 4 13 0,-1 0 13 16,-4-4-5-16,-9-1 11 15,-4-6-3-15,-10-5-3 16,-5-10 6-16,-12-10-8 16,-6-11-8-16,-9-16 3 15,-7-18-16-15,-9-19-5 16,-2-23-4-16,-10-23-5 0,-2-25-16 16,-7-31-22-16,-3-31-45 15,-9-23-59-15,-10-39-55 16,0-30-118-16,-3-34-321 15</inkml:trace>
  <inkml:trace contextRef="#ctx0" brushRef="#br0" timeOffset="-31943.99">27553 6811 159 0,'0'0'895'15,"0"0"-869"-15,0 0-3 0,6 51 5 16,4-21 6-16,2 10-18 15,1 7 0-15,-3 7-9 16,-2 1-3-16,-4 2 1 16,0-3-4-16,-4-6 0 15,0-8-13-15,0-10-31 0,0-15-52 16,-4-15-197-16,2-14-365 16</inkml:trace>
  <inkml:trace contextRef="#ctx0" brushRef="#br0" timeOffset="-31793.75">27591 6602 1146 0,'0'0'25'0,"0"0"9"16,0 0 6-16,-37 0-32 0,37-2-14 15,0-6-140-15,2-3-245 16</inkml:trace>
  <inkml:trace contextRef="#ctx0" brushRef="#br0" timeOffset="-31360.28">27770 6716 111 0,'0'0'1019'0,"0"0"-964"15,0 0 0-15,0 0-17 0,15 43-32 16,1-26-1-16,1 4-3 16,6 6-4-16,-4 1 1 15,0 5-4-15,0 0-14 16,-6-1-6-16,0 2 5 16,-8-4 13-16,1-1 10 0,-4-7-2 15,-1-5 2-15,0-7 11 16,0-10-2-16,-1-4 10 15,3-16 12-15,5-8-18 16,1-12-6-16,4-8-5 16,7-5-15-16,7 5 9 15,2 4-2-15,1 11 2 0,-1 10 22 16,2 15-14-16,-2 8 0 16,-5 14 21-16,0 7-1 15,-1 8-2-15,-7 2-4 16,-1 2-23-16,-4-1 4 15,-6 0 0-15,0-4-12 0,-4-4-53 16,-1-7-55-16,0-8-96 16,1-9-238-16</inkml:trace>
  <inkml:trace contextRef="#ctx0" brushRef="#br0" timeOffset="-31144.06">28494 6252 1178 0,'0'0'16'0,"0"0"101"16,0 0 12-16,0 0-45 15,0 0-56-15,-19 42-23 16,31 6 8-16,5 12 10 16,1 10-11-16,3 6-3 15,-6 5-8-15,-1 0-3 16,-6-6-27-16,-3-2-90 0,-3-9-93 15,-1-14-67-15,-1-18-116 16</inkml:trace>
  <inkml:trace contextRef="#ctx0" brushRef="#br0" timeOffset="-30959.13">28455 6534 92 0,'0'0'989'15,"0"0"-947"-15,0 0 26 16,0 0 22-16,51-11-21 0,-11-9-26 16,13-6-23-16,4-2-17 15,6 0-47-15,-4 2-155 16,-6 5-203-16,-15 8-343 16</inkml:trace>
  <inkml:trace contextRef="#ctx0" brushRef="#br0" timeOffset="-30509.57">28590 6921 147 0,'0'0'607'0,"0"0"-592"15,0 0 55-15,0 0 17 16,0 0-21-16,0 0-9 15,43-2-4-15,-10-15-20 16,5-7-6-16,9-5-8 0,2-9-5 16,3-5-8-16,-3-2 1 15,-5 1-7-15,-12 4 0 16,-8 5-9-16,-12 6 13 16,-10 8 2-16,-6 7 30 0,-15 8 15 15,-3 6-29-15,-7 4 0 16,-4 12 7-16,0 8-12 15,3 10-7-15,3 6-8 16,7 4-2-16,11 3 6 16,9-2-9-16,11-6 2 15,14-5 0-15,13-10 0 0,9-13 4 16,7-8-2-16,9-6-10 16,-3-15-39-16,1-6-12 15,-9-5-8-15,-7-1-18 16,-10-1-16-16,-13 1-12 0,-6 3 3 15,-10 1-101-15,-6 1-62 16</inkml:trace>
  <inkml:trace contextRef="#ctx0" brushRef="#br0" timeOffset="-29560.09">29397 6534 110 0,'0'0'766'15,"0"0"-664"-15,0 0 1 16,-51-6 6-16,27 9-49 16,0 6-18-16,1 7-17 0,3 3-15 15,4 4-5-15,8 1-4 16,8-1-2-16,1-5 3 16,15-5-8-16,7-6-3 15,4-7 4-15,2-2-10 16,1-10 14-16,-4-1 9 0,-4-2-4 15,-6 5 9-15,-4 3 14 16,-5 7 31-16,-3 14-19 16,0 14-17-16,1 12 4 15,6 11 6-15,4 9-19 16,3 5-7-16,6 2 0 0,1 1-5 16,-3 0 3-16,-1-1-2 15,-6-2-2-15,-5-8 2 16,-5-10-2-16,-4-13 1 15,-1-14 0-15,-7-16 3 16,-8-12 3-16,-7-18-6 16,-3-11-15-16,-3-3 3 0,1-2 10 15,4 0 0-15,9 4 3 16,8 3 5-16,6 1-2 16,12-2-4-16,9-5-3 15,13-6-1-15,6-5 4 16,5-7-11-16,3-6 5 0,0-6-14 15,-2 0-20-15,-7 3 6 16,-8 7 9-16,-10 8 14 16,-12 13 1-16,-9 9 3 15,-10 13-7-15,-12 11 12 0,-9 7 2 16,-5 8 1-16,1 12 9 16,1 9 2-16,4 7 3 15,10 4 6-15,8 1 0 16,11-4-1-16,2-3 8 15,14-7-9-15,9-7-11 0,5-10-1 16,4-5-2-16,4-5-1 16,0-8 6-16,0-7-8 15,-4-5 1-15,-7-8-2 16,-4-5-6-16,-6-10-1 16,-4-5-11-16,-4-7-3 15,-5-5 8-15,0 3-2 0,-1 6 7 16,0 8 7-16,-2 12-2 15,1 11 1-15,-1 9-1 16,0 8-4-16,0 6-9 16,0 8-24-16,-3 8-11 15,3 2 16-15,0 3 4 0,6-1 6 16,7-3 10-16,4-2 7 16,9-4 6-16,3-1 4 15,1 1 7-15,0 2 56 16,-3 0-6-16,-3 6-13 15,-5 3 9-15,-6 4 6 0,-1 1-13 16,-4-2-1-16,-1-2-8 16,2-5-22-16,5-7-8 15,5-8-6-15,8-9-2 16,7-14-5-16,9-11-76 16,2-16-156-16,6-14-218 0,-2-12-534 15</inkml:trace>
  <inkml:trace contextRef="#ctx0" brushRef="#br0" timeOffset="-28010.02">28956 8021 541 0,'0'0'557'0,"0"0"-502"15,0 0 53-15,-15-42-26 16,9 20-23-16,-1 1-39 15,0 1-13-15,0 3 1 0,-3 3-2 16,-2 7-8-16,0 7-2 16,-3 5-4-16,0 15 5 15,-1 9-18-15,1 6 3 16,3 4 7-16,4 0-2 16,6-2-11-16,2-6 6 0,7-9 5 15,3-8 5-15,3-7 4 16,2-7-6-16,1-6 8 15,-3-8 9-15,-1-7 8 16,-1-4-3-16,0-1-2 16,-2 0 3-16,-4 6 15 15,-1 6 1-15,1 8-7 0,4 8-2 16,0 11-18-16,3 6 7 16,3 4 2-16,0 3-6 15,3-5-5-15,1-1 3 16,0-11-6-16,3-9-36 0,1-12-78 15,-1-19-159-15,2-14-268 16</inkml:trace>
  <inkml:trace contextRef="#ctx0" brushRef="#br0" timeOffset="-27640.01">29199 7696 103 0,'0'0'945'0,"0"0"-816"0,0 0-4 16,-10 38-32-16,14-25-35 15,7 1-24-15,4 3-6 16,6 3-9-16,5 2-13 16,3 3-2-16,1 2-3 0,0 6-4 15,-4 2-8-15,-3-1-22 16,-6 2-2-16,-5-4 5 16,-7-6 6-16,-2-6 16 15,-3-7 9-15,0-8 2 16,-1-5 6-16,0-11 7 0,1-13-14 15,0-9 3-15,3-8 8 16,6 0 0-16,4 0-2 16,2 8-10-16,3 12 1 15,5 13 3-15,-3 9-8 0,2 13 4 16,-2 7 6-16,0 5-1 16,-3 2 0-16,-2 0 0 15,-1-2-4-15,-2-5 0 16,2-4-13-16,-2-9-114 15,0-8-149-15,-2-11-237 16</inkml:trace>
  <inkml:trace contextRef="#ctx0" brushRef="#br0" timeOffset="-27495.19">29769 7714 111 0,'0'0'1054'0,"0"0"-1036"15,0 0-12-15,0 0-7 16,-25-44-164-16,33 16-390 16</inkml:trace>
  <inkml:trace contextRef="#ctx0" brushRef="#br0" timeOffset="-27294.68">29861 7288 1170 0,'0'0'135'16,"0"0"-64"-16,-42 37 14 0,40-5-51 16,2 13-21-16,6 10-4 15,8 8-7-15,0 4 0 16,3 2-14-16,-1-2-47 16,0-2-61-16,-5-8-72 0,-2-9-99 15,-5-13-282-15</inkml:trace>
  <inkml:trace contextRef="#ctx0" brushRef="#br0" timeOffset="-26041.4">29830 7687 177 0,'0'0'868'0,"37"-29"-835"16,-10 7 69-16,3-3-23 15,6-4-55-15,-4-3-22 16,-1-4-9-16,-8 1-28 15,-8 2-17-15,-7 7 43 0,-8 4 9 16,0 7 14-16,-8 11 22 16,-2 4-12-16,1 16 2 15,1 12-7-15,3 13-7 16,2 11 12-16,3 7-4 16,0 8-9-16,5 0-2 0,3-5 1 15,3-5 7-15,0-10 11 16,-2-9-8-16,1-12 1 15,-2-11-6-15,-2-9-13 16,0-9 6-16,-1-14 13 16,0-10-8-16,0-7-1 0,5 0-10 15,-2 0-2-15,6 6 3 16,1 9-5-16,4 12 4 16,0 7 1-16,2 6-2 15,-1 8 3-15,1 2-4 16,-3 2-1-16,1-1 3 15,-1 0-1-15,-3-6-2 0,2-2 5 16,1-5-4-16,0-4-5 16,1-4-1-16,1-8 0 15,0-6-8-15,-3-6 1 0,-1-2 7 16,-5 2 9-16,-3 3-2 16,-5 5-1-16,-2 7 4 15,0 8-1-15,1 2-6 16,-1 11 0-16,3 5-1 15,-1 3 5-15,2 1 3 16,2-1-4-16,-3-3 0 0,2-4 2 16,1-4-2-16,0-7 1 15,-1-2-1-15,1-6-2 16,-2-9 4-16,-1-2-2 16,0-3-1-16,-3-1 6 15,0 1-4-15,0 5 3 0,2 5 5 16,0 7-2-16,2 3-6 15,2 7-1-15,2 3-3 16,1 3 4-16,1-1 0 16,1-2-2-16,-2-4 4 15,2-5-1-15,3-1-2 0,0-8 3 16,0-5-1-16,-1-4-1 16,0 1 0-16,-4 2-2 15,-2 4 4-15,1 3-2 16,-3 7-3-16,1 6-3 15,0 5-1-15,1 6 5 16,2 0 9-16,1 0-4 0,4-4 0 16,4-6 7-16,7-7 7 15,3-3 2-15,3-9 8 16,4-8-28-16,0-5 1 16,-1-1 0-16,-6-3-2 15,-5 4-5-15,-10 2 6 0,-5 4-4 16,-9 2 3-16,0 7-2 15,-12 3-9-15,-6 6 1 16,-2 1 3-16,-3 6 13 16,-1 6 1-16,4 5-10 0,7 6 2 15,9 1 1-15,4 0-3 16,5 1 2-16,11-4 4 16,6-4-7-16,4-5 5 15,1-6-1-15,2-6-19 16,-2-4-24-16,-4-9-9 15,-4-4 9-15,-1-7 46 0,-4-3 0 16,-5-4 0-16,-3-5 3 16,-2-3-1-16,0-4-2 15,-2-3 1-15,2 2-4 16,2 3 5-16,-1 4-4 16,1 6-1-16,-1 5 4 0,-2 8-4 15,-1 4 6-15,-1 4 17 16,-1 4 2-16,0 5-1 15,0 1-4-15,1 11-17 16,2 13-8-16,0 9 5 16,2 8 2-16,1 12 12 0,0 4 2 15,0 1-9-15,-1-4-1 16,3-6-4-16,2-7-28 16,1-11-92-16,3-13-45 15,-2-14-124-15,-1-9-292 16</inkml:trace>
  <inkml:trace contextRef="#ctx0" brushRef="#br0" timeOffset="-25777.25">31257 7494 737 0,'-7'7'344'0,"6"-2"-277"16,1-5 55-16,8-2-41 0,8-3-6 15,8-5-26-15,7-3-34 16,6-3-12-16,5-2-41 15,-1 2-38-15,-3 3 14 16,-4 5 60-16,-7 8-8 0,-5 3 13 16,-11 12-1-16,-3 5 8 15,-5 7 21-15,-3 0 13 16,-2 0-1-16,-4-4-10 16,-2-2-15-16,3-7-10 15,2-4-5-15,3-6-13 0,0-4-70 16,5-11-89-16,1-6-136 15,2-10-190-15</inkml:trace>
  <inkml:trace contextRef="#ctx0" brushRef="#br0" timeOffset="-25659.48">31532 7271 361 0,'0'0'563'0,"0"0"-520"0,0 0-15 15,0 0 0-15,0 0-24 16,0 0-46-16,0 0-291 15</inkml:trace>
  <inkml:trace contextRef="#ctx0" brushRef="#br0" timeOffset="-25410.78">31849 7348 571 0,'0'0'435'0,"0"0"-354"15,0 0 85-15,0 0 15 16,0 0-88-16,-45-10-41 15,27 10-30-15,4 7-17 16,-2 10-6-16,3 9-1 16,0 6 6-16,7 8 10 15,6-3-1-15,6 1-6 0,16-5-2 16,9-9 7-16,12-8 10 16,9-12-19-16,7-4-4 15,5-16-84-15,0-12-174 16,-7-12-256-16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13:10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7903 4307 151 0,'0'0'616'16,"0"0"-510"-16,0 0 8 0,0 0-14 16,-2-44-26-16,2 27-20 15,4 3-18-15,-2 2-10 16,-2 0 2-16,0 2-1 16,-6 1-1-16,-8 2-14 15,-1 3-9-15,-6 3 2 0,-6 1-3 16,0 0 0-16,-2 2-1 15,-2 4 4-15,4 1-7 16,3 0 3-16,1-3 1 16,5 1-2-16,3-2 2 15,3 2 2-15,4-3-1 0,1 0 1 16,3 3-2-16,2-1-5 16,-2 3 2-16,0 6 0 15,0 5 0-15,-2 5 3 16,-5 8-3-16,-5 8 1 15,-2 6 1-15,-7 9-1 16,-4 4 0-16,-2 2 2 0,2 4-3 16,2-3 2-16,4-3 0 15,6-5-2-15,7-6 1 16,10-9-3-16,0-5-1 16,16-9 3-16,7-9 11 0,8-7 2 15,5-8-5-15,4-3 0 16,3-11-6-16,-5-5-63 15,-3-4-146-15,-12-1-107 16,-8-3-254-16</inkml:trace>
  <inkml:trace contextRef="#ctx0" brushRef="#br0" timeOffset="165.11">7351 4746 149 0,'0'0'968'0,"0"0"-978"16,0 0 38-16,0 0 77 16,62 14-17-16,-26-25-30 15,4-5-36-15,5-3-20 16,1-6-76-16,2-3-325 16</inkml:trace>
  <inkml:trace contextRef="#ctx0" brushRef="#br0" timeOffset="599.2">8211 4530 91 0,'0'0'833'15,"0"0"-820"-15,0 0-4 16,-29 44 11-16,13-20 18 16,-1 2-21-16,-6 2-9 15,-2 2-4-15,-4-3-5 0,2-1 2 16,0-8-38-16,0-11-150 15,10-7-207-15</inkml:trace>
  <inkml:trace contextRef="#ctx0" brushRef="#br0" timeOffset="799.19">7980 4517 134 0,'0'0'892'15,"0"0"-850"-15,0 0 19 16,0 0 35-16,0 0-20 15,32 43-36-15,-20-15-20 0,1 5-11 16,2 3-4-16,3 3-1 16,0-3-5-16,2-4-36 15,0-5-57-15,-3-11-46 16,2-9-157-16,-3-8-448 16</inkml:trace>
  <inkml:trace contextRef="#ctx0" brushRef="#br0" timeOffset="1766.91">8455 4463 1087 0,'0'0'48'0,"0"0"5"15,-39-14 50-15,24 16-24 16,-1 10-51-16,1 5-22 16,1 9-5-16,3 4-1 0,3 7 1 15,5 1-2-15,3-1 0 16,2-3 2-16,7-5-4 15,4-7 1-15,3-6 2 16,5-10 4-16,-2-6 2 16,4-5 1-16,0-12-3 0,0-7 7 15,-4-4-21-15,1-2-14 16,-7-1 10-16,-5 5 7 16,-2 6 4-16,-6 7 5 15,0 12-3-15,-5 5-6 16,-2 13 10-16,-2 9 13 0,1 2 2 15,0 5-2-15,4-2-1 16,2-3-2-16,2-5-2 16,6-7-8-16,6-9-2 15,5-7 9-15,6-13 5 16,4-11 8-16,6-7-15 0,1-12-4 16,1-5-3-16,-7-2-3 15,-2 6 1-15,-7 6 5 16,-8 11-5-16,-3 7 7 15,-6 13-3-15,-2 7 4 16,-4 11-6-16,-1 6 4 16,1 7-5-16,0 2 5 0,2 2-7 15,2-2 1-15,6-3 3 16,3-4-6-16,3-4 4 16,1-4 6-16,0-1-3 15,-3-3 4-15,-2-1-4 0,-4 0-3 16,-4 2 1-16,-4 2-9 15,-9 0 10-15,-3 6 6 16,-3-1-4-16,2-1 1 16,-1-2-2-16,7-4-2 15,7-2 5-15,2-6 12 16,4 0 8-16,6-13 6 0,11-9-10 16,0-7-5-16,4-7-9 15,2-5-8-15,4-1-5 16,-2 2 1-16,-6 6-4 15,-3 8 7-15,-2 8 5 16,-7 5-2-16,-4 9-2 0,-5 4-3 16,0 3-11-16,0 8 9 15,2 5 6-15,2 5 0 16,-1 2 2-16,8 1 4 16,0 3-4-16,0-4-1 0,0 1-3 15,-2-3 3-15,-7 0 0 16,-4 0-3-16,-11-1-15 15,-7 1 26-15,-7-2-28 16,-6-3-80-16,1-9-105 16,5-7-168-16</inkml:trace>
  <inkml:trace contextRef="#ctx0" brushRef="#br0" timeOffset="2999.71">9807 4050 217 0,'0'0'942'0,"0"0"-941"0,-5 41-6 16,1-9 7-16,-3 10 17 16,-3 9-9-16,-4 9-6 15,1 3 0-15,-4 3-4 16,2-3 0-16,1-7-17 15,5-6-58-15,5-14-79 0,2-15-131 16,2-15-243-16</inkml:trace>
  <inkml:trace contextRef="#ctx0" brushRef="#br0" timeOffset="3915.05">9722 4106 742 0,'0'0'412'15,"17"-50"-387"-15,-7 27 51 16,5 3 8-16,6 2 0 16,0 3-56-16,4 3-22 0,4 6-4 15,1 6-6-15,3 4 0 16,0 10 3-16,-4 6-8 16,-6 7-24-16,-5 6-19 15,-9 4-19-15,-9 3 18 16,-7 1 12-16,-13-3 10 0,-9-2 28 15,-7-4 13-15,-3-6-5 16,-5-5 2-16,2-4 4 16,5-7 24-16,5-1 18 15,8-5 4-15,10 2-4 16,9 1-5-16,5 4-30 16,9 3-5-16,9 2 17 0,2 5-15 15,2-1-9-15,5 0-7 16,-2 0 3-16,-1-3 2 15,1-4-2-15,-3-3-3 16,-1-3-4-16,3-6 6 16,-1-2-3-16,-1-13 8 0,2-5-13 15,-1-6 6-15,-6-4-11 16,-1-1 12-16,-7 4-2 16,-4 4 2-16,-5 5-1 15,0 10 4-15,-9 7-12 16,-2 10-3-16,-3 8 20 0,-1 6-9 15,1 5 0-15,5 1 5 16,3-2-5-16,6-1 1 16,2-7-1-16,9-7-8 15,9-9 9-15,7-4 9 16,6-14 2-16,1-9-2 0,1-7-6 16,-1-4 0-16,-7 0 3 15,-9 4-6-15,-5 6 2 16,-8 7 4-16,-3 6-2 15,-2 6 2-15,0 5 23 16,-2 9-17-16,1 8-1 0,1 7 0 16,2 10 13-16,8 9-1 15,-1 5 3-15,4 6-7 16,1 3-3-16,-5 5-9 16,-1 1-3-16,-4-5 0 15,2-4-5-15,-6-10 3 0,0-11 0 16,0-12-1-16,-2-14 2 15,-4-7 9-15,-5-21 3 16,1-13-3-16,0-16-7 16,1-11-2-16,5-13 4 0,4-2-8 15,13 3 0-15,7 9-2 16,6 10 1-16,7 16-1 16,-2 15 4-16,0 11-3 15,-2 10-1-15,-8 3-1 16,-6 12-4-16,-10 7 0 15,-6 7-3-15,-12 2-5 0,-13 3-16 16,-4-1-22-16,-5-1-23 16,-1-4-32-16,-1-11-52 15,6-9-146-15,5-6-353 16</inkml:trace>
  <inkml:trace contextRef="#ctx0" brushRef="#br0" timeOffset="4482.54">6718 5291 788 0,'2'3'283'0,"23"-3"-302"16,17-3 45-16,16-5 11 15,21-1 9-15,17-5-10 16,16 0-2-16,19-3 8 0,20-3 13 15,20-1-5-15,19-3-28 16,13 2-9-16,12 1 6 16,2 2 9-16,-3 4 12 15,-8 2-12-15,-11 5-11 16,-17 2-5-16,-19 0-9 0,-21 5 3 16,-23-2-10-16,-22 3 3 15,-24-2-1-15,-19 0-18 16,-19-1-13-16,-15-6-106 15,-14-5-92-15,-2-6-222 16</inkml:trace>
  <inkml:trace contextRef="#ctx0" brushRef="#br0" timeOffset="5132.28">11192 4201 174 0,'0'0'652'16,"0"0"-544"-16,0 0-10 16,0 0 12-16,41-16-29 0,-30 12-47 15,5-2-23-15,-3 0-5 16,5 1-5-16,2 1-2 15,0 1 1-15,-1-1-7 16,0 1-45-16,-5-2-126 16,-1 0-338-16</inkml:trace>
  <inkml:trace contextRef="#ctx0" brushRef="#br0" timeOffset="6298.45">11185 4195 20 0,'0'0'47'0,"0"0"275"15,-44 4-167-15,30-7-68 0,1-4 7 16,3-1 9-16,0-2-27 16,1 0-38-16,3 1 19 15,1-1-18-15,2 3-14 16,1 2 18-16,2-1 8 15,0 3 0-15,6 0-10 0,7 3-24 16,9-1 3-16,10 1 4 16,12-2 3-16,14 1 4 15,15 1-7-15,17-2-5 16,15 1 24-16,14 0 8 16,10 1-26-16,12 0 1 0,8 0 6 15,2 1-4-15,0 2-8 16,-3 0-8-16,-8 1-8 15,-13-1 3-15,-16 0-9 16,-17-2 5-16,-18-1-1 16,-23 0-5-16,-22 0-19 15,-15-4-57-15,-16-3-32 0,-11-4-50 16,-15-2-111-16,-3-3-244 16</inkml:trace>
  <inkml:trace contextRef="#ctx0" brushRef="#br0" timeOffset="6600.84">12771 3949 1006 0,'0'0'185'15,"0"0"-191"-15,0 0 33 16,53 23 9-16,-27-13-14 15,6 4-1-15,1 3 0 16,6 2-11-16,-1 2-6 16,-2 0-1-16,-5 0-3 0,-6-2 0 15,-12 1 2-15,-11-2-2 16,-11 2 0-16,-23 0 50 16,-17 4 17-16,-16-1-46 15,-14 4-16-15,-7-4-4 16,3-5-18-16,14-11-237 0,25-10-562 15</inkml:trace>
  <inkml:trace contextRef="#ctx0" brushRef="#br0" timeOffset="17816.34">14420 3917 104 0,'2'0'371'0,"0"0"-215"16,-2 0-20-16,0-2-8 15,0 2-10-15,0 2-44 0,0 10-39 16,0 11-14-16,2 10 14 15,-2 12 16-15,0 9-16 16,0 10-18-16,-8 4-10 16,-1 2-5-16,-3-2 5 15,-3-5-5-15,4-8-36 0,-1-9-61 16,-1-11-43-16,2-15-70 16,6-16-170-16</inkml:trace>
  <inkml:trace contextRef="#ctx0" brushRef="#br0" timeOffset="18048.61">14219 3915 249 0,'0'0'675'16,"-49"-23"-656"-16,26 15 56 15,6-1 1-15,8 5-4 0,1 1-6 16,8 2-22-16,12 1-38 15,15 0 4-15,7 0 9 16,12 0 15-16,8 0-3 16,2 0-15-16,2 0-8 15,-1 0-6-15,-7 3-9 16,-6 1-39-16,-10 0-150 0,-14-1-217 16</inkml:trace>
  <inkml:trace contextRef="#ctx0" brushRef="#br0" timeOffset="26882.44">14549 4393 138 0,'0'0'670'0,"0"0"-633"15,0 0 0-15,0 0 5 16,0 0-8-16,0 0-8 16,41-32-11-16,-24 21-6 15,-1-5-4-15,-2-1-2 0,-1 0-1 16,-4-3-2-16,-5 1 3 15,-4 0-3-15,-2 2 1 16,-8 4-3-16,-3 3-11 16,-1 7 9-16,-3 3 6 15,-2 13-5-15,1 8 6 0,5 7-2 16,3 4-5-16,4 5 2 16,6-3-2-16,2-1 0 15,9-6 1-15,2-5 2 16,1-7-6-16,2-8 2 15,2-7 16-15,-1-7-5 16,-3-12 5-16,1-5-6 0,-4-6-1 16,1 0-2-16,-5 0-1 15,-1 5 4-15,-2 6 0 16,0 8 16-16,0 7 6 16,2 5-16-16,1 11-6 15,1 5 17-15,-1 4-3 0,2 0-9 16,-2-1-2-16,-1-3-5 15,-3-3 2-15,4-4-3 16,-3-7-1-16,0-3-2 16,3-7 15-16,-2-6-8 15,3-4-2-15,0-1-2 16,2 1-1-16,-3 4 3 0,2 7-6 16,0 6-4-16,0 7 0 15,0 10-4-15,2 5 9 16,-2 0 0-16,-2 0 6 15,2-4-2-15,-1-6-3 0,1-7-2 16,3-5 1-16,-1-14 8 16,2-4-1-16,1-8-9 15,-1-4-3-15,-2 5 4 16,-1 2 3-16,-2 10-1 16,-2 9-1-16,2 4-4 0,-3 13-4 15,1 5 16-15,-2 3 2 16,1-1-3-16,-1-1 7 15,3-6-8-15,-4-5 1 16,3-4 9-16,-1-4-8 16,3-8 13-16,0-6-6 0,0-5-10 15,-3-1-3-15,1-1 2 16,0 1-4-16,-5 7 3 16,3 6 0-16,1 7-7 15,-1 10-9-15,3 13 7 16,0 8 13-16,6 10 10 15,-2 12 3-15,3 5 18 0,-1 9 19 16,-6 4-12-16,1 7-17 16,-5 1-16-16,-3-6-9 15,0-8 2-15,-5-14 0 16,3-15-4-16,-2-18 7 16,1-18 23-16,-1-25 34 0,-2-18-19 15,1-15-41-15,-2-19-4 16,3-11-13-16,4-7-2 15,4 4 7-15,10 10 12 16,8 13-12-16,0 13 10 0,7 16-13 16,0 11 11-16,-2 12 4 15,-4 9 0-15,-4 7-7 16,-3 3 2-16,-9 14-7 16,-7 6-4-16,-6 7 3 15,-11 5 8-15,-6 1-17 0,-6-2 2 16,-1-3-6-16,3-7-28 15,9-7-35-15,7-13-102 16,9-6-116-16,9-18-561 16</inkml:trace>
  <inkml:trace contextRef="#ctx0" brushRef="#br0" timeOffset="27615.14">16076 4260 111 0,'4'-8'483'15,"-1"-4"-326"-15,1-3-14 16,-2-5-5-16,-2-1-31 16,0-1-14-16,0 4-39 0,-2 2-14 15,-5 6-21-15,-5 7-7 16,-3 9-13-16,0 14-6 15,-1 10 15-15,-1 8-12 16,3 6 1-16,5 3 2 16,5-4-5-16,4-9-2 0,2-11-2 15,6-11-3-15,5-10 12 16,2-11 8-16,3-16 5 16,-1-14-7-16,2-10-13 15,-2-12-3-15,-1-8 5 16,-1-6 5-16,-3-2 1 0,-5 5 3 15,-1 8-1-15,-2 17 13 16,-4 13 2-16,0 14 8 16,0 17-9-16,-7 13-17 15,3 20-13-15,-2 11 20 16,-3 16-4-16,4 14-3 16,0 9 4-16,5 2-3 0,0-7 0 15,9-9-1-15,7-12-15 16,3-16-41-16,6-20-57 15,7-15-102-15,3-10-215 16</inkml:trace>
  <inkml:trace contextRef="#ctx0" brushRef="#br0" timeOffset="27914.9">16432 4195 393 0,'0'0'521'0,"0"0"-348"16,0 0-79-16,0 0 10 15,-52-11-8-15,38 19-56 16,-1 5-28-16,4 0-9 0,0 1-5 15,6-1 3-15,5-5-6 16,0-2-32-16,11-6-39 16,3-6 63-16,3-9 27 15,4-4-7-15,1-1-11 16,-5 2 8-16,-2 3-1 16,-2 11-2-16,-2 4 0 0,-5 15 0 15,-1 6 4-15,0 6 15 16,1-2-6-16,-2 1-6 15,0-8 0-15,4-5-4 16,0-11-7-16,6-7 3 0,2-14-17 16,4-13-87-16,-2-9-102 15,0-9-26-15,-5-7-65 16,-3-5-14-16</inkml:trace>
  <inkml:trace contextRef="#ctx0" brushRef="#br0" timeOffset="28081.26">16628 3746 444 0,'-2'-37'134'0,"2"12"64"0,0 11-39 15,0 12-54-15,0 9-24 16,5 17-30-16,3 13 6 16,-3 11 12-16,4 12-22 15,-1 6-18-15,1 6 3 0,-4-1-15 16,4 0-15-16,-2-6 3 16,1-8-38-16,-1-12-161 15,0-15-221-15,-2-17-248 16</inkml:trace>
  <inkml:trace contextRef="#ctx0" brushRef="#br0" timeOffset="28515.08">16670 4073 456 0,'0'0'652'16,"0"0"-665"-16,0 0 26 16,36 0 24-16,-11 0-8 15,8 0-14-15,4-7-10 0,7-2-4 16,2-1 2-16,-2 0-10 15,0 0-37-15,-6-1 9 16,-8 5 27-16,-9 2 6 16,-11 4 1-16,-8 0-1 0,-7 3-17 15,-9 5 28 1,-6 5-2-16,-2 6 3 0,-3 2 23 16,1 7 20-16,1 2-2 15,8-1-11-15,1-1-11 16,5-4-11-16,6-5-4 15,3-8 2-15,0-7 5 0,10-4-5 16,0-10 16-16,3-7-9 16,3-4-15-16,-1-5-2 15,3 2-9-15,-5 3 4 16,-2 7 1-16,1 8-5 16,-2 6 2-16,1 17-4 0,2 7 31 15,2 9 29-15,1 2-11 16,-1 1-24-16,3-8-13 15,0-6-5-15,0-12-27 16,4-12-110-16,1-15-238 16,-2-14-552-16</inkml:trace>
  <inkml:trace contextRef="#ctx0" brushRef="#br0" timeOffset="29231.37">17652 4043 612 0,'0'0'252'0,"0"0"-193"0,0 0 19 16,51-24 45-16,-13 7-29 15,13-4-39-15,17-5-9 16,19-5-4-16,18-2-2 16,17-5-3-16,12-2-21 15,9-1-2-15,4-2-6 0,-4 2-5 16,-10 0 2-16,-10-1-4 16,-18 3-1-16,-18 2 2 15,-20 4-8-15,-23 5-36 16,-18 4-43-16,-23 5-33 15,-14 2-83-15,-18 0-159 0</inkml:trace>
  <inkml:trace contextRef="#ctx0" brushRef="#br0" timeOffset="29533.15">18979 3235 111 0,'0'0'878'16,"0"0"-857"-16,0 0 59 16,0 0 78-16,45 0-58 0,-15-5-31 15,7 0-25-15,5 2-23 16,2 2-14-16,-2 1-9 16,-3 4 4-16,-7 6-4 15,-7 6-5-15,-5 5-2 16,-13 3-5-16,-5 7 10 15,-5 6 3-15,-11 3 2 0,-5 4 12 16,-4 0-8-16,-3 0-3 16,2-3 1-16,1-5-8 15,1-9-146-15,6-10-239 16</inkml:trace>
  <inkml:trace contextRef="#ctx0" brushRef="#br0" timeOffset="31414.46">19867 3246 147 0,'0'3'887'0,"6"-3"-848"16,3 0 25-16,3-1 4 15,3-4-30-15,7 1-30 16,1-3-2-16,3-1-5 0,4-1-1 16,3-4-5-16,-1-1-134 15,-1-3-187-15,-4-4-291 16</inkml:trace>
  <inkml:trace contextRef="#ctx0" brushRef="#br0" timeOffset="31766.03">20314 2924 112 0,'0'0'889'0,"0"0"-829"16,0 0 68-16,0 0-7 15,0 0-48-15,0 0-57 16,0 0-16-16,0 0-5 15,-10 61 9-15,4-24 0 16,-3 4-3-16,-2 3 0 0,1-3-8 16,2-1-8-16,3-7 8 15,3-8 9-15,2-5-2 16,3-6 1-16,6-2 9 16,7-4 13-16,5-2 11 15,4-3 1-15,6-2-14 0,3-1-11 16,3-1-7-16,3-6-3 15,-1-1-3-15,-1-1-69 16,-5-3-91-16,-4-3-99 16,-2-4-223-16</inkml:trace>
  <inkml:trace contextRef="#ctx0" brushRef="#br0" timeOffset="31967.69">20524 3086 765 0,'0'0'239'0,"0"0"-221"16,-5 38 43-16,5-18 20 15,0 4-56-15,0 3-16 16,-3 4-5-16,0 5-2 16,0 4 4-16,-3 4-6 0,0 4 2 15,0 0-1-15,3-4-71 16,2-8-116-16,1-13-292 15</inkml:trace>
  <inkml:trace contextRef="#ctx0" brushRef="#br0" timeOffset="32348.67">20761 3114 412 0,'0'0'771'16,"0"0"-769"-16,0 0 35 15,43-30 6-15,-20 28-20 16,2 2-17-16,4 8-4 0,-2 6-8 16,-2 3 2-16,-3 3 6 15,-2 3-4-15,-4 0 2 16,-7-1-14-16,-7 1-2 15,-2 0-8-15,-11-1 4 16,-10-2 16-16,-9 0 8 16,-4-6-2-16,-11-4 2 0,-1-7 2 15,2-3-5-15,4-11 0 16,7-9 11-16,11-10 8 16,17-4 3-16,9-6-16 15,19 2-14-15,17 1-31 16,8 3-114-16,8 4-222 0</inkml:trace>
  <inkml:trace contextRef="#ctx0" brushRef="#br0" timeOffset="32799.57">20989 2702 702 0,'0'0'347'16,"0"0"-328"-16,0 0-23 0,0 0 19 16,0 0-7-16,0 0-6 15,0 0-15-15,37 37 9 16,-32-28-63-16,-5-1-22 15,0-2-3-15,-9-2 3 0,-3-1 0 16,0-3 76-16,0 0 13 16,3-1-5-16,1-5-44 15,5 0-93-15</inkml:trace>
  <inkml:trace contextRef="#ctx0" brushRef="#br0" timeOffset="33098.44">21365 3117 698 0,'0'0'130'0,"0"0"-10"15,8-48-7-15,-8 32-20 0,-2 5-26 16,-4 4-19-16,-5 5-15 16,-2 5-7-16,-3 14-20 15,0 7-2-15,1 9 0 16,2 4 9-16,7 1 8 16,6-2-13-16,5-5-6 0,14-6-5 15,8-7 8-15,12-10-15 16,9-8-88-16,8-4-221 15,2-12-484-15</inkml:trace>
  <inkml:trace contextRef="#ctx0" brushRef="#br0" timeOffset="33765.72">17360 4414 260 0,'0'0'762'16,"0"0"-702"-16,0 0-3 16,0 0-20-16,66-7-12 15,-19 15-16-15,15 5-1 16,15 8-2-16,12 3 2 16,9 6-6-16,9 3 0 15,5 2 3-15,2-1-1 0,-4-4 1 16,-3 1-4-16,-9-5-1 15,-12-3 3-15,-13-6-4 16,-15-4-1-16,-12-6-101 16,-17-7-210-16,-12-9-213 15</inkml:trace>
  <inkml:trace contextRef="#ctx0" brushRef="#br0" timeOffset="34030.89">18639 4496 899 0,'0'0'205'0,"0"0"-180"0,0 0 48 16,0 0 18-16,10 36-32 15,5-25-6-15,10 6-10 16,6 0-15-16,4 3-16 0,2 1-6 16,-2 2-4-16,-3 1 0 15,-8-1 0-15,-10 1-5 16,-10 0 3-16,-6 3 0 15,-22 1 3-15,-13 4 10 16,-12 0-6-16,-13 4-4 16,-1-2-29-16,1-3-83 15,12-10-129-15,17-12-227 0</inkml:trace>
  <inkml:trace contextRef="#ctx0" brushRef="#br0" timeOffset="34649.33">19844 4580 162 0,'0'0'626'0,"0"0"-552"16,0 0 17-16,-3 44 3 15,6-21-32-15,4 4-22 0,2 5-16 16,-2 1-6-16,1 4-10 15,-4 0-3-15,1-2-1 16,-2-2-3-16,-1-5-22 16,-2-5-78-16,-2-10-127 15,-3-13-284-15</inkml:trace>
  <inkml:trace contextRef="#ctx0" brushRef="#br0" timeOffset="34832.33">19668 4780 78 0,'0'0'798'0,"0"0"-675"16,0 0-57-16,0 0-1 15,49 4-2-15,-11-8-16 16,11-1-14-16,5-1-20 0,2-1-10 16,1-2 2-16,-3-2-8 15,-8-5-98-15,-4-1-311 16</inkml:trace>
  <inkml:trace contextRef="#ctx0" brushRef="#br0" timeOffset="35398.91">20540 4581 12 0,'0'0'865'15,"10"-47"-841"-15,-10 22 23 16,-2 1 40-16,-8 5-18 0,-4 2-44 16,1 6-8-16,-4 4-9 15,2 4 5-15,2 3 19 16,-1 7-17-16,6 6-17 15,5 5 0-15,3 5 4 16,9 4 0-16,9 0 3 0,3 4 14 16,9 1 19-16,1-3-18 15,0 2 11-15,-2-2-6 16,-4-1-10-16,-7 1-9 16,-8-2-7-16,-10 0 3 15,-5-2-6-15,-16 1-12 0,-6-5 19 16,-3-4-6-16,0-6 11 15,1-6 1-15,6-5-2 16,7-13 22-16,13-13 30 16,3-5-32-16,15-10-21 15,12-3 1-15,6-2-9 0,7 0-2 16,0 3-6-16,-3 6 1 16,-8 3-1-16,-9 6-10 15,-10 4-18-15,-10 5 30 16,-3 4-13-16,-12 3 9 15,-5 4 5-15,-3 3 3 16,0 4 2-16,2 1-10 0,2 3-56 16,4 4-57-16,3 0-145 15,10-3-202-15</inkml:trace>
  <inkml:trace contextRef="#ctx0" brushRef="#br0" timeOffset="35800.07">20877 4481 456 0,'0'0'629'16,"0"0"-567"-16,0 0-16 15,0 0-10-15,-21 43-17 16,21-24-4-16,1 2 0 0,5 3-9 15,0-2 3-15,2-1-7 16,-3-2-2-16,3-2 4 16,0-2-4-16,2-1-4 15,3-1 24-15,-1-1 24 16,5 0 6-16,0 2-17 16,2 1-22-16,-3 0-6 0,-3 0-3 15,-2 0-5-15,-6 1-1 16,-5 1-14-16,0-2-3 15,-14 1 14-15,-3 1 2 16,-5-3 4-16,-4-4-3 16,-2-4-25-16,2-6-39 0,1-6-110 15,4-14-161-15,6-11-348 16</inkml:trace>
  <inkml:trace contextRef="#ctx0" brushRef="#br0" timeOffset="35949.39">20940 4550 542 0,'0'0'432'16,"0"0"-282"-16,54-41-21 15,-35 28-59-15,2 6-36 0,1 0-22 16,0 2-13-16,4 0-4 16,2-1-39-16,-3-4-178 15,1-4-330-15</inkml:trace>
  <inkml:trace contextRef="#ctx0" brushRef="#br0" timeOffset="36231.99">21228 4188 115 0,'0'0'788'15,"0"0"-746"-15,0 0 17 16,0 0-14-16,0 0-19 16,42-27-19-16,-35 26-6 15,-3 1 1-15,-3 0-8 0,-1 4 5 16,-5 0 2-16,-4-1 1 16,-1 0 8-16,0-3-7 15,2 0-3-15,2-3 5 16,2-2-3-16,4 1-27 15,2-1-115-15,9 0-383 16</inkml:trace>
  <inkml:trace contextRef="#ctx0" brushRef="#br0" timeOffset="36615.91">21550 4573 152 0,'0'0'607'15,"0"0"-537"-15,0 0-5 0,-45-13 0 16,28 14-18-16,-2 11-7 16,-5 6-7-16,4 8-4 15,0 5 12-15,6 5 3 16,3 3-10-16,8-2-3 16,3-1-14-16,9-8-9 0,7-2 9 15,6-9 1-15,6-6 22 16,5-7-16-16,1-4-19 15,2-8-21-15,-1-11-160 16,-1-9-362-16</inkml:trace>
  <inkml:trace contextRef="#ctx0" brushRef="#br0" timeOffset="38632.07">22352 2748 644 0,'0'0'242'0,"0"0"-215"16,-49-53 13-16,32 33 53 0,0 3-28 16,5 3-11-16,1 1-4 15,7 5-6-15,2-1-14 16,2 4-17-16,14 0-11 16,3 4-5-16,11 1 10 15,11 4-3-15,6 9 3 16,6 5-5-16,-1 9-3 0,0 9 1 15,-8 8 0-15,-9 6-3 16,-12 8 5-16,-13 6-5 16,-8 8-5-16,-23 2 6 15,-8 6 4-15,-11 2 4 0,-7 0 2 16,2-1-10-16,2-4 3 16,9-7 4-16,9-6-2 15,14-9 8-15,7-10 5 16,8-8-12-16,10-7-1 15,9-6-1-15,4-7-3 0,4-5 0 16,1-5 2-16,-4-2 7 16,0-2-3-16,-7 0-8 15,-6 1-7-15,-4 4 6 16,-8 3-2-16,-1 6 5 16,-1 4 2-16,-6 6 4 0,2 7-1 15,3 6 2-15,0 10 0 16,2 8 6-16,9 7-4 15,6 8-4-15,3 8 3 16,1 4-6-16,1 6 0 16,-3-2 3-16,-3 5-5 0,-9 1 2 15,-3-4 3-15,-2 1-3 16,-9-5 2-16,-11 1 4 16,-9-6 15-16,-9-6 10 15,-10-2 0-15,-10-5-9 16,-9-5-15-16,-7-4 14 0,-4-8-21 15,1-8 3-15,5-14 1 16,6-13-47-16,9-20-85 16,14-29-201-16</inkml:trace>
  <inkml:trace contextRef="#ctx0" brushRef="#br0" timeOffset="41816.64">22851 3763 420 0,'0'0'109'0,"0"0"49"16,0 0-85-16,0 0 70 15,0 0-42-15,0 0-57 16,0 0-19-16,0 0 18 0,70 3-3 15,-24-3 1-15,9 0-7 16,9-3-5-16,3 0-1 16,2 1 5-16,-2 0-23 15,-3 1-10-15,-12 1 2 16,-11 1-32-16,-14 6-37 0,-14 6-49 16,-14 1-67-16,-19 3-170 15</inkml:trace>
  <inkml:trace contextRef="#ctx0" brushRef="#br0" timeOffset="42016.22">22768 3993 489 0,'0'0'636'0,"0"0"-594"16,0 0 36-16,0 0-30 15,0 0 5-15,57 9-1 0,-9-11-23 16,11-3-11-16,9-3-18 15,1-3 1-15,4 0-6 16,2-2-45-16,-6-1-27 16,-7-3-89-16,-9-5-182 15,-13-3-362-15</inkml:trace>
  <inkml:trace contextRef="#ctx0" brushRef="#br0" timeOffset="42316.35">23188 3400 209 0,'0'0'970'0,"0"0"-954"15,0 0 27-15,58 45 29 16,-18-22-14-16,6 5-30 16,4 2-18-16,-1 4-6 15,-2 0-4-15,-8 5 4 0,-11-1-4 16,-12 5-6-16,-14 1 2 15,-11 1 4-15,-18 0-3 16,-12 0 21-16,-9-3-13 16,-7-1 1-16,-4-4 1 15,-1-3-7-15,6-5 1 0,10-7-49 16,13-10-99-16,17-12-126 16,14-13-484-16</inkml:trace>
  <inkml:trace contextRef="#ctx0" brushRef="#br0" timeOffset="43050.31">24172 4067 394 0,'0'0'269'15,"0"0"-60"-15,0 0-128 16,0 0 8-16,0 0-20 16,0 0-21-16,38-44-10 15,-14 21-14-15,5-3-18 16,0-3-1-16,-2-4-3 0,-5-1 3 15,-6 1-2-15,-10 1-1 16,-6 3 3-16,-6 7-6 16,-11 2 3-16,-2 10 8 15,-7 10 3-15,2 4 6 16,2 16-3-16,3 7-12 0,7 7-2 16,6 5 5-16,6 0-2 15,8-2-5-15,6-4 3 16,3-6-4-16,2-9-4 15,3-6 8-15,-4-7-9 16,2-5 17-16,-1-11 0 0,-1-6-5 16,1-7 1-16,-4-6-2 15,2-1-4-15,-2 1 5 16,0 0-4-16,-1 8 10 16,1 7 21-16,-1 10 0 15,3 5-3-15,1 7-5 16,-1 8-10-16,2 4-10 0,-3 2-1 15,-4 2-6-15,-1-2 3 16,-5 0-6-16,-4-4 0 16,-2-4-1-16,-2-3 3 15,-4-4 10-15,3-5 10 16,1-1-10-16,2-12 3 0,4-7-9 16,7-11 3-16,6-1-1 15,4-6-3-15,0 0-11 16,4 6 2-16,-1 8-7 15,-6 7 6-15,-2 11 9 16,-3 5-5-16,-4 11-6 0,-2 8 0 16,-3 5 6-16,-2 3 1 15,-2 1 8-15,0 1-24 16,2-7-87-16,1-9-122 16,5-9-218-16</inkml:trace>
  <inkml:trace contextRef="#ctx0" brushRef="#br0" timeOffset="43967.52">24997 3759 107 0,'0'0'352'15,"0"0"-223"-15,0 0-13 16,0 0 17-16,-14-43-13 15,11 36-15-15,-5 4-24 16,3 3 3-16,-5 1-30 0,2 10-36 16,0 6-11-16,3 6 2 15,0 3 4-15,3 4 1 16,4 0-8-16,8-3-3 16,5-4-1-16,7-5 5 15,2-6 10-15,8-5 7 0,0-7-11 16,3-6 1-16,-1-9-7 15,1-7-6-15,-3-3 0 16,-8-5-8-16,-5 0 1 16,-8 4 5-16,-5 5-4 15,-6 4 6-15,-1 7 3 0,-5 10 15 16,-5 2 6-16,0 12-4 16,2 4-7-16,1 6 0 15,5-1-5-15,3 4-9 16,0-4 2-16,7-3-2 15,5-5-3-15,6-5 2 16,8-7 6-16,3-4-2 0,5-12 12 16,1-7-19-16,-2-6 0 15,-2-6-15-15,-6-1 5 16,-9 3 11-16,-5 6 5 16,-9 4 0-16,-2 7-2 0,-1 9 0 15,-6 4 1-15,2 4 2 16,2 6-8-16,1 5 1 15,2 0 3-15,5 2-5 16,7 0 0-16,3-2 0 16,2-1 8-16,1-4 2 0,0-2-2 15,-5-1-3-15,-5 0 0 16,-4 2-6-16,-4 1-20 16,-14 1-10-16,-5 3 22 15,-4 2 9-15,-2 0 9 16,2-3 9-16,6-2-10 15,5-4 2-15,9-4-4 0,5-3-1 16,14-10 21-16,8-9 5 16,4-6-10-16,3-11-11 15,2-3-9-15,-2-7-14 16,-7 2-11-16,-6 1 4 0,-3 9 26 16,-5 3-1-16,-5 11 0 15,-3 7 8-15,-2 7-3 16,0 6 14-16,-1 2-12 15,0 9-7-15,1 6-2 16,0 5 1-16,8 2-2 0,2 3 6 16,4 1-4-16,-1-1 3 15,0 0 0-15,-3-2 2 16,-6 0-3-16,-4-1-4 16,-8-2-1-16,-11-3-1 15,-4 0 10-15,-4-5-53 16,2-7-52-16,1-7-130 0,10-7-239 15</inkml:trace>
  <inkml:trace contextRef="#ctx0" brushRef="#br0" timeOffset="44332.26">26017 3739 140 0,'-4'6'878'0,"4"-2"-808"15,3-4 14-15,14 0-24 0,9 0-12 16,8 0-15-16,7-4-17 16,5 0-15-16,4-5-29 15,-2 0-219-15,0-5-243 16</inkml:trace>
  <inkml:trace contextRef="#ctx0" brushRef="#br0" timeOffset="44648.35">26581 3446 355 0,'0'0'765'0,"0"0"-697"0,0 0 44 15,0 0 0-15,0 0-56 16,9 45-32-16,-10-18-12 16,-8 4-9-16,-3 4-1 0,-4 2 6 15,0-1-3-15,0-1-1 16,3-4-1-16,4-4-3 16,6-2-1-16,3-4 6 15,13-7-9-15,6-1 18 16,8-6 10-16,8-1-1 15,4-5-3-15,3-1-17 0,0-3-1 16,-1-2-2-16,-4-4-44 16,-3-1-88-16,-7-3-122 15,-9-2-262-15</inkml:trace>
  <inkml:trace contextRef="#ctx0" brushRef="#br0" timeOffset="44850.56">26729 3614 617 0,'0'0'408'0,"0"0"-362"0,0 0-5 15,0 0 51-15,-35 53-9 16,35-28-41-16,0 7-6 16,1 7-9-16,4 4-20 15,-1 2-3-15,-1 2-3 16,0-1-7-16,-1-4-49 0,0-8-104 15,3-8-188-15</inkml:trace>
  <inkml:trace contextRef="#ctx0" brushRef="#br0" timeOffset="45199.72">27112 3618 1173 0,'0'0'120'16,"0"0"-70"-16,0 0 48 15,0 0-43-15,41-25-29 16,-19 25-17-16,5 7-11 16,2 10-8-16,-4 4 2 15,-3 6-46-15,-9 6-5 16,-8 1 11-16,-5 0 18 0,-11 0 10 15,-10-4-2-15,-7-6 15 16,-7-7 2-16,-2-8 13 16,-1-9 1-16,1-5 1 15,7-13 13-15,7-8 40 0,11-9 34 16,12-1-57-16,9 1-38 16,15 2-4-16,6 3-33 15,2 6-197-15,2 3-412 16</inkml:trace>
  <inkml:trace contextRef="#ctx0" brushRef="#br0" timeOffset="129099.18">9212 7017 287 0,'0'0'525'0,"0"0"-500"16,0 0-6-16,0 7-2 16,0 9 5-16,0 11 10 15,0 11 14-15,0 13-11 0,-4 9-19 16,1 7-3-16,1 2-9 16,0 1 0-16,2-6-3 15,0-5-2-15,2-9-4 16,1-10-54-16,1-15-145 0,-2-13-282 15</inkml:trace>
  <inkml:trace contextRef="#ctx0" brushRef="#br0" timeOffset="129349.73">9414 6739 158 0,'0'0'667'0,"0"0"-574"0,0 0-1 16,0 0-41-16,0 0-41 16,0 0-4-16,0 0 2 15,-2 41-4-15,10-16-8 16,1-2-18-16,-2-2-257 0,6-8-478 15</inkml:trace>
  <inkml:trace contextRef="#ctx0" brushRef="#br0" timeOffset="129649.33">9706 6797 841 0,'0'0'280'15,"0"0"-245"-15,-25-38-4 0,15 26-8 16,3 2-17-16,-3 6-7 16,2 4 9-16,3 4-12 15,5 12-6-15,0 4 4 16,7 5 0-16,7 4 1 16,7 2 5-16,2-3-1 15,2-1 1-15,-1 0 3 16,-4-2-3-16,-4 3 2 0,-12 0 1 15,-4 3-7-15,-15 2 9 16,-11 1-2-16,-6 0-5 16,-7-3-44-16,2-5-43 15,3-9-90-15,9-10-218 0</inkml:trace>
  <inkml:trace contextRef="#ctx0" brushRef="#br0" timeOffset="130431.8">10560 6391 925 0,'0'0'113'16,"0"0"-57"-16,0 0-14 0,0 0-23 16,0 0-10-16,-40 79 7 15,26-18 11-15,-1 23 4 16,-3 21 4-16,-5 20 9 15,-1 17 8-15,-5 14-28 16,-7 9-14-16,2 4-11 0,-1-4 5 16,3-13-5-16,5-19-15 15,6-22-37-15,4-21-4 16,9-35-43-16,1-34-258 16</inkml:trace>
  <inkml:trace contextRef="#ctx0" brushRef="#br0" timeOffset="130799.38">10661 7038 226 0,'0'0'895'16,"-1"-38"-855"-16,1 11-4 15,9-3 16-15,9 0-23 16,9 1-26-16,7 1 0 15,4 9-2-15,7 6-4 16,-1 13 0-16,1 7 1 0,-7 14-2 16,-5 12-2-16,-8 9-1 15,-12 13 1-15,-11 9-19 16,-10 7-10-16,-17 5 16 16,-11 1 7-16,-9-3 26 15,-2-5-6-15,3-8 1 16,1-4 10-16,8-7 16 0,10-9-3 15,10-5-7-15,12-8-1 16,8-8-10-16,16-9-3 16,16-7-2-16,9-4-2 0,11-9-7 15,7-10 0-15,-3-11-166 16,-1-7-277-16</inkml:trace>
  <inkml:trace contextRef="#ctx0" brushRef="#br0" timeOffset="131015.86">11197 6511 886 0,'0'0'301'0,"0"0"-309"16,0 0-34-16,0 0 36 15,0 0-42-15,13 46-38 16,-22-12 10-16,-2 6-117 16,-2-2-275-16</inkml:trace>
  <inkml:trace contextRef="#ctx0" brushRef="#br0" timeOffset="131332.85">11506 6682 245 0,'0'0'823'0,"22"-36"-804"16,-15 15 18-16,-7 6 47 15,-3 0-54-15,-6 4-11 16,0 2-13-16,-4 4-3 16,2 5-2-16,4 0-11 0,3 8 12 15,4 4-6-15,4 5-5 16,11 3 6-16,6 4 3 15,6 2 0-15,2 3 3 16,-2 2-1-16,-4 3 5 16,-2 2 7-16,-9 1-10 0,-10-2-4 15,-4 1 3-15,-16-2-3 16,-3-6-5-16,-6-4 7 16,-2-7 7-16,1-8-5 15,3-12-139-15,1-18-297 16</inkml:trace>
  <inkml:trace contextRef="#ctx0" brushRef="#br0" timeOffset="132481.65">11908 7470 344 0,'35'11'440'15,"12"-3"-413"-15,11-4 24 16,12-1 42-16,17-3-42 0,8 0-27 16,11-2 5-16,3-4 24 15,1 0-24-15,-1-2-19 16,-6 1-4-16,-6-2-5 16,-10 0 0-16,-14 0 0 15,-15-2-10-15,-10 2-21 0,-15-1-46 16,-13-1-39-16,-13 0-74 15,-7-2-10-15,-14 0-90 16</inkml:trace>
  <inkml:trace contextRef="#ctx0" brushRef="#br0" timeOffset="132733.51">13065 7266 517 0,'0'0'99'0,"-50"-28"47"0,33 19 17 16,5 3-33-16,6 3-39 15,6 0-6-15,5 3-27 16,9 2-35-16,12 3 0 15,7 4-3-15,12 1-9 16,5 1-5-16,6 2-8 0,-2 0 9 16,-6 1-9-16,-7-1 0 15,-13 1 2-15,-14 2 0 16,-14 2-2-16,-22 2 0 16,-14 4 9-16,-18 6 1 15,-11 1 4-15,-4 0-12 0,0 2-1 16,11-3-5-16,8-7-53 15,21-11-198-15,17-12-286 16</inkml:trace>
  <inkml:trace contextRef="#ctx0" brushRef="#br0" timeOffset="134831.85">14949 7104 1149 0,'0'0'16'16,"-8"-46"-15"-16,-3 22 4 16,-3 0 0-16,-4 3-7 15,-6 2-1-15,-5 8-4 16,-3 8 4-16,-3 3-3 16,-1 14-2-16,2 10 18 0,3 6-9 15,4 4-2-15,7 0 0 16,11-4-1-16,7-6-10 15,4-10-6-15,11-11 16 16,7-3 2-16,5-15 2 16,5-8 16-16,-2-3-13 0,1-2 8 15,-4 4 11-15,-3 4-9 16,-7 7-4-16,-1 13 3 16,-3 9-5-16,-1 19-2 15,-1 15 29-15,2 12 8 16,2 11-5-16,-2 9-5 0,-6 6-17 15,-3 5-5-15,-2-1-9 16,-5 1-2-16,-8-5 0 16,-1-9-7-16,-1-14-2 15,-3-15 7-15,1-15 3 16,-4-18 6-16,-4-11 1 0,-6-19-4 16,-2-16 2-16,3-9-5 15,3-9 0-15,10-3 1 16,10-1-6-16,9-2 1 15,16 2 0-15,11 0-3 16,11-2 8-16,6-1-7 0,6-1 0 16,2-1 6-16,-2 1-6 15,-5 1-29-15,-6 3-12 16,-8 6 3-16,-11 8 26 16,-9 9 8-16,-9 9 6 15,-4 12 4-15,-12 10-6 0,-6 5 0 16,-3 15 12-16,-1 5 8 15,2 10-10-15,3 4 6 16,7 3 1-16,4 0-3 16,6-4-1-16,4-4-10 15,8-3 5-15,1-9 5 0,0-6-1 16,3-8-5-16,-1-4 6 16,1-8 1-16,-3-9 2 15,1-6-3-15,-1-3-7 16,-1-2 1-16,1 1 0 15,-2 7-4-15,2 4 4 16,0 8-3-16,-1 8 0 0,-1 6 6 16,0 9-4-16,3 6 3 15,-5 5 2-15,-1 3-3 16,0 0-2-16,0-3 2 16,-3-4-5-16,3-6 2 15,4-6-2-15,-1-8 0 0,5-5 3 16,1-13 2-16,3-7 0 15,2-4 2-15,-1-3-1 16,-3 2-5-16,-2 4 5 16,-2 10-7-16,-2 7 2 0,-1 7 1 15,-2 2-5-15,0 10 2 16,-2 2 1-16,0 3 2 16,4 0 1-16,-4-3 0 15,4 1-1-15,3-5 2 16,6-5 0-16,-1-5 0 0,8-1 6 15,0-11-4-15,4-7-3 16,0-6 1-16,1-4-3 16,-5-4 4-16,-7 0 0 15,-4 2-5-15,-6 4 4 16,-7 7-2-16,-3 7-1 16,-2 9-1-16,-5 4-9 0,-4 6-2 15,-1 9 15-15,1 5-1 16,3 4 1-16,1 3 8 15,4-2-1-15,3-3 2 16,10-3-4-16,3-8-8 16,5-4 5-16,7-7 1 15,4-7 3-15,-1-10-7 0,3-7 3 16,-2-6-4-16,-4-3 3 16,-4 1-3-16,-6 2-1 15,-6 4 3-15,-4 9-3 16,-5 6-3-16,0 9 0 0,-2 5-10 15,-3 7 5-15,3 6 8 16,2 4-3-16,0-2 3 16,9-2-4-16,8-3 0 15,5-5 3-15,6-2-6 16,3-5 1-16,-2-1 5 0,-4 0 6 16,-3 0-4-16,-4 0 0 15,-8 6-3-15,0 2 1 16,-7 5 0-16,1 0-1 15,0 1 3-15,-1 0 2 16,5-1-5-16,2-4 6 0,1-5-2 16,5-4 2-16,3-4 3 15,0-9-4-15,3-8 1 16,-3-2-2-16,-3-3-5 16,-5 2-2-16,-6 3-6 15,-5 5 1-15,-5 6 5 16,-8 6-16-16,-5 4 4 0,-2 3 7 15,2 7 14-15,0 1-9 16,5 3 3-16,5 1 1 16,7-3-4-16,1 1 3 15,9-6-2-15,6 0 6 0,4-1 1 16,7-2-6-16,-1-1 10 16,1 4-6-16,1 2 0 15,-4 4 2-15,-1 2 1 16,-4 0-2-16,2-2 2 15,-5-4-4-15,1-3 2 0,5-6 4 16,-2-15 0-16,4-9 3 16,-2-11-3-16,0-13-6 15,-1-12 3-15,-3-11-2 16,-4-7-1-16,-3-13 1 16,-2-4 0-16,-2 4-6 15,-5 9 7-15,1 16-1 0,-2 18-1 16,0 20 4-16,0 22-4 15,-3 19-7-15,1 26 6 16,0 21-2-16,2 18 12 16,2 15-4-16,11 7 3 15,8 1 9-15,14-10-14 0,10-13-2 16,10-15-7-16,8-18-48 16,4-21-111-16,-1-21-138 15,-1-13-482-15</inkml:trace>
  <inkml:trace contextRef="#ctx0" brushRef="#br0" timeOffset="135382.89">17502 6791 1095 0,'9'13'103'0,"-2"5"-109"15,0 11 10-15,3 12-2 16,-2 13-1-16,0 14 10 0,-5 10 6 15,0 9 11-15,-3 4 13 16,0 0-22-16,0-7-13 16,-1-9-2-16,-2-16-35 15,1-13 51-15,0-15-12 16,-4-20-1-16,-4-13 5 16,-6-30 68-16,-6-20-46 0,-3-25-44 15,1-21-51-15,6-18 32 16,4-6 32-16,10 4-5 15,8 11-5-15,11 20 7 16,9 22-1-16,8 21 4 16,5 19 2-16,1 13-3 0,-2 11-2 15,0 2 1-15,-8 11-4 16,-8 6 2-16,-10 6-1 16,-10 9-3-16,-12 9 2 15,-14 7-10-15,-8 3 13 16,-4 1 4-16,2-6 7 0,9-9-12 15,12-14-28-15,15-17-98 16,20-14-112-16,11-20-124 16</inkml:trace>
  <inkml:trace contextRef="#ctx0" brushRef="#br0" timeOffset="136348.79">17851 6777 208 0,'0'0'553'15,"0"0"-416"-15,0 0-26 16,-9 58 13-16,2-32-50 15,0 2-8-15,1 1-17 16,1-4-22-16,5-3-2 0,3-5-20 16,8-6-3-16,7-5-3 15,1-6-3-15,6-7-6 16,2-9-13-16,0-4 22 16,0-1-2-16,-3 2 2 15,-2 6 2-15,-7 8-2 16,-2 5-2-16,-3 11 3 0,-3 5 3 15,0 5 6-15,-2 0 9 16,3-1-5-16,-1-3-2 16,5-7 11-16,3-7-4 15,9-3-12-15,3-14 4 0,3-9-7 16,1-11-5-16,2-6-8 16,-2-7-7-16,-6 1 10 15,-9 4-6-15,-2 8 1 16,-8 9 11-16,-4 12 1 15,-2 11-9-15,-9 8-18 16,-2 13 19-16,0 3 7 0,2 5 0 16,3 0-8-16,5 0-5 15,3-5 0-15,9-4 6 16,4-4 10-16,6-4-1 16,-2 0-3-16,2 0 2 0,-2-1 3 15,-2 2-4-15,-2 3 2 16,-2 2 0-16,-2 1 4 15,-1 0 10-15,-2 0-1 16,3-3-1-16,-1-4-2 16,4-4-3-16,1-6 2 15,5-6 0-15,4-11-3 0,0-7-3 16,4-9-6-16,-5-5-4 16,-1-2 7-16,-7 2-2 15,-4 2 3-15,-3 6 2 16,-6 8-2-16,0 6 14 15,-2 6 13-15,0 5-4 0,0 2-7 16,0 1-6-16,0 2-11 16,0 3-2-16,4 5 0 15,3 7 1-15,1 3 4 16,2 12 5-16,2 8 4 16,1 12 1-16,-2 11-8 15,-3 13-3-15,2 9 1 0,-6 3-5 16,1-1 3-16,-3-2-1 15,0-10-2-15,-2-14 5 16,0-12-1-16,0-13-2 16,0-13 4-16,-4-17-1 15,-5-12 11-15,-3-23 15 0,-1-18-25 16,-1-22-16-16,4-17-14 16,1-10 5-16,9-3 5 15,0 8-3-15,11 10 10 16,5 15 10-16,4 17 0 0,5 14-2 15,4 11 0-15,0 8-3 16,-1 7-2-16,0 6 3 16,-6 5-5-16,-4 9-3 15,-10 9-7-15,-6 8-30 16,-6 5-8-16,-14 3 16 16,-4 2 13-16,-3-4 2 0,0-5-2 15,9-7-36-15,13-10-102 16,5-10-201-16,18-8-266 15</inkml:trace>
  <inkml:trace contextRef="#ctx0" brushRef="#br0" timeOffset="137085.28">19162 6784 544 0,'0'0'456'16,"0"0"-348"-16,0 0-16 16,0 0-3-16,0 0-53 15,0 0 15-15,0 0 23 16,-42 38-20-16,29-23-23 15,8-5-10-15,5-3-21 0,6-4-4 16,13-3 10-16,10-8 4 16,4-6-2-16,3-8-36 15,0-6-29-15,-8-3 7 16,-7 1 18-16,-10 2 18 0,-11 4-1 16,-9 11 10-16,-13 9-7 15,-5 5-16-15,-6 13 27 16,3 5 12-16,2 5-8 15,5-1 1-15,9-2-1 16,12-2 8-16,4-7 4 16,19-7 18-16,8-5 6 0,6-12-19 15,7-6-10-15,4-8-9 16,0-4 0-16,-4-4 1 16,-5 2 0-16,-10 3 0 15,-9 4-1-15,-5 6 0 0,-13 8 2 16,-2 8-5-16,-10 3-5 15,-3 13 5-15,2 2 5 16,1 7-6-16,5 3 5 16,7 2-7-16,8-1 3 15,8 1 10-15,7-3-2 16,2 0 1-16,-2-3 2 0,-1-2-5 16,-8-2-3-16,-4-4 0 15,-10 0-4-15,-6-3-2 16,-9-1-3-16,-6-3 8 15,-4 0 5-15,-1-5 2 16,4-1-5-16,4 0 3 0,10-4-2 16,8-5 5-16,8-5 9 15,14-3 9-15,9-6-10 16,9-4-9-16,3-4-9 16,0-4 4-16,-1-1-1 15,-4 2-3-15,-12 4 1 0,-9 6-1 16,-9 9-1-16,-8 7 3 15,-8 8-10-15,-11 15-9 16,-5 7 23-16,-3 8-4 16,4 6 4-16,6 2 7 15,14-1-6-15,7-6-4 0,21-2-3 16,16-8 5-16,7-8 9 16,13-8-7-16,1-5-43 15,1-12-130-15,-6-11-120 16,-8-10-388-16</inkml:trace>
  <inkml:trace contextRef="#ctx0" brushRef="#br0" timeOffset="138348.78">8729 9373 273 0,'-15'14'-124'0,"-1"-1"662"16,-1 0-462-16,1-4 44 15,4-1-49-15,4-1-36 16,6-1-12-16,2-2 7 16,2-1-5-16,11-3 1 15,5 0-1-15,4-4 1 0,5-8 11 16,4-3-12-16,3-7-3 15,0-3-10-15,1-4-9 16,-3-2-1-16,-5 0 2 16,-3 0-4-16,-4 2 2 15,-7 2 0-15,-6 6-1 0,-7 4 1 16,-2 6 0-16,-9 6-7 16,-3 5 5-16,-2 10-5 15,-3 10 2-15,-1 10 2 16,6 10-2-16,2 5 1 15,8 5 2-15,4-2-4 0,2-5 2 16,9-6 0-16,5-12-2 16,5-8 6-16,0-14 2 15,4-4 0-15,2-16 3 16,2-10-3-16,1-12 0 16,1-5-3-16,0-3 2 15,-2 2-1-15,-2 5 0 0,0 10-2 16,-3 8 1-16,0 12 2 15,-1 10 2-15,-3 7 0 16,-2 13 3-16,-2 5-5 16,-3 8 2-16,-6 4 2 15,-3 4-4-15,-1-1 2 0,-3-2-5 16,0-7 3-16,-3-6 0 16,1-10-2-16,2-10 4 15,5-10 6-15,6-15 11 16,4-11 1-16,5-12-21 0,3-5 5 15,6-4-4 1,0 2-4-16,0 12 1 0,-3 8 0 16,-1 13-1-16,-5 11-1 15,-1 7-1-15,-4 14-1 16,-6 6 3-16,0 5 7 16,-2 5 1-16,-1 0 5 0,-2-1-10 15,5-6-3-15,3-6-1 16,1-12-53-16,5-9-171 15,3-15-389-15</inkml:trace>
  <inkml:trace contextRef="#ctx0" brushRef="#br0" timeOffset="139315.96">9974 9193 134 0,'0'0'290'16,"0"0"-100"-16,0 0-75 15,11-43 35-15,-21 39-40 16,-1 4-16-16,-8 0-36 0,1 7-14 16,-3 7-23-16,2 9 5 15,-1 8-10-15,5 3 10 16,6 6 7-16,1 1-5 15,8-4-16-15,8-4-9 16,11-10-1-16,9-9 2 0,9-13 0 16,9-5 4-16,9-17-7 15,1-9 8-15,2-9-5 16,-2-3-1-16,-7 1 5 16,-7 0-10-16,-10 7 5 15,-12 6 2-15,-7 10-3 0,-11 7 8 16,-6 9 12-16,-9 5-6 15,-9 14-10-15,-1 9 7 16,-2 5 0-16,4 6 5 16,4-1-2-16,7-1-1 15,7-8 2-15,3-6-9 16,11-11 2-16,10-10 1 0,12-7 6 16,5-17 5-16,5-9-14 15,5-8 1-15,2-5-6 16,-8 1-2-16,-4 4-2 15,-9 6 5-15,-9 9-5 16,-9 6 1-16,-8 12 4 0,-3 7-6 16,-5 3-7-16,-6 8-7 15,0 5 15-15,4 2 1 16,1 3 1-16,6-1-5 16,6-1 1-16,10-4 2 15,4 1 1-15,7-5 5 0,4-2-3 16,0 2 0-16,-2-1 2 15,-4 0-5-15,-9 4-1 16,-7 3-1-16,-9 8-7 16,-9 2-26-16,-9 5-13 15,-7 0 6-15,-2-4 24 0,3-3 18 16,6-7 0-16,5-8 9 16,8-8 3-16,7-5 23 15,14-15 15-15,8-9-3 16,10-5-18-16,6-12-17 15,5-5-11-15,0-2 1 16,-1-1 0-16,-8 6-5 0,-8 8 4 16,-7 6-9-16,-11 7 2 15,-8 11-1-15,-7 8-6 16,-8 5-8-16,-3 4 2 16,0 9 10-16,0 6 8 0,8 6 3 15,8 1-6-15,4 0-1 16,14 2 7-16,9-1 3 15,4 2 9-15,0-1-1 16,1-1-6-16,-3 2 4 16,-10 2-7-16,-9 0-2 0,-10 4-1 15,-14 0-2-15,-15-2-12 16,-13 0-33-16,-8-11-129 16,-2-10-184-16,6-14-430 15</inkml:trace>
  <inkml:trace contextRef="#ctx0" brushRef="#br0" timeOffset="139783.32">11867 9197 301 0,'-29'6'869'0,"8"-2"-856"16,6 0 4-16,11 3-3 16,4-1-12-16,19 3-2 15,14-1 20-15,16 1 30 16,18-2 12-16,17-3-10 0,18 0-14 16,11-2 1-16,5-2 13 15,6 0 5-15,-2-3-31 16,-5 0-7-16,-10 0-15 15,-13 2-4-15,-12-2 4 16,-14 0-6-16,-12-1-3 0,-11-3-36 16,-17-2-84-16,-8-3-47 15,-15-7-142-15,-5-6-294 16</inkml:trace>
  <inkml:trace contextRef="#ctx0" brushRef="#br0" timeOffset="140034.25">12898 8933 217 0,'0'0'939'16,"0"0"-881"-16,0 0 16 15,-6 45 5-15,31-32-8 0,12 3 6 16,7 1-22-16,8 1-32 16,-1 1-13-16,-1 2-7 15,-6 0-4-15,-8 5 1 16,-14 1-5-16,-13 3 0 15,-9 3-18-15,-18 3 1 0,-15 3 17 16,-17 2 2-16,-10-1-16 16,-9-2-36-16,-5-5-46 15,-2-8-60-15,13-13-169 16,15-11-312-16</inkml:trace>
  <inkml:trace contextRef="#ctx0" brushRef="#br0" timeOffset="142716.01">14471 9082 102 0,'3'-13'9'16,"1"2"366"-16,-2 0-277 15,-2-1 25-15,0-1 22 16,0 4-30-16,0-1-29 0,0 1 4 15,-2 3-14-15,-3 1-11 16,-1 2-26-16,-8 3-23 16,-6 4-13-16,-2 12-6 15,-7 5 3-15,2 7 2 16,-2 4-5-16,4 2 3 0,8 1 0 16,10-2 0-16,7-2 0 15,2-2 0-15,12-2-1 16,8-3 2-16,5 1 4 15,0-2-7-15,-3 0 4 0,-2-2-2 16,-6 3 0-16,-7-1 2 16,-9 1-2-16,-11-3-1 15,-12-1 0-15,-8-1-21 16,-9-5-30-16,-5-3-27 16,-2-7-24-16,3-4-21 0,8-4-90 15,7-13-39-15,18-4-81 16</inkml:trace>
  <inkml:trace contextRef="#ctx0" brushRef="#br0" timeOffset="143465.9">14592 9126 179 0,'0'0'748'16,"0"0"-650"-16,0 0-42 16,3 46-3-16,-1-15-12 0,2 10-10 15,0 10-1-15,-4 10-3 16,0 5-9-16,0 4-8 15,-8 3-8-15,3-2 1 16,-4-6-1-16,2-11-4 16,5-10-2-16,-2-14 2 15,4-13 1-15,0-17 4 0,0-14-1 16,0-20 3-16,0-15-1 16,0-17-1-16,2-14-3 15,4-12 1-15,8 0-1 16,2 2 3-16,6 12 1 15,1 14 16-15,2 16 7 0,0 18-19 16,-7 13-5-16,-2 9 1 16,-6 6-4-16,-2 4-3 15,-8 8-1-15,0 6-1 16,-11 7 1-16,-9 2-2 16,-5 3-8-16,-2 0 9 0,1-2 10 15,-1-5-7-15,7-1 4 16,9-7 1-16,4-3-4 15,7-1 2-15,13-1-2 16,10-3-1-16,6-2 13 0,9-3 5 16,8-3-9-16,4-9-3 15,0-8-2-15,2-3 0 16,-2-7 7-16,-6-2-10 16,-9-3-3-16,-7 0-9 15,-8 1 1-15,-13 4 10 16,-6 5 4-16,-2 7-1 0,-10 7 10 15,-5 11 7-15,-2 6-8 16,0 9-2-16,-1 8-4 16,3 8-1-16,3 5-1 15,5-1-2-15,6 1 1 0,2-4-1 16,14-7-6-16,5-10-2 16,10-11-24-16,10-8-34 15,3-18-102-15,2-10-93 16,0-6-214-16</inkml:trace>
  <inkml:trace contextRef="#ctx0" brushRef="#br0" timeOffset="143732.97">15303 9025 92 0,'0'0'34'16,"0"0"552"-16,0 0-422 15,0 0-19-15,-20 43-9 16,11-19-44-16,2 0-36 16,-1 2-30-16,5-4-16 0,3 0-6 15,0-5-3-15,11-6 0 16,2-4-1-16,4-4-11 15,4-3-21-15,1-6-12 16,1-5 18-16,0 0 13 16,-8 1 16-16,-1 1-3 15,-5 6 0-15,-3 3-2 16,-2 7-12-16,0 6 15 0,1 3 7 16,0 1-7-16,2 0 2 15,0-4-4-15,5-3 0 16,3-10-2-16,3-9-115 15,1-13-282-15</inkml:trace>
  <inkml:trace contextRef="#ctx0" brushRef="#br0" timeOffset="143886.5">15417 8835 659 0,'0'0'323'0,"0"0"-309"15,0 0-13-15,0 0-5 16,4 37-130-16,16-37-321 16</inkml:trace>
  <inkml:trace contextRef="#ctx0" brushRef="#br0" timeOffset="144382.73">15678 9084 669 0,'0'0'461'0,"0"0"-310"16,0 0-12-16,-42-20-85 16,30 11-46-16,2 3-7 15,5 4-2-15,-1 2-6 16,4 7-15-16,2 4-10 0,0 6 12 16,4 0 9-16,4-1 9 15,3-2 0-15,1-3-2 16,1-5 4-16,3-2-2 15,-5-4 5-15,2-1 5 16,-4-5-3-16,2 2-1 16,-4 1 0-16,0 3-5 0,2 6-4 15,-2 5-1-15,3 5 4 16,2-1 6-16,3 1-3 16,2-5-3-16,5-8 7 15,4-7 0-15,5-14 6 16,6-14 28-16,-3-11-25 0,3-10-29 15,-6-10 9-15,-8-5 4 16,-8-9 2-16,-10-4-6 16,-5 3 5-16,-3 7 6 15,-10 14-1-15,-1 15 11 16,-3 19 8-16,1 19-15 0,-2 17-6 16,4 21 0-16,6 18-6 15,5 12 3-15,6 14 5 16,15 6-1-16,6 1-2 15,5-9-1-15,9-12-5 16,5-15-62-16,1-19-65 16,-1-20-149-16,-1-17-238 0</inkml:trace>
  <inkml:trace contextRef="#ctx0" brushRef="#br0" timeOffset="144898.74">17010 8900 136 0,'0'0'722'0,"0"0"-639"0,-40-14 2 15,13 14-19-15,-2 3-41 16,-5 8-17-16,5 4 12 16,4 6-10-16,8 2 4 0,9 2-3 15,8-1-8-15,10 1 5 16,8-3-5-16,6-1-2 16,2-3 5-16,0-3 0 15,-6 1-7-15,-4-5 4 16,-10 3-5-16,-6-2-6 0,-6 0-10 15,-14 0-21-15,-2-1-45 16,-8-2-78-16,0-4 40 16,3-2-50-16,4-3 13 15</inkml:trace>
  <inkml:trace contextRef="#ctx0" brushRef="#br0" timeOffset="145684.71">17234 8872 544 0,'0'0'139'0,"0"0"185"15,0 0-176-15,0 0-18 16,-51-19-62-16,35 22-41 16,2 10-17-16,-2 4-2 15,3 7 0-15,4 2-2 16,5 5-2-16,2-1-4 0,2-2-4 15,5-2 5-15,8-5-2 16,7-7-1-16,3-7 0 16,4-7 1-16,8-4 0 15,-2-10-1-15,1-9-3 16,-1-2 16-16,-6-4-8 0,-7 2-4 16,-4 5 1-16,-9 3 5 15,-5 6-5-15,-2 9 3 16,-5 4-1-16,-6 4-8 15,0 9 3-15,2 4 3 16,1 3-6-16,3 1 6 0,5-1-3 16,0-4 2-16,7-3 2 15,6-8-5-15,3-5 3 16,5-1 5-16,-2-12 1 16,1-4-2-16,-1-4 2 15,-4-2-2-15,-3 5 3 0,-6 2-2 16,0 5 0-16,-6 6 16 15,2 5 8-15,-2 0-29 16,0 7 3-16,3 2-4 16,0 2 1-16,2-1 2 15,2 2-3-15,1-4 3 16,0-1 0-16,1-5-4 0,3-2 2 16,2-2-2-16,0-3 4 15,2-3 4-15,-1 3-2 16,3 2-4-16,-3 3 4 15,3 3-4-15,-3 8-1 0,2 5 8 16,3 1-7-16,-3 0 3 16,0-3 1-16,2-5-4 15,-1-6 5-15,-2-3-2 16,6-11 0-16,-3-6 7 16,-1-4-10-16,1-2 1 15,-2-1 4-15,-3 6-4 0,-3 2 1 16,-1 9 2-16,-1 4-7 15,1 3 2-15,0 9 0 16,-1 3 0-16,4 1 3 16,1 0-1-16,-1-3-1 0,4 1 4 15,1-6-4-15,1-2-2 16,3-3-17-16,-1 0-97 16,2-7-135-16,-3-2-140 15</inkml:trace>
  <inkml:trace contextRef="#ctx0" brushRef="#br0" timeOffset="146332.68">18175 8916 164 0,'0'0'644'16,"0"0"-574"-16,0 0 12 16,-40-17 2-16,35 14-35 0,1 2 0 15,-1 1-10-15,1 0-17 16,1 5-10-16,-1 5 3 15,-2 2-10-15,3 0-4 16,1 1 3-16,0-1-3 16,2-4 0-16,0-1 3 0,4-5 0 15,1-2-1-15,3 0 7 16,-2-2-3-16,2-1-1 16,-2-1-2-16,1 1-5 15,-5 3 3-15,1 0-2 16,-1 0-2-16,2 3 3 15,-2 1-1-15,1-1 0 0,0 1 2 16,3-2-2-16,-2-2 4 16,1 0 11-16,5-6-4 15,0-1-5-15,-3-3-1 16,3 0-6-16,-4-1 4 0,0 1-2 16,-4 4-4-16,-1 2 2 15,-1 2 0-15,0 2-4 16,0 3 4-16,0 5-2 15,1 1 1-15,2 1 3 16,5 0 0-16,2-3 2 0,1-1-1 16,1-3-3-16,3-3 4 15,-1 0-1-15,1-4-4 16,0-5 4-16,-3-1-3 16,-2-4-5-16,-1 1 5 15,-3 0-2-15,2 2 1 0,-5 1 3 16,1 3-1-16,2 3 1 15,-1 2 11-15,4 2-1 16,-2 7 6-16,4 6 18 16,1 1-7-16,2 1 3 15,-1 2-10-15,2-2-11 0,-3-3-2 16,2-4-5-16,-5-2-3 16,-2-6-10-16,-1-6-87 15,-3-11-91-15,-3-4-283 16</inkml:trace>
  <inkml:trace contextRef="#ctx0" brushRef="#br0" timeOffset="146482.56">18416 8687 569 0,'0'0'506'0,"0"0"-421"16,0 0-27-16,0 0-5 0,0 0-32 15,0 0-21-15,0 0-47 16,0 0-214-16,0 0-329 15</inkml:trace>
  <inkml:trace contextRef="#ctx0" brushRef="#br0" timeOffset="146782.04">18590 8829 70 0,'0'0'943'0,"0"0"-804"16,0 0 41-16,0 0-28 15,-24 44-78-15,20-31-39 0,4 1-21 16,0 3-8-16,9-1 0 16,4-2-8-16,7-4 1 15,3-1 1-15,4-6-12 16,2-3 11-16,-1-5-2 16,-4-9 2-16,-5-3 8 15,-9-7 0-15,-9-6-7 0,-4-1-9 16,-14-2-17-16,-6 6-20 15,-6 6 21-15,-2 8-4 16,0 10-8-16,4 3-15 16,6 12-41-16,9 2-52 0,12-1-133 15,6-3-218-15</inkml:trace>
  <inkml:trace contextRef="#ctx0" brushRef="#br0" timeOffset="147050.71">19011 8765 851 0,'0'0'293'16,"0"0"-182"-16,14-52 26 15,-27 35-102-15,-4 4-31 16,-5 6-5-16,-1 6 3 0,3 2-2 16,2 13-5-16,7 7 0 15,9 3 6-15,4 5-4 16,11 1 2-16,12 0 6 15,4-1 4-15,5 1 1 16,1-3-1-16,-6-1-3 0,-4-3-2 16,-12-1-5-1,-11-3-2-15,-12-4-7 0,-20-2-52 16,-12-8-81-16,-11-5-141 16,-4-8-332-16</inkml:trace>
  <inkml:trace contextRef="#ctx0" brushRef="#br0" timeOffset="176401.75">4742 10657 304 0,'0'0'483'0,"0"0"-443"16,0 0 26-16,0 0-28 16,0 0-19-16,0 0-7 15,-13 43 14-15,20-6 8 0,-1 20 0 16,1 18 8-16,1 19 2 16,-5 18-10-16,-2 10-19 15,-2 10-10-15,-8 0-3 16,-2-7-1-16,0-10-2 0,-1-17-9 15,2-20-11-15,5-21-13 16,-2-27-19-16,7-26-35 16,0-24-136-16,3-34-243 15</inkml:trace>
  <inkml:trace contextRef="#ctx0" brushRef="#br0" timeOffset="176885.01">4771 10502 775 0,'-11'-35'225'16,"0"-2"-203"-16,7 3 52 0,4 1-3 15,10-1-8-15,11 3-21 16,10 1-20-16,11 4 2 16,12 5-6-16,6 10-9 15,7 9-5-15,3 8 0 16,-3 15-5-16,-4 12-2 0,-10 11-7 15,-10 13 2-15,-12 10 6 16,-16 9-8-16,-15 7-5 16,-8 2 7-16,-20 0 4 15,-16-4 0-15,-14-8 16 0,-15-5-7 16,-8-9-1 0,-9-8 4-16,-1-8 0 0,5-12 9 15,11-11 16-15,12-10 3 16,16-8-1-16,16-4 2 15,13-7-10-15,14 0-6 16,6-1 4-16,15 6 5 0,11 4-17 16,7 6-9-16,8 10 0 15,4 11 0-15,2 10-7 16,0 12 2-16,-4 12 0 16,-5 12-2-16,-2 14 4 15,-9 5-2-15,-6-1 3 0,-1-3-4 16,-5-13 0-16,0-14-1 15,0-19-10-15,1-17-55 16,-3-19-134-16,-1-13-100 16,-3-23-441-16</inkml:trace>
  <inkml:trace contextRef="#ctx0" brushRef="#br0" timeOffset="177833.06">5274 11886 467 0,'0'0'-300'16,"0"0"871"-16,-20 52-545 0,18-35 67 15,2-1-6-15,2-5-13 16,7-8-26-16,6-3 23 15,6-17 6-15,3-10-8 16,3-10-35-16,5-12-23 16,-5-10-4-16,-4-5-7 15,-2 0-1-15,-12 2-12 16,-7 7-8-16,-2 9 12 0,-13 16 9 16,-5 12-5-16,-2 18 0 15,-3 11 6-15,-1 23 9 16,4 17 15-16,2 13 0 15,7 6 1-15,4 4 13 0,7-5-10 16,9-8-13-16,8-15-11 16,8-15-10-16,9-13 7 15,5-16 1-15,11-10-23 16,2-17-41-16,4-7-12 16,-1-7-32-16,-3-2 8 0,-1 1 4 15,-6 3 31-15,-8 7 52 16,-9 8 16-16,-6 6 5 15,-9 8 46-15,-6 5 6 16,-7 3-8-16,-7 7 21 16,-10 4-11-16,-4 4-36 15,-4 2-19-15,-3 4-5 0,1-3-2 16,0 1-1-16,5-4-5 16,6-3 5-16,5-5-1 15,5-4-1-15,5-3-1 16,1 0 2-16,9-6 1 0,5 2-4 15,1-1 5-15,3 1-2 16,0 4 4-16,2 5-7 16,1 9 4-16,-4 3 0 15,-3 4-1-15,-3 0 0 16,-2-1 3-16,0-3-4 0,-2-5 1 16,3-8-1-16,1-5 3 15,5-14 3-15,5-6-2 16,1-10 4-16,7-5-1 15,0-5-6-15,-3-3 0 16,0 0 0-16,-4-3-2 0,-5-2 3 16,-5-4-1-16,-3-4-3 15,-3-8 4-15,-4-6-5 16,-2-5-4-16,0-3 2 16,-8-2 1-16,-6 4 5 15,-1 10 2-15,-3 13 4 16,2 13 10-16,-2 14 18 0,5 19-6 15,1 15-19-15,4 24-12 16,3 20 6-16,5 19-5 16,0 19 3-16,9 11 1 15,7 6 11-15,5 2 9 16,7-7-4-16,8-9-10 0,4-16-10 16,2-18-2-16,4-20-20 15,2-24-101-15,-1-22-74 16,-5-26-390-16</inkml:trace>
  <inkml:trace contextRef="#ctx0" brushRef="#br0" timeOffset="178232.35">7122 10818 888 0,'-10'18'331'15,"7"4"-334"-15,3 9 1 16,2 13 0-16,9 13 17 16,5 14-9-16,-1 12-4 15,0 5 1-15,-5 3-3 0,-3 0 1 16,-3-8-12-16,-4-11-113 15,0-22-135-15,0-22-367 16</inkml:trace>
  <inkml:trace contextRef="#ctx0" brushRef="#br0" timeOffset="178601.01">7145 10798 386 0,'-2'-50'832'0,"-2"16"-811"0,3 14 32 15,1 9-4-15,0 9 6 16,9 4-31-16,9 18-22 16,9 15-6-16,9 20 8 15,10 16 7-15,8 16 2 16,0 11 4-16,-3 4 0 16,-2-1-13-16,-5-11-2 0,-5-12-3 15,-5-16 5-15,-5-15 0 16,-9-17 1-16,-2-16 6 15,-10-14 14-15,-7-15 28 16,-1-22 4-16,-11-22-39 16,-5-17-19-16,0-17-7 0,0-10-11 15,3-4-1-15,5 9 16 16,6 12-5-16,2 16-5 16,8 20-16-16,5 20-46 15,3 16-55-15,-1 14-99 16,-1 15-67-16,-1 9-150 0</inkml:trace>
  <inkml:trace contextRef="#ctx0" brushRef="#br0" timeOffset="179549.08">7960 11299 550 0,'0'0'466'0,"0"0"-450"15,0 0 2-15,0 0 25 16,0 0 33-16,-38-37-37 0,34 37-12 16,0 2 4-16,1 10-20 15,3 10-12-15,3 8 4 16,5 8 3-16,6 4 16 15,-1 4-7-15,4-4-10 0,2-6-3 16,-1-6-3-16,0-12 0 16,2-11 7-16,1-7-1 15,0-15 4-15,2-11-1 16,-1-8-2-16,-6-7-9 16,0-4-1-16,-3 3 4 15,-4 8 2-15,-2 10 2 0,-1 10-3 16,1 14 0-16,-3 10-7 15,4 14 7-15,0 3 10 16,1 4 2-16,0 2-5 16,0-5 0-16,2-5 2 15,1-7 9-15,1-9-2 0,0-7-7 16,3-9 8-16,2-11-2 16,-3-7-11-16,2-5-2 15,-4 2-2-15,-1 4-1 16,-4 5 3-16,-2 10-2 15,-1 9-6-15,1 9-10 0,-1 9 4 16,4 5 8-16,-3 1 6 16,3 0-4-16,-4-6 2 15,4-3 1-15,-2-6-3 16,1-7 4-16,3-6-3 16,1-5-2-16,-1-6-9 15,3-2 3-15,-3 4 4 0,-1 3 4 16,2 8-4-16,-1 4-11 15,0 14 7-15,3 9-2 16,-1 1 8-16,-1 2 0 16,-1-4 1-16,-1-3 2 15,0-8 1-15,-1-4 1 0,1-7 3 16,2-7 4-16,3-9-5 16,-1-2-1-16,-1-3-1 15,1 1-3-15,-3 4 6 16,0 9-3-16,1 7 2 0,-1 3 7 15,1 10-5-15,2 2 14 16,0 4-1-16,1-4-15 16,0-2-1-16,2-7-2 15,-2-6-32-15,1-11-171 16,-1-9-358-16</inkml:trace>
  <inkml:trace contextRef="#ctx0" brushRef="#br0" timeOffset="180686.17">9235 10714 889 0,'0'0'335'0,"0"0"-328"16,0 0-11-16,0 0 67 16,-25 54 10-16,16-18-34 15,-2 12-13-15,6 9-5 16,3 6 3-16,2 7 3 0,5 0-2 15,8 1-3-15,0-6-14 16,3-4-8-16,-2-7 3 16,1-7-10-16,-3-13-9 15,-2-8 17-15,-7-11-2 16,1-6-1-16,-3-8 5 0,-1-2 8 16,0-13 8-16,-1-5 3 15,0-5-10-15,1-1-6 16,8 0-19-16,5 5 8 15,8 7 5-15,8 8-5 16,0 5 6-16,2 0 1 0,-2 4-7 16,-4 5-6-16,-6-1-30 15,-7 2-57-15,-12 0-20 16,-5 0 10-16,-15 3-42 16,-11-2 51-16,-12 3 85 15,-1-1 20-15,-4 3 12 16,4-5 35-16,6 2 7 0,11-2 7 15,9-2-25-15,10-5 9 16,8 0-6-16,12-4-24 16,13-4 12-16,7-9-4 15,10-7-6-15,7-4-9 16,7-8-7-16,0-4-4 0,0-4 1 16,-5 0-2-16,-5 1-2 15,-6 2 3-15,-10 4-3 16,-7 10 1-16,-10 6 1 15,-8 6 0-15,-5 8 0 16,-3 6-6-16,-12 11-1 0,-3 9 12 16,-1 8-4-16,2 5-4 15,2 6 2-15,6-2 0 16,7-3-2-16,3-3 2 16,11-8-1-16,4-8 4 15,6-8 1-15,3-10 3 0,6-3 2 16,0-12 0-16,1-7-5 15,1-8-1-15,-2-5-3 16,-2-5-3-16,-4-4 3 16,-8 0 0-16,0 3-1 15,-9 7 5-15,-3 7-2 0,-3 9 3 16,-2 13 5-16,0 5-14 16,-5 16-6-16,1 8 10 15,0 6-3-15,4 2 2 16,0 2-2-16,6-2-8 15,5-7-9-15,7-6-22 0,3-6 0 16,0-5 18-16,2-4 16 16,-2-1 8-16,-2-3 2 15,-3 3-4-15,-5-1 1 16,-2 2 1-16,0 1-1 16,-4 0 6-16,1 0 2 15,-2-3 2-15,3-2 8 0,5-3 9 16,-1-10 10-16,5-7-5 15,3-7-22-15,-2-7-7 16,3-8 1-16,-5-3-6 16,-2 3 2-16,-1 6-3 0,-8 8 3 15,0 8 2-15,-4 12-5 16,-4 8-14-16,-4 15 6 16,0 5 15-16,2 7-7 15,4 3 3-15,2 1-3 16,11-1-1-16,6-4 3 0,8-4 4 15,0 0-1-15,4-3 2 16,-2-1-1-16,-6 0-1 16,-6 1-2-16,-9 3-3 15,-10 1-5-15,-19 2-17 16,-10 1-58-16,-19-2-47 0,-11-7-76 16,-12-7-293-16</inkml:trace>
  <inkml:trace contextRef="#ctx0" brushRef="#br0" timeOffset="181284.04">4818 12165 560 0,'-13'0'341'0,"8"0"-302"0,5-4 10 15,9 0 42-15,12 0-64 16,12-1-11-16,14 4 10 16,18-2-3-16,15 3-12 15,20 0-5-15,23 0-4 16,18 3-3-16,20 0 4 0,20-3-3 15,15 0 3-15,19 0-1 16,11-6 1-16,11-1 67 16,7-6 30-16,6-1 6 15,5-3-22-15,4-3-4 16,5 2-14-16,-3-1-13 0,3 4-24 16,-7 2-12-16,-9 3-3 15,-11 3-7-15,-16 1-4 16,-15 1 1-16,-16 0-6 15,-13-1-3-15,-18 1-18 0,-14-2-19 16,-17-3-10-16,-16 0-38 16,-15-6-50-16,-18-1-68 15,-15-7-211-15</inkml:trace>
  <inkml:trace contextRef="#ctx0" brushRef="#br0" timeOffset="181800">11258 10883 132 0,'0'0'813'16,"0"0"-802"-16,0 0 18 16,0 0 5-16,48 3 2 0,-31-3-9 15,2 3-5-15,2 5-14 16,1 5-5-16,-2 3-1 16,2 2-3-16,-6 5-2 15,-7 0-17-15,-5-2-28 16,-4-1 6-16,-13-5 16 15,-7-3 8-15,-5-5 5 0,-2-6-1 16,0-1 12-16,7-8 6 16,7-7-1-16,8-7 1 15,5-2-7-15,5-2-77 16,11-1-148-16,3 4-271 16</inkml:trace>
  <inkml:trace contextRef="#ctx0" brushRef="#br0" timeOffset="182183.61">11323 11535 156 0,'0'0'757'15,"0"0"-688"-15,-1-39 5 16,8 24 3-16,4 2-39 0,5 2-17 16,1 4-11-16,6 5-9 15,0 2-1-15,1 10-5 16,-4 3 1-16,-2 3-2 15,-11 1-10-15,-7-3 8 0,-3-1 2 16,-15-5 8-16,-6-5 42 16,-7-3 20-16,-6-7-15 15,2-9-15-15,5-5-30 16,11-3-20-16,14-9-144 16,17-7-556-16</inkml:trace>
  <inkml:trace contextRef="#ctx0" brushRef="#br0" timeOffset="185568.81">5645 12798 176 0,'0'-2'-78'15,"0"-1"100"-15,0-1 371 16,-2-2-312-16,-3-1 47 16,1 0 0-16,0 3-15 15,0 0-22-15,3 1-3 16,-1 1-18-16,0 2-11 0,2 9-33 15,0 8-27-15,0 13 2 16,2 11 0-16,3 13 1 16,1 10 1-16,-1 8-5 15,-1 1 2-15,0-1-59 16,-4-6-36-16,0-10-59 0,0-13-105 16,-2-18-221-16</inkml:trace>
  <inkml:trace contextRef="#ctx0" brushRef="#br0" timeOffset="185733.49">5884 13165 47 0,'0'0'974'0,"0"0"-966"0,0 0-6 16,0 0-42-16,0 0-354 15</inkml:trace>
  <inkml:trace contextRef="#ctx0" brushRef="#br0" timeOffset="187568.55">6320 12759 157 0,'-7'-3'-9'0,"1"-2"450"16,0-2-348-16,-2-1 52 0,4-2-11 16,1 3-15-16,1-1-26 15,2 1-25-15,2-2-17 16,9 2-26-16,3 1-10 15,2 2-6-15,8 4-8 16,3 0 0-16,2 12-3 0,-4 6-3 16,0 8 0-16,-8 5-10 15,-1 6-10-15,-9 3-16 16,-5 1-3-16,-2-1 14 16,-11-1 6-16,-5-2 21 15,-5-4 17-15,0-6-6 16,-4-2-2-16,0-6 23 0,8-5 4 15,1-3 10-15,9-5-6 16,7 1-11-16,2-1-14 16,14-2-4-16,9 2 11 15,8-2 1-15,8-4-16 16,5 0 0-16,2-3-46 0,2-7-57 16,-2-7-121-16,-4-6-255 15</inkml:trace>
  <inkml:trace contextRef="#ctx0" brushRef="#br0" timeOffset="188266.45">6872 12644 84 0,'0'0'767'0,"0"0"-673"16,0 0 15-16,0 0-24 16,0 0-24-16,38-10-31 15,-18 5-9-15,5 2-11 0,2 3-11 16,-2 0-2-16,-4 8-6 16,-2 5-24-16,-10 5-34 15,-5 5 12-15,-4 1 24 16,-2 3 23-16,-5-3 7 15,-1-2 4-15,5-2 1 0,3-6 3 16,2-1 17-16,11-3 26 16,6-2-3-16,2-1-5 15,4-2-15-15,0 1-3 16,0 2-13-16,-6 0-8 16,-5 4-4-16,-9 3-1 0,-5 9-6 15,-13 3-6-15,-10 9-21 16,-11 4-36-16,-4 2 12 15,-2 2 1-15,2-6-16 16,7-5-37-16,6-16-40 16,14-13-265-16</inkml:trace>
  <inkml:trace contextRef="#ctx0" brushRef="#br0" timeOffset="188632.42">7773 12607 291 0,'0'0'651'16,"0"0"-562"-16,0 0-5 16,0 0-48-16,-42 58-23 15,33-21-3-15,-1 10-3 16,1 4 0-16,-1 5-5 0,-2-1-1 15,-1-4 1-15,4-5-38 16,-2-8-100-16,4-13-103 16,2-13-139-16</inkml:trace>
  <inkml:trace contextRef="#ctx0" brushRef="#br0" timeOffset="188849.78">7540 12689 77 0,'0'0'947'16,"0"0"-908"-16,0 0 40 0,0 0-43 16,0 0-8-16,0 0 4 15,18 63 5-15,11-33 3 16,5 0-8-16,11-2-23 16,1-2-6-16,8-6-5 15,0-5-15-15,0-5-125 0,-6-8-87 16,-5-4-167-16</inkml:trace>
  <inkml:trace contextRef="#ctx0" brushRef="#br0" timeOffset="189167.71">8116 12616 108 0,'0'0'861'0,"0"0"-719"0,0 0-21 16,0 0-72-16,0 0-36 15,12 55 0-15,-1-28-4 16,3 6-9-16,-1 2 2 16,1 2-52-16,-5 0-51 15,1-6-48-15,2-4-98 0,-3-11-138 16</inkml:trace>
  <inkml:trace contextRef="#ctx0" brushRef="#br0" timeOffset="189486.28">8305 12658 152 0,'0'0'723'15,"0"0"-594"-15,-18 39-2 16,16-18-33-16,2 5-37 16,4 1-6-16,5 1-14 0,3-5-9 15,3-2-1-15,3-8-6 16,2-5-5-16,2-8 1 15,-1-3-7-15,5-12 6 16,-3-8-2-16,-4-4-7 16,-5-4 8-16,-7-4-10 0,-7 2-8 15,-16 2-13-15,-4 6 3 16,-11 5-18-16,-4 8 8 16,0 7 7-16,6 5-10 15,7 5-29-15,6 3-45 16,16 1-85-16,5-5-125 0,17-4-244 15</inkml:trace>
  <inkml:trace contextRef="#ctx0" brushRef="#br0" timeOffset="190015.44">8530 12339 104 0,'0'0'693'15,"0"0"-563"-15,0 0 8 16,0 0-19-16,-33-39-35 0,33 25-34 16,4 1-14-16,7 1-21 15,3 2-6-15,4 3 1 16,4 4-14-16,1 3-1 15,-1 1-7-15,-2 9-23 16,-4 6-20-16,-5 4-14 0,-5 6 31 16,-6 4 15-16,-2 6 11 15,-9 1 11-15,-3-3-2 16,1-3 5-16,0-4 7 16,4-7 11-16,4-6 5 15,5-5-2-15,0-5-1 0,14-4-8 16,2-1 14-16,8-9-17 15,6-5-2-15,5-3-51 16,-1-8-67-16,-1-2-97 16,-2-3-249-16</inkml:trace>
  <inkml:trace contextRef="#ctx0" brushRef="#br0" timeOffset="190366.6">8845 12232 158 0,'0'0'686'16,"0"0"-601"-16,0 0 47 0,0 0-24 15,0 0-46-15,0 0-34 16,0 0-22-16,54-10-7 15,-31 13 3-15,4 4-9 16,-1 5 4-16,1 0-18 16,-4 5-4-16,-5 2 8 15,-7 1 6-15,-5 1 4 0,-6 0 7 16,-9 1 0-16,-7-4 9 16,-7-2 3-16,-2-6-3 15,-2-8 4-15,2-3 1 16,0-17 1-16,8-7-7 0,7-10-11 15,10-5-49-15,4-5-151 16,15-1-352-16</inkml:trace>
  <inkml:trace contextRef="#ctx0" brushRef="#br0" timeOffset="196001.35">5755 13971 117 0,'-7'-5'691'16,"0"1"-621"-16,-4-2 47 16,0 2-13-16,-1 3-7 15,0 1-60-15,3 7-15 0,-3 7-5 16,5 10-15-16,3 12 0 16,4 8 0-16,0 8-4 15,9 5 4-15,5-2-1 16,3-3-1-16,2-10 3 0,5-11-4 15,-4-14 8-15,4-12 14 16,-1-8 18-16,-4-16 0 16,0-9 5-16,-8-9-17 15,-2-5-16-15,-7-4-9 16,-4-2 0-16,-12-2 3 16,-5 0-1-16,-2 5-5 0,-1 8 1 15,2 6-8-15,2 12-6 16,4 12-24-16,7 11-26 15,3 15-56-15,4 5-65 16,2 6-8-16,10 0-167 16</inkml:trace>
  <inkml:trace contextRef="#ctx0" brushRef="#br0" timeOffset="196149.15">6016 14104 264 0,'0'0'686'15,"0"0"-561"-15,0 0-106 16,0 0-7-16,0 0-12 16,0 0-212-16,0 0-448 15</inkml:trace>
  <inkml:trace contextRef="#ctx0" brushRef="#br0" timeOffset="196750.1">6410 13863 142 0,'0'0'796'15,"0"0"-700"-15,0 0 37 16,-47-10-32-16,33 14-63 16,3 14-32-16,1 9-4 0,6 12-4 15,4 8 0-15,2 5 8 16,12 2-1-16,2-1-1 15,8-9 1-15,3-10-5 16,2-11 7-16,0-11 16 16,-1-12 20-16,-1-5-8 0,-4-14-8 15,-7-8-7-15,-5-5-8 16,-11-8-4-16,-2-3-6 16,-13-4 1-16,-8-1-3 15,-1 4-11-15,-1 6-14 16,3 8-7-16,6 7-10 15,7 13-13-15,9 10-34 0,3 0-113 16,9 10-84-16,7 4-65 16</inkml:trace>
  <inkml:trace contextRef="#ctx0" brushRef="#br0" timeOffset="197068.07">6720 13708 1099 0,'0'0'75'0,"0"0"0"15,0 0 17-15,0 0-23 16,0 0-44-16,0 0-24 0,0 0-1 15,0 0 24-15,48 71 4 16,-27-21-7-16,2 5-4 16,-3 6-9-16,-3 0-2 15,-2-3-4-15,-2-5-10 16,-2-9-93-16,-6-14-59 0,-1-15-161 16,-2-15-415-16</inkml:trace>
  <inkml:trace contextRef="#ctx0" brushRef="#br0" timeOffset="197467.62">7655 13736 103 0,'0'0'707'16,"0"0"-655"-16,0 0 62 15,0 0-41-15,-35 50-39 16,23-19-14-16,-3 8-5 16,-2 5-8-16,-3 4-5 0,0 0 1 15,0-2-51-15,-1-8-110 16,2-11-126-16,5-13-306 15</inkml:trace>
  <inkml:trace contextRef="#ctx0" brushRef="#br0" timeOffset="197683.62">7355 13739 134 0,'0'0'1005'16,"0"0"-961"-16,0 0-30 15,0 0 8-15,63 54 16 0,-26-17-21 16,3 8-4-16,3 4-9 16,2-1-4-16,-2-1 3 15,-3-5-19-15,-3-9-66 16,-5-10-72-16,-1-10-154 16,-6-12-413-16</inkml:trace>
  <inkml:trace contextRef="#ctx0" brushRef="#br0" timeOffset="198033.23">8083 13546 1057 0,'0'0'54'15,"0"0"2"-15,0 0 9 16,-17 54-24-16,15-27-29 15,2 10-1-15,6 4-5 16,3 5-6-16,5-1 3 16,1-1-3-16,1-6-29 0,1-5-100 15,-1-12-99-15,2-14-268 16</inkml:trace>
  <inkml:trace contextRef="#ctx0" brushRef="#br0" timeOffset="198334.58">8251 13587 964 0,'0'0'120'15,"13"36"-122"-15,3-4 35 0,2 5 44 16,0 5-28-16,2 0-14 16,0-4-11-16,1-5-6 15,-1-9 1-15,-3-7-6 16,1-10-13-16,-5-7 8 15,2-11 12-15,-3-12-6 16,-5-8-4-16,-5-6-6 16,-4-6-3-16,-11-2-1 0,-10 4-7 15,-4 4-6-15,-6 11 3 16,4 8-4-16,-1 12 6 16,9 6-5-16,9 13-39 15,8 4-57-15,6-3-104 0,12-1-152 16</inkml:trace>
  <inkml:trace contextRef="#ctx0" brushRef="#br0" timeOffset="198800.61">8575 13265 544 0,'0'0'332'16,"0"0"-263"-16,0 0-46 0,0 0 11 15,0 0 5-15,0 0-8 16,54 34-1-16,-23-34-14 16,5-6-6-16,5-5 8 15,-1-5-18-15,-3-4-106 16,-6-1-230-16</inkml:trace>
  <inkml:trace contextRef="#ctx0" brushRef="#br0" timeOffset="199200.9">8951 12962 360 0,'0'0'728'0,"0"0"-658"0,0 0 16 16,0 0-24-16,0 0-38 16,-12 40-21-16,16-20-2 15,6 1 1-15,-1 2-5 0,4-2 5 16,3-1-2-16,2-2-1 16,4-3 1-16,0-1 0 15,4-3-5-15,3 2 15 16,2 0-15-16,-2 1 15 15,0 3-7-15,-8 0-7 16,-2 0-9-16,-8 3-19 0,-5-1-15 16,-6 0-8-16,-4 0 3 15,-7-2 3-15,-5 1-7 16,-4-5-13-16,-2-3-33 16,-3-3 6-16,-4-7-113 15,2-8-164-15</inkml:trace>
  <inkml:trace contextRef="#ctx0" brushRef="#br0" timeOffset="199416.47">8975 13009 51 0,'0'0'887'0,"0"0"-817"16,0 0 10-16,47 2 17 15,-22-5-21-15,6-1-31 16,1 0-20-16,5 0-21 0,3 1 1 16,4-3-12-16,4-5-83 15,-1 0-113-15,0 0-423 16</inkml:trace>
  <inkml:trace contextRef="#ctx0" brushRef="#br0" timeOffset="199716.16">9447 13005 1149 0,'0'0'97'0,"0"0"3"0,0 0 9 16,40-6-42-16,-17 3-43 16,1 0-19-16,2 3-8 15,-1 0-1-15,0 7-25 16,-6 4 10-16,-7 4-52 15,-5 6-13-15,-7 1 23 0,-6 5 21 16,-10 0 13-16,-7-2 19 16,-1-5 11-16,-1-4 18 15,2-8 25-15,4-6 24 16,3-7 17-16,7-14-7 16,7-10-31-16,2-2-41 0,11-2-14 15,7-2-12-15,7 1-99 16,4 5-252-16</inkml:trace>
  <inkml:trace contextRef="#ctx0" brushRef="#br0" timeOffset="-202694.53">12641 11161 123 0,'0'0'429'0,"0"0"-319"16,0 0-56-16,0 0-5 16,43 5 21-16,-16-5 8 15,10-2-9-15,8-2 1 16,15 0-10-16,12 1-13 0,8 0-14 16,11 3-5-16,11 0-5 15,5 0-17-15,7 4-3 16,1 3 1-16,2 1-1 15,-3 1 2-15,-2-1-2 16,-10 0-5-16,-8-1 5 0,-11 0-4 16,-13-3-2-16,-12 1 0 15,-14-5-33-15,-15 0-39 16,-11-9-43-16,-15-2-86 16,-6-8-184-16</inkml:trace>
  <inkml:trace contextRef="#ctx0" brushRef="#br0" timeOffset="-202410.78">14034 11028 946 0,'0'0'235'0,"0"0"-196"16,0 0 37-16,0 0 1 16,0 0-24-16,0 0-29 15,62 0 3-15,-30 8-14 16,7 2-9-16,4 5 0 15,0 2-5-15,-3 2 0 16,-5 1 3-16,-8 6-1 0,-11 0 10 16,-16 5-18-16,-8 2 3 15,-18 2 15-15,-14 0 1 16,-7 2-15-16,-9-3 4 16,-4-1-18-16,-1-7-70 0,6-8-41 15,8-9-88-15,10-9-283 16</inkml:trace>
  <inkml:trace contextRef="#ctx0" brushRef="#br0" timeOffset="-198546.88">15634 10485 83 0,'2'-10'52'15,"-2"2"474"-15,0 1-416 16,0-2 29-16,-2 5 4 16,0 3-18-16,1 1-32 15,1 0-17-15,0 10-22 16,0 8-21-16,0 9 1 0,3 13-8 15,1 12-16-15,-2 12-3 16,-2 13-2-16,0 7-4 16,-4 4 2-16,-3-2-2 15,2-2 0-15,1-9-17 16,0-9-24-16,2-14-34 0,1-12-11 16,1-12-67-16,-2-13-99 15,2-15-177-15</inkml:trace>
  <inkml:trace contextRef="#ctx0" brushRef="#br0" timeOffset="-198295.12">15684 10482 59 0,'0'0'1055'16,"0"0"-985"-16,0 0 55 0,0 0-31 15,-21-42-26-15,27 35-24 16,7 0-21-16,8-2-18 16,8 1-3-16,8-2 4 15,11 1-4-15,3 2-9 0,5 1-17 16,2 4-92-16,-4 2-29 16,-7 1-34-16,-12 6-87 15,-12 7-203-15</inkml:trace>
  <inkml:trace contextRef="#ctx0" brushRef="#br0" timeOffset="-198113.08">15626 10840 597 0,'-42'29'620'0,"13"-8"-579"16,7-11 66-16,17-3-1 15,7-3-33-15,15-3-25 0,10-1-11 16,12-5-5-16,13-3-18 15,8-8-12-15,9-4-96 16,1-4-164-16,1-6-239 16</inkml:trace>
  <inkml:trace contextRef="#ctx0" brushRef="#br0" timeOffset="-197779.93">16057 10938 178 0,'0'0'684'0,"0"0"-583"16,0 0 8-16,0 0 14 0,35 40-9 15,-32-17-34-15,-2 5-39 16,-1 2-33-16,-2 1-7 16,-8 1 1-16,2-3-35 15,-1-4-81-15,0-10-124 16,4-10-217-16</inkml:trace>
  <inkml:trace contextRef="#ctx0" brushRef="#br0" timeOffset="-197646.87">16009 10772 899 0,'0'0'422'0,"0"0"-400"0,0 0-15 15,0 0-8-15,0 0-20 16,0 0-148-16,0 0-126 15,38-13-346-15</inkml:trace>
  <inkml:trace contextRef="#ctx0" brushRef="#br0" timeOffset="-197412.11">16411 10863 549 0,'0'0'724'0,"0"0"-689"15,-52 30 85-15,33-16-2 16,1 5-61-16,-1 5-30 16,2 3-18-16,3 3-8 15,-1 2-1-15,5-2-4 0,4-3-30 16,4-4-43-16,2-6-78 16,0-9-72-16,2-8-93 15,0-4-205-15</inkml:trace>
  <inkml:trace contextRef="#ctx0" brushRef="#br0" timeOffset="-196980.24">16203 10968 413 0,'0'0'382'0,"-27"-37"-233"0,17 25-3 15,5 4 5-15,3 4-31 16,2 4-55-16,5 0-45 16,7 10-18-16,4 6 2 15,6 2-4-15,0 6 1 0,2 5-2 16,0 1-7-16,-4-1-42 15,0 1-29-15,-4 0-50 16,-1-4-25-16,-4-4 38 16,1-3 67-16,1-8 47 15,-3-1 15-15,0-4 39 16,1-5 32-16,1-1 9 0,-1 0 5 16,0-7-26-16,4-3-26 15,1-3-15-15,-2-4-12 16,1-4-12-16,-1-2-4 15,-3-4-2-15,-1 0-4 16,-2-2-5-16,-6 0-2 0,-2 6 8 16,0 3 6-16,-9 6-2 15,-2 9 11-15,-2 5 7 16,-1 8 5-16,-2 11-10 16,2 6-8-16,4 8-8 15,1 2 2-15,9 2-3 0,1-4-2 16,12-3-17-16,11-10-54 15,7-9-50-15,10-11-15 16,8-6-62-16,7-13-46 16,1-6-93-16</inkml:trace>
  <inkml:trace contextRef="#ctx0" brushRef="#br0" timeOffset="-196613.1">16932 11049 145 0,'0'0'527'0,"36"-31"-327"16,-36 21-15-16,-5 4-17 15,-13 5-41-15,-7 1-39 16,-4 4-36-16,-7 6-19 0,3 4-14 15,2 0-11-15,6 3-6 16,10-1 1-16,6 0-2 16,9-1-6-16,7-5 3 15,10 0 1-15,6-7 3 16,6-3 9-16,4-9 2 16,-2-8-7-16,3-4-2 0,-5-9-7 15,-6-5-15-15,-5-8-14 16,-7-6-22-16,-7-7 19 15,-4-3 33-15,-2-2 2 16,-8 1 5-16,-1 4 35 16,3 12 15-16,0 10 0 0,3 13 27 15,3 11-22-15,2 16-30 16,4 18-33-16,1 16 7 16,3 12 18-16,1 15-12 15,1 8-6-15,0 3 0 16,-1-1-5-16,5-7 4 0,1-11-12 15,6-13-59-15,4-18-56 16,1-19-126-16,0-12-179 16</inkml:trace>
  <inkml:trace contextRef="#ctx0" brushRef="#br0" timeOffset="-194413.07">17781 10306 67 0,'0'0'440'0,"0"0"-263"16,0 0-40-16,0 0-5 15,10-39-2-15,-10 39-3 16,0 1-28-16,0 15-41 15,0 12-32-15,4 15-3 0,0 16-1 16,0 16-9-16,-3 14 2 16,-1 11-2-16,0 4-7 15,-5 1-3-15,-4-10-5 16,2-11-40-16,1-13-11 0,5-21-41 16,1-19-39-16,2-22-94 15,6-15-214-15</inkml:trace>
  <inkml:trace contextRef="#ctx0" brushRef="#br0" timeOffset="-194146.82">17800 10485 639 0,'-3'-44'449'16,"1"10"-436"-16,-2 7 99 16,2 4-22-16,2 5-3 15,2 1-41-15,6 1-20 16,3 1-13-16,7 1-11 0,5 2-1 15,8 2-4-15,5 9-4 16,2 2-2-16,1 15-17 16,-3 9-18-16,-7 10 2 15,-10 9-17-15,-13 7-31 16,-12 4 2-16,-20 3 45 0,-9 2 36 16,-15-3 14-16,0-5 3 15,-4-8-21-15,2-12-92 16,10-13-88-16,7-14-274 15</inkml:trace>
  <inkml:trace contextRef="#ctx0" brushRef="#br0" timeOffset="-193362.93">17957 10880 699 0,'0'0'247'0,"0"0"-216"16,0 0 24-16,-39 10-2 15,29 11-32-15,0 8-12 16,5 2 18-16,1 3 1 15,4 0-9-15,4-7-8 16,5-7-6-16,7-10 6 16,3-9 0-16,4-5 8 0,4-13 0 15,0-8-15-15,-4-9-5 16,-4-5-17-16,-9-2-10 16,-9 3 6-16,-3 4 13 15,-13 9 6-15,-4 10-2 16,-3 11-5-16,-3 8 4 0,3 14-13 15,-2 8-5-15,8 2-58 16,6-1-98-16,8-5-85 16,8-11-79-16</inkml:trace>
  <inkml:trace contextRef="#ctx0" brushRef="#br0" timeOffset="-193063.08">18197 10853 126 0,'0'0'825'0,"35"0"-708"16,-25 9 9-16,-1 6-25 15,-7 5-31-15,-1 2-25 0,-1 2-19 16,-3 0-12-16,-7-2-13 16,2-2-4-16,1-3-19 15,-1-5-46-15,3-5 2 16,5-6-14-16,2-1-14 16,10-12 20-16,2-7 18 15,5-4 18-15,1-2 2 0,-3 1 15 16,0 1 17-16,-4 7 7 15,-3 9 12-15,0 7 39 16,-7 10 3-16,-1 10 6 16,0 7 6-16,-2 4-18 15,1 1-27-15,-1-1-10 0,0-3-14 16,3-9-27-16,-1-11-131 16,2-8-207-16</inkml:trace>
  <inkml:trace contextRef="#ctx0" brushRef="#br0" timeOffset="-192895.77">18215 10617 473 0,'0'0'186'0,"0"0"-373"15,0 0-169-15</inkml:trace>
  <inkml:trace contextRef="#ctx0" brushRef="#br0" timeOffset="-192529.85">18389 10990 1015 0,'0'0'155'0,"-6"42"-132"16,3-32 45-16,2-6-43 16,1-1-13-16,0-3-4 15,0-6-13-15,4-8-35 16,4-6 28-16,6-4 8 0,0-3 15 16,3 4-12-16,1 1 4 15,0 6-1-15,0 9-5 16,0 7 7-16,0 11 1 15,-5 8 2-15,-2 5-2 16,-3 0 5-16,0 0-5 16,-2-5-2-16,1-6 4 0,1-6-9 15,2-7 3-15,1-2-3 16,5-13-7-16,-1-4-24 16,2-8-74-16,0-4-49 15,-1-9-43-15,-3-7-105 16,-1-2-126-16</inkml:trace>
  <inkml:trace contextRef="#ctx0" brushRef="#br0" timeOffset="-192362.68">18747 10447 380 0,'0'0'467'15,"0"0"-380"-15,0-40 98 16,0 43-46-16,2 13-75 0,1 11-6 16,3 11 15-16,-2 10-15 15,0 9-25-15,2 4-16 16,-2 0-10-16,-1-1-8 15,3-2 1-15,-2-7-85 0,0-11-118 16,3-16-157-16,2-14-282 16</inkml:trace>
  <inkml:trace contextRef="#ctx0" brushRef="#br0" timeOffset="-192211.7">18682 10697 995 0,'0'0'261'0,"0"0"-237"15,0 0 51-15,22 38-32 16,15-38-28-16,16-1 3 16,14-13-7-16,11-8-73 15,5-7-134-15,-3-7-290 16</inkml:trace>
  <inkml:trace contextRef="#ctx0" brushRef="#br0" timeOffset="-188796.98">19649 10267 4 0,'0'0'754'16,"0"0"-745"-16,0 0 40 0,-6-39 14 15,6 31 11-15,0-1-8 16,0 5 5-16,0 4 12 15,0 4-25-15,0 15-48 16,0 11-5-16,2 13 2 16,-1 14-3-16,0 11 2 0,-1 5-2 15,0 4-3-15,0-1 0 16,0-6-1-16,0-9-4 16,0-10-87-16,1-15-64 15,3-18-101-15,0-18-481 16</inkml:trace>
  <inkml:trace contextRef="#ctx0" brushRef="#br0" timeOffset="-187829.8">19673 10314 1 0,'0'0'847'0,"-3"-57"-830"16,3 24 25-16,13 0-4 0,3 2 1 16,4 8-3-16,5 5-11 15,2 9-17-15,2 8-5 16,2 5-2-16,-4 15 1 16,-4 6-8-16,-4 11 2 15,-8 2 6-15,-8 6-20 0,-9 0-14 16,-13 0 9-16,-8-4 18 15,-10-6 10-15,-2-3-2 16,1-11 5-16,2-7 23 16,7-6 14-16,7-7 12 15,9 0-1-15,8-3-15 16,5 2-12-16,5 1-18 0,9 4-3 16,9 10-1-16,4 6-2 15,2 6-1-15,3 2 0 16,-1 0-3-16,-2-2-1 15,0-2 1-15,-4-7-1 0,0-4 0 16,-1-3 3-16,1-9 0 16,1-1 0-16,-3-10 1 15,2-7-7-15,-4-4 3 16,-4-7-15-16,-5-4-31 16,-3-2 28-16,-6 3 17 15,-3 4 3-15,-3 5 2 0,-5 11 3 16,1 11 17-16,-4 12-8 15,-3 16-8-15,2 8-9 16,1 6 3-16,5 5 1 16,4-1-3-16,2-9 0 15,9-5-4-15,9-10-4 0,5-10 0 16,6-10 13-16,4-8 5 16,-1-14-7-16,3-7 0 15,-4-10 0-15,-4-5-13 16,-2-4 6-16,-8 1 8 15,-5 6-4-15,-6 8 4 0,-4 11 12 16,-1 10 38-16,0 10 27 16,0 19-39-16,3 15-28 15,0 10 1-15,6 11 8 16,1 14-9-16,0 7-2 16,2 4-9-16,-1 3-1 0,-2 0-2 15,-3-2-37-15,-4-6-37 16,-3-11 31-16,-4-13 38 15,-4-14 10-15,-4-17-1 16,-3-17 0-16,-6-13 10 16,0-23-3-16,-4-14-3 0,2-18 20 15,2-15-10-15,3-12-6 16,9-1-2-16,7 4-11 16,6 10 3-16,15 12-1 15,12 13-5-15,5 19 2 0,10 9-2 16,5 12-2-16,0 4 1 15,-5 10 2-15,-5 6-1 16,-11 12-1-16,-14 6-32 16,-16 9-104-16,-17 4-1 15,-15 1-5-15,-10 0-73 16,-6-9-105-16,0-11-58 16</inkml:trace>
  <inkml:trace contextRef="#ctx0" brushRef="#br0" timeOffset="-187429.75">21181 10383 198 0,'-22'7'320'16,"15"2"105"-16,7-1-321 15,22-1-43-15,18 2 40 16,16-2 7-16,16-1 1 15,13-2 0-15,8-3-10 16,2-1-78-16,-6 0-4 0,-9-4-12 16,-12 1-5-16,-15-1-3 15,-17 0-43-15,-14-2-56 16,-15-3-93-16,-9-3-83 16,-14-5-72-16,-13-5-133 15</inkml:trace>
  <inkml:trace contextRef="#ctx0" brushRef="#br0" timeOffset="-187209.58">21719 10207 170 0,'0'0'37'16,"0"0"741"-16,-39-31-619 16,38 28-27-16,2 2-49 15,9 1-3-15,6 2-1 0,7 5-8 16,5 5-37-16,3 3-20 16,4 5-10-16,-2 3-4 15,-3 1 2-15,-5-1-1 16,-8 0-4-16,-7-2 0 15,-10 2-5-15,-10 1-1 0,-14 1 8 16,-9 2-7-16,-11 4-21 16,-7 2-25-16,0-4-67 15,3-5-77-15,8-9-170 16</inkml:trace>
  <inkml:trace contextRef="#ctx0" brushRef="#br0" timeOffset="-186695.98">22921 9477 599 0,'0'0'644'16,"0"0"-635"-16,-8 62 0 15,8-22 9-15,0 13 3 16,0 15-15-16,4 10 1 0,-4 12-1 15,0 9-3-15,0 2 4 16,-4-3-4-16,-3-7-4 16,1-12 3-16,-1-15-9 15,4-18-42-15,3-20-59 16,0-20-83-16,0-17-257 0</inkml:trace>
  <inkml:trace contextRef="#ctx0" brushRef="#br0" timeOffset="-185829.66">22873 9545 112 0,'0'0'681'0,"-38"-7"-654"15,27-2 69-15,9 1 2 0,4-2-26 16,13 0-19-16,7 0-10 15,9-1-21-15,12-1-12 16,11 1-9-16,13-2 1 16,13 2-2-16,16-1 1 15,16 1 1-15,13-2-4 0,19-1 4 16,16 3 0-16,18-1 1 16,16 0 19-16,16 3 9 15,13 1-18-15,3 3 22 16,6 1 7-16,-2 4-16 15,-3 0-13-15,-8 0 2 0,-9 6-5 16,-7-2 10-16,-14 0-12 16,-16-1 7-16,-10 0 12 15,-13-3 11-15,-16 0 7 16,-16-3-8-16,-14-1-19 16,-15-2 5-16,-16 2-9 15,-12 0-5-15,-10 1-4 0,-13 0-6 16,-7 3 5-16,-6 0-2 15,-9 1-2-15,-2 5-1 16,-4 0 2-16,-5 2-4 16,-1 0 5-16,-2 4 4 0,-1 1-6 15,-1 4 6-15,-3 4 11 16,-3 5-2-16,-3 4 7 16,0 2-4-16,0 8 0 15,2 3-1-15,1 4-3 16,3 2-3-16,0 8-3 0,3 6-10 15,-1-1 4-15,0 5 3 16,0 0-6-16,-2 1 1 16,1-3 1-16,-1-5-3 15,-2-5 6-15,0-4-6 16,-4-7 2-16,-3-7 3 16,-5-7-1-16,-7-4-2 0,-8-5 6 15,-9-3-7-15,-8-5 6 16,-11-6-5-16,-7-1-4 15,-10-4 5-15,-7-2-1 16,-7 0-4-16,-9-3 3 16,-7-2-4-16,-9 0 1 0,-7-1-11 15,-10-1-8-15,-9 1 3 16,-14-1 4-16,-12 0 3 16,-12 3 13-16,-11-4-4 15,-8 1 3-15,-13-1-4 16,-3-1 9-16,-6-2-5 15,-3 1 1-15,-1 0 2 0,3 2-5 16,6-1 9-16,8 1-7 16,13 2 0-16,14 0 2 15,19-1-56-15,21-1-92 16,24-11-169-16,28-11-508 0</inkml:trace>
  <inkml:trace contextRef="#ctx0" brushRef="#br0" timeOffset="-183762.85">25647 9196 367 0,'0'0'-208'16,"0"0"747"-16,0 0-424 16,0 0 33-16,0 0-49 0,-40-9-40 15,37 21-29-15,1 7-1 16,2 10-1-16,0 11 16 15,5 12 0-15,4 13-6 16,-1 14 9-16,-6 10 12 16,-2 6-34-16,-2 9 10 0,-8-2-28 15,-4 1-4-15,1-4 2 16,-2-10-6-16,2-9 5 16,1-12 11-16,1-15 12 15,3-18 4-15,0-9-27 16,6-15-6-16,1-14-68 15,1-22-149-15,0-19-337 0</inkml:trace>
  <inkml:trace contextRef="#ctx0" brushRef="#br0" timeOffset="-183080.62">23497 9339 88 0,'0'0'54'0,"0"0"-33"16,0 0 523-16,0 0-395 16,0 0-25-16,0 0-29 15,0 0 0-15,0 0-33 0,0 0-26 16,27 70 11-16,-15-22 9 16,-5 13-18-16,3 7-20 15,-4 8-11-15,-4 4-5 16,-2-1 2-16,-2 0-2 15,-4-1-2-15,1-5 1 0,-1-9-1 16,4-10-12-16,2-13-30 16,0-14-50-16,5-16-93 15,2-12-149-15,2-22-444 16</inkml:trace>
  <inkml:trace contextRef="#ctx0" brushRef="#br0" timeOffset="-182797.39">23963 9288 22 0,'0'0'1043'0,"0"0"-930"16,0 0 11-16,0 0-43 15,1 55-18-15,-1-12-4 16,0 10 10-16,1 8-33 15,3 7-8-15,1 3 3 0,3 1-10 16,-2-2-4-16,-1 1-16 16,-1-2 3-16,0-3-4 15,-2-7-22-15,-2-5-25 16,0-5-30-16,0-12-53 16,0-15-66-16,1-16-106 0,3-13-314 15</inkml:trace>
  <inkml:trace contextRef="#ctx0" brushRef="#br0" timeOffset="-182528.64">24572 9326 918 0,'0'0'176'16,"0"0"-36"-16,0 0-10 0,0 0-34 15,-40 64-44-15,32-22 7 16,2 12-6-16,5 11-8 16,1 9-19-16,2 5 7 15,3 7-1-15,0 2-19 16,-1 2-10-16,-3 0 0 0,-1-5-10 16,-2-7-26-16,-4-10-29 15,-1-14-61-15,2-14-114 16,2-23-144-16,3-17-354 15</inkml:trace>
  <inkml:trace contextRef="#ctx0" brushRef="#br0" timeOffset="-181379.99">22841 10564 196 0,'0'0'600'0,"0"0"-493"16,0 0 15-16,0 0-60 0,-30 36-31 15,29-16-12-15,0 6 2 16,1 6-7-16,0 4-3 15,3 4-1-15,6-2-2 16,2-1 7-16,6-4 6 16,7-5 9-16,3-8-8 0,7-7-3 15,5-8-4-15,7-5 3 16,8-7-12-16,4-5-1 16,6-4 0-16,3-1-3 15,5 1 1-15,3 2-1 16,0 4 0-16,2 3 4 15,-4 6 1-15,1 1-3 0,-2 8-5 16,-8 6 1-16,-1 5 1 16,-6 8 0-16,-1 3 0 15,-5 4 14-15,-6 1-2 16,-5 1-4-16,-2-2-2 0,-9-3-5 16,-6-4-3-16,-3-4 5 15,-8-6 2-15,-4-4-3 16,-4-5 8-16,-2-5-5 15,-2-3 4-15,-5-4 11 16,-1-8-4-16,1-6-7 0,1-5-3 16,4-1-8-16,0-3 1 15,11 0 1-15,6 1-4 16,5 2 5-16,5 4-3 16,6 2-1-16,5 4 3 15,3 4-4-15,5 5 3 16,4 5-1-16,4 0-1 0,1 8 0 15,3 3 2-15,1 0-2 16,0 2 3-16,-1-1 1 16,-2-5-4-16,-2-5 3 15,-1-3 4-15,-10-12 27 16,-4-5 15-16,-6-9-13 0,-9-7-22 16,-8-8-4-16,-8-7-6 15,-8-8-7-15,-4-7-68 16,-9-3-118-16,-5-1-111 15,-3 2-255-15,4 6 62 16</inkml:trace>
  <inkml:trace contextRef="#ctx0" brushRef="#br0" timeOffset="-180980.32">23804 11505 864 0,'0'0'267'0,"0"0"-115"0,0 0-36 15,0 0-69-15,0 0-36 16,-1 50-2-16,12-22 1 15,2 6-7-15,-2-1-5 16,-4-3-29-16,1-5-94 16,-6-9-137-16,0-12-231 15</inkml:trace>
  <inkml:trace contextRef="#ctx0" brushRef="#br0" timeOffset="-180828.68">23784 11252 905 0,'0'0'45'0,"0"0"-38"15,0 0-3-15,0 0-15 16,0 0-194-16,0 0-263 0</inkml:trace>
  <inkml:trace contextRef="#ctx0" brushRef="#br0" timeOffset="-180460.37">24031 11401 258 0,'0'0'687'15,"0"0"-549"-15,-7 53-20 16,7-33-49-16,0 3-36 16,0 2-13-16,0 3-3 15,4-2-4-15,-1 0-11 0,1-6 0 16,3-3-1-16,-1-3-3 15,3-7-2-15,-4-6 2 16,4-1 5-16,-2-10 6 16,-1-8 4-16,-1-5-7 15,-1-2-1-15,3 1-5 16,-4 2 3-16,3 8 0 0,2 7-3 16,4 7 9-16,2 7 7 15,4 7 3-15,1 7 5 16,-3-1-15-16,-2 0-9 15,-1-1 2-15,-7-4-1 16,-1-6-22-16,-1-3-30 0,-3-6-26 16,1-9-107-16,0-8-87 15,2-6-296-15</inkml:trace>
  <inkml:trace contextRef="#ctx0" brushRef="#br0" timeOffset="-180263.89">24354 11142 128 0,'0'0'845'16,"0"0"-715"-16,0 0 33 16,0 0-27-16,0 0-40 15,0 0-15-15,-1 75-6 0,10-30-18 16,1 8-16-16,4 1-15 16,-3 0-19-16,1-2-6 15,-2-5-1-15,1-2-52 16,-5-8-83-16,2-9-111 15,-6-13-122-15,-1-11-216 16</inkml:trace>
  <inkml:trace contextRef="#ctx0" brushRef="#br0" timeOffset="-180113.02">24317 11427 1148 0,'0'0'77'15,"0"0"35"-15,0 0-14 16,42 14-52-16,-15-17-32 15,5-8-10-15,5-6-40 16,0-9-255-16,2-1-348 16</inkml:trace>
  <inkml:trace contextRef="#ctx0" brushRef="#br0" timeOffset="-178927.38">26126 9332 291 0,'-1'-6'145'15,"1"1"157"-15,-1-1-206 16,1 2 20-16,0 1-11 16,0 3-18-16,1 10-36 15,2 11-26-15,5 12-6 0,-1 12 2 16,3 12 5-16,3 11-2 15,-1 8 0-15,-1 3-14 16,-2 2-1-16,-2 1-3 16,-6-2-2-16,-1-8 0 0,0-5-2 15,0-10-3-15,0-12 1 16,0-15-16-16,4-11-55 16,4-19-88-16,0-17-187 15</inkml:trace>
  <inkml:trace contextRef="#ctx0" brushRef="#br0" timeOffset="-178645.27">26603 9326 419 0,'0'0'653'16,"0"0"-582"-16,-27 40 34 15,22-10-22-15,2 11-7 16,3 10-18-16,0 9-2 16,6 8-9-16,2 2-34 0,2 1-8 15,1-2 4-15,-4-2-9 16,-1-2 3-16,-4-5-5 16,-1-3-32-16,-1-9-66 15,0-7-40-15,0-11-66 16,0-16-88-16,1-14-270 15</inkml:trace>
  <inkml:trace contextRef="#ctx0" brushRef="#br0" timeOffset="-178395.42">27072 9297 664 0,'0'0'429'0,"-14"64"-346"16,6-22 85-16,4 11 21 0,2 8-79 16,2 8-48-16,0 8-6 15,2 2-22-15,4 3-3 16,2 3-19-16,-3 1-10 16,0 1 0-16,-2-6-17 15,0-4-58-15,-3-6-100 0,0-14-111 16,0-15-161-16</inkml:trace>
  <inkml:trace contextRef="#ctx0" brushRef="#br0" timeOffset="-176962.76">25589 10525 301 0,'0'0'-134'0,"0"0"633"0,0 0-427 15,0 0-13-15,0 0-14 16,6-40 17-16,-4 39-11 16,-2 1 0-16,2 4-19 15,-1 10-15-15,3 9 8 16,3 7 9-16,-2 7-2 0,5 4-11 16,-3 3-10-16,4-1-5 15,2-5-1-15,3-4-1 16,4-8-1-16,4-5 1 15,4-10-1-15,6-4-1 16,2-7 11-16,8-4-9 0,-1-7 0 16,5-5-3-16,0 2 0 15,5 4-1-15,3 1 4 16,0 5 10-16,-1 4 17 16,-1 3 9-16,0 4-11 15,-9 4-22-15,-2 1-5 0,-8 2-2 16,-6 0 3-16,-11 1-2 15,-2 3 0-15,-7 2 1 16,-5 1-2-16,-2 2-3 16,-1-2 13-16,-1 0-3 15,0-5-1-15,0-2-7 0,0-4 3 16,0-4-2-16,0-5 2 16,0-1-1-16,6-7 11 15,-2-8-3-15,5-5 1 16,0-6-7-16,6-5-2 15,1-2-3-15,4 3 4 16,3 5-5-16,0 2-2 0,3 9 3 16,0 7-3-16,2 7 1 15,0 3 4-15,0 8-7 16,1 5 8-16,2-1-5 16,-1-3 3-16,3-4-4 0,4-5 0 15,4-4 2-15,5-11 5 16,3-3-1-16,-3-8 7 15,3-3 19-15,-7-1 14 16,-8-4-18-16,-6 0-20 16,-7 0-2-16,-11-2-2 0,-10 2-63 15,-5-2-129-15,-13-1-344 16</inkml:trace>
  <inkml:trace contextRef="#ctx0" brushRef="#br0" timeOffset="-176196.12">26160 11353 349 0,'3'-8'-177'0,"-3"-4"711"15,0-2-408-15,0-5 6 16,-7 1-54-16,0 0-41 16,-3-1-23-16,-4 2 8 15,-1 1 10-15,0 5 7 0,-2 7-4 16,-1 4-4-16,3 7-8 16,1 17-4-16,7 13-15 15,1 14 1-15,6 13 7 16,4 13 13-16,6 7 6 15,5 2-11-15,0-2-9 16,1-3-5-16,-1-8-4 0,-3-6-1 16,-3-10-5-16,-1-10-25 15,-6-7-13-15,-2-16-37 16,-4-14-146-16,-6-13-259 16</inkml:trace>
  <inkml:trace contextRef="#ctx0" brushRef="#br0" timeOffset="-176014.19">26024 11700 1095 0,'0'0'47'0,"0"0"25"16,0 0-27-16,54 28-32 16,-28-28-7-16,6 0-4 15,0-8-32-15,3-4-72 16,-4 1-55-16,-3-4-92 15,-4 0-194-15</inkml:trace>
  <inkml:trace contextRef="#ctx0" brushRef="#br0" timeOffset="-175694.47">26289 11567 147 0,'0'0'904'0,"0"0"-709"0,0 0-71 16,0 0-42-16,0 0-20 15,0 0-37-15,0 0-16 16,35 5-4-16,-20 3-3 16,-2 2-2-16,0 3 2 15,-2-2-4-15,-2 2-4 0,-3-3-9 16,-4 3-7-16,0-5 3 16,-2-2 7-16,-4-3 7 15,0-2 16-15,1-1-4 16,1-7 2-16,2-5 6 15,0-4-12-15,9-3-4 0,8-2-1 16,6 3 0-16,5 4-16 16,2 6-54-16,-2 4-34 15,-2 4-29-15,-7 2-67 16,-5 2-99-16,-7 0-342 16</inkml:trace>
  <inkml:trace contextRef="#ctx0" brushRef="#br0" timeOffset="-175396.95">26695 11499 506 0,'0'0'427'0,"0"0"-231"16,0 0-45-16,-46-11-29 16,35 10-62-16,0 1-40 15,1 2-12-15,3 4-10 16,3 4 0-16,3-1-14 0,1 2-31 15,3-1-30-15,5-1 2 16,1-1 28-16,2-4 28 16,0 1 11-16,1-1 11 15,-1-1 0-15,-2 2-2 0,2 4 4 16,-1 4-7-16,0 4 4 16,0 1 2-16,-1 3-7 15,1-2 5-15,0-4-24 16,1-9-132-16,2-6-81 15,5-10-187-15</inkml:trace>
  <inkml:trace contextRef="#ctx0" brushRef="#br0" timeOffset="-175012.55">26885 11472 23 0,'0'0'180'15,"0"0"594"-15,-27 36-630 0,24-22-59 16,3 6-51-16,0 1-7 15,3 1-11-15,5 0-5 16,4-5-14-16,-1-2 3 16,5-7-5-16,-1-8-27 15,4-4-13-15,2-12-29 16,-2-7 10-16,-1-6 57 0,-3-7-2 16,-4-5 11-16,-4-6 3 15,-4-7-1-15,-3-3 11 16,0-2 0-16,-2 3 10 15,-1 9 26-15,-4 12 68 16,3 11-39-16,1 13-2 0,3 11-19 16,0 9-45-16,0 17-15 15,5 11 2-15,4 11 1 16,1 10 1-16,2 5 3 16,2 2 0-16,-2-6 1 0,2-7-8 15,-2-9-3-15,1-11-48 16,2-13-101-16,-1-15-74 15,0-8-135-15,-2-18-336 16</inkml:trace>
  <inkml:trace contextRef="#ctx0" brushRef="#br0" timeOffset="-174846.64">27003 11308 403 0,'0'0'647'0,"0"0"-530"15,0 0-8-15,54 18-29 0,-17-29-37 16,13-9-34-16,6-10-41 16,1-8-315-16,1-8-438 15</inkml:trace>
  <inkml:trace contextRef="#ctx0" brushRef="#br0" timeOffset="-173113.89">25091 9386 167 0,'0'0'-2'0,"0"0"411"0,0 0-251 16,0 0-25-16,0 0-2 16,0 0-23-16,0 0-17 15,0 0-10-15,0 0-29 16,-32-13-26-16,30 20-13 0,2 16-9 16,0 17-10-16,4 20 7 15,-1 16 4-15,3 16 1 16,0 12-2-16,-3 4-7 15,1-3 7-15,3-8-4 16,-4-13-48-16,5-16-51 0,-1-20-69 16,2-27-148-16</inkml:trace>
  <inkml:trace contextRef="#ctx0" brushRef="#br0" timeOffset="-163245.75">12614 12683 109 0,'0'0'697'0,"0"0"-639"0,0 0 66 16,0 0-65-16,0 0-2 15,47 25 9-15,-12-18-11 16,15 0-11-16,8 1-17 16,13 1-2-16,8-2-2 15,7 1-9-15,4-3-3 16,0 2-3-16,-1-2-2 0,-4-1-2 16,-11 0-2-16,-6 0-2 15,-11-1 2-15,-10 1-1 16,-13-1-8-16,-10-1-35 15,-13-1-78-15,-9-1-124 0,-6-6-88 16,-9-8-258-16</inkml:trace>
  <inkml:trace contextRef="#ctx0" brushRef="#br0" timeOffset="-162962.04">13467 12506 56 0,'0'0'1164'0,"0"0"-1124"16,-35-41 41-16,30 34-2 15,4 4-17-15,1 3-14 16,2 0-4-16,9 7-30 16,7 3-11-16,8 3-2 15,10 5 5-15,6 2-3 0,4 0-2 16,2 5 1-16,-3 0-3 16,-7 3 2-16,-7 2-2 15,-10 2-1-15,-13 2-9 16,-8 2-4-16,-18 0 5 15,-13 2-3-15,-11-1-2 16,-10 0-20-16,-1-3-28 0,-3-4-11 16,6-6-9-16,9-10-80 15,12-12-115-15,12-9-336 16</inkml:trace>
  <inkml:trace contextRef="#ctx0" brushRef="#br0" timeOffset="-160546.35">15697 12255 160 0,'0'0'424'15,"0"0"-324"-15,0 0 3 16,0 0 17-16,0 0 6 0,0 0-28 16,0 0-7-16,0 0-26 15,0 0-33-15,0 0-15 16,10 68 13-16,-10-17 10 15,0 7-8-15,-4 6-12 16,0 0-10-16,-1 0-5 0,-3-4 0 16,0-5-4-16,0-5-2 15,3-9 3-15,-4-4-7 16,4-7-28-16,3-11-57 16,-2-8-89-16,1-10-122 15,2-7-229-15</inkml:trace>
  <inkml:trace contextRef="#ctx0" brushRef="#br0" timeOffset="-160279.66">15489 12261 144 0,'0'0'777'0,"0"0"-726"16,0 0 79-16,0 0-29 15,0 0-13-15,41-34-37 16,-18 28-12-16,4 0-22 16,4 1-11-16,7 0-6 0,5 2-1 15,1 2-24-15,-1 1-69 16,1 4-127-16,-7 3-143 15</inkml:trace>
  <inkml:trace contextRef="#ctx0" brushRef="#br0" timeOffset="-160062.49">15457 12890 687 0,'0'0'387'15,"8"47"-371"-15,9-34 46 16,8-5 41-16,8-4-2 16,4-4-29-16,3-1-35 15,4-10-33-15,-2-5-12 16,-2-5-156-16,-7-5-229 16,-1 0-474-16</inkml:trace>
  <inkml:trace contextRef="#ctx0" brushRef="#br0" timeOffset="-159494.78">16130 12211 116 0,'0'0'778'0,"0"0"-676"16,0 0 8-16,0 0-33 16,0 0-9-16,0 55-22 15,2-18 10-15,-2 10-18 0,0 6-18 16,0 5-12-16,-5 0-6 16,-1-1 2-16,3-3-1 15,1-6-6-15,0-7-44 16,2-7-17-16,0-11-42 15,4-11-28-15,-2-12-102 16,-1-12-269-16</inkml:trace>
  <inkml:trace contextRef="#ctx0" brushRef="#br0" timeOffset="-158527.95">16177 12154 147 0,'0'0'-14'16,"0"0"34"-16,0 0 397 15,0 0-271-15,0 0-29 16,0 0-9-16,0 0-9 0,0 0-21 16,0 0-21-16,0 0-23 15,0 0-10-15,0 0-1 16,51-7-5-16,-22 6-10 16,1-1-6-16,7 1 0 15,-3 1-3-15,3 0-38 0,-10 1-101 16,-4 2-143-16,-8 3-218 15</inkml:trace>
  <inkml:trace contextRef="#ctx0" brushRef="#br0" timeOffset="-158211.74">16170 12461 189 0,'0'0'-22'16,"0"0"604"-16,0 0-458 0,-25 37 27 15,25-29-40-15,7-2-40 16,8 1-23-16,6-4 1 15,5 0-7-15,7-3-7 16,0 0-19-16,3 0-13 16,-1 0-13-16,-6-2-80 0,-7 2-181 15,-6-1-181-15</inkml:trace>
  <inkml:trace contextRef="#ctx0" brushRef="#br0" timeOffset="-158028.46">16108 12793 525 0,'0'0'385'15,"-11"39"-240"-15,11-27-40 16,4-5-28-16,7-1-17 16,9-4-22-16,2-2 8 0,5-2-25 15,9-8-24-15,0-4-12 16,0-5-206-16,1-4-412 15</inkml:trace>
  <inkml:trace contextRef="#ctx0" brushRef="#br0" timeOffset="-157195.35">16666 12137 210 0,'0'0'618'15,"0"0"-534"-15,-11 46 22 16,9-17-1-16,0 10-20 15,1 8-33-15,0 5-13 0,-1 2-7 16,-2 3-11-16,0-6-16 16,0-3-3-16,2-8-26 15,1-10-107-15,1-10-185 16,1-12-347-16</inkml:trace>
  <inkml:trace contextRef="#ctx0" brushRef="#br0" timeOffset="-156979.77">16633 12151 120 0,'0'0'784'16,"0"0"-757"-16,0 0 68 16,-21-37-18-16,27 28-17 15,9-3-39-15,10 1-12 16,6-3-4-16,9-1-6 0,3 2 5 15,1 2-6-15,-2 1-9 16,-3 3-36-16,-6 4-99 16,-13 2-114-16,-8 1-109 15</inkml:trace>
  <inkml:trace contextRef="#ctx0" brushRef="#br0" timeOffset="-156779.4">16670 12360 950 0,'0'0'250'0,"0"0"-168"15,41 11 74-15,-22-16-59 16,5 0-81-16,0-3-14 16,-1 1-12-16,-2-2-73 15,-4 1-94-15,-3-1-201 0,-4 2-345 16</inkml:trace>
  <inkml:trace contextRef="#ctx0" brushRef="#br0" timeOffset="-156611.83">16624 12617 844 0,'0'0'244'16,"-34"54"-128"-16,27-37 2 15,7 0-52-15,0-4-40 16,8-3-26-16,7-3 2 15,7-5 3-15,7-2-15 0,9-12-57 16,4-8-56-16,6-5-136 16,3-7-172-16</inkml:trace>
  <inkml:trace contextRef="#ctx0" brushRef="#br0" timeOffset="-156313.59">17087 12087 128 0,'0'0'1176'0,"-17"39"-1118"0,11-14 17 15,0 11 5-15,3 9-27 16,-1 9-18-16,-3 6-26 16,4-2-5-16,-1 3-1 15,-3-3-18-15,1-4-73 16,0-7-70-16,2-10-86 16,2-11-128-16,2-13-210 0</inkml:trace>
  <inkml:trace contextRef="#ctx0" brushRef="#br0" timeOffset="-156129.15">16966 12160 109 0,'0'0'1117'0,"0"0"-1033"16,17-43 65-16,1 33-24 16,5 0-68-16,4 2-33 15,6-2-8-15,1-1-15 16,2 1 0-16,-1 1-41 0,-4 0-91 15,-2 2-116-15,-9-1-141 16,-6 2-301-16</inkml:trace>
  <inkml:trace contextRef="#ctx0" brushRef="#br0" timeOffset="-155945.66">16999 12361 56 0,'0'0'1058'15,"-8"40"-991"-15,18-31 38 16,10-8-49-16,10-1-24 0,7-3-23 16,4-9 3-16,2-1-41 15,-2-4-109-15,-4 1-235 16,-10 3-294-16</inkml:trace>
  <inkml:trace contextRef="#ctx0" brushRef="#br0" timeOffset="-155779.64">17004 12637 1174 0,'0'0'102'15,"-15"50"38"-15,18-36 2 16,13-3-75-16,11-5-32 0,10-6-18 16,11-4-7-16,10-12-14 15,4-7-136-15,3-8-325 16</inkml:trace>
  <inkml:trace contextRef="#ctx0" brushRef="#br0" timeOffset="-155196.45">18135 12019 1064 0,'0'0'65'16,"0"0"18"-16,0 0-43 16,0 0-2-16,48-20 0 0,-18 15-4 15,6-1-13-15,0 0-15 16,1-2-4-16,-6 1 1 15,-4 0 1-15,-7 1-4 16,-4 0 4-16,-9 3-3 16,-1 1 1-16,-6 0 7 0,0 2-3 15,0 0 8-15,-2 4 2 16,-2 5-6-16,0 5-4 16,1 10 0-16,1 6 7 15,-2 8 14-15,1 6-2 16,1 6-9-16,-6 4-8 15,2 3-6-15,-4 0 2 0,1-3-1 16,-5-4-4-16,3-7-5 16,-1-9-36-16,0-11-71 15,7-10-57-15,5-13-75 16,0-11-356-16</inkml:trace>
  <inkml:trace contextRef="#ctx0" brushRef="#br0" timeOffset="-154846.73">18698 11961 1110 0,'0'0'88'0,"0"0"8"16,-17 41-2-16,11-15-16 15,-3 3-45-15,2 7-15 0,3 0-12 16,2 0-5-16,2-1 1 15,1-3 0-15,7-5-6 16,7-3 5-16,2-6 8 16,7-3-7-16,3-2 4 15,2-3-1-15,3 0-1 0,-2 1-1 16,0 0-3-16,-7 3 0 16,-4 2 0-16,-7 5-5 15,-4 1-3-15,-8 2-10 16,-10-1-4-16,-5 1 10 15,-5-3-1-15,-7-1-17 0,-2-3-20 16,-4-4-33-16,1-6-35 16,1-7-109-16,4-14-325 15</inkml:trace>
  <inkml:trace contextRef="#ctx0" brushRef="#br0" timeOffset="-154646.97">18738 11984 1006 0,'0'0'321'15,"0"0"-278"-15,0 0 38 0,53 2-23 16,-28-6-44-16,2-5-4 16,3 0-8-16,3 0-5 15,5-2-27-15,2 0-141 16,3-2-88-16,-4 0-79 15</inkml:trace>
  <inkml:trace contextRef="#ctx0" brushRef="#br0" timeOffset="-154328.2">19371 11874 526 0,'0'0'682'15,"0"0"-564"-15,0 0-16 16,0 0-39-16,-7 57-15 16,-5-31-25-16,-1 8-11 15,-3 4-12-15,-6 3-1 0,-1 3 4 16,-1 0 3-16,1-1-4 16,6 0-1-16,3-6 0 15,4-5 5-15,9-5-1 16,1-6 13-16,11-8 6 15,6-3-6-15,7-5-7 0,8-3-3 16,5-2-6-16,7 0-2 16,2-6-17-16,0-1-55 15,-3-4-107-15,-7-6-135 16,-3-4-286-16</inkml:trace>
  <inkml:trace contextRef="#ctx0" brushRef="#br0" timeOffset="-154129.04">19331 12083 214 0,'0'0'1009'0,"-12"63"-925"16,12-28 62-16,2 3 52 16,0 8-117-16,2 4-35 15,-1 2-29-15,-2-1-7 16,-1-1-10-16,0-2-7 0,-3-2-55 15,-4-8-100-15,2-10-167 16,1-12-304-16</inkml:trace>
  <inkml:trace contextRef="#ctx0" brushRef="#br0" timeOffset="-147062.66">15043 13621 67 0,'0'0'365'0,"0"0"-237"16,0 0-105-16,0 0 15 15,0 0 18-15,0 0-18 16,0 0-15-16,31 43 12 15,-4-37-14-15,14-1-6 0,10-1-4 16,12-1-5-16,15 0-4 16,13 0 0-16,12 0 2 15,11 0-4-15,9 0-1 16,9-1 1-16,5 1 4 16,9 0-2-16,9 1-3 0,8-2 2 15,9-1 3-15,9 2 6 16,9-2 17-16,8 1 17 15,4-1-4-15,6 1 21 16,3-1-18-16,3 3 2 16,3-1 0-16,2 1-10 15,-6 1 2-15,-2 1 11 0,-9 1-22 16,-3 1-8-16,-16-1-3 16,-11 3 4-16,-8-3-3 15,-13 3-1-15,-10-3-9 16,-12 0 4-16,-12 0-4 0,-12-2-5 15,-13 2 1-15,-15-3-1 16,-13 3-2-16,-13-3 3 16,-15 1 0-16,-11-1-1 15,-9-1 2-15,-6 0-1 16,-6-1 7-16,-4 0 0 0,0-1-5 16,-1 2 11-16,-4-1-8 15,-2 0-3-15,3 1 3 16,1-1-6-16,-1 0 1 15,2 0-2-15,0 1 2 16,2 1-5-16,0 3 5 0,0 3 1 16,0 3-1-16,2 2 2 15,2 5-4-15,0 3 1 16,-1 4-1-16,3 3 2 16,-3 1 1-16,2 3 4 15,-2 4 0-15,2-1 10 16,-3 2-1-16,1-1-2 0,3-1-2 15,-4-3-2-15,-2-1 4 16,0-3-5-16,0-2-2 16,-5-2-1-16,-1-1 2 15,-5 0-6-15,-2-2 1 16,0-1 0-16,-3-4-3 0,0-1 3 16,-5-1-1-16,-1-3 0 15,-3-5 4-15,-3 1-2 16,-10-5 1-16,-4-1 1 15,-9-2 0-15,-6-1-4 16,-12 0 0-16,-7 0-3 0,-12-2 2 16,-5 1-3-16,-11-1-4 15,-7-1-9-15,-7 1 4 16,-3-2 2-16,-8 1 0 16,-5 0 1-16,-7-1 3 15,-5 3 4-15,-6-1-2 0,-8 2 3 16,-4 0 1-16,-8 3-5 15,-6 3 3-15,-4-1-10 16,-3 4-10-16,-5-1 5 16,1 2 7-16,0-1-1 15,1 1 6-15,1 0 3 0,1-2-3 16,0 2 5-16,3-1-3 16,2 1 4-16,2-2 2 15,8-1-7-15,7 1 6 16,5-3-5-16,11-1 2 15,11-2 4-15,9-2-5 0,10 0 0 16,11-4 1-16,8-2 1 16,11-1-2-16,11-2 2 15,8 1 0-15,10-1 0 16,6 2 1-16,11-1-2 16,8-1 3-16,9 2 0 15,4 3 5-15,9-2 3 0,2-1-1 16,6 3 0-16,2-1 6 15,0 0-3-15,2 0-2 16,0 0 1-16,-1-1-8 16,0-1-1-16,0-3 0 15,-1 0-2-15,-2-4-1 0,-2-1 2 16,0-6-1-16,-2-3-1 16,1-4 2-16,-4-5-2 15,1-1 0-15,-1-5 1 16,-2-4-1-16,-2-3 2 0,3-3-3 15,-3-3 0 1,-1-1 1-16,2-1-2 0,2 1 2 16,2-1 0-16,1 5-3 15,5 3 4-15,0 5-2 16,2 4-1-16,1 4 3 16,1 6-1-16,0 3-1 0,0 4 2 15,0 3-3-15,0 4 0 16,3 3-1-16,3 3-1 15,5 2-3-15,5 3 0 16,9 2 0-16,11 0 6 16,15 0 1-16,16 0-2 0,18 0 4 15,15-3-4-15,17-2-103 16,10-4-153-16,7-1-155 16,-1-3-341-16</inkml:trace>
  <inkml:trace contextRef="#ctx0" brushRef="#br0" timeOffset="-146293.66">15193 13546 159 0,'-5'0'746'16,"3"0"-623"-16,0 0-13 16,0 0-42-16,2 6-45 15,0 8-12-15,0 6 1 0,4 10 0 16,3 9 1-16,2 8 9 16,2 14 6-16,0 10 3 15,-1 10 16-15,0 9-9 16,1 5-17-16,-1 0-15 15,-2-4-3-15,1-7-1 0,-2-10 8 16,0-8 2-16,-4-10-10 16,-1-5 2-16,-2-7-3 15,0-4-1-15,-4-6 2 16,1-5-2-16,-2-7 0 16,-1-7 1-16,5-6-25 0,-3-9-108 15,4-10-136-15,-2-17-364 16</inkml:trace>
  <inkml:trace contextRef="#ctx0" brushRef="#br0" timeOffset="-145746.39">14899 13918 156 0,'0'0'-10'16,"0"0"561"-16,0 0-422 0,0 0 24 15,0 0-45-15,-32-43-26 16,21 37-26-16,0 1-13 16,-1 5-14-16,-3 0-3 15,1 4-2-15,-2 8 0 0,2 3-12 16,2 5-9-16,7 4-1 15,3-1-3-15,4 0-1 16,10-1 1-16,5-3 1 16,3-1 7-16,2-1-2 15,3-1-1-15,-2 1 0 16,-5-1-3-16,-5 1-1 0,-8 1 4 16,-5-1-1-16,-3 3 1 15,-14-3 4-15,-8 2-2 16,-6-3-3-16,-3-4 0 15,-4-5-3-15,6-7-3 16,4-10-176-16,12-18-31 0,12-12-670 16</inkml:trace>
  <inkml:trace contextRef="#ctx0" brushRef="#br0" timeOffset="-142996.77">20558 11837 110 0,'0'0'21'0,"0"0"465"15,0 0-361-15,-39-24 14 0,33 14-21 16,1 1-36-16,-1 0-21 15,1 2-21-15,0-2-18 16,-4 8 4-16,-2 1 2 16,-4 8-9-16,-1 15-16 15,-4 14 0-15,0 18-5 0,2 16 2 16,2 15 3-16,3 13 0 16,4 9 9-16,2-1-5 15,5-5-7-15,2-9 2 16,7-13-1-16,2-12-12 15,3-15-55-15,1-15-86 16,-2-18-166-16,2-16-322 0</inkml:trace>
  <inkml:trace contextRef="#ctx0" brushRef="#br0" timeOffset="-142562.2">20577 12211 553 0,'0'0'306'16,"0"0"-227"-16,0 0 21 0,-19-47 1 15,21 36-16-15,5 2-45 16,5 1-29-16,3 0-7 16,0 2-3-16,3 1-2 15,-3 4 2-15,1 1-2 16,-7 0-4-16,-1 8-8 0,-4 4-22 15,-4 3-20-15,-1 4 31 16,-6 2 11-16,-4 0 3 16,-1 1 4-16,2-3 5 15,5-1 4-15,3-3-2 16,2-1-3-16,8-1 6 16,5 0-4-16,2 1 7 0,3 0 2 15,-1 1-6-15,-5 1-2 16,-4 0 1-16,-3 5-5 15,-5 1 2-15,-8-1 2 16,-6 1 2-16,-4-1-2 16,-3-3 0-16,-1-4-4 0,3-3-11 15,0-6-30-15,6-5-57 16,0-13-88-16,10-8-245 16</inkml:trace>
  <inkml:trace contextRef="#ctx0" brushRef="#br0" timeOffset="-142179.34">20814 12166 160 0,'0'0'800'0,"0"0"-733"16,0 0 30-16,0 0-8 0,13-36-51 16,1 25-21-16,3 2-7 15,4 2-6-15,0 4-3 16,0 3-4-16,-2 7-1 16,-4 9-3-16,-5 5-13 15,-6 8-2-15,-4 3 19 0,-5 4 1 16,-8-1 5-16,0 1-1 15,1-4-1-15,2-3 2 16,5-6-1-16,4-4 3 16,1-6 14-16,9-1-2 15,5-4-5-15,4-4-7 0,4-1-3 16,2-3-35-16,1-11-176 16,-1-5-269-16</inkml:trace>
  <inkml:trace contextRef="#ctx0" brushRef="#br0" timeOffset="-141912.5">21190 12290 503 0,'0'0'240'15,"0"0"-35"-15,0 0-124 16,0 0-8-16,0 0-24 16,0 0-39-16,0 0-11 15,47 5-47-15,-32-21-232 16,5-8-320-16</inkml:trace>
  <inkml:trace contextRef="#ctx0" brushRef="#br0" timeOffset="-141494.72">21427 11883 116 0,'0'0'889'15,"0"0"-817"-15,-36 3 30 16,25 9-22-16,2 10-41 15,3 8-21-15,4 7-4 16,2 5-9-16,0 5-4 16,4 3 2-16,2-1 0 0,-4 0 0 15,-2-1 0-15,0-4-5 16,0 0 0-16,-6-10 3 16,1-4-2-16,-3-9 4 15,2-8-3-15,2-10 1 16,-2-3 7-16,3-14-2 0,3-5 1 15,1-9-6-15,9-3-1 16,5-1 3-16,4 3-9 16,6 6-5-16,1 7 15 15,0 9-2-15,0 7-6 0,-6 4 3 16,-2 9-4-16,-9 4-1 16,-3 3 1-16,-6 3-13 15,-7 2-13-15,-7-2-16 16,-5 0-39-16,-4-5 18 15,0-2-1-15,2-6-36 16,3-9-76-16,7-8-151 0,9-11-72 16</inkml:trace>
  <inkml:trace contextRef="#ctx0" brushRef="#br0" timeOffset="-141312.65">21589 12158 599 0,'0'0'354'0,"0"0"-235"15,0 0-4-15,7 50-37 16,-7-28-49-16,0-1-21 16,-2 3-5-16,0-3-1 15,-2 1-5-15,0-3-74 0,1-6-131 16,-1-7-155-16,3-6-290 16</inkml:trace>
  <inkml:trace contextRef="#ctx0" brushRef="#br0" timeOffset="-141196.49">21629 11937 141 0,'0'0'340'0,"0"0"-397"16,0 0-39-16,29-40-144 16</inkml:trace>
  <inkml:trace contextRef="#ctx0" brushRef="#br0" timeOffset="-140996.27">21807 11809 119 0,'0'0'698'0,"0"0"-596"16,-30 58 6-16,24-25-38 16,1 7-25-16,3 5-16 15,2 6-11-15,0 3-7 16,1-3-8-16,2-1-2 15,-2-3 0-15,-1-9-31 0,0-6-155 16,-6-11-123-16,-2-10-235 16</inkml:trace>
  <inkml:trace contextRef="#ctx0" brushRef="#br0" timeOffset="-140712.64">21645 12221 148 0,'0'0'720'0,"0"0"-621"15,0 0 8-15,55 4-14 16,-24-11-43-16,1-3-31 16,5-3-13-16,-1 0-2 0,0-2-5 15,-5 1 0-15,-5-2-23 16,-5 3-59-16,-10 0 22 16,-5 2 49-16,-5 4 11 15,-1 3 0-15,-8 2 13 0,-2 2 13 16,-2 3 3-16,1 4-8 15,1 1-7-15,4 0-2 16,4 0-8-16,2-5-3 16,2 0-1-16,8-3-14 15,-1-8-91-15,2-8-382 16</inkml:trace>
  <inkml:trace contextRef="#ctx0" brushRef="#br0" timeOffset="-140228.54">21923 12050 94 0,'0'0'836'15,"0"0"-773"-15,0 0-8 16,-45 5-5-16,36-1-19 15,2 2-20-15,1 2-6 0,4 5-2 16,2 0-1-16,0 2 2 16,4 1 5-16,5 1 0 15,4 0 2-15,5 0 8 16,0-1 3-16,-1 1-14 16,0 1-4-16,-7-2-3 15,-3 4 2-15,-7-2-1 0,-2 1-1 16,-11-1 1-16,-7-1-2 15,-6 0-24-15,-3-4-38 16,-1-4-36-16,0-8-90 16,5-3-51-16,6-14-193 0</inkml:trace>
  <inkml:trace contextRef="#ctx0" brushRef="#br0" timeOffset="-139963.25">21970 11590 181 0,'0'0'1043'0,"0"0"-1013"16,0 0 0-16,0 0 4 0,25 57 15 15,-3-16-13-15,4 9-7 16,3 10-26-16,-2 7-1 15,-5 6 1-15,-8 5-5 16,-12 10 3-16,-10 6-7 16,-21 8-34-16,-18 1-42 0,-14-2-82 15,-14-9-121-15,-11-15-361 16</inkml:trace>
  <inkml:trace contextRef="#ctx0" brushRef="#br0" timeOffset="-132162.4">17381 13657 400 0,'0'0'63'16,"0"0"250"-16,0 0-241 16,0 0 59-16,0 0-6 15,5 48-31-15,-2-25-20 0,-1 6-15 16,0 11-2-16,0 7-9 15,0 6-14-15,-2 8 0 16,2 4-11-16,0 5-14 16,-1 2-1-16,1-1-4 0,2-3-3 15,-2-1 4-15,2-8-5 16,-1-7 3-16,-1-11-3 16,-1-10 0-16,-1-9 0 15,0-14-10-15,-6-8-178 16,-4-20-210-16</inkml:trace>
  <inkml:trace contextRef="#ctx0" brushRef="#br0" timeOffset="-130562.35">15801 14087 311 0,'0'0'-167'0,"0"0"811"16,0 0-577-16,0 0 26 0,0 0-23 16,0 0-22-16,0 0 11 15,0 0 9-15,0 0-28 16,36-4-6-16,-16-12-12 16,-2-1-2-16,2-1-8 15,-2-4-6-15,-5 2-3 0,-6-1-2 16,0 0 1-16,-7 4 4 15,0 1-2-15,-12 5 2 16,1 4 5-16,-4 7-3 16,2 3 1-16,-2 11-5 15,3 6-6-15,5 4 1 0,3 4 0 16,4-1-1-16,0 0 1 16,9-6 0-16,1-2-1 15,6-5 2-15,-3-5-1 16,1-5-1-16,1-4 1 15,0-3 5-15,-1-8 0 16,1-5 1-16,-2-2-3 0,-1-2 0 16,0 0 0-16,-1 2-1 15,-4 6 2-15,2 4-2 16,-1 6 7-16,1 2 16 16,1 7 0-16,-1 7-14 0,0 1-6 15,2 3-3-15,-5-2 0 16,1-1 0-16,-5 1-4 15,-2-3-4-15,0-3-9 16,0-2-2-16,-2-4-7 16,2-4 11-16,-2-1 12 15,2-9 3-15,5-4-5 0,5-5 7 16,4-2-5-16,-1 1 4 16,3 2-3-16,-1 2 3 15,-1 6-5-15,-3 5 4 16,-5 3-3-16,1 2-3 15,-4 7 1-15,-2 6 4 0,-1 1 1 16,1 2 0-16,0-1 1 16,1 0-3-16,4-4 2 15,-1-4-2-15,5-5-1 16,4-2 2-16,1-9 5 16,2-6-1-16,3-4-2 0,-3-5 0 15,-1 0 0-15,-5-2-1 16,-6 4-2-16,1 3 4 15,-6 5-1-15,0 5 1 16,0 8 9-16,0 1 10 16,0 11-18-16,4 10-1 0,2 5-3 15,2 9 1-15,3 5 2 16,1 4-1-16,-3 2 1 16,-1 3-1-16,-3 1-2 15,0-3 2-15,-5-2-4 16,0-8-3-16,-5-8-1 0,2-9 8 15,-3-10-1-15,-1-10 5 16,-1-6 2-16,-2-13 1 16,0-9-2-16,-1-10-4 15,1-9 3-15,4-7 13 16,5-1 0-16,2 2-8 0,11 5-6 16,7 8-7-16,5 11 4 15,4 10 6-15,1 9-4 16,-2 7 0-16,-4 3-6 15,-5 6 0-15,-7 5 2 16,-9 3-4-16,-3 0-3 0,-13 5-17 16,-12 1-57-16,-4 0-35 15,-7-1-19-15,-1-4-47 16,3-10-128-16,12-5-268 16</inkml:trace>
  <inkml:trace contextRef="#ctx0" brushRef="#br0" timeOffset="-128562.43">18020 13940 321 0,'-2'8'402'16,"2"-1"-334"-16,0 3-4 0,0 1-7 16,2 2-2-16,1 3-24 15,3 2-22-15,-1 3-6 16,-2-1-1-16,-1 0 0 15,-1-1 0-15,-1-4 0 16,0-1 1-16,0-6-4 0,1-3 5 16,1-5 21-16,-2-1 42 15,4-11 22-15,-3-5-46 16,5-4-30-16,0-6-7 16,4 0 0-16,-2-1 3 15,2 4-4-15,3 4-1 0,-2 8-2 16,3 8 4-16,1 4 7 15,2 10 0-15,0 7 0 16,1 0-8-16,-6 3-4 16,1 0 1-16,-5-4-1 15,-3-4 1-15,1-2 0 0,-4-4-1 16,-2-6 1-16,1-1 4 16,2-9 5-16,3-6-4 15,-2-4-1-15,3-4-4 16,2 1 6-16,2 2-2 15,0 5-6-15,-2 8-1 16,4 8-3-16,-1 4-1 0,-1 10 2 16,0 6 1-16,-6 3 0 15,1 2 1-15,-4-2-3 16,0 0-33-16,0-6-79 16,1-7-113-16,6-6-347 15</inkml:trace>
  <inkml:trace contextRef="#ctx0" brushRef="#br0" timeOffset="-127944.47">18562 14032 154 0,'0'0'615'0,"0"0"-495"16,-34-12 4-16,20 8-43 15,1 3-31-15,-1-1-27 16,4 2-13-16,3 0-3 15,-2 6-5-15,6 5-6 0,-1 2-1 16,2 4 3-16,2 2-1 16,0 0 4-16,0-1-5 15,4-2-11-15,1-4-4 16,4-5-3-16,-4-3 7 16,3-4 11-16,0 0 2 0,4-3 7 15,-1-5 13-15,-2-2-13 16,2 1-1-16,-1-1-2 15,-2 4 5-15,0 3 6 16,0 3-1-16,-3 0 1 16,1 1-2-16,-1 3-1 0,0 3-4 15,-1-2-2-15,0-3-2 16,-2-1 0-16,2-1 1 16,3-2 4-16,-3-6-2 15,4-1 0-15,0-4-6 16,1 2 4-16,1-1 1 0,-3 2-4 15,1 3-1-15,0 5-1 16,1 2 0-16,-3 4-6 16,0 6 5-16,0 3 3 15,1 1-1-15,-2-1 1 16,0-3 1-16,-1-1 1 16,-1-6-2-16,3-3 1 0,0-1-7 15,0-6-2-15,0-2 2 16,2-1-6-16,-1 0-2 15,-2 3 3-15,4 3 4 16,-3 1 4-16,1 3-1 16,-2 0-11-16,4 0-15 0,-5 3-11 15,1-2-48-15,-3 1-64 16,0-2-88-16,0-3-151 16,-2-3 272-16</inkml:trace>
  <inkml:trace contextRef="#ctx0" brushRef="#br0" timeOffset="-127395.7">18798 14012 60 0,'0'0'72'16,"0"0"478"-16,0 0-404 15,0 0-7-15,0 0-30 16,0 0-24-16,0 0-32 16,0 0-18-16,0 0-13 15,-9 43-12-15,18-37-4 0,3 0-4 16,-2-2-45-16,-1-4-215 15,-1 0-249-15</inkml:trace>
  <inkml:trace contextRef="#ctx0" brushRef="#br0" timeOffset="-127112.36">18910 13752 275 0,'0'0'795'0,"0"0"-754"16,0 0 84-16,0 0-23 15,0 0-47-15,0 0-43 16,-8 37-3-16,16-5 9 16,0 7-9-16,3 2-5 0,-1 2-2 15,-3-3-1-15,-1-4-2 16,-3-2-8-16,0-7-71 15,-3-4-78-15,-1-7-61 16,-4-6-141-16,-5-10-238 16</inkml:trace>
  <inkml:trace contextRef="#ctx0" brushRef="#br0" timeOffset="-126878.24">18843 14010 42 0,'0'0'423'16,"0"0"37"-16,0 0-398 15,38-27 11-15,-20 17-21 16,1 3-36-16,4 0-13 0,-6 4-3 16,-2 3 2-16,0 3-4 15,-3 7 0-15,-2 3 1 16,0 1 8-16,-6 3-3 16,1 2 4-16,-1-3-1 0,-2 0-2 15,-2-3-3-15,0 0-2 16,2-6-16-16,-2-4-87 15,0-3-84-15,0-11-169 16,0-7-141-16</inkml:trace>
  <inkml:trace contextRef="#ctx0" brushRef="#br0" timeOffset="-126762.61">19029 13884 88 0,'0'0'46'0,"0"0"111"15,0 0-131-15,0 0-97 0,0 0-79 16,0 0 112-1,44 31-6-15</inkml:trace>
  <inkml:trace contextRef="#ctx0" brushRef="#br0" timeOffset="-126478.37">19126 13939 189 0,'0'0'-105'0,"0"0"137"16,0 0 500-16,0 0-384 0,0 0 9 16,0 0-38-16,0 0-22 15,10-31-5-15,-10 30-16 16,-2 1-30-16,-1 7-30 15,-3 6-15-15,4 6-1 16,0 1-2-16,2 3 1 0,0 0 1 16,8-2-3-16,-1-4 2 15,5-3 2-15,0-1-4 16,2 0 4-16,-1-3-5 16,-2-2-11-16,-4-1-17 15,-3 3-27-15,-4-2-47 16,-1 0-2-16,-11 1-5 0,-3-1-5 15,-3-1-33-15,2 0-43 16,0-5 4-16,6-2-9 16,9-5 163-16</inkml:trace>
  <inkml:trace contextRef="#ctx0" brushRef="#br0" timeOffset="-126128.48">19373 13948 13 0,'0'0'265'16,"0"0"215"-16,0 0-396 15,0 0 52-15,0 0-54 16,0 0-27-16,-9-38-27 16,-1 36-14-16,-2 2-1 0,1 3 1 15,1 7 1-15,-1 4-2 16,3 3-6-16,3 0-7 15,5 4 0-15,0-2-1 16,3-2-1-16,7 1-2 16,1-3 2-16,3 0 0 15,-3 0 3-15,1-1 0 0,-2-2-1 16,-3 1 0-16,-3-1 2 16,-2-4-6-16,-2 2-1 15,-4-3-27-15,-4 2-17 16,-2-3-9-16,-3-2-20 15,-2-2-131-15,1-2-195 0,2-2 31 16</inkml:trace>
  <inkml:trace contextRef="#ctx0" brushRef="#br0" timeOffset="-125611.39">19565 13989 185 0,'0'0'759'16,"0"0"-687"-16,0 0-25 16,0 0-15-16,0 0-18 0,0 0-13 15,0 0 1-15,-39-18-4 16,33 29 1-16,-5 3-2 15,4 0 0-15,1 5-2 16,1-4-1-16,3 0-3 16,2-3-3-16,0-3 3 0,2-5 4 15,3-4-1-15,4-1 12 16,2-5 0-16,-1 0-1 16,0-1-2-16,2 7-3 15,-2 0 8-15,-2 7 19 16,1 6 3-16,-1 3 3 0,-4 0 5 15,0 0-8-15,5-7-20 16,3-7-9-16,1-10-75 16,6-13-319-16</inkml:trace>
  <inkml:trace contextRef="#ctx0" brushRef="#br0" timeOffset="-123527.23">14792 14894 92 0,'0'-3'37'0,"0"2"600"16,-1-1-491-16,-1-1 21 15,0 1-16-15,2-1-38 16,-1 1-16-16,1 1-12 0,0 1-16 16,0 0-20-16,4 11-30 15,3 6-13-15,3 10-5 16,-1 7 4-16,1 9-3 16,-3 5-1-16,-2-1 3 15,-1-1-5-15,-3-5-13 0,0-7-93 16,0-16-153-16,3-13-246 15</inkml:trace>
  <inkml:trace contextRef="#ctx0" brushRef="#br0" timeOffset="-122062.43">16342 14851 119 0,'5'-3'418'16,"-1"-1"-237"-16,-4-2-74 15,2 1-1-15,-2-1-5 0,0 0-26 16,-4 1-11-16,-1-1-10 15,1 0-12-15,-6 2-7 16,4 0-10-16,-5 1-14 16,-2 0-6-16,0 3-4 15,-1 0-3-15,0 5-2 0,1 3 2 16,1 3 0-16,6 1 1 16,1 3-1-16,5 2-2 15,3 0 2-15,7 2-1 16,4 2 2-16,4 1 2 15,0 0-2-15,-2 4 2 0,1-2-1 16,-5 1 0-16,-1-2 0 16,-7 1 0-16,-4-2-14 15,-1-2-40-15,-7-2 5 16,-5-4 1-16,0-1 25 16,-3-6 17-16,0-6-5 0,3-1 21 15,4-8-1-15,0-8 17 16,4-6 25-16,5-4-14 15,0-3-16-15,6-1-6 16,5-2-11-16,4 2 2 16,2 2 1-16,4 0-4 15,-4 2-1-15,2 0-7 0,-4 1-99 16,-6-1-141-16,-4 2-484 16</inkml:trace>
  <inkml:trace contextRef="#ctx0" brushRef="#br0" timeOffset="-119693.28">18554 14846 312 0,'0'0'-177'0,"0"0"742"16,0 0-431-16,0 0 9 15,0 0-55-15,0 0-16 16,0 0-17-16,0 0-9 0,0 0-8 15,0 0-8-15,22-37-4 16,-5 32-6-16,-2 2-11 16,1 3-4-16,-3 0-3 15,1 8-6-15,-6 2 3 16,-3 5-1-16,-3 5-10 0,-2 1-20 16,-9 5-34-16,-6 0-13 15,-1 1 23-15,-4-2 28 16,1-4 25-16,2-1 4 15,6-3 1-15,6-4 16 16,5-3 17-16,3-1-1 0,10-2 1 16,5-2 3-16,5-2-13 15,5-1-18-15,0-2-1 16,3-5-29-16,-2-8-142 16,-2-4-247-16</inkml:trace>
  <inkml:trace contextRef="#ctx0" brushRef="#br0" timeOffset="-119246.05">18861 14773 465 0,'0'0'346'0,"0"0"-136"16,0 0-117-16,0 0 10 15,0 0-19-15,0 0-38 16,42-28-28-16,-29 22-13 16,2 3-3-16,-2 0 0 0,-2 3-2 15,0 0-2-15,-7 3-4 16,-2 7-4-16,-2 1-7 15,-1 2-10-15,-2 3 14 16,-3 1 16-16,2-1-3 16,4-1 2-16,0 1-2 15,6-3 1-15,5-1 3 0,5 2 5 16,1-1 7-16,2 0-1 16,-2 1-9-16,-1 1-4 15,-9 0 0-15,-4 1-1 16,-4 0 0-16,-11 1 3 15,-8 0-1-15,-7 1-3 0,-6-7-91 16,0-4-165-16,4-7-393 16</inkml:trace>
  <inkml:trace contextRef="#ctx0" brushRef="#br0" timeOffset="-115513.22">14492 15472 112 0,'0'0'749'0,"0"0"-708"15,0 0 52-15,0 0-7 16,0 0-20-16,0 0-23 0,0 0-14 16,0 0-11-16,-37 41-8 15,24-21 1-15,-5 8-3 16,-9 9 0-16,-8 7-3 16,-7 12-4-16,-3 3 3 15,-6 3-5-15,3-2 0 0,4-3-24 16,1-10-125-16,9-11-85 15,5-14-245-15,7-13 88 16</inkml:trace>
  <inkml:trace contextRef="#ctx0" brushRef="#br0" timeOffset="-115161.95">14031 15666 926 0,'0'0'141'16,"0"0"-70"-16,0 0 12 0,0 0-22 15,0 0-48-15,-20 36-7 16,9-15-6-16,-1 8 3 15,0 2-4-15,0 2 2 16,5 2-1-16,2-2-1 16,5-2 2-16,1-1 0 0,9-3 1 15,9-3 14-15,4-6-5 16,12-2 1-16,5-6-3 16,7-6-7-16,2-4-3 15,2-1-105-15,-3-11-214 16,-8-2-344-16</inkml:trace>
  <inkml:trace contextRef="#ctx0" brushRef="#br0" timeOffset="-111960.4">12952 16280 320 0,'0'0'-194'0,"0"0"685"16,0 0-363-16,0 0-9 0,0 0-24 16,0 0 3-16,0 0-22 15,0 0-23-15,0 0-15 16,0 0-18-16,0 0-11 15,-7 57-2-15,14-26-3 16,-1 5-4-16,1 2 2 16,-1 0-5-16,-1-2-8 0,2-5-70 15,-5-8-85-15,-1-12-175 16</inkml:trace>
  <inkml:trace contextRef="#ctx0" brushRef="#br0" timeOffset="-111345.53">13378 16499 22 0,'0'0'102'0,"0"0"145"16,0 0 89-16,0 0-231 16,0 0 1-16,0 0-31 0,0 0-23 15,0 0-15-15,0 0 4 16,37 21 8-16,-11-19-26 15,5-2-16-15,3 0-7 16,2-2-30-16,-3-5-143 16,-3-2-181-16,-3-5-291 15</inkml:trace>
  <inkml:trace contextRef="#ctx0" brushRef="#br0" timeOffset="-110044.36">13740 16330 160 0,'0'0'475'0,"0"0"-261"15,0 0-87-15,0 0-38 16,0 0-27-16,0 0-34 16,0 0-22-16,9 38-2 15,2-19-3-15,1 3-1 0,0 5 1 16,1-3 2-16,-3 0-6 16,0-4-3-16,-2-4-3 15,-1-6 4-15,-1-3 2 16,0-6-3-16,0-1 2 0,-4-5 18 15,0-8 1-15,0 0-6 16,-2-4-6-16,0 0-1 16,0-1 1-16,0 1-2 15,0 2-2-15,0 4 1 16,0 1-2-16,3 3 0 16,-1 5 1-16,2 1-1 0,-1 1-1 15,4 0 0-15,-3 3-4 16,1 4 9-16,3 0 2 15,1 2 0-15,0-2-2 16,3 0 0-16,4-3 0 0,1 0 6 16,1-4 4-16,-2 0 1 15,3-2-2-15,-1-5-2 16,0-1-3-16,-7-1-1 16,1-3-4-16,-7 1 2 15,-3 0 0-15,-2 0-1 16,-3 0 0-16,-3 3-4 0,-6 3 0 15,-1 4 1-15,-1 1 19 16,3 11-7-16,0 6 3 16,2 6-9-16,6 4 1 15,3 2 6-15,8 0-4 0,7-3-8 16,6-9 1-16,10-10-7 16,7-10-18-16,9-20-96 15,2-13-241-15</inkml:trace>
  <inkml:trace contextRef="#ctx0" brushRef="#br0" timeOffset="-107644.71">13034 16871 147 0,'0'0'447'16,"0"0"-282"-16,0 0-43 15,0 0-14-15,0 0-15 16,0 0-22-16,0 0-12 0,0 0-13 15,0 0-7-15,0 0-3 16,-13-34-1-16,6 31-4 16,0 3-10-16,-2 1-10 15,-2 11-4-15,2 6 0 16,-2 12-10-16,3 4 2 16,5 4 1-16,3 1-3 0,0-2 0 15,5-6 5-15,7-10-7 16,5-5 5-16,2-8 5 15,1-5 19-15,3-6 5 16,-3-9 7-16,0-7-16 0,-4-7-7 16,-9-3-3-16,-5-5-5 15,-2 1 4-15,-11 0-4 16,-5 6-1-16,-4 7-3 16,2 6-12-16,2 11-2 15,1 3-7-15,5 12-31 0,4 2-96 16,2-1-106-16,4-5-179 15</inkml:trace>
  <inkml:trace contextRef="#ctx0" brushRef="#br0" timeOffset="-107196.25">13425 16960 103 0,'0'0'701'0,"0"0"-594"15,0 0-43-15,0 0 29 0,0 0-28 16,0 0-38-16,40-8-9 16,-13-1-13-16,9-1-4 15,7-4-1-15,-1 0-38 16,-2-5-260-16,-1 1-492 16</inkml:trace>
  <inkml:trace contextRef="#ctx0" brushRef="#br0" timeOffset="-106628.97">13521 16695 407 0,'0'0'257'15,"0"0"-121"-15,0 0-61 0,13 44 15 16,-10-24-2-16,-1 4-32 16,1 6-15-16,-3 4-15 15,2 3-17-15,2 1-6 16,0-1 0-16,3-4-17 15,5-9-90-15,-2-7-228 16</inkml:trace>
  <inkml:trace contextRef="#ctx0" brushRef="#br0" timeOffset="-105695.06">13846 16791 81 0,'0'0'894'0,"0"0"-820"16,0 0 36-16,0 0-14 16,0 0-59-16,0 0-33 15,8 53-2-15,7-28-2 16,4 5 3-16,-1 0-3 0,-2 0-14 16,0-5-29-16,-4-5-3 15,-3-4 23-15,-2-5 19 16,-2-5 3-16,-1-6 1 15,-3-3-1-15,-1-11 21 16,0-5 14-16,0-6-25 16,0-6-9-16,0-1 3 0,0 3-2 15,-1 3 0-15,1 6 1 16,0 6-6-16,3 8-1 16,5 6-2-16,-2 9-1 15,4 6 1-15,-1 2 8 16,-1 3 2-16,4 0 3 0,-3 0-3 15,2-6-3-15,1-4 2 16,1-6-2-16,3-4 7 16,1-4 10-16,1-7-4 15,-3-5-7-15,1-2-2 16,-4-4-3-16,-4 0-2 0,-2-1 3 16,-6 5-8-16,0 3 3 15,0 8 4-15,-6 6-9 16,-1 4 11-16,3 15 7 15,-2 8-12-15,0 6 2 16,5 5 0-16,1 0-2 0,5-7 2 16,6-4-7-16,9-14-14 15,2-12-106-15,7-19-189 16,10-19-389-16</inkml:trace>
  <inkml:trace contextRef="#ctx0" brushRef="#br0" timeOffset="-101313.78">16401 15319 63 0,'0'0'23'16,"0"0"6"-16,0-46 379 16,0 33-315-16,-4 3 54 15,2 2 4-15,0 3-21 0,0 1-37 16,0 3-5-16,1 1-26 16,1 0-23-16,1 8-22 15,6 8-14-15,4 8-1 16,4 12 6-16,1 6-3 15,-1 4-4-15,2 3 1 0,-5-2 0 16,0 0-3-16,-5-6 0 16,-1-5-21-16,-5-5-11 15,1-4-17-15,-2-6-19 16,0-4-39-16,-3-7-23 16,-3-3-42-16,-1-7-46 0,-5 0 19 15,1-7-23-15,-4-5 172 16,0-4 52-16,-1-4 231 15,2 0 8-15,-2 0-46 16,3 2-27-16,1 2-23 16,4 3-41-16,1 5-25 15,3 3-28-15,2 3-21 0,0 2-5 16,2 0-9-16,6 7-16 16,3 4-1-16,7 5 4 15,4 2 6-15,2 2 4 16,3-1-5-16,-1-2-3 0,-2-3 1 15,-2-4-3-15,-1-6 1 16,-2-2-2-16,-3-2 1 16,-1-12 7-16,-1-4-2 15,-1-6-9-15,-5-9-59 16,1-5-104-16,0-4-131 16,-6-2-497-16</inkml:trace>
  <inkml:trace contextRef="#ctx0" brushRef="#br0" timeOffset="-99261.25">15627 16574 25 0,'7'14'109'16,"-1"-5"213"-16,3-4-265 16,-2-3 59-16,4-2-2 15,-2-6-17-15,-2-4-5 16,4-1-4-16,-5-5-19 16,4-4-22-16,0-1-17 15,0-3-8-15,-2 0-11 0,1-3-11 16,-1 3 4-16,-2-2-2 15,-3 5 0-15,-3 1 0 16,0 4 2-16,-1 5-2 16,-6 2 3-16,-2 6-11 0,-2 3 11 15,-1 0-1-15,-1 10-1 16,1 6 1-16,5 5-5 16,-1 5-4-16,7 5 2 15,1 2 0-15,6 1 0 16,4-6-2-16,3-2-1 15,2-5 4-15,1-8-3 0,-4-6-4 16,-1-4 4-16,1-3 16 16,-2-7-8-16,1-7 7 15,-2-6 5-15,2-5-1 16,-2-3-5-16,2 1-1 16,-2 0-5-16,0 6 1 0,-2 1-3 15,1 9 2-15,2 3 5 16,-2 7-5-16,1 1-1 15,3 9-5-15,-3 2-1 16,0 6 5-16,2 1-3 16,-6 1 2-16,1 2-8 0,-4-3 8 15,-2-1-15-15,0-4 8 16,0-4 3-16,0-2 6 16,-2-5 1-16,2-2 2 15,0-7 0-15,2-6 8 16,5-8-2-16,4-4-7 0,0-4-4 15,2 0-1-15,3 1 0 16,-2 5 0-16,0 6-2 16,-2 7 3-16,0 6-5 15,-6 4-4-15,1 8-3 16,-2 8-2-16,-2 2 9 16,0 5-4-16,-1 4-10 0,1-1-5 15,-3-1-27-15,2-4-53 16,-2-5-99-16,1-9-95 15,1-7-212-15</inkml:trace>
  <inkml:trace contextRef="#ctx0" brushRef="#br0" timeOffset="-98312.23">16239 16264 146 0,'0'0'396'0,"0"0"-192"16,0 0-111-16,0 0-16 15,0 0-45-15,-38 29-21 16,30-13-11-16,3 5 0 15,3 1 2-15,2 3-1 16,2-1-2-16,4-2 3 0,5-4-3 16,4-3 1-16,1-5-5 15,3-6 12-15,0-4 4 16,2-4-2-16,0-10-2 16,0-4 1-16,-3-4-5 0,0-3-12 15,-3-1 3-15,-2-1 3 16,-5 6 3-16,-3 2 2 15,-3 6 0-15,-2 5 16 16,-3 7 39-16,-3 2-13 16,-5 9-18-16,2 5-22 0,0 5-3 15,1 3 0-15,4-1 0 16,2-1-2-16,2-3 1 16,6-4-3-16,4-5 0 15,3-4-3-15,1-5 16 16,3-2-3-16,4-8-1 15,0-7-3-15,0-3-1 0,-1-4 0 16,-2-2-4-16,-4 2-7 16,-5 4-1-16,0 3 7 15,-7 4 6-15,-2 8-2 16,0 5-10-16,-4 0 14 16,-3 8 2-16,4 4-7 0,3 2 0 15,0 1-2-15,0 0-1 16,4-1 1-16,6-3-3 15,1-1 2-15,-3 0-3 16,4-3 5-16,-5-1 9 16,0 0-7-16,-5 1-4 0,-2 1-19 15,0 2-17-15,-3 1-3 16,-3 1 41-16,-3 0 2 16,0-1 1-16,4-2 0 15,1-3 2-15,0-2 16 16,4-4 9-16,0-4 22 15,4-6-15-15,2-8-4 0,6-4-21 16,-3-6-2-16,1 0-9 16,3-2-1-16,-2 1-8 15,-1 5 0-15,-3 4 2 16,-2 6-1-16,-1 4 4 16,-3 6 4-16,-1 2-4 0,1 2-6 15,-1 3 3-15,2 5 8 16,3 1-5-16,2 3 3 15,6-1-4-15,0 0-13 16,3-1-11-16,0 0 17 0,-2 0-8 16,-2 0-29-16,-3 0-12 15,-7 0-32-15,-4 3-46 16,-10 1-20-16,-7-1-86 16,-3-1-2-16,-3-1 205 15</inkml:trace>
  <inkml:trace contextRef="#ctx0" brushRef="#br0" timeOffset="-98046.06">16870 16268 183 0,'0'0'483'15,"0"0"-422"-15,0 0 6 16,0 0 6-16,48 5-36 16,-25-12-26-16,-1-5-11 0,-2-4-162 15,-2-2-564-15</inkml:trace>
  <inkml:trace contextRef="#ctx0" brushRef="#br0" timeOffset="-97661.37">17043 15986 122 0,'0'0'788'0,"0"0"-713"16,-12 48-1-16,11-28 0 16,1 2-36-16,0 2-31 0,3 1-2 15,3-2-2-15,-2 1-2 16,2-1 0-16,-2-3-6 16,-2 0-33-16,-2-6-91 15,0-4-219-15</inkml:trace>
  <inkml:trace contextRef="#ctx0" brushRef="#br0" timeOffset="-97144.58">17098 15997 85 0,'0'0'10'0,"0"0"4"16,0 0 246-16,0 0-74 15,0 0-56-15,0 0-3 16,0 0-15-16,0 0-8 16,0 0-34-16,26-37-7 0,-20 32-7 15,4 2-29-15,1 2-16 16,-4 1-7-16,1 4-6 15,0 7-7-15,-2 5-29 16,-5 2-21-16,-1 5-17 0,-1 4 7 16,-5 0 15-16,-4 0 17 15,2 0 26-15,1-6 17 16,0 0-4-16,5-8 1 16,2-3 2-16,4-6 5 15,6-4-7-15,4-2 7 0,3-7-7 16,3-4-98-16,-3-5-177 15,-1-3-267-15</inkml:trace>
  <inkml:trace contextRef="#ctx0" brushRef="#br0" timeOffset="-96779.84">17263 15879 257 0,'0'0'404'16,"0"0"-257"-16,0 0-102 16,0 0 27-16,0 0 10 15,43 2-52-15,-29-5-23 0,-2 0-6 16,-3 1 0-16,-5 0 0 15,-1 0 2-15,0 2 0 16,-2 0 4-16,-1 0 4 16,3 5 13-16,-1 5-11 15,0 5 9-15,1 4-2 0,3 6-7 16,-2 2 8-16,1 5-3 16,1 2-2-16,-3-2-12 15,-3 1-4-15,-3-5-42 16,-3-8-291-16</inkml:trace>
  <inkml:trace contextRef="#ctx0" brushRef="#br0" timeOffset="-93678.82">19261 15069 142 0,'0'0'374'0,"0"0"-230"16,0 0-43-16,0 0 8 0,0 0 9 15,24 39-33-15,-18-17-15 16,4 3-12-16,2 7-16 15,2 3-5-15,3 3-13 16,3 3-13-16,-3-1-6 16,0 1-4-16,-2-5-2 0,-1-4-19 15,-3-4-39-15,-3-6-11 16,-3-6-17-16,-5-5-44 16,0-8-82-16,-5-3-129 15</inkml:trace>
  <inkml:trace contextRef="#ctx0" brushRef="#br0" timeOffset="-93394.83">19285 15402 165 0,'0'0'525'0,"0"0"-481"0,0 0 51 15,0 0-11-15,0 0-24 16,0 0-19-16,0 0-5 15,36 49-4-15,-16-30 2 16,5 3-15-16,-5-1-9 0,2 0-8 16,-3-4 3-16,-3-4-4 15,-3-2 0-15,-3-6 1 16,-1-5 1-16,-3-3 5 16,-2-11 10-16,0-9-10 15,-2-10-10-15,1-8-83 16,-1-6-221-16,4-2-482 0</inkml:trace>
  <inkml:trace contextRef="#ctx0" brushRef="#br0" timeOffset="-91845.5">19099 15914 176 0,'0'0'633'16,"0"0"-521"-16,0 0 11 16,0 0-58-16,0 0-29 15,-6 52-16-15,6-22-6 16,0 5-3-16,0 2-3 0,-2 3-5 15,0-1-2-15,-2-4 0 16,2-5-5-16,0-6-82 16,1-6-86-16,1-10-131 15,0-7-150-15</inkml:trace>
  <inkml:trace contextRef="#ctx0" brushRef="#br0" timeOffset="-91526.89">19062 15939 185 0,'0'0'695'0,"0"0"-620"16,0 0 49-16,0 0-39 15,0 0-31-15,0 0-29 16,0 0-10-16,40-3-8 16,-19 17-6-16,6 5 0 15,-1 4 1-15,-2-1-3 0,-2 3-3 16,-1-3-18-16,-6-2-11 15,-3-6 5-15,-1-4 21 16,-6-7 11-16,1-3 0 16,-1-10 5-16,-3-8 3 15,-1-8-8-15,-1-5-2 0,0 0 1 16,-1-2-2-16,-3 7-9 16,4 4-48-16,0 8-49 15,0 4-107-15,5 4-161 16,3 4-72-16</inkml:trace>
  <inkml:trace contextRef="#ctx0" brushRef="#br0" timeOffset="-91211.04">19422 15990 134 0,'0'0'759'0,"0"0"-697"0,0 0 4 16,-29 39-30-16,25-24-11 15,1 2-14-15,3 2 7 16,3-1-7-16,5-3-7 16,3-1-2-16,5-6 0 15,0-5 13-15,4-3 9 0,-2-3 13 16,0-7 17-16,-3-4-36 16,-5-4-14-16,-6-1 2 15,-4-1-2-15,-2 0-6 16,-7 3-12-16,-3 6-1 15,-1 5 3-15,-1 6-4 0,4 0-5 16,5 11-49-16,-1 0-48 16,5 0-72-16,1-5-122 15,3-5-198-15</inkml:trace>
  <inkml:trace contextRef="#ctx0" brushRef="#br0" timeOffset="-90445.67">19522 15965 428 0,'0'0'82'0,"0"0"383"16,0 0-348-16,0 0 9 16,0 0-61-16,0 0-39 0,43 4-8 15,-25 10-7-15,-3 0-7 16,1 3-2-16,-3 3-4 16,-1 0 0-16,-5-1-15 15,-1-1-16-15,-4-1 8 16,-2-3 12-16,0-2 10 0,0-5 9 15,0-3 4-15,0-4-3 16,0 0 7-16,0-9 17 16,3-5 8-16,2-6-21 15,4-2-13-15,1-4-2 16,-1 2-4-16,3 3-3 0,-2 5-3 16,-1 4-12-16,1 4-3 15,-2 4 5-15,-3 4-3 16,3 1 5-16,-5 8-28 15,4 2-9-15,-5 4-6 16,0 0 9-16,2 2 35 0,-1-3 11 16,1-2 2-16,-2-5 2 15,1-2 2-15,-1-4-1 16,2-1 15-16,-1-6 13 16,1-4 1-16,-3-2 4 15,3-2-8-15,0-1-3 16,-2 0 3-16,1 4-1 0,1 1-10 15,3 6-8-15,-2 2-5 16,3 2-4-16,1 10-1 16,1 3-2-16,0 3 2 15,-3 2 0-15,1-1 0 16,-4-2 1-16,-1-3 5 0,0-3-11 16,-1-5-10-16,-2-4 10 15,3-1 7-15,1-9 10 16,2-5-7-16,-1-2-1 15,4-2 2-15,2 1-4 16,-4 3 1-16,5 4 1 0,-2 5-1 16,-3 3 1-16,4 3-1 15,-6 5-3-15,3 2 1 16,-2 2 0-16,1 1-2 16,1-1 3-16,-1-2 4 15,3 0-2-15,-3-3 1 16,3-2-3-16,0-2 0 0,-2 0 4 15,3-3-5-15,-3-3 2 16,0 2-4-16,-1 0-5 16,1 1-11-16,-2 3-22 15,-4 0-14-15,1 1 3 0,3 2-55 16,-2 0-153-16,3-3-231 16</inkml:trace>
  <inkml:trace contextRef="#ctx0" brushRef="#br0" timeOffset="-89845.03">20262 15981 153 0,'0'0'-38'15,"0"0"710"-15,0 0-558 16,-48 2 26-16,38 2-48 16,0 2-49-16,0-2-26 0,5 4-9 15,3 0-6-15,2-1-5 16,2 3 2-16,1-3-5 15,6-1-8-15,2-2-30 16,-1-1-3-16,1-2-5 16,-1-1 18-16,-3 0 16 0,1 0 14 15,-4 0 5-15,0 0 1 16,0 3-2-16,-2 1-1 16,-1 3 2-16,1 3 2 15,2-1 6-15,2-2-1 16,1 0-4-16,3-5-4 15,2-2 2-15,3-10 7 0,1-6-4 16,3-8-3-16,-2-6-24 16,-3-2-6-16,-3-5 17 15,-6-5 12-15,-1-2 1 16,-4-1 9-16,-3 1 24 16,-3 1 13-16,-4 8 4 0,2 5 5 15,1 10 1-15,0 9-14 16,1 10-21-16,4 9-10 15,2 14-18-15,0 10 2 16,0 5 5-16,0 5-3 16,5 4 1-16,5-4 0 0,2-5-1 15,-1-8 0-15,2-8-3 16,3-7 1-16,-2-5 0 16,-1-8-3-16,3-1-6 15,-3-7 1-15,0 0 7 16,-1 1-17-16,-1 3 19 0,2 3-3 15,-2 9-1-15,0 2 2 16,-1 4-2-16,-1-3-9 16,1-5-61-16,-3-7-97 15,1-5-310-15</inkml:trace>
  <inkml:trace contextRef="#ctx0" brushRef="#br0" timeOffset="-89691.64">20494 15705 507 0,'0'0'450'0,"0"0"-449"0,0 0-1 15,0 0-5-15,0 0-128 16,39 1-204-16</inkml:trace>
  <inkml:trace contextRef="#ctx0" brushRef="#br0" timeOffset="-88893.04">20626 15779 253 0,'0'0'-90'0,"0"0"803"16,-15 36-573-16,15-31 27 15,0-1-73-15,9-2-60 16,2-1-10-16,0 0 1 16,1 2-20-16,0 0-6 0,-2 3-7 15,-1 1-30-15,-7 3-13 16,-2 2-9-16,-2 4-7 15,-7 0 26-15,0 1 27 16,-2-1 13-16,1 0 2 0,0-3 0 16,3-3 31-16,3 0 33 15,4-3-6-15,1-4-5 16,8-2-24-16,3-1 11 16,6-4-15-16,4-6-20 15,0-4-4-15,2 0-3 0,1-2-25 16,-2-2-13-16,-5 1 22 15,-2 0 11-15,-6 2 8 16,-5 1-1-16,-5 4 0 16,-1 3-4-16,-7 2 6 15,-5 3 0-15,-1 2-2 0,-3 7-1 16,2 3-1-16,3 4 0 16,5-1-5-16,4 3 4 15,3-2-4-15,4-3-1 16,10-1-3-16,3-3-9 15,6-4-18-15,2-3-33 0,0 0 8 16,4-3-12-16,-6-5-18 16,-2-1 3-16,-3-2 27 15,-5 1 70-15,-1 1 17 16,-9-2 77-16,-3 1 20 16,0 3-53-16,-5 0-17 15,-7 4 7-15,0 3-36 0,-3 0-8 16,1 6-11-16,2 3-1 15,0 3-3-15,6 1-3 16,4 0 0-16,2 1-2 16,4-1-1-16,7-2 3 15,3-2 3-15,2-6 4 0,2-3 3 16,2-2-12-16,-3-8-40 16,-3-7-7-16,-3-3 33 15,-5-7 0-15,-4-4 14 16,-2-7 6-16,-2-5 29 15,-6-4 35-15,0-1 15 0,-2 0 4 16,5 8 9-16,-1 7-23 16,4 9-5-16,2 13-21 15,2 9-29-15,5 11 12 16,4 15-37-16,2 10 2 16,0 11 5-16,5 7 2 0,2 3 1 15,2 0-1-15,6-5-28 16,3-9-124-16,4-8-110 15,-3-15-146-15</inkml:trace>
  <inkml:trace contextRef="#ctx0" brushRef="#br0" timeOffset="-87811.83">20108 16456 343 0,'-2'-7'-232'16,"-2"1"834"-16,0-2-559 16,3-2 14-16,1 1-11 15,0 2-16-15,0 0-17 0,0 3-7 16,0-1 0-16,0 3-1 15,0 0 20-15,0 1 28 16,0 1 9-16,0-1 4 16,0 1 9-16,0 0-18 15,0 0-23-15,0 0-14 0,0 0-6 16,0 0-8-16,0 0-4 16,0 0 0-16,0 0 0 15,-3 0-1-15,3 0 2 16,0 0-2-16,0 0-1 15,0 0 1-15,0 0-3 0,0 0 1 16,0 0 1-16,0 0 0 16,3 1 1-16,-2 0 0 15,1 1-2-15,-1 0 2 16,4 2 0-16,-1 1-1 16,1 2-2-16,3 3 3 0,4 5-3 15,3 3 3-15,1 3-4 16,-2 2 4-16,4 1 0 15,-5-1-3-15,-1-1 3 16,-2-3-2-16,-6-1-3 16,0-3 3-16,-1-4 2 15,-3-3-1-15,0-3 2 0,0-3 4 16,0-2 1-16,0-6 29 16,-5-6 3-16,1-4-16 15,0-6 9-15,2-4-17 16,1-2-11-16,1 0-2 0,7 2-9 15,4 3 3-15,5 5 0 16,0 3-1-16,4 4-1 16,0 5 1-16,-3 1 0 15,2 2-7-15,-4 2-21 16,-1-2-61-16,-5-3-96 16,-1-1-222-16</inkml:trace>
  <inkml:trace contextRef="#ctx0" brushRef="#br0" timeOffset="-87112.1">20433 16516 129 0,'0'0'706'0,"0"0"-610"16,0 0 54-16,0 0-27 0,0 0-54 15,0 0-48-15,11-47-13 16,-1 27-5-16,-3 1-3 16,0 1 2-16,-2 0-1 15,-5 4-1-15,0 3 3 0,-2 6 1 16,-3 3 8-16,-5 2 3 16,0 9 2-16,3 4-16 15,-2 5 1-15,4 2-2 16,3 1-4-16,2-1 2 15,5-3-1-15,8-3-2 16,1-3-1-16,3-5 9 0,3-6 3 16,1-1-1-16,1-10 1 15,-1-4-2-15,0-3-1 16,-5-3-3-16,-5-1 2 16,-4 0 1-16,-1 1-1 15,-3 4 2-15,-3 2 2 0,0 5 19 16,0 6 28-16,0 4-15 15,0 7-29-15,0 13-4 16,3 7-5-16,7 8 1 16,-3 8 2-16,3 5-3 15,-2 6-1-15,-5 0 3 16,-1 0-3-16,-2 0-8 0,0-7-39 16,-2-4-3-16,-1-12 33 15,-1-10 20-15,-2-14 0 16,0-8 10-16,-3-16 4 15,-4-14 3-15,-5-9 0 16,1-13 10-16,2-8 1 0,5-2-11 16,4 1-10-16,6 5-3 15,11 10-1-15,8 11 2 16,8 11 4-16,6 11-5 16,-1 10 0-16,4 4-2 15,-8 7-8-15,-5 9-2 0,-5 4 3 16,-13 4-7-16,-5 3-26 15,-17 0-30-15,-8 0-53 16,-11-3-29-16,-4-7-97 16,1-10-340-16</inkml:trace>
  <inkml:trace contextRef="#ctx0" brushRef="#br0" timeOffset="-84278.38">23449 13634 57 0,'-6'7'879'16,"5"-1"-755"-16,1-5 17 0,12-1-56 15,4 0-15-15,11 0-22 16,8 0-12-16,5 0-23 16,7 0-11-16,-2 0 0 15,2-4-25-15,-2-2-124 16,-3-2-138-16,-1-4-229 0</inkml:trace>
  <inkml:trace contextRef="#ctx0" brushRef="#br0" timeOffset="-83894.11">24131 13269 46 0,'0'0'822'0,"0"0"-746"0,0 0 58 15,0 0-15-15,0 0-15 16,0 0-39-16,0 0-24 16,0 0-25-16,0 0-12 15,12 47 0-15,-10 0 1 16,-1 8-5-16,-1 10 5 0,-1 2-2 16,-2 4-5-16,1-3 0 15,2-1-48-15,0-7-43 16,2-9-66-16,7-16-61 15,1-16-135-15</inkml:trace>
  <inkml:trace contextRef="#ctx0" brushRef="#br0" timeOffset="-83496.09">24484 13621 438 0,'0'0'750'15,"0"0"-759"-15,0 0-108 16,0 0-58-16,0 0-475 16</inkml:trace>
  <inkml:trace contextRef="#ctx0" brushRef="#br0" timeOffset="-82778.86">24981 13323 212 0,'0'0'-79'0,"0"0"746"15,0 0-563-15,0 0 22 16,0 0-40-16,0 0-7 0,40-34-27 16,-14 34-17-16,6 10-14 15,6 7-11-15,4 7-3 16,0 7-4-16,-3 6 2 16,-5 1-4-16,-5 2-3 15,-10 0 1-15,-8 1-7 16,-11-4-14-16,-8-1-20 0,-13-5 17 15,-12-8 13-15,-8-8 24 16,-8-9-4-16,-6-7 7 16,-5-16 14-16,-1-9 12 15,3-12 0-15,8-8 22 0,10-2 8 16,14-3-35-16,19 0-35 16,14 5-8-16,24 8-9 15,18 8-29-15,10 7-10 16,10 6-102-16,1 7-203 15</inkml:trace>
  <inkml:trace contextRef="#ctx0" brushRef="#br0" timeOffset="-81462.16">25633 13275 31 0,'-3'4'964'16,"0"2"-912"-16,2 0 13 0,1 6-10 15,3 7-13-15,5 6-14 16,0 9 17-16,2 6-16 15,1 3-12-15,-3 2-10 16,0 0-4-16,-4-3-6 16,-2-4-46-16,-2-4-92 0,0-11-86 15,0-9-199-15</inkml:trace>
  <inkml:trace contextRef="#ctx0" brushRef="#br0" timeOffset="-81094.9">25935 13334 108 0,'0'0'722'16,"0"0"-577"-16,0 0-30 15,0 0-42-15,0 0-33 16,-27 50-20-16,27-20-12 15,0 1 7-15,4 3-3 16,7-1 0-16,5-5 11 0,6-3 7 16,4-7-8-16,5-8-1 15,6-6-4-15,3-4-3 16,1-13-1-16,-4-6-7 16,-4-9-3-16,-9-4-3 15,-15-9-19-15,-9-3 4 0,-9-2-1 16,-18 2-1-16,-7 7-22 15,-3 13-4-15,-2 8-13 16,0 15 6-16,6 4-19 16,7 10-108-16,10 1-258 15</inkml:trace>
  <inkml:trace contextRef="#ctx0" brushRef="#br0" timeOffset="-80829.12">26601 13182 287 0,'0'0'946'16,"0"0"-904"-16,0 0 10 0,0 0 23 15,-14 50-30-15,19-20-16 16,6 13 11-16,0 12-11 15,5 7-14-15,-3 5-8 16,-3 3-7-16,1 1 3 16,-3 0 0-16,-5-2-24 0,-1-3-91 15,-1-11-182-15,0-12-252 16</inkml:trace>
  <inkml:trace contextRef="#ctx0" brushRef="#br0" timeOffset="-80428.78">27924 13307 488 0,'0'0'233'0,"0"0"-79"16,0 0-20-16,0 0 5 0,0 0-10 15,-38-24-58-15,30 37-35 16,0 10 2-16,-4 8-8 16,-4 9-7-16,2 7-16 15,-8 4-3-15,-1 1-2 16,-6-1-8-16,-3-2-79 16,1-10-152-16,-2-13-193 0</inkml:trace>
  <inkml:trace contextRef="#ctx0" brushRef="#br0" timeOffset="-80210.84">27454 13259 787 0,'0'0'510'16,"0"0"-476"-16,0 0 2 15,46 54 36-15,-13-23 1 16,6 8-56-16,6 3-14 0,1 4 0 15,3-1-1-15,-2-1-10 16,0 0-33-16,-2-7-37 16,-1-1-41-16,-5-8-99 15,-1-12-227-15</inkml:trace>
  <inkml:trace contextRef="#ctx0" brushRef="#br0" timeOffset="-79663.1">28433 13226 453 0,'0'0'534'0,"0"0"-458"16,0 0 68-16,0 0-14 16,0 0-17-16,0 0-60 0,0 0-37 15,0 0-12-15,7 74 0 16,6-28-2-16,-1 6-4 16,-2 2-6-16,-4 0-64 15,-2-3-60-15,-2-9-68 16,-1-11-138-16</inkml:trace>
  <inkml:trace contextRef="#ctx0" brushRef="#br0" timeOffset="-79345.72">28775 13333 255 0,'0'0'952'0,"0"0"-890"16,0 0 0-16,0 0 12 15,-17 47-21-15,14-19-11 16,0 4-11-16,3 0-25 0,6-2-3 16,6-4-4-16,7-8-8 15,2-7 12-15,8-8 0 16,3-3 5-16,3-14-5 16,-2-6 0-16,-2-10-3 15,-10-2 5-15,-6-7-5 0,-11-3 3 16,-11 2-7-16,-13 2-7 15,-9 6 5-15,-8 7-5 16,-6 10-18-16,0 10-30 16,-1 5-75-16,8 0-150 15,11 0-307-15</inkml:trace>
  <inkml:trace contextRef="#ctx0" brushRef="#br0" timeOffset="-78445.65">28866 12482 178 0,'0'0'356'0,"0"0"-55"0,0 0-123 15,0 0-27-15,0 0-38 16,0 0-22-16,44-22-16 15,-18 14-36-15,1 4-19 16,7 0-9-16,-4 4-9 16,-2 0-2-16,-4 3 0 0,-3 8-3 15,-8 3-2-15,-4 5-12 16,-8 5-36-16,-2 4-9 16,-14 2 30-16,-7 3-8 15,-4-1 8-15,-3 1 30 16,1 0 4-16,3-5 4 0,6-2-3 15,9-4 18-15,7-2 25 16,6-6 8-16,15-2-9 16,9-6-7-16,15-5-25 15,8-1-5-15,8-6-12 16,4-7-153-16,-2-5-168 0,-5-3-517 16</inkml:trace>
  <inkml:trace contextRef="#ctx0" brushRef="#br0" timeOffset="-77978.59">29412 12433 548 0,'0'0'549'16,"0"0"-508"-16,0 0 15 15,13-43 7-15,4 34-24 16,6 4-26-16,3 3-3 15,4 2-6-15,-2 10 0 16,2 7-5-16,-2 7 0 16,-6 5-1-16,-6 3-3 0,-9 1-7 15,-7 1-16-15,-6-3-26 16,-13-3-1-16,-9-6 33 16,-6-3 22-16,-4-8 2 15,-3-9 2-15,2-3 2 0,3-14 6 16,8-9 6-16,4-8-9 15,13-6-5-15,10-4-18 16,8 0-63-16,17 2-130 16,12 5-111-16,14 6-268 15</inkml:trace>
  <inkml:trace contextRef="#ctx0" brushRef="#br0" timeOffset="-72891.87">23536 13857 115 0,'0'4'641'0,"1"4"-556"15,-1 4-52-15,0 12-1 16,0 8 4-16,-1 12-10 16,-1 11-10-16,0 10-10 0,2 12-3 15,-2 3 2-15,0 6-3 16,0 2-2-16,0-1 0 16,-1-8-32-16,-1-8-19 15,-1-10-24-15,0-11-93 16,-3-13-9-16,-3-14-132 0</inkml:trace>
  <inkml:trace contextRef="#ctx0" brushRef="#br0" timeOffset="-72529.52">23374 14069 100 0,'0'0'524'16,"0"0"-442"-16,0 0 10 15,0 0 3-15,0 0-2 16,0 0-18-16,0 0-8 0,0 0-13 15,0 0-19-15,40-51-13 16,-24 33-9-16,-1 1-6 16,1 2-2-16,-3 2-4 15,0 5 0-15,0 7-1 16,2 3-5-16,-1 11 1 0,5 5 0 16,-1 6-2-16,6 6 8 15,-3-4-29-15,1-5-104 16,-2-7-237-16</inkml:trace>
  <inkml:trace contextRef="#ctx0" brushRef="#br0" timeOffset="-65761.95">29431 12908 119 0,'-15'9'326'16,"0"-4"-274"-16,-2-2-16 0,1-3 20 15,-5 0 8-15,-3 0-29 16,-6-4-17-16,-3-2-2 16,-6-1-8-16,-5-1-6 15,-4-2 0-15,-2-4 0 16,-1-3-3-16,-2-2 1 15,1-7 0-15,0-5 1 0,2-1 5 16,2-5 12-16,3-6 23 16,6-2 6-16,4-4 11 15,11-2-2-15,6-3-26 16,9-3 4-16,7 2 3 0,4 0-13 16,13 2-8-16,8 1-2 15,11-1-1-15,8 3-1 16,11 1 1-16,9 2 5 15,7 4 2-15,7 4 0 16,5 7-5-16,1 7-2 0,2 7-6 16,-1 7-6-16,-3 7 2 15,-3 4 0-15,-7 11-4 16,-2 8-1-16,-6 9 1 16,-1 8-5-16,-7 9 4 15,-3 8-2-15,-4 8-11 16,-7 3-13-16,-8 5 6 0,-6 5 18 15,-7 0 7-15,-9-2-6 16,-8-1-3-16,-5-2 8 16,-11-4 3-16,-12-7-4 15,-10-1 4-15,-10-5-6 16,-12-6 3-16,-8-6 0 0,-6-8 1 16,-8-7 2-16,-1-10-5 15,3-8-5-15,9-7 0 16,7-13-55-16,16-8-93 15,14-10-154-15</inkml:trace>
  <inkml:trace contextRef="#ctx0" brushRef="#br0" timeOffset="-60911.49">24895 14006 149 0,'0'0'600'0,"0"0"-557"16,0 0 49-16,0 0-45 15,0 0-28-15,0 0-12 16,0 0-3-16,0 0-2 0,-5 43 1 15,16-23-2-15,4 1 0 16,5-2-3-16,-1-1 1 16,9-5 15-16,4-2-8 15,5-5 1-15,6-5 1 16,5-1 2-16,6-1 2 16,2-5 3-16,2 0 5 0,1 1-2 15,0-1-11-15,0 6 2 16,-6 0-11-16,-1 4 4 15,1 6-3-15,-1 6 1 16,-1 4 2-16,-1 4-4 16,-4 7 2-16,-3 3 0 0,-7 2 0 15,-5 2-1-15,-4-1 4 16,-6-3-3-16,-4-7 0 16,-5-3 1-16,-1-7-1 15,-7-6 2-15,0-5-1 16,1-6 5-16,-1 0 0 0,4-10 1 15,4-5-3-15,4-4-2 16,10-3-5-16,4-1 3 16,10 0-1-16,11 5-4 15,8 6 5-15,9 2 0 16,3 9-1-16,4 1 3 16,1 4-4-16,-1 0 1 0,-1-1-4 15,-7-3-153-15,-10-17-130 16,-6-9-78-16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20:47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8859 7011 270 0,'0'0'-182'0,"0"0"538"15,0 0-330-15,0 0 29 0,0 0 5 16,0 0-1-16,0 0-15 15,0 0-14-15,38-8-4 16,-15 2-2-16,10-1-8 16,3 3-7-16,6-1-4 15,6 3-5-15,7-1 2 0,6 1-1 16,8 2-2-16,4-2 6 16,8 0-8-16,7-1 8 15,8-1 5-15,6 1 24 16,8 0 9-16,5 3 2 15,6 0-5-15,2 0 0 0,0 6 0 16,2 1-14-16,-4 3-8 16,-2 0-5-16,-3 1 0 15,-4 1 8-15,-7-1-5 16,-5 0-6-16,-10 0 0 16,-8-3-5-16,-8 2-3 0,-14-3-1 15,-10 0-1-15,-8-4-3 16,-13-3-60-16,-9-11-176 15,-9-12-410-15</inkml:trace>
  <inkml:trace contextRef="#ctx0" brushRef="#br0" timeOffset="3062.96">16063 7058 59 0,'0'0'16'0,"-43"0"0"16,21 2 272-16,6 1-246 15,3-1 48-15,1 0-17 16,10-1-12-16,2 2-26 16,9-2-22-16,11 2 21 0,7-1 2 15,15 1-4-15,8-1-9 16,13 0-9-16,14-1-4 16,13 2-7-16,15-3 3 15,16 0 0-15,9-4-4 16,17-6 6-16,8-3 1 0,9-3 3 15,0-2 11-15,-5-2 1 16,-8 3 0-16,-10 2 0 16,-18 5-16-16,-19 5-1 15,-18 5-2-15,-21 3-6 16,-20 0-36-16,-25-3-327 16</inkml:trace>
  <inkml:trace contextRef="#ctx0" brushRef="#br0" timeOffset="9662.65">13513 1977 56 0,'-2'-5'20'0,"0"3"78"15,1-3 193-15,-6 1-230 0,3-3 33 16,1-2 6-16,1 2-19 16,0-4 1-16,2 1-15 15,0-2 1-15,5 1-28 16,6 0-16-16,2-2-10 16,5 2-8-16,4 2-2 15,5 3 0-15,0 4-5 0,0 2 1 16,0 8 0-16,-7 9-4 15,-2 10 4-15,-8 4-3 16,-8 9-10-16,-3 4-16 16,-13 4-38-16,-10 2 21 0,-8-2 6 15,-1-2 25-15,-5-5 22 16,2-5-1-16,5-8 2 16,5-4 20-16,9-10 15 15,8-4-11-15,9-4-7 16,11-3-11-16,10-3 2 15,10 0-7-15,7-7-5 0,5-3-3 16,3-2-1-16,-2-3-31 16,-5-5-174-16,-1-3-292 15</inkml:trace>
  <inkml:trace contextRef="#ctx0" brushRef="#br0" timeOffset="9862.58">14058 2053 117 0,'0'0'821'0,"0"0"-768"16,0 0-61-16,0 0 41 15,0 0-19-15,46-20-9 16,-25-1-52-16,1-3-407 0</inkml:trace>
  <inkml:trace contextRef="#ctx0" brushRef="#br0" timeOffset="10262.67">14315 1667 420 0,'0'0'542'16,"0"0"-499"-16,0 0 34 15,0 0-10-15,0 0-18 16,-22 47-23-16,22-16 4 0,6 7-16 16,2 9-9-16,2 3 0 15,-4 4-4-15,3-3-2 16,-1-4 0-16,-4-6-8 16,-1-8 0-16,1-11 7 15,0-6 1-15,-2-9 6 16,-2-5 0-16,0-2 3 0,0-12-3 15,2-3-1-15,0-5 7 16,6 0-4-16,1 0-13 16,8 3-1-16,3 7 5 15,5 3 6-15,0 7-5 16,-4 0 2-16,0 7-3 0,-5 2 2 16,-5 3-3-16,-7 1-2 15,-4 3-7-15,-4-1-43 16,-12 4-13-16,-3-2-1 15,-6-2-35-15,-2-2-97 16,0-7-126-16</inkml:trace>
  <inkml:trace contextRef="#ctx0" brushRef="#br0" timeOffset="10463.67">14595 1897 558 0,'0'0'384'16,"0"0"-380"-16,13 37 43 16,-11-19 11-16,-1 1-43 15,-1 5-7-15,0-1-2 0,0 1-9 16,0 0-48-16,0-5-105 16,0-5-172-16</inkml:trace>
  <inkml:trace contextRef="#ctx0" brushRef="#br0" timeOffset="10613">14627 1671 136 0,'0'0'439'0,"0"0"-438"0,0 0-46 16,0 0-134-16</inkml:trace>
  <inkml:trace contextRef="#ctx0" brushRef="#br0" timeOffset="10813.09">14693 1569 170 0,'0'0'732'15,"0"0"-644"-15,0 0 25 16,0 0 18-16,6 44-47 0,4-24-13 15,2 4-14-15,-1 3-27 16,1 7-24-16,-9 2-10 16,-3 2-27-16,0 4-74 15,-1-2-78-15,-3-4-102 16,2-8-195-16</inkml:trace>
  <inkml:trace contextRef="#ctx0" brushRef="#br0" timeOffset="11229.66">14730 1921 417 0,'0'0'466'0,"0"0"-390"16,0 0-28-16,0 0 12 16,0 0 1-16,54-26-32 15,-29 8-23-15,0 0-8 16,2-4 1-16,-3 1-20 0,-2 3-7 15,-3 1 3-15,-7 4 12 16,-5 3 5-16,-5 4 11 16,-2 5-10-16,-9 1-3 15,-2 7 13-15,-2 4 9 16,0 6 3-16,0 0 13 16,5 2 2-16,4-1 14 0,4-1 2 15,0-1 7-15,7-2-17 16,6-1-7-16,2 0-13 15,1 1-6-15,0 0-9 16,0 0-1-16,-6 0 2 0,-1-1-5 16,-7 1 1-16,-2-1-3 15,-2 0-5-15,-11 0 6 16,-7-2 2-16,-9 2-7 16,-5-2-15-16,-6-5-70 15,3-6-186-15,7-3-480 0</inkml:trace>
  <inkml:trace contextRef="#ctx0" brushRef="#br0" timeOffset="11662.97">15641 1934 60 0,'0'0'786'16,"0"0"-739"-16,0 0 60 0,0 0-33 15,0 0-20-15,0 0-23 16,8-43-12-16,23 35 4 16,9-5-4-16,12-1-3 15,6 0-3-15,4-1 5 16,1 3-11-16,-4 0-4 15,-6 4-1-15,-10-1-4 0,-8 1-34 16,-13 2-86-16,-10-4-210 16,-8 0-263-16</inkml:trace>
  <inkml:trace contextRef="#ctx0" brushRef="#br0" timeOffset="11880.23">16015 1701 117 0,'0'0'781'0,"0"0"-729"15,0 0 11-15,0 0 3 16,0 0 18-16,42 6 7 16,-18-1-24-16,0 2-28 0,1 2-20 15,-3 0-1-15,-2 2-1 16,-2 0-10-16,-5 2 0 16,-7 1-4-16,-5 2-9 15,-4 2 7-15,-13 5-3 16,-12 1-1-16,-5 4-47 0,-8 0-62 15,1-3-109-15,5-4-318 16</inkml:trace>
  <inkml:trace contextRef="#ctx0" brushRef="#br0" timeOffset="16146.41">17285 1688 82 0,'0'0'15'0,"0"0"423"15,0 0-343-15,0 0 33 16,0 0-2-16,0-44-31 15,2 34-33-15,6-1-21 16,2 1-16-16,3 0-13 0,3 3 0 16,2 3-1-16,2 1-7 15,1 3 0-15,0 4-5 16,-1 6 1-16,-1 4 2 16,-2 5-2-16,-2 3-1 15,-3 1-3-15,-7 4-8 0,-5 2-15 16,-2 0-7-16,-11 4 6 15,-8 0 2-15,-8-1 14 16,-4 1 5-16,1-5 26 16,1 0-16-16,6-6 3 15,5-2 19-15,11-6 8 0,7 0 8 16,6-5 3-16,13-2-7 16,9-1 4-16,7-5-7 15,8-1-15-15,6 0-7 16,-2-5-8-16,4-3-5 15,-5-2 2-15,-9-4-86 16,-5-3-318-16</inkml:trace>
  <inkml:trace contextRef="#ctx0" brushRef="#br0" timeOffset="17113.02">17501 1292 114 0,'0'0'-49'0,"0"0"401"0,0 0-251 15,0 0 1-15,0 0 22 16,0 0-15-16,-6-40-33 16,11 30-17-16,6 0-13 15,0 0-15-15,2 1-7 16,1 1-12-16,-1 4-4 0,3 3-5 16,-3 1-3-16,-1 4 3 15,-5 9-6-15,1 1 3 16,-6 6-7-16,-2 3 1 15,-7 1-20-15,-1 1 9 16,-4-1 10-16,0-1 14 0,5-2-2 16,-1-4-5-16,6-4 4 15,2-1 5-15,7-5 0 16,9-3 6-16,4-4-3 16,7 0-7-16,3-3 1 15,7-4-7-15,1 1-41 0,-3-4-242 16,1 2-469-16</inkml:trace>
  <inkml:trace contextRef="#ctx0" brushRef="#br0" timeOffset="17446.38">17976 1718 590 0,'0'0'342'15,"0"0"-317"-15,0 0-22 16,46-14 12-16,-23 7-6 16,4-2-2-16,2 4-5 0,-2-1-3 15,-1 0 0-15,-3 1-88 16,-5 0-319-16</inkml:trace>
  <inkml:trace contextRef="#ctx0" brushRef="#br0" timeOffset="17601.23">18005 1849 898 0,'0'0'140'0,"0"0"-124"16,0 0 26-16,38 13 3 0,-7-19-20 16,5-6-11-16,2-6-13 15,5-3-101-15,1-5-395 16</inkml:trace>
  <inkml:trace contextRef="#ctx0" brushRef="#br0" timeOffset="17946.74">18614 1360 102 0,'0'0'976'0,"0"0"-934"15,0 0 48-15,0 0-6 16,0 0-43-16,0 0-30 16,0 0-5-16,0 0-6 15,-35 39-4-15,27-14 6 0,1 2-4 16,0 3 3-16,0 1-2 16,1-4 1-16,3 0 0 15,1-1 4-15,2-2-4 16,0-6-1-16,8-1 4 15,5-7 2-15,3-1 5 16,6-6 0-16,4-3-5 0,3 0 1 16,3-6-3-16,1-3-9 15,-4-3-55-15,-2-3-144 16,-7 1-85-16,-4-2-286 16</inkml:trace>
  <inkml:trace contextRef="#ctx0" brushRef="#br0" timeOffset="18146.34">18659 1471 775 0,'0'0'226'16,"0"0"-209"-16,0 0 62 16,-2 53 31-16,11-27-28 15,2 7-24-15,1 3-11 16,-3 5-28-16,-1 4-15 15,-2 4-17-15,-5-3-122 16,-1-2-218-16</inkml:trace>
  <inkml:trace contextRef="#ctx0" brushRef="#br0" timeOffset="19230.59">20754 1353 10 0,'0'0'603'16,"0"0"-505"-16,0 0-8 16,0 0-14-16,9-37 2 15,2 30-25-15,3 0-24 16,4 3-14-16,2 2-7 0,6 2-8 16,3 0 2-16,-2 10-2 15,-2 4 0-15,-7 4-1 16,-3 3-2-16,-10 3-14 15,-5 1-28-15,-16-2-38 16,-6 3 34-16,-12-7-3 0,-6-1-17 16,-2-6-35-16,0-6 40 15,3-6 64-15,6-3 7 16,7-11 3-16,10-3 25 16,13-7 49-16,3-2-57 15,11-1-40-15,10-1-107 16,7 2-196-16</inkml:trace>
  <inkml:trace contextRef="#ctx0" brushRef="#br0" timeOffset="19662.79">21254 1286 750 0,'0'0'290'16,"0"0"-275"-16,0 0 39 0,19-38-15 15,5 29-24-15,7 4-8 16,6-1-3-16,5 6-2 15,2 0 1-15,-2 10-8 16,-5 6 0-16,-7 2 2 16,-9 5-11-16,-12 2-30 15,-9 1-59-15,-13 4 9 0,-12-3 35 16,-11-2 32-16,-9-2 14 16,-5-3 14-16,-4-6 7 15,4-7-3-15,5-4 49 16,10-6 33-16,11-10-14 15,14-4-18-15,12-7-35 0,19 0-17 16,14-3-6-16,12 3-97 16,7-1-279-16</inkml:trace>
  <inkml:trace contextRef="#ctx0" brushRef="#br0" timeOffset="20565.74">20842 1849 350 0,'0'0'-29'0,"0"0"466"0,0 0-383 15,0 0-10-15,48-16 11 16,-25 13-5-16,2 2-12 16,4 1-15-16,-2 4-19 15,-4 5-1-15,-5 2 1 0,-6 5-4 16,-7 2-9-16,-5 1-35 16,-15 0-31-16,-5 4 42 15,-8-6 1-15,-6-1-9 16,-2-5 27-16,0-5 19 15,5-6 0-15,5-6 34 0,8-8 51 16,6-6 2-16,10-4-60 16,4-2-14-16,14-2-18 15,5 1-2-15,12 4-3 16,1 2-175-16,4 1-305 16</inkml:trace>
  <inkml:trace contextRef="#ctx0" brushRef="#br0" timeOffset="20813.65">21440 1680 73 0,'0'0'1003'15,"0"0"-956"-15,0 0 2 16,0 0-14-16,0 0-16 16,0 0-10-16,34 57-7 15,-23-28-6-15,0 1-62 16,-2-3-120-16,5 1-341 0</inkml:trace>
  <inkml:trace contextRef="#ctx0" brushRef="#br0" timeOffset="21396.38">21044 2211 321 0,'0'0'-207'0,"0"0"820"15,0 0-500-15,0 0-3 0,0 0-18 16,0 0-52-16,0 0-18 16,17 38-2-16,-9-11 8 15,1 4-7-15,1 4-15 16,-2 0-5-16,-1-1-6 15,2-4-91-15,-2-9-167 0,3-10-345 16</inkml:trace>
  <inkml:trace contextRef="#ctx0" brushRef="#br0" timeOffset="21730.68">21451 2201 36 0,'0'0'821'16,"0"0"-811"-16,-9 44 14 16,9-23 19-16,0-1-14 15,5 0-8-15,6-3-13 16,2-3 1-16,5-7-8 15,4-4 6-15,3-4 11 0,6-10-8 16,-2-5-2-16,-1-7-3 16,-4-2-4-16,-9-2 2 15,-10 2-1-15,-8 0 3 16,-12 5-1-16,-14 4-12 16,-4 9-8-16,-3 7 0 0,-2 2-41 15,1 6-86-15,7 2-173 16</inkml:trace>
  <inkml:trace contextRef="#ctx0" brushRef="#br0" timeOffset="22246.79">21181 2685 809 0,'0'0'168'0,"0"0"-118"15,0 0-10-15,0 0 18 0,15 44-20 16,-11-21-11-16,2 2-11 16,0 4-8-16,-1 5-12 15,1-3 11-15,1 1-14 16,3-4-85-16,2-9-114 15,2-7-353-15</inkml:trace>
  <inkml:trace contextRef="#ctx0" brushRef="#br0" timeOffset="22713">21648 2576 126 0,'0'0'755'0,"0"0"-617"16,0 0 8-16,0 0-68 16,0 0-58-16,0 0-18 0,19 61 9 15,-7-28-8-15,1 7 7 16,-1 2-6-16,-3 2-12 16,-2-7-112-16,-1-6-232 15</inkml:trace>
  <inkml:trace contextRef="#ctx0" brushRef="#br0" timeOffset="24896.76">20350 1326 76 0,'0'0'264'15,"0"0"-86"-15,0 0-107 16,19-38 24-16,-17 29 0 16,-2 3-4-16,0 2 0 15,-2 2-20-15,-6-1-29 16,1 1-23-16,-4 2-9 0,-3 0-9 15,-5 7 0-15,-2 3-1 16,-5 4 4-16,-1 6-1 16,0 1-6-16,2 4 1 15,5-1 4-15,6-2-4 16,7-2 0-16,7 0-1 0,5-2-5 16,9-3 5-16,4 2 13 15,4 0-5-15,1-1-1 16,0 2-2-16,-4 2-3 15,1 0 2-15,-12 3 0 0,-3 1-2 16,-5 4-1-16,-11 1-1 16,-11 1 3-16,-1 2 5 15,-4-4-2-15,3-2 1 16,2-6 2-16,6-3 6 16,11-8 6-16,5-5-11 15,9-4 4-15,11 0 1 0,5 0-8 16,2 0-3-16,4 3 2 15,-3 5-3-15,-2 8 0 16,-6 6 1-16,0 10-2 16,-9 8 2-16,-4 9 2 15,-5 7-2-15,-2 6 8 0,0 6 10 16,-2 2-5-16,2-2-4 16,1-3-2-16,10-6 0 15,5-7-3-15,9-8 2 16,5-7 0-16,7-4-3 15,9-9-4-15,3-8-49 0,2-12-269 16</inkml:trace>
  <inkml:trace contextRef="#ctx0" brushRef="#br0" timeOffset="25512.09">19054 1476 53 0,'0'0'634'0,"0"0"-596"0,0 0 34 15,0 0-31-15,15 47 13 16,10-29-17-16,8 4 4 16,12 2 4-16,8-1-15 15,7 1-9-15,5 0-4 0,5-4-4 16,-1-3 4-16,-2-4-5 16,-6 0-4-16,-7-3-3 15,-10 0-4-15,-9-2-2 16,-8 1 3-16,-15-1-14 15,-8-1-75-15,-4-2-144 16,-14-5-142-16</inkml:trace>
  <inkml:trace contextRef="#ctx0" brushRef="#br0" timeOffset="25778.82">19652 1558 165 0,'0'0'629'16,"0"0"-540"-16,0 0 41 16,0 0-35-16,0 0-48 0,0 0-25 15,0 0-2-15,36 43 3 16,-11-31-1-16,1-1-9 16,1 2-5-16,-4-1-5 15,-6 0 2-15,-6 1-2 16,-5 3-1-16,-6 3 9 15,-15 6 10-15,-11 5-10 0,-8 6-9 16,-10 4-6-16,-6-3-110 16,4-7-195-16</inkml:trace>
  <inkml:trace contextRef="#ctx0" brushRef="#br0" timeOffset="33563.01">13723 2989 76 0,'0'0'460'0,"0"0"-348"16,0 0-37-16,0 0 31 16,2-41-12-16,1 28-5 15,3 0-35-15,2 1-17 16,4-2-9-16,3 2-6 0,0-2-1 16,4 4-17-16,-1 0 0 15,-1 7-2-15,-2 2-6 16,-3 2 4-16,-2 9-5 15,-6 4-5-15,-4 6-11 16,-2 3-18-16,-8 4-20 0,-1-3-25 16,1 0 58-16,-2-4 27 15,5-3 5-15,5-4-4 16,2-2-3-16,7-4 0 16,7-1 9-16,3 1 0 15,2 2-4-15,0-1-3 0,-1 3 2 16,-3 2-4-16,-9 3 1 15,-6 2-1-15,-10 2-6 16,-11 3-5-16,-6 1 4 16,-7 2 18-16,-4-4-31 15,4 0-10-15,1-8-61 0,8-7-95 16,9-7-160-16</inkml:trace>
  <inkml:trace contextRef="#ctx0" brushRef="#br0" timeOffset="33762.69">14136 3067 925 0,'0'0'43'15,"0"0"-28"-15,0 0 2 16,0 0-5-16,40 15-4 15,-7-23-4-15,1-6-21 16,3-3-286-16</inkml:trace>
  <inkml:trace contextRef="#ctx0" brushRef="#br0" timeOffset="34446.99">14719 2589 269 0,'0'0'-163'0,"0"0"554"16,0 0-365-16,0 0 87 15,-37-37 2-15,34 37-7 16,3 0-49-16,0 11-39 16,7 6-6-16,4 10 0 0,5 10 1 15,-1 4-8-15,1 6 3 16,-3 3 1-16,-4 2-5 16,-6-2 0-16,-3-3-1 15,-7-3-1-15,-2-6-1 16,-2-8 2-16,-1-9-3 0,1-8 3 15,3-10 4-15,4-4 42 16,1-15 4-16,6-8-37 16,9-2-5-16,6-2-15 15,7-2 3-15,6 7-3 16,4 5 4-16,-2 7 0 0,-2 6-3 16,-8 5 1-16,-4 2-1 15,-6 6 2-15,-9 5-2 16,-4 4-4-16,-12 2 2 15,-7 2-3-15,-2-1-8 16,-4-2 11-16,2-2 0 0,4-6-14 16,6-9-17-16,9-5-8 15,4-12-46-15,9-8-29 16,7-7 15-16,2-5-19 16,4 2 66-16,-4 0 55 15,-2 9 9-15,-2 5 61 16,-4 7 62-16,-5 6-8 0,-1 4-38 15,0 3-37-15,0 7-21 16,2 3-2-16,1 4 6 16,3 5-10-16,-3-1-16 15,2 2-1-15,-2-2-4 16,-3-2-49-16,-2-7-152 0,0-8-291 16</inkml:trace>
  <inkml:trace contextRef="#ctx0" brushRef="#br0" timeOffset="34629.47">15003 2549 664 0,'0'0'292'0,"0"0"-275"16,0 0-8-16,0 0 10 16,0 0 2-16,0 0-16 0,0 0-6 15,-11-37-11-15,16 33-62 16,3-2-184-16,-1-1-164 15</inkml:trace>
  <inkml:trace contextRef="#ctx0" brushRef="#br0" timeOffset="34777.94">15049 2442 111 0,'0'0'588'0,"0"0"-457"16,0 0-4-16,0 0-61 16,0 0-26-16,10 43-12 15,1-9 0-15,5 7-6 16,-1 6-9-16,1 6-4 15,-3-1-6-15,-3 0 0 0,-3-4-29 16,-5-9-80-16,-2-7-213 16,0-14-192-16</inkml:trace>
  <inkml:trace contextRef="#ctx0" brushRef="#br0" timeOffset="35095.94">15084 2814 390 0,'0'0'339'0,"0"0"-281"15,0 0-13-15,0 0 47 16,36-8 8-16,-14-3-27 16,2-7-15-16,3-3-25 0,0-4-21 15,-5-1-9-15,-5 2-4 16,-5 4-5-16,-5 4-13 16,-7 5 9-16,-2 11 6 15,-7 3-8-15,-2 13 6 16,4 8 16-16,-1 6-11 0,5 4 2 15,3-2 3-15,4 1-2 16,9-8 2-16,2-2 3 16,4-4-1-16,2-4 4 15,-2-2-1-15,-1 0-9 16,-6 0 4-16,-6 2-6 0,-6 0-26 16,-10 2-89-16,-9-2-137 15,-6-2-114-15</inkml:trace>
  <inkml:trace contextRef="#ctx0" brushRef="#br0" timeOffset="35481.46">15810 2856 398 0,'0'0'572'0,"0"0"-517"15,0 0-42-15,62 11 75 16,-17-12 27-16,12-5-36 0,5-1-6 16,-1-2-16-16,1-1-35 15,-9 0-15-15,-6 2-8 16,-7-1-2-16,-11 2-21 16,-6 1-53-16,-10 0-81 15,-7-3-112-15,-6-1-97 0</inkml:trace>
  <inkml:trace contextRef="#ctx0" brushRef="#br0" timeOffset="35712.91">16221 2664 618 0,'0'0'226'15,"0"0"-137"-15,0 0 7 0,-38-40-16 16,38 40-20-16,3 0-29 16,6 3-11-16,6 7 9 15,7 1 4-15,5 5 1 16,3 1-12-16,5 2-11 15,-4 2-4-15,-2 1-8 0,-4 3 1 16,-12 0 4-16,-8 2-8 16,-8 3 2-16,-14 3-2 15,-12-2-15-15,-7 3-40 16,-7 0-40-16,1-3-6 16,-1-2-40-16,7-11-124 0,10-8-238 15</inkml:trace>
  <inkml:trace contextRef="#ctx0" brushRef="#br0" timeOffset="36429.92">17253 2793 76 0,'0'0'619'0,"0"0"-534"16,0 0 26-16,0 0-32 0,-8-38 4 16,14 29-37-16,6 2-18 15,1-1-6-15,6 2-11 16,4 5-7-16,2 1-2 15,2 8-4-15,0 8 1 16,0 5 2-16,-7 3-2 0,-4 6-1 16,-6 3 3-16,-10 2-15 15,-4 2 1-15,-14 0-14 16,-6 0 3-16,-8-3 16 16,1-3-2-16,2-4 18 15,4-7 8-15,7-3 13 16,8-5 10-16,10-4-13 0,6-2-17 15,10-5 7-15,11-1 20 16,5 0 0-16,10-1-17 16,4-8-13-16,3 2-8 15,3-4-5-15,-8-5-171 0,-3-1-293 16</inkml:trace>
  <inkml:trace contextRef="#ctx0" brushRef="#br0" timeOffset="37364.12">17441 2276 236 0,'0'0'-137'16,"0"0"550"-16,0 0-295 0,0 0-17 16,0 0 6-16,0 0 2 15,0 0-40-15,39-35-29 16,-24 26-10-16,4 2-5 15,2 3-12-15,-2 2-11 16,-1 2 2-16,-1 2-1 0,-6 5-5 16,-3 3 2-16,-4 1-1 15,-4 2-10-15,-4 1-11 16,-4-2 12-16,1-1 5 16,-2-1 16-16,5-3-5 15,2-3 4-15,2 0 5 16,2-1 0-16,9 3 5 0,3-2 1 15,1 3-3-15,2-1-9 16,-1 5-7-16,-2 1-4 16,-4-1 7-16,-7 3-8 15,-3 2-1-15,-8 1 5 0,-10 0-8 16,-7 1 5-16,-6-2 12 16,-1 0-14-16,-1-5-4 15,6-1-35-15,5-8-41 16,8-3-50-16,14-10-180 15</inkml:trace>
  <inkml:trace contextRef="#ctx0" brushRef="#br0" timeOffset="37778.9">18220 2773 188 0,'0'0'742'0,"0"0"-657"16,0 0-24-16,0 0-19 16,0 0-18-16,0 0-9 0,52-17-11 15,-24 9 1-15,5 2-6 16,-1-1 2-16,-1 4 0 15,-3 3-15-15,-7 0-93 16,-10 2-217-16,-7 3-220 16</inkml:trace>
  <inkml:trace contextRef="#ctx0" brushRef="#br0" timeOffset="37929.66">18181 2938 620 0,'0'0'357'0,"0"0"-302"15,0 0-38-15,0 0 35 16,43 10-20-16,-10-20-12 16,6-3-16-16,4-5-9 15,1-5-179-15,0-4-558 16</inkml:trace>
  <inkml:trace contextRef="#ctx0" brushRef="#br0" timeOffset="38530.41">18937 2719 160 0,'0'0'377'16,"0"0"-131"-16,5-42-154 15,-6 22-9-15,-5 1-29 16,-3 1-28-16,-5 0-11 15,-1 2-3-15,-4 3-5 0,-1 3-6 16,1 6-1-16,-2 4-2 16,1 1 4-16,3 11 4 15,2 3-5-15,7 9-4 16,5 4 0-16,3 3 0 16,9 1 5-16,6 1 3 15,4 1 2-15,2-1 1 0,3-5 4 16,-5 1 5-16,0-1-5 15,-5-3-3-15,-7 1 0 16,-5-3-8-16,-4-2 3 16,-10-1-4-16,-6-3 0 15,-4-6 9-15,-3-4 3 0,3-5-5 16,-2-5 9-16,5-8 30 16,6-9-7-16,7-6 1 15,6-4-8-15,13-4-17 16,10 0 11-16,10-1-22 15,7 2-2-15,5 1-4 0,-1 6-4 16,-4-1-64-16,-9 3-149 16,-12-2-296-16</inkml:trace>
  <inkml:trace contextRef="#ctx0" brushRef="#br0" timeOffset="39896.1">19243 3077 283 0,'0'0'632'0,"0"0"-623"16,0 0 6-16,0 0-8 15,0 0 1-15,0 0-9 16,0 0 1-16,0 0 1 0,44 29-2 15,-19-2 2-15,5 5 4 16,9 9 1-16,7 6 11 16,8 6 2-16,10 4-2 15,5 1-6-15,8-1 0 16,4-5-2-16,5-2 2 16,1-9-7-16,0-7-2 0,0-8 8 15,-4-3 6-15,-4-8-9 16,-4-2 1-16,-6-4-6 15,-8-5-2-15,-9-4-3 16,-11-3-121-16,-13-10-332 16</inkml:trace>
  <inkml:trace contextRef="#ctx0" brushRef="#br0" timeOffset="40163.42">20421 3553 257 0,'0'0'600'0,"0"0"-536"16,0 0 31-16,0 0-45 16,0 0-40-16,0 0-4 15,0 0-2-15,45 36-2 16,-27-14 6-16,4 4 1 0,-7 2 0 16,-3 2-1-16,-8 3-6 15,-4 1 0-15,-6-1 2 16,-11-1-1-16,-3 1 4 15,-3-2-5-15,-3-4-1 16,0-4-23-16,3-8-78 0,6-9-141 16,7-6-440-16</inkml:trace>
  <inkml:trace contextRef="#ctx0" brushRef="#br0" timeOffset="40629.51">21170 3614 147 0,'0'0'842'0,"0"0"-839"15,42-3 1-15,-20-1 13 0,5 3-2 16,2 1-11-16,0 1-5 15,-4 6 5-15,-4 6-6 16,-5 1-6-16,-6 4-21 16,-9 1-67-16,-2-1 14 15,-14-1-3-15,-5-1 1 0,-1-3 74 16,-6-5 20-16,-1-5 13 16,3-3 16-16,7-4 16 15,2-9-7-15,7-5-17 16,7-5-30-16,2-4-41 15,5-3-148-15,8-1-209 0</inkml:trace>
  <inkml:trace contextRef="#ctx0" brushRef="#br0" timeOffset="40945.85">21525 3530 151 0,'0'0'659'16,"0"0"-601"-16,0 0-5 16,0 0 8-16,44 3 2 0,-28-3-30 15,2 2-16-15,2 3-11 16,0 1-3-16,-5 2 3 16,0 1-8-16,-6 1 5 15,-5-2-4-15,-4 2-8 16,-7-1-7-16,-9-2 7 0,-7 0-9 15,-4-1 19-15,2-3 19 16,0-3-14-16,3 0 11 16,8-6 6-16,6-1-11 15,7-4-7-15,2-2-8 16,13-3-48-16,9-1-176 16,5-3-365-16</inkml:trace>
  <inkml:trace contextRef="#ctx0" brushRef="#br0" timeOffset="41281.93">21861 3480 882 0,'0'0'151'15,"0"0"-85"-15,0 0-28 16,0 0-5-16,31-39-20 0,-12 33-10 15,0 3-6-15,5 3 4 16,3 2-4-16,-7 6-2 16,2 6 4-16,-7 2-2 15,-5 1-13-15,-10 2-12 16,-2-2 8-16,-10-2-6 0,-8-2 18 16,-4-6 13-16,-1-1 6 15,0-6-3-15,1-4 16 16,6-9 5-16,5-4 3 15,4-2-18-15,9-2-10 16,7 4-24-16,9 3-57 0,8 1-246 16,5 3-392-16</inkml:trace>
  <inkml:trace contextRef="#ctx0" brushRef="#br0" timeOffset="41848.73">21407 4028 83 0,'0'0'1'16,"0"0"24"-16,0 0 16 16,0 0 25-16,0 0-44 15,0 0 11-15,0 0 12 16,0 0 5-16,0 0 2 16,0 0-28-16,0 0-19 0,29 18-65 15</inkml:trace>
  <inkml:trace contextRef="#ctx0" brushRef="#br0" timeOffset="41996.62">21521 4356 50 0,'0'0'759'15,"0"0"-733"-15,-12 39 28 16,12-33-46-16,5-3-75 0,4-3-264 15</inkml:trace>
  <inkml:trace contextRef="#ctx0" brushRef="#br0" timeOffset="42112.75">21610 4526 119 0,'0'0'439'0,"0"0"-361"16,0 0-81-16,0 0-164 15</inkml:trace>
  <inkml:trace contextRef="#ctx0" brushRef="#br0" timeOffset="42680.5">21471 4955 327 0,'0'0'603'0,"0"0"-497"16,0 0 13-16,0 0-11 15,0 0-37-15,0 0-41 16,0 0-24-16,0 0-3 15,0 0-2-15,52 24-3 0,-35-3 2 16,0 1-22-16,-2-1-61 16,-3 0-57-16,-2-6-137 15,-5-6-238-15</inkml:trace>
  <inkml:trace contextRef="#ctx0" brushRef="#br0" timeOffset="42962.85">21757 4853 151 0,'0'0'810'0,"0"0"-733"0,0 0-30 16,0 0-31-16,0 0 7 16,36 42 1-16,-22-21-11 15,1 2-8-15,0 1-6 16,2 1-2-16,-2-3-37 16,2-3-61-16,-2-5-164 0,1-9-253 15</inkml:trace>
  <inkml:trace contextRef="#ctx0" brushRef="#br0" timeOffset="43345.7">22155 4755 427 0,'0'0'570'16,"0"0"-480"-16,0 0 2 0,0 0-14 16,0 0-53-16,-4 45-7 15,13-14 20-15,0 9-4 16,2 5-23-16,0 2-8 16,0-3-37-16,-2-8-237 15,-2-12-729-15</inkml:trace>
  <inkml:trace contextRef="#ctx0" brushRef="#br0" timeOffset="44913.17">21007 3483 121 0,'0'0'441'0,"0"0"-363"16,0 0 72-16,0 0-41 16,0 0-41-16,-42-35-25 15,32 29-11-15,1 2-1 16,1 0-6-16,-1 4-7 15,-1 0-13-15,0 5-4 0,2 8-1 16,1 6-3-16,3 5 0 16,0 4-1-16,4 5 5 15,0-1-4-15,4 3 2 16,4-1 1-16,2-3-3 16,1 0 5-16,1-1 1 15,3-1-1-15,1 0 5 0,-3 1-3 16,-2-3-4-16,-2 1 2 15,-4-2 0-15,-5 1 0 16,-9-1 4-16,-5-1-2 16,-7-1 2-16,0-1 6 0,-4-3-7 15,5-2 5-15,2-2 0 16,4-3 2-16,8-2 7 16,6-1-5-16,0-1-12 15,11-1 6-15,3 1-3 16,3-1 0-16,2 4 1 0,3 0-4 15,-2 4-2-15,2 5 1 16,-6 5-4-16,-4 6 1 16,-4 7 1-16,-6 6-1 15,-2 9 2-15,-6 6 4 16,-3 5-1-16,-2 2 0 0,1 0 3 16,6-5 10-16,4-6 14 15,6-7-2-15,11-9 15 16,6-6-2-16,5-5-22 15,8-5-13-15,0-4-1 16,3-5-11-16,0-2-88 16,-1-7-185-16,-6-6-411 0</inkml:trace>
  <inkml:trace contextRef="#ctx0" brushRef="#br0" timeOffset="54312.86">17468 4845 106 0,'-7'3'-22'16,"4"0"368"-16,-2-3-280 0,3 0 57 15,2-3 0-15,0-1-19 16,0-1-30-16,4-3-25 16,1 1-4-16,5 0-14 15,4 0-11-15,1 1-3 16,4 2-5-16,3 1 0 0,0 3-5 15,5 1-6-15,-4 8 2 16,0 5-2-16,-4 6-3 16,-5 7 0-16,-5 6-10 15,-8 5-24-15,-2 2-21 16,-12 4-13-16,-6-1-28 16,-6-2 51-16,-4-3 27 0,2-5 21 15,0-3 6-15,6-4 24 16,5-4 35-16,7-4 17 15,9-5-8-15,2-1-24 16,17-5-9-16,6-2-1 0,14-5-17 16,5 0-14-16,6-4-6 15,2-6 2-15,1-5-169 16,-2-5-311-16</inkml:trace>
  <inkml:trace contextRef="#ctx0" brushRef="#br0" timeOffset="55347.24">17581 4350 211 0,'0'0'322'0,"0"0"-113"0,0 0-93 15,0 0-30-15,0 0-22 16,12-40-32-16,0 32-18 16,1 0-10-16,3 4-1 15,2 0-3-15,0 4-2 16,-5 0 4-16,0 5-6 0,-4 4 0 16,-2 5-18-16,-5 2-3 15,-2 2 6-15,0 2-5 16,-10 3 3-16,-2-3 12 15,-1-2-16-15,0-2 31 16,1-5 1-16,3-5 1 0,2-5 9 16,6-1 26-16,1-10-1 15,8-5-19-15,3-7 3 16,1-3-23-16,1-3-2 16,3-1-2-16,-3-2 0 15,-3 5 1-15,1 2-2 16,-1 3-1-16,-6 5 2 0,0 6 2 15,-1 5-3-15,-1 5 4 16,-2 7-14-16,3 10 9 16,-1 6 4-16,-1 6 3 15,3 1-4-15,0 3 4 16,1-5-5-16,3-1 1 0,1-7-3 16,3-4 3-16,1-11-53 15,9-5-212-15,-2-8-285 16</inkml:trace>
  <inkml:trace contextRef="#ctx0" brushRef="#br0" timeOffset="55947.01">18256 4938 159 0,'0'0'642'16,"0"0"-532"-16,0 0-6 0,0 0-59 15,0 0-13-15,0 0-12 16,56-7 4-16,-19-3-13 16,1 3-12-16,4-2 1 15,-1 3-60-15,-7 1-109 16,-6-1-119-16,-6-2-226 0</inkml:trace>
  <inkml:trace contextRef="#ctx0" brushRef="#br0" timeOffset="56112.83">18310 5037 604 0,'0'0'291'15,"0"0"-243"-15,0 0 1 16,-15 37-4-16,33-34-10 16,7-3-12-16,4 0-6 15,7-4-13-15,4-6 6 16,-4-5-111-16,0-6-194 0</inkml:trace>
  <inkml:trace contextRef="#ctx0" brushRef="#br0" timeOffset="56546.18">18794 4581 161 0,'0'0'639'0,"0"0"-582"15,0 0-9-15,0 0-23 16,0 0-10-16,22 54-6 15,-13-22 1-15,5 7 1 16,-3 2-9-16,1 3 1 0,0-2-5 16,-3-7-76-16,3-8-181 15,-4-13-195-15</inkml:trace>
  <inkml:trace contextRef="#ctx0" brushRef="#br0" timeOffset="56830.48">19073 4576 108 0,'0'0'660'0,"0"0"-615"15,-36 5 41-15,23 7-28 16,2 3-20-16,4 4-2 16,3 2-5-16,4-1-17 15,9 1-12-15,9-1 2 16,7-2-6-16,4 0 3 0,4-3-4 15,-4 1 9-15,0-1 1 16,-5 0-20-16,-8 0-20 16,-5 2-23-16,-9-1 6 15,-2 1-40-15,-11 0-32 16,-11-3-9-16,0-2 45 16,-7-8-135-16</inkml:trace>
  <inkml:trace contextRef="#ctx0" brushRef="#br0" timeOffset="57063.03">19040 4584 565 0,'0'0'316'0,"0"0"-233"16,0 0 7-16,0 0-39 0,56-15-31 15,-29 6-8-15,3-1-6 16,4-1-6-16,0 2-2 16,-1 2-49-16,-2 0-106 15,-4 0-144-15,-4 0-293 16</inkml:trace>
  <inkml:trace contextRef="#ctx0" brushRef="#br0" timeOffset="57363.39">19395 4591 258 0,'0'0'606'0,"0"0"-502"15,0 0-15-15,0 0-33 16,40 20-26-16,-24-16-21 16,2 4-4-16,2 0-5 15,-2 3-1-15,-1 1-16 0,-5 0-19 16,-3 1 0-16,-7 0-3 15,-2 0 2-15,-11-2 0 16,-5-4 26-16,-7 0 27 16,-3-7-9-16,-3 0-1 15,0-9 23-15,4-6 16 16,3-3-3-16,4-6-12 0,7-1-29 16,7 1-2-16,4 2-23 15,9 3-75-15,9 2-132 16,3 2-273-16</inkml:trace>
  <inkml:trace contextRef="#ctx0" brushRef="#br0" timeOffset="57678.52">19616 4574 35 0,'0'0'900'16,"0"0"-803"-16,0 0-58 15,0 0 0-15,42-18-21 16,-19 12-10-16,6 6-11 16,-2 0 3-16,2 3 2 0,-4 4-8 15,-8 6-32-15,-3 0 5 16,-11 4-16-16,-3 0-3 16,-13 1-8-16,-6-1 33 15,-8-1 24-15,-4-5 6 16,-3-1-1-16,3-4 2 15,2-6 16-15,6-3 5 0,9-10-17 16,6-2-3-16,8-7-58 16,2-2-165-16,14-4-233 15,5 2 239-15</inkml:trace>
  <inkml:trace contextRef="#ctx0" brushRef="#br0" timeOffset="58046.67">19919 4543 920 0,'0'0'143'16,"0"0"-80"-16,0 0-12 0,41-20-20 15,-21 14-18-15,6 2-11 16,0 4-6-16,1 0 5 16,-2 7-8-16,-3 3-23 15,-9 3 2-15,-8 4 15 16,-5-1-8-16,-5-1-14 0,-14 1 6 16,-5-3 43-16,-6-3-11 15,-2-3 0-15,-3-6 5 16,4-1 9-16,4-6 27 15,8-8 6-15,8-3-20 16,11-4-21-16,3-3-6 0,21-2-87 16,8 2-168-16,9 0-648 15</inkml:trace>
  <inkml:trace contextRef="#ctx0" brushRef="#br0" timeOffset="58896.9">18056 4925 64 0,'0'0'38'0,"0"0"448"15,0 0-338-15,0 0-10 16,0 0-47-16,4-38-41 16,2 22-27-16,2 3-11 15,3-1-3-15,1 3-2 0,-1 2 0 16,2 6 0-16,5 3-1 15,0 3-1-15,-1 10 3 16,4 1 1-16,-1 2-1 16,2-1 0-16,-1-2 1 15,1-3 1-15,-3-6 11 16,4-4 25-16,0-4 8 0,-4-7 3 16,4-5-20-16,-4-2-22 15,2-1-11-15,-3 2-1 16,-3-1-3-16,0 2-1 15,0 1-20-15,-1-1-99 16,-1-4-210-16</inkml:trace>
  <inkml:trace contextRef="#ctx0" brushRef="#br0" timeOffset="59379.14">18092 5054 233 0,'0'0'-136'0,"0"0"615"16,0 0-359-16,0 0-20 0,0 0-19 15,0 0-12-15,0 0-8 16,0 0-8-16,41-8-1 16,-4-1-3-16,5 1 6 15,10-1-20-15,2-1-16 16,2 3-13-16,-3 0-8 15,-6 0-103-15,-7-6-320 0</inkml:trace>
  <inkml:trace contextRef="#ctx0" brushRef="#br0" timeOffset="60530.55">20171 4688 398 0,'0'0'-282'16,"0"0"846"-16,0 0-456 15,0 0 17-15,0 0-26 16,0 0-39-16,0 0-23 15,0 0-23-15,0 0-9 0,0 0 2 16,43 28-3-16,-24-8-1 16,2 11-1-16,2 6-3 15,2 7 2-15,0 8 1 16,-1 4-2-16,3 5 1 16,1 6 0-16,-1 4-1 0,3 3 2 15,-4 1-2-15,1 6 2 16,1 4 15-16,-1 2 6 15,4 1 10-15,1-1-2 16,5-1-11-16,6-1-9 16,1-4 13-16,8-8 15 0,1-2 3 15,5-7-7-15,7-4-12 16,1-8 0-16,1-4-13 16,3-5-5-16,0-6-3 15,-5-6-1-15,-3-8-8 16,-6-5-35-16,-11-3-12 15,-9-7-7-15,-10-2-17 0,-10-5-43 16,-12-1-62-16,-6-10-109 16</inkml:trace>
  <inkml:trace contextRef="#ctx0" brushRef="#br0" timeOffset="60846.52">21365 6181 987 0,'0'0'71'0,"0"0"-28"0,0 0 11 15,41 21 13-15,-15-10-28 16,5 5-17-16,4 1-16 16,1 4-2-16,4 1-3 15,-4 3 1-15,-3 3-4 16,-6 2 1-16,-7 4-6 0,-6-1 3 15,-12 0 2-15,-4 1-1 16,-14-1-2-16,-11-1 3 16,-7-1 7-16,-5-1 4 15,-5 2-10-15,0-1 11 16,-2-2-11-16,7-3-68 0,6-5-74 16,13-8-146-16,11-9-337 15</inkml:trace>
  <inkml:trace contextRef="#ctx0" brushRef="#br0" timeOffset="61746.57">22131 5970 86 0,'0'0'569'0,"0"0"-548"16,0 0-8-16,0 0-14 0,0 0 5 15,0 0-4-15,0 0-8 16,0 0 4-16,0 0-1 15,0 0 5-15,-6-34 8 16,4 34 28-16,-2 0 25 16,0 0 12-16,-5 0-21 15,-2 9-24-15,-3 2-14 0,-4 5 7 16,-4 5-8-16,0 6-6 16,-2 0 8-16,4 4 7 15,4-2 2-15,7-1-10 16,7-4-3-16,4 0-4 15,9-4 4-15,9 1 16 0,5-3-1 16,6 0-2-16,0 2 2 16,3 0-8-16,-5 4-3 15,-3 0-2-15,-6 5-3 16,-7 3-7-16,-9 2 0 16,-4 5 0-16,-8 1 1 0,-5 2-3 15,-9-1 1-15,2 0 5 16,-1-2-4-16,3-2-1 15,3-2 0-15,7-2 4 16,7-5 1-16,4-1-3 16,11-1-5-16,8-2 1 15,5 1 4-15,2 1-4 0,1 3 4 16,-4 3-2-16,-3 8-3 16,-8 7 1-16,-9 7-1 15,-6 7 2-15,-9 8 4 16,-9 5-5-16,-3 7 4 15,-2 2 1-15,2 0-5 0,3 0 12 16,6 1 17-16,4-2 20 16,8-5-4-16,0-1-9 15,9-3-12-15,9-4-5 16,2-6-2-16,7-5-15 0,6-5 1 16,0-7-7-16,5-9-44 15,3-7-89-15,2-13-35 16,3-11-80-16,4-10-162 15</inkml:trace>
  <inkml:trace contextRef="#ctx0" brushRef="#br0" timeOffset="63463.24">23411 5722 63 0,'-4'-6'57'0,"2"-1"482"15,2 0-411-15,0-3 19 16,0 0-44-16,6 2-30 16,6 2-45-16,3 1-15 15,5 4-7-15,6 1-4 0,6 3 0 16,2 7-2-16,0 7-3 16,1 4 5-16,-4 8-4 15,-4 3-1-15,-7 8 3 16,-6 4-6-16,-10 5 1 15,-4 5 6-15,-10 5 0 16,-8 2-1-16,-5 0 5 0,-3 3-1 16,-1-1 0-16,4-1 15 15,0-2 9-15,10-2 8 16,4-3-20-16,9-5-7 16,5-2-3-16,6-4-5 0,7-4 2 15,-1 3 0-15,4-2-5 16,-3 0 6-16,1 2-3 15,0-1-1-15,-4 4 0 16,-4 1 1-16,1 4-1 16,-2 4 2-16,-1 5 0 15,-2 2-3-15,0 4 3 0,0 2-2 16,-1 1 1-16,1-2 0 16,1 1-2-16,2-1 3 15,-3 0 0-15,4 0-2 16,-4-2 1-16,-1 0-1 15,-5-2 1-15,-1-5 2 0,-3-1-1 16,-10-6 9-16,-10-3 3 16,-5-5 4-16,-10-3 15 15,-9-3 8-15,-5-3-20 16,-6-6-13-16,-4-10-10 16,1-11-39-16,-3-12-114 0,4-26-319 15</inkml:trace>
  <inkml:trace contextRef="#ctx0" brushRef="#br0" timeOffset="65767.11">17341 4057 87 0,'0'0'-2'0,"0"0"341"16,0 0-274-16,32-41 53 0,-15 28-6 15,3 1-24-15,1 0-42 16,5 1-15-16,4 2-10 16,-1 1-10-16,6 2-6 15,3 3-5-15,2 3 1 16,3 6 0-16,1 7-1 15,1 7 1-15,0 4-1 0,2 7-2 16,-5 3 4-16,-4 6-1 16,-4 4-4-16,-5 1 3 15,-7-1 0-15,-11 0-5 16,-6 0 3-16,-5-4-1 16,-18-2-13-16,-11-5-7 0,-7 1 22 15,-11-4 8-15,-6-6-3 16,-7-4-19-16,-1-6 30 15,-3-4-14-15,1-10-5 16,0 0 0-16,5-13 4 0,2-5 2 16,5-8 3-16,8-6 4 15,6-7 14-15,10-6 2 16,8-8-4-16,15-2-9 16,8-3 1-16,19 2-14 15,17 5 6-15,12 11-18 0,15 12 11 16,6 18 5-16,4 10-4 15,-2 10-88-15,-8 11-159 16,-4 3-326-16</inkml:trace>
  <inkml:trace contextRef="#ctx0" brushRef="#br0" timeOffset="70713.42">24484 3212 585 0,'0'0'220'16,"0"0"-157"-16,0 0 7 15,0 0-13-15,0 0-20 0,0 0-16 16,-36 54-9-16,33-24 3 15,2 12 0-15,1 11 1 16,0 5 1-16,0 9-6 16,-2 6-3-16,0 3-2 15,-2 2-5-15,-1-1 1 16,-3-2-8-16,0-6-46 0,-1-6-163 16,4-13 93-16,-2-17-239 15</inkml:trace>
  <inkml:trace contextRef="#ctx0" brushRef="#br0" timeOffset="71146.45">24453 3200 114 0,'0'0'756'15,"0"0"-714"-15,0 0 36 16,0 0-70-16,0 0-1 16,0 0 8-16,40 49-12 15,-12-11 0-15,4 7-1 16,0 7 2-16,6 6-3 0,-3 5 1 16,0 1-4-16,-1 2 5 15,0 0-4-15,-4-4 2 16,0-2 1-16,-2-9-2 15,-1-7 7-15,-5-10 25 0,-1-11 0 16,-2-12 49-16,-4-11-7 16,0-11-4-16,-3-19 31 15,-3-14-34-15,1-14-51 16,-4-12-15-16,-4-7-6 16,-2-5-33-16,-7 1-3 0,-2 7-10 15,-1 10 9 1,0 9 9-16,-1 14-12 0,4 15-27 15,2 12-47-15,2 11-109 16,3 3-334-16</inkml:trace>
  <inkml:trace contextRef="#ctx0" brushRef="#br0" timeOffset="71447.99">25338 3655 163 0,'0'0'248'15,"0"0"173"-15,0 0-317 16,0 0-11-16,0 0-75 16,0 0-16-16,40-21 10 15,-2 20-8-15,7 1-11 0,2 0-119 16,2-2-203-16</inkml:trace>
  <inkml:trace contextRef="#ctx0" brushRef="#br0" timeOffset="71629.2">25363 3858 633 0,'0'0'408'0,"0"0"-392"0,0 0-5 16,34 23 14-16,9-26-17 15,14-4-3-15,7-3 1 16,5-7-9-16,0-4-259 15,-5-6-404-15</inkml:trace>
  <inkml:trace contextRef="#ctx0" brushRef="#br0" timeOffset="77164.64">26013 3361 138 0,'2'-15'-23'0,"1"0"418"15,0 0-349-15,-2-1 88 16,1 5-13-16,-2 2-6 16,2 4-33-16,-2 3-7 15,1 2-15-15,1 4-30 16,4 11-22-16,2 10 5 0,2 8 12 16,-4 11-8-16,2 3-13 15,-3 4-2-15,-4-1 1 16,-1-1-5-16,-4-3 2 15,-3-4-19-15,0-2-44 16,1-6-40-16,2-7-5 0,3-8-19 16,1-11-48-16,9-8-158 15</inkml:trace>
  <inkml:trace contextRef="#ctx0" brushRef="#br0" timeOffset="77497.61">26368 3341 73 0,'0'0'739'0,"0"0"-639"15,0 0 30-15,0 0-38 0,0 0-29 16,0 0-30-16,0 0-18 16,-36-24-14-16,32 41-5 15,0 5 2-15,2 6-2 16,2 5 3-16,4 0 1 15,3 2-3-15,6-3 2 0,6 0 1 16,6-4-5-16,3 2 10 16,5-3-3-16,-1 0-3 15,0-3 4-15,-4 0-2 16,-5-3-1-16,-9-2 0 16,-9-2-7-16,-7-3-10 15,-15 1-30-15,-10-4-33 0,-7-5-49 16,-9-6-70-16,3-5-36 15,0-13-131-15</inkml:trace>
  <inkml:trace contextRef="#ctx0" brushRef="#br0" timeOffset="77713.53">26331 3334 525 0,'0'0'350'15,"0"0"-290"-15,0 0 37 0,0 0-12 16,0 0-18-16,0 0-29 16,0 0-18-16,39-27-6 15,3 17 1-15,5 2-9 16,4-1-6-16,1 4-40 16,-3 1-125-16,-3 2-62 0,-9 0-124 15</inkml:trace>
  <inkml:trace contextRef="#ctx0" brushRef="#br0" timeOffset="77980.48">26749 3350 88 0,'0'0'78'16,"-43"40"550"-16,22-21-463 0,2-3-22 15,5 4-30-15,5 3-44 16,3 1-41-16,6 1-11 16,3 1-8-16,9 1-6 15,8-3 2-15,3-4-4 16,6-4-3-16,3-5-7 0,1-4 2 15,0-7-7-15,-3-3 10 16,-3-8-9-16,-8-5 22 16,-9-6-4-16,-9-8-14 15,-5-6-11-15,-14-5-2 16,-7 0-11-16,-6 1 11 0,1 3 2 16,0 10-10-16,2 10-16 15,5 7-54-15,4 6-116 16,9 4-165-16</inkml:trace>
  <inkml:trace contextRef="#ctx0" brushRef="#br0" timeOffset="78313.75">27083 3354 102 0,'0'0'816'0,"0"0"-746"0,0 0 58 15,-47-3-40-15,35 19-62 16,4 4-17-16,2 7-1 16,5 1 0-16,2 5 2 15,10-3-7-15,9-6 0 0,5-7 0 16,8-3-3-16,3-10 9 16,4-4 5-16,1-11-7 15,-4-8 17-15,-6-6 6 16,-9-9-18-16,-14 0 2 15,-8-2-3-15,-14 2-4 16,-8 7-4-16,-10 7-12 0,-3 12 0 16,-3 8-22-16,4 4-112 15,7 8-173-15,12 0-500 16</inkml:trace>
  <inkml:trace contextRef="#ctx0" brushRef="#br0" timeOffset="79165.02">27561 3337 110 0,'0'0'22'16,"0"0"464"-16,0 0-397 16,-7-45 38-16,6 35-10 15,-3 1-11-15,-2 5-39 16,0 4 3-16,-2 4-30 0,-1 12-30 15,-1 11-7-15,-2 7-3 16,3 6-2-16,3 2 5 16,4-2-4-16,2-6 0 15,10-7 3-15,7-7-7 16,8-9 3-16,6-8 15 0,2-6 8 16,3-11 5-16,-4-10-17 15,-5-6 1-15,-10-5-1 16,-10-5-4-16,-7 0-1 15,-18 3 0-15,-3 6-9 16,-7 6 1-16,-4 10-25 0,0 8-71 16,1 7-88-16,4 4-171 15</inkml:trace>
  <inkml:trace contextRef="#ctx0" brushRef="#br0" timeOffset="79664.83">28141 3579 115 0,'0'0'830'16,"0"0"-692"-16,0 0 1 15,0 0-57-15,36 5-34 16,-5-7-9-16,7 2-2 15,8 0-25-15,4 0-10 0,2 1-8 16,-3 2-46-16,-9-1-157 16,-5-1-127-16,-9-1-258 15</inkml:trace>
  <inkml:trace contextRef="#ctx0" brushRef="#br0" timeOffset="79847.5">28229 3736 587 0,'0'0'435'0,"-39"23"-374"16,35-19 33-16,5 0-20 0,17 2-57 15,12-2-5-15,10 2 1 16,10 1-6-16,6-2-1 16,2-4-81-16,-1-1-220 15,-4-6-187-15</inkml:trace>
  <inkml:trace contextRef="#ctx0" brushRef="#br0" timeOffset="88229.16">29120 3360 135 0,'0'0'575'0,"0"0"-528"15,0 0 54-15,-27-44-19 0,24 28-12 16,3 3-22-16,6-1-5 16,5 0-20-16,6 1-4 15,3 3-3-15,6 2-3 16,2 2 2-16,3 5-5 15,2 1-5-15,0 8 1 0,0 6-10 16,-1 8 3-16,-5 2 3 16,-4 7-5-16,-10 5 2 15,-8 3-3-15,-8 4-24 16,-14 2-5-16,-10 2 11 16,-10-2 18-16,-7 0 0 0,-4-6 6 15,0-3-2-15,2-6 4 16,8-6 3-16,7-3 22 15,10-2 33-15,8-5-1 16,11-3-5-16,5-1-10 16,14-1-22-16,12-2 2 0,9-4-4 15,11-2-15-15,7-1 2 16,5-3 0-16,4-2-14 16,1-4-7-16,-8 2-149 15,-7-4-155-15,-8-5-431 16</inkml:trace>
  <inkml:trace contextRef="#ctx0" brushRef="#br0" timeOffset="89464.39">29341 2769 123 0,'-4'-3'237'0,"0"-1"48"15,3-6-172-15,1 0 10 0,0 0-23 16,9-1-28-16,0-1-30 16,5 0-8-16,3 0-1 15,0 2-10-15,2 3-10 16,1 3-6-16,-4 4-10 15,0 0 6-15,-2 10-5 0,-3 5-3 16,-5 6 3-16,-3 3 2 16,-3 2-1-16,-5 3-1 15,-7-2 0-15,0-3 3 16,-2-1 4-16,0-6-4 16,5-4 1-16,-2-5 1 0,6-2-3 15,2-5 5-15,3-1 4 16,6-10-4-16,5-5-1 15,2-7 3-15,4-4-7 16,0-4 6-16,1-3-5 16,2 0-2-16,-7 3 2 0,0 2-2 15,-3 3 1-15,-1 2 3 16,-1 3-4-16,-3 3 4 16,0 4 1-16,-2 3-1 15,0 6 16-15,-3 4 0 16,0 4-22-16,0 13 5 0,0 10-4 15,-3 7 10-15,-3 6 4 16,2 1-4-16,3 0 1 16,1-4 2-16,5-8-5 15,10-8-2-15,8-10 0 16,9-5-6-16,7-6 1 16,3-13-106-16,6-7-366 0</inkml:trace>
  <inkml:trace contextRef="#ctx0" brushRef="#br0" timeOffset="91230.86">29403 3036 191 0,'-1'6'-82'16,"0"-2"508"-16,1-3-375 15,1-1 8-15,4 0 23 16,3 0-3-16,7 0-30 0,1-1-9 16,7 0-22-16,4-2-10 15,2 1-5-15,0 1-1 16,0 1-2-16,0 0-7 16,-5 0-94-16,-2 0-71 0,-8 0-61 15,0 0-157-15</inkml:trace>
  <inkml:trace contextRef="#ctx0" brushRef="#br0" timeOffset="91547.03">29500 3084 59 0,'0'0'41'16,"0"0"-30"-16,0 0 325 15,0 0-282-15,0 0 13 0,-38 6 19 16,30-6-22-16,0 0-15 16,2 0-5-16,0 0-9 15,3 0 4-15,1 0-11 16,-1 0-5-16,3 0 6 16,0 0 1-16,3 0-6 15,2 0-2-15,3 0-10 0,3 1 0 16,4 2 11-16,2 0-13 15,6 1-4-15,2 1-3 16,4-1-7-16,1 0 0 16,1 0 9-16,2-1-82 15,-1-3-188-15,-3-8-236 0</inkml:trace>
  <inkml:trace contextRef="#ctx0" brushRef="#br0" timeOffset="93047.91">25971 3888 152 0,'-3'0'612'0,"-3"2"-543"16,3-1 9-16,1 3-50 15,0 2-13-15,0 3-11 16,2 3 1-16,2 3-3 15,3 0 1-15,3 3 2 0,2 1-3 16,2-2-1-16,0 0 3 16,4-3-5-16,1-2 2 15,4-4 0-15,3-1 4 16,3-4 11-16,4-3 10 16,3 0-16-16,4-4 14 15,2-3-13-15,1 0-3 0,3 0 8 16,-2 2-6-16,3 0-8 15,-1 3 5-15,-1 0-7 16,0 2 4-16,-3 0 0 16,0 0-5-16,-4 4 1 0,-4 1 5 15,-3 4-10-15,-3 1 7 16,-6 4-1-16,-2 0-3 16,-3 2 8-16,-7-1-5 15,0 1 1-15,-6-2 3 16,0-1-6-16,-2-2 1 0,0-2 4 15,0-2-2-15,-1-1 2 16,-1-2 3-16,1-4-2 16,1 0 6-16,0 0 15 15,0-3-2-15,0-4-1 16,2-4-14-16,3-3-5 0,3-1 1 16,4-2-3-16,2-1 3 15,4 1-7-15,2 4-3 16,0-1 8-16,4 4-1 15,-1 1-5-15,-1 2 5 16,4 4-3-16,0-1-3 16,4 4 3-16,0 0 0 0,3 1-9 15,3 5 5-15,3 0-4 16,3 1 6-16,2 0 3 16,5-3-1-16,-1-2 2 15,-2-2 1-15,-2 0-6 16,-3-6 10-16,-9-2-6 0,-5-4 3 15,-10-5 1-15,-5-3 2 16,-9-8-5-16,-4-5-12 16,-12-10-86-16,-7-6-192 15,-6-6-513-15</inkml:trace>
  <inkml:trace contextRef="#ctx0" brushRef="#br0" timeOffset="102680.5">25490 5844 173 0,'-10'-3'503'16,"4"0"-417"-16,-1-4 45 15,2 1-28-15,2 1-16 16,-3-2-28-16,5-2-11 0,1-1 0 15,0-3-13-15,7-1-13 16,2-3 0-16,6 0-9 16,5 0-3-16,5 3-3 15,-1 4-6-15,3 3 1 0,0 7-2 16,0 4-5-16,-1 13 2 16,-2 6 0-16,-3 7 0 15,-5 5 3-15,-6 6-5 16,-4 2 3-16,-6 4 5 15,-7-2 5-15,-6 2-4 0,-5-3 0 16,-2-5-6-16,0-5 5 16,3-9-1-16,3-6-3 15,5-8 3-15,5-11 1 16,4-4 0-16,6-17 3 16,9-8-4-16,7-11 6 15,6-6-1-15,4-4-10 0,2 0 3 16,0 3 1-16,-4 5-2 15,-4 5 2-15,-4 5 2 16,-6 4-6-16,-3 2 4 16,-6 7 0-16,-3 4-2 15,-3 5 4-15,-1 3-5 0,0 6 2 16,-2 2 2-16,-1 15 1 16,-3 8 3-16,2 10-1 15,-2 10 3-15,3 7 11 16,3 3-1-16,0-4-12 15,6-6 1-15,1-4-4 0,6-9-6 16,6-12 4-16,5-8-11 16,6-11-46-16,4-12-99 15,0-13-317-15</inkml:trace>
  <inkml:trace contextRef="#ctx0" brushRef="#br0" timeOffset="103064.13">26454 5901 102 0,'0'0'861'15,"0"0"-770"-15,0 0 44 16,0 0-74-16,0 0-24 15,57 2-1-15,-24-4-1 16,4-2-20-16,4-1-11 16,2 2-5-16,-3-1-37 0,-4 1-174 15,-9-2-145-15,-7 0-322 16</inkml:trace>
  <inkml:trace contextRef="#ctx0" brushRef="#br0" timeOffset="103230.36">26551 6041 147 0,'0'0'906'0,"-39"36"-828"16,34-28 44-16,5-1-43 15,17-4-22-15,13-3-17 16,11 0-8-16,10-10-26 0,10-4 3 16,3-7-139-16,0-7-249 15,-3-4-557-15</inkml:trace>
  <inkml:trace contextRef="#ctx0" brushRef="#br0" timeOffset="104000.17">27218 6172 408 0,'0'0'585'16,"0"0"-514"-16,46-44-24 15,-27 7-18-15,4-7-17 16,0-7-4-16,-2-9-4 16,-4-8-5-16,-6-6 4 15,-6-4-9-15,-5-3 1 0,-2 3-2 16,-7 5 9-16,-8 10-3 15,1 10 11-15,-1 15 12 16,2 12 22-16,0 14 10 16,4 14-17-16,2 24-25 0,1 17-3 15,0 19-4-15,1 19 3 16,-1 11 1-16,3 6-6 16,5-6-3-16,1-9 1 15,11-13-2-15,6-18 3 16,7-18-3-16,6-16 0 0,6-16 9 15,0-9-3-15,-1-19 9 16,-3-9-6-16,-2-6-11 16,-8-2-1-16,-4 6-2 15,-7 9 5-15,-6 11 5 16,1 12 5-16,-5 11-5 16,-1 13 13-16,1 7 28 0,0 7-3 15,0 1-16-15,2 3-24 16,1-7 4-16,2-3-4 15,3-10-2-15,4-10-1 16,3-7 3-16,3-13-3 16,-2-14 3-16,-3-7-9 0,-7-7-18 15,-8-4 9-15,-6-1-7 16,-9 3-15-16,-2 8 2 16,-3 8 10-16,2 11-5 15,3 14-41-15,8 3-83 16,2 11-105-16,5 3-213 0</inkml:trace>
  <inkml:trace contextRef="#ctx0" brushRef="#br0" timeOffset="104431.4">27897 5791 1124 0,'0'0'118'0,"0"0"-16"16,-5-46-16-16,-4 33-38 15,-6 7-35-15,-5 6-13 16,1 3-4-16,-2 11 9 0,3 6-24 16,5 3 10-16,8 2 4 15,5-1-7-15,4-4-3 16,12-4-4-16,8-8-6 16,3-2 14-16,1-6 9 15,-1 0 4-15,-5-3 4 0,-4 2-4 16,-3 2-2-16,-4 12 3 15,-4 10-3-15,-1 8 10 16,2 11 4-16,-2 5-8 16,-3 5 0-16,1 0-1 15,-2 2-7-15,-2 0 4 16,0 2 1-16,-7 2-7 0,-9-4 2 16,-4-5-1-16,-2-7-6 15,-2-13 8-15,-3-13 12 16,1-16 7-16,-2-10 13 15,0-18 1-15,3-15-20 16,4-9-10-16,10-7-14 0,11-3-41 16,3 2-65-16,16 5-141 15,6 5-259-15</inkml:trace>
  <inkml:trace contextRef="#ctx0" brushRef="#br0" timeOffset="104947.6">28281 5421 489 0,'0'0'486'0,"0"0"-431"16,0 0 46-16,0 0-2 0,0 0-42 15,0 0-37-15,-6 61 14 16,6-20 7-16,1 7-10 16,0 5-12-16,-1-2-18 15,1-3 0-15,2-8-25 16,1-10-114-16,6-13-168 0,3-16-353 16</inkml:trace>
  <inkml:trace contextRef="#ctx0" brushRef="#br0" timeOffset="105231.29">28574 5382 792 0,'0'0'297'0,"0"0"-266"16,0 0 42-16,0 0 11 16,-47 13-38-16,37 6-29 15,4 3-5-15,5 5-3 0,3 0-4 16,11 3-7-16,8 0 4 15,7-2 1-15,1 2-4 16,3-3 2-16,-1 1 2 16,-8-2-4-16,-4 0 3 15,-12-1-6-15,-7-2-8 16,-7-3-6-16,-17-2 4 0,-5-2-14 16,-5-5-43-16,-1-6-32 15,-2-5-60-15,5-17-145 16,7-13-241-16</inkml:trace>
  <inkml:trace contextRef="#ctx0" brushRef="#br0" timeOffset="105647.51">28544 5384 175 0,'0'0'844'0,"0"0"-764"15,0 0 59-15,0 0-40 0,0 0-44 16,41-33-18-16,-11 20-17 15,9-1-15-15,7-3-3 16,2 3-2-16,-1 1-10 16,0 6-40-16,-6 1-10 15,-5 6 11-15,-5 0 17 0,-8 3-3 16,-7 6 10-16,-5 3 17 16,-11 4-3-16,-2 2 11 15,-12 5 9-15,0 4 2 16,-8 7 33-16,1-1 16 15,2 2-6-15,4-2 11 0,7-4-22 16,6-4-9-16,3-8-8 16,13-7-13-16,9-10-1 15,8-1 7-15,5-15-3 16,5-5-23-16,-3-7 17 16,-3-5-38-16,-10-4 5 15,-11-2-31-15,-12-2-9 0,-9 7-4 16,-17 4 9-16,-9 10-8 15,-7 12-19-15,-2 8-31 16,-3 10-53-16,9 6-163 16</inkml:trace>
  <inkml:trace contextRef="#ctx0" brushRef="#br0" timeOffset="105965.62">29330 5324 1215 0,'0'0'88'0,"0"0"35"15,-40-40-31-15,21 40-43 16,1 7-37-16,-2 13-10 16,6 9-2-16,4 6-5 0,10 5 2 15,9-2 4-15,9-5-8 16,17-5 2-16,6-11 2 15,7-11 5-15,4-6 5 16,0-13-8-16,-9-11 8 16,-8-8 2-16,-12-7-13 0,-17 1-5 15,-11 0-11-15,-18 6-48 16,-13 11-36-16,-11 11-29 16,-8 10-59-16,2 9-156 15,3 9-294-15</inkml:trace>
  <inkml:trace contextRef="#ctx0" brushRef="#br0" timeOffset="106933.11">28204 6280 211 0,'0'0'-80'16,"0"0"103"-16,0 0 434 16,0 0-339-16,-38-10 39 0,34 4-13 15,4-1-23-15,0 0-24 16,8 0-36-16,3-1-15 15,4 0-22-15,3 3-14 16,3 2-4-16,1 3-7 0,-4 1-1 16,-2 11 3-16,-5 2-9 15,-8 7-3-15,-3 5-11 16,-10 4-13-16,-8 4 29 16,-2 1 9-16,-3 2-2 15,3-1 2-15,5-5 0 16,6-5 4-16,8-5 18 15,6-4 7-15,18-7-4 0,14-3 0 16,12-6-17-16,13-1-12 16,7-13-5-16,5-9-265 15,-2-11-793-15</inkml:trace>
  <inkml:trace contextRef="#ctx0" brushRef="#br0" timeOffset="117381.61">29761 6065 146 0,'0'0'-45'16,"0"0"500"-16,0 0-298 16,0 0 35-16,0 0-40 0,0 0-51 15,0 0-22-15,0 0-21 16,0 0-28-16,52 9-18 16,-26-13 1-16,6-1-12 15,4 1 0-15,3 0-19 16,-2 1-134-16,-2 2-73 15,-7-1-162-15</inkml:trace>
  <inkml:trace contextRef="#ctx0" brushRef="#br0" timeOffset="117565.29">29784 6232 704 0,'0'0'364'15,"0"0"-312"-15,0 0-14 16,0 0 11-16,37 14-12 0,-1-14-21 16,9-2-17-16,7-3-32 15,0-4-179-15,1-4-286 16</inkml:trace>
  <inkml:trace contextRef="#ctx0" brushRef="#br0" timeOffset="118131.8">30615 5793 100 0,'0'0'380'16,"0"0"-40"-16,0 0-323 16,-4 47 37-16,7-23 6 15,2 10-1-15,-2 4-28 16,0 6-6-16,-2 3-8 16,-1-1-8-16,0-2 1 0,-2-2-6 15,-3-2-5-15,-3-6-6 16,4-6-31-16,-1-5-43 15,5-12-106-15,0-11-316 16</inkml:trace>
  <inkml:trace contextRef="#ctx0" brushRef="#br0" timeOffset="118565.09">30881 5895 777 0,'0'0'296'16,"0"0"-240"-16,5-37 39 15,5 24-21-15,7-1-36 16,1 4-21-16,4 2-12 16,2 2-3-16,-1 6-2 0,-1 0-4 15,-2 9 6-15,-2 3-9 16,-8 8-1-16,-4 3-3 15,-5 5-13-15,-1-1 5 16,-4 3 2-16,-4-1 17 16,3-4 4-16,2-1-2 0,3-2 1 15,4-3 9-15,6-2 1 16,7 0 2-16,0 2 3 16,3-2-11-16,-1 2-3 15,-2 0 1-15,-4 1-8 16,-2 0 4-16,-10-1-2 0,-1-1-2 15,-13 2 2-15,-4-4 0 16,-7-1-3-16,-5-5 8 16,-2-3-20-16,2-7-24 15,1-7-46-15,8-11-71 16,11-11-218-16</inkml:trace>
  <inkml:trace contextRef="#ctx0" brushRef="#br0" timeOffset="118699.64">31343 6104 648 0,'0'0'477'15,"0"0"-445"-15,0 0 24 16,0 0-48-16,-21-36-242 16</inkml:trace>
  <inkml:trace contextRef="#ctx0" brushRef="#br0" timeOffset="119265.98">31809 5789 148 0,'0'0'811'0,"40"-22"-716"0,-26 8 28 15,-4 1-32-15,-6 0-55 16,-4 2-18-16,-9 1-10 15,-8 3-5-15,-3 4-2 16,-7 3-9-16,-4 3 10 16,2 11 1-16,6 2-3 0,1 8 2 15,11 0-3-15,7 6-1 16,4 4 1-16,10-1 0 16,6 2 1-16,4 2 3 15,4-1-3-15,0-2 0 16,2-3 3-16,-10-3-7 15,-4-2 9-15,-10-3-4 0,-4-5-4 16,-15-4 4-16,-10-2-9 16,-4-7-2-16,-4-5 20 15,1-1-8-15,3-12 2 16,8-8 8-16,8-10 14 16,11-5 0-16,8-3-14 0,16-3-4 15,10 2-12-15,11 6-11 16,4 7-18-16,5 6-18 15,-4 4-122-15,-2 4-184 16,-9-1-364-16</inkml:trace>
  <inkml:trace contextRef="#ctx0" brushRef="#br0" timeOffset="119632">32071 5729 1006 0,'0'0'159'15,"0"0"-53"-15,0 0 13 16,13-43-15-16,6 32-58 0,4 2-27 16,5 2-20-16,3 0 3 15,2 3-3-15,-3 1-8 16,-1 0-11-16,-3 2-1 15,-2 1 15-15,-9 0 8 16,-1 0-4-16,-6 0 3 0,-4 0 2 16,-3 7-4-16,-1 3 2 15,-2 7 8-15,-4 8 9 16,0 10 11-16,-3 9 13 16,0 10 24-16,-1 8 5 15,-4 3-22-15,0 2-22 0,-4-3-16 16,2-6-12-16,0-9-24 15,6-18-95-15,6-23-285 16</inkml:trace>
  <inkml:trace contextRef="#ctx0" brushRef="#br0" timeOffset="137897.57">29632 7010 696 0,'0'0'364'0,"0"0"-322"16,36 14 18-16,-8-14 26 0,6 0-11 15,8 0-49-15,1 0-19 16,2-3-4-16,-3 0-6 15,-4 1-20-15,-7-1-67 16,-8 0-163-16,-9 0-164 16</inkml:trace>
  <inkml:trace contextRef="#ctx0" brushRef="#br0" timeOffset="138098.31">29667 7125 244 0,'0'0'546'0,"0"0"-461"0,0 0 30 16,0 0-51-16,-11 36-19 16,40-36-2-16,11 0-1 15,8-2-17-15,5-5-33 16,5 0 27-16,0 0-22 0,-4 1-40 16,-6 2-152-16,-9-2-111 15,-8 2-175-15</inkml:trace>
  <inkml:trace contextRef="#ctx0" brushRef="#br0" timeOffset="138749.04">30710 6679 255 0,'0'0'618'0,"0"0"-555"16,0 0 73-16,0 0-5 15,0 0-17-15,0 0-63 0,0 0-22 16,0 0-5-16,0 0 1 16,-12 50 10-16,20-9 1 15,1 7-11-15,-3 6-5 16,-3 6-13-16,-2 1-4 16,-1-1 1-16,-1-4-6 0,-2-6-20 15,0-6-44-15,3-11-82 16,0-15-91-16,7-12-196 15</inkml:trace>
  <inkml:trace contextRef="#ctx0" brushRef="#br0" timeOffset="139115.47">31107 6654 165 0,'0'0'864'0,"0"0"-812"0,0 0 66 15,0 0 4-15,0 0-41 16,0 0-37-16,0 0-20 16,0 0-20-16,8 32-4 15,-14 0 3-15,0 6-3 16,-4 3 2-16,-3 6-6 16,-3-2 6-16,-2 2-1 0,-2-4 0 15,6-8-5-15,2-1 10 16,4-8-6-16,4-8 1 15,4-5 3-15,5-5-3 16,9-2 10-16,5-3 18 16,8-3 9-16,5 0-4 0,8-4-17 15,2-2-15-15,3-2 2 16,-1-2-4-16,-1 0-30 16,-4-2-80-16,-7 1-8 15,-10 0-77-15,-7-1-52 0,-10 0-160 16</inkml:trace>
  <inkml:trace contextRef="#ctx0" brushRef="#br0" timeOffset="139365.99">31239 6778 132 0,'0'0'851'16,"0"0"-812"-16,-7 49 48 15,5-29 43-15,2 4-20 16,0 4-15-16,0 3-24 0,0 6-17 16,0 7-3-16,0 4-13 15,0 4-17-15,0 2-16 16,0 0-4-16,0-3 2 16,-1-6-19-16,0-6-38 15,1-8-41-15,2-13-125 0,6-12-144 16,0-12-562-16</inkml:trace>
  <inkml:trace contextRef="#ctx0" brushRef="#br0" timeOffset="141132.64">27289 4881 54 0,'-7'0'766'15,"1"0"-684"-15,-4-6 21 16,0 1-33-16,-1-1-24 16,-3 2-19-16,-3-1-14 15,-2 1 0-15,-3 0-6 0,-2 1-8 16,-5 0 3-16,0 2 0 16,-2 0-2-16,1 1 3 15,-1 0 0-15,3 0 1 16,4 0 8-16,4 2-1 15,5 0 0-15,5-1 10 0,3 3 7 16,5 0-9-16,2 2-10 16,0 3-7-16,1 2 3 15,3 3-1-15,3 3-5 16,-5 3 3-16,0 6-1 0,0 4-1 16,-2 8 2-16,0 6 0 15,-1 13-3-15,-2 8 8 16,-2 12-2-16,-1 7-2 15,3 12 6-15,1 12-6 16,2 4 3-16,0 6 5 16,0 3-5-16,3 1 1 0,-1-5-1 15,-1-5 2-15,-1-6 9 16,0-9 5-16,-3-12-3 16,0-7-6-16,0-7-9 15,0-14-3-15,0-10 2 16,0-7-8-16,2-16-44 0,1-17-192 15,0-11-323-15</inkml:trace>
  <inkml:trace contextRef="#ctx0" brushRef="#br0" timeOffset="142014.39">29067 4809 497 0,'0'0'363'16,"0"0"-337"-16,0 0 0 16,0 0 12-16,0 0 4 0,48-6-4 15,-18 0-12-15,7-2-10 16,2-1-8-16,5-1-2 15,0 0-3-15,1 0-3 16,-5 0 3-16,-1 2-1 16,-7 1 0-16,-3 1 1 0,-6 3 4 15,-5 2 1-15,-5 0-1 16,-3 1-4-16,-3 0 3 16,-3 2 0-16,0 2-4 15,-4 1 12-15,2 1 3 16,-2 1-1-16,0 2 1 0,0 3-3 15,0 2 2-15,0 4 1 16,0 5 1-16,0 9 2 16,0 6 2-16,0 4-9 15,1 7 1-15,6 3-5 16,3 6-3-16,1 6 3 0,4 4-1 16,-1 6 5-16,0 7 8 15,-2 6-5-15,-2 5-1 16,-2 1-1-16,-5-1-5 15,-3 0 8-15,0 2 22 16,-9-2-5-16,-1-3-4 16,-3 3-8-16,-3-3-5 0,0-2 9 15,-6-3-17-15,3-6-9 16,1-6 6-16,4-9-6 16,4-11 3-16,4-8 1 15,3-8-5-15,3-12 1 16,0-10-23-16,1-11-82 0,3-10-123 15,0-19-90-15,-2-12-670 16</inkml:trace>
  <inkml:trace contextRef="#ctx0" brushRef="#br0" timeOffset="148400.41">5180 7686 82 0,'0'0'535'0,"0"0"-486"0,0 0 105 16,-4-40-21-16,-1 35-30 16,-1 2-25-16,-1 3-27 15,4 4 2-15,-1 12-20 16,0 11-22-16,1 15 0 0,-3 12-3 16,-1 17 0-16,-4 12-4 15,-2 9-3-15,-5 6 3 16,0 1-2-16,0-4-2 15,-1-11 0-15,6-10-26 0,3-18-99 16,2-24-71-16,4-22-262 16</inkml:trace>
  <inkml:trace contextRef="#ctx0" brushRef="#br0" timeOffset="148783.43">5515 7625 857 0,'0'0'288'0,"0"0"-280"15,0 0 16-15,0 0 11 0,0 0-7 16,0 0-8-16,0 0-1 16,-10 41-10-16,-9-1-5 15,0 8-2-15,-6 9 0 16,-2 4-2-16,-2 3 3 15,2-2-4-15,0-5 2 0,2-6 2 16,8-11-3-16,3-6 3 16,7-8 1-16,7-3-4 15,3-5 7-15,13-1 14 16,5-3 4-16,9-1 7 16,10-4-10-16,5-2-11 0,9-6 1 15,2-1-6-15,6-6-1 16,-1-3 1-16,-3-3-5 15,-3-2-4-15,-7-2-81 16,-6 1-54-16,-9-4-75 16,-8-2-189-16</inkml:trace>
  <inkml:trace contextRef="#ctx0" brushRef="#br0" timeOffset="149032.43">5625 7818 1112 0,'0'0'67'15,"0"0"-71"-15,-26 60 8 16,23-21 39-16,-1 11 18 0,-1 14-1 16,2 10 4-16,-3 10-13 15,-1 8-14-15,-1 2-15 16,-2 4-18-16,-1-6-2 15,5-12-7-15,4-18-110 16,2-19-75-16,4-30-129 16,9-25-436-16</inkml:trace>
  <inkml:trace contextRef="#ctx0" brushRef="#br0" timeOffset="149766.01">6443 7641 926 0,'0'0'128'16,"0"0"-76"-16,-6 45-12 15,3-11 15-15,1 10-5 0,-2 13-9 16,-4 8-12-16,-3 9-11 15,-4 3-8-15,-3-1-7 16,0-6 2-16,3-10-2 16,4-12-3-16,1-14 4 15,6-10-2-15,4-12-1 0,0-10 6 16,6-4-1-16,4-14 24 16,5-4 4-16,3-5-23 15,4 0-11-15,3 3 0 16,0 7 0-16,1 6 1 15,1 9 1-15,-4 2 0 16,-6 11 1-16,-3 4 0 0,-5 4-6 16,-7 4 5-16,-2 2-1 15,-11 0 2-15,-9-2-1 16,-5-1-3-16,-4-7-3 16,-2-5-4-16,1-11-20 0,6-5-18 15,6-14-1-15,7-12-59 16,11-9-26-16,7-6 23 15,8-1 60-15,10 5 50 16,6 1-5-16,3 11 14 16,-1 7 41-16,1 9 30 0,-1 8-5 15,-4 5-16-15,-4 7-23 16,-7 7-14-16,-3 7-8 16,-3 5 0-16,-9 5 0 15,-3 5-10-15,0 2 2 16,-6-1-2-16,-3-2-6 15,3-6-65-15,-1-13-76 0,5-14-109 16,2-12-420-16</inkml:trace>
  <inkml:trace contextRef="#ctx0" brushRef="#br0" timeOffset="149915.62">6753 7943 242 0,'0'0'934'15,"0"0"-923"-15,0 0-13 16,0 0 1-16,0 0 2 16,0 0-145-16,-26-44-477 0</inkml:trace>
  <inkml:trace contextRef="#ctx0" brushRef="#br0" timeOffset="150115.46">6947 7646 367 0,'0'0'867'0,"-23"39"-821"16,14-14 23-16,-1 9 31 15,6 10-37-15,0 7-29 16,2 8-16-16,0 3-14 0,1 3 0 16,-1 1-5-16,0-2-15 15,0-5-56-15,-3-6-77 16,1-12-105-16,3-14-169 15</inkml:trace>
  <inkml:trace contextRef="#ctx0" brushRef="#br0" timeOffset="150499.78">6803 8165 670 0,'0'0'446'0,"0"0"-383"0,38 15 51 16,-16-15 12-16,7 0-38 15,1-6-35-15,5-6-21 16,1-4-24-16,0-4-2 16,-1-1-4-16,-2 1 1 15,-6-1-1-15,-4 5-5 16,-5 5 2-16,-9 2 2 0,-7 8-2 16,-2 1-1-16,-9 9 0 15,-7 6-1-15,-1 3 12 16,-3 8-4-16,1 1-5 15,4 0 7-15,6-1-6 16,2-2 1-16,7-2 5 0,12-2 3 16,3-3 1-16,6 0 11 15,5 0-10-15,-1 2-5 16,-3 1-1-16,-2 0-7 16,-9 1 3-16,-7 2-3 15,-8-1-3-15,-18 0 5 0,-14-4-3 16,-19-8-40-16,-15-10-148 15,-8-17-316-15</inkml:trace>
  <inkml:trace contextRef="#ctx0" brushRef="#br0" timeOffset="176299.81">4015 13604 167 0,'0'0'-41'0,"0"0"379"16,0 0-277-16,0 0-4 0,0 0 24 15,0 0 6-15,0 0-44 16,0 0-16-16,0 0 5 16,0 0-8-16,34-4-7 15,-14 4 5-15,5 0-5 16,7 0-4-16,3 3 0 15,7 1 5-15,5-2 9 0,7 0 4 16,3 1-3-16,5-3-3 16,3 2-3-16,0-2 2 15,6 1 4-15,-2-1 4 16,3 0 1-16,-3 0 1 16,2 0-8-16,1-1 4 0,-5 1-2 15,-4 0-10-15,-3 0-9 16,-9 0-3-16,-4 1-5 15,-9 2 1-15,-9 0-1 16,-6 1-1-16,-8-1-2 16,-6-3-45-16,-9-5-163 0,-4-13-268 15</inkml:trace>
  <inkml:trace contextRef="#ctx0" brushRef="#br0" timeOffset="187700.18">10356 10096 188 0,'0'0'308'16,"0"0"-126"-16,0 0-102 15,0 0 13-15,0 0-8 16,0 0 5-16,0 0-36 16,44-37-19-16,-25 34-15 0,2 1-7 15,7 2-6-15,-1 0-4 16,5 5 0-16,1 7-1 15,-2 6-5-15,-4 8-1 16,-2 8-2-16,-8 3-3 16,-10 5-13-16,-7 2-4 0,-9 2-12 15,-15 1-8-15,-10-3 32 16,-8-3 21-16,-7-1-4 16,4-5 0-16,-3-5 3 15,11-5 2-15,8-5 6 16,8-6 9-16,13-2 6 15,6-5 5-15,8 0-9 0,14-1-19 16,12-3 10-16,6-2-2 16,9-1-6-16,1-3 3 15,4-4-10-15,-7-3-25 16,0-5-163-16,-10-5-286 16</inkml:trace>
  <inkml:trace contextRef="#ctx0" brushRef="#br0" timeOffset="187950.07">11004 10015 751 0,'0'0'351'15,"0"0"-332"-15,0 0 6 16,0 0 10-16,10 37 38 0,-8-10-21 15,1 9-18-15,1 6-12 16,0 7-10-16,1 2-8 16,1 1-2-16,1 1-2 15,0-3-13-15,-1-5-82 16,1-10-215-16,2-9-453 0</inkml:trace>
  <inkml:trace contextRef="#ctx0" brushRef="#br0" timeOffset="188802.02">11463 10117 149 0,'0'0'568'15,"0"0"-507"-15,0 0 8 16,0 0-13-16,0 0-9 16,43-23-17-16,-24 18-3 0,6 2 3 15,2 3-17-15,0 0-8 16,0 6 1-16,0 5-8 15,-5 5 2-15,-2 7-6 16,-7 6 2-16,-6 4 2 16,-7 5-6-16,-9 4-9 0,-9 2-14 15,-7 0 24-15,-2-2 9 16,1 0 5-16,-1-6-4 16,7 0 2-16,6-6 10 15,8-5 23-15,6-1 7 16,2-4 11-16,14-4 5 15,6-3-16-15,9-5-20 0,8-3-3 16,3-5-21-16,4-5-7 16,2-10-170-16,-4-8-216 15</inkml:trace>
  <inkml:trace contextRef="#ctx0" brushRef="#br0" timeOffset="189202.96">12240 10221 112 0,'0'0'792'15,"0"0"-784"-15,0 0 16 16,0 0 25-16,0 0-12 0,-44-10-19 15,35 34-14-15,-3 8-1 16,6 7 2-16,4 5 9 16,2 2 5-16,7-5-5 15,10-4-7-15,7-10-5 16,6-7 16-16,6-12 20 16,4-8 2-16,2-11-1 0,1-13-11 15,-5-6-14-15,-7-10-8 16,-10-4-1-16,-17-7-2 15,-8-3 11-15,-17 5 5 16,-10 4-11-16,-7 11-7 0,-5 13-10 16,-3 17 6-16,1 11-4 15,3 17-21-15,8 7-110 16,7 3-203-16,14-3-326 16</inkml:trace>
  <inkml:trace contextRef="#ctx0" brushRef="#br0" timeOffset="189701.68">12552 10512 229 0,'0'0'524'0,"0"0"-439"16,0 0 13-16,48-14-1 16,-34 10-35-16,0 0-36 0,-2 2-11 15,0 2-8-15,-1 0-3 16,-4 2-2-16,2 7-5 15,-7 4-4-15,-2 4 3 16,0 5 6-16,-4 3-1 16,-4 1-1-16,0-1-11 15,-1 1 23-15,2-5-9 0,3 2-3 16,4-3 2-16,5-2-2 16,6 2 0-16,3-3 2 15,5 3-2-15,-1-3 5 16,-2 0-3-16,-1 2-1 15,-3-2 1-15,-4 0-2 0,-6 1-3 16,-2 1 3-16,-11-1 0 16,-7-1-9-16,-6 0 12 15,-5-1-1-15,-9-3 3 16,0-5-20-16,0-8-156 16,4-4-256-16</inkml:trace>
  <inkml:trace contextRef="#ctx0" brushRef="#br0" timeOffset="192667">13282 10271 127 0,'0'0'1'0,"-40"-3"-9"0,17 3 25 16,-3 0 181-16,4 0-156 16,-3 0 36-16,3 0-12 15,4 0 5-15,4 0-16 16,3 0-14-16,5 0-11 15,6 0-14-15,7 0-14 16,14 3 12-16,10-2 15 0,13 1 12 16,12-2-8-16,14 0-11 15,12 0-1-15,9 0-7 16,12-3 5-16,11-1-2 16,11-1 14-16,11 0 2 15,16-1-6-15,13 0-10 0,12 3-1 16,11-1 0-16,7 3 2 15,7 1-3-15,0 0 0 16,3 3-4-16,-3 4 6 16,-2 0 4-16,-7 1-2 15,-8 1-2-15,-11 1-5 0,-12-2-4 16,-13 0 0-16,-8 0-6 16,-13-1-2-16,-10 0 2 15,-8 0-2-15,-8-1 4 16,-10 0-3-16,-9-1-3 0,-11 0 4 15,-10-1-7-15,-13-1-33 16,-11-1-44-16,-18-2-57 16,-9-2-97-16,-11-10-238 15</inkml:trace>
  <inkml:trace contextRef="#ctx0" brushRef="#br0" timeOffset="193015.77">17124 9985 513 0,'0'0'322'16,"0"0"-254"-16,0 0-20 15,40-4 2-15,-15 4 3 16,2 1-22-16,6 4 2 0,5 3 10 15,3 5-8-15,1 3-25 16,-2 6-10-16,-4 7 1 16,-2 2 4-16,-8 6-8 15,-12 4 16-15,-8 0-13 16,-6-1-3-16,-14 1 10 0,-11-4 6 16,-9 0-8-16,-11-1 10 15,-6-4-5-15,-5 0-6 16,-4-4-1-16,-1-6-4 15,-1-6-18-15,6-9-182 16,8-7-310-16</inkml:trace>
  <inkml:trace contextRef="#ctx0" brushRef="#br0" timeOffset="196232.94">14280 9119 154 0,'-1'-3'371'16,"-1"2"-324"-16,2-1 49 16,0-1 5-16,0 2-6 0,0 1-22 15,0 0-1-15,0 10-30 16,0 10-33-16,2 10-4 16,0 12-2-16,3 15-1 15,-3 10 0-15,0 4-1 16,0 1 1-16,-1-4-2 0,-1-6-1 15,0-11 1-15,1-13 0 16,0-8 0-16,-1-10 1 16,0-9 0-16,2-5 1 15,0-6 5-15,0-7 47 16,0-10 2-16,1-6-19 0,4-7-20 16,0 0-9-16,5-1-7 15,6 5-9-15,5 5 9 16,1 8-3-16,3 8 6 15,0 5-4-15,-3 7-3 16,-3 7-1-16,-8 7 0 0,-9 5-2 16,-4 2-2-16,-13 2-41 15,-9 3-24-15,-9-2-23 16,-3-4 36-16,0-6 36 16,3-8-7-16,11-6-56 15,9-10-81-15,9-14-217 16</inkml:trace>
  <inkml:trace contextRef="#ctx0" brushRef="#br0" timeOffset="197016.43">14722 9522 275 0,'0'0'433'16,"0"0"-221"-16,0 0-78 15,-43-5-48-15,30 2-39 16,4 3-31-16,-2 0-10 0,-1 7-6 16,2 1 0-16,5 5-7 15,-2 1 0-15,5-1-11 16,2 0 4-16,0-2 6 16,7-1 0-16,-1-5-2 15,3-2 9-15,5-2 4 0,-3-1 3 16,0-1-3-16,1-2 3 15,0 0 9-15,-1 1-12 16,-1 1-5-16,-2 1 5 16,-1 0-9-16,-1 4 3 15,2 1 3-15,-1 0 0 0,1-2 2 16,4-2 2-16,3-1-5 16,3-5 4-16,0-9 1 15,5-5-10-15,3-5 3 16,-3-6 9-16,-4-1-4 15,-3 2 2-15,-5 2-4 16,-4 6 0-16,-5 7-3 0,-2 5-1 16,0 7-5-16,0 2 6 15,-2 8-3-15,-2 6 6 16,4 1-1-16,0 2-1 16,8 1 3-16,-1-4-4 0,3 0 0 15,4-1 5-15,-2-1 0 16,-3-3-2-16,-3 1 2 15,-2 0-4-15,-4 0-13 16,-1 2-35-16,-8-1 24 16,-2 0 26-16,-3 1-3 0,1-2 4 15,1-2 1-15,2-1-1 16,5-2 0-16,5-4 4 16,2-1 5-16,11 0 2 15,5-6 9-15,5-4-6 16,4-2-9-16,0-4 8 0,1-2-17 15,-3-4 11-15,-3-1-4 16,-3-1-3-16,-9 2 0 16,-3 3-5-16,-5 2 1 15,-2 9-3-15,-4 7-2 16,-4 6 5-16,1 12 8 16,-2 4 1-16,4 6 0 0,5 3 7 15,0-3-8-15,12-6-4 16,3-4-2-16,9-7-4 15,6-10-19-15,1-7-155 16,3-13-359-16</inkml:trace>
  <inkml:trace contextRef="#ctx0" brushRef="#br0" timeOffset="197500.98">15683 8930 153 0,'0'0'880'0,"0"0"-796"16,0 0 5-16,0 0-47 15,0 0-31-15,-30 58 7 16,17-12 7-16,-3 9-13 16,-1 9-9-16,-1 4-3 15,5 2 4-15,6-5-3 0,7-5 0 16,0-9 2-16,13-11-2 15,9-12-3-15,6-9 6 16,3-11 1-16,3-6 0 16,1-5 3-16,-4-13-3 15,-8-5 8-15,-6-6-8 0,-13 0-7 16,-6 1 1-16,-15 6-8 16,-10 6-12-16,-9 12 17 15,-4 4-19-15,0 9-37 16,4 4-77-16,11-4-284 15</inkml:trace>
  <inkml:trace contextRef="#ctx0" brushRef="#br0" timeOffset="198550.97">18488 9572 488 0,'-8'-10'90'0,"0"5"88"16,-4 0-112-16,-3 5 45 0,-5 3-37 15,-2 11-26-15,-3 13-16 16,-4 14 5-16,0 18 11 16,0 15 9-16,2 16-6 15,2 17-14-15,6 5-11 0,3 3-11 16,9-3-6-16,3-7-7 15,6-12 3-15,11-17-5 16,7-10-7-16,8-15-2 16,7-14-42-16,1-13-87 15,4-17-92-15,3-8-217 16</inkml:trace>
  <inkml:trace contextRef="#ctx0" brushRef="#br0" timeOffset="199016.37">20123 9400 54 0,'0'0'971'16,"0"0"-882"-16,0 0 50 15,0 0-70-15,0 0-38 16,48 44 1-16,-6-3 10 15,7 12-17-15,3 8-16 0,1 10-1 16,-5 3-10-16,-8 8 5 16,-12 6-5-16,-13 9-3 15,-13 2 3-15,-12 2-7 16,-14 3-14-16,-12-5-3 16,-5-11 17-16,-3-11 5 0,1-10 4 15,1-15 1-15,7-12-6 16,7-14-49-16,8-15-113 15,12-14-143-15,8-19-432 16</inkml:trace>
  <inkml:trace contextRef="#ctx0" brushRef="#br0" timeOffset="199484.74">20828 10302 423 0,'0'0'-291'0,"0"0"909"16,0 0-539-16,2-41 84 0,-6 35-45 16,-1 6-44-16,-4 3-33 15,-2 11-15-15,-3 13-13 16,-2 10-9-16,1 10 3 16,-1 6 6-16,5 3 8 15,7-3-8-15,4-6-4 16,7-9-10-16,10-7 7 0,6-12-6 15,6-6 8-15,2-9-1 16,0-4 1-16,-2-10 7 16,-9-7-7-16,-7-6-7 15,-10-1-3-15,-7 1-1 0,-14 2-8 16,-11 8 1-16,-9 9 5 16,0 7 5-16,1 11-1 15,7 3-63-15,12 0-175 16,16-5-466-16</inkml:trace>
  <inkml:trace contextRef="#ctx0" brushRef="#br0" timeOffset="211288.5">13186 10822 103 0,'0'0'462'15,"0"0"-430"-15,0 0-2 16,0 0 24-16,0 0 6 0,0 0-14 15,40 14-23-15,-20-4-8 16,8 1 1-16,9 4-6 16,11 3-2-16,10 4-3 15,11 3-4-15,13 5-1 16,12 2 2-16,13 4-3 16,12 1 5-16,11 3 5 0,17 2 33 15,7 4 20-15,11 1-37 16,10 2 24-16,6 4-12 15,5 1-1-15,4 4 6 16,1 5-7-16,0 2-13 16,-1 2 5-16,-6 1 7 0,-4 1-1 15,-6-2-10-15,-6 0-10 16,-13-3-2-16,-9-2-2 16,-9-3-3-16,-11-3-5 15,-8-5-1-15,-14-4 1 16,-7-6-2-16,-10-4-1 0,-13-4 1 15,-7-9-6-15,-16-4-25 16,-12-7-40-16,-13-10-85 16,-10-5-65-16,-10-12-290 15</inkml:trace>
  <inkml:trace contextRef="#ctx0" brushRef="#br0" timeOffset="211617.39">17621 12033 586 0,'0'0'394'16,"0"0"-374"-16,-16-47 7 0,8 36 45 15,4 7 16-15,2 2-35 16,0 2-12-16,2 13-24 16,0 6-10-16,2 6 0 15,7 5 2-15,5 7 4 0,6 3-9 16,-2 1-1-16,6 0 3 15,-4 2 1-15,0 0-4 16,-6 2 3-16,-5-4 1 16,-7 0-1-16,-4-5 1 15,-17-5-1-15,-9-3 7 0,-8-5 4 16,-11-3-7-16,-4-3-9 16,-1-4-9-16,2-5 15 15,9-3-19-15,15-5-55 16,13-4-112-16,14-11-181 15</inkml:trace>
  <inkml:trace contextRef="#ctx0" brushRef="#br0" timeOffset="212267.61">18517 11857 121 0,'0'0'717'0,"0"0"-641"15,0 0 51-15,-43-37-34 0,29 35-23 16,1 2-34-16,-3 11-10 16,1 12-7-16,-1 15-8 15,-2 16 1-15,0 14-2 16,3 14 2-16,1 12 6 16,2 4-9-16,7-1-7 0,5-8 0 15,4-4-4-15,10-11 3 16,10-11-28-16,3-14-26 15,8-13-116-15,4-15-119 16,5-15-344-16</inkml:trace>
  <inkml:trace contextRef="#ctx0" brushRef="#br0" timeOffset="212718.6">19923 11749 733 0,'0'0'350'0,"0"0"-236"16,0 0-45-16,0 0-14 15,52 10-16-15,-20 6-12 16,8 7-12-16,3 11-1 16,4 10-4-16,-2 11-9 15,-1 8 1-15,-7 9 1 0,-7 6-4 16,-9 6 4-16,-13 0 0 15,-8-3-3-15,-4-5 5 16,-16-5-2-16,-7-11 1 16,-4-9-8-16,-2-11 11 15,-3-9-9-15,4-11-36 0,4-14-78 16,5-8-108-16,10-19-345 16</inkml:trace>
  <inkml:trace contextRef="#ctx0" brushRef="#br0" timeOffset="212984.37">20501 12478 196 0,'0'0'809'15,"0"0"-766"-15,0 0 37 16,0 0-35-16,0 0-2 16,-3 48-13-16,5-27 12 0,0 5-14 15,2 4-8-15,-4 0-11 16,2 0-3-16,-2-1-6 16,0 0 2-16,0-4-22 15,0-6-95-15,0-8-128 16,0-8-240-16</inkml:trace>
  <inkml:trace contextRef="#ctx0" brushRef="#br0" timeOffset="213317.38">20678 12570 91 0,'0'0'462'15,"0"0"-207"-15,0 0-166 16,0 0-16-16,-40 10-27 16,31 4-21-16,1 6-1 15,4 2 4-15,2 1-11 0,2-1-7 16,5-2 4-16,6-4 3 16,2-5 12-16,4-5 16 15,1-6-2-15,5-2-4 16,-5-9 2-16,0-6-12 0,-6-4-18 15,-4-1-4-15,-8-2 2 16,-4 4-2-16,-12 3 7 16,-5 7-11-16,-6 7-3 15,-3 5-1-15,1 9-59 16,2 1-144-16,8 0-345 0</inkml:trace>
  <inkml:trace contextRef="#ctx0" brushRef="#br0" timeOffset="214250.86">18008 12893 48 0,'0'0'84'0,"0"0"481"16,0 0-494-16,0 0 34 0,0 0-32 15,0 0-13-15,0 0-18 16,0 0-7-16,0 0-9 15,0 0-20-15,-46-22-2 16,25 32 3-16,-5 3 3 16,-6 3 11-16,-9 2 0 0,-8 2 5 15,-11 4 10-15,-9 3 8 16,-10 3-6-16,-9 0 12 16,-8 1-6-16,-10 4-19 15,-2 0-1-15,-7 0-5 16,-2-1-9-16,-4 2 6 0,-2-3-6 15,3-1 3-15,1 2 0 16,6-4-13-16,9 0 1 16,8-2 3-16,11-1-6 15,9-4 1-15,12-2 1 16,16-4-8-16,8-3-12 16,9-4-21-16,9-3-32 0,7-5-33 15,9-2-49-15,2-2-75 16,4-10-71-16,1-7-307 15</inkml:trace>
  <inkml:trace contextRef="#ctx0" brushRef="#br0" timeOffset="214616.69">15943 13275 228 0,'0'0'483'0,"0"0"-235"16,0 0-165-16,0 0 28 15,0 0-3-15,0 0-40 16,0 0-35-16,0 0-21 0,0 0-5 16,-42 15 3-16,25 3-8 15,-3 4 3-15,2 7 6 16,-2 2-2-16,-1 3-4 15,4 0 0-15,1 0-1 16,3-1 2-16,1-4 0 0,2-3-3 16,3-2 3-16,3-5-3 15,4-4-3-15,0-2 1 16,11-2-4-16,11-1 2 16,7-3 3-16,11-1-5 15,12-2-47-15,5-4-133 0,4 0-261 16</inkml:trace>
  <inkml:trace contextRef="#ctx0" brushRef="#br0" timeOffset="-214212.15">12571 13339 192 0,'0'0'655'16,"0"0"-565"-16,-40-3 8 16,22 3-38-16,1 8-30 0,-4 8-22 15,-5 8 1-15,0 13-2 16,-3 13-2-16,4 12-1 16,-1 16-3-16,8 10 6 15,5 9 18-15,9-2-9 16,6-2-5-16,13-8-9 0,8-9 0 15,4-12 0-15,7-11-64 16,1-13-138-16,0-16-202 16</inkml:trace>
  <inkml:trace contextRef="#ctx0" brushRef="#br0" timeOffset="-213796.38">13961 13312 54 0,'0'0'949'0,"0"0"-905"15,0 0-8-15,44 14-1 0,-7-3 10 16,9 8 17-16,13 5-14 16,1 7-13-16,0 6-20 15,-1 10-3-15,-8 6-9 16,-10 8 1-16,-8 7 0 15,-13 7-3-15,-11 3 3 0,-9 3 4 16,-13-2-11-16,-11-3 0 16,-6-8-23-16,-7-10-1 15,-5-10-49-15,1-13-64 16,5-16-104-16,5-16-330 16</inkml:trace>
  <inkml:trace contextRef="#ctx0" brushRef="#br0" timeOffset="-213112.3">14795 14057 233 0,'0'0'-131'0,"0"0"575"0,0 0-319 15,0 0 1-15,0 0 13 16,-11-37-25-16,4 33-31 16,1 1-16-16,-4 2-20 15,4 1-13-15,0 0-14 16,1 7-12-16,-1 10-2 16,1 6-5-16,2 8-2 0,1 9 7 15,0 2-5-15,2 5 3 16,4-1 0-16,3-6-5 15,5-5 2-15,3-7 2 16,5-8-1-16,-1-7 3 16,2-6-1-16,-2-7 2 0,1 0 16 15,-5-8-10-15,-5-4-8 16,-4-4 4-16,-6-2-6 16,-8 1 1-16,-8 4 1 15,-9 6-2-15,-2 6-3 16,0 5 3-16,2 10-6 0,5 2-17 15,7-5-211-15,13-8-571 16</inkml:trace>
  <inkml:trace contextRef="#ctx0" brushRef="#br0" timeOffset="-204761.88">20977 8869 237 0,'0'0'589'0,"0"0"-582"0,52 0 8 16,-8-1 21-16,17-5 7 16,18-2-10-16,19-2 4 15,20-2 4-15,23-5-1 16,24 0-15-16,18-3-18 16,21-3-1-16,22-1 0 0,19 3-5 15,17-3 1-15,15 2 0 16,18 4 5-16,12-2 9 15,18 6 1-15,7 1 16 16,12-1-3-16,13 4-9 16,12 2 3-16,7-1-9 15,5 3 1-15,4 2 0 0,2 1-2 16,0 3 3-16,-4 0 5 16,-3 2-3-16,-4 6 7 15,-11 2-3-15,-11 4-3 16,-11 0 3-16,-13 3-5 0,-17-1-10 15,-23 1 4-15,-20-3-11 16,-24-2 2-16,-23-4 1 16,-26-2-6-16,-29-3 6 15,-28-3-2-15,-27 0-3 16,-28-4-2-16,-28-4-12 0,-28-6-74 16,-26-6-88-16,-22-5-183 15,-34-6-431-15</inkml:trace>
  <inkml:trace contextRef="#ctx0" brushRef="#br0" timeOffset="-203727.09">20943 8815 99 0,'0'0'475'16,"0"0"-313"-16,0 0-50 15,0 0-20-15,-35 10-3 16,29-10-23-16,-2-4-13 16,0-2 0-16,-5 0 4 0,-5-1-17 15,-6-1-15-15,-8-1-12 16,-8 0-9-16,-10 0 2 16,-9 0 2-16,-11-2 2 15,-6-1-1-15,-9 0-7 16,-7-4-3-16,-7-1 6 0,-6-1-2 15,-6-4 8-15,-9-3 14 16,-6-1 7-16,-8-4 11 16,-7 0 3-16,-9-1-14 15,-10-3-9-15,-7 0-7 16,-2-3-6-16,-12 0 5 16,-4-4 1-16,-1-1-4 0,-1-1-5 15,-3 0-1-15,-4-1 1 16,5-1 3-16,-1-2 0 15,-2 0 8-15,-4 0 3 16,0 2-4-16,-1-1-8 16,-3 5-2-16,-1 3 2 0,4 2 6 15,2 5-10-15,8 1 6 16,8 3 11-16,10 0-12 16,13 2 2-16,16 1-8 15,15 1-6-15,15 1 4 16,21-2-2-16,18 3-43 0,20-2-57 15,17-1-136-15,22-7-171 16,17-2-625-16</inkml:trace>
  <inkml:trace contextRef="#ctx0" brushRef="#br0" timeOffset="-202627.94">21133 8800 151 0,'2'-1'567'16,"1"-1"-550"-16,2-1 26 16,-2 1 4-16,3 2 12 0,0 3-20 15,3 6 8-15,1 2-14 16,3 10-6-16,0 6-9 16,5 7-9-16,-2 9-4 15,-3 11-1-15,3 10-3 16,-3 11 5-16,2 11-2 15,-3 10 1-15,3 12 15 0,-1 11 18 16,-1 10 2-16,2 12 4 16,-2 11-9-16,2 10-19 15,-6 13-5-15,0 11-2 16,0 10 15-16,2 11 2 0,-4 10-12 16,2 9 2-16,2 11 12 15,0 11 3-15,0 10-1 16,4 9-4-16,-1 11-8 15,2 6-4-15,-1 9-10 16,2 4 5-16,-2 4 2 0,2-3-2 16,-1-5 3-16,2-5-7 15,-1-11-1-15,-1-13 1 16,5-15-1-16,-3-18-8 16,3-22 3-16,2-23-34 15,0-23-92-15,-5-29-83 16,0-29-153-16,-1-30-227 0</inkml:trace>
  <inkml:trace contextRef="#ctx0" brushRef="#br0" timeOffset="-201411.06">22605 9558 167 0,'2'-4'724'0,"9"-5"-662"16,6 2 6-16,5-3 1 15,5 3-26-15,4 3-31 0,-1 1-7 16,2 3-5-16,-6 3 1 16,-3 5-1-16,-7 6-5 15,-7 3 2-15,-8 5-10 16,-4 2 0-16,-12 4 8 16,-9 2-3-16,-3 1 6 15,-1-1 11-15,1-2-3 0,6-5 5 16,4-3 27-16,10-6 6 15,4-2-2-15,6-5-3 16,10-3-4-16,9-2-3 16,8-2-11-16,4-2-16 15,3-5-7-15,0-3-43 0,-2-3-118 16,-2-4-119-16,-8-1-235 16</inkml:trace>
  <inkml:trace contextRef="#ctx0" brushRef="#br0" timeOffset="-201195.48">23072 9433 473 0,'0'0'583'16,"0"0"-502"-16,0 0 69 16,0 0-39-16,0 0-30 0,0 0-52 15,0 0-4-15,0 0 0 16,40 59-14-16,-26-33-7 15,-2 2-2-15,0-2-7 16,-3 1-49-16,-2-4-104 16,-2-5-102-16,1-5-307 0</inkml:trace>
  <inkml:trace contextRef="#ctx0" brushRef="#br0" timeOffset="-200778.31">23326 9403 135 0,'0'0'917'0,"0"0"-751"15,0 0-55-15,0 0-21 16,43-34-42-16,-18 25-25 0,4-2-11 16,-5 6-13-16,0 4 0 15,-3 1 0-15,-6 12-8 16,-9 5 1-16,-4 7-5 16,-5 4-2-16,-11 6 13 15,-6 2 4-15,-1 1-4 16,0-3 6-16,-1-4-2 0,7-5-1 15,3-2 4-15,9-6 4 16,3-4 12-16,8-4 6 16,9-4-7-16,5-2-1 15,6-3-12-15,5 0-12 16,3-9-45-16,0-5-139 0,-2-3-164 16,0-3-381-16</inkml:trace>
  <inkml:trace contextRef="#ctx0" brushRef="#br0" timeOffset="-200463.56">23800 9423 558 0,'0'0'517'0,"0"0"-404"15,0 0 5-15,-38 21-14 16,31-9-43-16,3 1-15 0,4 3-20 15,2 0-18-15,9 1-4 16,5-4-2-16,5-2-4 16,5-4 1-16,4-5-2 15,3-2-9-15,-1-11 10 0,-3-5-10 16,-6-5 13-16,-7-5 4 16,-11-1-1-16,-5 0-2 15,-15 3 1-15,-9 5-4 16,-6 8 2-16,-4 8-1 15,-2 3-8-15,5 12-12 16,4 0-109-16,9-2-207 0</inkml:trace>
  <inkml:trace contextRef="#ctx0" brushRef="#br0" timeOffset="-198761.35">24134 9616 128 0,'0'2'-24'0,"0"-1"34"15,0 2 9-15,0-3 305 16,0 0-216-16,-2 0 12 16,2 0-18-16,0-2-31 15,0 1-16-15,0-2-4 16,0 0-19-16,2 0 2 16,2-1 12-16,3 1-13 0,1-1 6 15,2-2-11-15,4 4-6 16,1-1-5-16,0 1-11 15,-2 2-4-15,1 0 0 16,-5 6-3-16,-3 1 0 0,-4 4-3 16,-2 2-16-16,-7 1 8 15,-3 5-18-15,-4-1 8 16,-2 1 20-16,2-2 4 16,6-2-2-16,2 1 3 15,6-3 1-15,4-2 7 0,5 2 20 16,9-2-7-16,0-1-10 15,1-1-6-15,2 1-7 16,-7 0 0-16,-1-2-1 16,-8 2-4-16,-5 0 2 15,-5 1 0-15,-11-2 3 0,-8 2 3 16,-2-1-4-16,-4-1-2 16,1-5-41-16,0-3-65 15,6-2-73-15,8-9-197 16</inkml:trace>
  <inkml:trace contextRef="#ctx0" brushRef="#br0" timeOffset="-195444.9">23935 9874 102 0,'-3'2'27'16,"-1"1"-32"-16,2-2 12 15,0-1 227-15,1 0-100 16,0 0-14-16,0 0 11 15,-1-2-16-15,2 0-34 0,-3 0-20 16,2 1 2-16,1 1-18 16,-2 0-8-16,2 3-17 15,0 7-17-15,0 4 1 16,3 10 5-16,2 5 12 16,-2 6 4-16,2 4-10 15,1 2-7-15,1 3 1 0,2 1-4 16,3-2-2-16,-1-1 2 15,3-3 0-15,1-2 2 16,2-5 7-16,2-2 3 16,2 0 7-16,6-6 15 0,3-1-7 15,4-5 4-15,7-1-6 16,5-4 5-16,6-3-6 16,4-3-5-16,2-4 2 15,9-3-8-15,0 0-12 16,0 0-5-16,-3-3-1 0,-5-1-26 15,-7-2-30-15,-12 2-25 16,-7-2-12-16,-12-1-43 16,-7-1-89-16,-7-4-188 15</inkml:trace>
  <inkml:trace contextRef="#ctx0" brushRef="#br0" timeOffset="-195161.83">24665 10265 848 0,'0'0'254'16,"0"0"-106"-16,-18 50-53 16,25-34-8-16,13 2-33 15,7 1-14-15,5 0-10 16,2 1-16-16,2 1-10 0,-4 1 0 15,-5 2-7-15,-7-1-3 16,-13 4-5-16,-7 2-6 16,-7 0 3-16,-16 2 3 15,-8 0-1-15,-5 1 6 16,-3-4-10-16,-2-4-54 0,7-5-101 16,6-11-262-16</inkml:trace>
  <inkml:trace contextRef="#ctx0" brushRef="#br0" timeOffset="-190792.67">25781 10383 139 0,'-5'6'-32'16,"0"-3"35"-16,4-1-69 16</inkml:trace>
  <inkml:trace contextRef="#ctx0" brushRef="#br0" timeOffset="-188811.56">25689 10392 146 0,'0'0'15'0,"0"0"333"16,0 0-286-16,0 0 57 0,0 0-16 16,18-39 19-16,-18 39-16 15,-8 0-28-15,-2 10-18 16,-3 7-15-16,-4 10-9 15,-1 9-4-15,3 6-11 16,0 8-6-16,6 0-3 0,9-5-9 16,4-2-5-16,16-11 4 15,7-9-5-15,9-11 3 16,5-11 2-16,5-10-1 16,-2-13 6-16,-2-14-1 15,-8-9-5-15,-10-8-5 0,-9-5 1 16,-11 0-4-16,-4 3 7 15,-11 10 0-15,-7 10 0 16,-4 11 8-16,-5 15-23 16,-2 9-51-16,-2 10-26 15,4 7-62-15,7 3-142 0</inkml:trace>
  <inkml:trace contextRef="#ctx0" brushRef="#br0" timeOffset="-188561.76">26319 10331 833 0,'0'0'456'0,"0"0"-392"0,0 0 35 15,-39 15-38-15,33 2-44 16,-6 7-13-16,-3 8-4 15,-2 5-2-15,-3 2-9 16,-3 3-46-16,0-3-34 16,0-5-74-16,4-11-184 15,1-7-338-15</inkml:trace>
  <inkml:trace contextRef="#ctx0" brushRef="#br0" timeOffset="-188395.32">26047 10379 132 0,'0'0'979'0,"0"0"-889"16,0 0 8-16,51 32 10 15,-26-12-51-15,1 6-44 16,1 0-8-16,-4 2-3 16,3-1-21-16,-3-4-103 0,1-8-146 15,-1-5-177-15</inkml:trace>
  <inkml:trace contextRef="#ctx0" brushRef="#br0" timeOffset="-187361.3">26643 10312 209 0,'0'0'-77'0,"0"0"93"15,0 0 478-15,0 0-356 0,0 0-4 16,0 0-16-16,0 0-5 16,0 0-11-16,-9-40-18 15,20 33-28-15,1 0-20 16,3 0-16-16,2 4-10 15,1 2-8-15,3 1 0 0,-6 0-2 16,0 7-3-16,-4 0 1 16,-6 4-4-16,-4 1-8 15,-2 1-41-15,-7 2-5 16,-5 2 18-16,-3-1 24 16,2-1 0-16,1 1 23 0,5-2-3 15,6 0-4-15,2 1 4 16,2-4 3-16,8 3 2 15,4 2 3-15,1-2 0 16,2 1-4-16,2 1-1 16,-1 1-3-16,-2-1-2 0,-5 1 2 15,-7-3-3-15,-4 0 2 16,-4-1-1-16,-14-1-2 16,-4-1 12-16,-5-3-6 15,-6-2-2-15,2-2 0 16,1-4-28-16,5-8-108 0,8-11-119 15,10-8-363-15</inkml:trace>
  <inkml:trace contextRef="#ctx0" brushRef="#br0" timeOffset="-186692.55">26808 9792 204 0,'0'0'700'0,"0"0"-577"0,0 0-25 16,0 0-31-16,0 0-28 15,54-35-6-15,-33 29-17 16,1 5-12-16,-4 1 1 16,0 5-5-16,-5 5 1 0,-3 6-6 15,-4 2 0-15,-6 1-8 16,-4 1-22-16,-12-2 4 16,0-2 26-16,-10-5 15 15,0-4-6-15,-1-7 1 16,2-1-1-16,6-10 2 15,3-6 9-15,8-4 14 0,8-1-14 16,4 0-15-16,13 0-12 16,7 2-121-16,8 3-438 15</inkml:trace>
  <inkml:trace contextRef="#ctx0" brushRef="#br0" timeOffset="-186161.54">27310 10228 588 0,'0'0'322'0,"0"0"-175"16,0 0-27-16,0 0-56 15,0 0-46-15,-23 40 4 16,27-10 1-16,2 5-14 16,2 6-4-16,-2 1-4 15,1 0-1-15,-4 0-3 0,0-3-53 16,-2-6-89-16,-1-9-126 16,0-10-196-16</inkml:trace>
  <inkml:trace contextRef="#ctx0" brushRef="#br0" timeOffset="-185961.47">27195 10383 242 0,'0'0'796'16,"0"0"-744"-16,0 0 14 15,0 0-24-15,0 0-32 0,0 0 4 16,61 11 18-16,-19-12-27 15,12-6-3-15,6-5-12 16,1-3-205-16,-2-2-516 16</inkml:trace>
  <inkml:trace contextRef="#ctx0" brushRef="#br0" timeOffset="-184810.52">23423 9875 316 0,'0'0'-152'0,"0"0"413"16,0 0-10-16,0 0-133 0,0 0 5 16,0 0-27-16,0 0-50 15,0 0-19-15,0 0-17 16,0 0-7-16,0 0 2 15,6 37-3-15,-4-9 2 16,0 7-1-16,1 5-3 0,-3 10 2 16,0 4 0-16,0 4-2 15,-4 2 4-15,1 2 11 16,1 2 26-16,2 0-3 16,0-3-15-16,0 0-9 15,5 0 2-15,3-4-5 16,1-3-2-16,1-1 2 0,-1-5 2 15,3-1 6-15,0-3-13 16,-1-6-4-16,1-2 1 16,2-5-1-16,3-3-2 15,0-5 3-15,6 0-2 0,0-5 0 16,4-1 4-16,6-1-6 16,3-2 2-16,4-3 2 15,9-1-1-15,4-2-2 16,7-2 3-16,7-1-1 15,6-1 3-15,6-1-5 0,2 0 0 16,2-2 2-16,2 2 0 16,2 0-4-16,2 0 8 15,-4-2-2-15,-4-1-1 16,-4 3 0-16,-3-3-3 16,-10 0 1-16,-5 0-1 15,-7 0-1-15,-7 0 3 0,-6-3-3 16,-7 2-1-16,-5-2-1 15,-7 0-3-15,-4-1-17 16,-5-2-66-16,-4 1-32 16,-5-4-14-16,-2-1-109 15,-7-3-263-15</inkml:trace>
  <inkml:trace contextRef="#ctx0" brushRef="#br0" timeOffset="-184477.77">25031 11043 142 0,'0'0'603'0,"0"0"-493"16,0 0 25-16,0 0-12 16,0 0 0-16,0 0-46 0,0 0-17 15,0 0-14-15,0 0-21 16,0 0-11-16,0 0-6 15,32 8 2-15,-7 3 1 16,6 3-9-16,-2 3 1 16,1 4 1-16,-4 2-5 0,-4 1 6 15,-6 2-9-15,-10-1 4 16,-6 3 4-16,-13-2-2 16,-9 2 4-16,-17 1 0 15,-3-2 0-15,-9-1-2 16,4-1-4-16,0 0-5 15,11-7-58-15,9-4-104 0,14-7-202 16,13-7-444-16</inkml:trace>
  <inkml:trace contextRef="#ctx0" brushRef="#br0" timeOffset="-183293.76">25781 11032 197 0,'-2'-3'-43'0,"1"2"50"16,1-2 410-16,0 0-270 16,0 0-45-16,0 2 4 0,0-2-2 15,0 3-19-15,1 0-3 16,-1 7-15-16,2 7-27 16,0 8-10-16,1 5 2 15,2 8 7-15,-1 6-4 16,1 5-21-16,0 2-4 15,0 0-5-15,-1-3-2 0,0-4-1 16,-1-7-2-16,2-7-12 16,1-9-66-16,-2-14-167 15,3-5-120-15</inkml:trace>
  <inkml:trace contextRef="#ctx0" brushRef="#br0" timeOffset="-182809.28">26401 11093 188 0,'0'0'662'16,"0"0"-494"-16,0 0-34 16,0 0-19-16,-41 30-34 15,30-13-29-15,-1 6-12 16,1 6-16-16,-3 4-12 0,1 6-6 15,-5 0-6-15,2 1 0 16,-1-3 1-16,2-1-16 16,0-8-50-16,3-5-64 15,1-11-85-15,5-7-71 0,6-7-277 16</inkml:trace>
  <inkml:trace contextRef="#ctx0" brushRef="#br0" timeOffset="-182577.85">26149 11130 230 0,'0'0'664'15,"0"0"-574"-15,0 0 52 16,0 0-33-16,0 0-45 16,-13 45-45-16,33-20 1 15,9 4 2-15,7 4-12 0,0 1-3 16,0-1-6-16,-1-5-2 15,-6-1-8-15,-4-4-42 16,-9-6-127-16,-3-7-105 16,-8-6-173-16</inkml:trace>
  <inkml:trace contextRef="#ctx0" brushRef="#br0" timeOffset="-181378">25619 11110 100 0,'0'0'62'0,"0"0"428"0,0 0-369 16,0 0-8-16,0 0-2 15,-30-39-28-15,28 29-21 16,1 0 19-16,1 2-18 16,0 0-33-16,0-1-9 15,4 2 0-15,3 2-7 0,2 2-5 16,3 3-1-16,1 0-2 16,1 1-4-16,1 6 2 15,0 6-4-15,-1 1 1 16,0 2 1-16,-2 5-5 15,-3 2 5-15,-4 3 0 0,-1 2-2 16,-4 2 6-16,-4 1-1 16,-3-2-4-16,-4 2 2 15,-2-3-2-15,-3-1-1 16,0-3 3-16,-4-2-2 16,0-3 2-16,-6 1 2 15,5-4 6-15,1-2 27 0,4-1 6 16,3-4-11-16,5-2-9 15,6-2-10-15,2 0-1 16,11-3 1-16,8 1 31 16,6-3-7-16,11 0-10 15,6 0-16-15,4 0-8 0,6 0 0 16,0-3-3-16,-4 2-2 16,0-1 1-16,-10-2-16 15,-5 0-93-15,-12-4-115 16,-10-4-152-16,-7-2-468 15</inkml:trace>
  <inkml:trace contextRef="#ctx0" brushRef="#br0" timeOffset="-180361.26">25562 10987 99 0,'0'0'72'0,"0"0"437"15,0 0-364-15,0 0-15 16,0 0-35-16,0 0-21 15,0 0-20-15,0 0-14 16,0 0-14-16,22-36-4 0,-4 28 3 16,6 0-2-16,-1 2-2 15,2 3 2-15,2 1-5 16,-5 2-1-16,-1 4-2 16,-2 5-7-16,-2 2-1 15,-2 2 0-15,-4 3-5 0,-1 2 6 16,-2 2-3-16,-4 3-2 15,-2 0 5-15,-2 2-4 16,-3 2-2-16,-8 0 3 16,-2 4-2-16,-6-2 1 15,-5-1 0-15,-2-1-2 0,-4 0 4 16,-3-3 0-16,2-1 7 16,-3-3 27-16,8-3 1 15,3-4-1-15,5-2 1 16,7-2-21-16,3-4-10 15,5 1-4-15,3-2-7 0,0-1 2 16,1-2-5-16,9 1 10 16,-3-1 2-16,5-1-1 15,3 0-3-15,5 0 2 16,3 0-4-16,7 0-4 16,5 0 7-16,7 0-4 0,2 0-2 15,5 0 2-15,-2 0-7 16,0 0-148-16,-5 0-95 15,-5-2-231-15</inkml:trace>
  <inkml:trace contextRef="#ctx0" brushRef="#br0" timeOffset="-179227.43">26768 11130 90 0,'-2'-1'494'0,"2"-2"-295"0,0 0-51 15,0-3-41-15,5 2-38 16,6 0-9-16,-2-1-26 16,4 3-10-16,3 0-8 15,-1 1-9-15,2 1-2 0,-2 1-3 16,2 6-2-16,-4 3 1 15,-2 3-4-15,-5 3-2 16,-2 1 8-16,-4 3-3 16,-5 1-11-16,-3 0-10 15,-6-2 18-15,1 1 5 0,-1-3 2 16,2-2-3-16,4-1 1 16,5-2-1-16,3-1-1 15,2-1 2-15,8 0-2 16,4 0-1-16,4-1 7 15,2 1-3-15,-2 1-3 0,2 0 3 16,-3 3-6-16,-3-2 5 16,-5 2-1-16,-3 3-2 15,-6 0 3-15,-2-1 0 16,-10 1-2-16,-5-2 6 16,-4 1-2-16,-3-2 0 0,-1-3 1 15,-1-2-3-15,2-5-4 16,4-4 0-16,4-4-105 15,6-10-93-15,6-12-255 16,4-5-42-16</inkml:trace>
  <inkml:trace contextRef="#ctx0" brushRef="#br0" timeOffset="-178978.13">26968 10803 379 0,'0'0'642'16,"0"0"-600"-16,0 0 30 0,0 0-34 15,8 46-21-15,-2-25-11 16,2 6-5-16,3 3-1 15,-3-2-78-15,3-1-212 16,2-5-443-16</inkml:trace>
  <inkml:trace contextRef="#ctx0" brushRef="#br0" timeOffset="-178578.91">27401 11129 476 0,'0'0'616'16,"0"0"-580"-16,0 0 36 16,-4 51 9-16,9-27-40 15,-2 5-26-15,1 3-8 0,1 3-4 16,-2 0-3-16,1-3-1 15,-1-2-22-15,1-4-88 16,-4-5-168-16,0-7-214 16</inkml:trace>
  <inkml:trace contextRef="#ctx0" brushRef="#br0" timeOffset="-178394.26">27243 11366 209 0,'0'0'868'0,"0"0"-704"0,0 0-54 16,0 0-25-16,0 0-29 15,50-16-18-15,-18 14-9 16,7-1-21-16,2-2-8 16,0 1-3-16,1-3-98 0,-3-3-231 15,0-1-294-15</inkml:trace>
  <inkml:trace contextRef="#ctx0" brushRef="#br0" timeOffset="-176978.24">23110 9812 123 0,'0'0'11'16,"0"0"5"-16,0 0 347 15,0 0-243-15,0 0 1 0,0 0-28 16,0 0-15-16,0 0-10 15,0 0-5-15,0 0-9 16,0 0-11-16,0 0-22 16,0 0 2-16,1 27-2 15,0 1-13-15,-1 5-3 16,0 8-2-16,0 5-3 0,-1 7 2 16,-1 6-1-16,-3 2-1 15,2 7 1-15,-1 1-1 16,1 6 0-16,-2 0 1 15,2 4-1-15,1 5 0 0,1 4 2 16,-2 5-2-16,1-1 1 16,2-1 2-16,0 1 10 15,-2-1 21-15,2-6 2 16,2-2-1-16,3-4-1 16,4-4-5-16,-3-5-5 15,5-5-1-15,-3-6-11 0,5-7-1 16,-1-5-2-16,4-7-4 15,0-5 0-15,4-5 0 16,3-3-7-16,4-3 5 16,2-4 1-16,3 0-5 0,5-3 4 15,5 0-2-15,4-3 4 16,6 2-3-16,5-3-1 16,5-1 1-16,8-1 0 15,1 0-1-15,10-3 0 16,1 1 1-16,8-2-2 15,6 0 3-15,1 0-1 0,1 3-2 16,-1-1 5-16,-2 2-7 16,-6-1 4-16,-7 0-1 15,-9 1-1-15,-7-2-1 16,-12-1 3-16,-11-2-3 16,-10 1 0-16,-6-3-1 0,-7 1-7 15,-9-3-12-15,-4 0-18 16,-3-2-24-16,0 0-44 15,-1 0-51-15,0-7-82 16,-1-3-182-16</inkml:trace>
  <inkml:trace contextRef="#ctx0" brushRef="#br0" timeOffset="-176661.2">24857 11938 328 0,'0'0'681'16,"0"0"-637"-16,0 0 61 16,0 0-38-16,0 0-37 15,0 0-12-15,0 0 4 16,7 41-4-16,11-23-3 0,3 4-3 16,4 2-4-16,3 1-1 15,-1 0-5-15,-2 1 0 16,-4-2 0-16,-9-3-3 15,-8 3 1-15,-7-1 5 16,-17 1 0-16,-11-1 5 0,-15 2 1 16,-7 1-8-16,-6-2 2 15,1 0-4-15,3 0-3 16,9-4-30-16,13-3-95 16,15-7-202-16,12-5-407 15</inkml:trace>
  <inkml:trace contextRef="#ctx0" brushRef="#br0" timeOffset="-176144.82">25614 12141 643 0,'0'0'357'0,"0"0"-269"15,0 0 50-15,0 0-67 16,0 0-3-16,8 57 1 15,1-26 0-15,2 5-18 0,0 4-20 16,-4 2-17-16,1 2-5 16,-4-1-7-16,0-3-1 15,-4-2 1-15,0-4-4 16,0-1-22-16,-1-8-49 16,-2-5-75-16,2-10-40 0,1-7-156 15,5-4-349-15</inkml:trace>
  <inkml:trace contextRef="#ctx0" brushRef="#br0" timeOffset="-175877.75">26461 12211 372 0,'0'0'740'0,"-43"11"-640"16,16-5 14-16,-2 5-31 16,-2 5-37-16,1 5-22 15,1 3-11-15,2 6-7 16,3 2-5-16,8 2-3 0,-2 0 3 16,7-2-11-16,2-3-66 15,2-8-56-15,4-7-116 16,3-7-250-16</inkml:trace>
  <inkml:trace contextRef="#ctx0" brushRef="#br0" timeOffset="-175677.89">26163 12212 293 0,'0'0'759'15,"0"0"-665"-15,0 0-26 16,7 39 18-16,5-15 8 0,3 4-28 15,2 2-27-15,1 3-16 16,-1-2-15-16,2-2-5 16,-1-4-2-16,-1-4-2 15,0-4-39-15,-2-9-115 0,3-8-152 16,-1-9-270-16</inkml:trace>
  <inkml:trace contextRef="#ctx0" brushRef="#br0" timeOffset="-175061.32">26835 12262 458 0,'0'0'-21'16,"0"0"495"-16,0 0-310 15,0 0-29-15,0 0-17 0,0 0-22 16,0 0-40-16,0 0-20 16,0 0-14-16,44-18-14 15,-23 18-4-15,0 4-4 16,-5 3-2-16,-3 2 1 16,-3 2-3-16,-9 3-4 0,-1 0-2 15,-8 3-15-15,-4 2-5 16,-5-1 26-16,1 2 3 15,1-3 3-15,3 0 0 16,6-1-3-16,6-2 1 16,3 2-1-16,6-1-1 0,4 0 5 15,5 1-2-15,-1 0-1 16,-2 0 2-16,-3-1-3 16,-2-2 1-16,-7 1 2 15,-3-2-3-15,-9-1 0 16,-9 0-6-16,-6-1-14 0,-5-1 15 15,-4-2-3-15,-1 3-8 16,3-6-35-16,5-1-40 16,8-3-79-16,6-6-109 15,10-11-356-15</inkml:trace>
  <inkml:trace contextRef="#ctx0" brushRef="#br0" timeOffset="-174694.14">26950 11951 713 0,'0'0'394'0,"0"0"-335"16,0 0 52-16,14-43-27 0,-2 35-25 15,2-1-45-15,2 4-7 16,0-1-6-16,2 6 0 16,0 0 0-16,-2 7-4 15,-2 6-3-15,-3 5-2 0,-8 5-2 16,-3 5 9-16,-2 5-5 16,-8 1-9-16,-3 0 6 15,2-4 10-15,3-2 1 16,2-6 0-16,6-6-2 15,9-4 0-15,10-3 0 16,11-6 4-16,6-2-1 0,11-1-47 16,3-6-245-16,0-4-286 15</inkml:trace>
  <inkml:trace contextRef="#ctx0" brushRef="#br0" timeOffset="-174444.15">27499 12171 824 0,'0'0'509'16,"0"0"-413"-16,0 0-5 15,-29 39-27-15,32-18-41 16,3 6-20-16,2 5 1 15,0 3-3-15,-2 1-11 0,-2 1-51 16,-3-2-32-16,-1-3-36 16,-4-5-83-16,-1-4-74 15,-4-9-198-15</inkml:trace>
  <inkml:trace contextRef="#ctx0" brushRef="#br0" timeOffset="-174277.21">27336 12378 493 0,'0'0'600'16,"0"0"-479"-16,0 0 5 0,49 26 17 15,-14-23-89-15,7-3-33 16,2 0-14-16,4-3-15 16,-2-8-179-16,-5-5-235 15,-4-5-526-15</inkml:trace>
  <inkml:trace contextRef="#ctx0" brushRef="#br0" timeOffset="-173261.87">22379 10184 765 0,'0'0'391'15,"0"0"-297"-15,0 0-31 0,0 0-21 16,-4 41-14-16,4-18-8 16,0 11 11-16,-3 9-17 15,1 7-8-15,1 9-3 16,1 9-3-16,0 9 0 15,0 8 4-15,3 9-3 0,4 3 2 16,-3 3 5-16,3 5 3 16,-1-1 10-16,4 0 4 15,-5-3 4-15,5 1 4 16,-3-1-2-16,3-5-1 16,0-3-4-16,1-2-2 0,1-6 0 15,3-6-8-15,4-2-7 16,2-4-3-16,8-3 1 15,5-5-6-15,11-3 1 16,8-5 1-16,10-5-4 16,11-3 3-16,12-5 1 15,13-4-3-15,13-5 5 16,11-1-3-16,10-3-5 0,13 0 9 16,9-2-4-16,8-1-4 15,5 1 8-15,1-1-6 16,2-2-1-16,-3-1 4 15,-5 1-5-15,-12-5 1 0,-11-1 5 16,-16-2-6-16,-18-5 0 16,-20-3-4-16,-21-1 0 15,-16-4-35-15,-18-2-10 16,-15-3-5-16,-13 0-23 16,-6-5-50-16,-11-5-107 0,-6-2-121 15,0-3-374-15</inkml:trace>
  <inkml:trace contextRef="#ctx0" brushRef="#br0" timeOffset="-172927.63">25130 12814 775 0,'0'0'365'15,"0"0"-308"-15,0 0 42 16,0 0-49-16,0 0-28 16,0 0-8-16,0 0 11 15,50 32-23-15,-21-24 17 16,5 2-12-16,3 2-7 0,-3 2 1 16,-2 3-3-16,-2 0 1 15,-9 4 1-15,-9 2-2 16,-11 2 0-16,-6 3 4 15,-17 1-1-15,-12 4 9 16,-10 0 2-16,-6 1-6 0,-6-2-5 16,-2-2-31-16,3 0-53 15,6-9-88-15,13-5-172 16,13-12-471-16</inkml:trace>
  <inkml:trace contextRef="#ctx0" brushRef="#br0" timeOffset="-172195.18">25821 13141 39 0,'0'0'775'0,"0"0"-619"16,0 0-7-16,0 0-17 15,-6-37-47-15,25 30-27 16,6 0-6-16,2 4 1 16,5 2-12-16,0 1-25 15,0 1-10-15,-7 9-4 0,-1 3-3 16,-6 4 0-16,-8 4-1 15,-9 4-3-15,-3 3 5 16,-11 3-17-16,-11 3-6 16,-3 0 11-16,-3-4-7 0,0 1 17 15,3-6 6-15,6-3-1 16,2-5 3-16,7-3 16 16,6-2 2-16,5-4-4 15,1-1-11-15,13-1-6 16,4-2 3-16,7-3-4 15,7-1 0-15,8-1 2 0,5-4-21 16,4-2-54-16,0-2-106 16,3-4-159-16,-4 2-226 15</inkml:trace>
  <inkml:trace contextRef="#ctx0" brushRef="#br0" timeOffset="-171961.23">26524 13177 132 0,'0'0'785'0,"0"0"-661"15,0 0 49-15,0 0-44 16,0 0-64-16,0 0-46 16,-27 35-4-16,13-3 1 15,-3 4-4-15,-3 1-5 16,-1 0-7-16,0-3-8 0,1-1-62 15,2-8-53-15,5-7-83 16,4-10-97-16,7-8-240 16</inkml:trace>
  <inkml:trace contextRef="#ctx0" brushRef="#br0" timeOffset="-171777.55">26358 13170 134 0,'0'0'829'0,"0"0"-734"15,0 0 31-15,0 0-47 16,0 37-37-16,17-12-4 16,5 4 1-16,6 3-24 0,4-2-11 15,4-2-1-15,-1-2-14 16,2-2-101-16,-5-3-153 16,-2-8-82-16,-5-2-241 15</inkml:trace>
  <inkml:trace contextRef="#ctx0" brushRef="#br0" timeOffset="-171327.74">26909 13222 214 0,'0'0'836'0,"0"0"-727"0,-42-18 33 16,42 9-27-16,5 2-60 16,8 0-39-16,7 1-8 15,1 2-1-15,2 1-3 16,0 3-5-16,-6 0-2 16,-2 9 2-16,-8 1-5 15,-4 5-11-15,-3 4-27 0,-11-1 3 16,-2 4 30-16,-2 0 11 15,0 0-1-15,3-1 2 16,5-1 0-16,5-2-1 16,2-1 10-16,9 2 1 15,4-2 1-15,3 1-3 0,2-1-7 16,-2 0-1-16,-3 0 0 16,-2-1-2-16,-7-2-1 15,-4 0-5-15,-7-1-11 16,-11-2 9-16,-6-2 5 15,-6-1-7-15,-7-3-20 0,-1-2-44 16,-2-3-68-16,6-8-105 16,5-6-259-16</inkml:trace>
  <inkml:trace contextRef="#ctx0" brushRef="#br0" timeOffset="-170605.85">27093 12775 79 0,'0'0'87'0,"0"0"451"16,0 0-356-16,0 0-21 0,0 0-31 15,0 0-36-15,0 0-40 16,47-12-28-16,-29 12-13 16,-2 2-5-16,-1 2-5 15,-3 3 0-15,-3 0-2 16,-5 2-3-16,-4 2 1 0,0 0-1 16,-8 2-4-16,-1 0-3 15,0 1 15-15,3-2-3 16,-1 0-2-16,7 0-3 15,0-1 3-15,10 1-1 16,3 0 0-16,5 3 3 0,2 0-2 16,0 1-1-16,2-1 2 15,-8 0-3-15,-1-1 0 16,-8-1 3-16,-5-2-3 16,-7 0-1-16,-11-2 3 15,-3 1 2-15,-6 0-2 0,-2 0-16 16,3-2-55-16,-2 1-88 15,7-3-79-15,12-2-261 16</inkml:trace>
  <inkml:trace contextRef="#ctx0" brushRef="#br0" timeOffset="-170127.3">24572 14106 749 0,'-59'10'525'15,"17"-5"-454"-15,17-5 66 16,21 0-46-16,19 0-44 15,29-3-15-15,31-1 12 0,35-2 15 16,34-1-6-16,36-1-18 16,36-2-11-16,25 1-4 15,31-1-5-15,20 3 36 16,26 0-3-16,20 1-10 16,11 2-30-16,7 1-8 0,-2-4-36 15,-8-5-232-15,-11-12-489 16</inkml:trace>
  <inkml:trace contextRef="#ctx0" brushRef="#br0" timeOffset="-166260.96">26107 14471 59 0,'0'0'48'0,"0"0"-35"15,40-39-1-15,-31 28 73 16,1 0-35-16,-4-1-45 16,-1 4 7-16,-2-1 16 0,-1 0 29 15,-1 2 27-15,-1-2 55 16,0 0 3-16,-3-1-28 16,-1 3-3-16,-3 1-12 15,1 1-16-15,-3 3-2 16,2 2-2-16,-2 3-6 0,-2 8-23 15,0 6-26-15,-2 12-6 16,-3 9-4-16,-2 11-2 16,0 10 3-16,-3 11 2 15,4 5-1-15,1 0-1 16,5-1-12-16,9-6 3 0,2-10-6 16,7-9-9-16,13-11 2 15,0-11-12-15,8-11 7 16,2-12 5-16,1-8 14 15,-6-13 1-15,-6-9-1 16,-7-7-6-16,-10-5-5 0,-4 1-4 16,-14 3-6-16,-5 4 3 15,-5 10-4-15,-2 8-1 16,-1 9 1-16,1 6-28 16,3 9-52-16,6 5-119 15,5 0-125-15,8-2-304 16</inkml:trace>
  <inkml:trace contextRef="#ctx0" brushRef="#br0" timeOffset="-165844.11">26712 14503 640 0,'0'0'430'0,"0"0"-322"15,-38-51 86-15,25 33-29 0,-2 2-72 16,1 2-48-16,-4 3-28 16,1 3-4-16,-1 6-14 15,-1 4 0-15,-2 13-3 16,2 12-1-16,-3 11-3 16,5 7-10-16,3 4-13 15,7-4-1-15,7-4-16 0,7-11-9 16,14-12 29-16,7-16 17 15,7-3 14-15,1-16 5 16,-2-6-5-16,2-7 3 16,-10 0 2-16,-5 3 6 15,-5 4 22-15,-7 8 6 0,-5 6 28 16,-4 9 2-16,0 9-35 16,-4 14-19-16,-3 9 1 15,-1 11 0-15,0 5-10 16,1 5-4-16,-3 1-5 15,1 1-1-15,1-1-24 0,-4-2-121 16,-1-5-172-16,4-7-307 16</inkml:trace>
  <inkml:trace contextRef="#ctx0" brushRef="#br0" timeOffset="-164778.04">26899 14900 44 0,'-3'0'605'0,"2"-3"-401"16,0 0-51-16,1 0-35 0,0 1-47 15,0 1-43-15,2 1-9 16,2 1-11-16,3 8-2 15,-3 4 5-15,0 4-5 16,1 6-3-16,-2 2 2 16,-1 5-3-16,-2-2 0 0,1-1-23 15,-1-2-58-15,0-6-50 16,0-6-100-16,0-6-208 16,2-7 53-16</inkml:trace>
  <inkml:trace contextRef="#ctx0" brushRef="#br0" timeOffset="-164462">27073 14911 88 0,'0'0'581'0,"0"0"-324"0,0 0-117 15,0 0-6-15,0 0-70 16,-37 20-44-16,35-7-10 15,2 2-6-15,0 5 0 16,2-1-5-16,5-1 1 16,3 0 2-16,2-5 6 0,1-3-9 15,2-3 1-15,0-5 4 16,-1-2 2-16,-3-5 7 16,-2-6 4-16,-5-3-6 15,-4-6-1-15,-2 1 0 16,-10 1-3-16,-2-2-2 0,-2 7-3 15,1 5-9-15,1 2-4 16,5 3-92-16,8 0-199 16,4-1-604-16</inkml:trace>
  <inkml:trace contextRef="#ctx0" brushRef="#br0" timeOffset="-163343.83">25332 15318 546 0,'-52'23'399'0,"7"1"-346"15,14-4 106-15,18-1-12 16,14 2-45-16,25-5-11 16,22-2 25-16,25-4-14 15,27-9-31-15,31-2-28 16,26-14-14-16,27-3-8 0,27-5-20 16,19 2-3-16,21 3 5 15,18 5-18-15,14 6-4 16,7 4-11-16,5 3-56 15,-2-3-77-15,-12-7-144 16,-16-11-356-16</inkml:trace>
  <inkml:trace contextRef="#ctx0" brushRef="#br0" timeOffset="-160111.71">18985 11886 145 0,'0'0'602'0,"0"0"-533"15,0 0 40-15,-41-19-26 16,29 19-28-16,-1 0-22 16,0 11-13-16,2 11-8 0,-1 10-1 15,2 14-2-15,-2 9 1 16,2 10-2-16,2 5-3 16,3 0-2-16,3-5-3 15,2-7 0-15,7-8-2 16,4-13-4-16,5-7 4 0,-1-13 14 15,2-9-9-15,0-8 6 16,1-6 18-16,-5-9-11 16,-2-7-9-16,-3-6-1 15,-8-4-4-15,-1-2 2 0,-13 3-3 16,-6 4-2-16,-7 8 2 16,-5 6-1-16,0 13 4 15,-5 3 1-15,5 11-12 16,5 5-46-16,8-5-85 15,16-4-207-15</inkml:trace>
  <inkml:trace contextRef="#ctx0" brushRef="#br0" timeOffset="-159609.14">19379 11986 187 0,'0'0'646'16,"0"0"-581"-16,2-39 30 15,-2 22-8-15,-6 1-7 16,-1-1-33-16,-6 0-16 15,2 3-10-15,-4 2 3 0,-1 6-25 16,0 6 14-16,-8 6-14 16,-1 14-1-16,2 9 1 15,1 8-2-15,1 2 3 16,6 1-2-16,10-4-7 16,5-8-15-16,1-7 4 15,13-11 5-15,4-8 18 0,3-4 2 16,2-9 1-16,-1-5-2 15,0-3 0-15,-4 1 2 16,-5 3 17-16,-1 2 10 16,-8 5 0-16,1 3-3 0,-3 5 9 15,0 3-7-15,0 13-22 16,3 5-2-16,1 10 8 16,0 8-2-16,0 7-11 15,-4 10 3-15,-2 5-4 16,-6 3-1-16,-4 1-7 15,-3-4-76-15,-3-8-222 0,5-15-409 16</inkml:trace>
  <inkml:trace contextRef="#ctx0" brushRef="#br0" timeOffset="-153007.74">28481 9615 756 0,'0'0'104'0,"-17"38"-86"16,8-7 30-16,1 15 2 16,-4 9-18-16,2 13-20 15,1 10-5-15,0 12 1 16,1 11-5-16,4 8-2 16,3 15 0-16,1 11-1 0,2 11 0 15,9 7 6-15,5 12-5 16,1 8-1-16,4 8 3 15,0 6-4-15,1 6 2 16,-4 10 1-16,-1 5-2 0,-4 9 1 16,-6 7 1-16,-1 9 1 15,-3 3 9-15,-1 8-4 16,1 3 5-16,2 5 13 16,3 4 1-16,6 2-5 15,1 3 5-15,5 5-17 0,0-2-5 16,2 0-3-16,-3-3 0 15,-4-5-4-15,-4-3 5 16,-6-6-3-16,-5-5 1 16,0-8 2-16,-5-11 2 15,-2-9 29-15,3-13 0 0,2-21-16 16,2-19-8-16,1-22-10 16,4-23-9-16,3-29-117 15,-2-30-179-15,1-32-465 16,-3-32 662-16</inkml:trace>
  <inkml:trace contextRef="#ctx0" brushRef="#br0" timeOffset="-151877.7">30631 9926 82 0,'0'0'616'0,"0"0"-581"16,0 0 49-16,0 0-10 15,0 0-21-15,0 0-10 16,0 0-9-16,0 0-13 0,0 0-9 15,-43-2-6-15,34 29-6 16,-5 14-1-16,1 14 2 16,-2 11 1-16,-2 8-1 15,4 4 1-15,3-5-3 16,7-8 1-16,3-11 1 16,7-11 0-16,10-11-3 0,7-10 8 15,3-14 15-15,4-8 21 16,4-4-3-16,-4-18-19 15,0-6-7-15,-4-9-8 16,-7-3-2-16,-5-1-4 16,-11 4-1-16,-4 5 0 0,-8 5 0 15,-10 8-2-15,-4 9-1 16,-7 9-1-16,0 2-3 16,-1 9-18-16,3 9-31 15,3 1-56-15,7-1-80 16,11-2-162-16,6-5-32 0</inkml:trace>
  <inkml:trace contextRef="#ctx0" brushRef="#br0" timeOffset="-151475.61">31152 10103 81 0,'0'0'924'0,"0"0"-893"15,-32-52 46-15,16 39 10 16,-4 4-52-16,-1 2-28 0,-4 7-3 16,-2 2-6-16,2 9-3 15,2 3-6-15,6 5-24 16,3-1-6-16,10 1-1 16,4-5-7-16,12-3-5 15,7-5 16-15,6-5 38 0,3-1 3 16,0-7 2-16,-4-1-1 15,-4-4 14-15,-6 5 25 16,-5 0 6-16,-7 3 8 16,-1 4-2-16,-1 1-19 15,-1 14-8-15,-3 10-25 16,1 9-1-16,-1 10 6 0,4 5-5 16,0 3 0-16,0 1 3 15,1-4-7-15,2 1 2 16,-3-4-3-16,0-2-27 15,-6-8-99-15,-2-7-85 0,-2-14-258 16</inkml:trace>
  <inkml:trace contextRef="#ctx0" brushRef="#br0" timeOffset="-150177.21">30003 9636 296 0,'-3'7'-167'0,"-1"0"652"15,1 0-421-15,2 6-2 16,1 7-23-16,-1 11-6 15,1 6-14-15,0 12-9 16,0 6-8-16,0 9 2 16,-1 7-2-16,-1 3 1 15,1 4 3-15,-1-2-4 0,0-2 1 16,2-3 13-16,0-6 35 16,0-7 3-16,0-5-6 15,4-7-16-15,-1-8 7 16,1-5-7-16,0-9 0 15,1-1-4-15,-1-8-9 0,-1-3-7 16,3-2-7-16,-3-2-4 16,0-2 0-16,0 0 3 15,3-2-4-15,2 0 6 16,5 0-1-16,7-1 13 16,11-3 4-16,14 0-2 0,12 0 0 15,18-6 10-15,19-3-5 16,20-4 1-16,19-4-9 15,13-2-7-15,14 2-8 16,7-1-1-16,0 2-3 16,-9 3-1-16,-12 2-41 0,-19 4-109 15,-23-3-38-15,-25-3-44 16,-27-5-340-16</inkml:trace>
  <inkml:trace contextRef="#ctx0" brushRef="#br0" timeOffset="-148626.92">29497 9808 314 0,'-4'0'-194'0,"-3"1"622"16,0 4-351-16,-2 2-3 0,-2 7-26 16,-2 7-6-16,-2 8-18 15,-1 8 9-15,2 8 10 16,-1 3-7-16,6 5-1 16,5-2-5-16,4-3-2 15,2-7 4-15,11-7 8 0,7-8-4 16,7-9-6-16,5-10 7 15,3-7 9-15,0 0-9 16,-5-11-16-16,-5-5-4 16,-11-2-1-16,-10-1 0 15,-8-1 16-15,-15 6-12 0,-10 7-15 16,-8 7-3-16,-5 7-14 16,1 10-45-16,6 2-79 15,13-6-138-15,17-9-511 16</inkml:trace>
  <inkml:trace contextRef="#ctx0" brushRef="#br0" timeOffset="-145292.39">30546 10867 53 0,'0'0'701'15,"0"0"-595"-15,0 0 52 0,0 0-36 16,0 0-7-16,0 0-47 16,0 0-21-16,0 0-11 15,-6 43 1-15,10-10-6 16,2 8-8-16,0 6-8 15,1 5-12-15,1 2-4 16,0 0 5-16,0-3-7 0,3-4-68 16,0-8-70-16,-1-14-122 15,0-12-253-15</inkml:trace>
  <inkml:trace contextRef="#ctx0" brushRef="#br0" timeOffset="-143343.56">30937 10864 152 0,'0'-4'-64'0,"0"-1"83"16,0 0-1-16,0-3 323 15,0-2-263-15,0-1 51 16,-3 0-20-16,2 0-22 0,-2 4-23 15,1-1 13-15,0 2-4 16,0 3-2-16,2 3-16 16,0 0-14-16,0 10-22 15,2 7-14-15,5 9 9 16,5 9 9-16,0 6-1 0,2 6 7 16,-1 0-7-16,1 0-17 15,-3-2-2-15,0-3-4 16,-1-3-1-16,-2-2-30 15,-3-4-53-15,-2-8-128 16,-3-6-168-16</inkml:trace>
  <inkml:trace contextRef="#ctx0" brushRef="#br0" timeOffset="-142609.52">31523 10875 107 0,'0'0'749'0,"0"0"-667"0,0 0 17 15,0 0-10-15,42 36-6 16,-4-29-6-16,12 1-30 16,6-1-18-16,4-3-20 15,4 0-18-15,-3-1-50 16,-6-3-21-16,-3 0-202 0,-3-7-394 15</inkml:trace>
  <inkml:trace contextRef="#ctx0" brushRef="#br0" timeOffset="-140326.47">32629 10669 424 0,'-3'0'-182'16,"1"-2"723"-16,0-4-427 15,2 1 19-15,6-1-46 0,9-1-24 16,3 0-18-16,5-2-9 15,5 2-7-15,3 0-8 16,2 1-1-16,0 2-13 16,-3 4-9-16,-3 0 3 15,-1 7-3-15,-5 3-2 0,-4 4-24 16,-3 5 4-16,-7 2-40 16,-4-1 1-16,-4 4 9 15,-8 0 28-15,-8-1 13 16,-1 1 11-16,-5-2 5 15,1-1-1-15,5-1 0 16,2-2 16-16,7-1 6 0,3 0-6 16,5-1 3-16,7 1-7 15,6 1-3-15,6 4-3 16,5 2-1-16,2 4 2 16,0 1-2-16,-1 5 10 0,-5 1-7 15,-8 0-9-15,-12 1-1 16,-9 1 4-16,-18-1 0 15,-13-3-1-15,-12-2-7 16,-11-4-55-16,-5-10-48 16,-3-13-169-16</inkml:trace>
  <inkml:trace contextRef="#ctx0" brushRef="#br0" timeOffset="-139409.33">30014 10657 63 0,'0'0'751'0,"0"0"-633"16,0 0-16-16,0 0-37 15,0 0-17-15,0 0-13 0,-8 41-13 16,8-18-7-16,0 8-9 16,0 11-1-16,0 10-2 15,-1 5-2-15,-4 5 3 16,-3 7-1-16,-1 0-1 15,-3 4 0-15,1-4-3 0,-3 1 0 16,3-6 5-16,3-5-5 16,3-5 2-16,5-5 5 15,1-7 24-15,10-2 13 16,9-2-5-16,9-5 2 16,11-2-5-16,14-3-5 15,15-3 8-15,15-4-2 0,17-5 0 16,14-3 8-16,16-4-20 15,13-3-9-15,5-2-5 16,3 1-5-16,-2-1-3 16,-7 0-3-16,-12 3-26 15,-16 3-60-15,-17 0-73 0,-15 0-34 16,-21-4-94-16,-22-5-261 16</inkml:trace>
  <inkml:trace contextRef="#ctx0" brushRef="#br0" timeOffset="-138725.22">29316 11021 152 0,'0'0'571'0,"0"0"-505"16,0 0-14-16,0 0 5 16,0 0-14-16,-28 42-24 15,21-8-2-15,1 12 7 0,2 8-10 16,4 7-6-16,0 0-5 15,5-3 0-15,8-7-1 16,6-8-2-16,5-15 0 16,6-8 25-16,5-10 7 15,-2-8 16-15,1-4 2 16,-5-12 1-16,-5-5-18 0,-8-4-15 16,-11-5-8-16,-6 2-3 15,-15 1-6-15,-12 7-10 16,-10 9-12-16,-4 9-10 15,-1 9-31-15,0 9-36 16,9 6-102-16,12-4-310 0</inkml:trace>
  <inkml:trace contextRef="#ctx0" brushRef="#br0" timeOffset="-137075.83">30738 12043 405 0,'0'0'-272'0,"0"-1"857"0,-4-1-452 15,2 1 2-15,2 1-32 16,0 0-27-16,0 7-19 16,3 9-10-16,4 11-23 15,1 10-4-15,3 8 7 16,-1 12-10-16,-3 4-7 0,1 4-4 15,-6 1-4-15,-2-5 1 16,0-6-2-16,0-8-33 16,-2-11-78-16,-1-18-220 15</inkml:trace>
  <inkml:trace contextRef="#ctx0" brushRef="#br0" timeOffset="-133843.11">31634 12330 210 0,'0'0'379'0,"0"0"-271"16,-37 7 18-16,30-5-36 15,1-1-22-15,2 1-12 0,4 0-15 16,6 1 3-16,10 0 17 16,10 1 11-16,12-3-17 15,13 1-19-15,6 1-20 16,6-2-9-16,1 0-5 15,-4 1-10-15,-11-2-78 0,-7-3-258 16,-14-11-501-16</inkml:trace>
  <inkml:trace contextRef="#ctx0" brushRef="#br0" timeOffset="-131993.28">32824 11958 111 0,'2'0'-35'0,"2"0"43"15,-2 0 4-15,2 2 0 16,-1-1 172-16,-2-1-38 15,0 0-45-15,-1 0 32 16,0 0-20-16,0 0-24 16,0-3-12-16,0 3 4 0,-2-1-23 15,-2-1-14-15,0 1-18 16,-3-2-7-16,1 3-4 16,-2-1-3-16,-3-1-2 15,-1 2 0-15,-3-1-7 0,2-1-2 16,-5 1 5-16,2 0-6 15,-5-1 7-15,2 1 0 16,0-1 0-16,0 0 1 16,1 0 6-16,4 0-6 15,1 0 1-15,0 0-6 16,6 0 2-16,1 1-2 0,1-1-1 16,0 0 0-16,3 2 4 15,-1-1-5-15,2 1 8 16,0-1-1-16,-1 1-4 15,1 0-1-15,0 0 1 0,1 0-4 16,-4 2 2-16,2 3-3 16,0 3 0-16,1-1 2 15,-2 6-1-15,2 1-1 16,0 6 4-16,0 1-3 16,-1 6 2-16,0 2 0 15,-1-1 0-15,0 3-1 0,-2-1-1 16,2-2-1-16,-2-3 3 15,1-2 0-15,0-2-3 16,2-1 4-16,0-5 4 16,-2-1 4-16,3-2 3 15,-1-5-6-15,1-3 4 0,1 0 5 16,0-2-7-16,4-2 2 16,6 0 14-16,3 0-11 15,9-2-3-15,4 1-3 16,7 1-7-16,0 0-2 15,4 7 1-15,1 4-5 0,-3 6 4 16,-3 3-4-16,-5 3 0 16,-6 4 4-16,-8 0-9 15,-8 3-5-15,-7 0-9 16,-14 0 6-16,-11-1 6 16,-11 0 6-16,-10-4-27 15,-6-5-1-15,-4-6-10 0,-3-8-43 16,5-9-50-16,7-18-252 15</inkml:trace>
  <inkml:trace contextRef="#ctx0" brushRef="#br0" timeOffset="-130277.74">29952 12860 38 0,'-6'21'1124'16,"6"-4"-1097"-16,12-7 62 15,17 3 28-15,13-2-3 16,19-2-31-16,14-2 3 0,16-3-26 15,16-1-29-15,13-3-13 16,9 0-22-16,4-3 10 16,3-1-6-16,-10 1-9 15,-4-1-20-15,-18 4-14 16,-15 0-33-16,-18 0-40 0,-18 0-94 16,-16-1-44-16,-20-4-166 15</inkml:trace>
  <inkml:trace contextRef="#ctx0" brushRef="#br0" timeOffset="-129959.79">30288 13108 89 0,'0'0'982'0,"-47"21"-883"16,32-16 32-16,7 1-27 15,8 1-56-15,15 0-12 0,14 0 2 16,14 0 22-16,18-2-1 16,20-3-23-16,14-2-15 15,14-4-9-15,12-6-10 16,4 0 1-16,-2-1-1 15,-6 0-19-15,-13 0-134 0,-17 0-94 16,-23-2-62-16,-18-2-324 16</inkml:trace>
  <inkml:trace contextRef="#ctx0" brushRef="#br0" timeOffset="-127593.73">30665 13638 188 0,'-3'7'387'0,"-3"3"-152"16,3 5-153-16,2 2 9 15,0 7-28-15,1 4-24 0,0 3-17 16,0 2-11-16,2 0-5 16,-1-5-4-16,1-1-1 15,-1-6 5-15,2-8-9 16,-1-3 8-16,-1-6-7 16,2-5-3-16,-1-13 31 0,1-6 12 15,-2-9-6-15,0-6 0 16,-1-5-7-16,0-4 2 15,-1 2 2-15,0 2-11 16,1 6-5-16,0 7-4 16,5 8-8-16,5 9 3 0,6 10-3 15,-1 7-8-15,3 12 5 16,1 5 5-16,-2 6-3 16,1 0 1-16,-6 1 6 15,1-4-18-15,-6-4-6 16,0-5-2-16,0-9 16 0,0-8 6 15,2-5-4-15,0-13 7 16,-1-10 3-16,1-6-6 16,-2-5 1-16,1 2 0 15,-3 4-1-15,4 6 8 16,0 9 4-16,2 11 0 0,5 6 4 16,3 13-16-16,2 8 0 15,-1 5 2-15,-1 5-4 16,-2 0-1-16,-6-1 0 15,-3-1-55-15,-3-7-91 16,-4-7-95-16,-1-8-377 16</inkml:trace>
  <inkml:trace contextRef="#ctx0" brushRef="#br0" timeOffset="-126626.16">33226 10715 149 0,'2'-4'489'0,"-2"1"-367"16,0-1 25-16,1 1-31 15,-1 0-31-15,1 2-14 16,-1 1-8-16,1 0-22 0,2 1-13 16,-2 6-8-16,3 6-5 15,0 7-3-15,3 6-1 16,-3 6-10-16,1 1 5 15,-2 5-6-15,-1 1 3 16,0-4-2-16,1-2 4 16,0-5-6-16,3-5 9 0,0-5 20 15,1-5 25-15,0-4 3 16,5-3-12-16,3-2-2 16,5-4-18-16,3 0-18 15,10-6-3-15,-1-7-104 16,-1-7-227-16,-2-11-544 0</inkml:trace>
  <inkml:trace contextRef="#ctx0" brushRef="#br0" timeOffset="-120641.36">31676 13417 17 0,'0'0'84'16,"0"0"-70"-16,0 0 10 15,0 0 111-15,0 0-113 16,0 0 35-16,0 0 35 0,-9-40 0 16,-1 34 14-16,-2 1 11 15,0 2-12-15,2-1-18 16,-1 2-29-16,6-1-22 15,4 3-10-15,1 0-9 16,9 0-12-16,6 0 10 0,8 6-2 16,5 0 1-16,9-1-3 15,6 4-6-15,4-1 2 16,3-1-2-16,6-1-6 16,4 1 2-16,1-5 6 15,3-2 1-15,3-2 12 16,1-6 1-16,-1-4-14 0,0 0-3 15,-3 0-4-15,-1-2-2 16,-2 1-1-16,-7 5-1 16,-3 0-4-16,-4 1-22 15,-1-2-4-15,-6 1 34 16,-2 1 1-16,-1-1-2 0,-2-4 1 16,-4 1 2-16,-3 0-3 15,-2-2 2-15,-5-1-1 16,-3-2 3-16,-2 0 1 15,-3-2-4-15,0-2 4 0,-3-1 6 16,-2-5 22-16,0 1 0 16,-1-6-10-16,0-2-8 15,-1-3 2-15,4-4-4 16,0-5 0-16,5-6 3 16,2-6 14-16,5-4-4 15,0-6-2-15,1-1-9 0,-1-3 7 16,-1 0 3-16,-6 4-5 15,-2 1-5-15,0 0-3 16,-5 4-10-16,-2 1 7 16,-2 1-4-16,1 6-7 15,-3 0 6-15,-1 7 0 0,-1 6 0 16,0 4 1-16,-1 7-4 16,-3 3-3-16,-1 6 6 15,1 1-3-15,1 6 2 16,1 1 1-16,0 5-5 15,0 2 2-15,2 0-4 0,0 4-9 16,-1 1 1-16,1 1 5 16,-2 0 1-16,0 0-2 15,-4 5-3-15,0-1 4 16,-2 3 8-16,-3 0 3 16,-2 0-3-16,-1 3 2 0,-3-3-3 15,-1 3 2-15,-2 1 0 16,2 0-4-16,-1 0 2 15,0-1 2-15,4 1-4 16,2-4 3-16,6 1-3 16,2-4-2-16,3-2 2 0,2-1-2 15,1-1-2-15,7-3 10 16,3-7-4-16,4-3 4 16,5-7-3-16,0-3 4 15,2-3 2-15,1 0-5 16,0 0-2-16,-3 2 2 0,1 6-1 15,-5 2-2-15,2 6 5 16,0 6-2-16,-2 4 0 16,1 8-4-16,-1 11-3 15,1 8 2-15,-4 6 1 16,0 5 2-16,-2 3 5 0,-2-1-10 16,1 1-70-16,-1-10-51 15,0-7-124-15,-5-15-327 16</inkml:trace>
  <inkml:trace contextRef="#ctx0" brushRef="#br0" timeOffset="-118308.89">12792 13562 99 0,'0'0'681'16,"0"0"-593"-16,0 0 14 15,0 0-8-15,0 0-12 16,-17-36-13-16,17 33-27 0,-2 3-13 16,2 2-15-16,2 10-19 15,3 8 0-15,3 7 3 16,4 12-1-16,-4 9 9 15,1 7-12-15,-4 8 10 16,-1 1-4-16,-4-2 0 0,0-4-76 16,-4-8-62-16,-1-11-124 15,1-15-251-15</inkml:trace>
  <inkml:trace contextRef="#ctx0" brushRef="#br0" timeOffset="-117659.24">13119 13451 86 0,'0'0'25'0,"0"0"201"16,0 0-111-16,0 0-61 15,0 0 42-15,-2 43 10 0,-3-22-22 16,1 3-33-16,2 6-11 16,-1 2-13-16,3 0-15 15,3-3-1-15,4-3 2 16,6-5 20-16,7-5 12 16,1-5-9-16,5-2 0 0,3-3 3 15,4-1-16-15,-2-2-14 16,-1 3 4-16,-2-1-8 15,-3 4-3-15,-8 2 1 16,-7 5-2-16,-7 2-9 16,-3 5-10-16,-11 1 13 0,-7 2-10 15,-5 1-9-15,-3-2-15 16,1-5-1-16,0-1-33 16,0-12-50-16,5-7-211 15</inkml:trace>
  <inkml:trace contextRef="#ctx0" brushRef="#br0" timeOffset="-117407.02">13150 13462 283 0,'0'0'621'15,"0"0"-587"-15,0 0-5 16,0 0 66-16,0 0 1 15,40-1-30-15,-17-6-6 16,6-5-7-16,7-1-33 0,9-5-15 16,3-2-2-16,7-1-2 15,0 1-12-15,-2 0-95 16,-7 4-114-16,-8 0-211 16</inkml:trace>
  <inkml:trace contextRef="#ctx0" brushRef="#br0" timeOffset="-116604.7">13738 13509 260 0,'0'0'441'16,"0"0"-325"-16,0 0-30 0,0 0 33 15,0 0-29-15,0 0-17 16,0 0-21-16,0 0-19 15,0 0-14-15,0 0-5 16,0 0-1-16,56-33-9 0,-38 32-1 16,2 1-1-16,-2 3-4 15,-7 5 0-15,-2 6-4 16,-2 5-22-16,-7 4-2 16,0 2 3-16,-8 2-20 15,0 0 10-15,-1-3 26 16,-1-1 11-16,4-3 3 0,2-3-2 15,4-4 2-15,2-2 8 16,6-2 6-16,5-2 14 16,0-2-15-16,5 0-6 15,-3-1-3-15,-1 2-6 16,1 2-2-16,-5 2 5 0,-2 4-5 16,-4 5-1-16,-4 5 3 15,-6 4-5-15,-16 6 12 16,-10 6-11-16,-12 4-20 15,-14 3-39-15,-9-3-27 16,-10-6-119-16</inkml:trace>
  <inkml:trace contextRef="#ctx0" brushRef="#br0" timeOffset="-112692.87">4333 15716 111 0,'0'0'471'0,"0"0"-377"15,0 0 35-15,0 0 4 16,0 0-32-16,0 0-45 16,0 0-24-16,5 39 11 0,1-10 8 15,3 10-22-15,1 5-15 16,-4 7-5-16,-2 4-5 15,-2 3-1-15,-1 5 0 16,-1-3-6-16,-2-4-38 16,1-9-127-16,-1-13-106 15,2-15-311-15</inkml:trace>
  <inkml:trace contextRef="#ctx0" brushRef="#br0" timeOffset="-112292.52">4744 15735 485 0,'0'0'383'0,"0"0"-326"15,-37 42 38-15,20-22-23 16,4 4-47-16,0 3-17 15,4-1-3-15,3-1 2 16,6-3-4-16,0-3-3 16,12-3-1-16,7-3 17 0,8-3 15 15,4-2 12-15,4 1 1 16,5 0-18-16,3 0-12 16,-3 4-2-16,-4 1-3 15,-5 3 8-15,-10 2-14 16,-12 4-4-16,-9 4 4 0,-7 1-8 15,-18 3-4-15,-8 2-5 16,-7-2-17-16,-7-1-29 16,4-7-19-16,0-6-11 15,8-12-60-15,5-6-144 16,11-20-302-16</inkml:trace>
  <inkml:trace contextRef="#ctx0" brushRef="#br0" timeOffset="-112092.16">4691 15638 1080 0,'0'0'31'16,"0"0"29"-16,49 14 59 15,-26-11-31-15,6-3-55 0,0 0-18 16,-1 0-10-16,3-1-3 15,0-4-12-15,2-2-84 16,-2-1-128-16,2-1-159 16</inkml:trace>
  <inkml:trace contextRef="#ctx0" brushRef="#br0" timeOffset="-111609.36">5292 15625 331 0,'0'0'762'0,"0"0"-648"16,0 0 17-16,0 0-16 0,0 0-46 15,0 0-30-15,0 0-21 16,0 0-11-16,49-15-10 15,-27 15 1-15,3 1-5 16,-2 6-29-16,-2 2-26 16,-5 4-10-16,-4 4-1 15,-5 2 27-15,-7 5 16 0,-3 2 8 16,-8 5 2-16,-4 2 12 16,-4 0 11-16,1-1 4 15,3-2-2-15,1-3 10 16,6-3 11-16,7-4 9 15,1 0-12-15,9-2-3 0,3-1 2 16,3-1 0-16,3 1-6 16,-2 0-11-16,2 0-2 15,-2 2-3-15,-5-1-1 16,-3 3 1-16,-8 2-7 16,-6 4-6-16,-14-1-20 0,-10 2 33 15,-10 2-36-15,-11-4-50 16,-5-7-60-16,0-8-114 15,3-10-425-15</inkml:trace>
  <inkml:trace contextRef="#ctx0" brushRef="#br0" timeOffset="-105626.22">5712 16095 157 0,'0'-1'158'15,"-2"-2"146"-15,2 2-222 16,0-2 9-16,0 0-35 16,0 0-27-16,0 0-13 15,0 2-4-15,0 0 13 16,0 0 14-16,0 1 28 15,0 0-6-15,-3 6-20 0,-1 4-14 16,0 7-13-16,-3 6 1 16,3 5 4-16,2 6-2 15,2 3 5-15,0 0-4 16,4-3-3-16,5-4-3 0,0-3-8 16,5-4 0-16,-2-6 0 15,0-4-3-15,1-5-2 16,0-5 6-16,-3-3 4 15,-1-1 3-15,-1-8-1 16,-3-1 1-16,-2-3 2 0,-3 1 4 16,-1 0 0-16,-6 2 11 15,-4 3-5-15,0 7-7 16,-5 0-13-16,1 7-8 16,-3 7 2-16,2 2-5 15,5 0-56-15,4-5-52 16,7-8-149-16,9-10-327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27:27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3636 7274 109 0,'0'0'317'0,"0"0"-228"15,0 0-73-15,0 0 19 16,0 0 24-16,0 0-11 16,0 0-4-16,0 0 5 0,38 22-8 15,-25-21-6-15,3 2-7 16,2-1-14-16,5 0-9 16,-2 1-3-16,6 1 0 15,2-1-1-15,0 0 1 16,5-2-2-16,1-1 4 0,6 0-1 15,1 0 1-15,3 0-1 16,2 0 6-16,3 0-6 16,-2 3 5-16,0 1 1 15,0 0-5-15,-2 2 0 16,2 1-4-16,-1 3 0 16,2-1 4-16,-4 1-4 0,2 0 2 15,0 1 5-15,-1-1 8 16,4 1-1-16,2-1-6 15,1 0-4-15,3 0 9 16,0-3 6-16,2 1 10 0,2-2 4 16,-3 0 2-16,1-2-6 15,0 1 5-15,-5-3-3 16,1 0-5-16,-2 1-6 16,-2-2-13-16,0-1-1 15,-4 0-4-15,2 0-1 16,-6 0 0-16,3 0-3 0,-7 0-28 15,2-1-53-15,-4-6-56 16,-4-5-142-16,-4-8-321 16</inkml:trace>
  <inkml:trace contextRef="#ctx0" brushRef="#br0" timeOffset="2165.62">6354 7230 204 0,'0'0'-64'0,"0"0"387"0,0 0-249 16,42 6 21-16,-28-6 22 16,6-2-46-16,5 0-13 15,0 0-17-15,7 1-5 16,2 1-21-16,2 0-8 0,2 0-2 15,-1-2-4-15,1 0 0 16,3-3 1-16,-7-2-3 16,-1-1-17-16,-2-1-38 15,-8 1-62-15,-6-1-63 16,-5 2-80-16</inkml:trace>
  <inkml:trace contextRef="#ctx0" brushRef="#br0" timeOffset="2466.48">6318 7345 160 0,'0'0'582'16,"0"0"-537"-16,0 0 40 16,0 0-6-16,0 0 0 15,40 1-2-15,-11-3-13 16,8-1-23-16,7 0-15 0,7 0-15 16,4 2-9-16,1-1 0 15,5-2-19-15,-1 1-118 16,-6-4-144-16,-9 0-143 15</inkml:trace>
  <inkml:trace contextRef="#ctx0" brushRef="#br0" timeOffset="3351.16">4731 6621 490 0,'0'0'-58'15,"0"0"257"-15,0 0-181 16,0 0 49-16,-5-54-19 15,24 27-6-15,9-3 19 0,10-7 3 16,8-4-12-16,8-3-6 16,14-2-7-16,8 1-6 15,13-2-5-15,10 0-3 16,9 0-6-16,12 3-3 16,3 2-11-16,7 3-2 0,3 3-2 15,4 4 0-15,-1 5 1 16,3 7-3-16,-3 6 3 15,-2 7 1-15,-2 4-4 16,-4 3 4-16,-5 11-2 16,-3 7 0-16,-6 6 0 0,-5 4 12 15,-6 6-3-15,-7 6 4 16,-9 1-8-16,-6 2 6 16,-12 1 1-16,-8-2 0 15,-9-2 4-15,-8 0 0 16,-9-2-2-16,-6-4-5 0,-8-1 2 15,-4-2-4-15,-5-4 1 16,-3-2-4-16,-1-3-3 16,0-2 3-16,-6-4-6 15,4-2 3-15,-5-4 1 16,3-3-3-16,-4-3 1 0,2-1 1 16,-2-3-4-16,0 0-18 15,-6-6-52-15,-1-5-81 16,-7-6-72-16,-6-3-126 15</inkml:trace>
  <inkml:trace contextRef="#ctx0" brushRef="#br0" timeOffset="3666.44">7693 6429 181 0,'0'0'601'0,"0"0"-536"15,0 0 27-15,0 0-44 16,0 0 24-16,0 0-1 16,25 41-11-16,-8-31-12 15,5 3-18-15,1 1-13 0,-1 0-5 16,3 0-1-16,2-1 1 16,-1-1 2-16,-1-4-5 15,-1-1-4-15,1-5 9 16,-5-2 6-16,-1-9 23 15,0-6 14-15,-3-11-13 16,-1-8-28-16,-1-9-12 0,1-8-10 16,2-4-91-16,4-5-85 15,4-4-64-15,6-2-241 16</inkml:trace>
  <inkml:trace contextRef="#ctx0" brushRef="#br0" timeOffset="9648.7">5694 7237 119 0,'0'2'5'15,"0"2"8"-15,0-3-5 16,1 2-5-16,0-1-7 16,2-1 118-16,-3-1-28 0,0 0-41 15,2 0 15-15,-2 0 43 16,0 3 4-16,0-2-44 15,0 2-1-15,0 0-17 16,0 3-18-16,4-1-2 16,1 5-2-16,6 2-1 0,0 3-2 15,0 5 2-15,3 4-1 16,-3 6-13-16,3 1-4 16,-5 5 1-16,3 2-4 15,-2 2-2-15,-5 0 4 16,1-3-4-16,-2-5-8 15,-2 0-15-15,0-5-3 0,-1-7-6 16,-1-4-25-16,0-7-34 16,0-5-100-16,-1-4-101 15</inkml:trace>
  <inkml:trace contextRef="#ctx0" brushRef="#br0" timeOffset="10034.56">5748 7318 161 0,'0'0'-1'15,"0"0"421"-15,0 0-365 16,0 0 25-16,0 0-35 0,0 0-13 15,-43 29-4-15,39-18-11 16,-1 0-10-16,3-2 4 16,-2-2-5-16,2-3 2 15,0-4 0-15,2 0 18 16,0-3 22-16,0-8-14 0,0 0-1 16,4-2-7-16,1 0-11 15,3 0-1-15,-3 3 0 16,6 2-4-16,0 3-2 15,0 3 2-15,5 0-4 16,2 2 1-16,-1 0-4 0,6 2-4 16,-3-2 1-16,0 0-82 15,-4 0-175-15,-5 0-376 16</inkml:trace>
  <inkml:trace contextRef="#ctx0" brushRef="#br0" timeOffset="27484.15">10744 5223 427 0,'0'0'429'15,"0"0"-398"-15,0 0 26 0,0 0-16 16,0 0-7-16,-1 50 1 15,6-14-4-15,1 10-11 16,-2 12-3-16,1 8-11 16,-2 11-1-16,-3 2 0 0,-3-1-6 15,-3 0 2-15,1-10-9 16,1-9-35-16,0-14-8 16,3-15-19-16,1-12-19 15,0-15-16-15,3-13-136 16,1-19 84-16,-2-15-45 0,-2-16 30 15</inkml:trace>
  <inkml:trace contextRef="#ctx0" brushRef="#br0" timeOffset="27683.19">10744 5720 108 0,'-7'-82'167'0,"-3"1"17"16,2 1-31-16,5 7-7 15,3 10-8-15,2 6-12 16,11 9-38-16,8 11-12 0,4 6-31 16,4 8-23-16,4 10-10 15,-1 6-8-15,1 7-4 16,-4 3 2-16,-4 11-3 15,-8 6-4-15,-7 9 0 16,-8 5 3-16,-4 1 9 16,-16 3-4-16,-7 1-13 0,-7-5-7 15,-3-3 15-15,-1-5-41 16,5-9-43-16,2-8-70 16,11-9-120-16,11-8-204 15</inkml:trace>
  <inkml:trace contextRef="#ctx0" brushRef="#br0" timeOffset="28434.36">11061 5352 196 0,'0'0'485'15,"0"0"-397"-15,24 47 23 0,-24-24-2 16,-8 1-38-16,-2 3-38 16,1-4-15-16,0-3-12 15,5-6-4-15,4-6 2 16,3-7-6-16,10-6 15 15,7-10-3-15,0-8-6 16,6-6 4-16,-1-5-4 0,-2-1-4 16,-6 1 2-16,-8 3-3 15,-4 5 2-15,-5 7 2 16,-12 8 4-16,-3 11 7 16,-7 2-11-16,0 11 4 15,-5 8-4-15,2 4-2 0,3 1-2 16,7-2 1-16,4-1-1 15,8-6-5-15,3-7 2 16,13-7-3-16,5-3 9 16,6-12 6-16,3-4-5 15,3-6-1-15,1-4 1 0,-2-3-3 16,-2 2 1-16,-8 2 1 16,-3 4-3-16,-7 5 3 15,-4 5 1-15,-1 7 5 16,-4 1 16-16,-4 3-13 15,1 5-12-15,-1 3 5 0,2 2-4 16,2 1 0-16,2 0-2 16,6-2-5-16,7-2 8 15,6-3-1-15,0 1 1 16,4 0 2-16,-1 1-2 16,-6 0-1-16,-3 3-1 0,-6 4 0 15,-7 3-3 1,-6 1 1-16,-9 3-1 0,-5-2 5 15,-3-2 6-15,2-3-1 16,-1-8-1-16,9-5-3 16,6-4 1-16,2-12 0 15,7-7-5-15,8-6 5 0,5-2-6 16,2-2-3-16,3 3 1 16,-1 5 2-16,-2 6 2 15,0 6-2-15,-4 6 5 16,1 7-4-16,-7 3 0 15,0 9 3-15,0 2 4 0,-5 3 6 16,-1 1 1-16,-1 2-8 16,0-3 0-16,-2-3-1 15,0-2-3-15,0-6-3 16,0-6-86-16,2-8-170 16,0-9-357-16</inkml:trace>
  <inkml:trace contextRef="#ctx0" brushRef="#br0" timeOffset="28566.24">11523 5027 682 0,'0'0'446'0,"0"0"-411"0,0 0 16 15,0 0-9-15,0 0-37 16,-34-42-24-16,37 23-236 16,11-4-534-16</inkml:trace>
  <inkml:trace contextRef="#ctx0" brushRef="#br0" timeOffset="28766.23">11729 4806 635 0,'0'0'520'16,"0"0"-481"-16,0 0 56 0,-16 55 27 16,14-27-53-1,2 8-45-15,0 8-20 0,0 4-1 16,0 2-2-16,0 1-34 15,0 0-78-15,0-7-73 16,0-4-104-16,0-9-114 16,0-12-41-16</inkml:trace>
  <inkml:trace contextRef="#ctx0" brushRef="#br0" timeOffset="29016.49">11635 5212 374 0,'0'0'578'0,"0"0"-457"16,0 0 43-16,0 0-40 15,0 0-44-15,6-46-40 16,15 30-21-16,6-2-16 16,-1 0-2-16,5 2-1 15,-3 2 0-15,-2 6-2 0,-1 3-1 16,-6 5-2-16,-2 7 1 16,-1 6-2-16,-7 5-2 15,1 4 4-15,-6-1 8 16,2 0-2-16,-4-2-8 15,0-7-34-15,0-5-54 16,-2-7-77-16,0-9-196 0,0-11-433 16</inkml:trace>
  <inkml:trace contextRef="#ctx0" brushRef="#br0" timeOffset="29550.58">11859 4918 189 0,'0'0'810'15,"0"0"-772"-15,0 0 10 16,0 0 34-16,0 0-52 16,0 0-24-16,0 0-2 15,43 41-5-15,-24-31-36 0,2 3-31 16,0 1 20-16,0 0 30 16,-1 5 16-16,-3-2 3 15,-2 0-1-15,-5 1 4 16,-1-1 35-16,0 0 11 15,-4 2 2-15,1-4-6 0,-1-2-1 16,4 0-14-16,-5-3-2 16,3-6-3-16,-3-4-1 15,1 0-7-15,1-5-1 16,0-8 9-16,0-6-2 16,-1 1-13-16,3-2-6 0,-2 1-5 15,2 2 2-15,-1 5 0 16,3 5-5-16,2 2 2 15,-1 5-3-15,4 0-1 16,1 0 4-16,-1 3-2 16,3-3 5-16,3-7 1 0,-1-6-1 15,4-8 3-15,-3-6-4 16,-2-3-5-16,-3-4-22 16,-5 2 5-16,-8 3 12 15,-1 9 8-15,-2 7 3 16,-3 12-7-16,-7 11 6 0,1 17 5 15,-3 11 3-15,3 9 20 16,0 6 4-16,6-4-7 16,4-3-14-16,13-11-11 15,10-15-7-15,10-10 14 16,8-10-13-16,7-20-135 16,-1-11-275-16</inkml:trace>
  <inkml:trace contextRef="#ctx0" brushRef="#br0" timeOffset="35436.01">13095 4922 794 0,'2'0'116'15,"7"0"-111"-15,8-4 21 16,10 0 34-16,11-1-36 16,12-2-12-16,14 0 0 0,8-3-4 15,13-1 0-15,7-2-2 16,10 2 2-16,1-3-1 15,-4-1 3-15,-3 3-3 16,-5-1-4-16,-12 1-2 16,-13 1-1-16,-13 1 0 0,-10 2-1 15,-13-1-1-15,-15 2-28 16,-11-2-58-16,-6-3-81 16,-13-4-221-16</inkml:trace>
  <inkml:trace contextRef="#ctx0" brushRef="#br0" timeOffset="35716.57">14031 4473 249 0,'0'0'621'16,"0"0"-614"-16,0 0 34 16,0 0 36-16,53 26-17 0,-24-15-14 15,7 2-12-15,9 0-11 16,1 4-12-16,7 0-7 15,0 0 1-15,-4 3-3 16,-6 1-2-16,-9 2 1 16,-10 0 1-16,-15 2 3 0,-9 2 6 15,-21 3 20-15,-12 3-12 16,-13 1-1-16,-11 1-13 16,-5 4-2-16,-3-1-2 15,2-7-20-15,6-9-178 16,9-11-353-16</inkml:trace>
  <inkml:trace contextRef="#ctx0" brushRef="#br0" timeOffset="44082.51">15244 4145 331 0,'0'0'642'15,"0"0"-620"-15,0 0 51 0,0 0-8 16,0 0-21-16,0 0-21 15,12 54-11-15,3-25 1 16,3 6-5-16,0 5-6 16,-2 5-3-16,-3-2 4 15,-2-3-2-15,1-7-1 16,-6-8 1-16,-1-5-3 0,-1-12 2 16,0-8 1-16,-1-10-9 15,4-12 13-15,-3-11 9 16,3-9-19-16,-1-8 6 15,4-6 1-15,-2 4-1 16,3 5 4-16,1 6-6 0,1 12 1 16,0 8 6-16,3 14 7 15,-3 7 6-15,4 7-6 16,-2 10-1-16,3 6-2 16,-3 1-3-16,-1 4-3 0,-1-2-1 15,-1-5 0-15,1-5-2 16,3-9-1-16,1-7-2 15,2-11 11-15,3-11-2 16,-2-7-5-16,2-3-2 16,-4 0 1-16,-2 6-2 15,-4 6 3-15,0 9-2 0,-3 11 0 16,-1 8-4-16,2 12 14 16,-1 4 28-16,2 3-17 15,2 0-13-15,1-5-3 16,4-8 0-16,0-10-3 0,6-7 0 15,-2-14 14-15,1-10-7 16,-6-8-2-16,-7-5-4 16,-10-1-5-16,-7 2-1 15,-13 5-9-15,-8 9-6 16,-4 9 1-16,-1 11-6 16,1 9-27-16,5 13-34 0,7 4-55 15,9 0-92-15,11-4-276 16</inkml:trace>
  <inkml:trace contextRef="#ctx0" brushRef="#br0" timeOffset="45751.18">16957 3617 577 0,'0'0'257'16,"0"0"-176"-16,0 0 12 15,0 0-10-15,0 0-22 16,0 0-43-16,-21 38-3 0,19-14 1 16,0 6-10-16,2 3-1 15,0-3-1-15,0-2-3 16,9-5 3-16,0-6-3 16,6-9-4-16,3-8 17 15,3-7-5-15,3-11 3 16,-3-12-1-16,-2-8-9 0,-5-6-6 15,-10-6-16-15,-4-5 8 16,-11-5 10-16,-6 3 4 16,-4 2-3-16,-2 5 6 15,2 10 7-15,4 15 23 16,3 11 26-16,7 14-38 0,0 12-20 16,7 15-5-16,0 13-2 15,7 10 2-15,1 5 2 16,5 5-1-16,2-6 0 15,1-7 2-15,3-12-4 16,-1-8 1-16,2-11 1 0,0-13 3 16,-3-5 4-16,4-14 6 15,-3-5-3-15,-2-6-4 16,4 0-2-16,-3 3-4 16,-1 7 4-16,0 7-4 15,2 10 1-15,-1 3-3 0,1 10 1 16,3 1 5-16,-2 3 1 15,0-3-4-15,3-4 1 16,2-6 3-16,1-4-2 16,1-11 5-16,4-9-8 15,-3-5-16-15,-3-8-5 0,-4-3 15 16,-4 5 6-16,-5 3 4 16,-7 9-3-16,-4 8 3 15,-2 11-4-15,-8 8 12 16,-2 11-6-16,-2 4-1 15,2 2-1-15,0-2 2 0,5-2-3 16,3-5-2-16,4-8 4 16,2-5-9-16,7-3 2 15,7-6 14-15,-1-7-5 16,2-2 3-16,3 0-5 16,-1 2-5-16,-3 6 4 15,-3 4-4-15,1 3-2 0,-3 4 4 16,0 6-1-16,-3-3-1 15,2 2 6-15,-3-5-5 16,3-3 2-16,3-4 4 16,0-9-2-16,5-5 1 0,1-3-3 15,1-3-4-15,1 3 4 16,-6 3-1-16,3 6-3 16,-7 5 3-16,3 6-3 15,-6 3-4-15,0 4 7 16,0 0 0-16,1 0 0 15,0-3 2-15,0-4-3 0,5-2 8 16,1-11 0-16,1-4-4 16,0-6-2-16,4 0 0 15,0 1-3-15,-5 4 3 16,-1 6-1-16,-3 6-4 16,0 6 2-16,-3 6-9 0,0 6 4 15,1 4 7-15,0 1 5 16,4-4-2-16,0-2 0 15,2-8-3-15,4-3 3 16,4-10 6-16,3-7-9 16,2-6 0-16,0-5-12 0,-1-3 6 15,-5 0 7-15,-4 3-1 16,-5 4-2-16,-6 6 4 16,-4 5-4-16,-3 7-1 15,-6 6 2-15,-2 1 9 16,-3 7-5-16,-1 6-3 0,1 2-2 15,5 1 3-15,2 4 5 16,4-1-5-16,9 1 4 16,7-1 1-16,7 2 4 15,2 0 0-15,2 5-5 16,2 3-4-16,-4 4 1 0,-2 4-5 16,-8 3 2-16,-5 1 0 15,-7 1-1-15,-3-4-3 16,-11-2-8-16,-6-3 3 15,-4-8 9-15,-4-5 1 16,-2-8 2-16,2-7 3 16,4-8-2-16,2-12 4 0,8-11 10 15,8-11-6-15,4-5-9 16,13-6 4-16,11-6 0 16,6 2 2-16,7 0-2 15,2 0-6-15,4 1 2 16,-2 2-3-16,0 0 0 0,-5 1 3 15,-10 0 2-15,-5 6-6 16,-8 2 0-16,-10 8-12 16,-4 10 3-16,-10 10 1 15,-4 11-4-15,-2 14 14 16,-2 14-2-16,3 12-4 0,3 5 4 16,7 2 0-16,6-6 0 15,15-7 3-15,6-14-3 16,11-10 7-16,5-10-3 15,3-8-5-15,-1-16-111 16,-3-12-222-16,0-8-772 0</inkml:trace>
  <inkml:trace contextRef="#ctx0" brushRef="#br0" timeOffset="54235.59">3840 8210 174 0,'0'0'369'16,"0"0"-318"-16,0 0-17 15,0 0 61-15,0 0-9 16,0 0-21-16,-41-17-23 16,30 20-7-16,-2 5-7 0,1 8-9 15,3 7-11-15,3 8-5 16,2 7-3-16,4 3 1 16,2 2 5-16,9 0-3 15,4-8-2-15,5-9-1 16,1-8 0-16,3-11 15 0,0-7-2 15,-1-8 1-15,-1-12 3 16,-2-6-5-16,-6-5-8 16,-7-3-1-16,-7-2-2 15,-5 0 2-15,-13 1 2 16,-6 7-4-16,-3 4 0 0,-2 10-1 16,2 8-5-16,2 6 7 15,5 13-11-15,7 8-47 16,4 1-63-16,9 0-116 15,2-5-160-15</inkml:trace>
  <inkml:trace contextRef="#ctx0" brushRef="#br0" timeOffset="54517.28">4150 8136 162 0,'0'0'576'0,"0"0"-475"16,0 0-25-16,0 0 13 0,0 0-40 16,0 0-26-16,-9 40-15 15,14-10 5-15,1 7-3 16,-1 3-3-16,1 4-2 15,-2-2-2-15,4-3-5 16,-1-7 2-16,3-5-80 0,-1-13-151 16,0-11-356-16</inkml:trace>
  <inkml:trace contextRef="#ctx0" brushRef="#br0" timeOffset="54950.48">4534 8111 812 0,'0'0'79'0,"-27"42"-71"16,18-15 31-16,1 7 31 15,2 3-32-15,5 4-8 16,1-4 8-16,7-3-14 16,4-8-7-16,5-9 7 0,3-7-8 15,2-10 4-15,1-6-3 16,0-11-3-16,1-5-6 15,-5-7-3-15,-5-2 1 16,-7-3-6-16,-6 1 2 16,-4 2-4-16,-9 5-13 15,-5 8-25-15,-5 5-1 0,1 10 6 16,0 5-10-16,4 12-24 16,3 3-37-16,6 1-55 15,9 0-126-15,2-6-88 16</inkml:trace>
  <inkml:trace contextRef="#ctx0" brushRef="#br0" timeOffset="55283.37">4852 8058 110 0,'0'0'834'0,"0"0"-787"16,0 0 34-16,0 0-7 15,0 0-54-15,0 0-6 16,-24 38-12-16,21-8-6 16,-1 6 6-16,4 2 0 0,0-1-2 15,4-4 1-15,3-8-2 16,4-5 1-16,7-13 14 16,-1-5 11-16,4-5 8 15,1-13-1-15,-2-4-18 16,0-4-9-16,-6-3-2 0,-5-3-4 15,-9 1 3-15,-2 0-11 16,-15 3-45-16,-2 5-57 16,-8 8-44-16,0 6-153 15,0 3-168-15</inkml:trace>
  <inkml:trace contextRef="#ctx0" brushRef="#br0" timeOffset="55750.07">5122 8057 765 0,'0'0'178'15,"0"0"-165"-15,0 0 4 16,0 0 31-16,4 52-13 16,1-25-8-16,0 7-15 15,1 3-3-15,-1 6-3 0,-1 2 0 16,0-2-2-16,2-2-2 15,-2-7-7-15,2-8-73 16,-1-11-129-16,3-12-165 16</inkml:trace>
  <inkml:trace contextRef="#ctx0" brushRef="#br0" timeOffset="56133.37">5324 8145 79 0,'0'0'780'16,"0"0"-750"-16,0 0 6 16,0 0 0-16,0 0 0 0,10 49-9 15,0-26-3-15,-3 3-12 16,3-1-7-16,4-1 1 15,-3-2 8-15,0-5-2 16,3-6 11-16,-3-4-3 16,-1-4-1-16,2-3 10 0,-3-7 9 15,-3-6-15-15,-3-5-7 16,-3-4-11-16,-3-3 0 16,-9-2-2-16,-3 3-3 15,-2 4 1-15,-3 6-8 16,2 5 6-16,2 9-5 0,6 6-24 15,5 5-54-15,5 5-49 16,4-5-113-16,11-1-193 16</inkml:trace>
  <inkml:trace contextRef="#ctx0" brushRef="#br0" timeOffset="56366.42">5778 8035 317 0,'0'0'720'0,"0"0"-689"0,0 0 22 15,0 0 12-15,-17 50-23 16,17-26-2-16,3 6-18 16,1 4-11-16,3 7-4 15,-4 3-7-15,-1 3 1 16,0 2 1-16,-2-3-19 0,0-3-75 15,0-10-84-15,0-12-106 16,0-12-248-16</inkml:trace>
  <inkml:trace contextRef="#ctx0" brushRef="#br0" timeOffset="56799.96">5997 8149 391 0,'0'0'325'0,"0"0"-197"15,-27 38-53-15,22-19 8 16,1 6-26-16,-1 4-21 16,5 3 2-16,0 3-13 15,7-4-3-15,1-3-5 0,3-6-14 16,3-7 7-16,-1-6 5 16,3-8 0-16,0-1 3 15,2-13 3-15,-5-6-9 16,-1-6-5-16,-6-6-4 15,-6-6-1-15,-9-1-4 16,-7-1-9-16,-6 5 3 0,-5 9 3 16,-2 6-4-16,3 14 9 15,3 6-9-15,1 15-37 16,8 4-81-16,12 1-202 16</inkml:trace>
  <inkml:trace contextRef="#ctx0" brushRef="#br0" timeOffset="57549.74">6271 8443 197 0,'0'0'-64'0,"0"0"508"16,0 0-337-16,0 0 2 0,0 0 6 15,0 0-17-15,0 0-43 16,0 0-21-16,0 0-9 15,0 0-10-15,0 0-9 16,13-24-3-16,-2 24 2 16,3 1-6-16,-3 5 2 0,1 4 0 15,-6 0-3-15,-3 3 1 16,-3 1 1-16,0 2 0 16,-7 2-5-16,-5-1 1 15,1 1 4-15,-3 1 4 16,3-1-3-16,3-2 1 0,3-2-2 15,5-3-1-15,0-2 1 16,7-2 2-16,6-3-1 16,3-2 4-16,1-2 1 15,4 0-3-15,2-3-3 16,1-3-49-16,-4-5-150 0,0 0-232 16</inkml:trace>
  <inkml:trace contextRef="#ctx0" brushRef="#br0" timeOffset="58317.57">6597 8369 107 0,'0'0'-17'16,"0"0"30"-16,0 0 13 15,0 0 311-15,0 0-227 16,0 0 31-16,0 0-20 0,0 0-25 15,0 0-22-15,-38-23-23 16,30 23-27-16,0 2-6 16,-1 6-12-16,1 2-5 15,1 2 0-15,0 2-1 16,2 0-1-16,5 0 1 16,0-1-2-16,5 0 0 0,2 0 3 15,2-2-2-15,0-1 3 16,2 0 4-16,-2 0-4 15,0 1-1-15,-3-1 0 16,2 0-1-16,-4 0 0 16,0-1 2-16,-2-2-4 0,-1 0 2 15,-1-3-2-15,-2 3-17 16,-7-1-4-16,-5-1-63 16,-6 1-32-16,-6 1-153 15,-2-3-179-15</inkml:trace>
  <inkml:trace contextRef="#ctx0" brushRef="#br0" timeOffset="69950.09">3640 13479 148 0,'5'3'-86'15,"4"-1"105"-15,-2 0-5 16,1 1-5-16,1-1 157 16,3 2-118-16,1-1 26 0,1 1 10 15,3 0 3-15,4 2-23 16,5-2-16-16,3 0 3 15,3-1-9-15,3 2-3 16,1-3-11-16,2 1-7 16,0 0-11-16,-2-2-6 0,-2 1-4 15,-1-1-1-15,-4 2-13 16,-2 0-34-16,-8-1-34 16,0 2-73-16,-8-4-37 15,-5 1-148-15</inkml:trace>
  <inkml:trace contextRef="#ctx0" brushRef="#br0" timeOffset="70332.39">3638 13593 71 0,'0'0'527'0,"0"0"-425"0,0 0-62 15,0 0 7-15,0 0-26 16,0 0-11-16,0 0-3 16,0 0-3-16,58 38 2 15,-27-28-1-15,5-1-3 0,9-4 2 16,2-3 5-16,7-2-6 16,2 0-1-16,2-6-35 15,-3-7-99-15,-1 0-124 16</inkml:trace>
  <inkml:trace contextRef="#ctx0" brushRef="#br0" timeOffset="75437.5">7595 13509 100 0,'0'0'22'0,"0"0"379"16,0 0-327-16,0 0-4 15,0 0-18-15,0 0 5 16,0 0 2-16,50-20-2 0,-20 16-10 16,7 1-13-16,6 0-19 15,8-1-2-15,3 0-9 16,4-2-2-16,-2 0 3 15,0-1-5-15,-5-1-2 16,-4 1 5-16,-7-2-6 0,-4 2-18 16,-7 0-29-16,-8 3-49 15,-8 1-37-15,-6 1-84 16,-7 2-76-16,-10 0 135 16,-9 5 134-16</inkml:trace>
  <inkml:trace contextRef="#ctx0" brushRef="#br0" timeOffset="75683.1">7623 13587 110 0,'0'0'37'0,"-44"7"339"16,32-7-333-16,5 0 54 15,5 0-18-15,2 0-14 16,12 0-17-16,5 0 17 15,8-3-10-15,8-1 3 0,12-3-9 16,8-2-11-16,8 0-5 16,3 0-23-16,4-1-4 15,-1 0-8-15,-2 2-32 16,-2-4-48-16,-3-5-113 16,-6 0-230-16</inkml:trace>
  <inkml:trace contextRef="#ctx0" brushRef="#br0" timeOffset="78001.42">13075 11421 248 0,'-7'7'553'16,"6"-5"-473"-16,1-2 27 0,0 0-40 15,10 0-33-15,7-3-7 16,6-3 9-16,10-3-2 16,7-2-17-16,6 0-12 15,4 1-1-15,4 3-6 16,0 1-8-16,-2 2-20 0,-6 4-33 15,-6 0-90-15,-8-1-123 16,-6-1-233-16</inkml:trace>
  <inkml:trace contextRef="#ctx0" brushRef="#br0" timeOffset="78417.1">14194 10705 101 0,'0'0'1002'16,"0"0"-957"-16,-42-28 39 16,26 22-18-16,-3 2-26 15,2 4-17-15,-5 3 4 0,1 11-13 16,-2 13-15-16,2 14 0 16,-4 17-2-16,1 15 2 15,2 15 4-15,1 10-2 16,6 7-1-16,4 0 2 15,8-4 2-15,3 0 8 16,9-9-9-16,9-7 3 0,7-11-2 16,2-6 0-16,4-11-2 15,3-8-9-15,1-15-162 16,1-16-174-16</inkml:trace>
  <inkml:trace contextRef="#ctx0" brushRef="#br0" timeOffset="79066.67">14538 11134 160 0,'0'0'647'0,"0"0"-599"15,0 0 17-15,-38 24-25 0,30 3-20 16,1 12 1-16,4 9 24 16,3 8-16-16,10 2 9 15,7-4 14-15,12-7-8 16,7-12 2-16,7-11-6 16,3-11 14-16,8-13 18 0,0-6-15 15,-1-18-13-15,-3-7-16 16,-9-9-14-16,-9-7-7 15,-14-5-3-15,-17-6 0 16,-8 1-17-16,-23 0-18 16,-7 6-20-16,-11 8-11 0,-1 11 5 15,-2 14 17-15,0 16-5 16,6 7-37-16,4 15-57 16,8 6-122-16,10 1-209 15</inkml:trace>
  <inkml:trace contextRef="#ctx0" brushRef="#br0" timeOffset="79382.36">15224 10992 78 0,'0'0'1102'15,"0"0"-1043"-15,0 0-18 16,29 42-13-16,-15-18 11 16,3 8 3-16,2 8-1 15,1 3-25-15,-4 6-6 0,0 1-8 16,-1 1-3-16,-3-2-27 15,1-4-74-15,-2-11-81 16,0-7-159-16,2-13-291 16</inkml:trace>
  <inkml:trace contextRef="#ctx0" brushRef="#br0" timeOffset="79865.83">15853 11076 1030 0,'0'0'115'16,"0"0"-34"-16,0 0-28 15,0 0-39-15,0 0-17 0,-25 61 6 16,25-31 0-16,0 4-4 16,8 0 3-16,7-1-1 15,4-7 2-15,2-7 9 16,8-6 9-16,4-9 27 15,7-5 20-15,1-15-21 16,3-10-18-16,-2-9-14 0,-3-9-11 16,-8-4 0-16,-13-8-1 15,-9 0-1-15,-9 2-7 16,-18 8-14-16,-9 10-11 16,-9 14 12-16,-6 15-1 0,-5 14-3 15,-3 20-28-15,4 11-20 16,4 7-28-16,5 1-109 15,15-4-162-15,13-8-194 16</inkml:trace>
  <inkml:trace contextRef="#ctx0" brushRef="#br0" timeOffset="80266.44">16601 10937 212 0,'0'0'889'0,"0"0"-869"16,-31-43 56-16,18 29-9 16,-5 8-24-16,0 6-28 0,0 3-5 15,-4 17-11-15,4 9-4 16,2 10 4-16,7 7-1 15,5 4 5-15,6 1-1 16,13-6 0-16,10-2-2 0,7-8 1 16,12-11 25-1,7-8 33-15,6-12 3 0,5-5-14 16,-4-16-14-16,-2-9-15 16,-11-8-11-16,-10-7-3 15,-17-7-1-15,-17-2 4 16,-12 2-20-16,-22 5-32 0,-13 9-13 15,-12 14-3-15,-5 17-40 16,-3 7-50-16,5 13-132 16,9 2-327-16</inkml:trace>
  <inkml:trace contextRef="#ctx0" brushRef="#br0" timeOffset="80782.39">17153 10833 967 0,'0'0'148'16,"0"0"-38"-16,0 0-8 15,0 0-35-15,0 0-52 0,32 57 13 16,-18-19 15-16,3 8-12 15,-1 2-19-15,-3 1-9 16,-4-1 0-16,0-3-6 16,-4-2-6-16,3-5-62 15,-2-7-62-15,3-11-62 0,3-11-140 16</inkml:trace>
  <inkml:trace contextRef="#ctx0" brushRef="#br0" timeOffset="81116.98">17660 10910 479 0,'0'0'471'0,"0"0"-401"16,0 0-4-16,8 43 23 16,-12-16 5-16,3 4-47 0,1 2 11 15,1-1-21-15,9-3-9 16,6-4-2-16,11-6-15 15,13-8 16-15,3-9 15 16,10-3-11-16,5-16-12 16,0-7-5-16,0-7-11 15,-8-10 1-15,-11-6-4 0,-16-4-10 16,-17-3 1-16,-12 1 2 16,-23 4-13-16,-14 10-11 15,-10 12 4-15,-9 16-13 16,3 11-19-16,1 11-27 0,10 13-95 15,11 2-85-15,17-1-215 16</inkml:trace>
  <inkml:trace contextRef="#ctx0" brushRef="#br0" timeOffset="81416.03">18336 10619 132 0,'0'0'803'15,"0"0"-749"-15,-5 45 70 16,12-19 27-16,5 5-31 0,3 7-42 15,2 5-30-15,1 2-11 16,-2 2-30-16,-3 2-3 16,-5 0-1-16,-4-2-11 15,-4-3-54-15,0-4-125 16,0-13-105-16,-4-13-254 0</inkml:trace>
  <inkml:trace contextRef="#ctx0" brushRef="#br0" timeOffset="81765.64">18772 10687 706 0,'0'0'482'16,"0"0"-375"-16,0 0-23 15,0 0-12-15,-7 43-29 0,2-15-1 16,-1 8-8-16,3 5-14 15,3 0 1-15,7-1-7 16,9-6-13-16,8-9 7 16,7-8 19-16,13-12 3 15,3-5 3-15,6-15-17 0,-2-9-7 16,-8-6-7-16,-6-6-6 16,-16-6-9-16,-13-3-6 15,-12-1-17-15,-19 4-25 16,-16 5-11-16,-8 10 15 15,-9 8-3-15,-4 14 2 16,2 6-19-16,3 9-77 0,11 4-143 16,15-4-254-16</inkml:trace>
  <inkml:trace contextRef="#ctx0" brushRef="#br0" timeOffset="82133.21">19118 9987 867 0,'0'0'305'0,"0"0"-217"15,0 0-9-15,0 0 4 0,67 18-23 16,-22 9-1-16,11 14-16 16,8 13-22-16,6 12-9 15,-1 12-4-15,-2 11-5 16,-9 9 0-16,-13 10-2 16,-10 11-6-16,-17 6 3 0,-18 2-2 15,-8-2-9-15,-19-4 12 16,-9-12-2-16,-9-15-4 15,-4-13-52-15,-6-17-100 16,0-22-22-16,2-22-190 0</inkml:trace>
  <inkml:trace contextRef="#ctx0" brushRef="#br0" timeOffset="83151">19243 11035 47 0,'0'0'528'0,"0"0"-423"15,0 0 9-15,0 0-23 16,0 0-23-16,0 0-25 15,0 0-3-15,42 4-12 16,-25-4-13-16,2 0-10 16,-1 3-2-16,-2 3-3 0,-3 4 2 15,-4 4-1-15,-5 4-4 16,-4 4-3-16,-4 3 4 16,-5 4 0-16,-5-1 5 15,1 0 4-15,2-4-4 16,7-2-1-16,1-5 0 0,3-6-2 15,14-4 3-15,8-7 14 16,7 0-8-16,7-12-6 16,7-7-109-16,8-8-354 15</inkml:trace>
  <inkml:trace contextRef="#ctx0" brushRef="#br0" timeOffset="85434.31">13002 11380 79 0,'0'0'19'16,"0"0"336"-16,0 0-282 15,0 0 28-15,0 0-15 16,0 0-10-16,-35-8-30 0,30 6 3 15,4 1-2-15,1-1 18 16,0 0-12-16,0-1-23 16,2 1-11-16,4-2-5 15,5 2-9-15,3 1 0 0,5 0-7 16,6-1 1-16,7 1-3 16,7-1 1-16,3-2 13 15,7 0-1-15,-3-2 4 16,4 3 6-16,-4-1 2 15,-3 1-10-15,-5 2-4 0,-6-1 3 16,-4 1-7-16,-5 1 2 16,-8 0-4-16,-4 0-2 15,-3 0-2-15,-6 0-27 16,-2 4-34-16,-2-1-50 16,-4 1-62-16,0-4-162 15</inkml:trace>
  <inkml:trace contextRef="#ctx0" brushRef="#br0" timeOffset="86217.54">13052 11412 341 0,'0'0'-232'16,"0"0"604"-16,0 0-333 15,0 0 44-15,0 0-8 16,0 0 0-16,0 0-16 16,0 0-7-16,0 0-6 0,0 0-23 15,-27-1 7-15,40 0 4 16,6-5 4-16,7-1-8 16,6 0 3-16,4-3 3 15,6-1 9-15,3-1-7 16,-1 1-15-16,-1 1-9 0,-3 3-11 15,-4 1-2-15,-5 1 0 16,-4 2-2-16,-7 1-1 16,-7 2-15-16,-4 0-9 15,-7 0 5-15,-2 2 7 16,-6 2 1-16,-3 2 11 16,-10-2 17-16,-2 2-8 0,-4-1-2 15,-6 1-1-15,-4-3-5 16,-3 1 4-16,1-1-1 15,-3 0-1-15,2-2-1 16,1 2-1-16,2-2 0 16,6 0 3-16,7-1-3 0,4 0 2 15,7 0-1-15,4-1-1 16,3-3 2-16,4 0-5 16,0-2 8-16,3 2 3 15,5-2 4-15,1-1 0 0,2 3-3 16,7-2-3-16,3 2 5 15,5-2-1-15,6 3 1 16,5-1 2-16,3 3-1 16,4 1-4-16,2 0 1 15,1 0-3-15,-3 0-4 16,-3 3 4-16,-1 1-6 16,-11-1 1-16,-5-2-4 0,-10-1-42 15,-9-1-99-15,-5-11-224 16</inkml:trace>
  <inkml:trace contextRef="#ctx0" brushRef="#br0" timeOffset="94765.5">20307 10583 91 0,'0'0'5'16,"0"0"196"-16,0 0-160 0,0 0 78 15,0 0 7-15,-39-14 6 16,33 13 1-16,4-2-13 16,2 0-17-16,7-1-23 15,15-1-35-15,12-2-3 16,16-1 18-16,14-1-19 0,10-1-13 16,8 2-13-1,-2-2-12-15,-5 4 2 0,-9 3-7 16,-12 2-4-16,-14 1-38 15,-13 1-34-15,-16 8-57 16,-11 2-31-16,-11 1-48 16,-13 0-136-16</inkml:trace>
  <inkml:trace contextRef="#ctx0" brushRef="#br0" timeOffset="94965.36">20468 10667 167 0,'0'0'624'0,"-50"9"-520"15,38-8 21-15,4 0-33 16,6-1-17-16,2 2-33 16,4 1-19-16,11-1-3 15,9 1 3-15,10 2 0 16,8-4-19-16,10 1 16 0,4-2-30 16,2-2 16-16,4-5-4 15,-6-3-111-15,-3-5-86 16,-6-7-145-16</inkml:trace>
  <inkml:trace contextRef="#ctx0" brushRef="#br0" timeOffset="95249.7">20712 10144 1046 0,'0'0'106'16,"0"0"-3"-16,17 49-9 15,12-25 25-15,7 3-52 16,7 4-19-16,2 2-24 16,1 1-20-16,-3 0 1 15,-6 2-5-15,-6 0-3 0,-9 3-16 16,-10-1-9-16,-11 2 8 16,-4-2 21-16,-12 1-4 15,-12-1 6-15,-8 0 7 16,-6 2 1-16,-4 1-9 15,-4-1-14-15,4-3-7 0,3-6-132 16,13-12-113-16,11-16-337 16</inkml:trace>
  <inkml:trace contextRef="#ctx0" brushRef="#br0" timeOffset="95732.29">22876 9928 114 0,'0'0'921'16,"0"0"-893"-16,-1 42-1 15,6-18 34-15,3 6-2 16,-1 2-27-16,3 6-6 16,-4 0-15-16,-2-1-9 15,-4-2 2-15,0-2-14 0,0-5-93 16,-8-8-123-16,3-9-237 15</inkml:trace>
  <inkml:trace contextRef="#ctx0" brushRef="#br0" timeOffset="95884.33">22891 9660 691 0,'0'0'356'16,"0"0"-344"-16,0 0 3 15,0 0 1-15,0 0-12 16,0 0-10-16,0 0-80 0,0 0-254 16</inkml:trace>
  <inkml:trace contextRef="#ctx0" brushRef="#br0" timeOffset="96283.41">23041 9862 615 0,'0'0'480'0,"0"0"-369"16,0 0-18-16,-8 42-36 15,9-24-21-15,5 4-18 0,-1 5-10 16,4 3-5-16,-2 4-3 16,1 0 1-16,-1 0-1 15,0-4-9-15,-2-3 0 16,1-6 4-16,-2-8 4 15,1-4-1-15,1-9-3 0,2-6 6 16,-2-10 10-16,2-11 7 16,1-8-10-16,3-1-5 15,1-1-3-15,1 3 2 16,0 10-6-16,3 7-10 16,3 13 24-16,0 4-8 15,3 11 1-15,-2 8 4 0,1 5 1 16,-2 1-2-16,-3 2-3 15,-5-1-3-15,-3-5 1 16,-1-2-1-16,-3-8 1 16,0-4-23-16,-1-7-60 0,-1-7-90 15,1-10-74-15,0-10-311 16</inkml:trace>
  <inkml:trace contextRef="#ctx0" brushRef="#br0" timeOffset="97216.42">23461 9889 177 0,'0'0'836'15,"0"0"-792"-15,0 0 64 16,0 0 10-16,-17 44-36 16,24-24-21-16,3 5-21 0,2-1-22 15,4 3-11-15,2-1-3 16,-1-2-3-16,0-2-2 15,3-4-7-15,-1-4-13 16,-2-7 6-16,1-4 2 16,-5-3 7-16,1-10-1 0,-4-5 22 15,-2-4-9-15,3-2 0 16,-6 1 0-16,0 4-2 16,1 5 8-16,0 8-8 15,4 3-4-15,0 7-1 16,3 5 1-16,3 2 2 0,0-2 1 15,1-2-3-15,4-5 1 16,-1-5 1-16,7-7-2 16,0-12 1-16,1-4-24 15,-1-6-9-15,-4-3-16 16,-8-2 44-16,-6 7-20 16,-7 6 27-16,-4 8-6 0,-9 10 0 15,-2 9-1-15,-7 14 17 16,2 7-8-16,3 4 12 15,4 3 4-15,5 0-1 16,6-4-15-16,2-4-1 0,10-8 0 16,4-8 15-16,8-7 14 15,1-4-6-15,1-11-12 16,1-2-4-16,-4-6-6 16,-1 0-4-16,-8 2-1 15,-4-1 3-15,-3 5-3 0,-5 3-2 16,-2 2 0-16,0 2-8 15,-1 3 5-15,-2 2-2 16,-1 2 3-16,3 0 6 16,1 3-10-16,1 7-1 15,6-1 5-15,3 1 1 16,4 2-1-16,1 3 7 0,2 0-5 16,-1-1 2-16,1 3 1 15,-1 2-2-15,-4-3 4 16,-1 2-3-16,0-4-2 15,-1-1 5-15,-3-6-4 16,4-3 2-16,1-4 6 0,1-10-1 16,3-8-9-16,1-11-36 15,3-7-89-15,-3-7-42 16,-2-11-23-16,-4-8-71 16,-2-4 14-16,-4-5 9 15,-3 3 236-15,-1 7 158 0,0 10 61 16,-1 14 20-16,1 11-55 15,0 15-49-15,-1 11-15 16,1 8-29-16,2 21-39 16,-3 12-2-16,2 12 19 15,0 9-24-15,3 5-13 16,0 1-11-16,0-3-11 0,5-6-9 16,-3-8-101-16,4-13-124 15,0-10-133-15,-2-15-129 16</inkml:trace>
  <inkml:trace contextRef="#ctx0" brushRef="#br0" timeOffset="97384.24">24270 9782 979 0,'0'0'204'16,"0"0"-106"-16,0 0 31 0,0 0-21 15,0 0-42-15,68 26-19 16,-20-26-33-16,12-9-13 15,8-8-64-15,5-7-137 16,3-6-65-16,-6-5-637 16</inkml:trace>
  <inkml:trace contextRef="#ctx0" brushRef="#br0" timeOffset="97917.87">25307 9531 538 0,'0'0'300'15,"-34"-43"-254"-15,21 26 36 16,6 3 48-16,0 6 19 0,3 6-46 16,-1 9-16-16,3 13-38 15,2 10-23-15,0 10-3 16,1 9-2-16,5 10-9 16,-6 0-5-16,0 4-7 15,0-5 2-15,-6-4-1 16,3-7-2-16,-1-12-3 0,3-8 0 15,1-10-7-15,3-11 12 16,8-6-3-16,2-6 6 16,5-8 9-16,4-3-5 15,5-3 2-15,2 6-15 16,3 4 5-16,0 10-2 0,0 3 1 16,-3 11-5-16,-9 6 8 15,-6 3-7-15,-7 1 0 16,-7 1 2-16,-14-3-3 15,-12-1-17-15,-4-4-7 16,-8-7 13-16,2-7-13 16,1-3 9-16,8-14-33 0,9-9-37 15,14-12-89-15,10-8-136 16,14-4-228-16</inkml:trace>
  <inkml:trace contextRef="#ctx0" brushRef="#br0" timeOffset="98066.28">25503 9778 148 0,'0'0'-3'0,"56"-13"775"0,-34 13-566 15,-4 5-57-15,-3 7-27 16,-2 7-25-16,0 4-37 16,-6 2-19-16,-1 1-21 15,-6-1-17-15,0-1-4 0,0-2-21 16,-5-4-93-16,0-8-103 16,4-9-171-16</inkml:trace>
  <inkml:trace contextRef="#ctx0" brushRef="#br0" timeOffset="98399.67">25675 9478 1099 0,'0'0'53'0,"0"0"-16"16,0 0 28-16,-1-38-34 15,1 38-22-15,2 0-9 0,2 0-20 16,-1 3-72-16,3 1-57 15,2 5-46-15,2-1-5 16,-3 1 42-16,2 1 119 16,-3-1 45-16,1 3 46 15,-2 1 112-15,-1 2 7 0,0 5-10 16,-1 4-37-16,-1 6-12 16,1 7-23-16,0 7 16 15,2 6-24-15,-1 3-17 16,0 0-18-16,2-2-42 0,-2-1-3 15,2-7 0-15,-1-6-16 16,0-9-41-16,1-7-72 16,-2-11-51-16,1-10-85 15,-1-17-317-15</inkml:trace>
  <inkml:trace contextRef="#ctx0" brushRef="#br0" timeOffset="98766.37">25752 9880 644 0,'0'0'380'16,"0"0"-318"-16,0 0 60 16,0 0 20-16,0 0-11 0,0 0-46 15,59-18-50-15,-31 0-26 16,3-4-4-16,0 1-20 16,-4 1-34-16,-9 3 6 15,0 4 1-15,-9 6 31 16,-4 6 10-16,-5 2-4 0,-3 13-13 15,-4 9 8-15,-4 4 22 16,-1 4-3-16,3-1 6 16,5 3 8-16,4-7 4 15,1-1-7-15,12-3 16 16,9-2 1-16,0-1-9 16,2-1-8-16,2-1-15 0,-6-1-3 15,-5 1-1-15,-9 0-7 16,-6 1-3-16,-9 2-2 15,-10 0-23-15,-10 2-5 16,-7-1-11-16,-6-4-50 16,1-9-39-16,1-8-80 0,7-8-286 15</inkml:trace>
  <inkml:trace contextRef="#ctx0" brushRef="#br0" timeOffset="99699.45">26825 9792 173 0,'0'0'595'16,"0"0"-444"-16,0 6-15 15,4 7-25-15,5 8-7 16,2 10-28-16,0 6-5 16,1 7-23-16,-2 0-18 0,-1 0-20 15,-4-1-6-15,-3-6-3 16,-2-3-17-16,0-6-81 16,-2-6-87-16,-1-11-93 15,-3-10-181-15</inkml:trace>
  <inkml:trace contextRef="#ctx0" brushRef="#br0" timeOffset="99881.79">26664 9988 133 0,'0'0'912'0,"0"0"-801"0,0 0 16 16,0 0-35-16,41 4-4 15,-4-4-15-15,9-4-29 16,7 0-28-16,2-5-16 15,2-2-36-15,0-3-139 16,-2-9-202-16,-5-1-518 0</inkml:trace>
  <inkml:trace contextRef="#ctx0" brushRef="#br0" timeOffset="100315.81">27485 9659 348 0,'0'0'484'0,"0"0"-324"0,0 0-12 16,0 0 5-16,0 0-59 15,0 0-42-15,-2 48 8 16,9-7-7-16,2 9-13 16,0 2-13-16,1 1-21 15,-1-3-1-15,-3-5-6 16,0-4-11-16,-2-5-51 0,4-10-98 16,-4-9-147-16,3-12-288 15</inkml:trace>
  <inkml:trace contextRef="#ctx0" brushRef="#br0" timeOffset="102732.16">22799 11168 159 0,'0'0'614'16,"0"0"-509"-16,0 0 29 0,0 0-18 15,0 0-10-15,0 0-28 16,0 0-5-16,0 0-23 16,0 0-31-16,0 0-11 15,-2 57 5-15,2-14 16 0,0 8-11 16,3 4-13-16,3 5 1 16,-2-2-5-16,0-4 1 15,3-4-1-15,0-7-13 16,0-9-46-16,4-10-64 15,-4-17-119-15,3-8-298 0</inkml:trace>
  <inkml:trace contextRef="#ctx0" brushRef="#br0" timeOffset="103338.06">23374 11193 371 0,'0'0'-3'16,"0"0"395"-16,0 0-273 15,0 0 3-15,0 0-13 16,0 0-13-16,0 0-14 16,0 0-38-16,-37 4-28 0,28 27-10 15,-3 9 9-15,5 5 8 16,5 4 15-16,2-3-1 16,8-3-18-16,10-7-10 15,6-8-4-15,7-10 3 16,9-8 4-16,2-9 9 15,3-6 0-15,-4-12-8 0,-6-8-7 16,-9-5-2-16,-13-9 0 16,-13-3 1-16,-10-2-1 15,-16 1-2-15,-9 5-5 16,-5 5 1-16,-7 10-4 16,2 11-8-16,0 7-21 0,3 5-50 15,4 6-113-15,11 1-146 16,11-1-360-16</inkml:trace>
  <inkml:trace contextRef="#ctx0" brushRef="#br0" timeOffset="104236.8">23961 11089 452 0,'0'0'461'0,"0"0"-364"0,0 0 3 16,0 0-1-16,0 0-22 16,5 37-14-16,1-10 14 15,0 8-20-15,0 9-7 16,0 5-10-16,-4 2-10 16,1 0-12-16,-1-1-14 0,2-4-1 15,-1-4-3-15,2-5-23 16,3-9-47-16,-1-8-96 15,2-14-118-15,4-8-373 16</inkml:trace>
  <inkml:trace contextRef="#ctx0" brushRef="#br0" timeOffset="104731.7">24529 11060 150 0,'0'0'888'16,"0"0"-803"-16,3 44 31 15,3-18 13-15,2 6-29 16,2 7-31-16,1 7-22 0,-4 1-26 16,1 2-13-16,-5-2-4 15,0 0-3-15,-2-4-15 16,-1-4-49-16,0-3-88 15,0-9-130-15,0-9-372 16</inkml:trace>
  <inkml:trace contextRef="#ctx0" brushRef="#br0" timeOffset="105917.33">25055 11127 140 0,'0'0'335'0,"0"0"-56"16,0 0-144-16,0 0-20 16,0 0-18-16,0 0-24 15,-47-13-26-15,35 28-20 16,0 10-12-16,1 9 3 0,5 12 5 15,4 5-1-15,2 0 1 16,9 0-5-16,8-5-5 16,8-8-2-16,6-11 7 15,3-4 9-15,7-12 4 16,1-7 5-16,0-7-12 0,0-11-11 16,-5-7-4-16,-7-9-3 15,-9-7-4-15,-13-7 2 16,-8-3-2-16,-11-4-5 15,-11 0-1-15,-7 5-1 16,-6 7-1-16,1 9-4 0,-3 10 10 16,6 10-32-16,6 7-42 15,3 3-77-15,12 3-153 16,3 2-236-16</inkml:trace>
  <inkml:trace contextRef="#ctx0" brushRef="#br0" timeOffset="106317.5">25702 10929 493 0,'0'0'525'16,"0"0"-399"-16,0 0 15 16,0 0-17-16,0 0-17 0,41 32-25 15,-29-3-10-15,2 9-13 16,-2 5-11-16,-1 7-18 15,0 3-4-15,-5 1-8 16,3 1-13-16,-6-2-1 16,4-2-4-16,-1-4-6 15,-1-7-17-15,1-6-17 0,-1-10-35 16,1-8-84-16,0-11-93 16,1-10-153-16</inkml:trace>
  <inkml:trace contextRef="#ctx0" brushRef="#br0" timeOffset="107150.56">26355 11109 275 0,'0'0'-140'15,"0"0"701"-15,0 0-414 16,0 0-12-16,0 0-14 16,0 0 4-16,0 0-37 15,0 0 3-15,-41-33-23 16,32 39-30-16,-1 14-26 0,1 12-12 16,-1 14 3-16,2 8 6 15,6 5 10-15,2 1 9 16,4-5-10-16,12-6 11 15,6-11 13-15,9-8-8 16,4-9-1-16,7-9-4 0,2-12-8 16,3-5-8-16,-5-12-10 15,-6-10 3-15,-7-7 0 16,-8-7-7-16,-11-7 0 16,-10-5-12-16,-9 2-5 15,-13 1 3-15,-7 4 0 0,-7 10-6 16,-4 9 0-16,-1 8-5 15,2 10-11-15,5 7-27 16,3 2-83-16,11 7-129 16,9 2-101-16,11-2-314 15</inkml:trace>
  <inkml:trace contextRef="#ctx0" brushRef="#br0" timeOffset="107449.87">26838 10975 219 0,'0'0'756'0,"0"0"-670"15,0 0-1-15,0 0 0 16,0 0-45-16,24 40 7 15,-14-1 22-15,3 11-6 16,1 10-5-16,2 8-4 16,0 3-5-16,0-1-16 15,-3 2-15-15,3-2-14 0,-3-6-2 16,-1-7-12-16,-2-8-68 16,-1-12-156-16,1-15-264 15</inkml:trace>
  <inkml:trace contextRef="#ctx0" brushRef="#br0" timeOffset="109165.47">26920 12107 541 0,'1'9'398'16,"1"1"-317"-16,0-2 15 15,-1 8 51-15,0 5-33 0,3 12-28 16,0 10-16-16,0 11-6 15,0 9 0-15,0 3-7 16,-3 3-9-16,-1-2-17 16,0-5-17-16,0-8-12 15,-1-8-12-15,-4-11-73 0,1-13-150 16,2-17-210-16</inkml:trace>
  <inkml:trace contextRef="#ctx0" brushRef="#br0" timeOffset="109883.75">21555 13221 365 0,'0'0'603'16,"0"0"-597"-16,0 0 7 16,60 11 29-16,-20-8 11 0,12 1-18 15,16 3 7-15,16-4 16 16,17 1-19-16,18-3-1 16,19-1-2-16,24-1-14 15,19-6-7-15,18-1 0 0,24-2 10 16,16-3 3-16,16 2 7 15,14-1 6-15,16 2 2 16,10 2 12-16,5 1-6 16,6 2-14-16,0 3 5 15,0 0-18-15,-10 2-5 16,-13 0-3-16,-16 0-18 0,-22 3 5 16,-24 1-1-16,-30-1 2 15,-29 0-3-15,-30-3 1 16,-29 0-9-16,-25 0-8 15,-25-6-10-15,-19-2-49 16,-17-5-119-16,-15-7-155 0,-6-7-443 16</inkml:trace>
  <inkml:trace contextRef="#ctx0" brushRef="#br0" timeOffset="111031.84">27110 13776 121 0,'0'0'25'0,"0"0"252"16,0 0-272-16,0 0 1 16,0 0 7-16,11-37 5 15,-11 33 7-15,0 1 13 16,-1 0 10-16,-3 0 42 0,1 1 20 16,0-1 14-16,0 0-12 15,1 0-20-15,0 0-4 16,1 2-11-16,1-1-18 15,0 1-5-15,-1 1 3 16,1-1-10-16,0-1-16 16,0 2-13-16,0-1-4 0,0-1 11 15,-1 1 1-15,0-2-7 16,-3 3-7-16,-1 0-5 16,-4 3 1-16,0 11 3 15,-5 10-4-15,-1 13 1 0,3 10 3 16,3 8 3-16,6 3 8 15,4-1-7-15,12-6-8 16,8-8 0-16,8-12-2 16,7-8 2-16,7-12 4 15,6-9 4-15,0-8-8 0,0-12 2 16,-6-10-6-16,-8-8-1 16,-12-10 1-16,-13-6-1 15,-10-2 2-15,-8-2-2 16,-13 4-1-16,-6 8-1 15,-4 11-3-15,-5 15-3 0,1 9 1 16,-2 9-35 0,-1 13-72-16,5 5-124 0,5 1-106 15,6-1-305-15</inkml:trace>
  <inkml:trace contextRef="#ctx0" brushRef="#br0" timeOffset="118317.91">26353 10456 122 0,'5'-6'-13'15,"-1"0"373"-15,-2 2-246 16,-2-2 29-16,0 1 9 0,0 2-12 15,0 1-22-15,0 1-21 16,0 1-25-16,0 3-24 16,0 7-18-16,-1 7-13 15,1 8-13-15,-1 4-2 16,1 3 1-16,-2-2-48 16,2-6-238-16,0-9-579 0</inkml:trace>
  <inkml:trace contextRef="#ctx0" brushRef="#br0" timeOffset="119350.03">26360 13540 260 0,'0'0'662'0,"0"0"-578"15,0 0 43-15,0 0-12 16,0 0-17-16,0 0-13 16,-3 53-11-16,1-21-9 0,-1 10-6 15,3 7-13-15,0 5-11 16,0 3-15-16,0-3-12 16,5-3-5-16,0-8-7 15,6-9-43-15,3-10-121 16,-1-13-171-16,3-11-363 0</inkml:trace>
  <inkml:trace contextRef="#ctx0" brushRef="#br0" timeOffset="121066.86">25758 13472 189 0,'-3'0'-64'0,"2"0"700"16,1 0-484-16,-1 0-31 0,1 4-44 15,0 8 13-15,0 5 5 16,0 8 5-16,1 7-7 15,1 6-17-15,-2 3-13 16,0 7-24-16,0-1-13 16,0 0-15-16,0 0-10 0,-2-6-1 15,2-2-5-15,-1-8-28 16,1-7-44-16,0-7-78 16,1-13-68-16,1-4-75 15,5-17-415-15</inkml:trace>
  <inkml:trace contextRef="#ctx0" brushRef="#br0" timeOffset="121950.87">25195 13498 148 0,'0'0'439'15,"0"0"-288"-15,0 0-109 16,0 0 86-16,0 0-15 0,0 0-55 16,-46-19-15-16,31 46-11 15,1 10-17-15,0 7 3 16,2 10-3-16,6 3 10 16,6-4 4-16,2-7-9 0,11-6-7 15,8-11-6-15,5-8 13 16,6-13 10-16,3-8 19 15,3-12 6-15,-2-13-37 16,-3-10-4-16,-6-8-9 16,-8-6-1-16,-11-5-3 0,-8-2-7 15,-8 4-6-15,-11 6-18 16,-5 6 3-16,-2 11-16 16,-4 10-6-16,-1 11-88 15,0 5-202-15,1 3-388 16</inkml:trace>
  <inkml:trace contextRef="#ctx0" brushRef="#br0" timeOffset="122400.56">24663 13404 165 0,'0'0'709'0,"0"0"-590"16,0 0 11-16,0 0-48 0,0 0-13 16,-21 48 9-16,20-19 15 15,0 6-29-15,0 6-22 16,-2 6-12-16,-2 7-15 15,-2 3-12-15,-3 1 0 16,1-1-1-16,0-4-34 0,2-11-75 16,3-12-161-16,4-13-169 15</inkml:trace>
  <inkml:trace contextRef="#ctx0" brushRef="#br0" timeOffset="122718.05">24046 13493 443 0,'0'0'629'0,"0"0"-495"0,0 0 59 16,0 0-68-16,0 0-48 16,0 0-47-16,0 0-17 15,0 0-20-15,-29 52 5 16,21-10 10-16,-6 11-14 16,1 8 7-16,-3 3 4 15,3-2-51-15,1-3-59 0,5-9-72 16,0-11-133-16,5-14-392 15</inkml:trace>
  <inkml:trace contextRef="#ctx0" brushRef="#br0" timeOffset="123351.66">23207 13505 144 0,'0'0'818'16,"0"0"-700"-16,0 0-19 15,0 0-12-15,0 0-42 16,0 0-25-16,0 0-15 16,-39 49 2-16,30-10-2 0,1 8-3 15,7 7 4-15,1 0 3 16,9-4 4-16,9-7 7 15,8-9-2-15,5-11 12 16,10-13 13-16,3-10-3 0,6-10-1 16,-4-15-22-16,-2-8-15 15,-8-10-2-15,-12-8 13 16,-15-4-22-16,-9-2-27 16,-20 3-19-16,-14 6-12 15,-8 9 0-15,-8 11-42 16,-6 12-73-16,1 11-153 0,1 5-248 15</inkml:trace>
  <inkml:trace contextRef="#ctx0" brushRef="#br0" timeOffset="123732.18">22643 13343 933 0,'0'0'162'16,"0"0"-40"-16,0 0-34 15,-14 40-20-15,10-9-18 0,2 10-1 16,-1 6-15-16,3 8-17 16,0 4-11-16,0 0-3 15,3 1-4-15,1-2 2 16,3-7-46-16,1-5-122 15,2-14-143-15,-1-12-269 0</inkml:trace>
  <inkml:trace contextRef="#ctx0" brushRef="#br0" timeOffset="124283.52">22108 14304 767 0,'0'0'508'0,"-16"40"-461"0,17-20 2 15,15-2-12-15,12 2-1 16,11 0-8-16,15 0-4 15,12-1 2-15,17-4-9 16,18-3 2-16,19-5 3 0,18-2 6 16,17-5 16-16,24 0 6 15,15-8-12-15,20-4 3 16,21 0 10-16,13-4-4 16,16 2-2-16,11 1-10 15,11 3-15-15,2 3 9 16,1 1-14-16,-11 4-15 0,-11 0 3 15,-20 1-8-15,-20-3 2 16,-29-2-34-16,-22-4-75 16,-26-7-112-16,-24-9-173 15,-20-8-169-15</inkml:trace>
  <inkml:trace contextRef="#ctx0" brushRef="#br0" timeOffset="126151.73">27575 14067 157 0,'0'0'802'0,"0"0"-670"16,0 0 31-16,0 0-71 16,0 0-28-16,23-35-24 15,-10 30-11-15,1 4-16 0,4 1-6 16,-1 1-7-16,0 8-1 15,-3 2-1-15,-2 6-4 16,-5 2 4-16,-7 2 3 16,0 5-3-16,-7-1 4 15,-5 2 4-15,-5-3-1 16,-1-1-3-16,-2-1 1 0,4-3-3 16,2-3 2-16,3-5 0 15,4-1-3-15,5-3 2 16,2-3-2-16,3-2-2 15,7-2-8-15,7 0-25 16,3-1-23-16,6-6-42 0,1-5-96 16,2-2-102-16,-1-3-214 15</inkml:trace>
  <inkml:trace contextRef="#ctx0" brushRef="#br0" timeOffset="126499.76">27953 14037 106 0,'0'0'686'0,"0"0"-603"16,0 0 78-16,0 0-15 16,-38-44-37-16,26 37-46 15,-1 3-37-15,0 1-12 16,0 3-3-16,3 4-5 15,0 6-6-15,3 4 0 0,7 2 2 16,0 4 1-16,9 1 5 16,5 2 4-16,4 1-1 15,5-1 1-15,0 1-3 16,-1 0 0-16,-1 0-2 16,-4-1-7-16,-7-2 2 15,-6 1 0-15,-4-4-4 0,-11-2 3 16,-10-2-5-16,-8-1-21 15,-5-6-53-15,-1-6-124 16,-2-2-98-16,5-13-370 16</inkml:trace>
  <inkml:trace contextRef="#ctx0" brushRef="#br0" timeOffset="134816.21">4342 14202 151 0,'-2'3'470'16,"0"1"-417"-16,0 5 29 15,0 2-23-15,1 11 18 16,1 7-27-16,0 7-6 0,0 8-14 15,0 7-10-15,1 6 4 16,1 5-5-16,0 2-7 16,0 3-8-16,-2-5-4 15,2-5 1-15,-2-8-2 0,0-12-10 16,2-9-27-16,0-11-71 16,1-14-138-16,1-8-221 15</inkml:trace>
  <inkml:trace contextRef="#ctx0" brushRef="#br0" timeOffset="135466.25">4859 14209 174 0,'0'0'610'0,"0"0"-611"16,-38-4 3-16,24 14 24 15,-3 8 0-15,1 11-14 16,3 9 2-16,5 10 8 16,2 9 7-16,6 6 9 15,6-1-6-15,6-2-7 0,3-6-5 16,5-11-11-16,3-11 17 16,1-8 13-16,5-14 6 15,-2-10-3-15,2-5 10 16,-2-15 4-16,-2-9-15 15,-6-9-22-15,-5-8-11 0,-7-3-7 16,-7-4 0-16,-7-1 3 16,-13 3-5-16,-7 6-13 15,-5 6-9-15,1 12-5 16,-2 13-13-16,0 14-29 16,7 12-36-16,5 13 7 0,3 3-100 15,7 2-88-15,6 0-133 16</inkml:trace>
  <inkml:trace contextRef="#ctx0" brushRef="#br0" timeOffset="135801.54">5473 14233 833 0,'0'0'174'0,"0"0"-123"0,0 0 30 16,-26 50-18-16,25-22-18 15,1 8 2-15,0 6-1 16,1 8-10-16,3 6-11 15,-2 5-6-15,0 1-10 16,-2 2-4-16,0 2-6 0,-2-3-2 16,-2-3-34-16,1-6-34 15,3-7-55-15,-2-10-44 16,-2-14-84-16,2-18-289 16</inkml:trace>
  <inkml:trace contextRef="#ctx0" brushRef="#br0" timeOffset="136117.07">5820 14199 136 0,'0'0'864'16,"0"0"-834"-16,0 0 23 0,0 0-1 16,0 0-20-16,-5 70 6 15,1-23 15-15,4 10-2 16,-2 9 2-16,2 7 5 16,0-1-8-16,0 2-12 15,0-3-20-15,2-3-12 0,0-10-4 16,0-8-11-16,1-12-64 15,1-16-125-15,0-18-244 16</inkml:trace>
  <inkml:trace contextRef="#ctx0" brushRef="#br0" timeOffset="136899.54">6211 14313 415 0,'0'0'150'16,"0"0"84"-16,0 0-126 15,-52 10 6-15,32 4-28 16,0 6-42-16,2 11-26 16,3 10-7-16,3 13 5 15,5 10 11-15,7 9-8 0,3 0-2 16,11-3 0-16,1-9-9 15,7-10-6-15,3-15 10 16,3-11 5-16,5-15 14 16,2-10 8-16,1-9 16 15,-1-17-10-15,-3-10-13 0,-1-12-21 16,-10-9-8-16,-8-7-5 16,-9-4-8-16,-8 0-19 15,-12 1 1-15,-9 9-6 16,-4 11 6-16,-2 15 11 15,2 13-12-15,2 15-37 16,4 8-31-16,6 17-20 0,3 8-27 16,8 3-51-16,6 0-171 15</inkml:trace>
  <inkml:trace contextRef="#ctx0" brushRef="#br0" timeOffset="137199.65">6853 14297 150 0,'0'0'940'0,"0"0"-866"15,0 0 2-15,-30 47-12 0,27-26-9 16,1 5-5-16,2 9-6 16,0 7-14-16,0 6-18 15,2 6-4-15,1 6-6 16,-2 1-2-16,1 3-2 16,-2-3-44-16,0-5-77 0,0-9-106 15,-2-11-181-15</inkml:trace>
  <inkml:trace contextRef="#ctx0" brushRef="#br0" timeOffset="137516.64">7156 14258 183 0,'0'0'715'15,"0"0"-569"-15,0 0-99 16,0 0 25-16,0 0-3 0,0 0-21 16,0 0-19-16,-5 49 7 15,5-6 14-15,0 11-4 16,2 10-14-16,1 8-9 15,-1 5-12-15,-2 1-8 16,0 0-2-16,0-7-16 0,-2-10-84 16,-2-14-186-16,3-19-322 15</inkml:trace>
  <inkml:trace contextRef="#ctx0" brushRef="#br0" timeOffset="139317.42">7457 14390 138 0,'-4'-5'544'0,"-2"0"-416"16,-4-2 24-16,1 0-16 16,-1 2-8-16,1 1-54 15,-3 3-31-15,1 1-18 16,3 12-14-16,-2 11-5 15,4 16-6-15,3 14 4 0,3 14 6 16,2 9 1-16,9 2 7 16,3-3-3-16,4-10-6 15,4-11 5-15,3-13 7 16,2-12 1-16,4-11 3 16,3-11 4-16,1-7 9 0,1-13 6 15,-2-13-13-15,1-10-15 16,-8-9-9-16,-6-9-5 15,-9-6 1-15,-12-5-1 16,-6-2-1-16,-14 4-3 16,-7 6-2-16,-6 12-3 15,-1 13-4-15,3 14-22 0,-3 13-15 16,8 8-47-16,1 12-65 16,7 5-53-16,9 4-140 15,7-4-390-15</inkml:trace>
  <inkml:trace contextRef="#ctx0" brushRef="#br0" timeOffset="140001.71">7878 14950 132 0,'0'0'432'0,"0"0"-293"16,0 0-7-16,0 0-21 0,0 0-19 15,0 0-26-15,0 0-10 16,0 0-14-16,0 0-18 16,0 0-9-16,0 0-7 15,40-22-6-15,-24 33 1 0,-3 4-2 16,-2 3-4-16,-3 5 4 15,-4 1-4-15,-4 1 2 16,0 0 0-16,-10-1 6 16,0-3-4-16,1-3 4 15,0-2 3-15,-1-3-3 16,6-2 7-16,2-2 3 0,2-1 2 16,4-1-4-16,8 2-6 15,1-3 0-15,5-2-2 16,4-3-3-16,5-1-3 15,0-5-16-15,0-8-90 16,-2-6-238-16,-2-5-347 0</inkml:trace>
  <inkml:trace contextRef="#ctx0" brushRef="#br0" timeOffset="140499.71">8228 14921 225 0,'0'0'-114'16,"0"0"353"-16,0 0 47 16,0 0-169-16,0 0 18 15,0 0-26-15,0 0-32 16,-35-36-28-16,27 35-14 0,-2 1-11 16,1 0-8-16,0 3-11 15,1 2-3-15,-2 4 3 16,4 1-2-16,2 0-1 15,3 3 5-15,1-2-3 16,5 2 0-16,3-2 4 16,6 0-1-16,-1-1-5 0,4 0 0 15,2-1 2-15,-1-1-1 16,0 4-2-16,-4-2-1 16,-4 2 1-16,-2 1-1 15,-6 3 0-15,-2-2 5 16,-10 3-5-16,-7-1-4 15,-6-2 2-15,-6-3-73 0,-8-5-94 16,1-6-254-16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4-01-22T02:30:19.4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10300 6511 141 0,'0'0'-44'16,"0"0"314"-16,0 0-247 16,0 0 15-16,0 0-6 15,0 0 4-15,0 0-6 0,0 0-4 16,0 0-9-16,0 0 6 15,0 0 8-15,0 0 4 16,17 16-2-16,-13-16-11 16,0 0 2-16,4 0 4 0,3 0-5 15,3 0-2-15,7 0 7 16,0 0 1-16,5 0-3 16,2 0-4-16,2 0-7 15,4 0-5-15,0 0-4 16,3 0-1-16,1 0-1 15,2 1 2-15,3-1-2 0,1 1-1 16,3 1-3-16,2 0 1 16,3-1 3-16,2 2-4 15,-1 0 3-15,5 0 8 16,0-1 10-16,1 0 13 16,3 1-9-16,-2 0-3 0,1-2 7 15,1 2-2-15,1 0-9 16,-3-2 0-16,3 2-8 15,0 0-2-15,-1-2-2 16,-2 2-3-16,-2 0 4 16,1 0-2-16,-5-2-1 0,-4 1 2 15,-2-1-3-15,-10-1-2 16,-3 0 2-16,-6 1-3 16,-6-1 1-16,-8 0 0 15,-1 0-3-15,-8 0-36 16,-5-7-159-16,-1-8-401 0</inkml:trace>
  <inkml:trace contextRef="#ctx0" brushRef="#br0" timeOffset="2399.61">10454 11541 183 0,'-4'0'-89'16,"2"0"94"-16,0-2 153 15,-2-1-27-15,1-2-73 0,-1 0-3 16,-1 1-5-16,1 1 8 16,-5 0-5-16,4 2-4 15,-3 0-12-15,-1 1-10 16,1 0-20-16,4 0 4 15,-2 0-6-15,2 1-6 0,3 2 2 16,1 0-2-16,0-2 0 16,3 3 1-16,5-1 6 15,6 0 12-15,2 0-3 16,6-2 2-16,9-1 8 16,3 0-3-16,4 0 3 0,9-4 12 15,3 1-12-15,5 0-14 16,5-1 4-16,3 1 1 15,3 0 0-15,1 2 1 16,3-2 6-16,2 2-12 16,1-3 3-16,3 1-1 15,-4-3 5-15,0 2 7 0,-3-1 10 16,-3 1-5-16,-3 1-2 16,-9-1-2-16,-3 4-5 15,-8-1-8-15,-10 1-12 16,-8 0-1-16,-7 0-2 15,-5 1-10-15,-6-1-48 0,-7 0-136 16,0-8-181-16</inkml:trace>
  <inkml:trace contextRef="#ctx0" brushRef="#br0" timeOffset="11517.13">5176 6517 191 0,'0'0'-92'0,"0"0"102"15,0 0 299-15,0 0-286 16,0 0 12-16,0 0-8 16,0 0-11-16,0 0-5 15,0 0-4-15,0 0-3 0,0 0-1 16,0 0 2-16,42 7 5 16,-15 0 5-16,8 1 3 15,6-1 8-15,6 0 6 16,7-2 14-16,8 1-4 15,5-2 11-15,0-1-10 16,5 0 6-16,-1 1-1 0,-2-1-4 16,-4 0-11-16,-4 1-5 15,-1-2 0-15,-6 2 12 16,-7-1-6-16,-5 0-3 16,-6-1-12-16,-5 1-13 0,-8-1-5 15,-6 0 3-15,-7 1-9 16,-4-1-55-16,-6-2-109 15,0-4-307-15</inkml:trace>
  <inkml:trace contextRef="#ctx0" brushRef="#br0" timeOffset="12165.17">7509 6492 133 0,'0'0'365'0,"0"0"-340"16,0 0-18-16,0 0 19 15,0 0 7-15,0 0-13 16,0 0 21-16,0 0 5 0,42 17 23 16,-6-15-6-16,5 1-7 15,6 2-11-15,9-2-2 16,6-1 11-16,3-2-2 16,1 0-8-16,1 0 12 15,1 0-18-15,-7 0-14 0,-6-1-13 16,-6-1-5-16,-9 2-4 15,-9 0-2-15,-6 0-2 16,-13-4-74-16,-10-7-276 16</inkml:trace>
  <inkml:trace contextRef="#ctx0" brushRef="#br0" timeOffset="14182.11">16051 4405 495 0,'0'0'219'15,"0"0"-138"-15,0 0 4 16,0 0 23-16,-26-38-11 16,17 38-31-16,-2 7-33 15,-7 11-10-15,2 13-7 16,-2 12-4-16,-1 11 6 0,4 6-4 15,5 1-4-15,4-3-1 16,6-7-4-16,8-11-2 16,7-10 14-16,7-11 21 15,8-12 14-15,3-7 2 16,5-15-9-16,-2-9-16 0,-3-13-12 16,-6-7-8-16,-11-10-4 15,-12-5 4-15,-8-1 0 16,-18 3-5-16,-9 6-5 15,-6 11 0-15,-5 15-3 16,4 13-8-16,-2 12 0 16,7 13-33-16,6 8-66 0,8 2-112 15,10-2-184-15</inkml:trace>
  <inkml:trace contextRef="#ctx0" brushRef="#br0" timeOffset="14800.51">16728 4273 122 0,'0'0'187'15,"0"0"192"-15,0 0-270 0,0 0 10 16,0 0-3-16,-35-38-19 16,26 38-10-16,-3 4-31 15,-1 14-28-15,-3 11-19 16,1 11-1-16,-3 9 0 15,5 8-3-15,2 0-1 0,4 0-1 16,7-7-3-16,9-11 2 16,10-9-3-16,10-13 3 15,7-13 7-15,6-6 12 16,2-17 12-16,1-11 1 16,-6-7-24-16,-9-11 1 15,-11-6-2-15,-12-1-6 0,-9-1 3 16,-16 5-4-16,-9 8-5 15,-6 12 5-15,-5 16-12 16,-2 12-6-16,1 10-53 16,4 11-132-16,6 4-171 0</inkml:trace>
  <inkml:trace contextRef="#ctx0" brushRef="#br0" timeOffset="15516.99">17249 4124 316 0,'0'0'-227'15,"0"0"824"-15,0 0-490 0,0 0 25 16,0 0-10-16,0 0-43 15,0 0-32-15,0 0-6 16,-7 40 16-16,7 1 3 16,5 6 3-16,-1 7-10 15,3 4-27-15,1-1-12 0,-2-2-6 16,-1-2-8-16,-1-5 3 16,0-5-1-16,-4-5-7 15,0-7-18-15,-2-4-31 16,-4-8-57-16,-2-5-117 15,2-10-116-15,1-5-324 0</inkml:trace>
  <inkml:trace contextRef="#ctx0" brushRef="#br0" timeOffset="15832.92">17870 4026 882 0,'0'0'153'16,"0"0"-105"-16,0 0 29 16,0 0-22-16,0 0-25 15,-10 61 10-15,8-18 31 16,2 9 21-16,0 6-15 15,0 5 4-15,1 1-12 16,2-3-20-16,1-4-20 0,-2-6-14 16,-1-3-10-16,0-8-1 15,-1-9-6-15,0-7-25 16,0-10-83-16,-2-12-199 16,-2-12-260-16</inkml:trace>
  <inkml:trace contextRef="#ctx0" brushRef="#br0" timeOffset="16501.41">18566 4125 150 0,'0'0'727'15,"0"0"-682"-15,0 0 59 0,-12-42 10 16,3 33-33-16,1 4-20 16,-6 3-8-16,1 8-3 15,-6 11-28-15,5 14-11 16,1 10 2-16,1 8 6 0,7 6 19 16,5-1-5-16,7-1-4 15,11-10 2-15,7-8 14 16,8-10-5-16,8-11-8 15,8-11-7-15,3-7-8 16,1-13-6-16,-1-13-6 0,-11-8-3 16,-10-9 3-16,-14-7-7 15,-15 0-2-15,-12 3-3 16,-17 4-4-16,-6 10 3 16,-7 16 4-16,-2 15-6 15,-3 9 2-15,4 14-16 0,6 11-77 16,8-2-158-16,9-5-170 15</inkml:trace>
  <inkml:trace contextRef="#ctx0" brushRef="#br0" timeOffset="17247.8">19369 4087 198 0,'0'0'-81'0,"0"0"521"15,0 0-294-15,0 0 19 16,-9-38-23-16,7 29-8 15,-2 2-21-15,2 4-11 16,0 2-10-16,-5 2-51 16,3 15-23-16,-5 11-8 0,0 10 6 15,0 11 14-15,1 6-6 16,5 3-8-16,3-5-5 16,3-6-8-16,10-9 1 15,9-10-2-15,7-10 2 16,4-10 15-16,8-7 1 0,0-16 2 15,0-8-10-15,-5-11-3 16,-8-9-6-16,-9-8 1 16,-12-3-4-16,-7-2-2 15,-16 6-2-15,-7 4-10 16,-5 13 5-16,-8 10 0 0,2 14-6 16,0 10-15-16,3 7-78 15,5 10-125-15,8 0-84 16,9 2-264-16</inkml:trace>
  <inkml:trace contextRef="#ctx0" brushRef="#br0" timeOffset="17665.8">20102 3773 198 0,'0'0'857'15,"0"0"-814"-15,0-41 63 16,0 34 22-16,0 7-20 0,4 3-49 16,0 14-49-16,3 11-7 15,5 13 20-15,-1 12 11 16,1 8-6-16,2 7-9 16,-5 6-12-16,-2-1 0 15,0-4-4-15,-3-4-3 0,-1-8 1 16,3-9 0-16,-4-9-8 15,6-14-43-15,3-10-164 16,2-15-166-16,4-13-509 16</inkml:trace>
  <inkml:trace contextRef="#ctx0" brushRef="#br0" timeOffset="18034.34">20978 3671 150 0,'0'0'965'0,"0"0"-903"16,0 0 17-16,0 0 32 0,0 0-44 15,0 0-38-15,0 0-23 16,-18 50-1-16,18-5 19 16,2 13 20-16,1 6 1 15,0 4 5-15,2 0-28 16,-1-5-13-16,1-5-6 15,-1-7-7-15,1-8-29 0,-4-10-56 16,1-16-177-16,0-14-293 16</inkml:trace>
  <inkml:trace contextRef="#ctx0" brushRef="#br0" timeOffset="19098.29">21304 4307 76 0,'0'0'18'0,"0"0"-12"16,0 0 3-16,0 0 337 15,0 0-242-15,0 0 30 16,0 0 7-16,0 0-13 15,0 0-18-15,40-34-29 0,-30 27-7 16,3 0-28-16,2 1-27 16,3 2-9-16,-1 4-9 15,4 0 0-15,-1 0 1 16,-2 10-4-16,-1 3-2 16,-6 1 0-16,-4 6-12 0,-7 1-8 15,-4 0-4-15,-11 2 10 16,-3-1 15-16,-3 0 13 15,0-3-6-15,4-4-1 16,4 0 2-16,5-4 7 16,6-4 3-16,2 0-7 0,10-3-1 15,5-1 4-15,8-3-8 16,6 0 0-16,4-7-43 16,3-4-156-16,2-4-221 15</inkml:trace>
  <inkml:trace contextRef="#ctx0" brushRef="#br0" timeOffset="19400.06">21807 4252 167 0,'0'0'702'0,"0"0"-608"0,-40-6 14 15,26 6-21-15,-1 2-36 16,2 3-30-16,2 5-10 15,4 0-2-15,6 2-8 16,1 0 1-16,8 1 0 16,9 1-2-16,0 0 6 0,6 2 2 15,-2 1-7-15,2 3 2 16,-6 0-3-16,-4 1-2 16,-4 0 4-16,-9-1-6 15,-9-1 1-15,-5-2 2 0,-11-3 5 16,-4-2-2-16,-2-6-30 15,-1-6-101-15,3-8-302 16</inkml:trace>
  <inkml:trace contextRef="#ctx0" brushRef="#br0" timeOffset="21001.55">16044 5556 110 0,'-6'0'735'15,"-3"-2"-659"-15,0-1 6 16,-2 3-6-16,-1 3-31 16,0 10-11-16,1 10-1 15,1 11-12-15,1 8-2 0,3 9 9 16,6 3 11-16,4-1 4 16,9-3-8-16,7-8-1 15,9-12 8-15,9-9 5 16,3-11-9-16,4-10-9 15,4-12 8-15,-4-11-17 16,-5-10-16-16,-9-8 9 0,-9-6-8 16,-17-4 1-16,-8-2-6 15,-16 2-2-15,-12 3-12 16,-6 11-10-16,-5 9 11 16,0 14 7-16,3 12-20 15,5 8-38-15,8 8-85 0,9 2-148 16,14-4-306-16</inkml:trace>
  <inkml:trace contextRef="#ctx0" brushRef="#br0" timeOffset="21533.86">16874 5459 176 0,'0'0'664'0,"0"0"-564"0,-16-37 57 16,7 26-16-16,-3 4-44 16,-1 4-21-16,-1 4-27 15,-1 15-29-15,0 11-14 16,1 10-6-16,4 8 3 0,8 6-1 15,2 2-1-15,12-5 1 16,9-4-3-16,10-10 0 16,4-11 4-16,7-12 13 15,2-11-1-15,5-7 2 16,-7-17-7-16,-2-9-2 0,-13-9 0 16,-9-8-10-16,-13-2 5 15,-12-2-10-15,-13 4-12 16,-12 6-4-16,-3 10 2 15,-5 11-2-15,-1 15-23 16,2 8-85-16,5 8-89 16,5 6-188-16</inkml:trace>
  <inkml:trace contextRef="#ctx0" brushRef="#br0" timeOffset="22132.42">17443 5345 167 0,'0'0'717'0,"0"0"-595"16,0 0 37-16,-4-38-28 15,4 37-22-15,0 2-45 0,0 15-50 16,2 8-12-16,5 11 15 16,1 11 13-16,2 8 1 15,-3 5-14-15,4 4-13 16,-2-1-1-16,-3-6 0 16,1-6-6-16,1-8-16 0,2-11-39 15,1-14-126-15,3-14-136 16,3-11-458-16</inkml:trace>
  <inkml:trace contextRef="#ctx0" brushRef="#br0" timeOffset="22516.32">18031 5283 987 0,'0'0'163'0,"0"0"-99"15,7-37 20-15,6 27-14 16,8 1-50-16,4 7-13 16,6 2-3-16,7 11-5 0,1 12 4 15,5 9 2-15,-6 7-5 16,-3 6 5-16,-10 5 3 15,-8 0-6-15,-13-1 1 16,-7-3 0-16,-15-5 0 16,-15-3-4-16,-11-9 12 0,-7-11-2 15,-6-8 2-15,-1-10 4 16,4-8 0-16,9-17 15 16,5-9 4-16,17-5 1 15,14-5-26-15,14 1-12 16,21 3-6-16,17 5-47 15,10 2-179-15,8 6-329 0</inkml:trace>
  <inkml:trace contextRef="#ctx0" brushRef="#br0" timeOffset="23800.69">18852 5253 167 0,'2'0'654'15,"0"0"-572"-15,-2 7-9 16,3 7 3-16,2 8 3 0,1 9 9 16,1 5-15-16,2 6-31 15,4 5-8-15,-2 1-4 16,-2 1-19-16,2-1-7 15,0-4-4-15,0-4-4 16,-3-6-39-16,1-13-75 0,3-12-134 16,-3-12-237-16</inkml:trace>
  <inkml:trace contextRef="#ctx0" brushRef="#br0" timeOffset="24297.67">19478 5216 213 0,'0'0'655'0,"0"0"-478"15,0 0-103-15,0 0 48 16,40-41-20-16,-18 29-42 16,7 4-16-16,5 4-17 15,2 4-18-15,4 3-7 0,2 12 1 16,1 5-3-16,-6 8-5 15,-3 5 8-15,-7 6-8 16,-14 3 2-16,-10 1 1 16,-6-1-4-16,-12-2 6 15,-12-4-5-15,-8-8-2 0,-4-5 7 16,-5-9 8-16,-1-10-6 16,-4-5 3-16,4-15-4 15,2-8 1-15,2-11-6 16,9-7 3-16,5-3 1 15,7-1-5-15,11 5-15 16,9 6-8-16,5 6-28 0,16 9-71 16,7 4-177-16,7 4-415 15</inkml:trace>
  <inkml:trace contextRef="#ctx0" brushRef="#br0" timeOffset="24981.98">20236 5130 472 0,'0'0'362'15,"0"0"-261"-15,0 0-6 16,0 0 20-16,0 0-7 15,0 0-42-15,0 0 0 16,8 51-5-16,-2-12 1 16,4 11 4-16,-3 4-22 0,3 1-23 15,0 2-13-15,-1-3-8 16,-1-5-1-16,4-5-28 16,-1-9-78-16,2-11-133 15,5-14-109-15,7-13-372 0</inkml:trace>
  <inkml:trace contextRef="#ctx0" brushRef="#br0" timeOffset="25465.06">20930 5081 371 0,'0'0'454'0,"0"0"-366"15,-36-20 7-15,34 12 32 0,4-2-6 16,12 3-60-16,4 0-1 15,9 5-5-15,9 2-16 16,4 7-16-16,4 9-15 16,1 8-5-16,-3 7-2 15,-6 6-5-15,-7 3 5 0,-14 3-7 16,-11 1 1-16,-9-2 3 16,-17-3-11-16,-11-4-3 15,-8-6 8-15,-12-8 15 16,-3-10-2-16,-1-8 1 15,1-9-5-15,6-14 5 0,4-11 2 16,12-11-2-16,10-8 1 16,13-5-7-16,11-1-3 15,19 5-2-15,18 4-27 16,14 10-47-16,14 6-46 16,9 5-183-16,1 8-518 0</inkml:trace>
  <inkml:trace contextRef="#ctx0" brushRef="#br0" timeOffset="25965.36">21645 5348 114 0,'0'0'699'15,"0"0"-492"-15,0 0-97 16,0 0 11-16,0 0-27 16,10-37-37-16,4 33-25 0,1 1-21 15,3 3-7-15,2 3-4 16,-4 7-5-16,-2 4 2 16,-4 5-5-16,-7 3-7 15,-3 2-4-15,-8 2-1 16,-5 0 1-16,-5-1 6 0,4-3 10 15,2-4 6-15,4-2 0 16,8-4-3-16,0-5 3 16,15-5-2-16,9-2-3 15,5-6 5-15,7-5-9 16,10-6-114-16,0-6-142 0,0-3-261 16</inkml:trace>
  <inkml:trace contextRef="#ctx0" brushRef="#br0" timeOffset="26232.78">22075 5273 511 0,'0'0'432'16,"0"0"-389"-16,-46 20 29 16,32-12-12-16,2 4-23 15,3-1-17-15,2 0-8 0,6 2-4 16,2 0-9-16,9 0 5 15,6 0 0-15,5 1 3 16,6 1 2-16,-3 1-3 16,0 1-5-16,-2 0 2 15,-7 3-5-15,-10 1 0 0,-6-1 2 16,-15 2-4-16,-12-1-1 16,-8-3-7-16,-10-2-72 15,-5-9-109-15,3-7-352 16</inkml:trace>
  <inkml:trace contextRef="#ctx0" brushRef="#br0" timeOffset="27048.46">15338 6382 794 0,'0'0'278'16,"0"0"-231"-16,0 0 28 15,0 0-14-15,0 0-37 16,0 0-12-16,0 0 9 15,77-37-1-15,-17 33-2 16,23-3 2-16,20-3-11 0,15-3 0 16,25-3 3-16,15-2 7 15,19-6 7-15,17 0 14 16,17-3 1-16,14-3 1 16,15 0 2-16,10-2-13 0,12 0 0 15,7 0-6-15,8 0-1 16,6 2 2-16,3 1-9 15,2 2-1-15,-1 4 3 16,-2 3-4-16,-7 1 4 16,-11 5 1-16,-11 2-6 0,-13-1 5 15,-17 2-2-15,-18-1-6 16,-20 1-2-16,-17-3-4 16,-20 1-7-16,-18-1 6 15,-24-1-4-15,-21 4 0 0,-19 0 0 16,-18 2-1-16,-18 2-8 15,-12 1-14-15,-20-1-43 16,-6-1-81-16,-20-4-232 16,-8-6-464-16</inkml:trace>
  <inkml:trace contextRef="#ctx0" brushRef="#br0" timeOffset="27782.48">14402 5061 202 0,'0'0'516'0,"0"0"-383"15,0 0-86-15,0 0 39 16,0 0 17-16,0 0-26 16,0 0-7-16,0 0-20 15,-11-13-31-15,15 25-17 0,3 7 0 16,0 6 1-16,-1 9 2 16,3 3-1-16,1 6-3 15,-1-1 0-15,1 2 0 16,-2-5-2-16,0-4 0 15,-3-5-47-15,-1-9-86 16,-2-7-98-16,-2-8-230 0</inkml:trace>
  <inkml:trace contextRef="#ctx0" brushRef="#br0" timeOffset="28000.06">14156 5300 156 0,'0'0'710'0,"0"0"-660"16,0 0 27-16,0 0-9 0,0 0 12 15,47 7 22-15,-4-7-9 16,6-8-23-16,11-2-20 16,0-2-25-16,1-1-18 15,-1-1-10-15,-4 0-36 16,-9 0-206-16,-6-4-351 15</inkml:trace>
  <inkml:trace contextRef="#ctx0" brushRef="#br0" timeOffset="36965.19">21315 6077 132 0,'0'0'517'15,"0"0"-436"-15,0 0 30 0,0 0-11 16,0 0-7-16,0 0-29 15,-20-41-9-15,19 37-9 16,1 1-8-16,0 3 0 16,0 0-18-16,0 9-19 15,6 7 1-15,3 8 3 0,3 7 8 16,0 5 9-16,3 8 9 16,0 3-3-16,-2 5 4 15,-1 2 1-15,-2 3 4 16,-3-3-9-16,-2-1-5 15,0-5-3-15,-5-5-1 0,2-5-4 16,-2-8-6-16,0-3-7 16,-2-9-1-16,0-4 4 15,-1-7-9-15,1-6-24 16,1-2-45-16,1-11-89 16,0-11-124-16,0-7-494 15</inkml:trace>
  <inkml:trace contextRef="#ctx0" brushRef="#br0" timeOffset="39098.35">20450 6372 73 0,'5'-4'-3'15,"0"0"2"-15,1-1 10 0,-3-3 247 16,-2 0-152-16,-1-1-33 15,0 0 5-15,0 1 12 16,-2-2-30-16,0 1-14 16,-1 2-18-16,-3 0-6 15,3 0-4-15,-1-1 0 0,-2 0 6 16,1 3 7-16,-2-1 6 16,2 3 5-16,-4 0 0 15,3 3-9-15,-6 3-7 16,2 10-6-16,1 8-7 15,-1 11 8-15,1 9 12 16,3 7 10-16,4 6 1 0,2-1-4 16,5-2-10-16,7-5 5 15,4-6-2-15,4-10-5 16,3-4 6-16,5-11-9 16,3-9 8-16,4-7 4 15,5-12-1-15,-4-13-7 0,-1-5-16 16,-7-9-5-16,-6-8-1 15,-14-3-4-15,-8-2 4 16,-8 4-2-16,-19 2-2 16,-6 8 3-16,-8 11-4 0,-2 11-5 15,-1 11 2-15,1 6-18 16,4 6-99-16,9 2-159 16,12-3-332-16</inkml:trace>
  <inkml:trace contextRef="#ctx0" brushRef="#br0" timeOffset="39948.29">19227 3242 389 0,'0'1'-229'16,"0"1"767"-16,0-1-446 15,0-1 12-15,0 6-40 16,0 2-25-16,4 7-10 16,4 6-11-16,1 8-9 15,2 7-6-15,2 4-2 0,-4 0-25 16,-2-6-245-16</inkml:trace>
  <inkml:trace contextRef="#ctx0" brushRef="#br0" timeOffset="43281.73">19710 6181 151 0,'-2'0'481'0,"-2"-2"-377"15,1 2 35-15,1-1-56 16,2 1-14-16,0 1-38 15,1 9-13-15,5 7-5 16,1 7 12-16,5 13 26 16,0 7 2-16,-1 10-6 0,1 3-8 15,-2 1 1-15,1 0-1 16,-6-5-10-16,4-6-8 16,-4-6-6-16,1-7 10 15,-4-7-17-15,1-7-5 0,-1-6 1 16,2-7-4-1,-1-4-15-15,-1-3-36 0,-1-12-68 16,1-10-146-16,0-8-310 16</inkml:trace>
  <inkml:trace contextRef="#ctx0" brushRef="#br0" timeOffset="44518.04">18933 6286 139 0,'-5'0'500'16,"3"0"-420"-16,-1 0 38 15,0 0-55-15,3 5-22 0,3 10 4 16,4 7 8-16,2 12 5 15,0 8 12-15,3 7 0 16,-1 5-6-16,1 4-13 16,0 1-4-16,-4-4-4 15,1 0-10-15,1-4-1 16,-6-4-3-16,3-5-13 0,-3-7-6 16,-3-5-8-16,1-9-2 15,0-7 3-15,0-4-16 16,-2-7-66-16,0-4-142 15,0-15-118-15,-4-9-527 16</inkml:trace>
  <inkml:trace contextRef="#ctx0" brushRef="#br0" timeOffset="45648.8">18304 6449 170 0,'-6'-6'434'16,"1"2"-340"-16,1-2 16 15,-3 2-20-15,5 2-8 16,-1 2-31-16,3 6-18 0,3 11-19 15,6 10-6-15,2 10 19 16,7 10 25-16,1 10 15 16,2 4-9-16,-1 6-17 15,-6-3 0-15,-1-2-6 0,-2-1-17 16,-6-8-1-16,1-6-5 16,-6-12 0-16,2-5-4 15,-2-13-5-15,0-4-1 16,0-12 1-16,0-5-27 15,0-19-132-15,0-14-193 0</inkml:trace>
  <inkml:trace contextRef="#ctx0" brushRef="#br0" timeOffset="48032.24">17596 6459 147 0,'0'-9'360'0,"0"-2"-288"0,-1-2 39 15,-1 2-27-15,-2 0 1 16,-3 3-21-16,1 1-6 16,-3 6-7-16,-1 1-9 15,0 1-13-15,-2 13-17 16,2 9-5-16,2 11-6 0,3 9 3 16,5 8 0-16,0 5 5 15,10 0 10-15,5-2 7 16,1-7 1-16,5-6 4 15,0-10-1-15,4-9-5 16,0-9-3-16,2-9 0 0,0-7 1 16,0-11 10-16,-1-10-9 15,-3-9-10-15,-3-7-4 16,-5-7-6-16,-12-5 0 16,-3-8-1-16,-11-1-3 15,-10 1 2-15,-3 7-3 0,-3 8-7 16,1 14 5-16,0 17-10 15,4 14-43-15,0 8-109 16,4 10-263-16</inkml:trace>
  <inkml:trace contextRef="#ctx0" brushRef="#br0" timeOffset="48849.71">16548 3431 308 0,'3'14'467'0,"3"7"-446"0,-2 4-12 16,2 7 45-16,1 5 7 15,2 3-41-15,1 0-14 16,2-2-4-16,2 0-7 16,-2-9-101-16,4-11-443 15</inkml:trace>
  <inkml:trace contextRef="#ctx0" brushRef="#br0" timeOffset="49965.42">17028 6490 216 0,'0'0'-102'0,"0"0"264"16,0 0 68-16,0 0-89 15,0 0-26-15,0 0-11 0,0 0-22 16,0 0-8-16,0 0-24 16,0 0-23-16,-11-21-15 15,15 37-6-15,3 9-1 16,-1 12 14-16,4 11 15 15,3 13-6-15,0 5-2 16,1 2 12-16,-1 1-5 0,-1-6 0 16,1-6-11-16,-2-8-15 15,0-12-3-15,0-5-5 16,1-14-20-16,2-11-137 16,-6-10-212-16</inkml:trace>
  <inkml:trace contextRef="#ctx0" brushRef="#br0" timeOffset="52032.36">16259 6550 139 0,'-11'-13'563'0,"0"2"-521"16,2 2 88-16,-2 5-35 15,0 4-24-15,4 14-31 0,-1 11-12 16,0 11-7-16,3 14 6 16,3 8-3-16,2 6-4 15,2 3 5-15,8-3-5 16,1-6-9-16,4-10-1 15,4-8-5-15,3-13 1 16,0-10 16-16,3-13 25 0,2-5 5 16,2-18-19-16,-3-8-2 15,-5-10-18-15,-8-9-6 16,-11-10-5-16,-8-3 4 16,-15-4-8-16,-8 3 2 0,-6 6-7 15,1 9-4-15,-1 12 3 16,7 13-18-16,2 13-29 15,8 9-30-15,2 13-87 16,7 9-147-16,9 6-214 16</inkml:trace>
  <inkml:trace contextRef="#ctx0" brushRef="#br0" timeOffset="52599.47">15732 7707 107 0,'0'0'560'16,"0"0"-381"-16,0 0-131 16,0 0-7-16,0 0 3 15,0 0-22-15,47-24-17 16,-11 21 4-16,8 0 3 0,15 1-7 15,14-3 7-15,14 1 1 16,14-2-7-16,19-4 2 16,15-4 7-16,14-1 11 15,17-7 21-15,17-3 13 16,16-4 2-16,13-2 5 0,12-1 6 16,15-3 1-16,13 1-22 15,12-1 4-15,12-1 2 16,11 1-16-16,7-1-9 15,4 1 5-15,2 1-15 16,-7 0-12-16,-9 1-8 16,-7 0-2-16,-16 5 0 0,-13-3 1 15,-22 2-5-15,-17 1-11 16,-22-5-58-16,-24-9-150 16,-24-12-191-16,-24-15-625 15</inkml:trace>
  <inkml:trace contextRef="#ctx0" brushRef="#br0" timeOffset="64482.06">21695 6543 254 0,'0'0'-157'16,"0"0"615"-16,0 0-351 15,0 0 23-15,0 0-53 16,1-46-10-16,5 35-15 15,-1-2-4-15,2 3-4 0,1-1 2 16,3 1 18-16,0 0-6 16,2 3-23-16,1 0-12 15,1 4-9-15,2 2-7 16,-2 1-2-16,1 7-5 16,-3 7-1-16,-2 4 1 0,-8 5-4 15,-3 1-5-15,-5 3-6 16,-11 0-12-16,-1-1-7 15,-3-4 23-15,-2-3 12 16,5-5 6-16,2 0-7 16,7-4 2-16,5-4 1 0,3-2 1 15,6-2-5-15,5-1 5 16,9-1-3-16,2-4 1 16,8-5-3-16,-1-2-103 15,3-6-122-15,0-2-195 16</inkml:trace>
  <inkml:trace contextRef="#ctx0" brushRef="#br0" timeOffset="64765.54">22090 6396 275 0,'0'0'387'0,"0"0"-258"16,0 0 9-16,0 0-30 0,-40-29-11 15,28 29-28-15,-1 0-24 16,1 5-19-16,1 5-13 15,4 2-8-15,4 3 1 16,3-1-3-16,9 3-2 16,7 2 7-16,5-1-5 0,4 2 2 15,2 0 4-15,-2-3-11 16,-4 3 4-16,-6-3 0 16,-6-1-4-16,-9 1 1 15,-13-3 0-15,-13 3-3 16,-7-3-3-16,-9-3-74 0,-5-6-128 15,5-5-115-15</inkml:trace>
  <inkml:trace contextRef="#ctx0" brushRef="#br0" timeOffset="70716.34">5486 7226 460 0,'0'0'113'0,"0"0"96"16,-37-13-128-16,20 10 19 15,-2 3-8-15,1 0-44 16,0 12-21-16,0 6-1 0,0 9-13 15,3 10 4-15,4 7 3 16,3 7 7-16,4 0-4 16,4-2-7-16,9-7-11 15,5-8 2-15,6-12-4 16,2-11 6-16,7-11 5 0,0-9 7 16,0-15-6-16,0-6-4 15,-2-7-3-15,-7-4-6 16,-4-3 3-16,-12-1-6 15,-4 0 6-15,-9 6-2 16,-7 5-4-16,-3 10-4 16,-2 8-5-16,-1 12-26 0,4 8-8 15,2 10-33-15,8 8-40 16,5 1-41-16,3-2-113 16,5-3-250-16</inkml:trace>
  <inkml:trace contextRef="#ctx0" brushRef="#br0" timeOffset="71181.64">5972 7065 104 0,'0'0'610'15,"0"0"-525"-15,0 0 38 0,0 0-23 16,0 0-41-16,0 0-28 16,0 0-19-16,-9 54 5 15,9-17 15-15,0 9 0 16,0 3-3-16,-2 4-10 15,-4 0-7-15,2-1-6 0,0-5-4 16,0-6-1-16,3-7-6 16,1-8-71-16,0-15-186 15,5-11-400-15</inkml:trace>
  <inkml:trace contextRef="#ctx0" brushRef="#br0" timeOffset="71599.49">6327 7189 392 0,'0'0'94'15,"0"0"222"-15,0 0-208 16,0 0-38-16,0 0-13 0,-18 45-12 15,9-16-16-15,0 9 2 16,2 8 2-16,3 3 12 16,2 2 7-16,2-2-18 15,6-7-5-15,7-6-7 16,4-11-10-16,7-9 3 0,3-9 17 16,2-7-11-16,1-11-1 15,1-11-6-15,-2-7-7 16,-8-7-1-16,-5-7 0 15,-9-2-5-15,-7 0 6 16,-8 3-4-16,-7 4-5 16,-6 8 4-16,-6 9-10 0,2 10-7 15,0 8-24-15,5 3-58 16,5 4-71-16,12 0-188 16,6-4-341-16</inkml:trace>
  <inkml:trace contextRef="#ctx0" brushRef="#br0" timeOffset="72063.55">6937 7081 161 0,'0'0'812'16,"0"0"-733"-16,0 0 4 16,0 0-20-16,0 0-27 15,-7 53-5-15,14-18 1 16,2 5-2-16,0 7-6 15,-2 1-7-15,-1 5-3 0,-2 0-9 16,-4-3-3-16,0 0-5 16,0-6-49-16,-2-9-79 15,0-12-138-15,2-17-353 16</inkml:trace>
  <inkml:trace contextRef="#ctx0" brushRef="#br0" timeOffset="72316.42">7330 6979 63 0,'0'0'1094'0,"0"0"-987"16,0 0-36-16,0 42-1 15,7-15-17-15,2 10-23 16,0 7-17-16,0 9-14 15,0 4 4-15,0 2-5 0,-2-1-19 16,-1-2-34-16,-4-8-42 16,0-7-80-16,-1-11-162 15,3-13-396-15</inkml:trace>
  <inkml:trace contextRef="#ctx0" brushRef="#br0" timeOffset="72548.2">7726 7021 1047 0,'0'0'133'16,"0"0"1"-16,0 0-15 16,-7 43-18-16,5-10-11 15,-3 9-19-15,1 5-30 16,2 7-26-16,0 2-8 0,2 0-9 15,-1-2-13-15,1 0-47 16,0-8-145-16,-2-9-188 16,2-12-436-16</inkml:trace>
  <inkml:trace contextRef="#ctx0" brushRef="#br0" timeOffset="73531.99">8193 7159 551 0,'0'0'259'0,"0"0"-159"0,0 0-14 15,-42 0 9-15,30 16-22 16,-1 11-35-16,-3 10-20 16,3 8 8-16,4 8-11 15,0 1 2-15,9-2 2 16,0-7-3-16,12-5-1 0,5-11 0 15,3-9 1-15,7-9 26 16,2-11 4-16,3-7-16 16,1-13-9-16,-2-10-7 15,-8-10-1-15,-6-5-6 16,-8-6-6-16,-9-4 0 0,-7 0-16 16,-10 4-20-16,-1 9 1 15,-5 9 8-15,0 15 3 16,6 15-27-16,6 8-87 15,7 14-95-15,1 2-78 16,6-1-223-16</inkml:trace>
  <inkml:trace contextRef="#ctx0" brushRef="#br0" timeOffset="73798.91">8637 6967 761 0,'0'0'399'16,"0"0"-357"-16,0 0 35 15,0 0 44-15,-13-35-18 16,13 35-42-16,0 14-42 0,5 12-31 16,3 12 19-16,2 13 11 15,-4 12 5-15,1 5-3 16,-3 0-11-16,-4 0-4 15,0-4-3-15,0-10-3 16,0-7-9-16,-2-7-49 0,0-12-140 16,2-14-151-16,0-14-464 15</inkml:trace>
  <inkml:trace contextRef="#ctx0" brushRef="#br0" timeOffset="74366.5">8913 7542 447 0,'0'0'310'16,"0"0"-143"-16,0 0-51 0,0 0-39 15,0 0-13-15,0 0-8 16,0 0-25-16,42-28-19 16,-27 28-5-16,2 3-5 15,-6 7-4-15,0 3 2 16,-7 5-2-16,-4 5 1 0,-2 1 2 15,-9 2-2-15,-2 2 3 16,-5-4 4-16,4 2-8 16,0-8 10-16,2-1-5 15,7-4-4-15,3-6 5 16,2 0-3-16,4-3-2 16,7-2 2-16,5-2-3 0,0-6-2 15,6-4-76-15,1-4-178 16,0-6-192-16</inkml:trace>
  <inkml:trace contextRef="#ctx0" brushRef="#br0" timeOffset="74781.53">9203 7585 158 0,'0'0'641'0,"0"0"-506"15,0 0-21-15,0 0 4 0,0 0-21 16,0 0-48-16,0 0-40 16,0 0-2-16,-42-17-4 15,37 17-7-15,-3 3 4 16,3 3-1-16,1 2-3 15,1 2 4-15,2 1-1 16,1 1-1-16,0-1 3 0,6-1-2 16,0 3-2-16,5-2 8 15,-1 1-1-15,1-1-3 16,-2 3 2-16,2 0-4 16,-5 3-2-16,-3-1 6 15,-3 1-5-15,0 3 4 0,-9 0-3 16,-7-2-4-16,-1-1-23 15,-6-5-85-15,0-10-100 16,-3-4-319-16</inkml:trace>
  <inkml:trace contextRef="#ctx0" brushRef="#br0" timeOffset="88882.09">7556 5864 184 0,'0'0'-71'16,"0"0"268"-16,0 0-160 15,-9-36 54-15,5 25-9 16,-1 1-8-16,1-2 5 0,-1 1 7 16,-2 1 5-16,-1 2-20 15,1-1-9-15,-4 5-8 16,2 1-23-16,0 3-17 15,-3 6-11-15,1 5 0 16,-2 8-6-16,2 6 9 0,0 9-6 16,2 9 0-16,2 7-2 15,3 5 5-15,4 5-4 16,2 1-1-16,9 0 0 16,4-6 0-16,8-4 3 0,2-5-5 15,6-5-4-15,2-7-14 16,3-7-105-16,-2-13-137 15,-3-8-307-15</inkml:trace>
  <inkml:trace contextRef="#ctx0" brushRef="#br0" timeOffset="89615.49">9168 5750 466 0,'0'0'-77'16,"0"0"350"-16,0 0-266 15,13 41 6-15,1-21 17 0,5 11 4 16,4 5-2-16,2 8 3 15,0 4-14-15,0 9-4 16,-2 3-4-16,-7 5-4 16,-3 3 0-16,-10 3-7 15,-3 2 5-15,-5-5-3 0,-8-3-1 16,-7-5 1-16,-1-9-1 16,-3-10-1-16,0-12-16 15,1-14-114-15,2-15-249 16</inkml:trace>
  <inkml:trace contextRef="#ctx0" brushRef="#br0" timeOffset="100448.16">5882 5615 297 0,'0'0'320'0,"0"0"-246"16,0 0-11-16,0 0-26 15,0 0-16-15,0 0-3 16,-27 57-5-16,23-27 2 0,2 2-10 16,0 1 0-16,1 0-1 15,1-5-1-15,0-4-2 16,0-6 2-16,1-6 2 16,3-3 9-16,-4-8 23 15,2-2 18-15,0-12 31 0,0-7-53 16,0-10-20-16,1-7 1 15,1-9-11-15,1-4-5 16,-3-1 5-16,3-1-1 16,-3 8 0-16,4 6 7 15,1 7-7-15,1 10 2 0,4 9-3 16,1 11-2-16,6 6-9 16,1 18-3-16,7 10 15 15,-3 10 1-15,3 10 0 16,-4 4-1-16,1 0 3 15,-7-2-6-15,-3-5-6 0,-1-7-21 16,-4-12 7-16,-2-8-24 16,-2-9-36-16,-5-10-30 15,0-4-208-15,-4-14-3 16</inkml:trace>
  <inkml:trace contextRef="#ctx0" brushRef="#br0" timeOffset="100631.94">5864 5710 517 0,'0'0'214'16,"0"0"-147"-16,0 0 16 0,0 0-13 15,0 0-11-15,0 0-7 16,0 0-3-16,47 0-10 16,-5-18-17-16,10-3-9 15,4-2-12-15,4-4-14 16,-3-1-271-16,-4-1-580 15</inkml:trace>
  <inkml:trace contextRef="#ctx0" brushRef="#br0" timeOffset="101448.31">8336 5245 94 0,'0'0'455'0,"0"0"-355"16,0 0-1-16,0 0-13 16,0 0-15-16,0 0-28 15,0 0-15-15,0 0-1 0,1 43-12 16,9-10-2-16,-1 6 2 15,1 5-8-15,-4 1-2 16,0 1-1-16,1-5-3 16,-2-4-1-16,2-8-30 15,1-9-61-15,1-10-114 0,1-10-120 16</inkml:trace>
  <inkml:trace contextRef="#ctx0" brushRef="#br0" timeOffset="101898.08">8349 5291 469 0,'0'0'244'0,"0"0"-191"16,-35-49 64-16,30 33-33 16,5-1-18-16,5 0-20 0,6 0-11 15,11-1-21-15,1 2-12 16,6 3 15-16,2 3-17 15,0 9 0-15,1 1-2 16,-3 4-1-16,-4 9 3 16,-6 2 0-16,-5 5-3 15,-10 3-2-15,-4 4-12 0,-6 3 10 16,-12 1 3-16,-3 2 0 16,-6-1 9-16,3-2 3 15,4-3-7-15,2-4 5 16,9-6 5-16,5-4-1 15,6-5 1-15,9-2 10 0,9-3 6 16,9-2 18-16,9-1-24 16,3 0 3-16,1 2-15 15,-2 0-10-15,-6 4 4 16,-7 4-4-16,-7 3-1 0,-14 4 4 16,-6 4-4-16,-15 6 0 15,-10 3 3-15,-12 1 1 16,-6 1-51-16,-4-3-28 15,0-7-41-15,4-11-97 16,8-11-182-16</inkml:trace>
  <inkml:trace contextRef="#ctx0" brushRef="#br0" timeOffset="102615.07">6903 5557 206 0,'0'0'-80'0,"0"0"499"0,0 0-320 16,0 0-6-16,0 0-10 15,0 0 0-15,0 0-7 16,0 0-4-16,0 0-12 16,0 0-22-16,0 0-10 15,0 0-3-15,0 0-5 0,61 4-4 16,-28-8-9-16,3 3-6 16,3-1-1-16,0 1 3 15,-1-1-15-15,-7 0-127 16,-6-6-195-16</inkml:trace>
  <inkml:trace contextRef="#ctx0" brushRef="#br0" timeOffset="105832.9">9029 5113 399 0,'-5'5'335'15,"3"-3"-263"-15,4-2-33 16,7-6-23-16,9-4 20 0,9-3 20 15,7-4-13-15,6-3 1 16,3-2-20-16,3 0-12 16,-3 1-7-16,-1 5-5 15,-6 3-4-15,-9 5-59 16,-10 2-216-16,-9 5-178 0</inkml:trace>
  <inkml:trace contextRef="#ctx0" brushRef="#br0" timeOffset="106015.28">9149 5250 131 0,'0'0'700'0,"0"0"-601"15,0 0-10-15,0 0-14 16,0 0-28-16,0 0-2 16,0 0-3-16,68-11-24 15,-23-15 2-15,3-2-33 0,8-3 30 16,0-8-165-16,-2-3-368 15</inkml:trace>
  <inkml:trace contextRef="#ctx0" brushRef="#br0" timeOffset="106646.79">10075 4485 117 0,'0'0'596'0,"0"0"-549"0,0 0 36 16,0 0-52-16,-6 35-1 16,6-8 8-16,2 6 0 15,-2 4-17-15,0 5-4 16,-3 2-3-16,-5 2-6 15,-4-4-2-15,1-5-2 0,0-7-1 16,0-7-2-16,4-11 4 16,3-11 3-16,2-8 19 15,1-17 12-15,1-9-32 16,0-12-6-16,5-9 3 16,-1-9-5-16,0-1-2 0,-1-1 4 15,1 5 0-15,3 6 1 16,-2 14 2-16,3 9-22 15,-1 13 35-15,5 12-14 16,-1 6-6-16,7 11-2 16,-1 9-1-16,4 7 9 15,1 8 3-15,0 5-2 0,-2 3 0 16,-4 1-2-16,2-1-5 16,-2-4 8-16,-1-3-3 15,-2-6-4-15,3-8 0 16,-3-6-12-16,-1-6-51 15,-5-7-104-15,-1-6-182 0</inkml:trace>
  <inkml:trace contextRef="#ctx0" brushRef="#br0" timeOffset="106830.27">10106 4647 166 0,'0'0'695'0,"0"0"-621"16,0 0 6-16,-38 15-21 15,38-13 0-15,1-2 0 16,11 0-19-16,5-5-31 16,9-2 2-16,4 0 2 0,7-3-7 15,5-1-4-15,1-2-44 16,-2-5-258-16,-4-1-364 16</inkml:trace>
  <inkml:trace contextRef="#ctx0" brushRef="#br0" timeOffset="107364.52">10621 4123 150 0,'0'0'588'0,"0"0"-545"16,0 0-9-16,0 0-10 15,15 52 31-15,-3-19-6 16,1 4 1-16,4 3-12 0,-1 2-21 16,0-1-9-16,-3-1-2 15,1-4-2-15,-3-3 0 16,-3-4-6-16,2-8-8 16,-3-5-42-16,-1-5-61 15,-4-9-166-15,-2-4-138 0</inkml:trace>
  <inkml:trace contextRef="#ctx0" brushRef="#br0" timeOffset="107582.31">10549 4411 692 0,'0'0'53'0,"0"0"75"16,-43-6-29-16,39 3-18 15,2 1-20-15,4 0 0 16,7-3-35-16,9-1-11 15,5-3 3-15,10-4 7 0,3-2-15 16,8-1-10-16,5-1 3 16,-2 0-14-16,2 3 8 15,-4 0-169-15,-5-3-115 16,-8-2-220-16</inkml:trace>
  <inkml:trace contextRef="#ctx0" brushRef="#br0" timeOffset="107916.11">11177 3728 482 0,'0'0'484'15,"0"0"-447"-15,0 0 22 16,0 0-12-16,0 0-23 16,0 0-10-16,-33 61 9 15,26-21-5-15,0 9-5 16,5 8-2-16,2 7 9 0,7 3 17 16,6 1-7-16,7-3 1 15,4-5-13-15,7-6-13 16,6-11-5-16,-1-8 1 15,3-11-7-15,1-4-12 16,1-9-60-16,-7-9-156 16,-3-5-292-16</inkml:trace>
  <inkml:trace contextRef="#ctx0" brushRef="#br0" timeOffset="108214.51">11414 4107 81 0,'0'0'841'15,"0"0"-782"-15,0 0-25 16,0 0 6-16,0 0-8 0,0 0-13 16,55-9-10-16,-30-3-6 15,0-4-3-15,4 0-79 16,2-2-135-16,-6-5-158 16</inkml:trace>
  <inkml:trace contextRef="#ctx0" brushRef="#br0" timeOffset="108519.47">11702 3768 119 0,'0'0'705'16,"0"0"-684"-16,-16 42 11 15,14-21 22-15,2 5-17 16,9 5-7-16,2 2-5 16,5 2-24-16,0 0 7 0,4-1-3 15,-3-2-6-15,-3 1 2 16,-1-6-25-16,-1-4-75 15,-6-8-119-15,-3-11-205 16</inkml:trace>
  <inkml:trace contextRef="#ctx0" brushRef="#br0" timeOffset="108965.18">11720 3814 790 0,'0'0'105'16,"0"0"1"-16,-14-36-17 16,14 23-25-16,0 0-19 15,9-2-27-15,5 3-14 16,3-1 3-16,4 3-12 0,1 4 10 16,1 5-4-16,-4 1-6 15,0 3 1-15,-6 8-13 16,-5 5-26-16,-5 8 5 15,-3 0-5-15,-9 6-6 16,-4 1 24-16,-3-1 20 16,1-3 10-16,1-2-4 0,5-4 2 15,5-6 13-15,4-1 10 16,0-4 2-16,8-1 5 16,7-3-6-16,4-1-6 15,2-1 5-15,5 1-20 16,1 0 9-16,-2 1-13 0,-4 2-4 15,-2 1 3-15,-4 3-2 16,-11 0-5-16,-4 5 2 16,-2 2-17-16,-15 0-11 15,-3 3-13-15,-5-1-45 16,-1-2-74-16,-3-7-91 0,4-6-136 16</inkml:trace>
  <inkml:trace contextRef="#ctx0" brushRef="#br0" timeOffset="109248.15">11750 3412 1014 0,'0'0'117'0,"0"0"-46"16,0 0-25-16,64-14 5 15,-26 28-10-15,9 5 26 16,10 9-22-16,8 8-11 16,3 6-17-16,-1 8 2 15,-7 7 0-15,-6 4-11 16,-10 3-6-16,-12 4-6 0,-15 0 6 16,-17 3-8-16,-15 3-4 15,-21-1-3-15,-13-2-47 16,-14-9-131-16,-4-11-270 15</inkml:trace>
  <inkml:trace contextRef="#ctx0" brushRef="#br0" timeOffset="153798.69">5297 11502 214 0,'-7'6'-95'0,"-3"1"129"15,-1-1 220-15,-3-2-221 16,-3-1 38-16,-3-2 49 15,-2 1-23-15,-2-2-20 16,-1 0 2-16,4 0-21 0,-1 0-35 16,4 0-15-16,3 1 1 15,1 2-4-15,6 1-3 16,3-1 10-16,5 1 8 16,0 0-2-16,13-1-1 15,6 0 14-15,12-3 15 16,11 0 0-16,8-1-15 0,14-4-3 15,7-2-5-15,8 0-9 16,6 0 1-16,1 0-1 16,2 0 0-16,3 4 9 15,1 0 3-15,-2 3-11 16,-3 0 2-16,-4 3-7 0,-5 3 3 16,-7 0-4-16,-11 2-3 15,-8-1-2-15,-10-1 1 16,-15 1-6-16,-9-3 3 15,-9 0-35-15,-7-2-66 16,-2-2-53-16,-8-9-125 16,1-5-382-16</inkml:trace>
  <inkml:trace contextRef="#ctx0" brushRef="#br0" timeOffset="154565.31">7480 11471 125 0,'0'0'24'0,"0"0"239"16,0 0-208-16,0 0 58 0,0 0 12 15,16 37-26-15,2-33-16 16,4 2-9-16,7-2-7 15,11-4-11-15,12 2 8 16,8-2 2-16,10 0-1 16,9-5-18-16,4 1 1 15,7-2 3-15,-1 1-4 0,1-1-10 16,-3 2-1-16,-3-2-5 16,-5 2-4-16,-8-1 0 15,-12 1-16-15,-8 2-5 16,-13 0 2-16,-13 1 0 0,-10-1-9 15,-8 2 5-15,-7 0-6 16,-5 0-56-16,-8 3-87 16,-2-3-77-16,-1 0-110 15,1-3-289-15</inkml:trace>
  <inkml:trace contextRef="#ctx0" brushRef="#br0" timeOffset="158865.71">17516 9744 175 0,'-7'-11'512'0,"-3"2"-425"15,-2-1 64-15,-2 6-21 16,-1 1-28-16,-2 3-20 15,0 9-13-15,-5 10-17 16,3 14-22-16,-3 14-14 0,4 12-8 16,-3 14-3-16,5 11 0 15,5-2-3-15,7-2 2 16,5-13-2-16,13-12-1 16,14-18-1-16,10-19-2 15,10-15 5-15,7-11 16 16,5-18 8-16,-2-14-11 0,-6-8-9 15,-10-9 3-15,-13-7 19 16,-15-5 1-16,-13-4-15 16,-6 2-7-16,-17 7-7 15,-8 12-4-15,-12 15 11 16,-3 16-7-16,-7 20-4 0,-1 13-1 16,2 16-12-16,8 12-44 15,10 5-75-15,11-2-116 16,19-6-244-16</inkml:trace>
  <inkml:trace contextRef="#ctx0" brushRef="#br0" timeOffset="159498.37">18237 9824 385 0,'0'0'-228'0,"0"0"727"0,3-50-455 15,-3 31 55-15,-1 4 10 16,-3 1 3-16,-4 5-26 15,-4 6-23-15,0 3-6 16,-2 17-17-16,-3 14-30 16,-1 16-5-16,0 13 2 0,1 11 4 15,5 4 1-15,6-1-5 16,6-7-4-16,6-13 1 16,15-13-6-16,8-13 2 15,11-15 21-15,7-13 14 16,7-17 10-16,1-13-10 15,-2-12-25-15,-7-12-4 0,-10-9-4 16,-12-5-2-16,-17-3 3 16,-7 4-2-16,-13 6-2 15,-14 10-1-15,-5 16 1 16,-9 13 0-16,-5 21 1 16,-1 9 1-16,0 16-51 0,3 9-82 15,5 1-162-15,10 1-226 16</inkml:trace>
  <inkml:trace contextRef="#ctx0" brushRef="#br0" timeOffset="159982.35">18987 9717 689 0,'0'0'405'0,"0"0"-352"16,0 0 69-16,0 0-29 15,0 0-53-15,0 0-16 16,-4 70 20-16,14-21 5 16,-5 8-19-16,1 7-14 15,-2 6-3-15,-4-1-8 16,0-5-2-16,-5-3 0 0,2-10-36 16,1-11-42-16,2-12-46 15,0-15-95-15,10-13-207 16</inkml:trace>
  <inkml:trace contextRef="#ctx0" brushRef="#br0" timeOffset="160231.96">19462 9653 798 0,'0'0'336'0,"0"0"-299"16,5 53 65-16,-4-22 72 15,-1 10-54-15,0 9-39 16,0 5-7-16,0 6-36 16,-2 6-12-16,1 3-9 15,-2-4-15-15,1-3 0 0,2-5-2 16,0-11-20-16,5-11-25 16,3-12-87-16,1-13-155 15,1-11-239-15</inkml:trace>
  <inkml:trace contextRef="#ctx0" brushRef="#br0" timeOffset="160748.48">20019 9825 1127 0,'0'0'40'0,"0"0"56"0,0 0 7 16,-48 14-5-16,25 8-56 16,-6 11-23-16,-1 12-5 15,1 8-8-15,2 4 2 16,8 3 2-16,13-5-7 16,6-8 0-16,17-8-4 0,16-11-1 15,9-14 0-15,11-10 20 16,8-8-11-16,1-16 5 15,1-9-6-15,-7-10-6 16,-10-9 8-16,-11-9-7 16,-13-3-2-16,-16-3 1 0,-7 4-7 15,-15 9-2-15,-13 9 8 16,-9 14-9-16,-5 17-7 16,-6 10-1-16,0 15-14 15,0 10-47-15,7 6-78 16,12-1-108-16,8-3-238 0</inkml:trace>
  <inkml:trace contextRef="#ctx0" brushRef="#br0" timeOffset="161082.35">20606 9747 424 0,'0'0'915'0,"0"0"-814"15,-44 21-2-15,24-2 4 16,1 6-74-16,6 9-19 0,2 6-4 16,6 5-9-16,5 2 2 15,16-6-2-15,11-4-1 16,6-7 2-16,14-10-1 16,5-11 8-16,6-9 12 15,-2-10-11-15,-7-10-1 0,-7-9 5 16,-14-5-5-16,-17-6 0 15,-11-5 0-15,-19-2-6 16,-15 6 2-16,-9 4-6 16,-10 9-1-16,-3 12-7 15,2 12-28-15,6 4-65 0,9 4-81 16,15 2-122-16,19-5-353 16</inkml:trace>
  <inkml:trace contextRef="#ctx0" brushRef="#br0" timeOffset="161463.82">21234 9679 26 0,'0'0'1075'16,"0"0"-957"-16,0 0 42 15,0 0-25-15,0 0-66 16,0 0-38-16,6 39-25 15,-2-2 2-15,4 11 25 0,-2 9 0 16,2 3-23-16,-4 1-4 16,-1 0-8-16,1-1 2 15,-2-6-28-15,1-6-62 16,5-8-107-16,2-13-48 16,4-16-135-16</inkml:trace>
  <inkml:trace contextRef="#ctx0" brushRef="#br0" timeOffset="161713.92">21952 9593 723 0,'0'0'559'0,"0"0"-468"15,0 0 4-15,9 36 31 16,-7-8-32-16,-2 11-16 0,4 9-27 15,-4 7-31-15,1 9-10 16,2 5-6-16,1 1-7 16,-4 0 8-16,1-5-9 15,2-8-27-15,-3-8-14 16,0-13-62-16,0-14-123 0,0-14-162 16,0-9-527-16</inkml:trace>
  <inkml:trace contextRef="#ctx0" brushRef="#br0" timeOffset="162101.04">22227 10107 135 0,'0'0'729'0,"0"0"-542"15,0 0-54-15,0 0-48 16,0 0-37-16,-2 47 2 0,2-20-13 16,0 2-24-16,0 2-10 15,-2 0-3-15,-3-2-41 16,0-4-92-16,0-5-134 16,3-4-240-16</inkml:trace>
  <inkml:trace contextRef="#ctx0" brushRef="#br0" timeOffset="162399.7">22521 10221 446 0,'0'0'412'0,"0"0"-274"0,15-41 1 16,-17 30-1-16,-9 2-39 15,0 5-24-15,-1 4-49 16,-2 0-21-16,1 4-3 15,4 9-7-15,8 3-4 0,1 3-7 16,10 4 6-16,7 0 11 16,4 2 4-16,3-2-4 15,1 3 2-15,-6-3-2 16,-4 1-3-16,-6-2 3 16,-9 0-1-16,-5-4-5 0,-17-4 3 15,-7-1 11-15,-6-7-2 16,-4-6-1-16,-2-2-13 15,4-15-107-15,10-4-149 16,14-9-497-16</inkml:trace>
  <inkml:trace contextRef="#ctx0" brushRef="#br0" timeOffset="181463.94">17533 10974 20 0,'0'0'17'0,"0"0"-13"16,0 0 2-16,0 0 0 0,0 0-1 15,0 0 2-15,0 0-3 16,0 0 0-16,0 0-4 15,0 0 1-15,0 0 3 16,0 0 1-16,0 0-4 16,-6-37 0-16,6 36 3 0,0-1 2 15,-2-2 224-15,1-2-111 16,-1 2 12-16,0-2 10 16,-1 1-36-16,1 0-16 15,1 1-13-15,0 0-12 16,0 1-3-16,0 0-2 15,1 3-16-15,0-1-11 0,-2 1 0 16,2-2-5-16,0 2-2 16,0 0-5-16,0 0-9 15,0 7-8-15,4 3 3 16,3 7-2-16,-2 6 3 16,3 7 8-16,2 3 4 0,0 5 5 15,-1 2 0-15,-2 1-3 16,0 0 1-16,-5 0-12 15,-2-3-1-15,0-2 1 16,0-5-5-16,-4-5-4 16,-2-5 3-16,4-7-4 0,0-5-1 15,2-6-7-15,0-3-94 16,7-14-96-16,2-10-189 16</inkml:trace>
  <inkml:trace contextRef="#ctx0" brushRef="#br0" timeOffset="184882.35">18249 10903 63 0,'-4'-7'351'16,"4"0"-96"-16,-1-2-135 15,1 2 9-15,0 1-2 16,0 1-44-16,0 5 1 0,0 0-35 15,5 13-22-15,-3 9 4 16,1 11-4-16,1 8 11 16,2 9 1-16,-2 7-5 15,-1 2-5-15,1 2-9 16,1-4-11-16,-2-6-4 16,3-7-3-16,0-8-3 0,0-15-9 15,3-11-107-15,1-13-148 16,-2-17-280-16</inkml:trace>
  <inkml:trace contextRef="#ctx0" brushRef="#br0" timeOffset="190348.74">18751 11044 266 0,'0'0'-183'16,"0"0"545"-16,0 0-160 15,0 0-85-15,-6-49 13 16,2 31 4-16,-2-1-37 0,-3 5 19 16,1 0-6-16,-4 4-2 15,-1 4-31-15,-3 6-44 16,1 12-21-16,2 12-9 15,1 11-5-15,2 12 2 16,7 10-1-16,3 4 1 0,5-1 5 16,10-5-5-1,12-11-4-15,6-13-2 0,8-14-1 16,4-15 2-16,6-14 10 16,-5-16-1-16,1-12 1 15,-8-10-17-15,-10-5-11 16,-9-5 13-16,-16-1 3 0,-6 3-7 15,-16 7-10-15,-9 8 8 16,-7 12 6-16,-4 14-12 16,1 16 12-16,-4 6 5 15,4 14 10-15,7 5-64 16,6 4-67-16,11-2-92 0,13-9-229 16</inkml:trace>
  <inkml:trace contextRef="#ctx0" brushRef="#br0" timeOffset="190864.66">19350 10733 163 0,'0'0'686'0,"0"0"-566"0,0 0 10 15,0 0-9-15,0 0-38 16,0 0-38-16,0 0-13 15,27 36-5-15,-18 0 11 16,2 9-5-16,-2 5-10 16,-2 4-1-16,-3-1-14 15,1-4 0-15,-3-2-3 0,-2-8-7 16,0-7 5-16,0-6-3 16,0-5-15-16,0-10-83 15,0-8-70-15,0-4-97 16,0-15-309-16</inkml:trace>
  <inkml:trace contextRef="#ctx0" brushRef="#br0" timeOffset="192665.77">20128 10788 215 0,'-7'-10'792'0,"0"1"-764"0,-3 4 44 15,0 3 47-15,-3 5-64 16,-2 11-39-16,1 15-6 16,1 12-2-16,-1 9 2 15,6 9 26-15,7 5-1 0,2-3-11 16,13-7-18-16,9-8 1 15,6-11 13-15,9-14 8 16,7-12 2-16,3-9-7 16,2-13 0-16,0-14-11 15,-8-8-12-15,-10-9 12 0,-10-9-8 16,-12-5-4-16,-10-3 0 16,-8 0-12-16,-14 4-16 15,-5 7 4-15,-5 13 4 16,1 13-13-16,-3 14-7 15,4 10-48-15,2 10-74 16,3 9-56-16,10 2-172 0,11 0-178 16</inkml:trace>
  <inkml:trace contextRef="#ctx0" brushRef="#br0" timeOffset="192918.96">20748 10671 1134 0,'0'0'110'0,"0"0"30"16,0 0-23-16,0 0-91 16,-12 47-17-16,21-13 17 15,2 13 1-15,0 7-19 16,-3 4-2-16,-2 2-8 15,-2 1-2-15,-4-7-56 0,0-3-87 16,0-13-61-16,-2-9-107 16,0-12-420-16</inkml:trace>
  <inkml:trace contextRef="#ctx0" brushRef="#br0" timeOffset="194297.99">21552 10866 151 0,'0'-8'741'0,"-3"0"-650"16,-6 4 39-16,-1 4-3 0,-1 4-60 16,-2 13-39-16,1 12-7 15,1 8-2-15,1 5 12 16,4 7 15-16,6 2-5 15,4-6-15-15,10-4-11 16,6-8-6-16,10-6 9 16,10-13 23-16,6-9-20 0,6-8-2 15,0-13-3-15,-2-11-11 16,-10-6-2-16,-13-7 1 16,-15-6-6-16,-12-7 2 15,-20 2-11-15,-11 4-17 16,-9 6 9-16,-4 11 1 0,0 13-6 15,3 13-18-15,8 7-53 16,11 9-108-16,12 1-98 16,10 0-260-16</inkml:trace>
  <inkml:trace contextRef="#ctx0" brushRef="#br0" timeOffset="194548.53">22053 10772 807 0,'0'0'448'0,"0"0"-267"16,0 0-44-16,0 0-69 16,0 0-50-16,12 51-11 15,5-10 2-15,1 9-3 16,-3 7-5-16,-8 4-4 0,-6 3-24 15,-1-3-92-15,-6-7-115 16,-2-6-190-16</inkml:trace>
  <inkml:trace contextRef="#ctx0" brushRef="#br0" timeOffset="195349.76">17028 11829 62 0,'0'0'825'0,"0"0"-771"0,-42 25 35 15,26-19 9-15,5-2-51 16,0 1-25-16,8-1 3 16,3 0-12-16,5 2-10 15,20 1-1-15,16 0 7 16,25 2 20-16,22-1 1 15,33-1 2-15,23-1-4 0,26-3-1 16,24-3 8-16,15 0-14 16,18-2 14-16,13-3 9 15,14-2 15-15,14 1 13 16,7-3-16-16,11-1-12 16,6-1-1-16,-3 2-9 0,-1-1-9 15,-3 2-16-15,-15-2-1 16,-12 3 6-16,-18 0-10 15,-16 1-3-15,-23 1 2 16,-22 0-5-16,-19 0 5 0,-23 0-5 16,-20-2-4-16,-20-3-7 15,-17-4-39-15,-17-1-51 16,-21-10-105-16,-14-3-161 16,-17-9-257-16</inkml:trace>
  <inkml:trace contextRef="#ctx0" brushRef="#br0" timeOffset="195717.22">22534 11048 453 0,'0'0'287'0,"0"47"-181"16,3-23-33-16,2 3 20 15,0 1-55-15,-1-1-27 16,2-1-9-16,-2-6 0 0,0-6-72 16,2-6-277-16</inkml:trace>
  <inkml:trace contextRef="#ctx0" brushRef="#br0" timeOffset="196066.01">22801 11120 148 0,'0'0'942'0,"0"0"-856"15,0 0 8-15,0 0-1 16,0 0-47-16,-44-30-32 16,28 30-8-16,1 3 1 0,5 4-6 15,4 3-2-15,6 3-1 16,2 1-5-16,11 0 6 16,5-1 17-16,4 3-4 15,-1-2-4-15,1 2-4 16,-6-1-5-16,-6 0 1 0,-9 0-2 15,-2 2-11-15,-14 0-3 16,-7 2-38-16,-6-1-58 16,-2-1-62-16,0-7-92 15,4-9-339-15</inkml:trace>
  <inkml:trace contextRef="#ctx0" brushRef="#br0" timeOffset="199165.78">7136 11525 86 0,'3'-4'15'0,"1"-2"194"15,-4 3-1-15,-2 0-81 16,-3 2-4-16,-2-2-23 0,0 3-27 16,-1 0-25-16,1 4-11 15,1 3-18-15,0 5-11 16,2 2-4-16,2 5-2 15,2 2-2-15,0 1 1 16,4 1-2-16,3-1 2 0,4-3 2 16,3-2-5-16,6-4 2 15,2-4 4-15,5-5 14 16,0-4-7-16,9 0 0 16,0-7-1-16,6-3 5 15,-2 1-3-15,7 0 5 0,1 1 8 16,0 1 0-16,2 4 1 15,0-1-4-15,2 3-6 16,-3 1 4-16,2 0-7 16,1 1-8-16,-2 5 3 15,-2 4 5-15,-2 2 1 0,-2 4 5 16,-4 4-4-16,-7 3-5 16,-2-2-5-16,-6 3-6 15,-4-2 5-15,-3 0-2 16,-7-2-3-16,-3-3 0 15,-1-1 3-15,-2-5 0 0,-5-2 6 16,0-4-1-16,0-2-4 16,0-3 5-16,0 0 4 15,-3-4-3-15,3-5 2 16,0 0 1-16,0-3-4 16,10 0-6-16,0 0-6 15,7 2 1-15,4-1 1 0,6 2-2 16,2 3 5-16,7 1-5 15,3 1 0-15,5 1 3 16,4 1 0-16,4 0-1 16,4 0 4-16,-2 1-2 0,0 1 2 15,-6 0 0-15,0 0-5 16,-8-2 4-16,-4 1 3 16,-5-5-4-16,-4-4 3 15,-7-5-2-15,-4-5 6 16,-2-7-3-16,-2-5 0 15,-5-3-5-15,0-5-30 0,0-1-118 16,-1 0-173-16,3-2-660 16</inkml:trace>
  <inkml:trace contextRef="#ctx0" brushRef="#br0" timeOffset="202015.86">15929 10461 204 0,'0'0'-125'0,"0"0"472"16,0 0-266-16,0 0 1 0,0 0 15 15,0 0-4-15,0 0-37 16,0 0-19-16,0 0-12 16,0 0 3-16,0 0 1 15,-13-20-13-15,13 26 5 16,0 4 12-16,0 0-1 0,0 1-7 16,0-1-4-16,2 1-4 15,-2-2 9-15,0 1 0 16,0 0-7-16,0 1-2 15,0 1-2-15,0 3-6 16,0 2-4-16,4 3-2 0,0 3 0 16,3 1 1-16,2 3-2 15,2 3 4-15,-2-2-1 16,1 4-4-16,-2 0 2 16,-3-2-3-16,-3-1-2 15,-2-1 1-15,0-3-25 16,-5-3-53-16,-6-7-51 0,-3-6-155 15,0-9-277-15</inkml:trace>
  <inkml:trace contextRef="#ctx0" brushRef="#br0" timeOffset="202264.59">15709 10693 419 0,'0'0'297'0,"0"0"-197"0,0 0 0 16,0 0 3-16,0 0-46 15,0 0-12-15,0 0 4 16,0 0-14-16,0 0-3 16,50-6-10-16,-8 6-3 15,7-1-13-15,6-4-2 0,4 2 0 16,-1 1-8-16,-4-2-53 15,-9-1-153-15,-7-2-278 16</inkml:trace>
  <inkml:trace contextRef="#ctx0" brushRef="#br0" timeOffset="207232.74">22307 12065 146 0,'-3'-3'498'0,"-1"0"-360"16,0-1 1-16,-4 2-27 15,0 1-9-15,-1 1-30 16,-2 5-22-16,-2 8-10 0,0 11-16 16,0 10-10-16,-1 9 6 15,3 11 7-15,1 6 0 16,5 1-12-16,5-3-11 16,7-7-1-16,11-10-2 15,9-12 1-15,7-15 13 16,6-12 16-16,5-7 9 0,-2-17-5 15,-6-10-13-15,-10-12-4 16,-13-5 7-16,-14-7-3 16,-14 1-6-16,-17 4-10 15,-5 5-8-15,-6 9 2 16,-5 12-2-16,7 10-6 0,6 10-27 16,5 5-79-16,7 0-92 15,15 1-219-15</inkml:trace>
  <inkml:trace contextRef="#ctx0" brushRef="#br0" timeOffset="208982.03">21223 8866 156 0,'-2'-10'516'0,"-3"0"-492"16,2 2 86-16,2 2-8 16,-1 6-15-16,2 6-61 15,0 8-15-15,0 7 2 16,0 9-5-16,0 3-1 0,5 2-8 16,1-2-1-16,-1-9-186 15,6-12-530-15</inkml:trace>
  <inkml:trace contextRef="#ctx0" brushRef="#br0" timeOffset="210119.15">21657 12158 235 0,'0'0'-84'0,"0"0"599"15,0 0-412-15,0 0 26 16,0 0-37-16,0 0-17 16,-40-11-23-16,31 18-16 0,-3 10-20 15,-1 7-11-15,0 12-2 16,3 9 16-16,2 8 10 16,4 2-5-16,4-2-2 15,4-5-7-15,9-11 4 16,7-9 6-16,6-12 8 0,6-9 21 15,4-7 7-15,2-11-11 16,-2-12-28-16,-3-11-13 16,-10-7-4-16,-10-10 2 15,-13-5 0-15,-7 2-4 16,-16 4 4-16,-7 8-4 0,-6 9-4 16,2 11-2-16,-1 12-10 15,4 7-42-15,6 1-124 16,10 0-209-16</inkml:trace>
  <inkml:trace contextRef="#ctx0" brushRef="#br0" timeOffset="212400.17">20542 9001 405 0,'-9'6'-241'0,"-1"-2"820"16,2 0-449-16,3 1-36 0,3 3-22 16,2 4-24-16,0 4-14 15,0 6-9-15,4 3-6 16,3 1-8-16,1 3-11 15,2-4-4-15,-5-5-109 16,3-10-366-16</inkml:trace>
  <inkml:trace contextRef="#ctx0" brushRef="#br0" timeOffset="214433.93">20919 12182 106 0,'0'-4'7'16,"-3"-1"346"-16,1-1-246 15,0 0-4-15,-1-1-21 16,2 1-24-16,-3 2-15 15,2-3-15-15,0 4 0 16,1-1-3-16,0 0-4 0,1 1 7 16,-3 1 6-16,2 0-6 15,-1 0 9-15,0 2 0 16,-3 0-3-16,1 0-7 16,-3 9-12-16,-1 5-9 15,-1 6-1-15,2 7-5 16,1 8 1-16,2 4 1 0,3 3-1 15,1 1 1-15,5-5 2 16,6-5-4-16,7-9 6 16,3-4 11-16,6-12 17 15,3-6 22-15,3-4-5 0,0-12-10 16,-1-4-12-16,-5-8-10 16,-3-4 4-16,-12-4 5 15,-8-3-8-15,-6-2 9 16,-14 0-10-16,-6 4-17 15,-2 4 3-15,-4 9-7 0,2 8-9 16,3 7-35-16,-1 5-115 16,8-2-130-16,6 0-305 15</inkml:trace>
  <inkml:trace contextRef="#ctx0" brushRef="#br0" timeOffset="-214263">19916 9099 178 0,'0'14'530'0,"2"3"-500"15,2 2 56-15,3 2-36 0,-2 3-38 16,6 3-9-16,-6-1-3 16,1-5-114-16,-2-7-325 15</inkml:trace>
  <inkml:trace contextRef="#ctx0" brushRef="#br0" timeOffset="-213330.1">20345 12096 112 0,'0'0'-15'16,"0"0"32"-16,0 0 255 16,1-45-178-16,-1 37 30 15,0 3 21-15,0 2-35 16,0 1-44-16,0 2-18 0,0 3-16 16,0 9-15-16,0 5-12 15,3 10 4-15,2 7-4 16,0 8 2-16,3 5-3 15,0 6-4-15,0-1 2 16,-2 1-2-16,1-5-2 0,-2-8-58 16,0-12-248-16</inkml:trace>
  <inkml:trace contextRef="#ctx0" brushRef="#br0" timeOffset="-210115.46">19627 12136 66 0,'0'-2'29'16,"0"-1"-29"-16,0 2 6 15,2-1 166-15,-2 0-15 16,0-2-55-16,0-1-2 16,0 2-12-16,-2 0-16 15,0-1-14-15,0 2-11 0,-1-1-12 16,2 1 1-16,-4 0-11 15,1 2-3-15,-2 0 1 16,-2 5 0-16,0 8-6 16,-1 8-10-16,1 7-2 15,0 8 4-15,3 7 4 16,0 3-2-16,5 0 9 0,0-4-9 16,7-5 4-16,4-8 7 15,3-5 7-15,5-10 20 16,2-8 14-16,1-6 13 15,4-12 3-15,1-9-28 0,-2-10-22 16,-2-9-7-16,-7-5-12 16,-7-5-2-16,-7 0 1 15,-2 2-9-15,-13 7 5 16,-4 3-3-16,0 11-5 16,1 5-4-16,1 10-17 0,-1 9-56 15,5 3-71-15,-2 7-78 16,10 4-284-16</inkml:trace>
  <inkml:trace contextRef="#ctx0" brushRef="#br0" timeOffset="-209315.07">18858 8944 114 0,'0'-11'-22'0,"0"0"424"16,0 2-341-16,0 2 95 15,0 1-25-15,0 6-22 16,0 0-44-16,0 9-32 15,0 6-8-15,0 7 7 0,3 3-12 16,4 5-15-16,-3 3-1 16,2-5-8-16,1-4-67 15,3-9-305-15</inkml:trace>
  <inkml:trace contextRef="#ctx0" brushRef="#br0" timeOffset="-205964.45">19080 12134 101 0,'0'-3'0'0,"0"0"418"15,-3-3-279-15,1-2 13 16,-5-1-29-16,1 1-12 16,0 1-42-16,-1 3-3 15,-5 4-22-15,-1 4-17 16,-3 11-19-16,-3 10-8 16,0 6 1-16,1 9-1 0,1 5-3 15,5 2 2-15,3-3 3 16,9-4-3-16,0-6 8 15,12-5 14-15,4-8 15 16,6-10 24-16,7-8 15 16,2-3-17-16,-1-14-11 0,0-7-22 15,-2-5-8-15,-7-7-6 16,-7-4-1-16,-9-2 2 16,-5-1-5-16,-4 0-6 15,-8 5 2-15,-1 6-14 16,-1 9-4-16,0 12-23 0,0 8-59 15,-3 10-93-15,2 5-175 16,4 2-509-16</inkml:trace>
  <inkml:trace contextRef="#ctx0" brushRef="#br0" timeOffset="-205295.64">18116 9086 161 0,'0'0'465'0,"0"0"-365"15,0 0 35-15,0 0-64 0,0 0-33 16,0 0 1-16,14 43 2 16,-12-9-11-16,3 3-16 15,3 1-11-15,4-2-3 16,-1-9-79-16,4-6-466 16</inkml:trace>
  <inkml:trace contextRef="#ctx0" brushRef="#br0" timeOffset="-203896.69">18360 12204 261 0,'-2'-4'-164'0,"2"-1"459"16,-4 1-163-16,1-2-6 0,1 1-8 15,-4 0 3-15,-1 1-32 16,2 4-14-16,-6 2-9 15,1 12-26-15,-2 7-34 16,3 10-2-16,0 6-3 0,0 9 5 16,6-1 12-16,3-1-6 15,2-4 11-15,10-5 7 16,1-9 14-16,6-5 18 16,4-11 0-16,4-6 10 15,0-4 1-15,3-11-20 16,-2-10-21-16,-2-8-9 0,-6-6-10 15,-5-6-1-15,-10-5-5 16,-5 0-2-16,-3 0-1 16,-8 6-4-16,-5 6-4 15,1 10-2-15,1 10-29 16,-3 11-39-16,-2 6-87 0,-1 8-134 16,1 3-278-16</inkml:trace>
  <inkml:trace contextRef="#ctx0" brushRef="#br0" timeOffset="-202930.61">17314 9057 469 0,'2'-1'378'16,"-2"-3"-309"-16,0 2 21 0,0 1-8 15,0 1-15-15,0 0-17 16,3 6-11-16,4 7-28 15,-1 8-2-15,5 6-3 16,3 7-5-16,-1 6 0 0,3 5-1 16,-3-5-68-16,0-9-177 15,-1-9-490-15</inkml:trace>
  <inkml:trace contextRef="#ctx0" brushRef="#br0" timeOffset="-201930.81">17638 12191 149 0,'0'0'667'0,"0"0"-542"15,0 0 15-15,-39-4-41 16,25 15-30-16,0 12-39 15,-1 11-20-15,6 14-4 16,0 6 1-16,8 9-4 16,2-2 8-16,14-6-1 15,10-8-11-15,4-12-1 0,9-13 17 16,6-11 24-16,2-11 30 16,6-17 2-16,-2-8-32 15,-4-12-21-15,-7-10-11 16,-14-7-1-16,-12-3 2 0,-13-1-6 15,-16 5 3-15,-14 5-5 16,-10 15-9-16,-5 9-5 16,-7 17-22-16,1 7-34 15,-1 14-66-15,3 6-102 16,13-3-183-16</inkml:trace>
  <inkml:trace contextRef="#ctx0" brushRef="#br0" timeOffset="-200432.14">17014 13015 457 0,'0'0'-323'0,"0"0"810"15,0 0-447-15,-4-39 15 16,18 30 7-16,6 1-28 0,11 1 2 16,9 2 0-16,11 0-8 15,15 2 16-15,10-1 3 16,20 2-14-16,11-1 6 16,11-2 8-16,13 2-4 15,9-1-8-15,10-1 2 0,8-1 1 16,12 0 18-16,9 1-6 15,9 0 4-15,4 4-7 16,5-1-14-16,8 2-4 16,1 0-2-16,6 0 5 15,5-1-4-15,5-5-4 16,5-1 5-16,4-3 9 0,5-4 11 16,3-3-8-16,1 0 9 15,1-3-18-15,-9 0-10 16,-7-1 3-16,-12-2-9 15,-16 3-11-15,-17-2 2 16,-20 0-6-16,-22 1-1 0,-21-3-18 16,-24 1-35-16,-26-11-64 15,-24-9-156-15,-21-13-331 16</inkml:trace>
  <inkml:trace contextRef="#ctx0" brushRef="#br0" timeOffset="-187263.68">17276 12623 110 0,'0'0'366'16,"0"0"-299"-16,0 0 29 16,11 37-6-16,-9-22-6 0,3 5-24 15,2 7-30-15,-2 5-14 16,5 7 1-16,2 1 15 16,1 6-18-16,3-1 4 15,3-4 0-15,6-2-6 16,2-4 18-16,3-5-7 0,5-5-10 15,5-6 3-15,5-3 15 16,0-7 1-16,4-4-7 16,2-4-3-16,3-1-3 15,4-1 3-15,2-4-12 16,7 1-6-16,5 0 0 0,2 2-4 16,6 2 1-16,1 0 0 15,5 0-2-15,4 5 1 16,2 2 2-16,4 0-3 15,2-1 1-15,2 2 3 16,6 1-5-16,-6 0 7 0,-1 3-3 16,-1 1 1-16,-4 5 3 15,-5 2-5-15,-9 4 2 16,-2 2-2-16,-7 2 1 16,-5 1-2-16,-6 2 4 15,-8 0-6-15,-7-1 0 0,-7 1 5 16,-2-3-5-16,-14-2 6 15,0-2-4-15,-7-3 0 16,-1-5 4-16,-3-1-2 16,-1-6-1-16,-6-2 2 15,1-7-2-15,1 0 5 16,-2-7 4-16,2-7-5 0,4-6 2 16,2-3-7-16,8-5-1 15,4-4 2-15,10 0-1 16,6-1-2-16,9 1 2 15,8 2-1-15,8 0-2 16,8 5 5-16,4-1-3 0,7 5 1 16,7-3 3-16,7 4-3 15,3-3 2-15,4 3 1 16,7 0-1-16,-1 2 6 16,2 1 4-16,1 2 4 15,-1 4 10-15,1 1-6 0,-2 2-10 16,-1-1-4-16,-3-1-3 15,-7 0-5-15,-1-4 6 16,-10-3-5-16,-6-3 3 16,-8-5 7-16,-6-7 33 15,-12-6 5-15,-7-9-9 0,-7-7-14 16,-7-6-15-16,-4-5-6 16,-2-6-46-16,-3-7-148 15,1-3-210-15</inkml:trace>
  <inkml:trace contextRef="#ctx0" brushRef="#br0" timeOffset="-182748.51">5124 12418 430 0,'0'-7'362'0,"0"0"-248"16,-6-1-27-16,-1-1 2 16,3 2-23-16,-1 0-31 15,1 1-5-15,-1 0 3 16,1 2-7-16,3 1-8 0,-5 3-1 15,0 10-7-15,1 13-8 16,-2 8-5-16,-2 12 6 16,3 6-2-16,3 5-1 15,1-1 2-15,2-7-1 16,9-11-1-16,7-8 2 0,1-13-5 16,8-14 9-16,4-9 17 15,3-14 0-15,3-10-9 16,-2-7-7-16,-1-5-5 15,-7-5 0-15,-7-2 0 16,-10 0-2-16,-8 4 3 16,-8 5-1-16,-11 11-2 0,-9 11-4 15,0 16-5-15,-3 9-16 16,-2 19-9-16,4 10-21 16,4 8-36-16,8 2-33 15,10-1-61-15,7-8-112 16,9-11-96-16</inkml:trace>
  <inkml:trace contextRef="#ctx0" brushRef="#br0" timeOffset="-182415.55">5587 12266 100 0,'0'0'806'0,"0"0"-675"16,0 0 36-16,-40-14-66 15,19 24-45-15,0 10-33 16,2 11-18-16,0 11-11 0,5 10 7 16,5 3 3-16,5 1-3 15,4-4 1-15,9-8-1 16,9-11-6-16,3-12 9 16,7-14-1-16,7-8 7 15,1-18 35-15,0-9 0 0,-2-7-25 16,-10-6-13-16,-8-4-4 15,-12 0-1-15,-6 2 1 16,-16 8-15-16,-6 6-43 16,-8 14-60-16,1 12-50 15,-2 9-36-15,3 13-123 16,8 3-201-16</inkml:trace>
  <inkml:trace contextRef="#ctx0" brushRef="#br0" timeOffset="-181431.66">6097 12276 139 0,'0'0'-28'0,"0"0"49"16,0 0 378-16,0 0-268 0,0 0 3 15,0 0-11-15,0 0-44 16,0 0-35-16,0 0-19 16,0 0-18-16,0 0-5 15,-36 70 4-15,32-22-2 0,-2 6 3 16,4 4 6-16,2-1-4 15,6-8-5-15,5-10 0 16,4-10-1-16,5-12 5 16,5-12 17-16,4-9 18 15,2-16 53-15,1-11-34 16,1-9-44-16,-2-7-14 0,-10-5-1 16,-6-5-2-16,-13 2 3 15,-4 3 5-15,-16 7-10 16,-4 10 5-16,-7 10-6 15,-3 14-7-15,-1 11-9 16,0 13-20-16,3 11-18 0,3 7-58 16,7 6-46-16,11-1-102 15,9-5-214-15</inkml:trace>
  <inkml:trace contextRef="#ctx0" brushRef="#br0" timeOffset="-181079.94">6602 12239 580 0,'0'0'471'0,"0"0"-364"16,0 0 14-16,0 0 4 16,0 0-75-16,-36 0-41 15,23 26-10-15,-1 12 4 16,1 12-4-16,2 5-1 15,4-1 1-15,7-4-7 0,4-9-10 16,10-14 1-16,8-11 7 16,4-12 14-16,7-7 6 15,-2-12 15-15,3-10 7 16,-3-7-18-16,-8-7-8 16,-6-4 2-16,-11-3 3 0,-10 2 5 15,-19 5-6-15,-6 7-14 16,-11 9-6-16,-2 12-13 15,-1 11-28-15,1 10-34 16,8 8-50-16,5 2-104 16,13-3-217-16</inkml:trace>
  <inkml:trace contextRef="#ctx0" brushRef="#br0" timeOffset="-180613.08">7058 12178 27 0,'0'0'1031'0,"0"0"-986"16,0 0 49-16,0 0 5 16,0 0-58-16,0 0-37 15,0 0-5-15,-11 73 9 16,19-25 3-16,-1 7-4 0,2 5 2 16,-2-2-4-16,-3 2-7 15,1-5 4-15,-1-5-31 16,0-11-153-16,6-13-163 15,-3-14-249-15</inkml:trace>
  <inkml:trace contextRef="#ctx0" brushRef="#br0" timeOffset="-180231.23">7372 12322 367 0,'0'0'440'16,"0"0"-326"-16,0 0-25 15,0 0-11-15,-19 50-32 0,15-22-18 16,-2 4-1-16,4 5-1 16,2-1-6-16,5-5 0 15,4-4-6-15,4-8 10 16,3-8 27-16,4-7-4 15,4-4 7-15,1-11-2 0,0-6-12 16,-2-7-18-16,-4-5-14 16,-7-5-5-16,-10 0 2 15,-4-1 1-15,-14 2-4 16,-5 3 0-16,-8 9-7 16,0 5 8-16,3 6-6 15,-1 10-10-15,7 3-12 0,5 10-31 16,5 1-44-16,10 5-29 15,10-4-74-15,11-4-185 16</inkml:trace>
  <inkml:trace contextRef="#ctx0" brushRef="#br0" timeOffset="-179896.55">7827 12269 251 0,'0'0'875'0,"0"0"-732"15,-40-3 7-15,15 5-14 16,-2 6-79-16,0 9-41 16,2 8-8-16,4 6-7 15,4 6 3-15,7 2-1 16,7 0-5-16,3-5 4 16,11-4-5-16,9-11-4 0,10-6 4 15,3-11 5-15,5-4 2 16,0-13 2-16,0-7-2 15,-6-4 7-15,-8-3-1 16,-9-4-5-16,-12 1 1 16,-7 3-3-16,-15 5-14 0,-6 9-25 15,-6 6-41-15,0 9 0 16,2 4-53-16,7 10-56 16,8 3-32-16,12-5-145 15,9-2-221-15</inkml:trace>
  <inkml:trace contextRef="#ctx0" brushRef="#br0" timeOffset="-179562.47">8291 12215 623 0,'0'0'528'15,"0"0"-377"-15,-40 7 0 16,18 8-54-16,-1 6-63 0,1 7-28 16,2 8-2-16,7 3-2 15,7 0 0-15,6-2 4 16,12-6-10-16,6-8 3 16,6-8 7-16,8-9-1 15,1-6 13-15,1-14-2 16,-3-6-5-16,0-8-5 0,-12-4-4 15,-9-6-9-15,-10-2-18 16,-6 2-38-16,-17 5-65 16,-8 5-45-16,-5 8-66 15,-3 7-86-15,3 12-266 0</inkml:trace>
  <inkml:trace contextRef="#ctx0" brushRef="#br0" timeOffset="-179012.35">8568 12085 131 0,'0'0'363'0,"0"0"-157"16,0 0-65-16,0 0 24 0,0 0-24 16,0 0-30-16,0 0-51 15,0 0-39-15,0 0-10 16,12 59 14-16,3-15 21 15,2 9-13-15,2 9 0 16,-3 2-15-16,-5 1-3 16,-3-1-3-16,-2-5-10 0,-4-7-1 15,-2-8 2-15,0-11-5 16,0-9-41-16,0-13-122 16,0-11-162-16,0-15-370 15</inkml:trace>
  <inkml:trace contextRef="#ctx0" brushRef="#br0" timeOffset="-175597.23">8929 12610 182 0,'0'0'586'16,"0"0"-456"-16,0 0 5 15,0 0-19-15,0 0-25 16,0 0-46-16,0 0-30 0,0 48 6 16,4-22-5-16,-2 5-9 15,0 3-4-15,0 1-3 16,-2 0 0-16,2-3-97 15,-2-5-126-15,0-8-172 16</inkml:trace>
  <inkml:trace contextRef="#ctx0" brushRef="#br0" timeOffset="-175297.17">9129 12671 452 0,'0'0'505'16,"0"0"-463"-16,3-48 56 16,-12 39-10-16,0 2-6 15,-2 7-50-15,-3 2-25 16,3 7-1-16,0 4 0 0,6 3-8 16,3 1 3-16,4 1-3 15,8-2-1-15,3-2 12 16,5 0 1-16,-1-1 4 15,2 0-6-15,-6 1-7 16,-5 3 0-16,-7 5 2 16,-2 2-4-16,-12 4 7 0,-7 1-10 15,-7-1-79-15,1-7-116 16,1-8-177-16</inkml:trace>
  <inkml:trace contextRef="#ctx0" brushRef="#br0" timeOffset="-174448.18">8542 11873 247 0,'0'0'-138'15,"0"0"520"-15,0 0-348 16,0 0 77-16,0 0 19 0,-18-37-7 15,18 34-37-15,0 2-11 16,4 1-31-16,7 7-23 16,5 7-16-16,9 10 3 15,8 13 5-15,6 13 0 16,3 8-6-16,-1 16-3 0,-2 11-3 16,-12 10 4-16,-12 7-2 15,-13 6 0-15,-6 6 4 16,-20 0-4-16,-10-2-3 15,-8-4 3-15,-10-4-2 16,-6-11-52-16,-5-12-44 16,-8-13-89-16,-6-19-244 0</inkml:trace>
  <inkml:trace contextRef="#ctx0" brushRef="#br0" timeOffset="-173662.78">4923 11850 398 0,'0'0'248'0,"0"0"-127"0,0 0-29 15,-37-24 1-15,23 24-12 16,1 3-30-16,-5 11 0 16,0 7-15-16,-4 15-4 15,-3 15-2-15,2 17 1 16,3 23-9-16,2 20 3 15,7 14-3-15,5 9-5 0,6 2 1 16,9-4-10-16,15-11-2 16,10-15-3-16,12-14-7 15,12-16-47-15,11-17-85 16,6-15-98-16,5-15-316 0</inkml:trace>
  <inkml:trace contextRef="#ctx0" brushRef="#br0" timeOffset="-156862.95">16081 11907 577 0,'0'0'320'0,"0"0"-242"15,0 0-2-15,0 0-28 0,-16 47-11 16,16-16 2-16,0 13 5 16,0 10-11-16,0 10-2 15,0 7 8-15,2 1-26 16,-2-2-11-16,1-9-1 16,2-8-3-16,0-11 1 0,1-8 3 15,1-11-9-15,4-9-56 16,0-12-154-16,0-9-223 15</inkml:trace>
  <inkml:trace contextRef="#ctx0" brushRef="#br0" timeOffset="-156714.02">16322 12234 194 0,'0'0'746'0,"0"0"-736"0,0 0-10 15,0 0-20-15,-44 22-176 16,36-27-380-16</inkml:trace>
  <inkml:trace contextRef="#ctx0" brushRef="#br0" timeOffset="-156046.29">15897 11490 924 0,'0'0'136'0,"0"0"-85"16,40-25-13-16,-6 22-7 15,7 5 2-15,14 13-17 16,8 14-6-16,8 13-1 0,7 15 2 16,-1 11-13-16,-4 12 0 15,-8 12 3-15,-19 6-1 16,-11 10 3-16,-17 4 3 16,-16 5 3-16,-9-6-3 15,-20-6 2-15,-10-9 32 16,-9-12 20-16,-10-13-13 0,-8-11-7 15,-7-12-13-15,-11-11-16 16,-5-16-4-16,-7-15-6 16,-4-13 3-16,-2-26 5 15,4-19-6-15,7-19-2 0,6-21-6 16,13-17-10-16,14-10 5 16,18-6 11-16,23-3-16 15,22-1 23-15,27 8-1 16,28 9-13-16,20 11-3 15,15 18 13-15,8 19-6 0,4 21 4 16,-4 23-7-16,-11 23 3 16,-19 26-12-16,-16 20-1 15,-16 18-101-15,-21 8-77 16,-9 2-85-16,-12-5-248 16</inkml:trace>
  <inkml:trace contextRef="#ctx0" brushRef="#br0" timeOffset="-155531.08">16425 12337 61 0,'0'0'9'16,"0"0"-5"-16,0 0 7 15,0 0-1-15,0 0-6 16,40-8-3-16,-35 8-1 0,1 7-3 16</inkml:trace>
  <inkml:trace contextRef="#ctx0" brushRef="#br0" timeOffset="-153364.41">16130 12780 296 0,'-14'-4'404'0,"1"1"-278"0,4-1-31 16,-4 3-16-16,6-1-18 15,0 2-29-15,-2 3-6 16,2 4-3-16,3 10-14 16,-2 4-6-16,4 8-2 15,2 6 1-15,0 9 3 16,8 8 4-16,-1 6-3 15,7 4-5-15,1 5 3 0,7 4-4 16,3 6 2-16,2 4 0 16,4 3 1-16,7 2 3 15,4 8 2-15,5 2 6 16,6 1-3-16,8 2-2 16,11-1-3-16,4 1 7 0,10-4-5 15,9-3-4-15,10-3-1 16,6-1-2-16,10-5 1 15,6-5 3-15,10-3-8 16,3-6 10-16,8-6 2 0,4-6-1 16,4-6 0-16,5-8-2 15,3-7-1-15,3-8 4 16,6-10-7-16,-1-5-1 16,2-10 0-16,-2-3-2 15,0-13 5-15,-4-7-2 16,-3-7 1-16,-6-7 17 0,-3-10 16 15,-3-5-1-15,-2-8-5 16,-9-6-14-16,-4-5-3 16,-5-3 6-16,-7-2-7 15,-8 0 1-15,-8-1-1 16,-8-1-2-16,-8 1 2 0,-9 1-6 16,-7-3 1-16,-6-1 2 15,-5-1-9-15,-6 2 4 16,-3 4 2-16,-5 5-6 15,-4 4 4-15,-9 8 3 16,-1 7-6-16,-10 4 0 0,-7 7 1 16,-2 3-3-16,-7 4 2 15,-4 8 2-15,-4 3-7 16,-5 5-3-16,0 4-14 16,-8 1-19-16,-4 4-16 15,-3 2-53-15,-4 0-18 0,-3-1-41 16,2-3-138-16,-3-5-383 15</inkml:trace>
  <inkml:trace contextRef="#ctx0" brushRef="#br0" timeOffset="-153062.95">21547 13350 658 0,'0'0'346'16,"0"0"-310"-16,0 0 51 15,0 0 14-15,0 0-24 0,0 0-11 16,0 0 8-16,0 0-29 16,0 0-28-16,59-55-11 15,-25 36-6-15,5 2 2 16,2 7-4-16,1 9 0 16,0 6 1-16,-2 14-3 15,-6 12-1-15,2 10 18 0,-10 6 17 16,-1 3 6-16,-6 0 11 15,-2-4-31-15,-1-4-13 16,-1-10-4-16,-1-9-42 16,1-14-182-16,-3-11-247 0</inkml:trace>
  <inkml:trace contextRef="#ctx0" brushRef="#br0" timeOffset="-149346.9">25141 10711 101 0,'0'0'648'0,"0"0"-572"0,-37-18 59 16,23 10-17-16,-2 2-22 16,1 1-33-16,-2 2-14 15,-1 3-9-15,-1 3-13 16,-5 11-19-16,-1 16-1 16,1 10-9-16,3 14 4 0,1 10 23 15,11 1 6-15,5-1-10 16,8-7-12-16,11-10-5 15,13-16 14-15,12-11 17 16,4-14 20-16,10-11 11 16,2-17-27-16,-5-13-24 0,-3-11-9 15,-11-10-6-15,-15-9 3 16,-16-3-3-16,-13 0-6 16,-19 4-6-16,-14 10-5 15,-11 14-5-15,-7 17 13 16,-2 16-16-16,2 14-49 15,2 16-57-15,14 8-102 0,14 2-283 16</inkml:trace>
  <inkml:trace contextRef="#ctx0" brushRef="#br0" timeOffset="-148978.39">25549 10754 1214 0,'0'0'25'0,"-45"4"-12"16,23 13-5-16,6 9 0 16,2 9-8-16,7 8-2 15,7 4 2-15,7-2-1 0,15-5-4 16,10-8 10-16,12-10 1 15,8-11-4-15,8-11 10 16,3-10-4-16,1-12 5 16,-8-10-6-16,-12-6 34 15,-16-8 8-15,-19-2-19 16,-12 1-21-16,-24 6-3 0,-14 7-9 16,-11 10-2-16,-8 12 3 15,-1 12-9-15,1 10-44 16,8 9-75-16,12 2-115 15,13-1-207-15</inkml:trace>
  <inkml:trace contextRef="#ctx0" brushRef="#br0" timeOffset="-148661.8">26301 10693 47 0,'0'0'1314'15,"0"0"-1233"-15,-47-8 8 16,19 14 12-16,-3 11-67 16,2 6-28-16,4 8-1 15,8 6-6-15,13 4-2 16,7-2 1-16,18-4 0 0,14-5 0 16,12-10 3-16,13-10 8 15,7-10-1-15,4-9 5 16,-4-12 16-16,-9-6-8 15,-17-6-10-15,-15-5-9 0,-24 0 5 16,-17 1-6-16,-22 4-17 16,-16 10-19-16,-9 9-19 15,-5 13-47-15,0 2-77 16,9 9-143-16,15 0-300 16</inkml:trace>
  <inkml:trace contextRef="#ctx0" brushRef="#br0" timeOffset="-148313.55">26866 10732 511 0,'0'0'491'0,"0"0"-346"15,-36-2-41-15,20 14-12 16,2 7-41-16,1 8-26 16,3 4 2-16,6 3-2 15,6 0-3-15,14-5-9 16,11-7-2-16,10-9 3 0,13-7 4 16,3-9 17-16,7-11 16 15,-1-10-14-15,-5-6-19 16,-13-6-8-16,-15-2 1 15,-16 1-3-15,-14 4-11 16,-18 2-19-16,-15 8-21 16,-8 9-29-16,-7 8-31 0,0 5-127 15,4 1-218-15</inkml:trace>
  <inkml:trace contextRef="#ctx0" brushRef="#br0" timeOffset="-147964.1">27379 10532 169 0,'0'0'808'15,"0"0"-665"-15,0 0-71 16,13 48 11-16,-3-11 22 16,-2 8-10-16,-2 8-9 15,-2 3-44-15,-3 1-14 0,-1-2-11 16,0-3-11-16,2-6-8 15,5-9-25-15,0-12-145 16,6-14-177-16,8-13-391 16</inkml:trace>
  <inkml:trace contextRef="#ctx0" brushRef="#br0" timeOffset="-147630.05">27980 10634 874 0,'0'0'427'16,"-61"46"-321"-16,28-21 15 15,5 2 14-15,3 3-71 16,7 1-32-16,7-3-22 16,11-3-4-16,8-6-10 0,14-5-2 15,14-7 6-15,10-7 1 16,9-9-3-16,3-10 3 15,-2-7-9-15,-6-7 11 16,-13-2-2-16,-15-4 0 16,-14 2 2-16,-11 5-8 0,-20 5-11 15,-10 8 5-15,-11 11-2 16,-3 8-36-16,-2 8-39 16,4 9-90-16,7 5-78 15,13-4-140-15,15-2-357 16</inkml:trace>
  <inkml:trace contextRef="#ctx0" brushRef="#br0" timeOffset="-147329.31">28546 10660 655 0,'0'0'798'0,"0"0"-670"15,0 0-13-15,-50-18-15 16,23 18-59-16,1 9-28 15,3 6-3-15,3 3-10 16,12 5-4-16,9-2 0 16,20 0-4-16,14-5 3 0,16-5 7 15,15-7-2-15,8-4 8 16,1-13-1-16,-1-5-10 16,-15-7 10-16,-17-5-5 15,-18-3-2-15,-23 1 6 16,-16 2-13-16,-22 3-15 0,-12 9-18 15,-11 8-37-15,-3 9-75 16,1 4-76-16,8 6-73 16,11 1-190-16</inkml:trace>
  <inkml:trace contextRef="#ctx0" brushRef="#br0" timeOffset="-146947.37">29031 10421 516 0,'0'0'409'0,"0"0"-298"16,0 0-13-16,0 0 1 15,-39 53-6-15,28-23-7 16,2 4-6-16,3 1-25 16,6-1-27-16,4-5-13 15,13-5-3-15,11-10 10 0,10-5 10 16,12-8 9-16,6-4-18 16,4-11-16-16,-2-10-3 15,-8-5-4-15,-13-7 1 16,-15-6-1-16,-17 0-10 15,-11 2-9-15,-19 5-24 0,-14 9-27 16,-7 9-58-16,-9 8-137 16,2 5-346-16</inkml:trace>
  <inkml:trace contextRef="#ctx0" brushRef="#br0" timeOffset="-146529.47">29289 10912 1203 0,'0'0'118'0,"0"0"15"16,0 0 9-16,0 0-64 15,0 0-43-15,-4 53-3 16,9-10 13-16,3 9 0 16,-1 5-32-16,0 4-9 0,0-4 0 15,2 0-11-15,0-2-52 16,-2-5-86-16,-1-6-119 16,0-10-132-16</inkml:trace>
  <inkml:trace contextRef="#ctx0" brushRef="#br0" timeOffset="-145947.14">24281 11826 115 0,'0'0'1029'0,"0"0"-998"16,0 0 0-16,62-8 41 16,-19 5-5-16,9-2-6 15,15 1-11-15,15 1-13 16,23-2-11-16,18 0 26 0,21-3 25 16,27-1-32-16,21-2-15 15,25-2-8-15,24-3 12 16,21 2 14-16,20-1-20 15,14-1 2-15,18 3 10 16,5 6-13-16,-1 0-1 0,-1 6-10 16,-6 1-4-16,-13 0-10 15,-14 1 5-15,-23 2-5 16,-21-2-5-16,-26-1 8 16,-25-1-8-16,-33-6 6 15,-27-3-2-15,-27-4-1 16,-25-2 4-16,-24-2-6 0,-22-5-15 15,-19-4-33-15,-12-6-56 16,-4-7-110-16,-7-9-222 16,2-8-549-16</inkml:trace>
  <inkml:trace contextRef="#ctx0" brushRef="#br0" timeOffset="-143476.83">30331 10515 110 0,'2'-14'40'15,"0"0"393"-15,-1 1-321 16,-1 2 23-16,0 4-2 16,-2 2-14-16,0 5-18 0,1 3-30 15,-1 11-46-15,1 9-14 16,0 5 4-16,-1 7-9 16,0 1-5-16,-2 3 0 15,0-2 0-15,0-5-21 16,1-2-52-16,1-6-39 0,2-5-47 15,0-10-63-15,0-7-94 16</inkml:trace>
  <inkml:trace contextRef="#ctx0" brushRef="#br0" timeOffset="-143295">30222 10569 167 0,'0'0'618'15,"0"0"-505"-15,0 0 59 16,-35-39-35-16,34 37-53 15,1 2-40-15,2 0-16 16,11 0-12-16,10 0-12 0,12 0-1 16,15-6 2-16,14-5-9 15,13-6-44-15,4-6-102 16,0-4-225-16</inkml:trace>
  <inkml:trace contextRef="#ctx0" brushRef="#br0" timeOffset="-142494.6">24874 11844 280 0,'0'0'-127'0,"0"0"664"16,-46 43-378-16,22-22-24 0,2 11-23 15,-1 10-29-15,0 12-32 16,6 10 12-16,1 7-8 16,6 0-15-16,9-4-15 15,4-9-13-15,16-11-12 16,13-16 0-16,12-15 5 15,9-16 0-15,9-20 10 0,1-14-13 16,-3-12-5-16,-10-10 14 16,-11-7-12-16,-19-5 8 15,-20-2-2-15,-12 4-3 16,-20 5-2-16,-12 9-8 0,-9 14 1 16,-3 17 2-16,-2 15-12 15,0 12-38-15,9 14-44 16,11 5-137-16,18 2-187 15</inkml:trace>
  <inkml:trace contextRef="#ctx0" brushRef="#br0" timeOffset="-142162">25702 11979 1225 0,'0'0'102'0,"0"0"48"16,-56 5-29-16,36 5-78 16,-2 8-35-16,5 9-6 15,3 7-6-15,7 6 2 16,7 1-3-16,14-1-1 0,11-9-6 16,15-7-22-16,11-11 2 15,7-11 29-15,8-11-3 16,2-11 6-16,-10-10-2 15,-7-7 9-15,-21-5-3 16,-16-4-5-16,-15-2-2 0,-25 1-1 16,-12 9-42-16,-10 7-36 15,-8 15 2-15,-2 13-40 16,7 7-88-16,4 10-132 16,13 3-315-16</inkml:trace>
  <inkml:trace contextRef="#ctx0" brushRef="#br0" timeOffset="-141831.11">26425 11908 439 0,'0'0'766'15,"0"0"-718"-15,0 0 52 16,0 0 33-16,-52 33-79 15,29-10-30-15,1 7-7 0,3 4-9 16,9 0-1-16,6-2-7 16,10-2-2-16,14-7 1 15,16-9 2-15,9-8 11 16,11-6 7-16,6-13 0 16,-2-8-7-16,-5-8-11 15,-15-6-1-15,-15-5 0 0,-19-2-32 16,-13 3-48-16,-22 5-51 15,-14 9-16-15,-10 8-69 16,-4 11-117-16,6 6-376 16</inkml:trace>
  <inkml:trace contextRef="#ctx0" brushRef="#br0" timeOffset="-141528.84">26979 11903 748 0,'0'0'568'16,"0"0"-440"-16,-54-6-12 15,22 17-38-15,-4 9-61 16,3 9-11-16,5 5 0 0,9 3-7 16,14-3 0-16,9-2 2 15,20-3-4-15,14-9 6 16,15-7 6-16,9-11 7 15,11-4 2-15,0-14-9 16,-9-8-7-16,-12-5 3 16,-16-8-4-16,-23-2 0 0,-15 0 0 15,-27 4-30-15,-15 6-32 16,-12 8-35-16,-7 7-115 16,-3 8-84-16,9 4-324 15</inkml:trace>
  <inkml:trace contextRef="#ctx0" brushRef="#br0" timeOffset="-141214.24">27475 11887 843 0,'0'0'256'0,"0"0"-149"16,18 56 25-16,-1-20 15 16,0 7-72-16,-1 7-33 15,-1 2-23-15,-6 0-15 0,-5-1-2 16,-3-6-1-16,-1-4-26 15,-4-7-48-15,0-10-60 16,4-15-108-16,0-12-235 16</inkml:trace>
  <inkml:trace contextRef="#ctx0" brushRef="#br0" timeOffset="-140895.89">28103 11890 950 0,'0'0'153'0,"-24"45"12"16,5-15 34-16,1 6-46 15,1 2-56-15,6 0-23 16,4-1-36-16,7-4-30 16,9-5-6-16,11-8 0 15,13-5-4-15,10-10 4 0,6-5 1 16,8-11-6-16,-1-11 11 15,-5-7-13-15,-12-11-3 16,-16-7-9-16,-17 0-8 16,-13 3-19-16,-19 3-2 0,-10 8 3 15,-14 12-17-15,-2 14-7 16,2 7-59-16,2 7-159 16,13 7-193-16</inkml:trace>
  <inkml:trace contextRef="#ctx0" brushRef="#br0" timeOffset="-140564.71">28813 12003 1081 0,'0'0'168'0,"0"0"-25"0,0 0 20 15,-42-21-64-15,11 24-58 16,-1 11-10-16,-3 10-24 15,5 8-5-15,6 6 1 16,11 2-5-16,11 0 2 16,8-6-2-16,19-5 0 0,15-7 6 15,10-8 1-15,10-10-3 16,5-5 2-16,-1-13 0 16,-8-9-9-16,-13-8 6 15,-14-9-3-15,-17-3-2 16,-13-1-2-16,-19 4-13 0,-12 5-2 15,-12 12-9-15,-5 9-40 16,-4 10-48-16,2 4-92 16,9 1-88-16,8 2-272 15</inkml:trace>
  <inkml:trace contextRef="#ctx0" brushRef="#br0" timeOffset="-140295.92">29455 11854 586 0,'0'0'688'0,"0"0"-528"16,0 0-21-16,0 0-21 16,0 0-79-16,-2 39-27 15,0-4 1-15,1 10 6 0,1 11-7 16,0 4-5-16,0 2-5 15,0 1-7-15,-3-1-25 16,-2 1-45-16,-2-5-64 16,-4-4-51-16,-3-7-24 15,1-12-68-15,-6-12-241 16</inkml:trace>
  <inkml:trace contextRef="#ctx0" brushRef="#br0" timeOffset="-139813.27">23993 12869 219 0,'-61'21'794'16,"23"-6"-697"-16,30-5 42 15,30-1-74-15,42-2-9 16,35-4 85-16,33-3 5 15,39-3-48-15,29-10-27 0,25-4-26 16,23-4-2-16,21-2 6 16,19 2-4-16,18 1-12 15,16 4-27-15,12 4-6 16,10 6 0-16,4 3 0 16,-8 3 0-16,-10 0 0 15,-16 4 0-15,-21 1 0 0,-28-4 0 16,-32-1 0-16,-35-3 0 15,-40-8 0-15,-37-6-31 16,-37-9-96-16,-35-8-49 16,-33-10-92-16,-16-16-87 15,-21-9-458-15</inkml:trace>
  <inkml:trace contextRef="#ctx0" brushRef="#br0" timeOffset="-122847.7">8226 16546 164 0,'0'0'353'0,"0"0"-332"16,0 0-10-16,44 2 15 15,-23-2 20-15,2 3-14 16,4 1-12-16,2 1-2 16,4 3-1-16,5 1 8 15,2 1 1-15,7 3-7 16,5 1-8-16,3 0-8 0,6 1-1 15,6-3 3-15,3-2 16 16,7-6 20-16,6-1 3 16,5-3-3-16,6-4-1 15,6-2-7-15,2-1-7 0,6 1 8 16,-1 1 8-16,3 2 1 16,-6 1-14-16,2 2-13 15,-6 0-10-15,-2 0-5 16,-6 0 0-16,-4 0-16 15,-6-7-74-15,-14-10-204 0</inkml:trace>
  <inkml:trace contextRef="#ctx0" brushRef="#br0" timeOffset="-116596.59">9125 16573 69 0,'0'0'590'0,"-38"-7"-567"16,11 1 2-16,-2 1 39 0,-9 1 11 15,-2 1-23-15,-7-1-20 16,-4 4-8-16,-5 0-13 15,-2 0-4-15,-3 0-5 16,-1 0 2-16,-3-1-4 16,-5-2-1-16,3-3 0 15,-2-2 3-15,0-4-1 0,2-5-1 16,5-3 1-16,4-5-1 16,6-5 1-16,10-4-1 15,5-6-1-15,13-4 3 16,8-6-4-16,12-5 0 15,8-5 9-15,15-3-4 0,12-3-1 16,9 2 3-16,9 2-4 16,9 2-1-16,9 6 2 15,4 4 0-15,6 5 1 16,5 6-1-16,5 7 2 16,1 3 1-16,3 6 0 0,5 4 1 15,2 5 1-15,6 2 2 16,1 3 7-16,4 4-3 15,5 1-4-15,0 4 5 16,3 0 4-16,-2 7 2 16,0 6-7-16,-1 5-3 0,-8 8-8 15,-2 3 1-15,-8 7 3 16,-5 8-6-16,-5 3 5 16,-10 7-3-16,-7 2-1 15,-7 4 2-15,-6 2-4 16,-14 1 0-16,-5 3 2 0,-8-1-2 15,-12-2 4-15,-10-2-4 16,-7-4 2-16,-7-4 2 16,-15-6 4-16,-10-3 18 15,-10-1 36-15,-14-3-5 16,-9-3-10-16,-8-2-8 16,-12-5-16-16,-3-3-6 0,-5-7-9 15,5-6-6-15,3-5-3 16,3-8-12-16,8-1-61 15,5-10-74-15,8-8-102 16,5-7-160-16</inkml:trace>
  <inkml:trace contextRef="#ctx0" brushRef="#br0" timeOffset="-115495.72">5799 16541 63 0,'-2'2'37'16,"0"-1"-18"-16,2-1 242 15,-3 0-158-15,2 0-20 16,0-1 21-16,1-2-17 0,-2 1-27 16,2 0-5-16,0-1-11 15,2 1-16-15,3 0-15 16,3 0-8-16,6 2-3 16,4-1-2-16,6 1 3 15,8 0-1-15,6 0 2 16,7 0 3-16,4-2 9 0,4-2 0 15,1 1-7-15,0-1-3 16,0-2-1-16,-3 3-2 16,-2-2-1-16,-5 3-1 15,0 2-1-15,-7 0-1 16,-3 2-1-16,-5 5-15 0,-7-1-69 16,-4 1-47-16,-4 0-43 15,-6-4-24-15,-1-3-23 16,-7 0 90-16</inkml:trace>
  <inkml:trace contextRef="#ctx0" brushRef="#br0" timeOffset="-115012.22">5828 16679 159 0,'0'0'-52'16,"0"0"372"-16,0 0-202 15,0 0-59-15,-40 13-6 0,36-12-15 16,0 3-22-16,4-2-11 16,0 2-3-16,8-1-4 15,3 1 11-15,8-1-4 16,5-3 2-16,5 0 13 16,7 0 2-16,4-1 11 15,7-5-11-15,2-2-1 0,5-2 0 16,0 1 0-16,2 1 1 15,-1 0 0-15,-3 1-8 16,1 3-3-16,-6 1-4 16,-4 2-5-16,-6 1-1 0,-3 0 1 15,-7 0-3-15,-4 0-3 16,-4 0-47-16,-7 0-66 16,-4-5-136-16,-5-4-78 15,-3-3 110-15</inkml:trace>
  <inkml:trace contextRef="#ctx0" brushRef="#br0" timeOffset="-109847.3">13354 16526 66 0,'-14'-4'12'0,"-1"0"1"0,-1 0 5 15,3 2 255-15,-3 0-219 16,3-2 21-16,1 3-3 16,3 0 6-16,0 1-29 15,5 0-25-15,0 0-6 16,1 0-5-16,3 3-3 0,0 2-7 16,9 1 1-16,4 0-4 15,8 1-2-15,8 0 6 16,5 1 7-16,7-3-7 15,9-1-2-15,2-1 2 16,5-1-2-16,1-2-1 0,3 0-1 16,3 0 0-16,4 0 5 15,1 0 11-15,2 0 18 16,6-1 0-16,-1 0-6 16,4-2 7-16,3-1-3 15,6 0 0-15,-2 0-11 0,3-2 7 16,-1-1-12-16,-1 1 5 15,1 0-10-15,-4-1-5 16,4-1 4-16,-2-1-4 16,-1 2-2-16,3-1-2 15,-4 1-1-15,-1 1 2 0,-1 0 0 16,0 2-3-16,-7 0 6 16,0 1-2-16,-6 0-3 15,-2 0 6-15,-5 0 0 16,-5-1-3-16,0 0 7 15,-6 0-2-15,-2-1 2 16,0 1-4-16,-5 1-6 0,0 1-1 16,-6 0 2-16,-2-1-1 15,-4 3-2-15,-2 0 2 16,-10 0 0-16,-1 0 0 16,-7 0 0-16,-4 0-1 15,0 0 1-15,-7 0 1 0,0 0 0 16,-2 0 1-16,-1-1-5 15,-10-5-18-15,-5-1-148 16,-5-7-231-16</inkml:trace>
  <inkml:trace contextRef="#ctx0" brushRef="#br1" timeOffset="130654.7">5534 17256 400 0,'0'0'228'0,"0"0"-73"15,0 0-129-15,0 0 56 0,-25-41-16 16,21 35-25-16,1 2-8 15,1 1-7-15,-3 0-4 16,5 3 0-16,0 0-10 16,0 5-9-16,3 10-5 0,1 9-1 15,3 9 5-15,-1 6 1 16,-1 8-2-16,1 2 1 16,-3 2 0-16,2-3-1 15,-3-3 0-15,-2-2-1 16,0-5-57-16,0-9-57 0,0-14-102 15,0-12-325-15</inkml:trace>
  <inkml:trace contextRef="#ctx0" brushRef="#br1" timeOffset="131122.46">5907 17254 115 0,'0'0'479'0,"0"0"-404"16,0 0 16-16,-41 43-24 0,30-23-5 15,0 7-19-15,2 6-17 16,4 6-11-16,3 4-8 16,2 2-3-16,4 2-2 15,8-7 0-15,3-5-3 16,6-9 1-16,6-12-4 0,2-11-4 16,5-9 23-16,3-15-10 15,-1-6-2-15,-5-9 5 16,-4-2-9-16,-9 1 0 15,-9 0 1-15,-7 2-1 16,-6 2 0-16,-12 8 4 0,-6 2-5 16,-5 6 3-16,-2 6 9 15,0 8-6-15,2 4-3 16,0 10 0-16,10 6-2 16,0 3-30-16,9 0-65 15,4-3-58-15,6-5-200 0</inkml:trace>
  <inkml:trace contextRef="#ctx0" brushRef="#br1" timeOffset="131539.08">6367 17179 135 0,'0'0'320'16,"0"0"-197"-16,0 0-16 15,0 0 18-15,0 0-19 16,0 0-61-16,-13 45-13 16,0-8-5-16,-2 10-14 0,2 7-8 15,0 7-3-15,4-2 2 16,5-7-4-16,4-5 1 15,10-12 1-15,6-13-4 16,9-12 1-16,6-10 19 0,7-17-7 16,4-12 0-1,2-9-4-15,0-9-4 0,-7-3 4 16,-4-2 4-16,-16-1 21 16,-11 1-2-16,-8 3 22 15,-15 10-9-15,-10 8-15 16,-9 13-19-16,-9 15-7 0,-3 12-19 15,-4 11-105-15,2 4-171 16,8-6-493-16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CS2100 Computer </a:t>
            </a:r>
            <a:r>
              <a:rPr lang="en-US" err="1"/>
              <a:t>Organisation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SG" b="0" i="0">
                <a:solidFill>
                  <a:srgbClr val="FFFFFF"/>
                </a:solidFill>
                <a:effectLst/>
                <a:latin typeface="+mj-lt"/>
              </a:rPr>
              <a:t>The most positive value it can represent is 01111111, which is +127. The most negative value it can represent is 11111111, which is -127. (8 bits can represent 2^8 or 256 values. 127 positive values and 127 negative values can be presented, and there are 2 representations for zero: 00000000 and 10000000.)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SG">
                <a:latin typeface="+mj-lt"/>
              </a:rPr>
            </a:br>
            <a:r>
              <a:rPr lang="en-SG" err="1">
                <a:latin typeface="+mj-lt"/>
              </a:rPr>
              <a:t>Q:</a:t>
            </a:r>
            <a:r>
              <a:rPr lang="en-SG" sz="1800" err="1">
                <a:solidFill>
                  <a:srgbClr val="282833"/>
                </a:solidFill>
                <a:effectLst/>
                <a:latin typeface="+mj-lt"/>
              </a:rPr>
              <a:t>For</a:t>
            </a:r>
            <a:r>
              <a:rPr lang="en-SG" sz="1800">
                <a:solidFill>
                  <a:srgbClr val="282833"/>
                </a:solidFill>
                <a:effectLst/>
                <a:latin typeface="+mj-lt"/>
              </a:rPr>
              <a:t> an </a:t>
            </a:r>
            <a:r>
              <a:rPr lang="en-SG" sz="1800" i="1">
                <a:solidFill>
                  <a:srgbClr val="282833"/>
                </a:solidFill>
                <a:effectLst/>
                <a:latin typeface="+mj-lt"/>
              </a:rPr>
              <a:t>n</a:t>
            </a:r>
            <a:r>
              <a:rPr lang="en-SG" sz="1800">
                <a:solidFill>
                  <a:srgbClr val="282833"/>
                </a:solidFill>
                <a:effectLst/>
                <a:latin typeface="+mj-lt"/>
              </a:rPr>
              <a:t>-bit sign-and-magnitude representation, what is the range of values that can be represented? </a:t>
            </a:r>
            <a:endParaRPr lang="en-SG">
              <a:effectLst/>
              <a:latin typeface="+mj-lt"/>
            </a:endParaRPr>
          </a:p>
          <a:p>
            <a:pPr algn="l"/>
            <a:r>
              <a:rPr lang="en-SG" b="0" i="0" err="1">
                <a:solidFill>
                  <a:srgbClr val="D1D5DB"/>
                </a:solidFill>
                <a:effectLst/>
                <a:latin typeface="+mj-lt"/>
              </a:rPr>
              <a:t>A:To</a:t>
            </a:r>
            <a:r>
              <a:rPr lang="en-SG" b="0" i="0">
                <a:solidFill>
                  <a:srgbClr val="D1D5DB"/>
                </a:solidFill>
                <a:effectLst/>
                <a:latin typeface="+mj-lt"/>
              </a:rPr>
              <a:t> calculate the range more precisely, you can use the following formulas: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SG" b="0" i="0">
                <a:solidFill>
                  <a:srgbClr val="D1D5DB"/>
                </a:solidFill>
                <a:effectLst/>
                <a:latin typeface="+mj-lt"/>
              </a:rPr>
              <a:t>The most negative value (min) is -2^(n-1) + 1.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SG" b="0" i="0">
                <a:solidFill>
                  <a:srgbClr val="D1D5DB"/>
                </a:solidFill>
                <a:effectLst/>
                <a:latin typeface="+mj-lt"/>
              </a:rPr>
              <a:t>The most positive value (max) is 2^(n-1) - 1.</a:t>
            </a:r>
          </a:p>
          <a:p>
            <a:br>
              <a:rPr lang="en-SG">
                <a:latin typeface="+mj-lt"/>
              </a:rPr>
            </a:b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74997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SG" b="0" i="0">
                <a:solidFill>
                  <a:srgbClr val="FFFFFF"/>
                </a:solidFill>
                <a:effectLst/>
                <a:latin typeface="+mj-lt"/>
              </a:rPr>
              <a:t>If you are referring to the IEEE 754 floating-point representation, there are special representations for values such as zero, NAN (not-a-number), etc. which do not follow the usual rule. For example, for the value zero, its IEEE754 floating-point representation is all zeroes, which does not follow the normalization rule.</a:t>
            </a:r>
          </a:p>
          <a:p>
            <a:br>
              <a:rPr lang="en-SG">
                <a:latin typeface="+mj-lt"/>
              </a:rPr>
            </a:b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378016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44357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C9FD4-AB8E-D40C-F642-FA1FC33F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6A96DF7-9EA2-7961-28E7-008DFBA2EB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15B45C2-83DF-5E1E-C1BB-DBFD6F535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3424C877-77ED-E320-F146-8C6C47B43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754034" y="2816537"/>
            <a:ext cx="268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Calibri" panose="020F0502020204030204" pitchFamily="34" charset="0"/>
              </a:rPr>
              <a:t>Recitation-1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529840" y="3462868"/>
            <a:ext cx="72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>
                <a:solidFill>
                  <a:srgbClr val="C00000"/>
                </a:solidFill>
                <a:latin typeface="Calibri" panose="020F0502020204030204" pitchFamily="34" charset="0"/>
              </a:rPr>
              <a:t>C Programming and Number Systems</a:t>
            </a:r>
          </a:p>
          <a:p>
            <a:pPr algn="ctr"/>
            <a:r>
              <a:rPr lang="en-SG" sz="2800">
                <a:solidFill>
                  <a:srgbClr val="C00000"/>
                </a:solidFill>
                <a:latin typeface="Calibri" panose="020F0502020204030204" pitchFamily="34" charset="0"/>
              </a:rPr>
              <a:t>L1 and L2 videos</a:t>
            </a:r>
          </a:p>
          <a:p>
            <a:pPr algn="ctr"/>
            <a:endParaRPr lang="en-US" sz="200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>
                <a:latin typeface="Calibri" panose="020F0502020204030204" pitchFamily="34" charset="0"/>
              </a:rPr>
              <a:t>Prabhu NATARAJAN</a:t>
            </a:r>
            <a:endParaRPr lang="en-SG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Quiz Questions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9557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26FEF-06DA-4414-B4F0-734E1982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1433793"/>
            <a:ext cx="11279174" cy="4725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ACA7B9-EBD1-E3F7-182F-E88E61CA38A4}"/>
                  </a:ext>
                </a:extLst>
              </p14:cNvPr>
              <p14:cNvContentPartPr/>
              <p14:nvPr/>
            </p14:nvContentPartPr>
            <p14:xfrm>
              <a:off x="1445400" y="432000"/>
              <a:ext cx="10612440" cy="612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ACA7B9-EBD1-E3F7-182F-E88E61CA3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040" y="422640"/>
                <a:ext cx="10631160" cy="61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7929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B5FA4-F224-47D5-923A-E1F299BD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4" y="1524000"/>
            <a:ext cx="11631648" cy="44011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21F211-B76C-B4AB-0F44-D17CBD0D6AF6}"/>
                  </a:ext>
                </a:extLst>
              </p14:cNvPr>
              <p14:cNvContentPartPr/>
              <p14:nvPr/>
            </p14:nvContentPartPr>
            <p14:xfrm>
              <a:off x="1308960" y="1090080"/>
              <a:ext cx="8770680" cy="438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21F211-B76C-B4AB-0F44-D17CBD0D6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9600" y="1080720"/>
                <a:ext cx="8789400" cy="44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4741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DEAD1-9CFC-4BFC-9294-D1BA4B0D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40" y="1503128"/>
            <a:ext cx="9175262" cy="50709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987682-AF69-1F45-270D-A811620B78FE}"/>
                  </a:ext>
                </a:extLst>
              </p14:cNvPr>
              <p14:cNvContentPartPr/>
              <p14:nvPr/>
            </p14:nvContentPartPr>
            <p14:xfrm>
              <a:off x="1691280" y="1167120"/>
              <a:ext cx="9329400" cy="519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987682-AF69-1F45-270D-A811620B78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920" y="1157760"/>
                <a:ext cx="9348120" cy="52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3543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35BD-D028-E03A-522F-E08437F0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7F06-CE88-E518-9907-5D317EA8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3CFE1-982A-AC5A-E9F2-07DE272A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73063-035D-1177-9112-BBDEE882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62F6C7-B124-7401-ACFE-FB051FCBED12}"/>
                  </a:ext>
                </a:extLst>
              </p14:cNvPr>
              <p14:cNvContentPartPr/>
              <p14:nvPr/>
            </p14:nvContentPartPr>
            <p14:xfrm>
              <a:off x="1308960" y="663480"/>
              <a:ext cx="10547640" cy="307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62F6C7-B124-7401-ACFE-FB051FCBED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0" y="654120"/>
                <a:ext cx="1056636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2398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A11E7-6FB6-4D54-BF89-F4CB3567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7" y="1524000"/>
            <a:ext cx="11355385" cy="2200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3942C6-4BBD-CA8A-4DBF-0E702E716050}"/>
                  </a:ext>
                </a:extLst>
              </p14:cNvPr>
              <p14:cNvContentPartPr/>
              <p14:nvPr/>
            </p14:nvContentPartPr>
            <p14:xfrm>
              <a:off x="875160" y="1203120"/>
              <a:ext cx="11102040" cy="5213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3942C6-4BBD-CA8A-4DBF-0E702E716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800" y="1193760"/>
                <a:ext cx="11120760" cy="52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4319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47D4-3AF2-808A-052C-461045EE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F3B0-72FA-1469-0B45-2BB259DC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60383-C412-F53F-341F-F354E38C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77988-0D79-4AAB-DA97-5EC5FA2C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29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 C Programming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33250B-B2EE-4C12-9511-C1B66178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352" y="1524000"/>
            <a:ext cx="3436418" cy="52051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E6F5-9617-43EA-969D-07130579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16" y="1397803"/>
            <a:ext cx="3220577" cy="5331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D99152-6F86-429B-7A36-56C6FAC63B23}"/>
                  </a:ext>
                </a:extLst>
              </p14:cNvPr>
              <p14:cNvContentPartPr/>
              <p14:nvPr/>
            </p14:nvContentPartPr>
            <p14:xfrm>
              <a:off x="2221920" y="2000160"/>
              <a:ext cx="6323400" cy="414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D99152-6F86-429B-7A36-56C6FAC63B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2560" y="1990800"/>
                <a:ext cx="6342120" cy="41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803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 C Programming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C56EA-1CEF-4D39-828E-7E181CF0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FAD2BF-BA97-46CE-AC59-EFAA1055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04655"/>
            <a:ext cx="5268060" cy="40486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BA1874-9532-438B-C304-793360C25FC6}"/>
                  </a:ext>
                </a:extLst>
              </p14:cNvPr>
              <p14:cNvContentPartPr/>
              <p14:nvPr/>
            </p14:nvContentPartPr>
            <p14:xfrm>
              <a:off x="851760" y="1457640"/>
              <a:ext cx="10900440" cy="438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BA1874-9532-438B-C304-793360C25F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400" y="1448280"/>
                <a:ext cx="10919160" cy="43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1632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Week-1 Quiz- C Programming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CC56EA-1CEF-4D39-828E-7E181CF0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0FBAC-2C8A-4930-9BA9-16DF4981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4534533" cy="51061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F3AD80-81F3-C862-9F50-1A72A0D37890}"/>
                  </a:ext>
                </a:extLst>
              </p14:cNvPr>
              <p14:cNvContentPartPr/>
              <p14:nvPr/>
            </p14:nvContentPartPr>
            <p14:xfrm>
              <a:off x="919440" y="1537200"/>
              <a:ext cx="11005920" cy="517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F3AD80-81F3-C862-9F50-1A72A0D378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0" y="1527840"/>
                <a:ext cx="11024640" cy="51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6030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raj Sharma and a Bengal tiger named Richard Parker in Life of Pi">
            <a:extLst>
              <a:ext uri="{FF2B5EF4-FFF2-40B4-BE49-F238E27FC236}">
                <a16:creationId xmlns:a16="http://schemas.microsoft.com/office/drawing/2014/main" id="{EE9A6057-95C2-8729-C9A3-D89D3D4BA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28A16-CE11-3A0B-1FA9-6CAFEA40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4D3C06D-C2FD-8FB0-4148-3FF544A0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2E4790E1-2590-4AEE-892D-AB46A7688113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FCF511-CC18-53C8-B002-0FCB17E99459}"/>
                  </a:ext>
                </a:extLst>
              </p14:cNvPr>
              <p14:cNvContentPartPr/>
              <p14:nvPr/>
            </p14:nvContentPartPr>
            <p14:xfrm>
              <a:off x="2110320" y="299880"/>
              <a:ext cx="8133480" cy="245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FCF511-CC18-53C8-B002-0FCB17E99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0960" y="290520"/>
                <a:ext cx="8152200" cy="24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1346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Q/A from Netlify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0284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EBB-42F0-5B48-CB9F-2B6C2174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Q/A from Netlify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B015-6E2A-E8B0-DF1A-074B7DCE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BBA81-2966-6D67-673B-B4A39861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97AEE-0A30-AFB9-3E8B-8152BD062D14}"/>
              </a:ext>
            </a:extLst>
          </p:cNvPr>
          <p:cNvSpPr txBox="1"/>
          <p:nvPr/>
        </p:nvSpPr>
        <p:spPr>
          <a:xfrm>
            <a:off x="609600" y="1709928"/>
            <a:ext cx="109727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Hi Prof, may I ask why the range of a 8-bit sign-and-magnitude representation is -127 and -127 in Base 10? I would've thought it was -128 to +128 since 2^7 as 7 bits are used for magnitude.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1490FA-0731-BE9D-C22E-6935CC4CFE43}"/>
                  </a:ext>
                </a:extLst>
              </p14:cNvPr>
              <p14:cNvContentPartPr/>
              <p14:nvPr/>
            </p14:nvContentPartPr>
            <p14:xfrm>
              <a:off x="1378080" y="1098720"/>
              <a:ext cx="8735400" cy="3189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1490FA-0731-BE9D-C22E-6935CC4CF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720" y="1089360"/>
                <a:ext cx="8754120" cy="32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6686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EBB-42F0-5B48-CB9F-2B6C2174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Q/A from Netlify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B015-6E2A-E8B0-DF1A-074B7DCE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BBA81-2966-6D67-673B-B4A39861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97AEE-0A30-AFB9-3E8B-8152BD062D14}"/>
              </a:ext>
            </a:extLst>
          </p:cNvPr>
          <p:cNvSpPr txBox="1"/>
          <p:nvPr/>
        </p:nvSpPr>
        <p:spPr>
          <a:xfrm>
            <a:off x="609600" y="1709928"/>
            <a:ext cx="109727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Can we store true 0 in floating point rep if there is an implicit leading bit 1 in the mantissa? 0 00000000 00000000000000000000000 would still be 1 * 2^(-127), or is that the best we can do?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F5E12A-6792-5059-F612-B6C5F18D0A13}"/>
                  </a:ext>
                </a:extLst>
              </p14:cNvPr>
              <p14:cNvContentPartPr/>
              <p14:nvPr/>
            </p14:nvContentPartPr>
            <p14:xfrm>
              <a:off x="2766960" y="2136960"/>
              <a:ext cx="8344800" cy="3479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F5E12A-6792-5059-F612-B6C5F18D0A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600" y="2127600"/>
                <a:ext cx="8363520" cy="34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78840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EBB-42F0-5B48-CB9F-2B6C2174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Q/A from Netlify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CB015-6E2A-E8B0-DF1A-074B7DCE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BBA81-2966-6D67-673B-B4A39861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97AEE-0A30-AFB9-3E8B-8152BD062D14}"/>
              </a:ext>
            </a:extLst>
          </p:cNvPr>
          <p:cNvSpPr txBox="1"/>
          <p:nvPr/>
        </p:nvSpPr>
        <p:spPr>
          <a:xfrm>
            <a:off x="609600" y="1709928"/>
            <a:ext cx="109727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Hi </a:t>
            </a:r>
            <a:r>
              <a:rPr lang="en-US" sz="2800" err="1"/>
              <a:t>prof,on</a:t>
            </a:r>
            <a:r>
              <a:rPr lang="en-US" sz="2800"/>
              <a:t> the integer overflow on </a:t>
            </a:r>
            <a:r>
              <a:rPr lang="en-US" sz="2800" err="1"/>
              <a:t>sunfire</a:t>
            </a:r>
            <a:r>
              <a:rPr lang="en-US" sz="2800"/>
              <a:t>. https://</a:t>
            </a:r>
            <a:r>
              <a:rPr lang="en-US" sz="2800" err="1"/>
              <a:t>stackoverflow.com</a:t>
            </a:r>
            <a:r>
              <a:rPr lang="en-US" sz="2800"/>
              <a:t>/questions/3679047 shows that there's no defined </a:t>
            </a:r>
            <a:r>
              <a:rPr lang="en-US" sz="2800" err="1"/>
              <a:t>behaviour</a:t>
            </a:r>
            <a:r>
              <a:rPr lang="en-US" sz="2800"/>
              <a:t> when an integer overflows. Unless compiler flags are provided, the </a:t>
            </a:r>
            <a:r>
              <a:rPr lang="en-US" sz="2800" err="1"/>
              <a:t>behaviour</a:t>
            </a:r>
            <a:r>
              <a:rPr lang="en-US" sz="2800"/>
              <a:t> is not guaranteed?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D019F1-D8CC-602B-6A34-1EC945C34364}"/>
                  </a:ext>
                </a:extLst>
              </p14:cNvPr>
              <p14:cNvContentPartPr/>
              <p14:nvPr/>
            </p14:nvContentPartPr>
            <p14:xfrm>
              <a:off x="2926080" y="2042280"/>
              <a:ext cx="8494560" cy="148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D019F1-D8CC-602B-6A34-1EC945C34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720" y="2032920"/>
                <a:ext cx="8513280" cy="15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8306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Extra Exercises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7475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10E1-F78C-A001-B195-76F32451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Extra Exercises</a:t>
            </a:r>
            <a:br>
              <a:rPr lang="en-US"/>
            </a:br>
            <a:r>
              <a:rPr lang="en-US"/>
              <a:t>Exercise 1 – Simple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8BC7-FFD0-69DB-3708-84BA23F8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84816"/>
            <a:ext cx="8229600" cy="3740426"/>
          </a:xfrm>
        </p:spPr>
        <p:txBody>
          <a:bodyPr>
            <a:normAutofit/>
          </a:bodyPr>
          <a:lstStyle/>
          <a:p>
            <a:r>
              <a:rPr lang="en-US"/>
              <a:t>Write a program that: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/>
              <a:t>Asks for an operator (+, -, *, / or q).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/>
              <a:t>If the operator is +, -, * or /, ask for two floating point numbers.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/>
              <a:t>Prints “Unrecognized operation” if the operator entered is not +, -, *, / or q.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/>
              <a:t>If the person enters ”q” the program says “Bye!” and exits. If the user enters +, -, *, /, the program performs the operation on the two numbers entered and prints the result in two decimal places.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/>
              <a:t>If the user did not enter “q”, go to 1.</a:t>
            </a:r>
          </a:p>
          <a:p>
            <a:r>
              <a:rPr lang="en-US"/>
              <a:t>The next slide shows some sample runs.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4AC1-00A6-FFAF-B27F-3DBB9CA3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F4EF8-C9CC-7A78-0A52-1FF966CF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1FEB-052C-CBE9-3F14-6B8741AF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54A483-07DD-1CF2-5DA4-D6EF83E04B96}"/>
                  </a:ext>
                </a:extLst>
              </p14:cNvPr>
              <p14:cNvContentPartPr/>
              <p14:nvPr/>
            </p14:nvContentPartPr>
            <p14:xfrm>
              <a:off x="2044800" y="882720"/>
              <a:ext cx="7421040" cy="3517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54A483-07DD-1CF2-5DA4-D6EF83E04B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873360"/>
                <a:ext cx="7439760" cy="35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69348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6188-BBB5-B094-86B6-06F1B9AA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Extra Exercises</a:t>
            </a:r>
            <a:br>
              <a:rPr lang="en-US"/>
            </a:br>
            <a:r>
              <a:rPr lang="en-US"/>
              <a:t>Exercise 1 – Simple Calculator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D20C-F2D1-BB5F-2468-186A51B8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8F9A7-72E9-FE1F-2C84-A3438514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32A2-0AEA-876C-E987-30505327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5AA3F-BD91-19F1-0192-832F10B9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21" y="1699730"/>
            <a:ext cx="4822850" cy="49036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D7CE10-CD8A-2475-FA75-A03EB93A6A66}"/>
                  </a:ext>
                </a:extLst>
              </p14:cNvPr>
              <p14:cNvContentPartPr/>
              <p14:nvPr/>
            </p14:nvContentPartPr>
            <p14:xfrm>
              <a:off x="3283560" y="1594080"/>
              <a:ext cx="4829400" cy="154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D7CE10-CD8A-2475-FA75-A03EB93A6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4200" y="1584720"/>
                <a:ext cx="4848120" cy="15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88158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B0BE-20D9-92A7-95D4-6DDE13F7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Extra Exercises</a:t>
            </a:r>
            <a:br>
              <a:rPr lang="en-US"/>
            </a:br>
            <a:r>
              <a:rPr lang="en-US"/>
              <a:t>Exercise 2 – 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F99D-1AFC-1C48-D6D7-E42809C8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Using what you know about number systems and C, show why this while loop may never end:</a:t>
            </a:r>
            <a:br>
              <a:rPr lang="en-US"/>
            </a:br>
            <a:br>
              <a:rPr lang="en-US"/>
            </a:br>
            <a:r>
              <a:rPr lang="en-US"/>
              <a:t>	float x = 0.0;</a:t>
            </a:r>
            <a:br>
              <a:rPr lang="en-US"/>
            </a:br>
            <a:r>
              <a:rPr lang="en-US"/>
              <a:t>         while(x != 1.0) </a:t>
            </a:r>
            <a:br>
              <a:rPr lang="en-US"/>
            </a:br>
            <a:r>
              <a:rPr lang="en-US"/>
              <a:t>	    x += 0.1;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058B-BD03-1AB7-F093-9FA7BE66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0BB8F-EF74-20F3-9DE9-C9863D02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E03A-5F4F-CA00-D882-EFD71B8A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394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98B7-D3E1-ACF5-E4F3-AD7B2135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Extra Exercises</a:t>
            </a:r>
            <a:br>
              <a:rPr lang="en-US"/>
            </a:br>
            <a:r>
              <a:rPr lang="en-US"/>
              <a:t>Exercise 2 – 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7063-3B39-0AE5-A5E3-7356F5AE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4665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Let’s convert 0.1 to binary: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AF2F3-19A2-7314-2386-EF711404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36F4-7F78-01CC-A986-013C17CF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30FE1-1B37-7C66-8798-954EC281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1EC07F-19F1-5F57-1DDA-74946D3BA1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199" y="2126973"/>
                <a:ext cx="8229600" cy="3942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 × 2=0.2</m:t>
                    </m:r>
                  </m:oMath>
                </a14:m>
                <a:r>
                  <a:rPr lang="en-US"/>
                  <a:t>     carry = 0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0.2 × 2=0.4</m:t>
                    </m:r>
                  </m:oMath>
                </a14:m>
                <a:r>
                  <a:rPr lang="en-US"/>
                  <a:t>     carry = 0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0.4 × 2=0.8</m:t>
                    </m:r>
                  </m:oMath>
                </a14:m>
                <a:r>
                  <a:rPr lang="en-US"/>
                  <a:t>     carry = 0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 ×2=1.6</m:t>
                    </m:r>
                  </m:oMath>
                </a14:m>
                <a:r>
                  <a:rPr lang="en-US"/>
                  <a:t>     </a:t>
                </a:r>
                <a:r>
                  <a:rPr lang="en-US" i="1"/>
                  <a:t> </a:t>
                </a:r>
                <a:r>
                  <a:rPr lang="en-US"/>
                  <a:t>carry = 1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0.6 × 2=1.2</m:t>
                    </m:r>
                  </m:oMath>
                </a14:m>
                <a:r>
                  <a:rPr lang="en-US"/>
                  <a:t>     carry = 1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0.2 × 2=0.4</m:t>
                    </m:r>
                  </m:oMath>
                </a14:m>
                <a:r>
                  <a:rPr lang="en-US"/>
                  <a:t>     carry = 0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0.4 × 2=0.8</m:t>
                    </m:r>
                  </m:oMath>
                </a14:m>
                <a:r>
                  <a:rPr lang="en-US"/>
                  <a:t>     carry = 0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 × 2=1.6</m:t>
                    </m:r>
                  </m:oMath>
                </a14:m>
                <a:r>
                  <a:rPr lang="en-US"/>
                  <a:t>     carry = 1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0.6 × 2=1.2</m:t>
                    </m:r>
                  </m:oMath>
                </a14:m>
                <a:r>
                  <a:rPr lang="en-US"/>
                  <a:t>     carry = 1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:r>
                  <a:rPr lang="en-US"/>
                  <a:t>…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:endParaRPr lang="en-US"/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0.1=0.00011001100110011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and it is impossible to represent 0.1 exactly in binary.</a:t>
                </a:r>
              </a:p>
              <a:p>
                <a:pPr marL="274320" lvl="1" indent="0" fontAlgn="auto">
                  <a:spcAft>
                    <a:spcPts val="0"/>
                  </a:spcAft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1EC07F-19F1-5F57-1DDA-74946D3BA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2126973"/>
                <a:ext cx="8229600" cy="3942524"/>
              </a:xfrm>
              <a:prstGeom prst="rect">
                <a:avLst/>
              </a:prstGeom>
              <a:blipFill>
                <a:blip r:embed="rId2"/>
                <a:stretch>
                  <a:fillRect t="-231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5F62E1-02C1-271F-F27B-04D12CCE45C6}"/>
                  </a:ext>
                </a:extLst>
              </p14:cNvPr>
              <p14:cNvContentPartPr/>
              <p14:nvPr/>
            </p14:nvContentPartPr>
            <p14:xfrm>
              <a:off x="1959120" y="1948320"/>
              <a:ext cx="4296240" cy="3773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5F62E1-02C1-271F-F27B-04D12CCE45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9760" y="1938960"/>
                <a:ext cx="431496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93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98B7-D3E1-ACF5-E4F3-AD7B2135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Extra Exercises</a:t>
            </a:r>
            <a:br>
              <a:rPr lang="en-US"/>
            </a:br>
            <a:r>
              <a:rPr lang="en-US"/>
              <a:t>Exercise 2 – 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7063-3B39-0AE5-A5E3-7356F5AE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9960"/>
            <a:ext cx="6102626" cy="125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If we used 32 bits to represent 0.1, the closest we would get is 0.0999999998603016.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AF2F3-19A2-7314-2386-EF711404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36F4-7F78-01CC-A986-013C17CF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30FE1-1B37-7C66-8798-954EC281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9B45D-D221-08DA-5383-2551BB25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530" y="857251"/>
            <a:ext cx="2324100" cy="133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F20E46-A65E-BF29-2FAC-F34F3E03561F}"/>
              </a:ext>
            </a:extLst>
          </p:cNvPr>
          <p:cNvSpPr txBox="1"/>
          <p:nvPr/>
        </p:nvSpPr>
        <p:spPr>
          <a:xfrm>
            <a:off x="1981200" y="5528109"/>
            <a:ext cx="61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IEEE-754 format uses only 23 bits for the mantissa and would be even less accurate.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06A43-4FF9-8BAC-2559-6F38E2B50926}"/>
              </a:ext>
            </a:extLst>
          </p:cNvPr>
          <p:cNvSpPr txBox="1"/>
          <p:nvPr/>
        </p:nvSpPr>
        <p:spPr>
          <a:xfrm>
            <a:off x="1981201" y="3219744"/>
            <a:ext cx="734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After adding 10 of these, would get 0.99999999860316.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AD514-1728-014A-340A-629C2C1FFB4E}"/>
              </a:ext>
            </a:extLst>
          </p:cNvPr>
          <p:cNvSpPr txBox="1"/>
          <p:nvPr/>
        </p:nvSpPr>
        <p:spPr>
          <a:xfrm>
            <a:off x="1981201" y="4050740"/>
            <a:ext cx="7348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After adding again, we would get 1.09999999846332. i.e., x will never become 1 and the loop will never terminate.</a:t>
            </a:r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103D18-99A8-7324-C118-9D254FF3D6A6}"/>
                  </a:ext>
                </a:extLst>
              </p14:cNvPr>
              <p14:cNvContentPartPr/>
              <p14:nvPr/>
            </p14:nvContentPartPr>
            <p14:xfrm>
              <a:off x="1960920" y="2419920"/>
              <a:ext cx="4641120" cy="348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103D18-99A8-7324-C118-9D254FF3D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1560" y="2410560"/>
                <a:ext cx="4659840" cy="35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620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0BD5-1424-4DAF-9334-0805D8C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B76F-B050-4E93-AD8A-B57B379D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Summary</a:t>
            </a:r>
          </a:p>
          <a:p>
            <a:r>
              <a:rPr lang="en-US" sz="4400"/>
              <a:t>Quiz Questions</a:t>
            </a:r>
          </a:p>
          <a:p>
            <a:r>
              <a:rPr lang="en-US" sz="4400"/>
              <a:t>Q/A</a:t>
            </a:r>
          </a:p>
          <a:p>
            <a:r>
              <a:rPr lang="en-US" sz="4400"/>
              <a:t>Extra </a:t>
            </a:r>
            <a:r>
              <a:rPr lang="en-US" sz="4400" err="1"/>
              <a:t>Excercises</a:t>
            </a:r>
            <a:endParaRPr lang="en-US" sz="4400"/>
          </a:p>
          <a:p>
            <a:endParaRPr lang="en-US" sz="4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0D3B-2131-49AA-B049-6846D530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2EEF-8BAF-4309-BE77-3B779D73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BCF72-AB46-CEF7-994A-11008DC1D36E}"/>
                  </a:ext>
                </a:extLst>
              </p14:cNvPr>
              <p14:cNvContentPartPr/>
              <p14:nvPr/>
            </p14:nvContentPartPr>
            <p14:xfrm>
              <a:off x="726480" y="3417480"/>
              <a:ext cx="3137400" cy="153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BCF72-AB46-CEF7-994A-11008DC1D3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120" y="3408120"/>
                <a:ext cx="3156120" cy="15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50748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EEB6D-7377-8B10-74CF-3C674DA65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61592A3-211F-7AC5-1D5E-CD318B441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>
            <a:extLst>
              <a:ext uri="{FF2B5EF4-FFF2-40B4-BE49-F238E27FC236}">
                <a16:creationId xmlns:a16="http://schemas.microsoft.com/office/drawing/2014/main" id="{E9965FD5-EFFF-0ED5-7CC5-086929D1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5421F7-CD19-B849-CACA-10015467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6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CCF79-A70D-6317-E7B8-C883288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6B133-335D-E1C3-9E4A-32CC7170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C86BE5-91E5-04A1-90B5-2EDB96BAA767}"/>
                  </a:ext>
                </a:extLst>
              </p14:cNvPr>
              <p14:cNvContentPartPr/>
              <p14:nvPr/>
            </p14:nvContentPartPr>
            <p14:xfrm>
              <a:off x="1288800" y="709560"/>
              <a:ext cx="10663920" cy="506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C86BE5-91E5-04A1-90B5-2EDB96BAA7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440" y="700200"/>
                <a:ext cx="10682640" cy="50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8038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Summary of L1 and L2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fr-FR"/>
              <a:t>CS2100: Recitation-1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06B5-F9EF-3D3E-5578-63F700FB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/>
              <a:t>L1 - Overview of C Programming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5A2A8-992E-8F0C-28DB-4FFD98FC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23" y="1600200"/>
            <a:ext cx="7740954" cy="48768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E33DF-293F-4B68-F029-38869EBC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D54B6-9453-838E-9759-72E5C151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9B73D1-8057-DB71-1683-71B33DC32675}"/>
                  </a:ext>
                </a:extLst>
              </p14:cNvPr>
              <p14:cNvContentPartPr/>
              <p14:nvPr/>
            </p14:nvContentPartPr>
            <p14:xfrm>
              <a:off x="3295440" y="3380400"/>
              <a:ext cx="3862080" cy="1954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9B73D1-8057-DB71-1683-71B33DC326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6080" y="3371040"/>
                <a:ext cx="3880800" cy="19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4809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06B5-F9EF-3D3E-5578-63F700FB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– Number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E33DF-293F-4B68-F029-38869EBC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D54B6-9453-838E-9759-72E5C151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1BBCB6-22A9-9862-AA06-1548073AC959}"/>
                  </a:ext>
                </a:extLst>
              </p14:cNvPr>
              <p14:cNvContentPartPr/>
              <p14:nvPr/>
            </p14:nvContentPartPr>
            <p14:xfrm>
              <a:off x="994320" y="550080"/>
              <a:ext cx="10569960" cy="5127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1BBCB6-22A9-9862-AA06-1548073AC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960" y="540720"/>
                <a:ext cx="10588680" cy="51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6420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B241-C736-EEA0-8BF2-F0209EA3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– Number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67064-2275-3B22-252A-2AC9E8AA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E69F-7CE1-D6CB-5433-0A0706C8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3E7083-FCFB-0075-ECBB-6E7EB05D1E0D}"/>
                  </a:ext>
                </a:extLst>
              </p14:cNvPr>
              <p14:cNvContentPartPr/>
              <p14:nvPr/>
            </p14:nvContentPartPr>
            <p14:xfrm>
              <a:off x="1647000" y="937080"/>
              <a:ext cx="9155520" cy="522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3E7083-FCFB-0075-ECBB-6E7EB05D1E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7640" y="927720"/>
                <a:ext cx="917424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126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2080-EF37-640A-38C3-2C4C97FF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– Number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7DB66-79B3-19FC-326F-EB81F3B0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/>
              <a:t>CS2100: Recitation-1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831A9-C3F2-4A06-48E3-08F29C27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169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57AEBEB0EED479AE28502770B2CA6" ma:contentTypeVersion="13" ma:contentTypeDescription="Create a new document." ma:contentTypeScope="" ma:versionID="ccae0ab66e2b4c60a382f5a0edad2228">
  <xsd:schema xmlns:xsd="http://www.w3.org/2001/XMLSchema" xmlns:xs="http://www.w3.org/2001/XMLSchema" xmlns:p="http://schemas.microsoft.com/office/2006/metadata/properties" xmlns:ns3="f42f906c-6fd7-4d23-99cc-d312b45e8275" xmlns:ns4="9c72a1f7-0518-44a8-b646-c6499bb05abf" targetNamespace="http://schemas.microsoft.com/office/2006/metadata/properties" ma:root="true" ma:fieldsID="e057198f2df7f6ae7b14f750773c1e9b" ns3:_="" ns4:_="">
    <xsd:import namespace="f42f906c-6fd7-4d23-99cc-d312b45e8275"/>
    <xsd:import namespace="9c72a1f7-0518-44a8-b646-c6499bb05a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f906c-6fd7-4d23-99cc-d312b45e8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2a1f7-0518-44a8-b646-c6499bb05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E9492-A1E0-4358-A8D8-EF6BF1DE1ECB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c72a1f7-0518-44a8-b646-c6499bb05abf"/>
    <ds:schemaRef ds:uri="f42f906c-6fd7-4d23-99cc-d312b45e8275"/>
  </ds:schemaRefs>
</ds:datastoreItem>
</file>

<file path=customXml/itemProps2.xml><?xml version="1.0" encoding="utf-8"?>
<ds:datastoreItem xmlns:ds="http://schemas.openxmlformats.org/officeDocument/2006/customXml" ds:itemID="{10AC9B06-91EA-4458-B6F0-5312A22B330D}">
  <ds:schemaRefs>
    <ds:schemaRef ds:uri="9c72a1f7-0518-44a8-b646-c6499bb05abf"/>
    <ds:schemaRef ds:uri="f42f906c-6fd7-4d23-99cc-d312b45e8275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EAADE-7387-4DC8-95D7-537906F7D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</TotalTime>
  <Words>934</Words>
  <Application>Microsoft Office PowerPoint</Application>
  <PresentationFormat>Widescreen</PresentationFormat>
  <Paragraphs>142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Cambria Math</vt:lpstr>
      <vt:lpstr>Arial</vt:lpstr>
      <vt:lpstr>Times New Roman</vt:lpstr>
      <vt:lpstr>Calibri</vt:lpstr>
      <vt:lpstr>Clarity</vt:lpstr>
      <vt:lpstr>http://www.comp.nus.edu.sg/~cs2100/</vt:lpstr>
      <vt:lpstr>PowerPoint Presentation</vt:lpstr>
      <vt:lpstr>Agenda</vt:lpstr>
      <vt:lpstr>PowerPoint Presentation</vt:lpstr>
      <vt:lpstr>Summary of L1 and L2</vt:lpstr>
      <vt:lpstr>L1 - Overview of C Programming</vt:lpstr>
      <vt:lpstr>L2 – Number Systems</vt:lpstr>
      <vt:lpstr>L2 – Number Systems</vt:lpstr>
      <vt:lpstr>L2 – Number Systems</vt:lpstr>
      <vt:lpstr>Quiz Questions</vt:lpstr>
      <vt:lpstr>Week-1 Quiz-1</vt:lpstr>
      <vt:lpstr>Week-1 Quiz-2</vt:lpstr>
      <vt:lpstr>Week-1 Quiz-3</vt:lpstr>
      <vt:lpstr>PowerPoint Presentation</vt:lpstr>
      <vt:lpstr>Week-1 Quiz-4</vt:lpstr>
      <vt:lpstr>PowerPoint Presentation</vt:lpstr>
      <vt:lpstr>Week-1 Quiz- C Programming 1</vt:lpstr>
      <vt:lpstr>Week-1 Quiz- C Programming 1</vt:lpstr>
      <vt:lpstr>Week-1 Quiz- C Programming 2</vt:lpstr>
      <vt:lpstr>Q/A from Netlify</vt:lpstr>
      <vt:lpstr>Q/A from Netlify</vt:lpstr>
      <vt:lpstr>Q/A from Netlify</vt:lpstr>
      <vt:lpstr>Q/A from Netlify</vt:lpstr>
      <vt:lpstr>Extra Exercises</vt:lpstr>
      <vt:lpstr>Extra Exercises Exercise 1 – Simple Calculator</vt:lpstr>
      <vt:lpstr>Extra Exercises Exercise 1 – Simple Calculator</vt:lpstr>
      <vt:lpstr>Extra Exercises Exercise 2 – Number Systems</vt:lpstr>
      <vt:lpstr>Extra Exercises Exercise 2 – Number Systems</vt:lpstr>
      <vt:lpstr>Extra Exercises Exercise 2 – Number Systems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Prabhu NATARAJAN</cp:lastModifiedBy>
  <cp:revision>1</cp:revision>
  <cp:lastPrinted>2022-08-06T08:00:37Z</cp:lastPrinted>
  <dcterms:created xsi:type="dcterms:W3CDTF">1998-09-05T15:03:32Z</dcterms:created>
  <dcterms:modified xsi:type="dcterms:W3CDTF">2024-01-22T03:23:55Z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Id">
    <vt:lpwstr>0x01010019457AEBEB0EED479AE28502770B2CA6</vt:lpwstr>
  </property>
</Properties>
</file>