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/>
              <a:t>xam – </a:t>
            </a: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/>
              <a:t>he </a:t>
            </a:r>
            <a:r>
              <a:rPr lang="en-US" b="1" dirty="0" smtClean="0">
                <a:solidFill>
                  <a:srgbClr val="C00000"/>
                </a:solidFill>
              </a:rPr>
              <a:t>L</a:t>
            </a:r>
            <a:r>
              <a:rPr lang="en-US" b="1" dirty="0" smtClean="0"/>
              <a:t>ast 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b="1" dirty="0" smtClean="0"/>
              <a:t>urdle</a:t>
            </a:r>
            <a:endParaRPr lang="en-S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Format and </a:t>
            </a:r>
            <a:r>
              <a:rPr lang="en-US" dirty="0" smtClean="0"/>
              <a:t>Quirks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993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/>
              <a:t>asic 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en-US" b="1" dirty="0" smtClean="0"/>
              <a:t>nformation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Two papers</a:t>
            </a:r>
          </a:p>
          <a:p>
            <a:pPr lvl="1"/>
            <a:r>
              <a:rPr lang="en-US" dirty="0" smtClean="0"/>
              <a:t>Paper I </a:t>
            </a:r>
            <a:r>
              <a:rPr lang="en-US" dirty="0" smtClean="0"/>
              <a:t>("MCQs", </a:t>
            </a:r>
            <a:r>
              <a:rPr lang="en-US" dirty="0" smtClean="0"/>
              <a:t>true/false only)</a:t>
            </a:r>
          </a:p>
          <a:p>
            <a:pPr lvl="1"/>
            <a:r>
              <a:rPr lang="en-US" dirty="0" smtClean="0"/>
              <a:t>Paper II (</a:t>
            </a:r>
            <a:r>
              <a:rPr lang="en-US" dirty="0" smtClean="0"/>
              <a:t>Written structured questions)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Open Book</a:t>
            </a:r>
          </a:p>
          <a:p>
            <a:endParaRPr lang="en-US" dirty="0"/>
          </a:p>
          <a:p>
            <a:r>
              <a:rPr lang="en-US" b="1" dirty="0" smtClean="0"/>
              <a:t>Bring 2B Pencil!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56519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b="1" dirty="0" smtClean="0"/>
              <a:t>aper 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lang="en-S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50 true/false </a:t>
            </a:r>
            <a:r>
              <a:rPr lang="en-US" b="1" dirty="0" smtClean="0"/>
              <a:t>questions</a:t>
            </a:r>
          </a:p>
          <a:p>
            <a:pPr lvl="1"/>
            <a:r>
              <a:rPr lang="en-US" dirty="0" smtClean="0"/>
              <a:t>25 </a:t>
            </a:r>
            <a:r>
              <a:rPr lang="en-US" dirty="0" smtClean="0"/>
              <a:t>marks in </a:t>
            </a:r>
            <a:r>
              <a:rPr lang="en-US" dirty="0" smtClean="0"/>
              <a:t>total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penalty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30 minutes</a:t>
            </a:r>
          </a:p>
          <a:p>
            <a:pPr lvl="1"/>
            <a:r>
              <a:rPr lang="en-US" dirty="0" smtClean="0"/>
              <a:t>Will be </a:t>
            </a:r>
            <a:r>
              <a:rPr lang="en-US" dirty="0" smtClean="0"/>
              <a:t>collected after 30 minutes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Test </a:t>
            </a:r>
            <a:r>
              <a:rPr lang="en-US" b="1" dirty="0" smtClean="0"/>
              <a:t>basic </a:t>
            </a:r>
            <a:r>
              <a:rPr lang="en-US" dirty="0" smtClean="0"/>
              <a:t>SE knowledge </a:t>
            </a:r>
          </a:p>
          <a:p>
            <a:endParaRPr lang="en-US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075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b="1" dirty="0" smtClean="0"/>
              <a:t>aper </a:t>
            </a:r>
            <a:r>
              <a:rPr lang="en-US" b="1" dirty="0">
                <a:solidFill>
                  <a:srgbClr val="C00000"/>
                </a:solidFill>
              </a:rPr>
              <a:t>II</a:t>
            </a:r>
            <a:endParaRPr lang="en-S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 structured questions</a:t>
            </a:r>
          </a:p>
          <a:p>
            <a:pPr lvl="1"/>
            <a:r>
              <a:rPr lang="en-US" dirty="0" smtClean="0"/>
              <a:t>55 marks in total</a:t>
            </a:r>
          </a:p>
          <a:p>
            <a:pPr lvl="1"/>
            <a:endParaRPr lang="en-US" dirty="0"/>
          </a:p>
          <a:p>
            <a:r>
              <a:rPr lang="en-US" b="1" dirty="0" smtClean="0"/>
              <a:t>1 hour 30 minutes</a:t>
            </a:r>
          </a:p>
          <a:p>
            <a:pPr lvl="1"/>
            <a:r>
              <a:rPr lang="en-US" dirty="0" smtClean="0"/>
              <a:t>Can start early after you finished paper I</a:t>
            </a:r>
          </a:p>
          <a:p>
            <a:pPr lvl="1"/>
            <a:endParaRPr lang="en-US" dirty="0"/>
          </a:p>
          <a:p>
            <a:r>
              <a:rPr lang="en-US" b="1" dirty="0" smtClean="0"/>
              <a:t>Test key skills / understanding in a typical SE project:</a:t>
            </a:r>
          </a:p>
          <a:p>
            <a:pPr lvl="1"/>
            <a:r>
              <a:rPr lang="en-US" dirty="0" smtClean="0"/>
              <a:t>requirement, design, implementation, testing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5461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b="1" dirty="0"/>
              <a:t>aper </a:t>
            </a:r>
            <a:r>
              <a:rPr lang="en-US" b="1" dirty="0">
                <a:solidFill>
                  <a:srgbClr val="C00000"/>
                </a:solidFill>
              </a:rPr>
              <a:t>II</a:t>
            </a:r>
            <a:endParaRPr lang="en-S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Java coding question</a:t>
            </a:r>
          </a:p>
          <a:p>
            <a:endParaRPr lang="en-US" dirty="0"/>
          </a:p>
          <a:p>
            <a:r>
              <a:rPr lang="en-US" dirty="0" smtClean="0"/>
              <a:t>Significant reliance on appropriate modeling diagrams</a:t>
            </a:r>
          </a:p>
          <a:p>
            <a:endParaRPr lang="en-US" dirty="0"/>
          </a:p>
          <a:p>
            <a:r>
              <a:rPr lang="en-US" dirty="0" smtClean="0"/>
              <a:t>Past papers are good example to learn the </a:t>
            </a:r>
            <a:r>
              <a:rPr lang="en-US" b="1" dirty="0" smtClean="0"/>
              <a:t>style</a:t>
            </a:r>
            <a:endParaRPr lang="en-US" dirty="0" smtClean="0"/>
          </a:p>
          <a:p>
            <a:pPr lvl="1"/>
            <a:r>
              <a:rPr lang="en-US" dirty="0" smtClean="0"/>
              <a:t>Context / question type changes every </a:t>
            </a:r>
            <a:r>
              <a:rPr lang="en-US" dirty="0" smtClean="0"/>
              <a:t>semester</a:t>
            </a:r>
          </a:p>
          <a:p>
            <a:pPr lvl="1"/>
            <a:r>
              <a:rPr lang="en-US" dirty="0" smtClean="0"/>
              <a:t>Note the reduced duration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710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Exam – The Last Hurdle</vt:lpstr>
      <vt:lpstr>Basic Information</vt:lpstr>
      <vt:lpstr>Paper I</vt:lpstr>
      <vt:lpstr>Paper II</vt:lpstr>
      <vt:lpstr>Paper II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– The Last Mile</dc:title>
  <dc:creator>Soo Yuen Jien</dc:creator>
  <cp:lastModifiedBy>Soo Yuen Jien</cp:lastModifiedBy>
  <cp:revision>6</cp:revision>
  <dcterms:created xsi:type="dcterms:W3CDTF">2006-08-16T00:00:00Z</dcterms:created>
  <dcterms:modified xsi:type="dcterms:W3CDTF">2018-04-13T06:20:04Z</dcterms:modified>
</cp:coreProperties>
</file>