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3EAC81-6C2A-594F-815F-F6FC8720972A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A72639F9-7CB5-D149-8BFF-86FDA8E17B96}">
      <dgm:prSet phldrT="[文本]"/>
      <dgm:spPr/>
      <dgm:t>
        <a:bodyPr/>
        <a:lstStyle/>
        <a:p>
          <a:r>
            <a:rPr lang="en-US" altLang="zh-CN" dirty="0" smtClean="0"/>
            <a:t>Input</a:t>
          </a:r>
          <a:endParaRPr lang="zh-CN" altLang="en-US" dirty="0"/>
        </a:p>
      </dgm:t>
    </dgm:pt>
    <dgm:pt modelId="{646664D3-E7DF-484E-B593-F1D3FDAC38F2}" type="parTrans" cxnId="{611B90A3-F8AB-6A41-AF08-0B76640D95F0}">
      <dgm:prSet/>
      <dgm:spPr/>
      <dgm:t>
        <a:bodyPr/>
        <a:lstStyle/>
        <a:p>
          <a:endParaRPr lang="zh-CN" altLang="en-US"/>
        </a:p>
      </dgm:t>
    </dgm:pt>
    <dgm:pt modelId="{74D2F68B-C539-2646-8BDC-557ABAC1CDC5}" type="sibTrans" cxnId="{611B90A3-F8AB-6A41-AF08-0B76640D95F0}">
      <dgm:prSet/>
      <dgm:spPr/>
      <dgm:t>
        <a:bodyPr/>
        <a:lstStyle/>
        <a:p>
          <a:endParaRPr lang="zh-CN" altLang="en-US"/>
        </a:p>
      </dgm:t>
    </dgm:pt>
    <dgm:pt modelId="{E5233404-694D-5144-B90F-B125EA012860}">
      <dgm:prSet phldrT="[文本]"/>
      <dgm:spPr/>
      <dgm:t>
        <a:bodyPr/>
        <a:lstStyle/>
        <a:p>
          <a:r>
            <a:rPr lang="en-US" altLang="zh-CN" dirty="0" smtClean="0"/>
            <a:t>LFR</a:t>
          </a:r>
          <a:r>
            <a:rPr lang="zh-CN" altLang="en-US" dirty="0" smtClean="0"/>
            <a:t> </a:t>
          </a:r>
          <a:r>
            <a:rPr lang="en-US" altLang="zh-CN" dirty="0" smtClean="0"/>
            <a:t>Generator</a:t>
          </a:r>
          <a:endParaRPr lang="zh-CN" altLang="en-US" dirty="0"/>
        </a:p>
      </dgm:t>
    </dgm:pt>
    <dgm:pt modelId="{A359C64D-F623-3048-B353-FC50288FEB68}" type="parTrans" cxnId="{37007CBC-9DE6-0943-AC87-9FCADEBED8EF}">
      <dgm:prSet/>
      <dgm:spPr/>
      <dgm:t>
        <a:bodyPr/>
        <a:lstStyle/>
        <a:p>
          <a:endParaRPr lang="zh-CN" altLang="en-US"/>
        </a:p>
      </dgm:t>
    </dgm:pt>
    <dgm:pt modelId="{F4EED2F8-1BDB-9C4D-BA99-0C594D0CEDDA}" type="sibTrans" cxnId="{37007CBC-9DE6-0943-AC87-9FCADEBED8EF}">
      <dgm:prSet/>
      <dgm:spPr/>
      <dgm:t>
        <a:bodyPr/>
        <a:lstStyle/>
        <a:p>
          <a:endParaRPr lang="zh-CN" altLang="en-US"/>
        </a:p>
      </dgm:t>
    </dgm:pt>
    <dgm:pt modelId="{4F9E5797-A5AB-2A4A-B4CD-A7D10AEE1900}">
      <dgm:prSet phldrT="[文本]"/>
      <dgm:spPr/>
      <dgm:t>
        <a:bodyPr/>
        <a:lstStyle/>
        <a:p>
          <a:r>
            <a:rPr lang="en-US" altLang="zh-CN" dirty="0" smtClean="0"/>
            <a:t>Output</a:t>
          </a:r>
          <a:r>
            <a:rPr lang="zh-CN" altLang="en-US" dirty="0" smtClean="0"/>
            <a:t> </a:t>
          </a:r>
          <a:r>
            <a:rPr lang="en-US" altLang="zh-CN" dirty="0" smtClean="0"/>
            <a:t>Graph</a:t>
          </a:r>
          <a:endParaRPr lang="zh-CN" altLang="en-US" dirty="0"/>
        </a:p>
      </dgm:t>
    </dgm:pt>
    <dgm:pt modelId="{300D3886-3D12-1E4C-A1EB-9001AC66F5F3}" type="parTrans" cxnId="{92B7A2A0-A020-A44B-B9A4-DF5D86091FCB}">
      <dgm:prSet/>
      <dgm:spPr/>
      <dgm:t>
        <a:bodyPr/>
        <a:lstStyle/>
        <a:p>
          <a:endParaRPr lang="zh-CN" altLang="en-US"/>
        </a:p>
      </dgm:t>
    </dgm:pt>
    <dgm:pt modelId="{BE1ACFF3-4B9A-764D-8F3F-92C871427B72}" type="sibTrans" cxnId="{92B7A2A0-A020-A44B-B9A4-DF5D86091FCB}">
      <dgm:prSet/>
      <dgm:spPr/>
      <dgm:t>
        <a:bodyPr/>
        <a:lstStyle/>
        <a:p>
          <a:endParaRPr lang="zh-CN" altLang="en-US"/>
        </a:p>
      </dgm:t>
    </dgm:pt>
    <dgm:pt modelId="{A6F1B8BF-4B8E-344F-967A-B794E58AFB36}" type="pres">
      <dgm:prSet presAssocID="{BD3EAC81-6C2A-594F-815F-F6FC8720972A}" presName="Name0" presStyleCnt="0">
        <dgm:presLayoutVars>
          <dgm:dir/>
          <dgm:resizeHandles val="exact"/>
        </dgm:presLayoutVars>
      </dgm:prSet>
      <dgm:spPr/>
    </dgm:pt>
    <dgm:pt modelId="{B46A1775-F587-544E-B431-DC622F20E4CF}" type="pres">
      <dgm:prSet presAssocID="{A72639F9-7CB5-D149-8BFF-86FDA8E17B9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ADDD785-5CF9-D449-AB07-5A400E119F55}" type="pres">
      <dgm:prSet presAssocID="{74D2F68B-C539-2646-8BDC-557ABAC1CDC5}" presName="sibTrans" presStyleLbl="sibTrans2D1" presStyleIdx="0" presStyleCnt="2"/>
      <dgm:spPr/>
      <dgm:t>
        <a:bodyPr/>
        <a:lstStyle/>
        <a:p>
          <a:endParaRPr lang="zh-CN" altLang="en-US"/>
        </a:p>
      </dgm:t>
    </dgm:pt>
    <dgm:pt modelId="{91B88A05-8864-9244-9A1C-095F1B31FA86}" type="pres">
      <dgm:prSet presAssocID="{74D2F68B-C539-2646-8BDC-557ABAC1CDC5}" presName="connectorText" presStyleLbl="sibTrans2D1" presStyleIdx="0" presStyleCnt="2"/>
      <dgm:spPr/>
      <dgm:t>
        <a:bodyPr/>
        <a:lstStyle/>
        <a:p>
          <a:endParaRPr lang="zh-CN" altLang="en-US"/>
        </a:p>
      </dgm:t>
    </dgm:pt>
    <dgm:pt modelId="{061D38F9-A0CB-8D42-9CA7-A8C46164D608}" type="pres">
      <dgm:prSet presAssocID="{E5233404-694D-5144-B90F-B125EA01286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9E2CEA8-DF06-4043-AC58-CB9CB32246D0}" type="pres">
      <dgm:prSet presAssocID="{F4EED2F8-1BDB-9C4D-BA99-0C594D0CEDDA}" presName="sibTrans" presStyleLbl="sibTrans2D1" presStyleIdx="1" presStyleCnt="2"/>
      <dgm:spPr/>
      <dgm:t>
        <a:bodyPr/>
        <a:lstStyle/>
        <a:p>
          <a:endParaRPr lang="zh-CN" altLang="en-US"/>
        </a:p>
      </dgm:t>
    </dgm:pt>
    <dgm:pt modelId="{56243258-3E5D-E24B-AE55-501427E7A42B}" type="pres">
      <dgm:prSet presAssocID="{F4EED2F8-1BDB-9C4D-BA99-0C594D0CEDDA}" presName="connectorText" presStyleLbl="sibTrans2D1" presStyleIdx="1" presStyleCnt="2"/>
      <dgm:spPr/>
      <dgm:t>
        <a:bodyPr/>
        <a:lstStyle/>
        <a:p>
          <a:endParaRPr lang="zh-CN" altLang="en-US"/>
        </a:p>
      </dgm:t>
    </dgm:pt>
    <dgm:pt modelId="{F5439C58-09B3-EC4D-B832-D102B02D9782}" type="pres">
      <dgm:prSet presAssocID="{4F9E5797-A5AB-2A4A-B4CD-A7D10AEE190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3C1BA83-DF61-0B4D-B758-A517F7906544}" type="presOf" srcId="{F4EED2F8-1BDB-9C4D-BA99-0C594D0CEDDA}" destId="{A9E2CEA8-DF06-4043-AC58-CB9CB32246D0}" srcOrd="0" destOrd="0" presId="urn:microsoft.com/office/officeart/2005/8/layout/process1"/>
    <dgm:cxn modelId="{0ADDF570-F0AA-8F47-A8F0-BB6A0FD98C32}" type="presOf" srcId="{74D2F68B-C539-2646-8BDC-557ABAC1CDC5}" destId="{91B88A05-8864-9244-9A1C-095F1B31FA86}" srcOrd="1" destOrd="0" presId="urn:microsoft.com/office/officeart/2005/8/layout/process1"/>
    <dgm:cxn modelId="{7FBF8929-0C91-5E48-96CF-21BB3D819508}" type="presOf" srcId="{A72639F9-7CB5-D149-8BFF-86FDA8E17B96}" destId="{B46A1775-F587-544E-B431-DC622F20E4CF}" srcOrd="0" destOrd="0" presId="urn:microsoft.com/office/officeart/2005/8/layout/process1"/>
    <dgm:cxn modelId="{92B7A2A0-A020-A44B-B9A4-DF5D86091FCB}" srcId="{BD3EAC81-6C2A-594F-815F-F6FC8720972A}" destId="{4F9E5797-A5AB-2A4A-B4CD-A7D10AEE1900}" srcOrd="2" destOrd="0" parTransId="{300D3886-3D12-1E4C-A1EB-9001AC66F5F3}" sibTransId="{BE1ACFF3-4B9A-764D-8F3F-92C871427B72}"/>
    <dgm:cxn modelId="{37007CBC-9DE6-0943-AC87-9FCADEBED8EF}" srcId="{BD3EAC81-6C2A-594F-815F-F6FC8720972A}" destId="{E5233404-694D-5144-B90F-B125EA012860}" srcOrd="1" destOrd="0" parTransId="{A359C64D-F623-3048-B353-FC50288FEB68}" sibTransId="{F4EED2F8-1BDB-9C4D-BA99-0C594D0CEDDA}"/>
    <dgm:cxn modelId="{2C71D186-A74E-7E45-922F-12F51888859D}" type="presOf" srcId="{BD3EAC81-6C2A-594F-815F-F6FC8720972A}" destId="{A6F1B8BF-4B8E-344F-967A-B794E58AFB36}" srcOrd="0" destOrd="0" presId="urn:microsoft.com/office/officeart/2005/8/layout/process1"/>
    <dgm:cxn modelId="{FEEF627B-3C8F-8C4F-A911-FC61DDB0B2DA}" type="presOf" srcId="{E5233404-694D-5144-B90F-B125EA012860}" destId="{061D38F9-A0CB-8D42-9CA7-A8C46164D608}" srcOrd="0" destOrd="0" presId="urn:microsoft.com/office/officeart/2005/8/layout/process1"/>
    <dgm:cxn modelId="{0193760E-9116-374B-A833-51B52EAF9DA4}" type="presOf" srcId="{F4EED2F8-1BDB-9C4D-BA99-0C594D0CEDDA}" destId="{56243258-3E5D-E24B-AE55-501427E7A42B}" srcOrd="1" destOrd="0" presId="urn:microsoft.com/office/officeart/2005/8/layout/process1"/>
    <dgm:cxn modelId="{C600FF77-448F-914B-B25F-AD6AF2480BA9}" type="presOf" srcId="{4F9E5797-A5AB-2A4A-B4CD-A7D10AEE1900}" destId="{F5439C58-09B3-EC4D-B832-D102B02D9782}" srcOrd="0" destOrd="0" presId="urn:microsoft.com/office/officeart/2005/8/layout/process1"/>
    <dgm:cxn modelId="{3A2371CC-34A4-B144-A79D-8E849CB75B68}" type="presOf" srcId="{74D2F68B-C539-2646-8BDC-557ABAC1CDC5}" destId="{9ADDD785-5CF9-D449-AB07-5A400E119F55}" srcOrd="0" destOrd="0" presId="urn:microsoft.com/office/officeart/2005/8/layout/process1"/>
    <dgm:cxn modelId="{611B90A3-F8AB-6A41-AF08-0B76640D95F0}" srcId="{BD3EAC81-6C2A-594F-815F-F6FC8720972A}" destId="{A72639F9-7CB5-D149-8BFF-86FDA8E17B96}" srcOrd="0" destOrd="0" parTransId="{646664D3-E7DF-484E-B593-F1D3FDAC38F2}" sibTransId="{74D2F68B-C539-2646-8BDC-557ABAC1CDC5}"/>
    <dgm:cxn modelId="{2DAE39C4-54F1-0449-BD67-A76235E2BAF0}" type="presParOf" srcId="{A6F1B8BF-4B8E-344F-967A-B794E58AFB36}" destId="{B46A1775-F587-544E-B431-DC622F20E4CF}" srcOrd="0" destOrd="0" presId="urn:microsoft.com/office/officeart/2005/8/layout/process1"/>
    <dgm:cxn modelId="{AF010604-3BDA-8047-9DFA-DD8645226797}" type="presParOf" srcId="{A6F1B8BF-4B8E-344F-967A-B794E58AFB36}" destId="{9ADDD785-5CF9-D449-AB07-5A400E119F55}" srcOrd="1" destOrd="0" presId="urn:microsoft.com/office/officeart/2005/8/layout/process1"/>
    <dgm:cxn modelId="{A493B017-BA02-1B49-A95F-58059E15E2B2}" type="presParOf" srcId="{9ADDD785-5CF9-D449-AB07-5A400E119F55}" destId="{91B88A05-8864-9244-9A1C-095F1B31FA86}" srcOrd="0" destOrd="0" presId="urn:microsoft.com/office/officeart/2005/8/layout/process1"/>
    <dgm:cxn modelId="{A4A581DB-7B41-A945-9C43-A542CF9A0186}" type="presParOf" srcId="{A6F1B8BF-4B8E-344F-967A-B794E58AFB36}" destId="{061D38F9-A0CB-8D42-9CA7-A8C46164D608}" srcOrd="2" destOrd="0" presId="urn:microsoft.com/office/officeart/2005/8/layout/process1"/>
    <dgm:cxn modelId="{300F1AA7-3369-9248-BEC5-C7B74055A9ED}" type="presParOf" srcId="{A6F1B8BF-4B8E-344F-967A-B794E58AFB36}" destId="{A9E2CEA8-DF06-4043-AC58-CB9CB32246D0}" srcOrd="3" destOrd="0" presId="urn:microsoft.com/office/officeart/2005/8/layout/process1"/>
    <dgm:cxn modelId="{FF4A1296-BEEA-E542-8953-FDA21EDAC32D}" type="presParOf" srcId="{A9E2CEA8-DF06-4043-AC58-CB9CB32246D0}" destId="{56243258-3E5D-E24B-AE55-501427E7A42B}" srcOrd="0" destOrd="0" presId="urn:microsoft.com/office/officeart/2005/8/layout/process1"/>
    <dgm:cxn modelId="{3C1AFB7B-E04F-0441-AA17-E28BDB8E29BC}" type="presParOf" srcId="{A6F1B8BF-4B8E-344F-967A-B794E58AFB36}" destId="{F5439C58-09B3-EC4D-B832-D102B02D978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7B8272-61BD-D849-8E2C-00B6FD18DEEF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5154B3DF-C71B-F746-96F6-8F25847B2F29}">
      <dgm:prSet phldrT="[文本]"/>
      <dgm:spPr/>
      <dgm:t>
        <a:bodyPr/>
        <a:lstStyle/>
        <a:p>
          <a:r>
            <a:rPr lang="en-US" altLang="zh-CN" dirty="0" smtClean="0"/>
            <a:t>LFR</a:t>
          </a:r>
          <a:r>
            <a:rPr lang="zh-CN" altLang="en-US" dirty="0" smtClean="0"/>
            <a:t> </a:t>
          </a:r>
          <a:r>
            <a:rPr lang="en-US" altLang="zh-CN" dirty="0" smtClean="0"/>
            <a:t>Generator</a:t>
          </a:r>
          <a:endParaRPr lang="zh-CN" altLang="en-US" dirty="0"/>
        </a:p>
      </dgm:t>
    </dgm:pt>
    <dgm:pt modelId="{1D86E934-1F74-CD43-9CFD-B22C0609E45F}" type="parTrans" cxnId="{4711BE32-D952-7743-A632-423E5A9BD0AD}">
      <dgm:prSet/>
      <dgm:spPr/>
      <dgm:t>
        <a:bodyPr/>
        <a:lstStyle/>
        <a:p>
          <a:endParaRPr lang="zh-CN" altLang="en-US"/>
        </a:p>
      </dgm:t>
    </dgm:pt>
    <dgm:pt modelId="{900D468F-6DDE-5A42-9E96-493A1B26A553}" type="sibTrans" cxnId="{4711BE32-D952-7743-A632-423E5A9BD0AD}">
      <dgm:prSet/>
      <dgm:spPr/>
      <dgm:t>
        <a:bodyPr/>
        <a:lstStyle/>
        <a:p>
          <a:endParaRPr lang="zh-CN" altLang="en-US"/>
        </a:p>
      </dgm:t>
    </dgm:pt>
    <dgm:pt modelId="{30F1DBC6-EC23-384E-825F-2C10724D4F21}">
      <dgm:prSet phldrT="[文本]" custT="1"/>
      <dgm:spPr/>
      <dgm:t>
        <a:bodyPr/>
        <a:lstStyle/>
        <a:p>
          <a:r>
            <a:rPr lang="en-US" altLang="zh-CN" sz="1800" b="1" dirty="0" smtClean="0"/>
            <a:t>Undirected,</a:t>
          </a:r>
          <a:r>
            <a:rPr lang="zh-CN" altLang="en-US" sz="1800" b="1" dirty="0" smtClean="0"/>
            <a:t> </a:t>
          </a:r>
          <a:r>
            <a:rPr lang="en-US" altLang="zh-CN" sz="1800" b="1" dirty="0" err="1" smtClean="0"/>
            <a:t>unweighted</a:t>
          </a:r>
          <a:endParaRPr lang="zh-CN" altLang="en-US" sz="1800" b="1" dirty="0"/>
        </a:p>
      </dgm:t>
    </dgm:pt>
    <dgm:pt modelId="{73AB1905-54A7-CA45-BB0D-03F995729E31}" type="parTrans" cxnId="{BB0A2518-AEE0-BC4B-AC74-2A7D7DD8FF6B}">
      <dgm:prSet/>
      <dgm:spPr/>
      <dgm:t>
        <a:bodyPr/>
        <a:lstStyle/>
        <a:p>
          <a:endParaRPr lang="zh-CN" altLang="en-US"/>
        </a:p>
      </dgm:t>
    </dgm:pt>
    <dgm:pt modelId="{A55B02F0-195B-2A4B-AA5D-B6F96B5D5354}" type="sibTrans" cxnId="{BB0A2518-AEE0-BC4B-AC74-2A7D7DD8FF6B}">
      <dgm:prSet/>
      <dgm:spPr/>
      <dgm:t>
        <a:bodyPr/>
        <a:lstStyle/>
        <a:p>
          <a:endParaRPr lang="zh-CN" altLang="en-US"/>
        </a:p>
      </dgm:t>
    </dgm:pt>
    <dgm:pt modelId="{18B2E392-EA17-7542-ADBB-00F7526AAB41}">
      <dgm:prSet phldrT="[文本]" custT="1"/>
      <dgm:spPr/>
      <dgm:t>
        <a:bodyPr/>
        <a:lstStyle/>
        <a:p>
          <a:r>
            <a:rPr lang="en-US" altLang="zh-CN" sz="1800" dirty="0" smtClean="0"/>
            <a:t>Undirected,</a:t>
          </a:r>
          <a:r>
            <a:rPr lang="zh-CN" altLang="en-US" sz="1800" dirty="0" smtClean="0"/>
            <a:t> </a:t>
          </a:r>
          <a:r>
            <a:rPr lang="en-US" altLang="zh-CN" sz="1800" dirty="0" smtClean="0"/>
            <a:t>weighted</a:t>
          </a:r>
          <a:endParaRPr lang="zh-CN" altLang="en-US" sz="1800" dirty="0"/>
        </a:p>
      </dgm:t>
    </dgm:pt>
    <dgm:pt modelId="{3655037B-2AEE-6542-8291-2F3F10AE49D9}" type="parTrans" cxnId="{BFD3FA3C-5976-E14C-9BB8-8DB21E401F6F}">
      <dgm:prSet/>
      <dgm:spPr/>
      <dgm:t>
        <a:bodyPr/>
        <a:lstStyle/>
        <a:p>
          <a:endParaRPr lang="zh-CN" altLang="en-US"/>
        </a:p>
      </dgm:t>
    </dgm:pt>
    <dgm:pt modelId="{09951CCD-9527-9745-941A-6CF314FE39E2}" type="sibTrans" cxnId="{BFD3FA3C-5976-E14C-9BB8-8DB21E401F6F}">
      <dgm:prSet/>
      <dgm:spPr/>
      <dgm:t>
        <a:bodyPr/>
        <a:lstStyle/>
        <a:p>
          <a:endParaRPr lang="zh-CN" altLang="en-US"/>
        </a:p>
      </dgm:t>
    </dgm:pt>
    <dgm:pt modelId="{B08B8A76-6F31-1948-B796-C52028214F38}">
      <dgm:prSet phldrT="[文本]" custT="1"/>
      <dgm:spPr/>
      <dgm:t>
        <a:bodyPr/>
        <a:lstStyle/>
        <a:p>
          <a:r>
            <a:rPr lang="en-US" altLang="zh-CN" sz="1800" dirty="0" smtClean="0"/>
            <a:t>Directed,</a:t>
          </a:r>
          <a:r>
            <a:rPr lang="zh-CN" altLang="en-US" sz="1800" dirty="0" smtClean="0"/>
            <a:t> </a:t>
          </a:r>
          <a:r>
            <a:rPr lang="en-US" altLang="zh-CN" sz="1800" dirty="0" err="1" smtClean="0"/>
            <a:t>unweighted</a:t>
          </a:r>
          <a:endParaRPr lang="zh-CN" altLang="en-US" sz="1800" dirty="0"/>
        </a:p>
      </dgm:t>
    </dgm:pt>
    <dgm:pt modelId="{2FC64F05-9F5F-634E-B34D-BA31B6E41CE4}" type="parTrans" cxnId="{294F114A-99CC-3E46-865B-C2CA7DB80956}">
      <dgm:prSet/>
      <dgm:spPr/>
      <dgm:t>
        <a:bodyPr/>
        <a:lstStyle/>
        <a:p>
          <a:endParaRPr lang="zh-CN" altLang="en-US"/>
        </a:p>
      </dgm:t>
    </dgm:pt>
    <dgm:pt modelId="{1E534481-C8C7-F84A-9447-2BA8A353F641}" type="sibTrans" cxnId="{294F114A-99CC-3E46-865B-C2CA7DB80956}">
      <dgm:prSet/>
      <dgm:spPr/>
      <dgm:t>
        <a:bodyPr/>
        <a:lstStyle/>
        <a:p>
          <a:endParaRPr lang="zh-CN" altLang="en-US"/>
        </a:p>
      </dgm:t>
    </dgm:pt>
    <dgm:pt modelId="{9BCFB2A0-068D-BE4B-9C48-B7FFB0B00146}">
      <dgm:prSet phldrT="[文本]" custT="1"/>
      <dgm:spPr/>
      <dgm:t>
        <a:bodyPr/>
        <a:lstStyle/>
        <a:p>
          <a:r>
            <a:rPr lang="en-US" altLang="zh-CN" sz="1800" dirty="0" smtClean="0"/>
            <a:t>Directed,</a:t>
          </a:r>
          <a:r>
            <a:rPr lang="zh-CN" altLang="en-US" sz="1800" dirty="0" smtClean="0"/>
            <a:t> </a:t>
          </a:r>
          <a:r>
            <a:rPr lang="en-US" altLang="zh-CN" sz="1800" dirty="0" smtClean="0"/>
            <a:t>weighted</a:t>
          </a:r>
          <a:endParaRPr lang="zh-CN" altLang="en-US" sz="1800" dirty="0"/>
        </a:p>
      </dgm:t>
    </dgm:pt>
    <dgm:pt modelId="{F16A6D1E-DA33-254E-B8FC-13AC7C7DD58C}" type="parTrans" cxnId="{FC1D2AAD-7D31-364A-B556-D48E2CD08134}">
      <dgm:prSet/>
      <dgm:spPr/>
      <dgm:t>
        <a:bodyPr/>
        <a:lstStyle/>
        <a:p>
          <a:endParaRPr lang="zh-CN" altLang="en-US"/>
        </a:p>
      </dgm:t>
    </dgm:pt>
    <dgm:pt modelId="{1CDCE99D-9927-084D-893C-B14A74356144}" type="sibTrans" cxnId="{FC1D2AAD-7D31-364A-B556-D48E2CD08134}">
      <dgm:prSet/>
      <dgm:spPr/>
      <dgm:t>
        <a:bodyPr/>
        <a:lstStyle/>
        <a:p>
          <a:endParaRPr lang="zh-CN" altLang="en-US"/>
        </a:p>
      </dgm:t>
    </dgm:pt>
    <dgm:pt modelId="{B2E9C9B6-D38C-F242-B75F-B968BDC2EEBF}">
      <dgm:prSet phldrT="[文本]" custT="1"/>
      <dgm:spPr/>
      <dgm:t>
        <a:bodyPr/>
        <a:lstStyle/>
        <a:p>
          <a:r>
            <a:rPr kumimoji="1" lang="en-US" altLang="zh-CN" sz="1800" dirty="0" smtClean="0"/>
            <a:t>Hierarchical</a:t>
          </a:r>
          <a:r>
            <a:rPr kumimoji="1" lang="zh-CN" altLang="en-US" sz="1800" dirty="0" smtClean="0"/>
            <a:t> </a:t>
          </a:r>
          <a:endParaRPr lang="zh-CN" altLang="en-US" sz="2000" dirty="0"/>
        </a:p>
      </dgm:t>
    </dgm:pt>
    <dgm:pt modelId="{CC9A5A31-ED8A-8E4E-893C-A597BA5C3365}" type="parTrans" cxnId="{8260E715-70A7-B042-8A18-13C085B98E0C}">
      <dgm:prSet/>
      <dgm:spPr/>
      <dgm:t>
        <a:bodyPr/>
        <a:lstStyle/>
        <a:p>
          <a:endParaRPr lang="zh-CN" altLang="en-US"/>
        </a:p>
      </dgm:t>
    </dgm:pt>
    <dgm:pt modelId="{94C4E7EF-C50A-D346-AF82-74EAC9CA6A8D}" type="sibTrans" cxnId="{8260E715-70A7-B042-8A18-13C085B98E0C}">
      <dgm:prSet/>
      <dgm:spPr/>
      <dgm:t>
        <a:bodyPr/>
        <a:lstStyle/>
        <a:p>
          <a:endParaRPr lang="zh-CN" altLang="en-US"/>
        </a:p>
      </dgm:t>
    </dgm:pt>
    <dgm:pt modelId="{A465B922-C31C-4342-9591-D2787CA901BA}" type="pres">
      <dgm:prSet presAssocID="{A57B8272-61BD-D849-8E2C-00B6FD18DEE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F41A17D9-7760-CA45-AB49-12AF5164E31B}" type="pres">
      <dgm:prSet presAssocID="{5154B3DF-C71B-F746-96F6-8F25847B2F29}" presName="hierRoot1" presStyleCnt="0">
        <dgm:presLayoutVars>
          <dgm:hierBranch val="init"/>
        </dgm:presLayoutVars>
      </dgm:prSet>
      <dgm:spPr/>
    </dgm:pt>
    <dgm:pt modelId="{6987D6B3-A483-7741-8F21-FA1B98C1F5A4}" type="pres">
      <dgm:prSet presAssocID="{5154B3DF-C71B-F746-96F6-8F25847B2F29}" presName="rootComposite1" presStyleCnt="0"/>
      <dgm:spPr/>
    </dgm:pt>
    <dgm:pt modelId="{8E36B11B-33FB-DF4B-93F9-33AF90801AD5}" type="pres">
      <dgm:prSet presAssocID="{5154B3DF-C71B-F746-96F6-8F25847B2F29}" presName="rootText1" presStyleLbl="node0" presStyleIdx="0" presStyleCnt="1" custLinFactY="-25959" custLinFactNeighborY="-10000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40C7190-D69A-064D-B3CA-E041310A4B3E}" type="pres">
      <dgm:prSet presAssocID="{5154B3DF-C71B-F746-96F6-8F25847B2F29}" presName="rootConnector1" presStyleLbl="node1" presStyleIdx="0" presStyleCnt="0"/>
      <dgm:spPr/>
      <dgm:t>
        <a:bodyPr/>
        <a:lstStyle/>
        <a:p>
          <a:endParaRPr lang="zh-CN" altLang="en-US"/>
        </a:p>
      </dgm:t>
    </dgm:pt>
    <dgm:pt modelId="{7EF00EAC-CE7C-7348-84EB-7F40CE9B7CCB}" type="pres">
      <dgm:prSet presAssocID="{5154B3DF-C71B-F746-96F6-8F25847B2F29}" presName="hierChild2" presStyleCnt="0"/>
      <dgm:spPr/>
    </dgm:pt>
    <dgm:pt modelId="{046066B8-CEB1-5E4A-8618-079D6184E9E8}" type="pres">
      <dgm:prSet presAssocID="{73AB1905-54A7-CA45-BB0D-03F995729E31}" presName="Name37" presStyleLbl="parChTrans1D2" presStyleIdx="0" presStyleCnt="5"/>
      <dgm:spPr/>
      <dgm:t>
        <a:bodyPr/>
        <a:lstStyle/>
        <a:p>
          <a:endParaRPr lang="zh-CN" altLang="en-US"/>
        </a:p>
      </dgm:t>
    </dgm:pt>
    <dgm:pt modelId="{47EAC705-F336-B441-8AF7-5D466071D37A}" type="pres">
      <dgm:prSet presAssocID="{30F1DBC6-EC23-384E-825F-2C10724D4F21}" presName="hierRoot2" presStyleCnt="0">
        <dgm:presLayoutVars>
          <dgm:hierBranch val="init"/>
        </dgm:presLayoutVars>
      </dgm:prSet>
      <dgm:spPr/>
    </dgm:pt>
    <dgm:pt modelId="{64F57C0F-BEFF-7747-85A9-98FA6A37F357}" type="pres">
      <dgm:prSet presAssocID="{30F1DBC6-EC23-384E-825F-2C10724D4F21}" presName="rootComposite" presStyleCnt="0"/>
      <dgm:spPr/>
    </dgm:pt>
    <dgm:pt modelId="{64843321-E213-DF44-B9D4-69FA7A46AFCD}" type="pres">
      <dgm:prSet presAssocID="{30F1DBC6-EC23-384E-825F-2C10724D4F21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8D20B7C-7A29-2146-86D9-14477C55AE9C}" type="pres">
      <dgm:prSet presAssocID="{30F1DBC6-EC23-384E-825F-2C10724D4F21}" presName="rootConnector" presStyleLbl="node2" presStyleIdx="0" presStyleCnt="5"/>
      <dgm:spPr/>
      <dgm:t>
        <a:bodyPr/>
        <a:lstStyle/>
        <a:p>
          <a:endParaRPr lang="zh-CN" altLang="en-US"/>
        </a:p>
      </dgm:t>
    </dgm:pt>
    <dgm:pt modelId="{08DD58DE-CC79-F546-85AB-72A6AC90CB1A}" type="pres">
      <dgm:prSet presAssocID="{30F1DBC6-EC23-384E-825F-2C10724D4F21}" presName="hierChild4" presStyleCnt="0"/>
      <dgm:spPr/>
    </dgm:pt>
    <dgm:pt modelId="{A1BDB9BB-7EAC-7344-B69A-E654A255D4A4}" type="pres">
      <dgm:prSet presAssocID="{30F1DBC6-EC23-384E-825F-2C10724D4F21}" presName="hierChild5" presStyleCnt="0"/>
      <dgm:spPr/>
    </dgm:pt>
    <dgm:pt modelId="{8EE896F7-A907-7343-A1D0-C02A75C63624}" type="pres">
      <dgm:prSet presAssocID="{3655037B-2AEE-6542-8291-2F3F10AE49D9}" presName="Name37" presStyleLbl="parChTrans1D2" presStyleIdx="1" presStyleCnt="5"/>
      <dgm:spPr/>
      <dgm:t>
        <a:bodyPr/>
        <a:lstStyle/>
        <a:p>
          <a:endParaRPr lang="zh-CN" altLang="en-US"/>
        </a:p>
      </dgm:t>
    </dgm:pt>
    <dgm:pt modelId="{5447CCCC-D42E-DA4E-A2CE-C554EB4E4684}" type="pres">
      <dgm:prSet presAssocID="{18B2E392-EA17-7542-ADBB-00F7526AAB41}" presName="hierRoot2" presStyleCnt="0">
        <dgm:presLayoutVars>
          <dgm:hierBranch val="init"/>
        </dgm:presLayoutVars>
      </dgm:prSet>
      <dgm:spPr/>
    </dgm:pt>
    <dgm:pt modelId="{4E6C8558-00CD-E040-BD7B-118276C02F29}" type="pres">
      <dgm:prSet presAssocID="{18B2E392-EA17-7542-ADBB-00F7526AAB41}" presName="rootComposite" presStyleCnt="0"/>
      <dgm:spPr/>
    </dgm:pt>
    <dgm:pt modelId="{B323FF61-7DCC-D442-BEF3-157588137C70}" type="pres">
      <dgm:prSet presAssocID="{18B2E392-EA17-7542-ADBB-00F7526AAB41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2723F62D-5230-2C46-89FA-108C71E77790}" type="pres">
      <dgm:prSet presAssocID="{18B2E392-EA17-7542-ADBB-00F7526AAB41}" presName="rootConnector" presStyleLbl="node2" presStyleIdx="1" presStyleCnt="5"/>
      <dgm:spPr/>
      <dgm:t>
        <a:bodyPr/>
        <a:lstStyle/>
        <a:p>
          <a:endParaRPr lang="zh-CN" altLang="en-US"/>
        </a:p>
      </dgm:t>
    </dgm:pt>
    <dgm:pt modelId="{4CB74D9E-4E61-B744-9EB7-7950B63E0E24}" type="pres">
      <dgm:prSet presAssocID="{18B2E392-EA17-7542-ADBB-00F7526AAB41}" presName="hierChild4" presStyleCnt="0"/>
      <dgm:spPr/>
    </dgm:pt>
    <dgm:pt modelId="{421A24ED-55FA-0246-9D57-B142950233E3}" type="pres">
      <dgm:prSet presAssocID="{18B2E392-EA17-7542-ADBB-00F7526AAB41}" presName="hierChild5" presStyleCnt="0"/>
      <dgm:spPr/>
    </dgm:pt>
    <dgm:pt modelId="{9813046C-F74F-6A47-9784-DD3535608E55}" type="pres">
      <dgm:prSet presAssocID="{2FC64F05-9F5F-634E-B34D-BA31B6E41CE4}" presName="Name37" presStyleLbl="parChTrans1D2" presStyleIdx="2" presStyleCnt="5"/>
      <dgm:spPr/>
      <dgm:t>
        <a:bodyPr/>
        <a:lstStyle/>
        <a:p>
          <a:endParaRPr lang="zh-CN" altLang="en-US"/>
        </a:p>
      </dgm:t>
    </dgm:pt>
    <dgm:pt modelId="{A32AA026-7A84-FB43-B169-2F4398352E65}" type="pres">
      <dgm:prSet presAssocID="{B08B8A76-6F31-1948-B796-C52028214F38}" presName="hierRoot2" presStyleCnt="0">
        <dgm:presLayoutVars>
          <dgm:hierBranch val="init"/>
        </dgm:presLayoutVars>
      </dgm:prSet>
      <dgm:spPr/>
    </dgm:pt>
    <dgm:pt modelId="{F23C5DF3-9DBE-FD46-B483-84EC7F57000F}" type="pres">
      <dgm:prSet presAssocID="{B08B8A76-6F31-1948-B796-C52028214F38}" presName="rootComposite" presStyleCnt="0"/>
      <dgm:spPr/>
    </dgm:pt>
    <dgm:pt modelId="{3C1A44B3-3130-7A4F-9700-A6D9C72AC331}" type="pres">
      <dgm:prSet presAssocID="{B08B8A76-6F31-1948-B796-C52028214F38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A3D9CBB-F7AD-3D48-85BC-DAF86836F3F0}" type="pres">
      <dgm:prSet presAssocID="{B08B8A76-6F31-1948-B796-C52028214F38}" presName="rootConnector" presStyleLbl="node2" presStyleIdx="2" presStyleCnt="5"/>
      <dgm:spPr/>
      <dgm:t>
        <a:bodyPr/>
        <a:lstStyle/>
        <a:p>
          <a:endParaRPr lang="zh-CN" altLang="en-US"/>
        </a:p>
      </dgm:t>
    </dgm:pt>
    <dgm:pt modelId="{46B02CC3-F883-2C40-8F5C-291CABF5A24C}" type="pres">
      <dgm:prSet presAssocID="{B08B8A76-6F31-1948-B796-C52028214F38}" presName="hierChild4" presStyleCnt="0"/>
      <dgm:spPr/>
    </dgm:pt>
    <dgm:pt modelId="{6F619E11-A612-804F-8464-E6A4A3A75021}" type="pres">
      <dgm:prSet presAssocID="{B08B8A76-6F31-1948-B796-C52028214F38}" presName="hierChild5" presStyleCnt="0"/>
      <dgm:spPr/>
    </dgm:pt>
    <dgm:pt modelId="{C7128DA7-A28F-E24A-9539-575F12C2A8FD}" type="pres">
      <dgm:prSet presAssocID="{F16A6D1E-DA33-254E-B8FC-13AC7C7DD58C}" presName="Name37" presStyleLbl="parChTrans1D2" presStyleIdx="3" presStyleCnt="5"/>
      <dgm:spPr/>
      <dgm:t>
        <a:bodyPr/>
        <a:lstStyle/>
        <a:p>
          <a:endParaRPr lang="zh-CN" altLang="en-US"/>
        </a:p>
      </dgm:t>
    </dgm:pt>
    <dgm:pt modelId="{412224F5-77F2-2E47-8C53-78EB47E04CE5}" type="pres">
      <dgm:prSet presAssocID="{9BCFB2A0-068D-BE4B-9C48-B7FFB0B00146}" presName="hierRoot2" presStyleCnt="0">
        <dgm:presLayoutVars>
          <dgm:hierBranch val="init"/>
        </dgm:presLayoutVars>
      </dgm:prSet>
      <dgm:spPr/>
    </dgm:pt>
    <dgm:pt modelId="{306BBD37-BC9C-0D49-B214-95CDF0FF873D}" type="pres">
      <dgm:prSet presAssocID="{9BCFB2A0-068D-BE4B-9C48-B7FFB0B00146}" presName="rootComposite" presStyleCnt="0"/>
      <dgm:spPr/>
    </dgm:pt>
    <dgm:pt modelId="{80C71856-EA80-7F47-8CC3-520BBB245AA5}" type="pres">
      <dgm:prSet presAssocID="{9BCFB2A0-068D-BE4B-9C48-B7FFB0B00146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18DCB4BC-F4AB-7D48-A5A5-ACE3F6E3BF08}" type="pres">
      <dgm:prSet presAssocID="{9BCFB2A0-068D-BE4B-9C48-B7FFB0B00146}" presName="rootConnector" presStyleLbl="node2" presStyleIdx="3" presStyleCnt="5"/>
      <dgm:spPr/>
      <dgm:t>
        <a:bodyPr/>
        <a:lstStyle/>
        <a:p>
          <a:endParaRPr lang="zh-CN" altLang="en-US"/>
        </a:p>
      </dgm:t>
    </dgm:pt>
    <dgm:pt modelId="{852FCF16-7E3C-DA47-9CA6-8E3FF341BCA6}" type="pres">
      <dgm:prSet presAssocID="{9BCFB2A0-068D-BE4B-9C48-B7FFB0B00146}" presName="hierChild4" presStyleCnt="0"/>
      <dgm:spPr/>
    </dgm:pt>
    <dgm:pt modelId="{63EF913B-8EEB-6B47-9B64-F7AB9D56BE0D}" type="pres">
      <dgm:prSet presAssocID="{9BCFB2A0-068D-BE4B-9C48-B7FFB0B00146}" presName="hierChild5" presStyleCnt="0"/>
      <dgm:spPr/>
    </dgm:pt>
    <dgm:pt modelId="{5EB3DD16-C7CE-FD4F-9BC9-773FAC381C02}" type="pres">
      <dgm:prSet presAssocID="{CC9A5A31-ED8A-8E4E-893C-A597BA5C3365}" presName="Name37" presStyleLbl="parChTrans1D2" presStyleIdx="4" presStyleCnt="5"/>
      <dgm:spPr/>
      <dgm:t>
        <a:bodyPr/>
        <a:lstStyle/>
        <a:p>
          <a:endParaRPr lang="zh-CN" altLang="en-US"/>
        </a:p>
      </dgm:t>
    </dgm:pt>
    <dgm:pt modelId="{ACDB0D46-3F66-B147-B28E-C537D45660F1}" type="pres">
      <dgm:prSet presAssocID="{B2E9C9B6-D38C-F242-B75F-B968BDC2EEBF}" presName="hierRoot2" presStyleCnt="0">
        <dgm:presLayoutVars>
          <dgm:hierBranch val="init"/>
        </dgm:presLayoutVars>
      </dgm:prSet>
      <dgm:spPr/>
    </dgm:pt>
    <dgm:pt modelId="{61A5EDC3-D71C-8D46-B3A0-2D4D199B0660}" type="pres">
      <dgm:prSet presAssocID="{B2E9C9B6-D38C-F242-B75F-B968BDC2EEBF}" presName="rootComposite" presStyleCnt="0"/>
      <dgm:spPr/>
    </dgm:pt>
    <dgm:pt modelId="{510BC4A8-5507-9B4D-9632-545C9E97A37F}" type="pres">
      <dgm:prSet presAssocID="{B2E9C9B6-D38C-F242-B75F-B968BDC2EEBF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72F7AEEB-8C6A-394D-AD20-FA696BB48311}" type="pres">
      <dgm:prSet presAssocID="{B2E9C9B6-D38C-F242-B75F-B968BDC2EEBF}" presName="rootConnector" presStyleLbl="node2" presStyleIdx="4" presStyleCnt="5"/>
      <dgm:spPr/>
      <dgm:t>
        <a:bodyPr/>
        <a:lstStyle/>
        <a:p>
          <a:endParaRPr lang="zh-CN" altLang="en-US"/>
        </a:p>
      </dgm:t>
    </dgm:pt>
    <dgm:pt modelId="{3CC2C340-DC21-8840-A4D1-A6B8DC1A0D19}" type="pres">
      <dgm:prSet presAssocID="{B2E9C9B6-D38C-F242-B75F-B968BDC2EEBF}" presName="hierChild4" presStyleCnt="0"/>
      <dgm:spPr/>
    </dgm:pt>
    <dgm:pt modelId="{7FB58C00-2F39-6F48-B5F9-4247D54661DC}" type="pres">
      <dgm:prSet presAssocID="{B2E9C9B6-D38C-F242-B75F-B968BDC2EEBF}" presName="hierChild5" presStyleCnt="0"/>
      <dgm:spPr/>
    </dgm:pt>
    <dgm:pt modelId="{BD9AB195-06FE-774A-B14E-2676D737EB47}" type="pres">
      <dgm:prSet presAssocID="{5154B3DF-C71B-F746-96F6-8F25847B2F29}" presName="hierChild3" presStyleCnt="0"/>
      <dgm:spPr/>
    </dgm:pt>
  </dgm:ptLst>
  <dgm:cxnLst>
    <dgm:cxn modelId="{3DBE5EE5-99C2-8745-AA71-C10E98C6ED74}" type="presOf" srcId="{73AB1905-54A7-CA45-BB0D-03F995729E31}" destId="{046066B8-CEB1-5E4A-8618-079D6184E9E8}" srcOrd="0" destOrd="0" presId="urn:microsoft.com/office/officeart/2005/8/layout/orgChart1"/>
    <dgm:cxn modelId="{56C553E8-85FC-5D49-BF0D-56AF4C03F677}" type="presOf" srcId="{9BCFB2A0-068D-BE4B-9C48-B7FFB0B00146}" destId="{18DCB4BC-F4AB-7D48-A5A5-ACE3F6E3BF08}" srcOrd="1" destOrd="0" presId="urn:microsoft.com/office/officeart/2005/8/layout/orgChart1"/>
    <dgm:cxn modelId="{DF250E88-4E5C-974B-B6BD-73BB6236475F}" type="presOf" srcId="{F16A6D1E-DA33-254E-B8FC-13AC7C7DD58C}" destId="{C7128DA7-A28F-E24A-9539-575F12C2A8FD}" srcOrd="0" destOrd="0" presId="urn:microsoft.com/office/officeart/2005/8/layout/orgChart1"/>
    <dgm:cxn modelId="{8A7D0D11-CAD1-A24C-BE0E-879B37D7DDDA}" type="presOf" srcId="{18B2E392-EA17-7542-ADBB-00F7526AAB41}" destId="{B323FF61-7DCC-D442-BEF3-157588137C70}" srcOrd="0" destOrd="0" presId="urn:microsoft.com/office/officeart/2005/8/layout/orgChart1"/>
    <dgm:cxn modelId="{ABFBB791-EB06-1C43-880D-1284A8F07905}" type="presOf" srcId="{2FC64F05-9F5F-634E-B34D-BA31B6E41CE4}" destId="{9813046C-F74F-6A47-9784-DD3535608E55}" srcOrd="0" destOrd="0" presId="urn:microsoft.com/office/officeart/2005/8/layout/orgChart1"/>
    <dgm:cxn modelId="{294F114A-99CC-3E46-865B-C2CA7DB80956}" srcId="{5154B3DF-C71B-F746-96F6-8F25847B2F29}" destId="{B08B8A76-6F31-1948-B796-C52028214F38}" srcOrd="2" destOrd="0" parTransId="{2FC64F05-9F5F-634E-B34D-BA31B6E41CE4}" sibTransId="{1E534481-C8C7-F84A-9447-2BA8A353F641}"/>
    <dgm:cxn modelId="{9EEF7B6B-5558-7341-89E1-E1418A8D9F5D}" type="presOf" srcId="{B08B8A76-6F31-1948-B796-C52028214F38}" destId="{3C1A44B3-3130-7A4F-9700-A6D9C72AC331}" srcOrd="0" destOrd="0" presId="urn:microsoft.com/office/officeart/2005/8/layout/orgChart1"/>
    <dgm:cxn modelId="{8226EBDA-B6B2-AA46-BD0A-BC79AB7342B6}" type="presOf" srcId="{B08B8A76-6F31-1948-B796-C52028214F38}" destId="{6A3D9CBB-F7AD-3D48-85BC-DAF86836F3F0}" srcOrd="1" destOrd="0" presId="urn:microsoft.com/office/officeart/2005/8/layout/orgChart1"/>
    <dgm:cxn modelId="{BFD3FA3C-5976-E14C-9BB8-8DB21E401F6F}" srcId="{5154B3DF-C71B-F746-96F6-8F25847B2F29}" destId="{18B2E392-EA17-7542-ADBB-00F7526AAB41}" srcOrd="1" destOrd="0" parTransId="{3655037B-2AEE-6542-8291-2F3F10AE49D9}" sibTransId="{09951CCD-9527-9745-941A-6CF314FE39E2}"/>
    <dgm:cxn modelId="{07E0D73D-7F47-4F46-B8F9-0FE4207C76D1}" type="presOf" srcId="{5154B3DF-C71B-F746-96F6-8F25847B2F29}" destId="{840C7190-D69A-064D-B3CA-E041310A4B3E}" srcOrd="1" destOrd="0" presId="urn:microsoft.com/office/officeart/2005/8/layout/orgChart1"/>
    <dgm:cxn modelId="{D4A8797B-8250-254B-A0A9-951287DBE0F8}" type="presOf" srcId="{18B2E392-EA17-7542-ADBB-00F7526AAB41}" destId="{2723F62D-5230-2C46-89FA-108C71E77790}" srcOrd="1" destOrd="0" presId="urn:microsoft.com/office/officeart/2005/8/layout/orgChart1"/>
    <dgm:cxn modelId="{1CBFC23F-FBB6-5C46-AD11-38334CED41C3}" type="presOf" srcId="{5154B3DF-C71B-F746-96F6-8F25847B2F29}" destId="{8E36B11B-33FB-DF4B-93F9-33AF90801AD5}" srcOrd="0" destOrd="0" presId="urn:microsoft.com/office/officeart/2005/8/layout/orgChart1"/>
    <dgm:cxn modelId="{A33623C2-8399-B442-B203-063DF30E387E}" type="presOf" srcId="{30F1DBC6-EC23-384E-825F-2C10724D4F21}" destId="{64843321-E213-DF44-B9D4-69FA7A46AFCD}" srcOrd="0" destOrd="0" presId="urn:microsoft.com/office/officeart/2005/8/layout/orgChart1"/>
    <dgm:cxn modelId="{A89647CB-B849-5346-8643-B28654C3C291}" type="presOf" srcId="{B2E9C9B6-D38C-F242-B75F-B968BDC2EEBF}" destId="{72F7AEEB-8C6A-394D-AD20-FA696BB48311}" srcOrd="1" destOrd="0" presId="urn:microsoft.com/office/officeart/2005/8/layout/orgChart1"/>
    <dgm:cxn modelId="{8260E715-70A7-B042-8A18-13C085B98E0C}" srcId="{5154B3DF-C71B-F746-96F6-8F25847B2F29}" destId="{B2E9C9B6-D38C-F242-B75F-B968BDC2EEBF}" srcOrd="4" destOrd="0" parTransId="{CC9A5A31-ED8A-8E4E-893C-A597BA5C3365}" sibTransId="{94C4E7EF-C50A-D346-AF82-74EAC9CA6A8D}"/>
    <dgm:cxn modelId="{5C81DAC9-A881-6D4B-93DC-E77C2FF96C49}" type="presOf" srcId="{3655037B-2AEE-6542-8291-2F3F10AE49D9}" destId="{8EE896F7-A907-7343-A1D0-C02A75C63624}" srcOrd="0" destOrd="0" presId="urn:microsoft.com/office/officeart/2005/8/layout/orgChart1"/>
    <dgm:cxn modelId="{C5324D80-2A47-C945-B101-27126F18541D}" type="presOf" srcId="{30F1DBC6-EC23-384E-825F-2C10724D4F21}" destId="{38D20B7C-7A29-2146-86D9-14477C55AE9C}" srcOrd="1" destOrd="0" presId="urn:microsoft.com/office/officeart/2005/8/layout/orgChart1"/>
    <dgm:cxn modelId="{4711BE32-D952-7743-A632-423E5A9BD0AD}" srcId="{A57B8272-61BD-D849-8E2C-00B6FD18DEEF}" destId="{5154B3DF-C71B-F746-96F6-8F25847B2F29}" srcOrd="0" destOrd="0" parTransId="{1D86E934-1F74-CD43-9CFD-B22C0609E45F}" sibTransId="{900D468F-6DDE-5A42-9E96-493A1B26A553}"/>
    <dgm:cxn modelId="{1C0ABCA9-C4E5-9D4A-B43F-9BDC460BFFBF}" type="presOf" srcId="{9BCFB2A0-068D-BE4B-9C48-B7FFB0B00146}" destId="{80C71856-EA80-7F47-8CC3-520BBB245AA5}" srcOrd="0" destOrd="0" presId="urn:microsoft.com/office/officeart/2005/8/layout/orgChart1"/>
    <dgm:cxn modelId="{7C417220-3B81-9244-88FA-B6AEE6B1B13B}" type="presOf" srcId="{CC9A5A31-ED8A-8E4E-893C-A597BA5C3365}" destId="{5EB3DD16-C7CE-FD4F-9BC9-773FAC381C02}" srcOrd="0" destOrd="0" presId="urn:microsoft.com/office/officeart/2005/8/layout/orgChart1"/>
    <dgm:cxn modelId="{C6244CEB-316B-8441-953F-67E436D78D20}" type="presOf" srcId="{A57B8272-61BD-D849-8E2C-00B6FD18DEEF}" destId="{A465B922-C31C-4342-9591-D2787CA901BA}" srcOrd="0" destOrd="0" presId="urn:microsoft.com/office/officeart/2005/8/layout/orgChart1"/>
    <dgm:cxn modelId="{BB0A2518-AEE0-BC4B-AC74-2A7D7DD8FF6B}" srcId="{5154B3DF-C71B-F746-96F6-8F25847B2F29}" destId="{30F1DBC6-EC23-384E-825F-2C10724D4F21}" srcOrd="0" destOrd="0" parTransId="{73AB1905-54A7-CA45-BB0D-03F995729E31}" sibTransId="{A55B02F0-195B-2A4B-AA5D-B6F96B5D5354}"/>
    <dgm:cxn modelId="{FC1D2AAD-7D31-364A-B556-D48E2CD08134}" srcId="{5154B3DF-C71B-F746-96F6-8F25847B2F29}" destId="{9BCFB2A0-068D-BE4B-9C48-B7FFB0B00146}" srcOrd="3" destOrd="0" parTransId="{F16A6D1E-DA33-254E-B8FC-13AC7C7DD58C}" sibTransId="{1CDCE99D-9927-084D-893C-B14A74356144}"/>
    <dgm:cxn modelId="{34BE235B-663F-304F-B3B4-8A78AFA31550}" type="presOf" srcId="{B2E9C9B6-D38C-F242-B75F-B968BDC2EEBF}" destId="{510BC4A8-5507-9B4D-9632-545C9E97A37F}" srcOrd="0" destOrd="0" presId="urn:microsoft.com/office/officeart/2005/8/layout/orgChart1"/>
    <dgm:cxn modelId="{71030C77-4F98-1745-9C1E-4FFB67F4822A}" type="presParOf" srcId="{A465B922-C31C-4342-9591-D2787CA901BA}" destId="{F41A17D9-7760-CA45-AB49-12AF5164E31B}" srcOrd="0" destOrd="0" presId="urn:microsoft.com/office/officeart/2005/8/layout/orgChart1"/>
    <dgm:cxn modelId="{70056B4A-2FAE-B04C-995B-3FF91B455DF9}" type="presParOf" srcId="{F41A17D9-7760-CA45-AB49-12AF5164E31B}" destId="{6987D6B3-A483-7741-8F21-FA1B98C1F5A4}" srcOrd="0" destOrd="0" presId="urn:microsoft.com/office/officeart/2005/8/layout/orgChart1"/>
    <dgm:cxn modelId="{B38C421E-F235-2E45-8EF7-F89C042E6003}" type="presParOf" srcId="{6987D6B3-A483-7741-8F21-FA1B98C1F5A4}" destId="{8E36B11B-33FB-DF4B-93F9-33AF90801AD5}" srcOrd="0" destOrd="0" presId="urn:microsoft.com/office/officeart/2005/8/layout/orgChart1"/>
    <dgm:cxn modelId="{06C280C4-3AEE-4D41-A328-2AE2CC94C22B}" type="presParOf" srcId="{6987D6B3-A483-7741-8F21-FA1B98C1F5A4}" destId="{840C7190-D69A-064D-B3CA-E041310A4B3E}" srcOrd="1" destOrd="0" presId="urn:microsoft.com/office/officeart/2005/8/layout/orgChart1"/>
    <dgm:cxn modelId="{C0BFE606-C5DE-214C-BD00-6701D347B6D9}" type="presParOf" srcId="{F41A17D9-7760-CA45-AB49-12AF5164E31B}" destId="{7EF00EAC-CE7C-7348-84EB-7F40CE9B7CCB}" srcOrd="1" destOrd="0" presId="urn:microsoft.com/office/officeart/2005/8/layout/orgChart1"/>
    <dgm:cxn modelId="{74B9664D-32C6-364F-A6D4-B3650905C486}" type="presParOf" srcId="{7EF00EAC-CE7C-7348-84EB-7F40CE9B7CCB}" destId="{046066B8-CEB1-5E4A-8618-079D6184E9E8}" srcOrd="0" destOrd="0" presId="urn:microsoft.com/office/officeart/2005/8/layout/orgChart1"/>
    <dgm:cxn modelId="{8FE0355F-BE4C-DD42-8D08-417EC6857F4B}" type="presParOf" srcId="{7EF00EAC-CE7C-7348-84EB-7F40CE9B7CCB}" destId="{47EAC705-F336-B441-8AF7-5D466071D37A}" srcOrd="1" destOrd="0" presId="urn:microsoft.com/office/officeart/2005/8/layout/orgChart1"/>
    <dgm:cxn modelId="{DD56688D-B70D-704B-AA92-73F0AADC0964}" type="presParOf" srcId="{47EAC705-F336-B441-8AF7-5D466071D37A}" destId="{64F57C0F-BEFF-7747-85A9-98FA6A37F357}" srcOrd="0" destOrd="0" presId="urn:microsoft.com/office/officeart/2005/8/layout/orgChart1"/>
    <dgm:cxn modelId="{F1658851-2919-8F4B-A80C-81A39AEC3B1F}" type="presParOf" srcId="{64F57C0F-BEFF-7747-85A9-98FA6A37F357}" destId="{64843321-E213-DF44-B9D4-69FA7A46AFCD}" srcOrd="0" destOrd="0" presId="urn:microsoft.com/office/officeart/2005/8/layout/orgChart1"/>
    <dgm:cxn modelId="{AD7BB4A8-0DC5-FF47-B6E3-D6B80052B539}" type="presParOf" srcId="{64F57C0F-BEFF-7747-85A9-98FA6A37F357}" destId="{38D20B7C-7A29-2146-86D9-14477C55AE9C}" srcOrd="1" destOrd="0" presId="urn:microsoft.com/office/officeart/2005/8/layout/orgChart1"/>
    <dgm:cxn modelId="{6C541B99-964F-0C4E-A89C-7D0CF535F401}" type="presParOf" srcId="{47EAC705-F336-B441-8AF7-5D466071D37A}" destId="{08DD58DE-CC79-F546-85AB-72A6AC90CB1A}" srcOrd="1" destOrd="0" presId="urn:microsoft.com/office/officeart/2005/8/layout/orgChart1"/>
    <dgm:cxn modelId="{154CFA95-0855-324E-AF09-ED799F916AE0}" type="presParOf" srcId="{47EAC705-F336-B441-8AF7-5D466071D37A}" destId="{A1BDB9BB-7EAC-7344-B69A-E654A255D4A4}" srcOrd="2" destOrd="0" presId="urn:microsoft.com/office/officeart/2005/8/layout/orgChart1"/>
    <dgm:cxn modelId="{BDCBD3DF-91A0-0F4D-B6B0-56B2B51A8B11}" type="presParOf" srcId="{7EF00EAC-CE7C-7348-84EB-7F40CE9B7CCB}" destId="{8EE896F7-A907-7343-A1D0-C02A75C63624}" srcOrd="2" destOrd="0" presId="urn:microsoft.com/office/officeart/2005/8/layout/orgChart1"/>
    <dgm:cxn modelId="{885B4116-020B-F144-867F-6B484D5A1FF1}" type="presParOf" srcId="{7EF00EAC-CE7C-7348-84EB-7F40CE9B7CCB}" destId="{5447CCCC-D42E-DA4E-A2CE-C554EB4E4684}" srcOrd="3" destOrd="0" presId="urn:microsoft.com/office/officeart/2005/8/layout/orgChart1"/>
    <dgm:cxn modelId="{C5466853-4E13-CC48-965D-F6B5FDB6BCEC}" type="presParOf" srcId="{5447CCCC-D42E-DA4E-A2CE-C554EB4E4684}" destId="{4E6C8558-00CD-E040-BD7B-118276C02F29}" srcOrd="0" destOrd="0" presId="urn:microsoft.com/office/officeart/2005/8/layout/orgChart1"/>
    <dgm:cxn modelId="{D274C714-9F94-414D-A1B2-0D7DFAFE3956}" type="presParOf" srcId="{4E6C8558-00CD-E040-BD7B-118276C02F29}" destId="{B323FF61-7DCC-D442-BEF3-157588137C70}" srcOrd="0" destOrd="0" presId="urn:microsoft.com/office/officeart/2005/8/layout/orgChart1"/>
    <dgm:cxn modelId="{085FDA9F-06E8-6242-9444-8F460377AD26}" type="presParOf" srcId="{4E6C8558-00CD-E040-BD7B-118276C02F29}" destId="{2723F62D-5230-2C46-89FA-108C71E77790}" srcOrd="1" destOrd="0" presId="urn:microsoft.com/office/officeart/2005/8/layout/orgChart1"/>
    <dgm:cxn modelId="{4FCCD2DA-D95A-1C44-B825-3D9F0BAC4B91}" type="presParOf" srcId="{5447CCCC-D42E-DA4E-A2CE-C554EB4E4684}" destId="{4CB74D9E-4E61-B744-9EB7-7950B63E0E24}" srcOrd="1" destOrd="0" presId="urn:microsoft.com/office/officeart/2005/8/layout/orgChart1"/>
    <dgm:cxn modelId="{D916A0FB-EDD4-4A4E-B399-506F03273A28}" type="presParOf" srcId="{5447CCCC-D42E-DA4E-A2CE-C554EB4E4684}" destId="{421A24ED-55FA-0246-9D57-B142950233E3}" srcOrd="2" destOrd="0" presId="urn:microsoft.com/office/officeart/2005/8/layout/orgChart1"/>
    <dgm:cxn modelId="{FA333D91-F97D-A740-BD08-ADB520F5E53A}" type="presParOf" srcId="{7EF00EAC-CE7C-7348-84EB-7F40CE9B7CCB}" destId="{9813046C-F74F-6A47-9784-DD3535608E55}" srcOrd="4" destOrd="0" presId="urn:microsoft.com/office/officeart/2005/8/layout/orgChart1"/>
    <dgm:cxn modelId="{A7052451-BB72-A142-A40A-76BF8A148065}" type="presParOf" srcId="{7EF00EAC-CE7C-7348-84EB-7F40CE9B7CCB}" destId="{A32AA026-7A84-FB43-B169-2F4398352E65}" srcOrd="5" destOrd="0" presId="urn:microsoft.com/office/officeart/2005/8/layout/orgChart1"/>
    <dgm:cxn modelId="{A81AE39B-19A8-FB4F-8431-3FE4CB0B6208}" type="presParOf" srcId="{A32AA026-7A84-FB43-B169-2F4398352E65}" destId="{F23C5DF3-9DBE-FD46-B483-84EC7F57000F}" srcOrd="0" destOrd="0" presId="urn:microsoft.com/office/officeart/2005/8/layout/orgChart1"/>
    <dgm:cxn modelId="{9178C8D0-697E-4347-AB69-E443F3E37798}" type="presParOf" srcId="{F23C5DF3-9DBE-FD46-B483-84EC7F57000F}" destId="{3C1A44B3-3130-7A4F-9700-A6D9C72AC331}" srcOrd="0" destOrd="0" presId="urn:microsoft.com/office/officeart/2005/8/layout/orgChart1"/>
    <dgm:cxn modelId="{FA0D00AB-6A81-6940-B485-48D68F41ABB5}" type="presParOf" srcId="{F23C5DF3-9DBE-FD46-B483-84EC7F57000F}" destId="{6A3D9CBB-F7AD-3D48-85BC-DAF86836F3F0}" srcOrd="1" destOrd="0" presId="urn:microsoft.com/office/officeart/2005/8/layout/orgChart1"/>
    <dgm:cxn modelId="{DAA4AEE4-400C-C148-9A32-9F3BBF10F9F9}" type="presParOf" srcId="{A32AA026-7A84-FB43-B169-2F4398352E65}" destId="{46B02CC3-F883-2C40-8F5C-291CABF5A24C}" srcOrd="1" destOrd="0" presId="urn:microsoft.com/office/officeart/2005/8/layout/orgChart1"/>
    <dgm:cxn modelId="{4D522294-0772-054E-9B66-151248FCA918}" type="presParOf" srcId="{A32AA026-7A84-FB43-B169-2F4398352E65}" destId="{6F619E11-A612-804F-8464-E6A4A3A75021}" srcOrd="2" destOrd="0" presId="urn:microsoft.com/office/officeart/2005/8/layout/orgChart1"/>
    <dgm:cxn modelId="{FC2EF81A-5EB4-BC47-83F5-93864940C061}" type="presParOf" srcId="{7EF00EAC-CE7C-7348-84EB-7F40CE9B7CCB}" destId="{C7128DA7-A28F-E24A-9539-575F12C2A8FD}" srcOrd="6" destOrd="0" presId="urn:microsoft.com/office/officeart/2005/8/layout/orgChart1"/>
    <dgm:cxn modelId="{51B16E38-F8D3-9B40-8245-90DC845339EE}" type="presParOf" srcId="{7EF00EAC-CE7C-7348-84EB-7F40CE9B7CCB}" destId="{412224F5-77F2-2E47-8C53-78EB47E04CE5}" srcOrd="7" destOrd="0" presId="urn:microsoft.com/office/officeart/2005/8/layout/orgChart1"/>
    <dgm:cxn modelId="{530ED784-60F0-1342-ACC6-CEECBC6D8177}" type="presParOf" srcId="{412224F5-77F2-2E47-8C53-78EB47E04CE5}" destId="{306BBD37-BC9C-0D49-B214-95CDF0FF873D}" srcOrd="0" destOrd="0" presId="urn:microsoft.com/office/officeart/2005/8/layout/orgChart1"/>
    <dgm:cxn modelId="{F8A4DED2-8183-F243-B238-67AA152D1E0A}" type="presParOf" srcId="{306BBD37-BC9C-0D49-B214-95CDF0FF873D}" destId="{80C71856-EA80-7F47-8CC3-520BBB245AA5}" srcOrd="0" destOrd="0" presId="urn:microsoft.com/office/officeart/2005/8/layout/orgChart1"/>
    <dgm:cxn modelId="{9D963845-728F-F142-9846-DED2CFD4544C}" type="presParOf" srcId="{306BBD37-BC9C-0D49-B214-95CDF0FF873D}" destId="{18DCB4BC-F4AB-7D48-A5A5-ACE3F6E3BF08}" srcOrd="1" destOrd="0" presId="urn:microsoft.com/office/officeart/2005/8/layout/orgChart1"/>
    <dgm:cxn modelId="{8E052799-4306-3C49-B93D-F8325C98DAF5}" type="presParOf" srcId="{412224F5-77F2-2E47-8C53-78EB47E04CE5}" destId="{852FCF16-7E3C-DA47-9CA6-8E3FF341BCA6}" srcOrd="1" destOrd="0" presId="urn:microsoft.com/office/officeart/2005/8/layout/orgChart1"/>
    <dgm:cxn modelId="{6534F6BC-3569-A84B-B8F3-9CC0D78AB515}" type="presParOf" srcId="{412224F5-77F2-2E47-8C53-78EB47E04CE5}" destId="{63EF913B-8EEB-6B47-9B64-F7AB9D56BE0D}" srcOrd="2" destOrd="0" presId="urn:microsoft.com/office/officeart/2005/8/layout/orgChart1"/>
    <dgm:cxn modelId="{8BEE3E1D-6B2F-9F4B-A34A-7A82586C9FAF}" type="presParOf" srcId="{7EF00EAC-CE7C-7348-84EB-7F40CE9B7CCB}" destId="{5EB3DD16-C7CE-FD4F-9BC9-773FAC381C02}" srcOrd="8" destOrd="0" presId="urn:microsoft.com/office/officeart/2005/8/layout/orgChart1"/>
    <dgm:cxn modelId="{67266ACA-9989-9D49-A482-99A304D01C05}" type="presParOf" srcId="{7EF00EAC-CE7C-7348-84EB-7F40CE9B7CCB}" destId="{ACDB0D46-3F66-B147-B28E-C537D45660F1}" srcOrd="9" destOrd="0" presId="urn:microsoft.com/office/officeart/2005/8/layout/orgChart1"/>
    <dgm:cxn modelId="{DB5C1ED3-196F-E54C-9DD3-F16EB9FDE750}" type="presParOf" srcId="{ACDB0D46-3F66-B147-B28E-C537D45660F1}" destId="{61A5EDC3-D71C-8D46-B3A0-2D4D199B0660}" srcOrd="0" destOrd="0" presId="urn:microsoft.com/office/officeart/2005/8/layout/orgChart1"/>
    <dgm:cxn modelId="{B95C8320-ADC5-4F4D-AFA3-6964A800C46E}" type="presParOf" srcId="{61A5EDC3-D71C-8D46-B3A0-2D4D199B0660}" destId="{510BC4A8-5507-9B4D-9632-545C9E97A37F}" srcOrd="0" destOrd="0" presId="urn:microsoft.com/office/officeart/2005/8/layout/orgChart1"/>
    <dgm:cxn modelId="{91900556-22AB-8542-89E0-C00CFDF09B42}" type="presParOf" srcId="{61A5EDC3-D71C-8D46-B3A0-2D4D199B0660}" destId="{72F7AEEB-8C6A-394D-AD20-FA696BB48311}" srcOrd="1" destOrd="0" presId="urn:microsoft.com/office/officeart/2005/8/layout/orgChart1"/>
    <dgm:cxn modelId="{F6286C5C-FE2C-0841-9E07-71CBBDE42AB8}" type="presParOf" srcId="{ACDB0D46-3F66-B147-B28E-C537D45660F1}" destId="{3CC2C340-DC21-8840-A4D1-A6B8DC1A0D19}" srcOrd="1" destOrd="0" presId="urn:microsoft.com/office/officeart/2005/8/layout/orgChart1"/>
    <dgm:cxn modelId="{9B70DC94-E868-004B-B823-BFF6FCD02A2A}" type="presParOf" srcId="{ACDB0D46-3F66-B147-B28E-C537D45660F1}" destId="{7FB58C00-2F39-6F48-B5F9-4247D54661DC}" srcOrd="2" destOrd="0" presId="urn:microsoft.com/office/officeart/2005/8/layout/orgChart1"/>
    <dgm:cxn modelId="{910B825C-4EEB-A94C-BF5B-53C627FCAD97}" type="presParOf" srcId="{F41A17D9-7760-CA45-AB49-12AF5164E31B}" destId="{BD9AB195-06FE-774A-B14E-2676D737EB4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6A1775-F587-544E-B431-DC622F20E4CF}">
      <dsp:nvSpPr>
        <dsp:cNvPr id="0" name=""/>
        <dsp:cNvSpPr/>
      </dsp:nvSpPr>
      <dsp:spPr>
        <a:xfrm>
          <a:off x="7166" y="1605342"/>
          <a:ext cx="2141859" cy="12851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400" kern="1200" dirty="0" smtClean="0"/>
            <a:t>Input</a:t>
          </a:r>
          <a:endParaRPr lang="zh-CN" altLang="en-US" sz="3400" kern="1200" dirty="0"/>
        </a:p>
      </dsp:txBody>
      <dsp:txXfrm>
        <a:off x="44806" y="1642982"/>
        <a:ext cx="2066579" cy="1209835"/>
      </dsp:txXfrm>
    </dsp:sp>
    <dsp:sp modelId="{9ADDD785-5CF9-D449-AB07-5A400E119F55}">
      <dsp:nvSpPr>
        <dsp:cNvPr id="0" name=""/>
        <dsp:cNvSpPr/>
      </dsp:nvSpPr>
      <dsp:spPr>
        <a:xfrm>
          <a:off x="2363212" y="1982309"/>
          <a:ext cx="454074" cy="5311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300" kern="1200"/>
        </a:p>
      </dsp:txBody>
      <dsp:txXfrm>
        <a:off x="2363212" y="2088545"/>
        <a:ext cx="317852" cy="318709"/>
      </dsp:txXfrm>
    </dsp:sp>
    <dsp:sp modelId="{061D38F9-A0CB-8D42-9CA7-A8C46164D608}">
      <dsp:nvSpPr>
        <dsp:cNvPr id="0" name=""/>
        <dsp:cNvSpPr/>
      </dsp:nvSpPr>
      <dsp:spPr>
        <a:xfrm>
          <a:off x="3005770" y="1605342"/>
          <a:ext cx="2141859" cy="12851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400" kern="1200" dirty="0" smtClean="0"/>
            <a:t>LFR</a:t>
          </a:r>
          <a:r>
            <a:rPr lang="zh-CN" altLang="en-US" sz="3400" kern="1200" dirty="0" smtClean="0"/>
            <a:t> </a:t>
          </a:r>
          <a:r>
            <a:rPr lang="en-US" altLang="zh-CN" sz="3400" kern="1200" dirty="0" smtClean="0"/>
            <a:t>Generator</a:t>
          </a:r>
          <a:endParaRPr lang="zh-CN" altLang="en-US" sz="3400" kern="1200" dirty="0"/>
        </a:p>
      </dsp:txBody>
      <dsp:txXfrm>
        <a:off x="3043410" y="1642982"/>
        <a:ext cx="2066579" cy="1209835"/>
      </dsp:txXfrm>
    </dsp:sp>
    <dsp:sp modelId="{A9E2CEA8-DF06-4043-AC58-CB9CB32246D0}">
      <dsp:nvSpPr>
        <dsp:cNvPr id="0" name=""/>
        <dsp:cNvSpPr/>
      </dsp:nvSpPr>
      <dsp:spPr>
        <a:xfrm>
          <a:off x="5361815" y="1982309"/>
          <a:ext cx="454074" cy="5311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300" kern="1200"/>
        </a:p>
      </dsp:txBody>
      <dsp:txXfrm>
        <a:off x="5361815" y="2088545"/>
        <a:ext cx="317852" cy="318709"/>
      </dsp:txXfrm>
    </dsp:sp>
    <dsp:sp modelId="{F5439C58-09B3-EC4D-B832-D102B02D9782}">
      <dsp:nvSpPr>
        <dsp:cNvPr id="0" name=""/>
        <dsp:cNvSpPr/>
      </dsp:nvSpPr>
      <dsp:spPr>
        <a:xfrm>
          <a:off x="6004373" y="1605342"/>
          <a:ext cx="2141859" cy="12851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400" kern="1200" dirty="0" smtClean="0"/>
            <a:t>Output</a:t>
          </a:r>
          <a:r>
            <a:rPr lang="zh-CN" altLang="en-US" sz="3400" kern="1200" dirty="0" smtClean="0"/>
            <a:t> </a:t>
          </a:r>
          <a:r>
            <a:rPr lang="en-US" altLang="zh-CN" sz="3400" kern="1200" dirty="0" smtClean="0"/>
            <a:t>Graph</a:t>
          </a:r>
          <a:endParaRPr lang="zh-CN" altLang="en-US" sz="3400" kern="1200" dirty="0"/>
        </a:p>
      </dsp:txBody>
      <dsp:txXfrm>
        <a:off x="6042013" y="1642982"/>
        <a:ext cx="2066579" cy="12098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B3DD16-C7CE-FD4F-9BC9-773FAC381C02}">
      <dsp:nvSpPr>
        <dsp:cNvPr id="0" name=""/>
        <dsp:cNvSpPr/>
      </dsp:nvSpPr>
      <dsp:spPr>
        <a:xfrm>
          <a:off x="4076699" y="1222205"/>
          <a:ext cx="3378057" cy="1172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5694"/>
              </a:lnTo>
              <a:lnTo>
                <a:pt x="3378057" y="1025694"/>
              </a:lnTo>
              <a:lnTo>
                <a:pt x="3378057" y="1172262"/>
              </a:lnTo>
            </a:path>
          </a:pathLst>
        </a:custGeom>
        <a:noFill/>
        <a:ln w="1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128DA7-A28F-E24A-9539-575F12C2A8FD}">
      <dsp:nvSpPr>
        <dsp:cNvPr id="0" name=""/>
        <dsp:cNvSpPr/>
      </dsp:nvSpPr>
      <dsp:spPr>
        <a:xfrm>
          <a:off x="4076699" y="1222205"/>
          <a:ext cx="1689028" cy="1172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5694"/>
              </a:lnTo>
              <a:lnTo>
                <a:pt x="1689028" y="1025694"/>
              </a:lnTo>
              <a:lnTo>
                <a:pt x="1689028" y="1172262"/>
              </a:lnTo>
            </a:path>
          </a:pathLst>
        </a:custGeom>
        <a:noFill/>
        <a:ln w="1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13046C-F74F-6A47-9784-DD3535608E55}">
      <dsp:nvSpPr>
        <dsp:cNvPr id="0" name=""/>
        <dsp:cNvSpPr/>
      </dsp:nvSpPr>
      <dsp:spPr>
        <a:xfrm>
          <a:off x="4030979" y="1222205"/>
          <a:ext cx="91440" cy="11722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2262"/>
              </a:lnTo>
            </a:path>
          </a:pathLst>
        </a:custGeom>
        <a:noFill/>
        <a:ln w="1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E896F7-A907-7343-A1D0-C02A75C63624}">
      <dsp:nvSpPr>
        <dsp:cNvPr id="0" name=""/>
        <dsp:cNvSpPr/>
      </dsp:nvSpPr>
      <dsp:spPr>
        <a:xfrm>
          <a:off x="2387671" y="1222205"/>
          <a:ext cx="1689028" cy="1172262"/>
        </a:xfrm>
        <a:custGeom>
          <a:avLst/>
          <a:gdLst/>
          <a:ahLst/>
          <a:cxnLst/>
          <a:rect l="0" t="0" r="0" b="0"/>
          <a:pathLst>
            <a:path>
              <a:moveTo>
                <a:pt x="1689028" y="0"/>
              </a:moveTo>
              <a:lnTo>
                <a:pt x="1689028" y="1025694"/>
              </a:lnTo>
              <a:lnTo>
                <a:pt x="0" y="1025694"/>
              </a:lnTo>
              <a:lnTo>
                <a:pt x="0" y="1172262"/>
              </a:lnTo>
            </a:path>
          </a:pathLst>
        </a:custGeom>
        <a:noFill/>
        <a:ln w="1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6066B8-CEB1-5E4A-8618-079D6184E9E8}">
      <dsp:nvSpPr>
        <dsp:cNvPr id="0" name=""/>
        <dsp:cNvSpPr/>
      </dsp:nvSpPr>
      <dsp:spPr>
        <a:xfrm>
          <a:off x="698642" y="1222205"/>
          <a:ext cx="3378057" cy="1172262"/>
        </a:xfrm>
        <a:custGeom>
          <a:avLst/>
          <a:gdLst/>
          <a:ahLst/>
          <a:cxnLst/>
          <a:rect l="0" t="0" r="0" b="0"/>
          <a:pathLst>
            <a:path>
              <a:moveTo>
                <a:pt x="3378057" y="0"/>
              </a:moveTo>
              <a:lnTo>
                <a:pt x="3378057" y="1025694"/>
              </a:lnTo>
              <a:lnTo>
                <a:pt x="0" y="1025694"/>
              </a:lnTo>
              <a:lnTo>
                <a:pt x="0" y="1172262"/>
              </a:lnTo>
            </a:path>
          </a:pathLst>
        </a:custGeom>
        <a:noFill/>
        <a:ln w="1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36B11B-33FB-DF4B-93F9-33AF90801AD5}">
      <dsp:nvSpPr>
        <dsp:cNvPr id="0" name=""/>
        <dsp:cNvSpPr/>
      </dsp:nvSpPr>
      <dsp:spPr>
        <a:xfrm>
          <a:off x="3378754" y="524260"/>
          <a:ext cx="1395891" cy="697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/>
            <a:t>LFR</a:t>
          </a:r>
          <a:r>
            <a:rPr lang="zh-CN" altLang="en-US" sz="2400" kern="1200" dirty="0" smtClean="0"/>
            <a:t> </a:t>
          </a:r>
          <a:r>
            <a:rPr lang="en-US" altLang="zh-CN" sz="2400" kern="1200" dirty="0" smtClean="0"/>
            <a:t>Generator</a:t>
          </a:r>
          <a:endParaRPr lang="zh-CN" altLang="en-US" sz="2400" kern="1200" dirty="0"/>
        </a:p>
      </dsp:txBody>
      <dsp:txXfrm>
        <a:off x="3378754" y="524260"/>
        <a:ext cx="1395891" cy="697945"/>
      </dsp:txXfrm>
    </dsp:sp>
    <dsp:sp modelId="{64843321-E213-DF44-B9D4-69FA7A46AFCD}">
      <dsp:nvSpPr>
        <dsp:cNvPr id="0" name=""/>
        <dsp:cNvSpPr/>
      </dsp:nvSpPr>
      <dsp:spPr>
        <a:xfrm>
          <a:off x="696" y="2394468"/>
          <a:ext cx="1395891" cy="697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b="1" kern="1200" dirty="0" smtClean="0"/>
            <a:t>Undirected,</a:t>
          </a:r>
          <a:r>
            <a:rPr lang="zh-CN" altLang="en-US" sz="1800" b="1" kern="1200" dirty="0" smtClean="0"/>
            <a:t> </a:t>
          </a:r>
          <a:r>
            <a:rPr lang="en-US" altLang="zh-CN" sz="1800" b="1" kern="1200" dirty="0" err="1" smtClean="0"/>
            <a:t>unweighted</a:t>
          </a:r>
          <a:endParaRPr lang="zh-CN" altLang="en-US" sz="1800" b="1" kern="1200" dirty="0"/>
        </a:p>
      </dsp:txBody>
      <dsp:txXfrm>
        <a:off x="696" y="2394468"/>
        <a:ext cx="1395891" cy="697945"/>
      </dsp:txXfrm>
    </dsp:sp>
    <dsp:sp modelId="{B323FF61-7DCC-D442-BEF3-157588137C70}">
      <dsp:nvSpPr>
        <dsp:cNvPr id="0" name=""/>
        <dsp:cNvSpPr/>
      </dsp:nvSpPr>
      <dsp:spPr>
        <a:xfrm>
          <a:off x="1689725" y="2394468"/>
          <a:ext cx="1395891" cy="697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Undirected,</a:t>
          </a:r>
          <a:r>
            <a:rPr lang="zh-CN" altLang="en-US" sz="1800" kern="1200" dirty="0" smtClean="0"/>
            <a:t> </a:t>
          </a:r>
          <a:r>
            <a:rPr lang="en-US" altLang="zh-CN" sz="1800" kern="1200" dirty="0" smtClean="0"/>
            <a:t>weighted</a:t>
          </a:r>
          <a:endParaRPr lang="zh-CN" altLang="en-US" sz="1800" kern="1200" dirty="0"/>
        </a:p>
      </dsp:txBody>
      <dsp:txXfrm>
        <a:off x="1689725" y="2394468"/>
        <a:ext cx="1395891" cy="697945"/>
      </dsp:txXfrm>
    </dsp:sp>
    <dsp:sp modelId="{3C1A44B3-3130-7A4F-9700-A6D9C72AC331}">
      <dsp:nvSpPr>
        <dsp:cNvPr id="0" name=""/>
        <dsp:cNvSpPr/>
      </dsp:nvSpPr>
      <dsp:spPr>
        <a:xfrm>
          <a:off x="3378754" y="2394468"/>
          <a:ext cx="1395891" cy="697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Directed,</a:t>
          </a:r>
          <a:r>
            <a:rPr lang="zh-CN" altLang="en-US" sz="1800" kern="1200" dirty="0" smtClean="0"/>
            <a:t> </a:t>
          </a:r>
          <a:r>
            <a:rPr lang="en-US" altLang="zh-CN" sz="1800" kern="1200" dirty="0" err="1" smtClean="0"/>
            <a:t>unweighted</a:t>
          </a:r>
          <a:endParaRPr lang="zh-CN" altLang="en-US" sz="1800" kern="1200" dirty="0"/>
        </a:p>
      </dsp:txBody>
      <dsp:txXfrm>
        <a:off x="3378754" y="2394468"/>
        <a:ext cx="1395891" cy="697945"/>
      </dsp:txXfrm>
    </dsp:sp>
    <dsp:sp modelId="{80C71856-EA80-7F47-8CC3-520BBB245AA5}">
      <dsp:nvSpPr>
        <dsp:cNvPr id="0" name=""/>
        <dsp:cNvSpPr/>
      </dsp:nvSpPr>
      <dsp:spPr>
        <a:xfrm>
          <a:off x="5067782" y="2394468"/>
          <a:ext cx="1395891" cy="697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Directed,</a:t>
          </a:r>
          <a:r>
            <a:rPr lang="zh-CN" altLang="en-US" sz="1800" kern="1200" dirty="0" smtClean="0"/>
            <a:t> </a:t>
          </a:r>
          <a:r>
            <a:rPr lang="en-US" altLang="zh-CN" sz="1800" kern="1200" dirty="0" smtClean="0"/>
            <a:t>weighted</a:t>
          </a:r>
          <a:endParaRPr lang="zh-CN" altLang="en-US" sz="1800" kern="1200" dirty="0"/>
        </a:p>
      </dsp:txBody>
      <dsp:txXfrm>
        <a:off x="5067782" y="2394468"/>
        <a:ext cx="1395891" cy="697945"/>
      </dsp:txXfrm>
    </dsp:sp>
    <dsp:sp modelId="{510BC4A8-5507-9B4D-9632-545C9E97A37F}">
      <dsp:nvSpPr>
        <dsp:cNvPr id="0" name=""/>
        <dsp:cNvSpPr/>
      </dsp:nvSpPr>
      <dsp:spPr>
        <a:xfrm>
          <a:off x="6756811" y="2394468"/>
          <a:ext cx="1395891" cy="6979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zh-CN" sz="1800" kern="1200" dirty="0" smtClean="0"/>
            <a:t>Hierarchical</a:t>
          </a:r>
          <a:r>
            <a:rPr kumimoji="1" lang="zh-CN" altLang="en-US" sz="1800" kern="1200" dirty="0" smtClean="0"/>
            <a:t> </a:t>
          </a:r>
          <a:endParaRPr lang="zh-CN" altLang="en-US" sz="2000" kern="1200" dirty="0"/>
        </a:p>
      </dsp:txBody>
      <dsp:txXfrm>
        <a:off x="6756811" y="2394468"/>
        <a:ext cx="1395891" cy="6979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12/3/14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幻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二级</a:t>
            </a:r>
          </a:p>
          <a:p>
            <a:pPr lvl="2" eaLnBrk="1" latinLnBrk="0" hangingPunct="1"/>
            <a:r>
              <a:rPr lang="zh-CN" altLang="en-US" smtClean="0"/>
              <a:t>三级</a:t>
            </a:r>
          </a:p>
          <a:p>
            <a:pPr lvl="3" eaLnBrk="1" latinLnBrk="0" hangingPunct="1"/>
            <a:r>
              <a:rPr lang="zh-CN" altLang="en-US" smtClean="0"/>
              <a:t>四级</a:t>
            </a:r>
          </a:p>
          <a:p>
            <a:pPr lvl="4" eaLnBrk="1" latinLnBrk="0" hangingPunct="1"/>
            <a:r>
              <a:rPr lang="zh-CN" altLang="en-US" smtClean="0"/>
              <a:t>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12/3/14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和文本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二级</a:t>
            </a:r>
          </a:p>
          <a:p>
            <a:pPr lvl="2" eaLnBrk="1" latinLnBrk="0" hangingPunct="1"/>
            <a:r>
              <a:rPr lang="zh-CN" altLang="en-US" smtClean="0"/>
              <a:t>三级</a:t>
            </a:r>
          </a:p>
          <a:p>
            <a:pPr lvl="3" eaLnBrk="1" latinLnBrk="0" hangingPunct="1"/>
            <a:r>
              <a:rPr lang="zh-CN" altLang="en-US" smtClean="0"/>
              <a:t>四级</a:t>
            </a:r>
          </a:p>
          <a:p>
            <a:pPr lvl="4" eaLnBrk="1" latinLnBrk="0" hangingPunct="1"/>
            <a:r>
              <a:rPr lang="zh-CN" altLang="en-US" smtClean="0"/>
              <a:t>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12/3/14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12/3/14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二级</a:t>
            </a:r>
          </a:p>
          <a:p>
            <a:pPr lvl="2" eaLnBrk="1" latinLnBrk="0" hangingPunct="1"/>
            <a:r>
              <a:rPr lang="zh-CN" altLang="en-US" smtClean="0"/>
              <a:t>三级</a:t>
            </a:r>
          </a:p>
          <a:p>
            <a:pPr lvl="3" eaLnBrk="1" latinLnBrk="0" hangingPunct="1"/>
            <a:r>
              <a:rPr lang="zh-CN" altLang="en-US" smtClean="0"/>
              <a:t>四级</a:t>
            </a:r>
          </a:p>
          <a:p>
            <a:pPr lvl="4" eaLnBrk="1" latinLnBrk="0" hangingPunct="1"/>
            <a:r>
              <a:rPr lang="zh-CN" altLang="en-US" smtClean="0"/>
              <a:t>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12/3/14</a:t>
            </a:fld>
            <a:endParaRPr lang="en-US"/>
          </a:p>
        </p:txBody>
      </p:sp>
      <p:sp>
        <p:nvSpPr>
          <p:cNvPr id="13" name="幻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二级</a:t>
            </a:r>
          </a:p>
          <a:p>
            <a:pPr lvl="2" eaLnBrk="1" latinLnBrk="0" hangingPunct="1"/>
            <a:r>
              <a:rPr lang="zh-CN" altLang="en-US" smtClean="0"/>
              <a:t>三级</a:t>
            </a:r>
          </a:p>
          <a:p>
            <a:pPr lvl="3" eaLnBrk="1" latinLnBrk="0" hangingPunct="1"/>
            <a:r>
              <a:rPr lang="zh-CN" altLang="en-US" smtClean="0"/>
              <a:t>四级</a:t>
            </a:r>
          </a:p>
          <a:p>
            <a:pPr lvl="4" eaLnBrk="1" latinLnBrk="0" hangingPunct="1"/>
            <a:r>
              <a:rPr lang="zh-CN" altLang="en-US" smtClean="0"/>
              <a:t>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二级</a:t>
            </a:r>
          </a:p>
          <a:p>
            <a:pPr lvl="2" eaLnBrk="1" latinLnBrk="0" hangingPunct="1"/>
            <a:r>
              <a:rPr lang="zh-CN" altLang="en-US" smtClean="0"/>
              <a:t>三级</a:t>
            </a:r>
          </a:p>
          <a:p>
            <a:pPr lvl="3" eaLnBrk="1" latinLnBrk="0" hangingPunct="1"/>
            <a:r>
              <a:rPr lang="zh-CN" altLang="en-US" smtClean="0"/>
              <a:t>四级</a:t>
            </a:r>
          </a:p>
          <a:p>
            <a:pPr lvl="4" eaLnBrk="1" latinLnBrk="0" hangingPunct="1"/>
            <a:r>
              <a:rPr lang="zh-CN" altLang="en-US" smtClean="0"/>
              <a:t>五级</a:t>
            </a:r>
            <a:endParaRPr kumimoji="0" lang="en-US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12/3/14</a:t>
            </a:fld>
            <a:endParaRPr lang="en-US"/>
          </a:p>
        </p:txBody>
      </p:sp>
      <p:sp>
        <p:nvSpPr>
          <p:cNvPr id="10" name="幻灯片编号占位符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二级</a:t>
            </a:r>
          </a:p>
          <a:p>
            <a:pPr lvl="2" eaLnBrk="1" latinLnBrk="0" hangingPunct="1"/>
            <a:r>
              <a:rPr lang="zh-CN" altLang="en-US" smtClean="0"/>
              <a:t>三级</a:t>
            </a:r>
          </a:p>
          <a:p>
            <a:pPr lvl="3" eaLnBrk="1" latinLnBrk="0" hangingPunct="1"/>
            <a:r>
              <a:rPr lang="zh-CN" altLang="en-US" smtClean="0"/>
              <a:t>四级</a:t>
            </a:r>
          </a:p>
          <a:p>
            <a:pPr lvl="4" eaLnBrk="1" latinLnBrk="0" hangingPunct="1"/>
            <a:r>
              <a:rPr lang="zh-CN" altLang="en-US" smtClean="0"/>
              <a:t>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二级</a:t>
            </a:r>
          </a:p>
          <a:p>
            <a:pPr lvl="2" eaLnBrk="1" latinLnBrk="0" hangingPunct="1"/>
            <a:r>
              <a:rPr lang="zh-CN" altLang="en-US" smtClean="0"/>
              <a:t>三级</a:t>
            </a:r>
          </a:p>
          <a:p>
            <a:pPr lvl="3" eaLnBrk="1" latinLnBrk="0" hangingPunct="1"/>
            <a:r>
              <a:rPr lang="zh-CN" altLang="en-US" smtClean="0"/>
              <a:t>四级</a:t>
            </a:r>
          </a:p>
          <a:p>
            <a:pPr lvl="4" eaLnBrk="1" latinLnBrk="0" hangingPunct="1"/>
            <a:r>
              <a:rPr lang="zh-CN" altLang="en-US" smtClean="0"/>
              <a:t>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12/3/14</a:t>
            </a:fld>
            <a:endParaRPr lang="en-US"/>
          </a:p>
        </p:txBody>
      </p:sp>
      <p:sp>
        <p:nvSpPr>
          <p:cNvPr id="12" name="幻灯片编号占位符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12/3/14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12/3/14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12/3/14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二级</a:t>
            </a:r>
          </a:p>
          <a:p>
            <a:pPr lvl="2" eaLnBrk="1" latinLnBrk="0" hangingPunct="1"/>
            <a:r>
              <a:rPr lang="zh-CN" altLang="en-US" smtClean="0"/>
              <a:t>三级</a:t>
            </a:r>
          </a:p>
          <a:p>
            <a:pPr lvl="3" eaLnBrk="1" latinLnBrk="0" hangingPunct="1"/>
            <a:r>
              <a:rPr lang="zh-CN" altLang="en-US" smtClean="0"/>
              <a:t>四级</a:t>
            </a:r>
          </a:p>
          <a:p>
            <a:pPr lvl="4" eaLnBrk="1" latinLnBrk="0" hangingPunct="1"/>
            <a:r>
              <a:rPr lang="zh-CN" altLang="en-US" smtClean="0"/>
              <a:t>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12/3/14</a:t>
            </a:fld>
            <a:endParaRPr lang="en-US"/>
          </a:p>
        </p:txBody>
      </p:sp>
      <p:sp>
        <p:nvSpPr>
          <p:cNvPr id="13" name="幻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将图片拖动到占位符，或单击添加图标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二级</a:t>
            </a:r>
          </a:p>
          <a:p>
            <a:pPr lvl="2" eaLnBrk="1" latinLnBrk="0" hangingPunct="1"/>
            <a:r>
              <a:rPr kumimoji="0" lang="zh-CN" altLang="en-US" smtClean="0"/>
              <a:t>三级</a:t>
            </a:r>
          </a:p>
          <a:p>
            <a:pPr lvl="3" eaLnBrk="1" latinLnBrk="0" hangingPunct="1"/>
            <a:r>
              <a:rPr kumimoji="0" lang="zh-CN" altLang="en-US" smtClean="0"/>
              <a:t>四级</a:t>
            </a:r>
          </a:p>
          <a:p>
            <a:pPr lvl="4" eaLnBrk="1" latinLnBrk="0" hangingPunct="1"/>
            <a:r>
              <a:rPr kumimoji="0" lang="zh-CN" altLang="en-US" smtClean="0"/>
              <a:t>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幻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-personal.umich.edu/~mejn/netdata/" TargetMode="External"/><Relationship Id="rId3" Type="http://schemas.openxmlformats.org/officeDocument/2006/relationships/hyperlink" Target="http://studiy.tu-cottbus.de/~clustering/evaluation:comparison_to_literature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Graph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test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cases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CN" dirty="0" smtClean="0"/>
              <a:t>Test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cases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generation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use.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7709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LFR Benchmark</a:t>
            </a:r>
            <a:r>
              <a:rPr kumimoji="1" lang="zh-CN" altLang="en-US" dirty="0"/>
              <a:t> </a:t>
            </a:r>
            <a:r>
              <a:rPr kumimoji="1" lang="en-US" altLang="zh-CN" dirty="0"/>
              <a:t>Graph – How to use the output graph.</a:t>
            </a:r>
            <a:r>
              <a:rPr kumimoji="1" lang="zh-CN" altLang="en-US" dirty="0"/>
              <a:t> </a:t>
            </a:r>
            <a:r>
              <a:rPr kumimoji="1" lang="en-US" altLang="zh-CN" dirty="0"/>
              <a:t>(Part</a:t>
            </a:r>
            <a:r>
              <a:rPr kumimoji="1" lang="zh-CN" altLang="en-US" dirty="0"/>
              <a:t> </a:t>
            </a:r>
            <a:r>
              <a:rPr kumimoji="1" lang="zh-CN" altLang="zh-CN" dirty="0" smtClean="0"/>
              <a:t>2</a:t>
            </a:r>
            <a:r>
              <a:rPr kumimoji="1" lang="en-US" altLang="zh-CN" dirty="0" smtClean="0"/>
              <a:t>/</a:t>
            </a:r>
            <a:r>
              <a:rPr kumimoji="1" lang="en-US" altLang="zh-CN" dirty="0"/>
              <a:t>3)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en-US" altLang="zh-CN" sz="2000" dirty="0"/>
              <a:t>2) </a:t>
            </a:r>
            <a:r>
              <a:rPr kumimoji="1" lang="en-US" altLang="zh-CN" sz="2000" b="1" dirty="0" err="1"/>
              <a:t>community.dat</a:t>
            </a:r>
            <a:r>
              <a:rPr kumimoji="1" lang="en-US" altLang="zh-CN" sz="2000" dirty="0"/>
              <a:t> contains a list of the nodes and their membership (memberships are labeled by integer numbers &gt;=1).</a:t>
            </a:r>
          </a:p>
          <a:p>
            <a:endParaRPr kumimoji="1"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5" y="2476499"/>
            <a:ext cx="6270625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261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LFR Benchmark</a:t>
            </a:r>
            <a:r>
              <a:rPr kumimoji="1" lang="zh-CN" altLang="en-US" dirty="0"/>
              <a:t> </a:t>
            </a:r>
            <a:r>
              <a:rPr kumimoji="1" lang="en-US" altLang="zh-CN" dirty="0"/>
              <a:t>Graph – How to use the output graph.</a:t>
            </a:r>
            <a:r>
              <a:rPr kumimoji="1" lang="zh-CN" altLang="en-US" dirty="0"/>
              <a:t> </a:t>
            </a:r>
            <a:r>
              <a:rPr kumimoji="1" lang="en-US" altLang="zh-CN" dirty="0"/>
              <a:t>(Part</a:t>
            </a:r>
            <a:r>
              <a:rPr kumimoji="1" lang="zh-CN" altLang="en-US" dirty="0"/>
              <a:t> </a:t>
            </a:r>
            <a:r>
              <a:rPr kumimoji="1" lang="zh-CN" altLang="zh-CN" dirty="0"/>
              <a:t>3</a:t>
            </a:r>
            <a:r>
              <a:rPr kumimoji="1" lang="en-US" altLang="zh-CN" dirty="0" smtClean="0"/>
              <a:t>/</a:t>
            </a:r>
            <a:r>
              <a:rPr kumimoji="1" lang="en-US" altLang="zh-CN" dirty="0"/>
              <a:t>3)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en-US" altLang="zh-CN" sz="2000" dirty="0"/>
              <a:t>3</a:t>
            </a:r>
            <a:r>
              <a:rPr kumimoji="1" lang="en-US" altLang="zh-CN" sz="2000" b="1" dirty="0"/>
              <a:t>) </a:t>
            </a:r>
            <a:r>
              <a:rPr kumimoji="1" lang="en-US" altLang="zh-CN" sz="2000" b="1" dirty="0" err="1"/>
              <a:t>statistics.dat</a:t>
            </a:r>
            <a:r>
              <a:rPr kumimoji="1" lang="en-US" altLang="zh-CN" sz="2000" b="1" dirty="0"/>
              <a:t> </a:t>
            </a:r>
            <a:r>
              <a:rPr kumimoji="1" lang="en-US" altLang="zh-CN" sz="2000" dirty="0"/>
              <a:t>contains the in and out-degree distribution (in logarithmic bins), the community size distribution, and the distribution of the mixing parameter (in and out).</a:t>
            </a:r>
            <a:endParaRPr kumimoji="1" lang="zh-CN" altLang="en-US" sz="2000" dirty="0"/>
          </a:p>
          <a:p>
            <a:endParaRPr kumimoji="1" lang="zh-CN" altLang="en-US" dirty="0"/>
          </a:p>
          <a:p>
            <a:endParaRPr kumimoji="1"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625" y="2857500"/>
            <a:ext cx="5746750" cy="363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134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Notice…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each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test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case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provided,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put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generator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executable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together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with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it,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future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customization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use.</a:t>
            </a:r>
          </a:p>
          <a:p>
            <a:r>
              <a:rPr kumimoji="1" lang="en-US" altLang="zh-CN" dirty="0" smtClean="0"/>
              <a:t>There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important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each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test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cases: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flag.dat</a:t>
            </a:r>
            <a:r>
              <a:rPr kumimoji="1" lang="en-US" altLang="zh-CN" dirty="0" smtClean="0"/>
              <a:t>,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network.dat</a:t>
            </a:r>
            <a:r>
              <a:rPr kumimoji="1" lang="en-US" altLang="zh-CN" dirty="0" smtClean="0"/>
              <a:t>,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community.dat</a:t>
            </a:r>
            <a:r>
              <a:rPr kumimoji="1" lang="en-US" altLang="zh-CN" dirty="0" smtClean="0"/>
              <a:t>,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statistics.dat</a:t>
            </a:r>
            <a:endParaRPr kumimoji="1" lang="en-US" altLang="zh-CN" dirty="0" smtClean="0"/>
          </a:p>
          <a:p>
            <a:r>
              <a:rPr kumimoji="1" lang="en-US" altLang="zh-CN" dirty="0" smtClean="0"/>
              <a:t>Do read the </a:t>
            </a:r>
            <a:r>
              <a:rPr kumimoji="1" lang="en-US" altLang="zh-CN" dirty="0" err="1" smtClean="0"/>
              <a:t>readme.txt</a:t>
            </a:r>
            <a:r>
              <a:rPr kumimoji="1" lang="en-US" altLang="zh-CN" dirty="0" smtClean="0"/>
              <a:t> file in each generator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 if you have any problems!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2175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In addition…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en-US" altLang="zh-CN" dirty="0" smtClean="0"/>
              <a:t>There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many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other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famous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benchmark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graphs!</a:t>
            </a:r>
          </a:p>
          <a:p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getting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those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dataset,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this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link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might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help:</a:t>
            </a:r>
            <a:r>
              <a:rPr kumimoji="1" lang="zh-CN" altLang="en-US" dirty="0" smtClean="0"/>
              <a:t> </a:t>
            </a:r>
            <a:r>
              <a:rPr kumimoji="1" lang="en-US" altLang="zh-CN" dirty="0">
                <a:hlinkClick r:id="rId2"/>
              </a:rPr>
              <a:t>http://www-personal.umich.edu/~mejn/netdata</a:t>
            </a:r>
            <a:r>
              <a:rPr kumimoji="1" lang="en-US" altLang="zh-CN" dirty="0" smtClean="0">
                <a:hlinkClick r:id="rId2"/>
              </a:rPr>
              <a:t>/</a:t>
            </a:r>
            <a:endParaRPr kumimoji="1" lang="en-US" altLang="zh-CN" dirty="0" smtClean="0"/>
          </a:p>
          <a:p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getting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those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visualized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graph: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>
                <a:hlinkClick r:id="rId3"/>
              </a:rPr>
              <a:t>http</a:t>
            </a:r>
            <a:r>
              <a:rPr kumimoji="1" lang="en-US" altLang="zh-CN" dirty="0">
                <a:hlinkClick r:id="rId3"/>
              </a:rPr>
              <a:t>://studiy.tu-cottbus.de/~clustering/</a:t>
            </a:r>
            <a:r>
              <a:rPr kumimoji="1" lang="en-US" altLang="zh-CN" dirty="0" smtClean="0">
                <a:hlinkClick r:id="rId3"/>
              </a:rPr>
              <a:t>evaluation:comparison_to_literature</a:t>
            </a:r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14617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Questions?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89561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4625" y="228600"/>
            <a:ext cx="8969375" cy="990600"/>
          </a:xfrm>
        </p:spPr>
        <p:txBody>
          <a:bodyPr>
            <a:normAutofit fontScale="90000"/>
          </a:bodyPr>
          <a:lstStyle/>
          <a:p>
            <a:r>
              <a:rPr kumimoji="1" lang="en-US" altLang="zh-CN" dirty="0" smtClean="0"/>
              <a:t>Benchmark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Graph--</a:t>
            </a:r>
            <a:r>
              <a:rPr kumimoji="1" lang="zh-CN" altLang="en-US" dirty="0" smtClean="0"/>
              <a:t> </a:t>
            </a:r>
            <a:r>
              <a:rPr lang="en-US" altLang="zh-CN" dirty="0"/>
              <a:t> planted </a:t>
            </a:r>
            <a:r>
              <a:rPr lang="en-US" altLang="zh-CN" b="1" dirty="0" smtClean="0"/>
              <a:t>L</a:t>
            </a:r>
            <a:r>
              <a:rPr lang="en-US" altLang="zh-CN" dirty="0" smtClean="0"/>
              <a:t>-</a:t>
            </a:r>
            <a:r>
              <a:rPr lang="en-US" altLang="zh-CN" dirty="0"/>
              <a:t>partition model</a:t>
            </a:r>
            <a:endParaRPr kumimoji="1" lang="zh-CN" altLang="en-US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-23861" b="-23861"/>
          <a:stretch>
            <a:fillRect/>
          </a:stretch>
        </p:blipFill>
        <p:spPr>
          <a:xfrm>
            <a:off x="485774" y="1758950"/>
            <a:ext cx="8166101" cy="4503396"/>
          </a:xfrm>
        </p:spPr>
      </p:pic>
    </p:spTree>
    <p:extLst>
      <p:ext uri="{BB962C8B-B14F-4D97-AF65-F5344CB8AC3E}">
        <p14:creationId xmlns:p14="http://schemas.microsoft.com/office/powerpoint/2010/main" val="1357806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smtClean="0"/>
              <a:t>Benchmark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Graph--</a:t>
            </a:r>
            <a:r>
              <a:rPr kumimoji="1" lang="zh-CN" altLang="en-US" dirty="0" smtClean="0"/>
              <a:t> </a:t>
            </a:r>
            <a:r>
              <a:rPr lang="en-US" altLang="zh-CN" dirty="0"/>
              <a:t>LFR benchmark graphs</a:t>
            </a:r>
            <a:endParaRPr kumimoji="1"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3600" b="36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45550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smtClean="0"/>
              <a:t>LFR Benchmark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Graph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–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Graph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Generation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Process</a:t>
            </a:r>
            <a:endParaRPr kumimoji="1"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3542708"/>
              </p:ext>
            </p:extLst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3751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LFR Benchmark</a:t>
            </a:r>
            <a:r>
              <a:rPr kumimoji="1" lang="zh-CN" altLang="en-US" dirty="0"/>
              <a:t> </a:t>
            </a:r>
            <a:r>
              <a:rPr kumimoji="1" lang="en-US" altLang="zh-CN" dirty="0"/>
              <a:t>Graph</a:t>
            </a:r>
            <a:r>
              <a:rPr kumimoji="1" lang="zh-CN" altLang="en-US" dirty="0"/>
              <a:t> </a:t>
            </a:r>
            <a:r>
              <a:rPr kumimoji="1" lang="en-US" altLang="zh-CN" dirty="0"/>
              <a:t>–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Five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different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Generators</a:t>
            </a:r>
            <a:endParaRPr kumimoji="1"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96386668"/>
              </p:ext>
            </p:extLst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873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LFR Benchmark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Graph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--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Generator Input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(Part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1)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zh-CN" dirty="0" smtClean="0"/>
              <a:t>Inputs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graph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specifications.</a:t>
            </a:r>
          </a:p>
          <a:p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components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inputs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(take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undirected,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unweighted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graph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example)</a:t>
            </a:r>
          </a:p>
          <a:p>
            <a:pPr lvl="1"/>
            <a:r>
              <a:rPr kumimoji="1" lang="en-US" altLang="zh-CN" dirty="0" smtClean="0"/>
              <a:t>number </a:t>
            </a:r>
            <a:r>
              <a:rPr kumimoji="1" lang="en-US" altLang="zh-CN" dirty="0"/>
              <a:t>of nodes</a:t>
            </a:r>
          </a:p>
          <a:p>
            <a:pPr lvl="1"/>
            <a:r>
              <a:rPr kumimoji="1" lang="en-US" altLang="zh-CN" dirty="0" smtClean="0"/>
              <a:t>average </a:t>
            </a:r>
            <a:r>
              <a:rPr kumimoji="1" lang="en-US" altLang="zh-CN" dirty="0"/>
              <a:t>in-degree</a:t>
            </a:r>
          </a:p>
          <a:p>
            <a:pPr lvl="1"/>
            <a:r>
              <a:rPr kumimoji="1" lang="en-US" altLang="zh-CN" dirty="0" smtClean="0"/>
              <a:t>maximum </a:t>
            </a:r>
            <a:r>
              <a:rPr kumimoji="1" lang="en-US" altLang="zh-CN" dirty="0"/>
              <a:t>in-degree</a:t>
            </a:r>
          </a:p>
          <a:p>
            <a:pPr lvl="1"/>
            <a:r>
              <a:rPr kumimoji="1" lang="en-US" altLang="zh-CN" dirty="0" smtClean="0"/>
              <a:t>mixing parameter</a:t>
            </a:r>
          </a:p>
          <a:p>
            <a:pPr lvl="1"/>
            <a:r>
              <a:rPr kumimoji="1" lang="en-US" altLang="zh-CN" dirty="0" smtClean="0"/>
              <a:t>minus </a:t>
            </a:r>
            <a:r>
              <a:rPr kumimoji="1" lang="en-US" altLang="zh-CN" dirty="0"/>
              <a:t>exponent for the degree sequence</a:t>
            </a:r>
          </a:p>
          <a:p>
            <a:pPr lvl="1"/>
            <a:r>
              <a:rPr kumimoji="1" lang="en-US" altLang="zh-CN" dirty="0" smtClean="0"/>
              <a:t>minus </a:t>
            </a:r>
            <a:r>
              <a:rPr kumimoji="1" lang="en-US" altLang="zh-CN" dirty="0"/>
              <a:t>exponent for the community size distribution</a:t>
            </a:r>
          </a:p>
          <a:p>
            <a:pPr lvl="1"/>
            <a:r>
              <a:rPr kumimoji="1" lang="en-US" altLang="zh-CN" dirty="0" smtClean="0"/>
              <a:t>minimum </a:t>
            </a:r>
            <a:r>
              <a:rPr kumimoji="1" lang="en-US" altLang="zh-CN" dirty="0"/>
              <a:t>for the community sizes</a:t>
            </a:r>
          </a:p>
          <a:p>
            <a:pPr lvl="1"/>
            <a:r>
              <a:rPr kumimoji="1" lang="en-US" altLang="zh-CN" dirty="0" smtClean="0"/>
              <a:t>maximum </a:t>
            </a:r>
            <a:r>
              <a:rPr kumimoji="1" lang="en-US" altLang="zh-CN" dirty="0"/>
              <a:t>for the community sizes</a:t>
            </a:r>
          </a:p>
          <a:p>
            <a:pPr lvl="1"/>
            <a:r>
              <a:rPr kumimoji="1" lang="en-US" altLang="zh-CN" dirty="0" smtClean="0"/>
              <a:t>number </a:t>
            </a:r>
            <a:r>
              <a:rPr kumimoji="1" lang="en-US" altLang="zh-CN" dirty="0"/>
              <a:t>of overlapping nodes</a:t>
            </a:r>
          </a:p>
          <a:p>
            <a:pPr lvl="1"/>
            <a:r>
              <a:rPr kumimoji="1" lang="en-US" altLang="zh-CN" dirty="0" smtClean="0"/>
              <a:t>number </a:t>
            </a:r>
            <a:r>
              <a:rPr kumimoji="1" lang="en-US" altLang="zh-CN" dirty="0"/>
              <a:t>of memberships of the overlapping nodes</a:t>
            </a:r>
          </a:p>
          <a:p>
            <a:pPr lvl="1"/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595880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LFR Benchmark</a:t>
            </a:r>
            <a:r>
              <a:rPr kumimoji="1" lang="zh-CN" altLang="en-US" dirty="0"/>
              <a:t> </a:t>
            </a:r>
            <a:r>
              <a:rPr kumimoji="1" lang="en-US" altLang="zh-CN" dirty="0"/>
              <a:t>Graph</a:t>
            </a:r>
            <a:r>
              <a:rPr kumimoji="1" lang="zh-CN" altLang="en-US" dirty="0"/>
              <a:t> </a:t>
            </a:r>
            <a:r>
              <a:rPr kumimoji="1" lang="en-US" altLang="zh-CN" dirty="0"/>
              <a:t>--</a:t>
            </a:r>
            <a:r>
              <a:rPr kumimoji="1" lang="zh-CN" altLang="en-US" dirty="0"/>
              <a:t> </a:t>
            </a:r>
            <a:r>
              <a:rPr kumimoji="1" lang="en-US" altLang="zh-CN" dirty="0"/>
              <a:t>Generator Input</a:t>
            </a:r>
            <a:r>
              <a:rPr kumimoji="1" lang="zh-CN" altLang="en-US" dirty="0"/>
              <a:t> </a:t>
            </a:r>
            <a:r>
              <a:rPr kumimoji="1" lang="en-US" altLang="zh-CN" dirty="0"/>
              <a:t>(Part</a:t>
            </a:r>
            <a:r>
              <a:rPr kumimoji="1" lang="zh-CN" altLang="en-US" dirty="0"/>
              <a:t> </a:t>
            </a:r>
            <a:r>
              <a:rPr kumimoji="1" lang="zh-CN" altLang="zh-CN" dirty="0"/>
              <a:t>2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zh-CN" dirty="0" smtClean="0"/>
              <a:t>Input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format</a:t>
            </a:r>
          </a:p>
          <a:p>
            <a:r>
              <a:rPr kumimoji="1" lang="en-US" altLang="zh-CN" dirty="0" smtClean="0"/>
              <a:t>Example: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w</a:t>
            </a:r>
            <a:r>
              <a:rPr kumimoji="1" lang="en-US" altLang="zh-CN" dirty="0" smtClean="0"/>
              <a:t>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use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flags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represent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components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input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undirected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unweighted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LFR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Graph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Generator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-N		number of nodes</a:t>
            </a:r>
          </a:p>
          <a:p>
            <a:pPr lvl="1"/>
            <a:r>
              <a:rPr kumimoji="1" lang="en-US" altLang="zh-CN" dirty="0"/>
              <a:t>-k		average in-degree</a:t>
            </a:r>
          </a:p>
          <a:p>
            <a:pPr lvl="1"/>
            <a:r>
              <a:rPr kumimoji="1" lang="en-US" altLang="zh-CN" dirty="0"/>
              <a:t>-</a:t>
            </a:r>
            <a:r>
              <a:rPr kumimoji="1" lang="en-US" altLang="zh-CN" dirty="0" err="1"/>
              <a:t>maxk</a:t>
            </a:r>
            <a:r>
              <a:rPr kumimoji="1" lang="en-US" altLang="zh-CN" dirty="0"/>
              <a:t>		maximum in-degree</a:t>
            </a:r>
          </a:p>
          <a:p>
            <a:pPr lvl="1"/>
            <a:r>
              <a:rPr kumimoji="1" lang="en-US" altLang="zh-CN" dirty="0"/>
              <a:t>-mu		mixing parameter</a:t>
            </a:r>
          </a:p>
          <a:p>
            <a:pPr lvl="1"/>
            <a:r>
              <a:rPr kumimoji="1" lang="en-US" altLang="zh-CN" dirty="0"/>
              <a:t>-t1		minus exponent for the degree sequence</a:t>
            </a:r>
          </a:p>
          <a:p>
            <a:pPr lvl="1"/>
            <a:r>
              <a:rPr kumimoji="1" lang="en-US" altLang="zh-CN" dirty="0"/>
              <a:t>-t2		minus exponent for the community size distribution</a:t>
            </a:r>
          </a:p>
          <a:p>
            <a:pPr lvl="1"/>
            <a:r>
              <a:rPr kumimoji="1" lang="en-US" altLang="zh-CN" dirty="0"/>
              <a:t>-</a:t>
            </a:r>
            <a:r>
              <a:rPr kumimoji="1" lang="en-US" altLang="zh-CN" dirty="0" err="1"/>
              <a:t>minc</a:t>
            </a:r>
            <a:r>
              <a:rPr kumimoji="1" lang="en-US" altLang="zh-CN" dirty="0"/>
              <a:t>		minimum for the community sizes</a:t>
            </a:r>
          </a:p>
          <a:p>
            <a:pPr lvl="1"/>
            <a:r>
              <a:rPr kumimoji="1" lang="en-US" altLang="zh-CN" dirty="0"/>
              <a:t>-</a:t>
            </a:r>
            <a:r>
              <a:rPr kumimoji="1" lang="en-US" altLang="zh-CN" dirty="0" err="1"/>
              <a:t>maxc</a:t>
            </a:r>
            <a:r>
              <a:rPr kumimoji="1" lang="en-US" altLang="zh-CN" dirty="0"/>
              <a:t>		maximum for the community sizes</a:t>
            </a:r>
          </a:p>
          <a:p>
            <a:pPr lvl="1"/>
            <a:r>
              <a:rPr kumimoji="1" lang="en-US" altLang="zh-CN" dirty="0"/>
              <a:t>-on		number of overlapping nodes</a:t>
            </a:r>
          </a:p>
          <a:p>
            <a:pPr lvl="1"/>
            <a:r>
              <a:rPr kumimoji="1" lang="en-US" altLang="zh-CN" dirty="0"/>
              <a:t>-</a:t>
            </a:r>
            <a:r>
              <a:rPr kumimoji="1" lang="en-US" altLang="zh-CN" dirty="0" err="1"/>
              <a:t>om</a:t>
            </a:r>
            <a:r>
              <a:rPr kumimoji="1" lang="en-US" altLang="zh-CN" dirty="0"/>
              <a:t>		number of memberships of the overlapping nodes</a:t>
            </a:r>
          </a:p>
          <a:p>
            <a:pPr lvl="1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24992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LFR Benchmark</a:t>
            </a:r>
            <a:r>
              <a:rPr kumimoji="1" lang="zh-CN" altLang="en-US" dirty="0"/>
              <a:t> </a:t>
            </a:r>
            <a:r>
              <a:rPr kumimoji="1" lang="en-US" altLang="zh-CN" dirty="0"/>
              <a:t>Graph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–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How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run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program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Step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1: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Compile</a:t>
            </a:r>
          </a:p>
          <a:p>
            <a:pPr lvl="1"/>
            <a:r>
              <a:rPr kumimoji="1" lang="en-US" altLang="zh-CN" dirty="0" smtClean="0"/>
              <a:t>Navigate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generator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directory</a:t>
            </a:r>
          </a:p>
          <a:p>
            <a:pPr lvl="1"/>
            <a:r>
              <a:rPr kumimoji="1" lang="en-US" altLang="zh-CN" dirty="0" smtClean="0"/>
              <a:t>Type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“make”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enter.</a:t>
            </a:r>
            <a:endParaRPr kumimoji="1" lang="en-US" altLang="zh-CN" dirty="0"/>
          </a:p>
          <a:p>
            <a:r>
              <a:rPr kumimoji="1" lang="en-US" altLang="zh-CN" dirty="0" smtClean="0"/>
              <a:t>Step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2: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Execute</a:t>
            </a:r>
          </a:p>
          <a:p>
            <a:pPr lvl="1"/>
            <a:r>
              <a:rPr kumimoji="1" lang="en-US" altLang="zh-CN" dirty="0" smtClean="0"/>
              <a:t>Method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1: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directly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type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parameters</a:t>
            </a:r>
          </a:p>
          <a:p>
            <a:pPr lvl="2"/>
            <a:r>
              <a:rPr kumimoji="1" lang="en-US" altLang="zh-CN" dirty="0" smtClean="0"/>
              <a:t>Example: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.</a:t>
            </a:r>
            <a:r>
              <a:rPr kumimoji="1" lang="en-US" altLang="zh-CN" dirty="0"/>
              <a:t>/benchmark -N 1000 -k 15 -</a:t>
            </a:r>
            <a:r>
              <a:rPr kumimoji="1" lang="en-US" altLang="zh-CN" dirty="0" err="1"/>
              <a:t>maxk</a:t>
            </a:r>
            <a:r>
              <a:rPr kumimoji="1" lang="en-US" altLang="zh-CN" dirty="0"/>
              <a:t> 50 -mu 0.1 -</a:t>
            </a:r>
            <a:r>
              <a:rPr kumimoji="1" lang="en-US" altLang="zh-CN" dirty="0" err="1"/>
              <a:t>minc</a:t>
            </a:r>
            <a:r>
              <a:rPr kumimoji="1" lang="en-US" altLang="zh-CN" dirty="0"/>
              <a:t> 20 -</a:t>
            </a:r>
            <a:r>
              <a:rPr kumimoji="1" lang="en-US" altLang="zh-CN" dirty="0" err="1"/>
              <a:t>maxc</a:t>
            </a:r>
            <a:r>
              <a:rPr kumimoji="1" lang="en-US" altLang="zh-CN" dirty="0"/>
              <a:t> </a:t>
            </a:r>
            <a:r>
              <a:rPr kumimoji="1" lang="en-US" altLang="zh-CN" dirty="0" smtClean="0"/>
              <a:t>50</a:t>
            </a:r>
          </a:p>
          <a:p>
            <a:pPr lvl="1"/>
            <a:r>
              <a:rPr kumimoji="1" lang="en-US" altLang="zh-CN" dirty="0" smtClean="0"/>
              <a:t>Method2: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put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parameters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inside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flag.dat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(RECOMMENDED)</a:t>
            </a:r>
          </a:p>
          <a:p>
            <a:pPr lvl="2"/>
            <a:r>
              <a:rPr kumimoji="1" lang="en-US" altLang="zh-CN" dirty="0" smtClean="0"/>
              <a:t>Example2: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.</a:t>
            </a:r>
            <a:r>
              <a:rPr kumimoji="1" lang="en-US" altLang="zh-CN" dirty="0"/>
              <a:t>/benchmark -f </a:t>
            </a:r>
            <a:r>
              <a:rPr kumimoji="1" lang="en-US" altLang="zh-CN" dirty="0" err="1"/>
              <a:t>flags.dat</a:t>
            </a:r>
            <a:r>
              <a:rPr kumimoji="1" lang="en-US" altLang="zh-CN" dirty="0"/>
              <a:t> -t1 3</a:t>
            </a: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851594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LFR Benchmark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Graph – How to use the output graph.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(Part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1/3)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sz="2000" dirty="0"/>
              <a:t>The program will produce three </a:t>
            </a:r>
            <a:r>
              <a:rPr kumimoji="1" lang="en-US" altLang="zh-CN" sz="2000" dirty="0" smtClean="0"/>
              <a:t>files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(except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for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Hierarchical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Graph):</a:t>
            </a:r>
          </a:p>
          <a:p>
            <a:r>
              <a:rPr kumimoji="1" lang="en-US" altLang="zh-CN" sz="2000" dirty="0" smtClean="0"/>
              <a:t>1) </a:t>
            </a:r>
            <a:r>
              <a:rPr kumimoji="1" lang="en-US" altLang="zh-CN" sz="2000" b="1" dirty="0" err="1"/>
              <a:t>network.dat</a:t>
            </a:r>
            <a:r>
              <a:rPr kumimoji="1" lang="en-US" altLang="zh-CN" sz="2000" dirty="0"/>
              <a:t> contains the list of edges (nodes are </a:t>
            </a:r>
            <a:r>
              <a:rPr kumimoji="1" lang="en-US" altLang="zh-CN" sz="2000" dirty="0" smtClean="0"/>
              <a:t>labeled </a:t>
            </a:r>
            <a:r>
              <a:rPr kumimoji="1" lang="en-US" altLang="zh-CN" sz="2000" dirty="0"/>
              <a:t>from 1 to the number of nodes; the edges are ordered and repeated once, i.e. source-target).</a:t>
            </a:r>
          </a:p>
          <a:p>
            <a:endParaRPr kumimoji="1" lang="en-US" altLang="zh-CN" dirty="0" smtClean="0"/>
          </a:p>
          <a:p>
            <a:endParaRPr kumimoji="1"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875" y="3006725"/>
            <a:ext cx="7262332" cy="354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887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中值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中值.thmx</Template>
  <TotalTime>68</TotalTime>
  <Words>522</Words>
  <Application>Microsoft Macintosh PowerPoint</Application>
  <PresentationFormat>全屏显示(4:3)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中值</vt:lpstr>
      <vt:lpstr>Graph test cases</vt:lpstr>
      <vt:lpstr>Benchmark Graph--  planted L-partition model</vt:lpstr>
      <vt:lpstr>Benchmark Graph-- LFR benchmark graphs</vt:lpstr>
      <vt:lpstr>LFR Benchmark Graph – Graph Generation Process</vt:lpstr>
      <vt:lpstr>LFR Benchmark Graph – Five different Generators</vt:lpstr>
      <vt:lpstr>LFR Benchmark Graph -- Generator Input (Part 1)</vt:lpstr>
      <vt:lpstr>LFR Benchmark Graph -- Generator Input (Part 2)</vt:lpstr>
      <vt:lpstr>LFR Benchmark Graph – How to run the program</vt:lpstr>
      <vt:lpstr>LFR Benchmark Graph – How to use the output graph. (Part 1/3)</vt:lpstr>
      <vt:lpstr>LFR Benchmark Graph – How to use the output graph. (Part 2/3)</vt:lpstr>
      <vt:lpstr>LFR Benchmark Graph – How to use the output graph. (Part 3/3)</vt:lpstr>
      <vt:lpstr>Notice…</vt:lpstr>
      <vt:lpstr>In addition…</vt:lpstr>
      <vt:lpstr>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 test cases</dc:title>
  <dc:creator>Wei Wenbo</dc:creator>
  <cp:lastModifiedBy>Wei Wenbo</cp:lastModifiedBy>
  <cp:revision>6</cp:revision>
  <dcterms:created xsi:type="dcterms:W3CDTF">2014-03-12T06:19:02Z</dcterms:created>
  <dcterms:modified xsi:type="dcterms:W3CDTF">2014-03-12T07:46:00Z</dcterms:modified>
</cp:coreProperties>
</file>