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62" r:id="rId1"/>
  </p:sldMasterIdLst>
  <p:notesMasterIdLst>
    <p:notesMasterId r:id="rId16"/>
  </p:notesMasterIdLst>
  <p:handoutMasterIdLst>
    <p:handoutMasterId r:id="rId17"/>
  </p:handout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Lst>
  <p:sldSz cx="9144000" cy="5143500" type="screen16x9"/>
  <p:notesSz cx="9872663" cy="6858000"/>
  <p:defaultTex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FF1B8726-1047-4E45-AF40-E2BB7D3EE7D4}">
  <a:tblStyle styleId="{FF1B8726-1047-4E45-AF40-E2BB7D3EE7D4}" styleName="Table_0">
    <a:wholeTbl>
      <a:tcStyle>
        <a:tcBdr>
          <a:left>
            <a:ln w="9525" cap="flat" cmpd="sng">
              <a:solidFill>
                <a:srgbClr val="9E9E9E"/>
              </a:solidFill>
              <a:prstDash val="solid"/>
              <a:round/>
              <a:headEnd type="none" w="med" len="med"/>
              <a:tailEnd type="none" w="med" len="med"/>
            </a:ln>
          </a:left>
          <a:right>
            <a:ln w="9525" cap="flat" cmpd="sng">
              <a:solidFill>
                <a:srgbClr val="9E9E9E"/>
              </a:solidFill>
              <a:prstDash val="solid"/>
              <a:round/>
              <a:headEnd type="none" w="med" len="med"/>
              <a:tailEnd type="none" w="med" len="med"/>
            </a:ln>
          </a:right>
          <a:top>
            <a:ln w="9525" cap="flat" cmpd="sng">
              <a:solidFill>
                <a:srgbClr val="9E9E9E"/>
              </a:solidFill>
              <a:prstDash val="solid"/>
              <a:round/>
              <a:headEnd type="none" w="med" len="med"/>
              <a:tailEnd type="none" w="med" len="med"/>
            </a:ln>
          </a:top>
          <a:bottom>
            <a:ln w="9525" cap="flat" cmpd="sng">
              <a:solidFill>
                <a:srgbClr val="9E9E9E"/>
              </a:solidFill>
              <a:prstDash val="solid"/>
              <a:round/>
              <a:headEnd type="none" w="med" len="med"/>
              <a:tailEnd type="none" w="med" len="med"/>
            </a:ln>
          </a:bottom>
          <a:insideH>
            <a:ln w="9525" cap="flat" cmpd="sng">
              <a:solidFill>
                <a:srgbClr val="9E9E9E"/>
              </a:solidFill>
              <a:prstDash val="solid"/>
              <a:round/>
              <a:headEnd type="none" w="med" len="med"/>
              <a:tailEnd type="none" w="med" len="med"/>
            </a:ln>
          </a:insideH>
          <a:insideV>
            <a:ln w="9525" cap="flat" cmpd="sng">
              <a:solidFill>
                <a:srgbClr val="9E9E9E"/>
              </a:solidFill>
              <a:prstDash val="solid"/>
              <a:round/>
              <a:headEnd type="none" w="med" len="med"/>
              <a:tailEnd type="none" w="med" len="med"/>
            </a:ln>
          </a:insideV>
        </a:tcBdr>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38" d="100"/>
          <a:sy n="138" d="100"/>
        </p:scale>
        <p:origin x="114" y="24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1"/>
            <a:ext cx="4278154" cy="344091"/>
          </a:xfrm>
          <a:prstGeom prst="rect">
            <a:avLst/>
          </a:prstGeom>
        </p:spPr>
        <p:txBody>
          <a:bodyPr vert="horz" lIns="91440" tIns="45720" rIns="91440" bIns="45720" rtlCol="0"/>
          <a:lstStyle>
            <a:lvl1pPr algn="l">
              <a:defRPr sz="1200"/>
            </a:lvl1pPr>
          </a:lstStyle>
          <a:p>
            <a:endParaRPr lang="en-US"/>
          </a:p>
        </p:txBody>
      </p:sp>
      <p:sp>
        <p:nvSpPr>
          <p:cNvPr id="3" name="日期占位符 2"/>
          <p:cNvSpPr>
            <a:spLocks noGrp="1"/>
          </p:cNvSpPr>
          <p:nvPr>
            <p:ph type="dt" sz="quarter" idx="1"/>
          </p:nvPr>
        </p:nvSpPr>
        <p:spPr>
          <a:xfrm>
            <a:off x="5592224" y="1"/>
            <a:ext cx="4278154" cy="344091"/>
          </a:xfrm>
          <a:prstGeom prst="rect">
            <a:avLst/>
          </a:prstGeom>
        </p:spPr>
        <p:txBody>
          <a:bodyPr vert="horz" lIns="91440" tIns="45720" rIns="91440" bIns="45720" rtlCol="0"/>
          <a:lstStyle>
            <a:lvl1pPr algn="r">
              <a:defRPr sz="1200"/>
            </a:lvl1pPr>
          </a:lstStyle>
          <a:p>
            <a:fld id="{1809EF74-D790-42A5-AE6E-F45B350899C0}" type="datetimeFigureOut">
              <a:rPr lang="en-US" smtClean="0"/>
              <a:t>11/2/2016</a:t>
            </a:fld>
            <a:endParaRPr lang="en-US"/>
          </a:p>
        </p:txBody>
      </p:sp>
      <p:sp>
        <p:nvSpPr>
          <p:cNvPr id="4" name="页脚占位符 3"/>
          <p:cNvSpPr>
            <a:spLocks noGrp="1"/>
          </p:cNvSpPr>
          <p:nvPr>
            <p:ph type="ftr" sz="quarter" idx="2"/>
          </p:nvPr>
        </p:nvSpPr>
        <p:spPr>
          <a:xfrm>
            <a:off x="0" y="6513910"/>
            <a:ext cx="4278154" cy="344090"/>
          </a:xfrm>
          <a:prstGeom prst="rect">
            <a:avLst/>
          </a:prstGeom>
        </p:spPr>
        <p:txBody>
          <a:bodyPr vert="horz" lIns="91440" tIns="45720" rIns="91440" bIns="45720" rtlCol="0" anchor="b"/>
          <a:lstStyle>
            <a:lvl1pPr algn="l">
              <a:defRPr sz="1200"/>
            </a:lvl1pPr>
          </a:lstStyle>
          <a:p>
            <a:endParaRPr lang="en-US"/>
          </a:p>
        </p:txBody>
      </p:sp>
      <p:sp>
        <p:nvSpPr>
          <p:cNvPr id="5" name="灯片编号占位符 4"/>
          <p:cNvSpPr>
            <a:spLocks noGrp="1"/>
          </p:cNvSpPr>
          <p:nvPr>
            <p:ph type="sldNum" sz="quarter" idx="3"/>
          </p:nvPr>
        </p:nvSpPr>
        <p:spPr>
          <a:xfrm>
            <a:off x="5592224" y="6513910"/>
            <a:ext cx="4278154" cy="344090"/>
          </a:xfrm>
          <a:prstGeom prst="rect">
            <a:avLst/>
          </a:prstGeom>
        </p:spPr>
        <p:txBody>
          <a:bodyPr vert="horz" lIns="91440" tIns="45720" rIns="91440" bIns="45720" rtlCol="0" anchor="b"/>
          <a:lstStyle>
            <a:lvl1pPr algn="r">
              <a:defRPr sz="1200"/>
            </a:lvl1pPr>
          </a:lstStyle>
          <a:p>
            <a:fld id="{3290A7BE-7915-4101-9B19-AE749208E517}" type="slidenum">
              <a:rPr lang="en-US" smtClean="0"/>
              <a:t>‹#›</a:t>
            </a:fld>
            <a:endParaRPr lang="en-US"/>
          </a:p>
        </p:txBody>
      </p:sp>
    </p:spTree>
    <p:extLst>
      <p:ext uri="{BB962C8B-B14F-4D97-AF65-F5344CB8AC3E}">
        <p14:creationId xmlns:p14="http://schemas.microsoft.com/office/powerpoint/2010/main" val="261189460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Shape 3"/>
          <p:cNvSpPr>
            <a:spLocks noGrp="1" noRot="1" noChangeAspect="1"/>
          </p:cNvSpPr>
          <p:nvPr>
            <p:ph type="sldImg" idx="2"/>
          </p:nvPr>
        </p:nvSpPr>
        <p:spPr>
          <a:xfrm>
            <a:off x="2649538" y="514350"/>
            <a:ext cx="4573587" cy="257175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4" name="Shape 4"/>
          <p:cNvSpPr txBox="1">
            <a:spLocks noGrp="1"/>
          </p:cNvSpPr>
          <p:nvPr>
            <p:ph type="body" idx="1"/>
          </p:nvPr>
        </p:nvSpPr>
        <p:spPr>
          <a:xfrm>
            <a:off x="987267" y="3257550"/>
            <a:ext cx="7898130" cy="3086100"/>
          </a:xfrm>
          <a:prstGeom prst="rect">
            <a:avLst/>
          </a:prstGeom>
          <a:noFill/>
          <a:ln>
            <a:noFill/>
          </a:ln>
        </p:spPr>
        <p:txBody>
          <a:bodyPr lIns="91425" tIns="91425" rIns="91425" bIns="91425" anchor="t" anchorCtr="0"/>
          <a:lstStyle>
            <a:lvl1pPr lvl="0">
              <a:spcBef>
                <a:spcPts val="0"/>
              </a:spcBef>
              <a:defRPr sz="1100"/>
            </a:lvl1pPr>
            <a:lvl2pPr lvl="1">
              <a:spcBef>
                <a:spcPts val="0"/>
              </a:spcBef>
              <a:defRPr sz="1100"/>
            </a:lvl2pPr>
            <a:lvl3pPr lvl="2">
              <a:spcBef>
                <a:spcPts val="0"/>
              </a:spcBef>
              <a:defRPr sz="1100"/>
            </a:lvl3pPr>
            <a:lvl4pPr lvl="3">
              <a:spcBef>
                <a:spcPts val="0"/>
              </a:spcBef>
              <a:defRPr sz="1100"/>
            </a:lvl4pPr>
            <a:lvl5pPr lvl="4">
              <a:spcBef>
                <a:spcPts val="0"/>
              </a:spcBef>
              <a:defRPr sz="1100"/>
            </a:lvl5pPr>
            <a:lvl6pPr lvl="5">
              <a:spcBef>
                <a:spcPts val="0"/>
              </a:spcBef>
              <a:defRPr sz="1100"/>
            </a:lvl6pPr>
            <a:lvl7pPr lvl="6">
              <a:spcBef>
                <a:spcPts val="0"/>
              </a:spcBef>
              <a:defRPr sz="1100"/>
            </a:lvl7pPr>
            <a:lvl8pPr lvl="7">
              <a:spcBef>
                <a:spcPts val="0"/>
              </a:spcBef>
              <a:defRPr sz="1100"/>
            </a:lvl8pPr>
            <a:lvl9pPr lvl="8">
              <a:spcBef>
                <a:spcPts val="0"/>
              </a:spcBef>
              <a:defRPr sz="1100"/>
            </a:lvl9pPr>
          </a:lstStyle>
          <a:p>
            <a:endParaRPr/>
          </a:p>
        </p:txBody>
      </p:sp>
    </p:spTree>
    <p:extLst>
      <p:ext uri="{BB962C8B-B14F-4D97-AF65-F5344CB8AC3E}">
        <p14:creationId xmlns:p14="http://schemas.microsoft.com/office/powerpoint/2010/main" val="4261324943"/>
      </p:ext>
    </p:extLst>
  </p:cSld>
  <p:clrMap bg1="lt1" tx1="dk1" bg2="dk2" tx2="lt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4"/>
        <p:cNvGrpSpPr/>
        <p:nvPr/>
      </p:nvGrpSpPr>
      <p:grpSpPr>
        <a:xfrm>
          <a:off x="0" y="0"/>
          <a:ext cx="0" cy="0"/>
          <a:chOff x="0" y="0"/>
          <a:chExt cx="0" cy="0"/>
        </a:xfrm>
      </p:grpSpPr>
      <p:sp>
        <p:nvSpPr>
          <p:cNvPr id="75" name="Shape 75"/>
          <p:cNvSpPr>
            <a:spLocks noGrp="1" noRot="1" noChangeAspect="1"/>
          </p:cNvSpPr>
          <p:nvPr>
            <p:ph type="sldImg" idx="2"/>
          </p:nvPr>
        </p:nvSpPr>
        <p:spPr>
          <a:xfrm>
            <a:off x="2649538" y="514350"/>
            <a:ext cx="4573587" cy="257175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76" name="Shape 76"/>
          <p:cNvSpPr txBox="1">
            <a:spLocks noGrp="1"/>
          </p:cNvSpPr>
          <p:nvPr>
            <p:ph type="body" idx="1"/>
          </p:nvPr>
        </p:nvSpPr>
        <p:spPr>
          <a:xfrm>
            <a:off x="987267" y="3257550"/>
            <a:ext cx="7898130" cy="3086100"/>
          </a:xfrm>
          <a:prstGeom prst="rect">
            <a:avLst/>
          </a:prstGeom>
        </p:spPr>
        <p:txBody>
          <a:bodyPr lIns="91425" tIns="91425" rIns="91425" bIns="91425" anchor="t" anchorCtr="0">
            <a:noAutofit/>
          </a:bodyPr>
          <a:lstStyle/>
          <a:p>
            <a:pPr lvl="0">
              <a:spcBef>
                <a:spcPts val="0"/>
              </a:spcBef>
              <a:buNone/>
            </a:pPr>
            <a:endParaRPr/>
          </a:p>
        </p:txBody>
      </p:sp>
    </p:spTree>
    <p:extLst>
      <p:ext uri="{BB962C8B-B14F-4D97-AF65-F5344CB8AC3E}">
        <p14:creationId xmlns:p14="http://schemas.microsoft.com/office/powerpoint/2010/main" val="269862043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1"/>
        <p:cNvGrpSpPr/>
        <p:nvPr/>
      </p:nvGrpSpPr>
      <p:grpSpPr>
        <a:xfrm>
          <a:off x="0" y="0"/>
          <a:ext cx="0" cy="0"/>
          <a:chOff x="0" y="0"/>
          <a:chExt cx="0" cy="0"/>
        </a:xfrm>
      </p:grpSpPr>
      <p:sp>
        <p:nvSpPr>
          <p:cNvPr id="152" name="Shape 152"/>
          <p:cNvSpPr>
            <a:spLocks noGrp="1" noRot="1" noChangeAspect="1"/>
          </p:cNvSpPr>
          <p:nvPr>
            <p:ph type="sldImg" idx="2"/>
          </p:nvPr>
        </p:nvSpPr>
        <p:spPr>
          <a:xfrm>
            <a:off x="2649538" y="514350"/>
            <a:ext cx="4573587" cy="257175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53" name="Shape 153"/>
          <p:cNvSpPr txBox="1">
            <a:spLocks noGrp="1"/>
          </p:cNvSpPr>
          <p:nvPr>
            <p:ph type="body" idx="1"/>
          </p:nvPr>
        </p:nvSpPr>
        <p:spPr>
          <a:xfrm>
            <a:off x="987267" y="3257550"/>
            <a:ext cx="7898130" cy="3086100"/>
          </a:xfrm>
          <a:prstGeom prst="rect">
            <a:avLst/>
          </a:prstGeom>
        </p:spPr>
        <p:txBody>
          <a:bodyPr lIns="91425" tIns="91425" rIns="91425" bIns="91425" anchor="t" anchorCtr="0">
            <a:noAutofit/>
          </a:bodyPr>
          <a:lstStyle/>
          <a:p>
            <a:pPr lvl="0">
              <a:spcBef>
                <a:spcPts val="0"/>
              </a:spcBef>
              <a:buNone/>
            </a:pPr>
            <a:endParaRPr/>
          </a:p>
        </p:txBody>
      </p:sp>
    </p:spTree>
    <p:extLst>
      <p:ext uri="{BB962C8B-B14F-4D97-AF65-F5344CB8AC3E}">
        <p14:creationId xmlns:p14="http://schemas.microsoft.com/office/powerpoint/2010/main" val="17207999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7"/>
        <p:cNvGrpSpPr/>
        <p:nvPr/>
      </p:nvGrpSpPr>
      <p:grpSpPr>
        <a:xfrm>
          <a:off x="0" y="0"/>
          <a:ext cx="0" cy="0"/>
          <a:chOff x="0" y="0"/>
          <a:chExt cx="0" cy="0"/>
        </a:xfrm>
      </p:grpSpPr>
      <p:sp>
        <p:nvSpPr>
          <p:cNvPr id="158" name="Shape 158"/>
          <p:cNvSpPr>
            <a:spLocks noGrp="1" noRot="1" noChangeAspect="1"/>
          </p:cNvSpPr>
          <p:nvPr>
            <p:ph type="sldImg" idx="2"/>
          </p:nvPr>
        </p:nvSpPr>
        <p:spPr>
          <a:xfrm>
            <a:off x="2649538" y="514350"/>
            <a:ext cx="4573587" cy="257175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59" name="Shape 159"/>
          <p:cNvSpPr txBox="1">
            <a:spLocks noGrp="1"/>
          </p:cNvSpPr>
          <p:nvPr>
            <p:ph type="body" idx="1"/>
          </p:nvPr>
        </p:nvSpPr>
        <p:spPr>
          <a:xfrm>
            <a:off x="987267" y="3257550"/>
            <a:ext cx="7898130" cy="3086100"/>
          </a:xfrm>
          <a:prstGeom prst="rect">
            <a:avLst/>
          </a:prstGeom>
        </p:spPr>
        <p:txBody>
          <a:bodyPr lIns="91425" tIns="91425" rIns="91425" bIns="91425" anchor="t" anchorCtr="0">
            <a:noAutofit/>
          </a:bodyPr>
          <a:lstStyle/>
          <a:p>
            <a:pPr lvl="0">
              <a:spcBef>
                <a:spcPts val="0"/>
              </a:spcBef>
              <a:buNone/>
            </a:pPr>
            <a:endParaRPr/>
          </a:p>
        </p:txBody>
      </p:sp>
    </p:spTree>
    <p:extLst>
      <p:ext uri="{BB962C8B-B14F-4D97-AF65-F5344CB8AC3E}">
        <p14:creationId xmlns:p14="http://schemas.microsoft.com/office/powerpoint/2010/main" val="198582393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3"/>
        <p:cNvGrpSpPr/>
        <p:nvPr/>
      </p:nvGrpSpPr>
      <p:grpSpPr>
        <a:xfrm>
          <a:off x="0" y="0"/>
          <a:ext cx="0" cy="0"/>
          <a:chOff x="0" y="0"/>
          <a:chExt cx="0" cy="0"/>
        </a:xfrm>
      </p:grpSpPr>
      <p:sp>
        <p:nvSpPr>
          <p:cNvPr id="164" name="Shape 164"/>
          <p:cNvSpPr>
            <a:spLocks noGrp="1" noRot="1" noChangeAspect="1"/>
          </p:cNvSpPr>
          <p:nvPr>
            <p:ph type="sldImg" idx="2"/>
          </p:nvPr>
        </p:nvSpPr>
        <p:spPr>
          <a:xfrm>
            <a:off x="2649538" y="514350"/>
            <a:ext cx="4573587" cy="257175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65" name="Shape 165"/>
          <p:cNvSpPr txBox="1">
            <a:spLocks noGrp="1"/>
          </p:cNvSpPr>
          <p:nvPr>
            <p:ph type="body" idx="1"/>
          </p:nvPr>
        </p:nvSpPr>
        <p:spPr>
          <a:xfrm>
            <a:off x="987267" y="3257550"/>
            <a:ext cx="7898130" cy="3086100"/>
          </a:xfrm>
          <a:prstGeom prst="rect">
            <a:avLst/>
          </a:prstGeom>
        </p:spPr>
        <p:txBody>
          <a:bodyPr lIns="91425" tIns="91425" rIns="91425" bIns="91425" anchor="t" anchorCtr="0">
            <a:noAutofit/>
          </a:bodyPr>
          <a:lstStyle/>
          <a:p>
            <a:pPr lvl="0">
              <a:spcBef>
                <a:spcPts val="0"/>
              </a:spcBef>
              <a:buNone/>
            </a:pPr>
            <a:endParaRPr/>
          </a:p>
        </p:txBody>
      </p:sp>
    </p:spTree>
    <p:extLst>
      <p:ext uri="{BB962C8B-B14F-4D97-AF65-F5344CB8AC3E}">
        <p14:creationId xmlns:p14="http://schemas.microsoft.com/office/powerpoint/2010/main" val="76701197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9"/>
        <p:cNvGrpSpPr/>
        <p:nvPr/>
      </p:nvGrpSpPr>
      <p:grpSpPr>
        <a:xfrm>
          <a:off x="0" y="0"/>
          <a:ext cx="0" cy="0"/>
          <a:chOff x="0" y="0"/>
          <a:chExt cx="0" cy="0"/>
        </a:xfrm>
      </p:grpSpPr>
      <p:sp>
        <p:nvSpPr>
          <p:cNvPr id="220" name="Shape 220"/>
          <p:cNvSpPr>
            <a:spLocks noGrp="1" noRot="1" noChangeAspect="1"/>
          </p:cNvSpPr>
          <p:nvPr>
            <p:ph type="sldImg" idx="2"/>
          </p:nvPr>
        </p:nvSpPr>
        <p:spPr>
          <a:xfrm>
            <a:off x="2649538" y="514350"/>
            <a:ext cx="4573587" cy="257175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21" name="Shape 221"/>
          <p:cNvSpPr txBox="1">
            <a:spLocks noGrp="1"/>
          </p:cNvSpPr>
          <p:nvPr>
            <p:ph type="body" idx="1"/>
          </p:nvPr>
        </p:nvSpPr>
        <p:spPr>
          <a:xfrm>
            <a:off x="987267" y="3257550"/>
            <a:ext cx="7898130" cy="3086100"/>
          </a:xfrm>
          <a:prstGeom prst="rect">
            <a:avLst/>
          </a:prstGeom>
        </p:spPr>
        <p:txBody>
          <a:bodyPr lIns="91425" tIns="91425" rIns="91425" bIns="91425" anchor="t" anchorCtr="0">
            <a:noAutofit/>
          </a:bodyPr>
          <a:lstStyle/>
          <a:p>
            <a:pPr lvl="0" rtl="0">
              <a:spcBef>
                <a:spcPts val="0"/>
              </a:spcBef>
              <a:buNone/>
            </a:pPr>
            <a:endParaRPr/>
          </a:p>
        </p:txBody>
      </p:sp>
    </p:spTree>
    <p:extLst>
      <p:ext uri="{BB962C8B-B14F-4D97-AF65-F5344CB8AC3E}">
        <p14:creationId xmlns:p14="http://schemas.microsoft.com/office/powerpoint/2010/main" val="386928813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5"/>
        <p:cNvGrpSpPr/>
        <p:nvPr/>
      </p:nvGrpSpPr>
      <p:grpSpPr>
        <a:xfrm>
          <a:off x="0" y="0"/>
          <a:ext cx="0" cy="0"/>
          <a:chOff x="0" y="0"/>
          <a:chExt cx="0" cy="0"/>
        </a:xfrm>
      </p:grpSpPr>
      <p:sp>
        <p:nvSpPr>
          <p:cNvPr id="226" name="Shape 226"/>
          <p:cNvSpPr>
            <a:spLocks noGrp="1" noRot="1" noChangeAspect="1"/>
          </p:cNvSpPr>
          <p:nvPr>
            <p:ph type="sldImg" idx="2"/>
          </p:nvPr>
        </p:nvSpPr>
        <p:spPr>
          <a:xfrm>
            <a:off x="2649538" y="514350"/>
            <a:ext cx="4573587" cy="257175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27" name="Shape 227"/>
          <p:cNvSpPr txBox="1">
            <a:spLocks noGrp="1"/>
          </p:cNvSpPr>
          <p:nvPr>
            <p:ph type="body" idx="1"/>
          </p:nvPr>
        </p:nvSpPr>
        <p:spPr>
          <a:xfrm>
            <a:off x="987267" y="3257550"/>
            <a:ext cx="7898130" cy="3086100"/>
          </a:xfrm>
          <a:prstGeom prst="rect">
            <a:avLst/>
          </a:prstGeom>
        </p:spPr>
        <p:txBody>
          <a:bodyPr lIns="91425" tIns="91425" rIns="91425" bIns="91425" anchor="t" anchorCtr="0">
            <a:noAutofit/>
          </a:bodyPr>
          <a:lstStyle/>
          <a:p>
            <a:pPr lvl="0" rtl="0">
              <a:spcBef>
                <a:spcPts val="0"/>
              </a:spcBef>
              <a:buNone/>
            </a:pPr>
            <a:endParaRPr/>
          </a:p>
        </p:txBody>
      </p:sp>
    </p:spTree>
    <p:extLst>
      <p:ext uri="{BB962C8B-B14F-4D97-AF65-F5344CB8AC3E}">
        <p14:creationId xmlns:p14="http://schemas.microsoft.com/office/powerpoint/2010/main" val="316603094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
        <p:cNvGrpSpPr/>
        <p:nvPr/>
      </p:nvGrpSpPr>
      <p:grpSpPr>
        <a:xfrm>
          <a:off x="0" y="0"/>
          <a:ext cx="0" cy="0"/>
          <a:chOff x="0" y="0"/>
          <a:chExt cx="0" cy="0"/>
        </a:xfrm>
      </p:grpSpPr>
      <p:sp>
        <p:nvSpPr>
          <p:cNvPr id="85" name="Shape 85"/>
          <p:cNvSpPr>
            <a:spLocks noGrp="1" noRot="1" noChangeAspect="1"/>
          </p:cNvSpPr>
          <p:nvPr>
            <p:ph type="sldImg" idx="2"/>
          </p:nvPr>
        </p:nvSpPr>
        <p:spPr>
          <a:xfrm>
            <a:off x="2649538" y="514350"/>
            <a:ext cx="4573587" cy="257175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86" name="Shape 86"/>
          <p:cNvSpPr txBox="1">
            <a:spLocks noGrp="1"/>
          </p:cNvSpPr>
          <p:nvPr>
            <p:ph type="body" idx="1"/>
          </p:nvPr>
        </p:nvSpPr>
        <p:spPr>
          <a:xfrm>
            <a:off x="987267" y="3257550"/>
            <a:ext cx="7898130" cy="3086100"/>
          </a:xfrm>
          <a:prstGeom prst="rect">
            <a:avLst/>
          </a:prstGeom>
        </p:spPr>
        <p:txBody>
          <a:bodyPr lIns="91425" tIns="91425" rIns="91425" bIns="91425" anchor="t" anchorCtr="0">
            <a:noAutofit/>
          </a:bodyPr>
          <a:lstStyle/>
          <a:p>
            <a:pPr lvl="0" rtl="0">
              <a:spcBef>
                <a:spcPts val="0"/>
              </a:spcBef>
              <a:buNone/>
            </a:pPr>
            <a:endParaRPr/>
          </a:p>
        </p:txBody>
      </p:sp>
    </p:spTree>
    <p:extLst>
      <p:ext uri="{BB962C8B-B14F-4D97-AF65-F5344CB8AC3E}">
        <p14:creationId xmlns:p14="http://schemas.microsoft.com/office/powerpoint/2010/main" val="379621219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0"/>
        <p:cNvGrpSpPr/>
        <p:nvPr/>
      </p:nvGrpSpPr>
      <p:grpSpPr>
        <a:xfrm>
          <a:off x="0" y="0"/>
          <a:ext cx="0" cy="0"/>
          <a:chOff x="0" y="0"/>
          <a:chExt cx="0" cy="0"/>
        </a:xfrm>
      </p:grpSpPr>
      <p:sp>
        <p:nvSpPr>
          <p:cNvPr id="91" name="Shape 91"/>
          <p:cNvSpPr>
            <a:spLocks noGrp="1" noRot="1" noChangeAspect="1"/>
          </p:cNvSpPr>
          <p:nvPr>
            <p:ph type="sldImg" idx="2"/>
          </p:nvPr>
        </p:nvSpPr>
        <p:spPr>
          <a:xfrm>
            <a:off x="2649538" y="514350"/>
            <a:ext cx="4573587" cy="257175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92" name="Shape 92"/>
          <p:cNvSpPr txBox="1">
            <a:spLocks noGrp="1"/>
          </p:cNvSpPr>
          <p:nvPr>
            <p:ph type="body" idx="1"/>
          </p:nvPr>
        </p:nvSpPr>
        <p:spPr>
          <a:xfrm>
            <a:off x="987267" y="3257550"/>
            <a:ext cx="7898130" cy="3086100"/>
          </a:xfrm>
          <a:prstGeom prst="rect">
            <a:avLst/>
          </a:prstGeom>
        </p:spPr>
        <p:txBody>
          <a:bodyPr lIns="91425" tIns="91425" rIns="91425" bIns="91425" anchor="t" anchorCtr="0">
            <a:noAutofit/>
          </a:bodyPr>
          <a:lstStyle/>
          <a:p>
            <a:pPr lvl="0">
              <a:spcBef>
                <a:spcPts val="0"/>
              </a:spcBef>
              <a:buNone/>
            </a:pPr>
            <a:endParaRPr/>
          </a:p>
        </p:txBody>
      </p:sp>
    </p:spTree>
    <p:extLst>
      <p:ext uri="{BB962C8B-B14F-4D97-AF65-F5344CB8AC3E}">
        <p14:creationId xmlns:p14="http://schemas.microsoft.com/office/powerpoint/2010/main" val="51856416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6"/>
        <p:cNvGrpSpPr/>
        <p:nvPr/>
      </p:nvGrpSpPr>
      <p:grpSpPr>
        <a:xfrm>
          <a:off x="0" y="0"/>
          <a:ext cx="0" cy="0"/>
          <a:chOff x="0" y="0"/>
          <a:chExt cx="0" cy="0"/>
        </a:xfrm>
      </p:grpSpPr>
      <p:sp>
        <p:nvSpPr>
          <p:cNvPr id="97" name="Shape 97"/>
          <p:cNvSpPr>
            <a:spLocks noGrp="1" noRot="1" noChangeAspect="1"/>
          </p:cNvSpPr>
          <p:nvPr>
            <p:ph type="sldImg" idx="2"/>
          </p:nvPr>
        </p:nvSpPr>
        <p:spPr>
          <a:xfrm>
            <a:off x="2649538" y="514350"/>
            <a:ext cx="4573587" cy="257175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98" name="Shape 98"/>
          <p:cNvSpPr txBox="1">
            <a:spLocks noGrp="1"/>
          </p:cNvSpPr>
          <p:nvPr>
            <p:ph type="body" idx="1"/>
          </p:nvPr>
        </p:nvSpPr>
        <p:spPr>
          <a:xfrm>
            <a:off x="987267" y="3257550"/>
            <a:ext cx="7898130" cy="3086100"/>
          </a:xfrm>
          <a:prstGeom prst="rect">
            <a:avLst/>
          </a:prstGeom>
        </p:spPr>
        <p:txBody>
          <a:bodyPr lIns="91425" tIns="91425" rIns="91425" bIns="91425" anchor="t" anchorCtr="0">
            <a:noAutofit/>
          </a:bodyPr>
          <a:lstStyle/>
          <a:p>
            <a:pPr lvl="0">
              <a:spcBef>
                <a:spcPts val="0"/>
              </a:spcBef>
              <a:buNone/>
            </a:pPr>
            <a:endParaRPr/>
          </a:p>
        </p:txBody>
      </p:sp>
    </p:spTree>
    <p:extLst>
      <p:ext uri="{BB962C8B-B14F-4D97-AF65-F5344CB8AC3E}">
        <p14:creationId xmlns:p14="http://schemas.microsoft.com/office/powerpoint/2010/main" val="268934536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1"/>
        <p:cNvGrpSpPr/>
        <p:nvPr/>
      </p:nvGrpSpPr>
      <p:grpSpPr>
        <a:xfrm>
          <a:off x="0" y="0"/>
          <a:ext cx="0" cy="0"/>
          <a:chOff x="0" y="0"/>
          <a:chExt cx="0" cy="0"/>
        </a:xfrm>
      </p:grpSpPr>
      <p:sp>
        <p:nvSpPr>
          <p:cNvPr id="102" name="Shape 102"/>
          <p:cNvSpPr>
            <a:spLocks noGrp="1" noRot="1" noChangeAspect="1"/>
          </p:cNvSpPr>
          <p:nvPr>
            <p:ph type="sldImg" idx="2"/>
          </p:nvPr>
        </p:nvSpPr>
        <p:spPr>
          <a:xfrm>
            <a:off x="2649538" y="514350"/>
            <a:ext cx="4573587" cy="257175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03" name="Shape 103"/>
          <p:cNvSpPr txBox="1">
            <a:spLocks noGrp="1"/>
          </p:cNvSpPr>
          <p:nvPr>
            <p:ph type="body" idx="1"/>
          </p:nvPr>
        </p:nvSpPr>
        <p:spPr>
          <a:xfrm>
            <a:off x="987267" y="3257550"/>
            <a:ext cx="7898130" cy="3086100"/>
          </a:xfrm>
          <a:prstGeom prst="rect">
            <a:avLst/>
          </a:prstGeom>
        </p:spPr>
        <p:txBody>
          <a:bodyPr lIns="91425" tIns="91425" rIns="91425" bIns="91425" anchor="t" anchorCtr="0">
            <a:noAutofit/>
          </a:bodyPr>
          <a:lstStyle/>
          <a:p>
            <a:pPr lvl="0">
              <a:spcBef>
                <a:spcPts val="0"/>
              </a:spcBef>
              <a:buNone/>
            </a:pPr>
            <a:endParaRPr/>
          </a:p>
        </p:txBody>
      </p:sp>
    </p:spTree>
    <p:extLst>
      <p:ext uri="{BB962C8B-B14F-4D97-AF65-F5344CB8AC3E}">
        <p14:creationId xmlns:p14="http://schemas.microsoft.com/office/powerpoint/2010/main" val="297415549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1"/>
        <p:cNvGrpSpPr/>
        <p:nvPr/>
      </p:nvGrpSpPr>
      <p:grpSpPr>
        <a:xfrm>
          <a:off x="0" y="0"/>
          <a:ext cx="0" cy="0"/>
          <a:chOff x="0" y="0"/>
          <a:chExt cx="0" cy="0"/>
        </a:xfrm>
      </p:grpSpPr>
      <p:sp>
        <p:nvSpPr>
          <p:cNvPr id="112" name="Shape 112"/>
          <p:cNvSpPr>
            <a:spLocks noGrp="1" noRot="1" noChangeAspect="1"/>
          </p:cNvSpPr>
          <p:nvPr>
            <p:ph type="sldImg" idx="2"/>
          </p:nvPr>
        </p:nvSpPr>
        <p:spPr>
          <a:xfrm>
            <a:off x="2649538" y="514350"/>
            <a:ext cx="4573587" cy="257175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13" name="Shape 113"/>
          <p:cNvSpPr txBox="1">
            <a:spLocks noGrp="1"/>
          </p:cNvSpPr>
          <p:nvPr>
            <p:ph type="body" idx="1"/>
          </p:nvPr>
        </p:nvSpPr>
        <p:spPr>
          <a:xfrm>
            <a:off x="987267" y="3257550"/>
            <a:ext cx="7898130" cy="3086100"/>
          </a:xfrm>
          <a:prstGeom prst="rect">
            <a:avLst/>
          </a:prstGeom>
        </p:spPr>
        <p:txBody>
          <a:bodyPr lIns="91425" tIns="91425" rIns="91425" bIns="91425" anchor="t" anchorCtr="0">
            <a:noAutofit/>
          </a:bodyPr>
          <a:lstStyle/>
          <a:p>
            <a:pPr lvl="0">
              <a:spcBef>
                <a:spcPts val="0"/>
              </a:spcBef>
              <a:buNone/>
            </a:pPr>
            <a:endParaRPr/>
          </a:p>
        </p:txBody>
      </p:sp>
    </p:spTree>
    <p:extLst>
      <p:ext uri="{BB962C8B-B14F-4D97-AF65-F5344CB8AC3E}">
        <p14:creationId xmlns:p14="http://schemas.microsoft.com/office/powerpoint/2010/main" val="164022677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4"/>
        <p:cNvGrpSpPr/>
        <p:nvPr/>
      </p:nvGrpSpPr>
      <p:grpSpPr>
        <a:xfrm>
          <a:off x="0" y="0"/>
          <a:ext cx="0" cy="0"/>
          <a:chOff x="0" y="0"/>
          <a:chExt cx="0" cy="0"/>
        </a:xfrm>
      </p:grpSpPr>
      <p:sp>
        <p:nvSpPr>
          <p:cNvPr id="125" name="Shape 125"/>
          <p:cNvSpPr>
            <a:spLocks noGrp="1" noRot="1" noChangeAspect="1"/>
          </p:cNvSpPr>
          <p:nvPr>
            <p:ph type="sldImg" idx="2"/>
          </p:nvPr>
        </p:nvSpPr>
        <p:spPr>
          <a:xfrm>
            <a:off x="2649538" y="514350"/>
            <a:ext cx="4573587" cy="257175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26" name="Shape 126"/>
          <p:cNvSpPr txBox="1">
            <a:spLocks noGrp="1"/>
          </p:cNvSpPr>
          <p:nvPr>
            <p:ph type="body" idx="1"/>
          </p:nvPr>
        </p:nvSpPr>
        <p:spPr>
          <a:xfrm>
            <a:off x="987267" y="3257550"/>
            <a:ext cx="7898130" cy="3086100"/>
          </a:xfrm>
          <a:prstGeom prst="rect">
            <a:avLst/>
          </a:prstGeom>
        </p:spPr>
        <p:txBody>
          <a:bodyPr lIns="91425" tIns="91425" rIns="91425" bIns="91425" anchor="t" anchorCtr="0">
            <a:noAutofit/>
          </a:bodyPr>
          <a:lstStyle/>
          <a:p>
            <a:pPr marL="127000" marR="88900" lvl="0" indent="-69850">
              <a:lnSpc>
                <a:spcPct val="120000"/>
              </a:lnSpc>
              <a:spcBef>
                <a:spcPts val="0"/>
              </a:spcBef>
              <a:spcAft>
                <a:spcPts val="500"/>
              </a:spcAft>
              <a:buClr>
                <a:schemeClr val="dk1"/>
              </a:buClr>
              <a:buSzPct val="110000"/>
              <a:buFont typeface="Arial"/>
              <a:buNone/>
            </a:pPr>
            <a:r>
              <a:rPr lang="en" sz="1000">
                <a:solidFill>
                  <a:srgbClr val="263238"/>
                </a:solidFill>
              </a:rPr>
              <a:t>we released the first distributed version on CPU cluster before them. Google and Microsoft have so much resources and so many people -- definitely we cannot compete</a:t>
            </a:r>
          </a:p>
          <a:p>
            <a:pPr marL="127000" marR="88900" lvl="0" indent="-69850">
              <a:lnSpc>
                <a:spcPct val="120000"/>
              </a:lnSpc>
              <a:spcBef>
                <a:spcPts val="0"/>
              </a:spcBef>
              <a:spcAft>
                <a:spcPts val="500"/>
              </a:spcAft>
              <a:buClr>
                <a:schemeClr val="dk1"/>
              </a:buClr>
              <a:buSzPct val="110000"/>
              <a:buFont typeface="Arial"/>
              <a:buNone/>
            </a:pPr>
            <a:r>
              <a:rPr lang="en" sz="1000">
                <a:solidFill>
                  <a:srgbClr val="263238"/>
                </a:solidFill>
              </a:rPr>
              <a:t> directly.  Our system is nevertheless as fast, and could be more flexible.</a:t>
            </a:r>
          </a:p>
          <a:p>
            <a:pPr marL="127000" marR="88900" lvl="0" indent="-69850">
              <a:lnSpc>
                <a:spcPct val="120000"/>
              </a:lnSpc>
              <a:spcBef>
                <a:spcPts val="0"/>
              </a:spcBef>
              <a:spcAft>
                <a:spcPts val="500"/>
              </a:spcAft>
              <a:buClr>
                <a:schemeClr val="dk1"/>
              </a:buClr>
              <a:buSzPct val="110000"/>
              <a:buFont typeface="Arial"/>
              <a:buNone/>
            </a:pPr>
            <a:endParaRPr sz="1000">
              <a:solidFill>
                <a:srgbClr val="263238"/>
              </a:solidFill>
            </a:endParaRPr>
          </a:p>
          <a:p>
            <a:pPr marL="127000" marR="88900" lvl="0" indent="-69850">
              <a:lnSpc>
                <a:spcPct val="120000"/>
              </a:lnSpc>
              <a:spcBef>
                <a:spcPts val="0"/>
              </a:spcBef>
              <a:spcAft>
                <a:spcPts val="500"/>
              </a:spcAft>
              <a:buClr>
                <a:schemeClr val="dk1"/>
              </a:buClr>
              <a:buSzPct val="110000"/>
              <a:buFont typeface="Arial"/>
              <a:buNone/>
            </a:pPr>
            <a:r>
              <a:rPr lang="en" sz="1000">
                <a:solidFill>
                  <a:srgbClr val="263238"/>
                </a:solidFill>
              </a:rPr>
              <a:t> We have been trying to create our niche. 1) we port Caffe models onto SINGA.  Caffe is one of the oldest deep learning open sources, but it is slow and has limited functionality. However, as it has been around much longer than others, it has many users.  So, we hope to attract the uers over.</a:t>
            </a:r>
          </a:p>
          <a:p>
            <a:pPr marL="127000" marR="88900" lvl="0" indent="-69850">
              <a:lnSpc>
                <a:spcPct val="120000"/>
              </a:lnSpc>
              <a:spcBef>
                <a:spcPts val="0"/>
              </a:spcBef>
              <a:spcAft>
                <a:spcPts val="500"/>
              </a:spcAft>
              <a:buClr>
                <a:schemeClr val="dk1"/>
              </a:buClr>
              <a:buSzPct val="110000"/>
              <a:buFont typeface="Arial"/>
              <a:buNone/>
            </a:pPr>
            <a:r>
              <a:rPr lang="en" sz="1000">
                <a:solidFill>
                  <a:srgbClr val="263238"/>
                </a:solidFill>
              </a:rPr>
              <a:t>  2) we want to have a niche in certain application areas.  We have chosen Healthcare and Finance as areas of focus.  We will consciously build up the model Zoo, for example, HealthcareZoo for models that have been proposed for healthcare research.</a:t>
            </a:r>
          </a:p>
          <a:p>
            <a:pPr marL="127000" marR="88900" lvl="0" indent="-69850">
              <a:lnSpc>
                <a:spcPct val="120000"/>
              </a:lnSpc>
              <a:spcBef>
                <a:spcPts val="0"/>
              </a:spcBef>
              <a:spcAft>
                <a:spcPts val="500"/>
              </a:spcAft>
              <a:buClr>
                <a:schemeClr val="dk1"/>
              </a:buClr>
              <a:buSzPct val="110000"/>
              <a:buFont typeface="Arial"/>
              <a:buNone/>
            </a:pPr>
            <a:r>
              <a:rPr lang="en" sz="1000">
                <a:solidFill>
                  <a:srgbClr val="263238"/>
                </a:solidFill>
              </a:rPr>
              <a:t>difference: 1. programming style, singa uses declerative programming like c++, which is easier for most programmers, and is easy to debug;</a:t>
            </a:r>
          </a:p>
          <a:p>
            <a:pPr marL="127000" marR="88900" lvl="0" indent="-69850">
              <a:lnSpc>
                <a:spcPct val="120000"/>
              </a:lnSpc>
              <a:spcBef>
                <a:spcPts val="0"/>
              </a:spcBef>
              <a:spcAft>
                <a:spcPts val="500"/>
              </a:spcAft>
              <a:buClr>
                <a:schemeClr val="dk1"/>
              </a:buClr>
              <a:buSzPct val="110000"/>
              <a:buFont typeface="Arial"/>
              <a:buNone/>
            </a:pPr>
            <a:r>
              <a:rPr lang="en" sz="1000">
                <a:solidFill>
                  <a:srgbClr val="263238"/>
                </a:solidFill>
              </a:rPr>
              <a:t>TF uses declarative programming. which is good for optimization but not easy for debugging.</a:t>
            </a:r>
          </a:p>
          <a:p>
            <a:pPr marL="127000" marR="88900" lvl="0" indent="-69850">
              <a:lnSpc>
                <a:spcPct val="120000"/>
              </a:lnSpc>
              <a:spcBef>
                <a:spcPts val="0"/>
              </a:spcBef>
              <a:spcAft>
                <a:spcPts val="500"/>
              </a:spcAft>
              <a:buClr>
                <a:schemeClr val="dk1"/>
              </a:buClr>
              <a:buSzPct val="110000"/>
              <a:buFont typeface="Arial"/>
              <a:buNone/>
            </a:pPr>
            <a:r>
              <a:rPr lang="en" sz="1000">
                <a:solidFill>
                  <a:srgbClr val="263238"/>
                </a:solidFill>
              </a:rPr>
              <a:t>2. extensiblility. With the tensor and device, we can add new optimization strategies and new hardware</a:t>
            </a:r>
          </a:p>
          <a:p>
            <a:pPr marL="127000" marR="88900" lvl="0" indent="-69850" rtl="0">
              <a:lnSpc>
                <a:spcPct val="120000"/>
              </a:lnSpc>
              <a:spcBef>
                <a:spcPts val="0"/>
              </a:spcBef>
              <a:spcAft>
                <a:spcPts val="500"/>
              </a:spcAft>
              <a:buClr>
                <a:schemeClr val="dk1"/>
              </a:buClr>
              <a:buSzPct val="110000"/>
              <a:buFont typeface="Arial"/>
              <a:buNone/>
            </a:pPr>
            <a:r>
              <a:rPr lang="en" sz="1000">
                <a:solidFill>
                  <a:srgbClr val="263238"/>
                </a:solidFill>
              </a:rPr>
              <a:t>3. applications. we have a focus on health-care models. TF has no focus on applications.</a:t>
            </a:r>
          </a:p>
          <a:p>
            <a:pPr lvl="0">
              <a:spcBef>
                <a:spcPts val="0"/>
              </a:spcBef>
              <a:buNone/>
            </a:pPr>
            <a:endParaRPr/>
          </a:p>
        </p:txBody>
      </p:sp>
    </p:spTree>
    <p:extLst>
      <p:ext uri="{BB962C8B-B14F-4D97-AF65-F5344CB8AC3E}">
        <p14:creationId xmlns:p14="http://schemas.microsoft.com/office/powerpoint/2010/main" val="303990579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9"/>
        <p:cNvGrpSpPr/>
        <p:nvPr/>
      </p:nvGrpSpPr>
      <p:grpSpPr>
        <a:xfrm>
          <a:off x="0" y="0"/>
          <a:ext cx="0" cy="0"/>
          <a:chOff x="0" y="0"/>
          <a:chExt cx="0" cy="0"/>
        </a:xfrm>
      </p:grpSpPr>
      <p:sp>
        <p:nvSpPr>
          <p:cNvPr id="140" name="Shape 140"/>
          <p:cNvSpPr>
            <a:spLocks noGrp="1" noRot="1" noChangeAspect="1"/>
          </p:cNvSpPr>
          <p:nvPr>
            <p:ph type="sldImg" idx="2"/>
          </p:nvPr>
        </p:nvSpPr>
        <p:spPr>
          <a:xfrm>
            <a:off x="2649538" y="514350"/>
            <a:ext cx="4573587" cy="257175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41" name="Shape 141"/>
          <p:cNvSpPr txBox="1">
            <a:spLocks noGrp="1"/>
          </p:cNvSpPr>
          <p:nvPr>
            <p:ph type="body" idx="1"/>
          </p:nvPr>
        </p:nvSpPr>
        <p:spPr>
          <a:xfrm>
            <a:off x="987267" y="3257550"/>
            <a:ext cx="7898130" cy="3086100"/>
          </a:xfrm>
          <a:prstGeom prst="rect">
            <a:avLst/>
          </a:prstGeom>
        </p:spPr>
        <p:txBody>
          <a:bodyPr lIns="91425" tIns="91425" rIns="91425" bIns="91425" anchor="t" anchorCtr="0">
            <a:noAutofit/>
          </a:bodyPr>
          <a:lstStyle/>
          <a:p>
            <a:pPr lvl="0">
              <a:spcBef>
                <a:spcPts val="0"/>
              </a:spcBef>
              <a:buNone/>
            </a:pPr>
            <a:endParaRPr/>
          </a:p>
        </p:txBody>
      </p:sp>
    </p:spTree>
    <p:extLst>
      <p:ext uri="{BB962C8B-B14F-4D97-AF65-F5344CB8AC3E}">
        <p14:creationId xmlns:p14="http://schemas.microsoft.com/office/powerpoint/2010/main" val="11272625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6"/>
        <p:cNvGrpSpPr/>
        <p:nvPr/>
      </p:nvGrpSpPr>
      <p:grpSpPr>
        <a:xfrm>
          <a:off x="0" y="0"/>
          <a:ext cx="0" cy="0"/>
          <a:chOff x="0" y="0"/>
          <a:chExt cx="0" cy="0"/>
        </a:xfrm>
      </p:grpSpPr>
      <p:sp>
        <p:nvSpPr>
          <p:cNvPr id="147" name="Shape 147"/>
          <p:cNvSpPr>
            <a:spLocks noGrp="1" noRot="1" noChangeAspect="1"/>
          </p:cNvSpPr>
          <p:nvPr>
            <p:ph type="sldImg" idx="2"/>
          </p:nvPr>
        </p:nvSpPr>
        <p:spPr>
          <a:xfrm>
            <a:off x="2649538" y="514350"/>
            <a:ext cx="4573587" cy="257175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48" name="Shape 148"/>
          <p:cNvSpPr txBox="1">
            <a:spLocks noGrp="1"/>
          </p:cNvSpPr>
          <p:nvPr>
            <p:ph type="body" idx="1"/>
          </p:nvPr>
        </p:nvSpPr>
        <p:spPr>
          <a:xfrm>
            <a:off x="987267" y="3257550"/>
            <a:ext cx="7898130" cy="3086100"/>
          </a:xfrm>
          <a:prstGeom prst="rect">
            <a:avLst/>
          </a:prstGeom>
        </p:spPr>
        <p:txBody>
          <a:bodyPr lIns="91425" tIns="91425" rIns="91425" bIns="91425" anchor="t" anchorCtr="0">
            <a:noAutofit/>
          </a:bodyPr>
          <a:lstStyle/>
          <a:p>
            <a:pPr lvl="0" rtl="0">
              <a:spcBef>
                <a:spcPts val="0"/>
              </a:spcBef>
              <a:buNone/>
            </a:pPr>
            <a:endParaRPr/>
          </a:p>
        </p:txBody>
      </p:sp>
    </p:spTree>
    <p:extLst>
      <p:ext uri="{BB962C8B-B14F-4D97-AF65-F5344CB8AC3E}">
        <p14:creationId xmlns:p14="http://schemas.microsoft.com/office/powerpoint/2010/main" val="9484008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Shape 9"/>
        <p:cNvGrpSpPr/>
        <p:nvPr/>
      </p:nvGrpSpPr>
      <p:grpSpPr>
        <a:xfrm>
          <a:off x="0" y="0"/>
          <a:ext cx="0" cy="0"/>
          <a:chOff x="0" y="0"/>
          <a:chExt cx="0" cy="0"/>
        </a:xfrm>
      </p:grpSpPr>
      <p:sp>
        <p:nvSpPr>
          <p:cNvPr id="10" name="Shape 10"/>
          <p:cNvSpPr txBox="1">
            <a:spLocks noGrp="1"/>
          </p:cNvSpPr>
          <p:nvPr>
            <p:ph type="ctrTitle"/>
          </p:nvPr>
        </p:nvSpPr>
        <p:spPr>
          <a:xfrm>
            <a:off x="311708" y="744575"/>
            <a:ext cx="8520600" cy="2052600"/>
          </a:xfrm>
          <a:prstGeom prst="rect">
            <a:avLst/>
          </a:prstGeom>
        </p:spPr>
        <p:txBody>
          <a:bodyPr lIns="91425" tIns="91425" rIns="91425" bIns="91425" anchor="b" anchorCtr="0"/>
          <a:lstStyle>
            <a:lvl1pPr lvl="0" algn="ctr">
              <a:spcBef>
                <a:spcPts val="0"/>
              </a:spcBef>
              <a:buSzPct val="100000"/>
              <a:defRPr sz="5200"/>
            </a:lvl1pPr>
            <a:lvl2pPr lvl="1" algn="ctr">
              <a:spcBef>
                <a:spcPts val="0"/>
              </a:spcBef>
              <a:buSzPct val="100000"/>
              <a:defRPr sz="5200"/>
            </a:lvl2pPr>
            <a:lvl3pPr lvl="2" algn="ctr">
              <a:spcBef>
                <a:spcPts val="0"/>
              </a:spcBef>
              <a:buSzPct val="100000"/>
              <a:defRPr sz="5200"/>
            </a:lvl3pPr>
            <a:lvl4pPr lvl="3" algn="ctr">
              <a:spcBef>
                <a:spcPts val="0"/>
              </a:spcBef>
              <a:buSzPct val="100000"/>
              <a:defRPr sz="5200"/>
            </a:lvl4pPr>
            <a:lvl5pPr lvl="4" algn="ctr">
              <a:spcBef>
                <a:spcPts val="0"/>
              </a:spcBef>
              <a:buSzPct val="100000"/>
              <a:defRPr sz="5200"/>
            </a:lvl5pPr>
            <a:lvl6pPr lvl="5" algn="ctr">
              <a:spcBef>
                <a:spcPts val="0"/>
              </a:spcBef>
              <a:buSzPct val="100000"/>
              <a:defRPr sz="5200"/>
            </a:lvl6pPr>
            <a:lvl7pPr lvl="6" algn="ctr">
              <a:spcBef>
                <a:spcPts val="0"/>
              </a:spcBef>
              <a:buSzPct val="100000"/>
              <a:defRPr sz="5200"/>
            </a:lvl7pPr>
            <a:lvl8pPr lvl="7" algn="ctr">
              <a:spcBef>
                <a:spcPts val="0"/>
              </a:spcBef>
              <a:buSzPct val="100000"/>
              <a:defRPr sz="5200"/>
            </a:lvl8pPr>
            <a:lvl9pPr lvl="8" algn="ctr">
              <a:spcBef>
                <a:spcPts val="0"/>
              </a:spcBef>
              <a:buSzPct val="100000"/>
              <a:defRPr sz="5200"/>
            </a:lvl9pPr>
          </a:lstStyle>
          <a:p>
            <a:endParaRPr/>
          </a:p>
        </p:txBody>
      </p:sp>
      <p:sp>
        <p:nvSpPr>
          <p:cNvPr id="11" name="Shape 11"/>
          <p:cNvSpPr txBox="1">
            <a:spLocks noGrp="1"/>
          </p:cNvSpPr>
          <p:nvPr>
            <p:ph type="subTitle" idx="1"/>
          </p:nvPr>
        </p:nvSpPr>
        <p:spPr>
          <a:xfrm>
            <a:off x="311700" y="2834125"/>
            <a:ext cx="8520600" cy="792600"/>
          </a:xfrm>
          <a:prstGeom prst="rect">
            <a:avLst/>
          </a:prstGeom>
        </p:spPr>
        <p:txBody>
          <a:bodyPr lIns="91425" tIns="91425" rIns="91425" bIns="91425" anchor="t" anchorCtr="0"/>
          <a:lstStyle>
            <a:lvl1pPr lvl="0" algn="ctr">
              <a:lnSpc>
                <a:spcPct val="100000"/>
              </a:lnSpc>
              <a:spcBef>
                <a:spcPts val="0"/>
              </a:spcBef>
              <a:spcAft>
                <a:spcPts val="0"/>
              </a:spcAft>
              <a:buSzPct val="100000"/>
              <a:buNone/>
              <a:defRPr sz="2800"/>
            </a:lvl1pPr>
            <a:lvl2pPr lvl="1" algn="ctr">
              <a:lnSpc>
                <a:spcPct val="100000"/>
              </a:lnSpc>
              <a:spcBef>
                <a:spcPts val="0"/>
              </a:spcBef>
              <a:spcAft>
                <a:spcPts val="0"/>
              </a:spcAft>
              <a:buSzPct val="100000"/>
              <a:buNone/>
              <a:defRPr sz="2800"/>
            </a:lvl2pPr>
            <a:lvl3pPr lvl="2" algn="ctr">
              <a:lnSpc>
                <a:spcPct val="100000"/>
              </a:lnSpc>
              <a:spcBef>
                <a:spcPts val="0"/>
              </a:spcBef>
              <a:spcAft>
                <a:spcPts val="0"/>
              </a:spcAft>
              <a:buSzPct val="100000"/>
              <a:buNone/>
              <a:defRPr sz="2800"/>
            </a:lvl3pPr>
            <a:lvl4pPr lvl="3" algn="ctr">
              <a:lnSpc>
                <a:spcPct val="100000"/>
              </a:lnSpc>
              <a:spcBef>
                <a:spcPts val="0"/>
              </a:spcBef>
              <a:spcAft>
                <a:spcPts val="0"/>
              </a:spcAft>
              <a:buSzPct val="100000"/>
              <a:buNone/>
              <a:defRPr sz="2800"/>
            </a:lvl4pPr>
            <a:lvl5pPr lvl="4" algn="ctr">
              <a:lnSpc>
                <a:spcPct val="100000"/>
              </a:lnSpc>
              <a:spcBef>
                <a:spcPts val="0"/>
              </a:spcBef>
              <a:spcAft>
                <a:spcPts val="0"/>
              </a:spcAft>
              <a:buSzPct val="100000"/>
              <a:buNone/>
              <a:defRPr sz="2800"/>
            </a:lvl5pPr>
            <a:lvl6pPr lvl="5" algn="ctr">
              <a:lnSpc>
                <a:spcPct val="100000"/>
              </a:lnSpc>
              <a:spcBef>
                <a:spcPts val="0"/>
              </a:spcBef>
              <a:spcAft>
                <a:spcPts val="0"/>
              </a:spcAft>
              <a:buSzPct val="100000"/>
              <a:buNone/>
              <a:defRPr sz="2800"/>
            </a:lvl6pPr>
            <a:lvl7pPr lvl="6" algn="ctr">
              <a:lnSpc>
                <a:spcPct val="100000"/>
              </a:lnSpc>
              <a:spcBef>
                <a:spcPts val="0"/>
              </a:spcBef>
              <a:spcAft>
                <a:spcPts val="0"/>
              </a:spcAft>
              <a:buSzPct val="100000"/>
              <a:buNone/>
              <a:defRPr sz="2800"/>
            </a:lvl7pPr>
            <a:lvl8pPr lvl="7" algn="ctr">
              <a:lnSpc>
                <a:spcPct val="100000"/>
              </a:lnSpc>
              <a:spcBef>
                <a:spcPts val="0"/>
              </a:spcBef>
              <a:spcAft>
                <a:spcPts val="0"/>
              </a:spcAft>
              <a:buSzPct val="100000"/>
              <a:buNone/>
              <a:defRPr sz="2800"/>
            </a:lvl8pPr>
            <a:lvl9pPr lvl="8" algn="ctr">
              <a:lnSpc>
                <a:spcPct val="100000"/>
              </a:lnSpc>
              <a:spcBef>
                <a:spcPts val="0"/>
              </a:spcBef>
              <a:spcAft>
                <a:spcPts val="0"/>
              </a:spcAft>
              <a:buSzPct val="100000"/>
              <a:buNone/>
              <a:defRPr sz="2800"/>
            </a:lvl9pPr>
          </a:lstStyle>
          <a:p>
            <a:endParaRPr/>
          </a:p>
        </p:txBody>
      </p:sp>
      <p:sp>
        <p:nvSpPr>
          <p:cNvPr id="12" name="Shape 12"/>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cSld name="Big number">
    <p:spTree>
      <p:nvGrpSpPr>
        <p:cNvPr id="1" name="Shape 44"/>
        <p:cNvGrpSpPr/>
        <p:nvPr/>
      </p:nvGrpSpPr>
      <p:grpSpPr>
        <a:xfrm>
          <a:off x="0" y="0"/>
          <a:ext cx="0" cy="0"/>
          <a:chOff x="0" y="0"/>
          <a:chExt cx="0" cy="0"/>
        </a:xfrm>
      </p:grpSpPr>
      <p:sp>
        <p:nvSpPr>
          <p:cNvPr id="45" name="Shape 45"/>
          <p:cNvSpPr txBox="1">
            <a:spLocks noGrp="1"/>
          </p:cNvSpPr>
          <p:nvPr>
            <p:ph type="title"/>
          </p:nvPr>
        </p:nvSpPr>
        <p:spPr>
          <a:xfrm>
            <a:off x="311700" y="1106125"/>
            <a:ext cx="8520600" cy="1963500"/>
          </a:xfrm>
          <a:prstGeom prst="rect">
            <a:avLst/>
          </a:prstGeom>
        </p:spPr>
        <p:txBody>
          <a:bodyPr lIns="91425" tIns="91425" rIns="91425" bIns="91425" anchor="b" anchorCtr="0"/>
          <a:lstStyle>
            <a:lvl1pPr lvl="0" algn="ctr">
              <a:spcBef>
                <a:spcPts val="0"/>
              </a:spcBef>
              <a:buSzPct val="100000"/>
              <a:defRPr sz="12000"/>
            </a:lvl1pPr>
            <a:lvl2pPr lvl="1" algn="ctr">
              <a:spcBef>
                <a:spcPts val="0"/>
              </a:spcBef>
              <a:buSzPct val="100000"/>
              <a:defRPr sz="12000"/>
            </a:lvl2pPr>
            <a:lvl3pPr lvl="2" algn="ctr">
              <a:spcBef>
                <a:spcPts val="0"/>
              </a:spcBef>
              <a:buSzPct val="100000"/>
              <a:defRPr sz="12000"/>
            </a:lvl3pPr>
            <a:lvl4pPr lvl="3" algn="ctr">
              <a:spcBef>
                <a:spcPts val="0"/>
              </a:spcBef>
              <a:buSzPct val="100000"/>
              <a:defRPr sz="12000"/>
            </a:lvl4pPr>
            <a:lvl5pPr lvl="4" algn="ctr">
              <a:spcBef>
                <a:spcPts val="0"/>
              </a:spcBef>
              <a:buSzPct val="100000"/>
              <a:defRPr sz="12000"/>
            </a:lvl5pPr>
            <a:lvl6pPr lvl="5" algn="ctr">
              <a:spcBef>
                <a:spcPts val="0"/>
              </a:spcBef>
              <a:buSzPct val="100000"/>
              <a:defRPr sz="12000"/>
            </a:lvl6pPr>
            <a:lvl7pPr lvl="6" algn="ctr">
              <a:spcBef>
                <a:spcPts val="0"/>
              </a:spcBef>
              <a:buSzPct val="100000"/>
              <a:defRPr sz="12000"/>
            </a:lvl7pPr>
            <a:lvl8pPr lvl="7" algn="ctr">
              <a:spcBef>
                <a:spcPts val="0"/>
              </a:spcBef>
              <a:buSzPct val="100000"/>
              <a:defRPr sz="12000"/>
            </a:lvl8pPr>
            <a:lvl9pPr lvl="8" algn="ctr">
              <a:spcBef>
                <a:spcPts val="0"/>
              </a:spcBef>
              <a:buSzPct val="100000"/>
              <a:defRPr sz="12000"/>
            </a:lvl9pPr>
          </a:lstStyle>
          <a:p>
            <a:endParaRPr/>
          </a:p>
        </p:txBody>
      </p:sp>
      <p:sp>
        <p:nvSpPr>
          <p:cNvPr id="46" name="Shape 46"/>
          <p:cNvSpPr txBox="1">
            <a:spLocks noGrp="1"/>
          </p:cNvSpPr>
          <p:nvPr>
            <p:ph type="body" idx="1"/>
          </p:nvPr>
        </p:nvSpPr>
        <p:spPr>
          <a:xfrm>
            <a:off x="311700" y="3152225"/>
            <a:ext cx="8520600" cy="1300800"/>
          </a:xfrm>
          <a:prstGeom prst="rect">
            <a:avLst/>
          </a:prstGeom>
        </p:spPr>
        <p:txBody>
          <a:bodyPr lIns="91425" tIns="91425" rIns="91425" bIns="91425" anchor="t" anchorCtr="0"/>
          <a:lstStyle>
            <a:lvl1pPr lvl="0" algn="ctr">
              <a:spcBef>
                <a:spcPts val="0"/>
              </a:spcBef>
              <a:defRPr/>
            </a:lvl1pPr>
            <a:lvl2pPr lvl="1" algn="ctr">
              <a:spcBef>
                <a:spcPts val="0"/>
              </a:spcBef>
              <a:defRPr/>
            </a:lvl2pPr>
            <a:lvl3pPr lvl="2" algn="ctr">
              <a:spcBef>
                <a:spcPts val="0"/>
              </a:spcBef>
              <a:defRPr/>
            </a:lvl3pPr>
            <a:lvl4pPr lvl="3" algn="ctr">
              <a:spcBef>
                <a:spcPts val="0"/>
              </a:spcBef>
              <a:defRPr/>
            </a:lvl4pPr>
            <a:lvl5pPr lvl="4" algn="ctr">
              <a:spcBef>
                <a:spcPts val="0"/>
              </a:spcBef>
              <a:defRPr/>
            </a:lvl5pPr>
            <a:lvl6pPr lvl="5" algn="ctr">
              <a:spcBef>
                <a:spcPts val="0"/>
              </a:spcBef>
              <a:defRPr/>
            </a:lvl6pPr>
            <a:lvl7pPr lvl="6" algn="ctr">
              <a:spcBef>
                <a:spcPts val="0"/>
              </a:spcBef>
              <a:defRPr/>
            </a:lvl7pPr>
            <a:lvl8pPr lvl="7" algn="ctr">
              <a:spcBef>
                <a:spcPts val="0"/>
              </a:spcBef>
              <a:defRPr/>
            </a:lvl8pPr>
            <a:lvl9pPr lvl="8" algn="ctr">
              <a:spcBef>
                <a:spcPts val="0"/>
              </a:spcBef>
              <a:defRPr/>
            </a:lvl9pPr>
          </a:lstStyle>
          <a:p>
            <a:endParaRPr/>
          </a:p>
        </p:txBody>
      </p:sp>
      <p:sp>
        <p:nvSpPr>
          <p:cNvPr id="47" name="Shape 47"/>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cSld name="Blank">
    <p:spTree>
      <p:nvGrpSpPr>
        <p:cNvPr id="1" name="Shape 48"/>
        <p:cNvGrpSpPr/>
        <p:nvPr/>
      </p:nvGrpSpPr>
      <p:grpSpPr>
        <a:xfrm>
          <a:off x="0" y="0"/>
          <a:ext cx="0" cy="0"/>
          <a:chOff x="0" y="0"/>
          <a:chExt cx="0" cy="0"/>
        </a:xfrm>
      </p:grpSpPr>
      <p:sp>
        <p:nvSpPr>
          <p:cNvPr id="49" name="Shape 49"/>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Custom layout">
    <p:bg>
      <p:bgPr>
        <a:solidFill>
          <a:srgbClr val="FFFFFF"/>
        </a:solidFill>
        <a:effectLst/>
      </p:bgPr>
    </p:bg>
    <p:spTree>
      <p:nvGrpSpPr>
        <p:cNvPr id="1" name="Shape 50"/>
        <p:cNvGrpSpPr/>
        <p:nvPr/>
      </p:nvGrpSpPr>
      <p:grpSpPr>
        <a:xfrm>
          <a:off x="0" y="0"/>
          <a:ext cx="0" cy="0"/>
          <a:chOff x="0" y="0"/>
          <a:chExt cx="0" cy="0"/>
        </a:xfrm>
      </p:grpSpPr>
      <p:sp>
        <p:nvSpPr>
          <p:cNvPr id="51" name="Shape 51"/>
          <p:cNvSpPr/>
          <p:nvPr/>
        </p:nvSpPr>
        <p:spPr>
          <a:xfrm>
            <a:off x="0" y="0"/>
            <a:ext cx="9144000" cy="5143500"/>
          </a:xfrm>
          <a:prstGeom prst="rect">
            <a:avLst/>
          </a:prstGeom>
          <a:solidFill>
            <a:schemeClr val="lt1"/>
          </a:solidFill>
          <a:ln>
            <a:noFill/>
          </a:ln>
        </p:spPr>
        <p:txBody>
          <a:bodyPr lIns="91425" tIns="91425" rIns="91425" bIns="91425" anchor="ctr" anchorCtr="0">
            <a:noAutofit/>
          </a:bodyPr>
          <a:lstStyle/>
          <a:p>
            <a:pPr lvl="0">
              <a:spcBef>
                <a:spcPts val="0"/>
              </a:spcBef>
              <a:buNone/>
            </a:pPr>
            <a:endParaRPr/>
          </a:p>
        </p:txBody>
      </p:sp>
      <p:sp>
        <p:nvSpPr>
          <p:cNvPr id="52" name="Shape 52"/>
          <p:cNvSpPr/>
          <p:nvPr/>
        </p:nvSpPr>
        <p:spPr>
          <a:xfrm flipH="1">
            <a:off x="3225000" y="1448425"/>
            <a:ext cx="5919000" cy="3695100"/>
          </a:xfrm>
          <a:prstGeom prst="rtTriangle">
            <a:avLst/>
          </a:prstGeom>
          <a:solidFill>
            <a:schemeClr val="accent5"/>
          </a:solidFill>
          <a:ln>
            <a:noFill/>
          </a:ln>
        </p:spPr>
        <p:txBody>
          <a:bodyPr lIns="91425" tIns="91425" rIns="91425" bIns="91425" anchor="ctr" anchorCtr="0">
            <a:noAutofit/>
          </a:bodyPr>
          <a:lstStyle/>
          <a:p>
            <a:pPr lvl="0">
              <a:spcBef>
                <a:spcPts val="0"/>
              </a:spcBef>
              <a:buNone/>
            </a:pPr>
            <a:endParaRPr/>
          </a:p>
        </p:txBody>
      </p:sp>
      <p:sp>
        <p:nvSpPr>
          <p:cNvPr id="53" name="Shape 53"/>
          <p:cNvSpPr/>
          <p:nvPr/>
        </p:nvSpPr>
        <p:spPr>
          <a:xfrm flipH="1">
            <a:off x="3397800" y="1448425"/>
            <a:ext cx="5746200" cy="3695100"/>
          </a:xfrm>
          <a:prstGeom prst="rtTriangle">
            <a:avLst/>
          </a:prstGeom>
          <a:solidFill>
            <a:srgbClr val="E0E0E0"/>
          </a:solidFill>
          <a:ln>
            <a:noFill/>
          </a:ln>
        </p:spPr>
        <p:txBody>
          <a:bodyPr lIns="91425" tIns="91425" rIns="91425" bIns="91425" anchor="ctr" anchorCtr="0">
            <a:noAutofit/>
          </a:bodyPr>
          <a:lstStyle/>
          <a:p>
            <a:pPr lvl="0">
              <a:spcBef>
                <a:spcPts val="0"/>
              </a:spcBef>
              <a:buNone/>
            </a:pPr>
            <a:endParaRPr/>
          </a:p>
        </p:txBody>
      </p:sp>
      <p:sp>
        <p:nvSpPr>
          <p:cNvPr id="54" name="Shape 54"/>
          <p:cNvSpPr/>
          <p:nvPr/>
        </p:nvSpPr>
        <p:spPr>
          <a:xfrm flipH="1">
            <a:off x="3836700" y="1448474"/>
            <a:ext cx="5307300" cy="3695100"/>
          </a:xfrm>
          <a:prstGeom prst="rtTriangle">
            <a:avLst/>
          </a:prstGeom>
          <a:solidFill>
            <a:schemeClr val="dk1"/>
          </a:solidFill>
          <a:ln>
            <a:noFill/>
          </a:ln>
        </p:spPr>
        <p:txBody>
          <a:bodyPr lIns="91425" tIns="91425" rIns="91425" bIns="91425" anchor="ctr" anchorCtr="0">
            <a:noAutofit/>
          </a:bodyPr>
          <a:lstStyle/>
          <a:p>
            <a:pPr lvl="0">
              <a:spcBef>
                <a:spcPts val="0"/>
              </a:spcBef>
              <a:buNone/>
            </a:pPr>
            <a:endParaRPr/>
          </a:p>
        </p:txBody>
      </p:sp>
      <p:sp>
        <p:nvSpPr>
          <p:cNvPr id="55" name="Shape 55"/>
          <p:cNvSpPr txBox="1">
            <a:spLocks noGrp="1"/>
          </p:cNvSpPr>
          <p:nvPr>
            <p:ph type="ctrTitle"/>
          </p:nvPr>
        </p:nvSpPr>
        <p:spPr>
          <a:xfrm>
            <a:off x="335250" y="932100"/>
            <a:ext cx="5508300" cy="1655700"/>
          </a:xfrm>
          <a:prstGeom prst="rect">
            <a:avLst/>
          </a:prstGeom>
          <a:noFill/>
        </p:spPr>
        <p:txBody>
          <a:bodyPr lIns="91425" tIns="91425" rIns="91425" bIns="91425" anchor="b" anchorCtr="0"/>
          <a:lstStyle>
            <a:lvl1pPr lvl="0" algn="l">
              <a:lnSpc>
                <a:spcPct val="100000"/>
              </a:lnSpc>
              <a:spcBef>
                <a:spcPts val="0"/>
              </a:spcBef>
              <a:spcAft>
                <a:spcPts val="0"/>
              </a:spcAft>
              <a:buClr>
                <a:schemeClr val="dk1"/>
              </a:buClr>
              <a:buSzPct val="100000"/>
              <a:buNone/>
              <a:defRPr sz="5200" b="1">
                <a:solidFill>
                  <a:schemeClr val="dk1"/>
                </a:solidFill>
              </a:defRPr>
            </a:lvl1pPr>
            <a:lvl2pPr lvl="1" algn="l">
              <a:lnSpc>
                <a:spcPct val="100000"/>
              </a:lnSpc>
              <a:spcBef>
                <a:spcPts val="0"/>
              </a:spcBef>
              <a:spcAft>
                <a:spcPts val="0"/>
              </a:spcAft>
              <a:buClr>
                <a:schemeClr val="dk1"/>
              </a:buClr>
              <a:buSzPct val="100000"/>
              <a:buNone/>
              <a:defRPr sz="5200" b="1">
                <a:solidFill>
                  <a:schemeClr val="dk1"/>
                </a:solidFill>
              </a:defRPr>
            </a:lvl2pPr>
            <a:lvl3pPr lvl="2" algn="l">
              <a:lnSpc>
                <a:spcPct val="100000"/>
              </a:lnSpc>
              <a:spcBef>
                <a:spcPts val="0"/>
              </a:spcBef>
              <a:spcAft>
                <a:spcPts val="0"/>
              </a:spcAft>
              <a:buClr>
                <a:schemeClr val="dk1"/>
              </a:buClr>
              <a:buSzPct val="100000"/>
              <a:buNone/>
              <a:defRPr sz="5200" b="1">
                <a:solidFill>
                  <a:schemeClr val="dk1"/>
                </a:solidFill>
              </a:defRPr>
            </a:lvl3pPr>
            <a:lvl4pPr lvl="3" algn="l">
              <a:lnSpc>
                <a:spcPct val="100000"/>
              </a:lnSpc>
              <a:spcBef>
                <a:spcPts val="0"/>
              </a:spcBef>
              <a:spcAft>
                <a:spcPts val="0"/>
              </a:spcAft>
              <a:buClr>
                <a:schemeClr val="dk1"/>
              </a:buClr>
              <a:buSzPct val="100000"/>
              <a:buNone/>
              <a:defRPr sz="5200" b="1">
                <a:solidFill>
                  <a:schemeClr val="dk1"/>
                </a:solidFill>
              </a:defRPr>
            </a:lvl4pPr>
            <a:lvl5pPr lvl="4" algn="l">
              <a:lnSpc>
                <a:spcPct val="100000"/>
              </a:lnSpc>
              <a:spcBef>
                <a:spcPts val="0"/>
              </a:spcBef>
              <a:spcAft>
                <a:spcPts val="0"/>
              </a:spcAft>
              <a:buClr>
                <a:schemeClr val="dk1"/>
              </a:buClr>
              <a:buSzPct val="100000"/>
              <a:buNone/>
              <a:defRPr sz="5200" b="1">
                <a:solidFill>
                  <a:schemeClr val="dk1"/>
                </a:solidFill>
              </a:defRPr>
            </a:lvl5pPr>
            <a:lvl6pPr lvl="5" algn="l">
              <a:lnSpc>
                <a:spcPct val="100000"/>
              </a:lnSpc>
              <a:spcBef>
                <a:spcPts val="0"/>
              </a:spcBef>
              <a:spcAft>
                <a:spcPts val="0"/>
              </a:spcAft>
              <a:buClr>
                <a:schemeClr val="dk1"/>
              </a:buClr>
              <a:buSzPct val="100000"/>
              <a:buNone/>
              <a:defRPr sz="5200" b="1">
                <a:solidFill>
                  <a:schemeClr val="dk1"/>
                </a:solidFill>
              </a:defRPr>
            </a:lvl6pPr>
            <a:lvl7pPr lvl="6" algn="l">
              <a:lnSpc>
                <a:spcPct val="100000"/>
              </a:lnSpc>
              <a:spcBef>
                <a:spcPts val="0"/>
              </a:spcBef>
              <a:spcAft>
                <a:spcPts val="0"/>
              </a:spcAft>
              <a:buClr>
                <a:schemeClr val="dk1"/>
              </a:buClr>
              <a:buSzPct val="100000"/>
              <a:buNone/>
              <a:defRPr sz="5200" b="1">
                <a:solidFill>
                  <a:schemeClr val="dk1"/>
                </a:solidFill>
              </a:defRPr>
            </a:lvl7pPr>
            <a:lvl8pPr lvl="7" algn="l">
              <a:lnSpc>
                <a:spcPct val="100000"/>
              </a:lnSpc>
              <a:spcBef>
                <a:spcPts val="0"/>
              </a:spcBef>
              <a:spcAft>
                <a:spcPts val="0"/>
              </a:spcAft>
              <a:buClr>
                <a:schemeClr val="dk1"/>
              </a:buClr>
              <a:buSzPct val="100000"/>
              <a:buNone/>
              <a:defRPr sz="5200" b="1">
                <a:solidFill>
                  <a:schemeClr val="dk1"/>
                </a:solidFill>
              </a:defRPr>
            </a:lvl8pPr>
            <a:lvl9pPr lvl="8" algn="l">
              <a:lnSpc>
                <a:spcPct val="100000"/>
              </a:lnSpc>
              <a:spcBef>
                <a:spcPts val="0"/>
              </a:spcBef>
              <a:spcAft>
                <a:spcPts val="0"/>
              </a:spcAft>
              <a:buClr>
                <a:schemeClr val="dk1"/>
              </a:buClr>
              <a:buSzPct val="100000"/>
              <a:buNone/>
              <a:defRPr sz="5200" b="1">
                <a:solidFill>
                  <a:schemeClr val="dk1"/>
                </a:solidFill>
              </a:defRPr>
            </a:lvl9pPr>
          </a:lstStyle>
          <a:p>
            <a:endParaRPr/>
          </a:p>
        </p:txBody>
      </p:sp>
      <p:sp>
        <p:nvSpPr>
          <p:cNvPr id="56" name="Shape 56"/>
          <p:cNvSpPr txBox="1">
            <a:spLocks noGrp="1"/>
          </p:cNvSpPr>
          <p:nvPr>
            <p:ph type="subTitle" idx="1"/>
          </p:nvPr>
        </p:nvSpPr>
        <p:spPr>
          <a:xfrm>
            <a:off x="335250" y="2727850"/>
            <a:ext cx="3914700" cy="1612500"/>
          </a:xfrm>
          <a:prstGeom prst="rect">
            <a:avLst/>
          </a:prstGeom>
          <a:noFill/>
        </p:spPr>
        <p:txBody>
          <a:bodyPr lIns="91425" tIns="91425" rIns="91425" bIns="91425" anchor="t" anchorCtr="0"/>
          <a:lstStyle>
            <a:lvl1pPr lvl="0" algn="l">
              <a:lnSpc>
                <a:spcPct val="100000"/>
              </a:lnSpc>
              <a:spcBef>
                <a:spcPts val="0"/>
              </a:spcBef>
              <a:spcAft>
                <a:spcPts val="0"/>
              </a:spcAft>
              <a:buClr>
                <a:schemeClr val="dk2"/>
              </a:buClr>
              <a:buSzPct val="100000"/>
              <a:buNone/>
              <a:defRPr sz="2400">
                <a:solidFill>
                  <a:schemeClr val="dk2"/>
                </a:solidFill>
              </a:defRPr>
            </a:lvl1pPr>
            <a:lvl2pPr lvl="1" algn="l">
              <a:lnSpc>
                <a:spcPct val="100000"/>
              </a:lnSpc>
              <a:spcBef>
                <a:spcPts val="0"/>
              </a:spcBef>
              <a:spcAft>
                <a:spcPts val="0"/>
              </a:spcAft>
              <a:buClr>
                <a:schemeClr val="dk2"/>
              </a:buClr>
              <a:buSzPct val="100000"/>
              <a:buNone/>
              <a:defRPr sz="2400">
                <a:solidFill>
                  <a:schemeClr val="dk2"/>
                </a:solidFill>
              </a:defRPr>
            </a:lvl2pPr>
            <a:lvl3pPr lvl="2" algn="l">
              <a:lnSpc>
                <a:spcPct val="100000"/>
              </a:lnSpc>
              <a:spcBef>
                <a:spcPts val="0"/>
              </a:spcBef>
              <a:spcAft>
                <a:spcPts val="0"/>
              </a:spcAft>
              <a:buClr>
                <a:schemeClr val="dk2"/>
              </a:buClr>
              <a:buSzPct val="100000"/>
              <a:buNone/>
              <a:defRPr sz="2400">
                <a:solidFill>
                  <a:schemeClr val="dk2"/>
                </a:solidFill>
              </a:defRPr>
            </a:lvl3pPr>
            <a:lvl4pPr lvl="3" algn="l">
              <a:lnSpc>
                <a:spcPct val="100000"/>
              </a:lnSpc>
              <a:spcBef>
                <a:spcPts val="0"/>
              </a:spcBef>
              <a:spcAft>
                <a:spcPts val="0"/>
              </a:spcAft>
              <a:buClr>
                <a:schemeClr val="dk2"/>
              </a:buClr>
              <a:buSzPct val="100000"/>
              <a:buNone/>
              <a:defRPr sz="2400">
                <a:solidFill>
                  <a:schemeClr val="dk2"/>
                </a:solidFill>
              </a:defRPr>
            </a:lvl4pPr>
            <a:lvl5pPr lvl="4" algn="l">
              <a:lnSpc>
                <a:spcPct val="100000"/>
              </a:lnSpc>
              <a:spcBef>
                <a:spcPts val="0"/>
              </a:spcBef>
              <a:spcAft>
                <a:spcPts val="0"/>
              </a:spcAft>
              <a:buClr>
                <a:schemeClr val="dk2"/>
              </a:buClr>
              <a:buSzPct val="100000"/>
              <a:buNone/>
              <a:defRPr sz="2400">
                <a:solidFill>
                  <a:schemeClr val="dk2"/>
                </a:solidFill>
              </a:defRPr>
            </a:lvl5pPr>
            <a:lvl6pPr lvl="5" algn="l">
              <a:lnSpc>
                <a:spcPct val="100000"/>
              </a:lnSpc>
              <a:spcBef>
                <a:spcPts val="0"/>
              </a:spcBef>
              <a:spcAft>
                <a:spcPts val="0"/>
              </a:spcAft>
              <a:buClr>
                <a:schemeClr val="dk2"/>
              </a:buClr>
              <a:buSzPct val="100000"/>
              <a:buNone/>
              <a:defRPr sz="2400">
                <a:solidFill>
                  <a:schemeClr val="dk2"/>
                </a:solidFill>
              </a:defRPr>
            </a:lvl6pPr>
            <a:lvl7pPr lvl="6" algn="l">
              <a:lnSpc>
                <a:spcPct val="100000"/>
              </a:lnSpc>
              <a:spcBef>
                <a:spcPts val="0"/>
              </a:spcBef>
              <a:spcAft>
                <a:spcPts val="0"/>
              </a:spcAft>
              <a:buClr>
                <a:schemeClr val="dk2"/>
              </a:buClr>
              <a:buSzPct val="100000"/>
              <a:buNone/>
              <a:defRPr sz="2400">
                <a:solidFill>
                  <a:schemeClr val="dk2"/>
                </a:solidFill>
              </a:defRPr>
            </a:lvl7pPr>
            <a:lvl8pPr lvl="7" algn="l">
              <a:lnSpc>
                <a:spcPct val="100000"/>
              </a:lnSpc>
              <a:spcBef>
                <a:spcPts val="0"/>
              </a:spcBef>
              <a:spcAft>
                <a:spcPts val="0"/>
              </a:spcAft>
              <a:buClr>
                <a:schemeClr val="dk2"/>
              </a:buClr>
              <a:buSzPct val="100000"/>
              <a:buNone/>
              <a:defRPr sz="2400">
                <a:solidFill>
                  <a:schemeClr val="dk2"/>
                </a:solidFill>
              </a:defRPr>
            </a:lvl8pPr>
            <a:lvl9pPr lvl="8" algn="l">
              <a:lnSpc>
                <a:spcPct val="100000"/>
              </a:lnSpc>
              <a:spcBef>
                <a:spcPts val="0"/>
              </a:spcBef>
              <a:spcAft>
                <a:spcPts val="0"/>
              </a:spcAft>
              <a:buClr>
                <a:schemeClr val="dk2"/>
              </a:buClr>
              <a:buSzPct val="100000"/>
              <a:buNone/>
              <a:defRPr sz="2400">
                <a:solidFill>
                  <a:schemeClr val="dk2"/>
                </a:solidFill>
              </a:defRPr>
            </a:lvl9pPr>
          </a:lstStyle>
          <a:p>
            <a:endParaRPr/>
          </a:p>
        </p:txBody>
      </p:sp>
      <p:sp>
        <p:nvSpPr>
          <p:cNvPr id="57" name="Shape 57"/>
          <p:cNvSpPr txBox="1">
            <a:spLocks noGrp="1"/>
          </p:cNvSpPr>
          <p:nvPr>
            <p:ph type="sldNum" idx="12"/>
          </p:nvPr>
        </p:nvSpPr>
        <p:spPr>
          <a:xfrm>
            <a:off x="8472457" y="4663216"/>
            <a:ext cx="548700" cy="393600"/>
          </a:xfrm>
          <a:prstGeom prst="rect">
            <a:avLst/>
          </a:prstGeom>
          <a:noFill/>
        </p:spPr>
        <p:txBody>
          <a:bodyPr lIns="91425" tIns="91425" rIns="91425" bIns="91425" anchor="ctr" anchorCtr="0">
            <a:noAutofit/>
          </a:bodyPr>
          <a:lstStyle/>
          <a:p>
            <a:pPr lvl="0" algn="r">
              <a:lnSpc>
                <a:spcPct val="100000"/>
              </a:lnSpc>
              <a:spcBef>
                <a:spcPts val="0"/>
              </a:spcBef>
              <a:spcAft>
                <a:spcPts val="0"/>
              </a:spcAft>
              <a:buNone/>
            </a:pPr>
            <a:fld id="{00000000-1234-1234-1234-123412341234}" type="slidenum">
              <a:rPr lang="en" sz="1000">
                <a:solidFill>
                  <a:schemeClr val="lt1"/>
                </a:solidFill>
              </a:rPr>
              <a:t>‹#›</a:t>
            </a:fld>
            <a:endParaRPr lang="en" sz="1000">
              <a:solidFill>
                <a:schemeClr val="lt1"/>
              </a:solidFill>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cSld name="Custom layout 3">
    <p:bg>
      <p:bgPr>
        <a:solidFill>
          <a:srgbClr val="FFFFFF"/>
        </a:solidFill>
        <a:effectLst/>
      </p:bgPr>
    </p:bg>
    <p:spTree>
      <p:nvGrpSpPr>
        <p:cNvPr id="1" name="Shape 58"/>
        <p:cNvGrpSpPr/>
        <p:nvPr/>
      </p:nvGrpSpPr>
      <p:grpSpPr>
        <a:xfrm>
          <a:off x="0" y="0"/>
          <a:ext cx="0" cy="0"/>
          <a:chOff x="0" y="0"/>
          <a:chExt cx="0" cy="0"/>
        </a:xfrm>
      </p:grpSpPr>
      <p:sp>
        <p:nvSpPr>
          <p:cNvPr id="59" name="Shape 59"/>
          <p:cNvSpPr/>
          <p:nvPr/>
        </p:nvSpPr>
        <p:spPr>
          <a:xfrm>
            <a:off x="0" y="0"/>
            <a:ext cx="9144000" cy="5143500"/>
          </a:xfrm>
          <a:prstGeom prst="rect">
            <a:avLst/>
          </a:prstGeom>
          <a:solidFill>
            <a:srgbClr val="0F9D58"/>
          </a:solidFill>
          <a:ln>
            <a:noFill/>
          </a:ln>
        </p:spPr>
        <p:txBody>
          <a:bodyPr lIns="91425" tIns="91425" rIns="91425" bIns="91425" anchor="ctr" anchorCtr="0">
            <a:noAutofit/>
          </a:bodyPr>
          <a:lstStyle/>
          <a:p>
            <a:pPr lvl="0">
              <a:spcBef>
                <a:spcPts val="0"/>
              </a:spcBef>
              <a:buNone/>
            </a:pPr>
            <a:endParaRPr/>
          </a:p>
        </p:txBody>
      </p:sp>
      <p:sp>
        <p:nvSpPr>
          <p:cNvPr id="60" name="Shape 60"/>
          <p:cNvSpPr/>
          <p:nvPr/>
        </p:nvSpPr>
        <p:spPr>
          <a:xfrm rot="10800000">
            <a:off x="7697100" y="0"/>
            <a:ext cx="962400" cy="5143500"/>
          </a:xfrm>
          <a:prstGeom prst="rect">
            <a:avLst/>
          </a:prstGeom>
          <a:solidFill>
            <a:srgbClr val="57BB8A"/>
          </a:solidFill>
          <a:ln>
            <a:noFill/>
          </a:ln>
        </p:spPr>
        <p:txBody>
          <a:bodyPr lIns="91425" tIns="91425" rIns="91425" bIns="91425" anchor="ctr" anchorCtr="0">
            <a:noAutofit/>
          </a:bodyPr>
          <a:lstStyle/>
          <a:p>
            <a:pPr lvl="0">
              <a:spcBef>
                <a:spcPts val="0"/>
              </a:spcBef>
              <a:buNone/>
            </a:pPr>
            <a:endParaRPr/>
          </a:p>
        </p:txBody>
      </p:sp>
      <p:sp>
        <p:nvSpPr>
          <p:cNvPr id="61" name="Shape 61"/>
          <p:cNvSpPr/>
          <p:nvPr/>
        </p:nvSpPr>
        <p:spPr>
          <a:xfrm rot="10800000">
            <a:off x="5750475" y="0"/>
            <a:ext cx="1946700" cy="5143500"/>
          </a:xfrm>
          <a:prstGeom prst="rect">
            <a:avLst/>
          </a:prstGeom>
          <a:solidFill>
            <a:srgbClr val="33AC71"/>
          </a:solidFill>
          <a:ln>
            <a:noFill/>
          </a:ln>
        </p:spPr>
        <p:txBody>
          <a:bodyPr lIns="91425" tIns="91425" rIns="91425" bIns="91425" anchor="ctr" anchorCtr="0">
            <a:noAutofit/>
          </a:bodyPr>
          <a:lstStyle/>
          <a:p>
            <a:pPr lvl="0">
              <a:spcBef>
                <a:spcPts val="0"/>
              </a:spcBef>
              <a:buNone/>
            </a:pPr>
            <a:endParaRPr/>
          </a:p>
        </p:txBody>
      </p:sp>
      <p:sp>
        <p:nvSpPr>
          <p:cNvPr id="62" name="Shape 62"/>
          <p:cNvSpPr/>
          <p:nvPr/>
        </p:nvSpPr>
        <p:spPr>
          <a:xfrm rot="10800000" flipH="1">
            <a:off x="8659499" y="0"/>
            <a:ext cx="484500" cy="5143500"/>
          </a:xfrm>
          <a:prstGeom prst="rect">
            <a:avLst/>
          </a:prstGeom>
          <a:solidFill>
            <a:srgbClr val="87CEAC"/>
          </a:solidFill>
          <a:ln>
            <a:noFill/>
          </a:ln>
        </p:spPr>
        <p:txBody>
          <a:bodyPr lIns="91425" tIns="91425" rIns="91425" bIns="91425" anchor="ctr" anchorCtr="0">
            <a:noAutofit/>
          </a:bodyPr>
          <a:lstStyle/>
          <a:p>
            <a:pPr lvl="0">
              <a:spcBef>
                <a:spcPts val="0"/>
              </a:spcBef>
              <a:buNone/>
            </a:pPr>
            <a:endParaRPr/>
          </a:p>
        </p:txBody>
      </p:sp>
      <p:sp>
        <p:nvSpPr>
          <p:cNvPr id="63" name="Shape 63"/>
          <p:cNvSpPr txBox="1">
            <a:spLocks noGrp="1"/>
          </p:cNvSpPr>
          <p:nvPr>
            <p:ph type="title"/>
          </p:nvPr>
        </p:nvSpPr>
        <p:spPr>
          <a:xfrm>
            <a:off x="332325" y="1096874"/>
            <a:ext cx="4339200" cy="2949900"/>
          </a:xfrm>
          <a:prstGeom prst="rect">
            <a:avLst/>
          </a:prstGeom>
          <a:noFill/>
        </p:spPr>
        <p:txBody>
          <a:bodyPr lIns="91425" tIns="91425" rIns="91425" bIns="91425" anchor="ctr" anchorCtr="0"/>
          <a:lstStyle>
            <a:lvl1pPr lvl="0" algn="l">
              <a:lnSpc>
                <a:spcPct val="100000"/>
              </a:lnSpc>
              <a:spcBef>
                <a:spcPts val="0"/>
              </a:spcBef>
              <a:spcAft>
                <a:spcPts val="0"/>
              </a:spcAft>
              <a:buNone/>
              <a:defRPr sz="3600" b="1">
                <a:solidFill>
                  <a:srgbClr val="FFFFFF"/>
                </a:solidFill>
              </a:defRPr>
            </a:lvl1pPr>
            <a:lvl2pPr lvl="1" algn="l">
              <a:lnSpc>
                <a:spcPct val="100000"/>
              </a:lnSpc>
              <a:spcBef>
                <a:spcPts val="0"/>
              </a:spcBef>
              <a:spcAft>
                <a:spcPts val="0"/>
              </a:spcAft>
              <a:buNone/>
              <a:defRPr sz="3600" b="1">
                <a:solidFill>
                  <a:srgbClr val="FFFFFF"/>
                </a:solidFill>
              </a:defRPr>
            </a:lvl2pPr>
            <a:lvl3pPr lvl="2" algn="l">
              <a:lnSpc>
                <a:spcPct val="100000"/>
              </a:lnSpc>
              <a:spcBef>
                <a:spcPts val="0"/>
              </a:spcBef>
              <a:spcAft>
                <a:spcPts val="0"/>
              </a:spcAft>
              <a:buNone/>
              <a:defRPr sz="3600" b="1">
                <a:solidFill>
                  <a:srgbClr val="FFFFFF"/>
                </a:solidFill>
              </a:defRPr>
            </a:lvl3pPr>
            <a:lvl4pPr lvl="3" algn="l">
              <a:lnSpc>
                <a:spcPct val="100000"/>
              </a:lnSpc>
              <a:spcBef>
                <a:spcPts val="0"/>
              </a:spcBef>
              <a:spcAft>
                <a:spcPts val="0"/>
              </a:spcAft>
              <a:buNone/>
              <a:defRPr sz="3600" b="1">
                <a:solidFill>
                  <a:srgbClr val="FFFFFF"/>
                </a:solidFill>
              </a:defRPr>
            </a:lvl4pPr>
            <a:lvl5pPr lvl="4" algn="l">
              <a:lnSpc>
                <a:spcPct val="100000"/>
              </a:lnSpc>
              <a:spcBef>
                <a:spcPts val="0"/>
              </a:spcBef>
              <a:spcAft>
                <a:spcPts val="0"/>
              </a:spcAft>
              <a:buNone/>
              <a:defRPr sz="3600" b="1">
                <a:solidFill>
                  <a:srgbClr val="FFFFFF"/>
                </a:solidFill>
              </a:defRPr>
            </a:lvl5pPr>
            <a:lvl6pPr lvl="5" algn="l">
              <a:lnSpc>
                <a:spcPct val="100000"/>
              </a:lnSpc>
              <a:spcBef>
                <a:spcPts val="0"/>
              </a:spcBef>
              <a:spcAft>
                <a:spcPts val="0"/>
              </a:spcAft>
              <a:buNone/>
              <a:defRPr sz="3600" b="1">
                <a:solidFill>
                  <a:srgbClr val="FFFFFF"/>
                </a:solidFill>
              </a:defRPr>
            </a:lvl6pPr>
            <a:lvl7pPr lvl="6" algn="l">
              <a:lnSpc>
                <a:spcPct val="100000"/>
              </a:lnSpc>
              <a:spcBef>
                <a:spcPts val="0"/>
              </a:spcBef>
              <a:spcAft>
                <a:spcPts val="0"/>
              </a:spcAft>
              <a:buNone/>
              <a:defRPr sz="3600" b="1">
                <a:solidFill>
                  <a:srgbClr val="FFFFFF"/>
                </a:solidFill>
              </a:defRPr>
            </a:lvl7pPr>
            <a:lvl8pPr lvl="7" algn="l">
              <a:lnSpc>
                <a:spcPct val="100000"/>
              </a:lnSpc>
              <a:spcBef>
                <a:spcPts val="0"/>
              </a:spcBef>
              <a:spcAft>
                <a:spcPts val="0"/>
              </a:spcAft>
              <a:buNone/>
              <a:defRPr sz="3600" b="1">
                <a:solidFill>
                  <a:srgbClr val="FFFFFF"/>
                </a:solidFill>
              </a:defRPr>
            </a:lvl8pPr>
            <a:lvl9pPr lvl="8" algn="l">
              <a:lnSpc>
                <a:spcPct val="100000"/>
              </a:lnSpc>
              <a:spcBef>
                <a:spcPts val="0"/>
              </a:spcBef>
              <a:spcAft>
                <a:spcPts val="0"/>
              </a:spcAft>
              <a:buNone/>
              <a:defRPr sz="3600" b="1">
                <a:solidFill>
                  <a:srgbClr val="FFFFFF"/>
                </a:solidFill>
              </a:defRPr>
            </a:lvl9pPr>
          </a:lstStyle>
          <a:p>
            <a:endParaRPr/>
          </a:p>
        </p:txBody>
      </p:sp>
      <p:sp>
        <p:nvSpPr>
          <p:cNvPr id="64" name="Shape 64"/>
          <p:cNvSpPr txBox="1">
            <a:spLocks noGrp="1"/>
          </p:cNvSpPr>
          <p:nvPr>
            <p:ph type="sldNum" idx="12"/>
          </p:nvPr>
        </p:nvSpPr>
        <p:spPr>
          <a:xfrm>
            <a:off x="8472457" y="4663216"/>
            <a:ext cx="548700" cy="393600"/>
          </a:xfrm>
          <a:prstGeom prst="rect">
            <a:avLst/>
          </a:prstGeom>
          <a:noFill/>
        </p:spPr>
        <p:txBody>
          <a:bodyPr lIns="91425" tIns="91425" rIns="91425" bIns="91425" anchor="ctr" anchorCtr="0">
            <a:noAutofit/>
          </a:bodyPr>
          <a:lstStyle/>
          <a:p>
            <a:pPr lvl="0" algn="r">
              <a:lnSpc>
                <a:spcPct val="100000"/>
              </a:lnSpc>
              <a:spcBef>
                <a:spcPts val="0"/>
              </a:spcBef>
              <a:spcAft>
                <a:spcPts val="0"/>
              </a:spcAft>
              <a:buNone/>
            </a:pPr>
            <a:fld id="{00000000-1234-1234-1234-123412341234}" type="slidenum">
              <a:rPr lang="en" sz="1000">
                <a:solidFill>
                  <a:srgbClr val="FFFFFF"/>
                </a:solidFill>
              </a:rPr>
              <a:t>‹#›</a:t>
            </a:fld>
            <a:endParaRPr lang="en" sz="1000">
              <a:solidFill>
                <a:srgbClr val="FFFFFF"/>
              </a:solidFill>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cSld name="Custom layout 1">
    <p:bg>
      <p:bgPr>
        <a:solidFill>
          <a:srgbClr val="FFFFFF"/>
        </a:solidFill>
        <a:effectLst/>
      </p:bgPr>
    </p:bg>
    <p:spTree>
      <p:nvGrpSpPr>
        <p:cNvPr id="1" name="Shape 65"/>
        <p:cNvGrpSpPr/>
        <p:nvPr/>
      </p:nvGrpSpPr>
      <p:grpSpPr>
        <a:xfrm>
          <a:off x="0" y="0"/>
          <a:ext cx="0" cy="0"/>
          <a:chOff x="0" y="0"/>
          <a:chExt cx="0" cy="0"/>
        </a:xfrm>
      </p:grpSpPr>
      <p:sp>
        <p:nvSpPr>
          <p:cNvPr id="66" name="Shape 66"/>
          <p:cNvSpPr/>
          <p:nvPr/>
        </p:nvSpPr>
        <p:spPr>
          <a:xfrm>
            <a:off x="0" y="0"/>
            <a:ext cx="9144000" cy="5143500"/>
          </a:xfrm>
          <a:prstGeom prst="rect">
            <a:avLst/>
          </a:prstGeom>
          <a:solidFill>
            <a:srgbClr val="FFFFFF"/>
          </a:solidFill>
          <a:ln>
            <a:noFill/>
          </a:ln>
        </p:spPr>
        <p:txBody>
          <a:bodyPr lIns="91425" tIns="91425" rIns="91425" bIns="91425" anchor="ctr" anchorCtr="0">
            <a:noAutofit/>
          </a:bodyPr>
          <a:lstStyle/>
          <a:p>
            <a:pPr lvl="0">
              <a:spcBef>
                <a:spcPts val="0"/>
              </a:spcBef>
              <a:buNone/>
            </a:pPr>
            <a:endParaRPr/>
          </a:p>
        </p:txBody>
      </p:sp>
      <p:sp>
        <p:nvSpPr>
          <p:cNvPr id="67" name="Shape 67"/>
          <p:cNvSpPr/>
          <p:nvPr/>
        </p:nvSpPr>
        <p:spPr>
          <a:xfrm>
            <a:off x="-29" y="0"/>
            <a:ext cx="9144000" cy="1741500"/>
          </a:xfrm>
          <a:prstGeom prst="rect">
            <a:avLst/>
          </a:prstGeom>
          <a:solidFill>
            <a:srgbClr val="0F9D58"/>
          </a:solidFill>
          <a:ln>
            <a:noFill/>
          </a:ln>
        </p:spPr>
        <p:txBody>
          <a:bodyPr lIns="91425" tIns="91425" rIns="91425" bIns="91425" anchor="ctr" anchorCtr="0">
            <a:noAutofit/>
          </a:bodyPr>
          <a:lstStyle/>
          <a:p>
            <a:pPr lvl="0">
              <a:spcBef>
                <a:spcPts val="0"/>
              </a:spcBef>
              <a:buNone/>
            </a:pPr>
            <a:endParaRPr/>
          </a:p>
        </p:txBody>
      </p:sp>
      <p:sp>
        <p:nvSpPr>
          <p:cNvPr id="68" name="Shape 68"/>
          <p:cNvSpPr/>
          <p:nvPr/>
        </p:nvSpPr>
        <p:spPr>
          <a:xfrm rot="10800000">
            <a:off x="7697100" y="-25"/>
            <a:ext cx="962400" cy="1741500"/>
          </a:xfrm>
          <a:prstGeom prst="rect">
            <a:avLst/>
          </a:prstGeom>
          <a:solidFill>
            <a:srgbClr val="57BB8A"/>
          </a:solidFill>
          <a:ln>
            <a:noFill/>
          </a:ln>
        </p:spPr>
        <p:txBody>
          <a:bodyPr lIns="91425" tIns="91425" rIns="91425" bIns="91425" anchor="ctr" anchorCtr="0">
            <a:noAutofit/>
          </a:bodyPr>
          <a:lstStyle/>
          <a:p>
            <a:pPr lvl="0">
              <a:spcBef>
                <a:spcPts val="0"/>
              </a:spcBef>
              <a:buNone/>
            </a:pPr>
            <a:endParaRPr/>
          </a:p>
        </p:txBody>
      </p:sp>
      <p:sp>
        <p:nvSpPr>
          <p:cNvPr id="69" name="Shape 69"/>
          <p:cNvSpPr/>
          <p:nvPr/>
        </p:nvSpPr>
        <p:spPr>
          <a:xfrm rot="10800000">
            <a:off x="5750475" y="-25"/>
            <a:ext cx="1946700" cy="1741500"/>
          </a:xfrm>
          <a:prstGeom prst="rect">
            <a:avLst/>
          </a:prstGeom>
          <a:solidFill>
            <a:srgbClr val="33AC71"/>
          </a:solidFill>
          <a:ln>
            <a:noFill/>
          </a:ln>
        </p:spPr>
        <p:txBody>
          <a:bodyPr lIns="91425" tIns="91425" rIns="91425" bIns="91425" anchor="ctr" anchorCtr="0">
            <a:noAutofit/>
          </a:bodyPr>
          <a:lstStyle/>
          <a:p>
            <a:pPr lvl="0">
              <a:spcBef>
                <a:spcPts val="0"/>
              </a:spcBef>
              <a:buNone/>
            </a:pPr>
            <a:endParaRPr/>
          </a:p>
        </p:txBody>
      </p:sp>
      <p:sp>
        <p:nvSpPr>
          <p:cNvPr id="70" name="Shape 70"/>
          <p:cNvSpPr/>
          <p:nvPr/>
        </p:nvSpPr>
        <p:spPr>
          <a:xfrm rot="10800000" flipH="1">
            <a:off x="8659499" y="-25"/>
            <a:ext cx="484500" cy="1741500"/>
          </a:xfrm>
          <a:prstGeom prst="rect">
            <a:avLst/>
          </a:prstGeom>
          <a:solidFill>
            <a:srgbClr val="87CEAC"/>
          </a:solidFill>
          <a:ln>
            <a:noFill/>
          </a:ln>
        </p:spPr>
        <p:txBody>
          <a:bodyPr lIns="91425" tIns="91425" rIns="91425" bIns="91425" anchor="ctr" anchorCtr="0">
            <a:noAutofit/>
          </a:bodyPr>
          <a:lstStyle/>
          <a:p>
            <a:pPr lvl="0">
              <a:spcBef>
                <a:spcPts val="0"/>
              </a:spcBef>
              <a:buNone/>
            </a:pPr>
            <a:endParaRPr/>
          </a:p>
        </p:txBody>
      </p:sp>
      <p:sp>
        <p:nvSpPr>
          <p:cNvPr id="71" name="Shape 71"/>
          <p:cNvSpPr txBox="1">
            <a:spLocks noGrp="1"/>
          </p:cNvSpPr>
          <p:nvPr>
            <p:ph type="title"/>
          </p:nvPr>
        </p:nvSpPr>
        <p:spPr>
          <a:xfrm>
            <a:off x="324475" y="148225"/>
            <a:ext cx="5244900" cy="1373700"/>
          </a:xfrm>
          <a:prstGeom prst="rect">
            <a:avLst/>
          </a:prstGeom>
          <a:noFill/>
        </p:spPr>
        <p:txBody>
          <a:bodyPr lIns="91425" tIns="91425" rIns="91425" bIns="91425" anchor="b" anchorCtr="0"/>
          <a:lstStyle>
            <a:lvl1pPr lvl="0" algn="l" rtl="0">
              <a:lnSpc>
                <a:spcPct val="100000"/>
              </a:lnSpc>
              <a:spcBef>
                <a:spcPts val="0"/>
              </a:spcBef>
              <a:spcAft>
                <a:spcPts val="0"/>
              </a:spcAft>
              <a:buNone/>
              <a:defRPr sz="2800" b="1">
                <a:solidFill>
                  <a:srgbClr val="FFFFFF"/>
                </a:solidFill>
              </a:defRPr>
            </a:lvl1pPr>
            <a:lvl2pPr lvl="1" algn="l" rtl="0">
              <a:lnSpc>
                <a:spcPct val="100000"/>
              </a:lnSpc>
              <a:spcBef>
                <a:spcPts val="0"/>
              </a:spcBef>
              <a:spcAft>
                <a:spcPts val="0"/>
              </a:spcAft>
              <a:buNone/>
              <a:defRPr sz="2800" b="1">
                <a:solidFill>
                  <a:srgbClr val="FFFFFF"/>
                </a:solidFill>
              </a:defRPr>
            </a:lvl2pPr>
            <a:lvl3pPr lvl="2" algn="l" rtl="0">
              <a:lnSpc>
                <a:spcPct val="100000"/>
              </a:lnSpc>
              <a:spcBef>
                <a:spcPts val="0"/>
              </a:spcBef>
              <a:spcAft>
                <a:spcPts val="0"/>
              </a:spcAft>
              <a:buNone/>
              <a:defRPr sz="2800" b="1">
                <a:solidFill>
                  <a:srgbClr val="FFFFFF"/>
                </a:solidFill>
              </a:defRPr>
            </a:lvl3pPr>
            <a:lvl4pPr lvl="3" algn="l" rtl="0">
              <a:lnSpc>
                <a:spcPct val="100000"/>
              </a:lnSpc>
              <a:spcBef>
                <a:spcPts val="0"/>
              </a:spcBef>
              <a:spcAft>
                <a:spcPts val="0"/>
              </a:spcAft>
              <a:buNone/>
              <a:defRPr sz="2800" b="1">
                <a:solidFill>
                  <a:srgbClr val="FFFFFF"/>
                </a:solidFill>
              </a:defRPr>
            </a:lvl4pPr>
            <a:lvl5pPr lvl="4" algn="l" rtl="0">
              <a:lnSpc>
                <a:spcPct val="100000"/>
              </a:lnSpc>
              <a:spcBef>
                <a:spcPts val="0"/>
              </a:spcBef>
              <a:spcAft>
                <a:spcPts val="0"/>
              </a:spcAft>
              <a:buNone/>
              <a:defRPr sz="2800" b="1">
                <a:solidFill>
                  <a:srgbClr val="FFFFFF"/>
                </a:solidFill>
              </a:defRPr>
            </a:lvl5pPr>
            <a:lvl6pPr lvl="5" algn="l" rtl="0">
              <a:lnSpc>
                <a:spcPct val="100000"/>
              </a:lnSpc>
              <a:spcBef>
                <a:spcPts val="0"/>
              </a:spcBef>
              <a:spcAft>
                <a:spcPts val="0"/>
              </a:spcAft>
              <a:buNone/>
              <a:defRPr sz="2800" b="1">
                <a:solidFill>
                  <a:srgbClr val="FFFFFF"/>
                </a:solidFill>
              </a:defRPr>
            </a:lvl6pPr>
            <a:lvl7pPr lvl="6" algn="l" rtl="0">
              <a:lnSpc>
                <a:spcPct val="100000"/>
              </a:lnSpc>
              <a:spcBef>
                <a:spcPts val="0"/>
              </a:spcBef>
              <a:spcAft>
                <a:spcPts val="0"/>
              </a:spcAft>
              <a:buNone/>
              <a:defRPr sz="2800" b="1">
                <a:solidFill>
                  <a:srgbClr val="FFFFFF"/>
                </a:solidFill>
              </a:defRPr>
            </a:lvl7pPr>
            <a:lvl8pPr lvl="7" algn="l" rtl="0">
              <a:lnSpc>
                <a:spcPct val="100000"/>
              </a:lnSpc>
              <a:spcBef>
                <a:spcPts val="0"/>
              </a:spcBef>
              <a:spcAft>
                <a:spcPts val="0"/>
              </a:spcAft>
              <a:buNone/>
              <a:defRPr sz="2800" b="1">
                <a:solidFill>
                  <a:srgbClr val="FFFFFF"/>
                </a:solidFill>
              </a:defRPr>
            </a:lvl8pPr>
            <a:lvl9pPr lvl="8" algn="l" rtl="0">
              <a:lnSpc>
                <a:spcPct val="100000"/>
              </a:lnSpc>
              <a:spcBef>
                <a:spcPts val="0"/>
              </a:spcBef>
              <a:spcAft>
                <a:spcPts val="0"/>
              </a:spcAft>
              <a:buNone/>
              <a:defRPr sz="2800" b="1">
                <a:solidFill>
                  <a:srgbClr val="FFFFFF"/>
                </a:solidFill>
              </a:defRPr>
            </a:lvl9pPr>
          </a:lstStyle>
          <a:p>
            <a:endParaRPr/>
          </a:p>
        </p:txBody>
      </p:sp>
      <p:sp>
        <p:nvSpPr>
          <p:cNvPr id="72" name="Shape 72"/>
          <p:cNvSpPr txBox="1">
            <a:spLocks noGrp="1"/>
          </p:cNvSpPr>
          <p:nvPr>
            <p:ph type="body" idx="1"/>
          </p:nvPr>
        </p:nvSpPr>
        <p:spPr>
          <a:xfrm>
            <a:off x="324475" y="1920450"/>
            <a:ext cx="8494800" cy="2704200"/>
          </a:xfrm>
          <a:prstGeom prst="rect">
            <a:avLst/>
          </a:prstGeom>
          <a:noFill/>
        </p:spPr>
        <p:txBody>
          <a:bodyPr lIns="91425" tIns="91425" rIns="91425" bIns="91425" anchor="t" anchorCtr="0"/>
          <a:lstStyle>
            <a:lvl1pPr lvl="0" algn="l" rtl="0">
              <a:lnSpc>
                <a:spcPct val="115000"/>
              </a:lnSpc>
              <a:spcBef>
                <a:spcPts val="0"/>
              </a:spcBef>
              <a:spcAft>
                <a:spcPts val="1600"/>
              </a:spcAft>
              <a:buClr>
                <a:srgbClr val="616161"/>
              </a:buClr>
              <a:buSzPct val="100000"/>
              <a:defRPr sz="1800">
                <a:solidFill>
                  <a:srgbClr val="616161"/>
                </a:solidFill>
              </a:defRPr>
            </a:lvl1pPr>
            <a:lvl2pPr lvl="1" algn="l" rtl="0">
              <a:lnSpc>
                <a:spcPct val="115000"/>
              </a:lnSpc>
              <a:spcBef>
                <a:spcPts val="0"/>
              </a:spcBef>
              <a:spcAft>
                <a:spcPts val="1600"/>
              </a:spcAft>
              <a:buClr>
                <a:srgbClr val="616161"/>
              </a:buClr>
              <a:defRPr sz="1400">
                <a:solidFill>
                  <a:srgbClr val="616161"/>
                </a:solidFill>
              </a:defRPr>
            </a:lvl2pPr>
            <a:lvl3pPr lvl="2" algn="l" rtl="0">
              <a:lnSpc>
                <a:spcPct val="115000"/>
              </a:lnSpc>
              <a:spcBef>
                <a:spcPts val="0"/>
              </a:spcBef>
              <a:spcAft>
                <a:spcPts val="1600"/>
              </a:spcAft>
              <a:buClr>
                <a:srgbClr val="616161"/>
              </a:buClr>
              <a:defRPr sz="1400">
                <a:solidFill>
                  <a:srgbClr val="616161"/>
                </a:solidFill>
              </a:defRPr>
            </a:lvl3pPr>
            <a:lvl4pPr lvl="3" algn="l" rtl="0">
              <a:lnSpc>
                <a:spcPct val="115000"/>
              </a:lnSpc>
              <a:spcBef>
                <a:spcPts val="0"/>
              </a:spcBef>
              <a:spcAft>
                <a:spcPts val="1600"/>
              </a:spcAft>
              <a:buClr>
                <a:srgbClr val="616161"/>
              </a:buClr>
              <a:defRPr sz="1400">
                <a:solidFill>
                  <a:srgbClr val="616161"/>
                </a:solidFill>
              </a:defRPr>
            </a:lvl4pPr>
            <a:lvl5pPr lvl="4" algn="l" rtl="0">
              <a:lnSpc>
                <a:spcPct val="115000"/>
              </a:lnSpc>
              <a:spcBef>
                <a:spcPts val="0"/>
              </a:spcBef>
              <a:spcAft>
                <a:spcPts val="1600"/>
              </a:spcAft>
              <a:buClr>
                <a:srgbClr val="616161"/>
              </a:buClr>
              <a:defRPr sz="1400">
                <a:solidFill>
                  <a:srgbClr val="616161"/>
                </a:solidFill>
              </a:defRPr>
            </a:lvl5pPr>
            <a:lvl6pPr lvl="5" algn="l" rtl="0">
              <a:lnSpc>
                <a:spcPct val="115000"/>
              </a:lnSpc>
              <a:spcBef>
                <a:spcPts val="0"/>
              </a:spcBef>
              <a:spcAft>
                <a:spcPts val="1600"/>
              </a:spcAft>
              <a:buClr>
                <a:srgbClr val="616161"/>
              </a:buClr>
              <a:defRPr sz="1400">
                <a:solidFill>
                  <a:srgbClr val="616161"/>
                </a:solidFill>
              </a:defRPr>
            </a:lvl6pPr>
            <a:lvl7pPr lvl="6" algn="l" rtl="0">
              <a:lnSpc>
                <a:spcPct val="115000"/>
              </a:lnSpc>
              <a:spcBef>
                <a:spcPts val="0"/>
              </a:spcBef>
              <a:spcAft>
                <a:spcPts val="1600"/>
              </a:spcAft>
              <a:buClr>
                <a:srgbClr val="616161"/>
              </a:buClr>
              <a:defRPr sz="1400">
                <a:solidFill>
                  <a:srgbClr val="616161"/>
                </a:solidFill>
              </a:defRPr>
            </a:lvl7pPr>
            <a:lvl8pPr lvl="7" algn="l" rtl="0">
              <a:lnSpc>
                <a:spcPct val="115000"/>
              </a:lnSpc>
              <a:spcBef>
                <a:spcPts val="0"/>
              </a:spcBef>
              <a:spcAft>
                <a:spcPts val="1600"/>
              </a:spcAft>
              <a:buClr>
                <a:srgbClr val="616161"/>
              </a:buClr>
              <a:defRPr sz="1400">
                <a:solidFill>
                  <a:srgbClr val="616161"/>
                </a:solidFill>
              </a:defRPr>
            </a:lvl8pPr>
            <a:lvl9pPr lvl="8" algn="l" rtl="0">
              <a:lnSpc>
                <a:spcPct val="115000"/>
              </a:lnSpc>
              <a:spcBef>
                <a:spcPts val="0"/>
              </a:spcBef>
              <a:spcAft>
                <a:spcPts val="1600"/>
              </a:spcAft>
              <a:buClr>
                <a:srgbClr val="616161"/>
              </a:buClr>
              <a:defRPr sz="1400">
                <a:solidFill>
                  <a:srgbClr val="616161"/>
                </a:solidFill>
              </a:defRPr>
            </a:lvl9pPr>
          </a:lstStyle>
          <a:p>
            <a:endParaRPr/>
          </a:p>
        </p:txBody>
      </p:sp>
      <p:sp>
        <p:nvSpPr>
          <p:cNvPr id="73" name="Shape 73"/>
          <p:cNvSpPr txBox="1">
            <a:spLocks noGrp="1"/>
          </p:cNvSpPr>
          <p:nvPr>
            <p:ph type="sldNum" idx="12"/>
          </p:nvPr>
        </p:nvSpPr>
        <p:spPr>
          <a:xfrm>
            <a:off x="8472457" y="4663216"/>
            <a:ext cx="548700" cy="393600"/>
          </a:xfrm>
          <a:prstGeom prst="rect">
            <a:avLst/>
          </a:prstGeom>
          <a:noFill/>
        </p:spPr>
        <p:txBody>
          <a:bodyPr lIns="91425" tIns="91425" rIns="91425" bIns="91425" anchor="ctr" anchorCtr="0">
            <a:noAutofit/>
          </a:bodyPr>
          <a:lstStyle/>
          <a:p>
            <a:pPr lvl="0" algn="r" rtl="0">
              <a:lnSpc>
                <a:spcPct val="100000"/>
              </a:lnSpc>
              <a:spcBef>
                <a:spcPts val="0"/>
              </a:spcBef>
              <a:spcAft>
                <a:spcPts val="0"/>
              </a:spcAft>
              <a:buNone/>
            </a:pPr>
            <a:fld id="{00000000-1234-1234-1234-123412341234}" type="slidenum">
              <a:rPr lang="en" sz="1000">
                <a:solidFill>
                  <a:srgbClr val="616161"/>
                </a:solidFill>
              </a:rPr>
              <a:t>‹#›</a:t>
            </a:fld>
            <a:endParaRPr lang="en" sz="1000">
              <a:solidFill>
                <a:srgbClr val="616161"/>
              </a:solidFil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cSld name="Section header">
    <p:spTree>
      <p:nvGrpSpPr>
        <p:cNvPr id="1" name="Shape 13"/>
        <p:cNvGrpSpPr/>
        <p:nvPr/>
      </p:nvGrpSpPr>
      <p:grpSpPr>
        <a:xfrm>
          <a:off x="0" y="0"/>
          <a:ext cx="0" cy="0"/>
          <a:chOff x="0" y="0"/>
          <a:chExt cx="0" cy="0"/>
        </a:xfrm>
      </p:grpSpPr>
      <p:sp>
        <p:nvSpPr>
          <p:cNvPr id="14" name="Shape 14"/>
          <p:cNvSpPr txBox="1">
            <a:spLocks noGrp="1"/>
          </p:cNvSpPr>
          <p:nvPr>
            <p:ph type="title"/>
          </p:nvPr>
        </p:nvSpPr>
        <p:spPr>
          <a:xfrm>
            <a:off x="311700" y="2150850"/>
            <a:ext cx="8520600" cy="841800"/>
          </a:xfrm>
          <a:prstGeom prst="rect">
            <a:avLst/>
          </a:prstGeom>
        </p:spPr>
        <p:txBody>
          <a:bodyPr lIns="91425" tIns="91425" rIns="91425" bIns="91425" anchor="ctr" anchorCtr="0"/>
          <a:lstStyle>
            <a:lvl1pPr lvl="0" algn="ctr">
              <a:spcBef>
                <a:spcPts val="0"/>
              </a:spcBef>
              <a:buSzPct val="100000"/>
              <a:defRPr sz="3600"/>
            </a:lvl1pPr>
            <a:lvl2pPr lvl="1" algn="ctr">
              <a:spcBef>
                <a:spcPts val="0"/>
              </a:spcBef>
              <a:buSzPct val="100000"/>
              <a:defRPr sz="3600"/>
            </a:lvl2pPr>
            <a:lvl3pPr lvl="2" algn="ctr">
              <a:spcBef>
                <a:spcPts val="0"/>
              </a:spcBef>
              <a:buSzPct val="100000"/>
              <a:defRPr sz="3600"/>
            </a:lvl3pPr>
            <a:lvl4pPr lvl="3" algn="ctr">
              <a:spcBef>
                <a:spcPts val="0"/>
              </a:spcBef>
              <a:buSzPct val="100000"/>
              <a:defRPr sz="3600"/>
            </a:lvl4pPr>
            <a:lvl5pPr lvl="4" algn="ctr">
              <a:spcBef>
                <a:spcPts val="0"/>
              </a:spcBef>
              <a:buSzPct val="100000"/>
              <a:defRPr sz="3600"/>
            </a:lvl5pPr>
            <a:lvl6pPr lvl="5" algn="ctr">
              <a:spcBef>
                <a:spcPts val="0"/>
              </a:spcBef>
              <a:buSzPct val="100000"/>
              <a:defRPr sz="3600"/>
            </a:lvl6pPr>
            <a:lvl7pPr lvl="6" algn="ctr">
              <a:spcBef>
                <a:spcPts val="0"/>
              </a:spcBef>
              <a:buSzPct val="100000"/>
              <a:defRPr sz="3600"/>
            </a:lvl7pPr>
            <a:lvl8pPr lvl="7" algn="ctr">
              <a:spcBef>
                <a:spcPts val="0"/>
              </a:spcBef>
              <a:buSzPct val="100000"/>
              <a:defRPr sz="3600"/>
            </a:lvl8pPr>
            <a:lvl9pPr lvl="8" algn="ctr">
              <a:spcBef>
                <a:spcPts val="0"/>
              </a:spcBef>
              <a:buSzPct val="100000"/>
              <a:defRPr sz="3600"/>
            </a:lvl9pPr>
          </a:lstStyle>
          <a:p>
            <a:endParaRPr/>
          </a:p>
        </p:txBody>
      </p:sp>
      <p:sp>
        <p:nvSpPr>
          <p:cNvPr id="15" name="Shape 15"/>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and body">
    <p:spTree>
      <p:nvGrpSpPr>
        <p:cNvPr id="1" name="Shape 16"/>
        <p:cNvGrpSpPr/>
        <p:nvPr/>
      </p:nvGrpSpPr>
      <p:grpSpPr>
        <a:xfrm>
          <a:off x="0" y="0"/>
          <a:ext cx="0" cy="0"/>
          <a:chOff x="0" y="0"/>
          <a:chExt cx="0" cy="0"/>
        </a:xfrm>
      </p:grpSpPr>
      <p:sp>
        <p:nvSpPr>
          <p:cNvPr id="17" name="Shape 17"/>
          <p:cNvSpPr txBox="1">
            <a:spLocks noGrp="1"/>
          </p:cNvSpPr>
          <p:nvPr>
            <p:ph type="title"/>
          </p:nvPr>
        </p:nvSpPr>
        <p:spPr>
          <a:xfrm>
            <a:off x="311700" y="445025"/>
            <a:ext cx="8520600" cy="572700"/>
          </a:xfrm>
          <a:prstGeom prst="rect">
            <a:avLst/>
          </a:prstGeom>
        </p:spPr>
        <p:txBody>
          <a:bodyPr lIns="91425" tIns="91425" rIns="91425" bIns="91425" anchor="t"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18" name="Shape 18"/>
          <p:cNvSpPr txBox="1">
            <a:spLocks noGrp="1"/>
          </p:cNvSpPr>
          <p:nvPr>
            <p:ph type="body" idx="1"/>
          </p:nvPr>
        </p:nvSpPr>
        <p:spPr>
          <a:xfrm>
            <a:off x="311700" y="1152475"/>
            <a:ext cx="8520600" cy="3416400"/>
          </a:xfrm>
          <a:prstGeom prst="rect">
            <a:avLst/>
          </a:prstGeom>
        </p:spPr>
        <p:txBody>
          <a:bodyPr lIns="91425" tIns="91425" rIns="91425" bIns="91425" anchor="t"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19" name="Shape 19"/>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ColTx">
  <p:cSld name="Title and two columns">
    <p:spTree>
      <p:nvGrpSpPr>
        <p:cNvPr id="1" name="Shape 20"/>
        <p:cNvGrpSpPr/>
        <p:nvPr/>
      </p:nvGrpSpPr>
      <p:grpSpPr>
        <a:xfrm>
          <a:off x="0" y="0"/>
          <a:ext cx="0" cy="0"/>
          <a:chOff x="0" y="0"/>
          <a:chExt cx="0" cy="0"/>
        </a:xfrm>
      </p:grpSpPr>
      <p:sp>
        <p:nvSpPr>
          <p:cNvPr id="21" name="Shape 21"/>
          <p:cNvSpPr txBox="1">
            <a:spLocks noGrp="1"/>
          </p:cNvSpPr>
          <p:nvPr>
            <p:ph type="title"/>
          </p:nvPr>
        </p:nvSpPr>
        <p:spPr>
          <a:xfrm>
            <a:off x="311700" y="445025"/>
            <a:ext cx="8520600" cy="572700"/>
          </a:xfrm>
          <a:prstGeom prst="rect">
            <a:avLst/>
          </a:prstGeom>
        </p:spPr>
        <p:txBody>
          <a:bodyPr lIns="91425" tIns="91425" rIns="91425" bIns="91425" anchor="t"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22" name="Shape 22"/>
          <p:cNvSpPr txBox="1">
            <a:spLocks noGrp="1"/>
          </p:cNvSpPr>
          <p:nvPr>
            <p:ph type="body" idx="1"/>
          </p:nvPr>
        </p:nvSpPr>
        <p:spPr>
          <a:xfrm>
            <a:off x="311700" y="1152475"/>
            <a:ext cx="3999900" cy="3416400"/>
          </a:xfrm>
          <a:prstGeom prst="rect">
            <a:avLst/>
          </a:prstGeom>
        </p:spPr>
        <p:txBody>
          <a:bodyPr lIns="91425" tIns="91425" rIns="91425" bIns="91425" anchor="t" anchorCtr="0"/>
          <a:lstStyle>
            <a:lvl1pPr lvl="0">
              <a:spcBef>
                <a:spcPts val="0"/>
              </a:spcBef>
              <a:buSzPct val="100000"/>
              <a:defRPr sz="1400"/>
            </a:lvl1pPr>
            <a:lvl2pPr lvl="1">
              <a:spcBef>
                <a:spcPts val="0"/>
              </a:spcBef>
              <a:buSzPct val="100000"/>
              <a:defRPr sz="1200"/>
            </a:lvl2pPr>
            <a:lvl3pPr lvl="2">
              <a:spcBef>
                <a:spcPts val="0"/>
              </a:spcBef>
              <a:buSzPct val="100000"/>
              <a:defRPr sz="1200"/>
            </a:lvl3pPr>
            <a:lvl4pPr lvl="3">
              <a:spcBef>
                <a:spcPts val="0"/>
              </a:spcBef>
              <a:buSzPct val="100000"/>
              <a:defRPr sz="1200"/>
            </a:lvl4pPr>
            <a:lvl5pPr lvl="4">
              <a:spcBef>
                <a:spcPts val="0"/>
              </a:spcBef>
              <a:buSzPct val="100000"/>
              <a:defRPr sz="1200"/>
            </a:lvl5pPr>
            <a:lvl6pPr lvl="5">
              <a:spcBef>
                <a:spcPts val="0"/>
              </a:spcBef>
              <a:buSzPct val="100000"/>
              <a:defRPr sz="1200"/>
            </a:lvl6pPr>
            <a:lvl7pPr lvl="6">
              <a:spcBef>
                <a:spcPts val="0"/>
              </a:spcBef>
              <a:buSzPct val="100000"/>
              <a:defRPr sz="1200"/>
            </a:lvl7pPr>
            <a:lvl8pPr lvl="7">
              <a:spcBef>
                <a:spcPts val="0"/>
              </a:spcBef>
              <a:buSzPct val="100000"/>
              <a:defRPr sz="1200"/>
            </a:lvl8pPr>
            <a:lvl9pPr lvl="8">
              <a:spcBef>
                <a:spcPts val="0"/>
              </a:spcBef>
              <a:buSzPct val="100000"/>
              <a:defRPr sz="1200"/>
            </a:lvl9pPr>
          </a:lstStyle>
          <a:p>
            <a:endParaRPr/>
          </a:p>
        </p:txBody>
      </p:sp>
      <p:sp>
        <p:nvSpPr>
          <p:cNvPr id="23" name="Shape 23"/>
          <p:cNvSpPr txBox="1">
            <a:spLocks noGrp="1"/>
          </p:cNvSpPr>
          <p:nvPr>
            <p:ph type="body" idx="2"/>
          </p:nvPr>
        </p:nvSpPr>
        <p:spPr>
          <a:xfrm>
            <a:off x="4832400" y="1152475"/>
            <a:ext cx="3999900" cy="3416400"/>
          </a:xfrm>
          <a:prstGeom prst="rect">
            <a:avLst/>
          </a:prstGeom>
        </p:spPr>
        <p:txBody>
          <a:bodyPr lIns="91425" tIns="91425" rIns="91425" bIns="91425" anchor="t" anchorCtr="0"/>
          <a:lstStyle>
            <a:lvl1pPr lvl="0">
              <a:spcBef>
                <a:spcPts val="0"/>
              </a:spcBef>
              <a:buSzPct val="100000"/>
              <a:defRPr sz="1400"/>
            </a:lvl1pPr>
            <a:lvl2pPr lvl="1">
              <a:spcBef>
                <a:spcPts val="0"/>
              </a:spcBef>
              <a:buSzPct val="100000"/>
              <a:defRPr sz="1200"/>
            </a:lvl2pPr>
            <a:lvl3pPr lvl="2">
              <a:spcBef>
                <a:spcPts val="0"/>
              </a:spcBef>
              <a:buSzPct val="100000"/>
              <a:defRPr sz="1200"/>
            </a:lvl3pPr>
            <a:lvl4pPr lvl="3">
              <a:spcBef>
                <a:spcPts val="0"/>
              </a:spcBef>
              <a:buSzPct val="100000"/>
              <a:defRPr sz="1200"/>
            </a:lvl4pPr>
            <a:lvl5pPr lvl="4">
              <a:spcBef>
                <a:spcPts val="0"/>
              </a:spcBef>
              <a:buSzPct val="100000"/>
              <a:defRPr sz="1200"/>
            </a:lvl5pPr>
            <a:lvl6pPr lvl="5">
              <a:spcBef>
                <a:spcPts val="0"/>
              </a:spcBef>
              <a:buSzPct val="100000"/>
              <a:defRPr sz="1200"/>
            </a:lvl6pPr>
            <a:lvl7pPr lvl="6">
              <a:spcBef>
                <a:spcPts val="0"/>
              </a:spcBef>
              <a:buSzPct val="100000"/>
              <a:defRPr sz="1200"/>
            </a:lvl7pPr>
            <a:lvl8pPr lvl="7">
              <a:spcBef>
                <a:spcPts val="0"/>
              </a:spcBef>
              <a:buSzPct val="100000"/>
              <a:defRPr sz="1200"/>
            </a:lvl8pPr>
            <a:lvl9pPr lvl="8">
              <a:spcBef>
                <a:spcPts val="0"/>
              </a:spcBef>
              <a:buSzPct val="100000"/>
              <a:defRPr sz="1200"/>
            </a:lvl9pPr>
          </a:lstStyle>
          <a:p>
            <a:endParaRPr/>
          </a:p>
        </p:txBody>
      </p:sp>
      <p:sp>
        <p:nvSpPr>
          <p:cNvPr id="24" name="Shape 24"/>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Shape 25"/>
        <p:cNvGrpSpPr/>
        <p:nvPr/>
      </p:nvGrpSpPr>
      <p:grpSpPr>
        <a:xfrm>
          <a:off x="0" y="0"/>
          <a:ext cx="0" cy="0"/>
          <a:chOff x="0" y="0"/>
          <a:chExt cx="0" cy="0"/>
        </a:xfrm>
      </p:grpSpPr>
      <p:sp>
        <p:nvSpPr>
          <p:cNvPr id="26" name="Shape 26"/>
          <p:cNvSpPr txBox="1">
            <a:spLocks noGrp="1"/>
          </p:cNvSpPr>
          <p:nvPr>
            <p:ph type="title"/>
          </p:nvPr>
        </p:nvSpPr>
        <p:spPr>
          <a:xfrm>
            <a:off x="311700" y="445025"/>
            <a:ext cx="8520600" cy="572700"/>
          </a:xfrm>
          <a:prstGeom prst="rect">
            <a:avLst/>
          </a:prstGeom>
        </p:spPr>
        <p:txBody>
          <a:bodyPr lIns="91425" tIns="91425" rIns="91425" bIns="91425" anchor="t"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27" name="Shape 27"/>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cSld name="One column text">
    <p:spTree>
      <p:nvGrpSpPr>
        <p:cNvPr id="1" name="Shape 28"/>
        <p:cNvGrpSpPr/>
        <p:nvPr/>
      </p:nvGrpSpPr>
      <p:grpSpPr>
        <a:xfrm>
          <a:off x="0" y="0"/>
          <a:ext cx="0" cy="0"/>
          <a:chOff x="0" y="0"/>
          <a:chExt cx="0" cy="0"/>
        </a:xfrm>
      </p:grpSpPr>
      <p:sp>
        <p:nvSpPr>
          <p:cNvPr id="29" name="Shape 29"/>
          <p:cNvSpPr txBox="1">
            <a:spLocks noGrp="1"/>
          </p:cNvSpPr>
          <p:nvPr>
            <p:ph type="title"/>
          </p:nvPr>
        </p:nvSpPr>
        <p:spPr>
          <a:xfrm>
            <a:off x="311700" y="555600"/>
            <a:ext cx="2808000" cy="755700"/>
          </a:xfrm>
          <a:prstGeom prst="rect">
            <a:avLst/>
          </a:prstGeom>
        </p:spPr>
        <p:txBody>
          <a:bodyPr lIns="91425" tIns="91425" rIns="91425" bIns="91425" anchor="b" anchorCtr="0"/>
          <a:lstStyle>
            <a:lvl1pPr lvl="0">
              <a:spcBef>
                <a:spcPts val="0"/>
              </a:spcBef>
              <a:buSzPct val="100000"/>
              <a:defRPr sz="2400"/>
            </a:lvl1pPr>
            <a:lvl2pPr lvl="1">
              <a:spcBef>
                <a:spcPts val="0"/>
              </a:spcBef>
              <a:buSzPct val="100000"/>
              <a:defRPr sz="2400"/>
            </a:lvl2pPr>
            <a:lvl3pPr lvl="2">
              <a:spcBef>
                <a:spcPts val="0"/>
              </a:spcBef>
              <a:buSzPct val="100000"/>
              <a:defRPr sz="2400"/>
            </a:lvl3pPr>
            <a:lvl4pPr lvl="3">
              <a:spcBef>
                <a:spcPts val="0"/>
              </a:spcBef>
              <a:buSzPct val="100000"/>
              <a:defRPr sz="2400"/>
            </a:lvl4pPr>
            <a:lvl5pPr lvl="4">
              <a:spcBef>
                <a:spcPts val="0"/>
              </a:spcBef>
              <a:buSzPct val="100000"/>
              <a:defRPr sz="2400"/>
            </a:lvl5pPr>
            <a:lvl6pPr lvl="5">
              <a:spcBef>
                <a:spcPts val="0"/>
              </a:spcBef>
              <a:buSzPct val="100000"/>
              <a:defRPr sz="2400"/>
            </a:lvl6pPr>
            <a:lvl7pPr lvl="6">
              <a:spcBef>
                <a:spcPts val="0"/>
              </a:spcBef>
              <a:buSzPct val="100000"/>
              <a:defRPr sz="2400"/>
            </a:lvl7pPr>
            <a:lvl8pPr lvl="7">
              <a:spcBef>
                <a:spcPts val="0"/>
              </a:spcBef>
              <a:buSzPct val="100000"/>
              <a:defRPr sz="2400"/>
            </a:lvl8pPr>
            <a:lvl9pPr lvl="8">
              <a:spcBef>
                <a:spcPts val="0"/>
              </a:spcBef>
              <a:buSzPct val="100000"/>
              <a:defRPr sz="2400"/>
            </a:lvl9pPr>
          </a:lstStyle>
          <a:p>
            <a:endParaRPr/>
          </a:p>
        </p:txBody>
      </p:sp>
      <p:sp>
        <p:nvSpPr>
          <p:cNvPr id="30" name="Shape 30"/>
          <p:cNvSpPr txBox="1">
            <a:spLocks noGrp="1"/>
          </p:cNvSpPr>
          <p:nvPr>
            <p:ph type="body" idx="1"/>
          </p:nvPr>
        </p:nvSpPr>
        <p:spPr>
          <a:xfrm>
            <a:off x="311700" y="1389600"/>
            <a:ext cx="2808000" cy="3179400"/>
          </a:xfrm>
          <a:prstGeom prst="rect">
            <a:avLst/>
          </a:prstGeom>
        </p:spPr>
        <p:txBody>
          <a:bodyPr lIns="91425" tIns="91425" rIns="91425" bIns="91425" anchor="t" anchorCtr="0"/>
          <a:lstStyle>
            <a:lvl1pPr lvl="0">
              <a:spcBef>
                <a:spcPts val="0"/>
              </a:spcBef>
              <a:buSzPct val="100000"/>
              <a:defRPr sz="1200"/>
            </a:lvl1pPr>
            <a:lvl2pPr lvl="1">
              <a:spcBef>
                <a:spcPts val="0"/>
              </a:spcBef>
              <a:buSzPct val="100000"/>
              <a:defRPr sz="1200"/>
            </a:lvl2pPr>
            <a:lvl3pPr lvl="2">
              <a:spcBef>
                <a:spcPts val="0"/>
              </a:spcBef>
              <a:buSzPct val="100000"/>
              <a:defRPr sz="1200"/>
            </a:lvl3pPr>
            <a:lvl4pPr lvl="3">
              <a:spcBef>
                <a:spcPts val="0"/>
              </a:spcBef>
              <a:buSzPct val="100000"/>
              <a:defRPr sz="1200"/>
            </a:lvl4pPr>
            <a:lvl5pPr lvl="4">
              <a:spcBef>
                <a:spcPts val="0"/>
              </a:spcBef>
              <a:buSzPct val="100000"/>
              <a:defRPr sz="1200"/>
            </a:lvl5pPr>
            <a:lvl6pPr lvl="5">
              <a:spcBef>
                <a:spcPts val="0"/>
              </a:spcBef>
              <a:buSzPct val="100000"/>
              <a:defRPr sz="1200"/>
            </a:lvl6pPr>
            <a:lvl7pPr lvl="6">
              <a:spcBef>
                <a:spcPts val="0"/>
              </a:spcBef>
              <a:buSzPct val="100000"/>
              <a:defRPr sz="1200"/>
            </a:lvl7pPr>
            <a:lvl8pPr lvl="7">
              <a:spcBef>
                <a:spcPts val="0"/>
              </a:spcBef>
              <a:buSzPct val="100000"/>
              <a:defRPr sz="1200"/>
            </a:lvl8pPr>
            <a:lvl9pPr lvl="8">
              <a:spcBef>
                <a:spcPts val="0"/>
              </a:spcBef>
              <a:buSzPct val="100000"/>
              <a:defRPr sz="1200"/>
            </a:lvl9pPr>
          </a:lstStyle>
          <a:p>
            <a:endParaRPr/>
          </a:p>
        </p:txBody>
      </p:sp>
      <p:sp>
        <p:nvSpPr>
          <p:cNvPr id="31" name="Shape 31"/>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cSld name="Main point">
    <p:spTree>
      <p:nvGrpSpPr>
        <p:cNvPr id="1" name="Shape 32"/>
        <p:cNvGrpSpPr/>
        <p:nvPr/>
      </p:nvGrpSpPr>
      <p:grpSpPr>
        <a:xfrm>
          <a:off x="0" y="0"/>
          <a:ext cx="0" cy="0"/>
          <a:chOff x="0" y="0"/>
          <a:chExt cx="0" cy="0"/>
        </a:xfrm>
      </p:grpSpPr>
      <p:sp>
        <p:nvSpPr>
          <p:cNvPr id="33" name="Shape 33"/>
          <p:cNvSpPr txBox="1">
            <a:spLocks noGrp="1"/>
          </p:cNvSpPr>
          <p:nvPr>
            <p:ph type="title"/>
          </p:nvPr>
        </p:nvSpPr>
        <p:spPr>
          <a:xfrm>
            <a:off x="490250" y="450150"/>
            <a:ext cx="6367800" cy="4090800"/>
          </a:xfrm>
          <a:prstGeom prst="rect">
            <a:avLst/>
          </a:prstGeom>
        </p:spPr>
        <p:txBody>
          <a:bodyPr lIns="91425" tIns="91425" rIns="91425" bIns="91425" anchor="ctr" anchorCtr="0"/>
          <a:lstStyle>
            <a:lvl1pPr lvl="0">
              <a:spcBef>
                <a:spcPts val="0"/>
              </a:spcBef>
              <a:buSzPct val="100000"/>
              <a:defRPr sz="4800"/>
            </a:lvl1pPr>
            <a:lvl2pPr lvl="1">
              <a:spcBef>
                <a:spcPts val="0"/>
              </a:spcBef>
              <a:buSzPct val="100000"/>
              <a:defRPr sz="4800"/>
            </a:lvl2pPr>
            <a:lvl3pPr lvl="2">
              <a:spcBef>
                <a:spcPts val="0"/>
              </a:spcBef>
              <a:buSzPct val="100000"/>
              <a:defRPr sz="4800"/>
            </a:lvl3pPr>
            <a:lvl4pPr lvl="3">
              <a:spcBef>
                <a:spcPts val="0"/>
              </a:spcBef>
              <a:buSzPct val="100000"/>
              <a:defRPr sz="4800"/>
            </a:lvl4pPr>
            <a:lvl5pPr lvl="4">
              <a:spcBef>
                <a:spcPts val="0"/>
              </a:spcBef>
              <a:buSzPct val="100000"/>
              <a:defRPr sz="4800"/>
            </a:lvl5pPr>
            <a:lvl6pPr lvl="5">
              <a:spcBef>
                <a:spcPts val="0"/>
              </a:spcBef>
              <a:buSzPct val="100000"/>
              <a:defRPr sz="4800"/>
            </a:lvl6pPr>
            <a:lvl7pPr lvl="6">
              <a:spcBef>
                <a:spcPts val="0"/>
              </a:spcBef>
              <a:buSzPct val="100000"/>
              <a:defRPr sz="4800"/>
            </a:lvl7pPr>
            <a:lvl8pPr lvl="7">
              <a:spcBef>
                <a:spcPts val="0"/>
              </a:spcBef>
              <a:buSzPct val="100000"/>
              <a:defRPr sz="4800"/>
            </a:lvl8pPr>
            <a:lvl9pPr lvl="8">
              <a:spcBef>
                <a:spcPts val="0"/>
              </a:spcBef>
              <a:buSzPct val="100000"/>
              <a:defRPr sz="4800"/>
            </a:lvl9pPr>
          </a:lstStyle>
          <a:p>
            <a:endParaRPr/>
          </a:p>
        </p:txBody>
      </p:sp>
      <p:sp>
        <p:nvSpPr>
          <p:cNvPr id="34" name="Shape 34"/>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cSld name="Section title and description">
    <p:spTree>
      <p:nvGrpSpPr>
        <p:cNvPr id="1" name="Shape 35"/>
        <p:cNvGrpSpPr/>
        <p:nvPr/>
      </p:nvGrpSpPr>
      <p:grpSpPr>
        <a:xfrm>
          <a:off x="0" y="0"/>
          <a:ext cx="0" cy="0"/>
          <a:chOff x="0" y="0"/>
          <a:chExt cx="0" cy="0"/>
        </a:xfrm>
      </p:grpSpPr>
      <p:sp>
        <p:nvSpPr>
          <p:cNvPr id="36" name="Shape 36"/>
          <p:cNvSpPr/>
          <p:nvPr/>
        </p:nvSpPr>
        <p:spPr>
          <a:xfrm>
            <a:off x="4572000" y="-125"/>
            <a:ext cx="4572000" cy="5143500"/>
          </a:xfrm>
          <a:prstGeom prst="rect">
            <a:avLst/>
          </a:prstGeom>
          <a:solidFill>
            <a:schemeClr val="lt2"/>
          </a:solidFill>
          <a:ln>
            <a:noFill/>
          </a:ln>
        </p:spPr>
        <p:txBody>
          <a:bodyPr lIns="91425" tIns="91425" rIns="91425" bIns="91425" anchor="ctr" anchorCtr="0">
            <a:noAutofit/>
          </a:bodyPr>
          <a:lstStyle/>
          <a:p>
            <a:pPr lvl="0">
              <a:spcBef>
                <a:spcPts val="0"/>
              </a:spcBef>
              <a:buNone/>
            </a:pPr>
            <a:endParaRPr/>
          </a:p>
        </p:txBody>
      </p:sp>
      <p:sp>
        <p:nvSpPr>
          <p:cNvPr id="37" name="Shape 37"/>
          <p:cNvSpPr txBox="1">
            <a:spLocks noGrp="1"/>
          </p:cNvSpPr>
          <p:nvPr>
            <p:ph type="title"/>
          </p:nvPr>
        </p:nvSpPr>
        <p:spPr>
          <a:xfrm>
            <a:off x="265500" y="1233175"/>
            <a:ext cx="4045200" cy="1482300"/>
          </a:xfrm>
          <a:prstGeom prst="rect">
            <a:avLst/>
          </a:prstGeom>
        </p:spPr>
        <p:txBody>
          <a:bodyPr lIns="91425" tIns="91425" rIns="91425" bIns="91425" anchor="b" anchorCtr="0"/>
          <a:lstStyle>
            <a:lvl1pPr lvl="0" algn="ctr">
              <a:spcBef>
                <a:spcPts val="0"/>
              </a:spcBef>
              <a:buSzPct val="100000"/>
              <a:defRPr sz="4200"/>
            </a:lvl1pPr>
            <a:lvl2pPr lvl="1" algn="ctr">
              <a:spcBef>
                <a:spcPts val="0"/>
              </a:spcBef>
              <a:buSzPct val="100000"/>
              <a:defRPr sz="4200"/>
            </a:lvl2pPr>
            <a:lvl3pPr lvl="2" algn="ctr">
              <a:spcBef>
                <a:spcPts val="0"/>
              </a:spcBef>
              <a:buSzPct val="100000"/>
              <a:defRPr sz="4200"/>
            </a:lvl3pPr>
            <a:lvl4pPr lvl="3" algn="ctr">
              <a:spcBef>
                <a:spcPts val="0"/>
              </a:spcBef>
              <a:buSzPct val="100000"/>
              <a:defRPr sz="4200"/>
            </a:lvl4pPr>
            <a:lvl5pPr lvl="4" algn="ctr">
              <a:spcBef>
                <a:spcPts val="0"/>
              </a:spcBef>
              <a:buSzPct val="100000"/>
              <a:defRPr sz="4200"/>
            </a:lvl5pPr>
            <a:lvl6pPr lvl="5" algn="ctr">
              <a:spcBef>
                <a:spcPts val="0"/>
              </a:spcBef>
              <a:buSzPct val="100000"/>
              <a:defRPr sz="4200"/>
            </a:lvl6pPr>
            <a:lvl7pPr lvl="6" algn="ctr">
              <a:spcBef>
                <a:spcPts val="0"/>
              </a:spcBef>
              <a:buSzPct val="100000"/>
              <a:defRPr sz="4200"/>
            </a:lvl7pPr>
            <a:lvl8pPr lvl="7" algn="ctr">
              <a:spcBef>
                <a:spcPts val="0"/>
              </a:spcBef>
              <a:buSzPct val="100000"/>
              <a:defRPr sz="4200"/>
            </a:lvl8pPr>
            <a:lvl9pPr lvl="8" algn="ctr">
              <a:spcBef>
                <a:spcPts val="0"/>
              </a:spcBef>
              <a:buSzPct val="100000"/>
              <a:defRPr sz="4200"/>
            </a:lvl9pPr>
          </a:lstStyle>
          <a:p>
            <a:endParaRPr/>
          </a:p>
        </p:txBody>
      </p:sp>
      <p:sp>
        <p:nvSpPr>
          <p:cNvPr id="38" name="Shape 38"/>
          <p:cNvSpPr txBox="1">
            <a:spLocks noGrp="1"/>
          </p:cNvSpPr>
          <p:nvPr>
            <p:ph type="subTitle" idx="1"/>
          </p:nvPr>
        </p:nvSpPr>
        <p:spPr>
          <a:xfrm>
            <a:off x="265500" y="2803075"/>
            <a:ext cx="4045200" cy="1235100"/>
          </a:xfrm>
          <a:prstGeom prst="rect">
            <a:avLst/>
          </a:prstGeom>
        </p:spPr>
        <p:txBody>
          <a:bodyPr lIns="91425" tIns="91425" rIns="91425" bIns="91425" anchor="t" anchorCtr="0"/>
          <a:lstStyle>
            <a:lvl1pPr lvl="0" algn="ctr">
              <a:lnSpc>
                <a:spcPct val="100000"/>
              </a:lnSpc>
              <a:spcBef>
                <a:spcPts val="0"/>
              </a:spcBef>
              <a:spcAft>
                <a:spcPts val="0"/>
              </a:spcAft>
              <a:buSzPct val="100000"/>
              <a:buNone/>
              <a:defRPr sz="2100"/>
            </a:lvl1pPr>
            <a:lvl2pPr lvl="1" algn="ctr">
              <a:lnSpc>
                <a:spcPct val="100000"/>
              </a:lnSpc>
              <a:spcBef>
                <a:spcPts val="0"/>
              </a:spcBef>
              <a:spcAft>
                <a:spcPts val="0"/>
              </a:spcAft>
              <a:buSzPct val="100000"/>
              <a:buNone/>
              <a:defRPr sz="2100"/>
            </a:lvl2pPr>
            <a:lvl3pPr lvl="2" algn="ctr">
              <a:lnSpc>
                <a:spcPct val="100000"/>
              </a:lnSpc>
              <a:spcBef>
                <a:spcPts val="0"/>
              </a:spcBef>
              <a:spcAft>
                <a:spcPts val="0"/>
              </a:spcAft>
              <a:buSzPct val="100000"/>
              <a:buNone/>
              <a:defRPr sz="2100"/>
            </a:lvl3pPr>
            <a:lvl4pPr lvl="3" algn="ctr">
              <a:lnSpc>
                <a:spcPct val="100000"/>
              </a:lnSpc>
              <a:spcBef>
                <a:spcPts val="0"/>
              </a:spcBef>
              <a:spcAft>
                <a:spcPts val="0"/>
              </a:spcAft>
              <a:buSzPct val="100000"/>
              <a:buNone/>
              <a:defRPr sz="2100"/>
            </a:lvl4pPr>
            <a:lvl5pPr lvl="4" algn="ctr">
              <a:lnSpc>
                <a:spcPct val="100000"/>
              </a:lnSpc>
              <a:spcBef>
                <a:spcPts val="0"/>
              </a:spcBef>
              <a:spcAft>
                <a:spcPts val="0"/>
              </a:spcAft>
              <a:buSzPct val="100000"/>
              <a:buNone/>
              <a:defRPr sz="2100"/>
            </a:lvl5pPr>
            <a:lvl6pPr lvl="5" algn="ctr">
              <a:lnSpc>
                <a:spcPct val="100000"/>
              </a:lnSpc>
              <a:spcBef>
                <a:spcPts val="0"/>
              </a:spcBef>
              <a:spcAft>
                <a:spcPts val="0"/>
              </a:spcAft>
              <a:buSzPct val="100000"/>
              <a:buNone/>
              <a:defRPr sz="2100"/>
            </a:lvl6pPr>
            <a:lvl7pPr lvl="6" algn="ctr">
              <a:lnSpc>
                <a:spcPct val="100000"/>
              </a:lnSpc>
              <a:spcBef>
                <a:spcPts val="0"/>
              </a:spcBef>
              <a:spcAft>
                <a:spcPts val="0"/>
              </a:spcAft>
              <a:buSzPct val="100000"/>
              <a:buNone/>
              <a:defRPr sz="2100"/>
            </a:lvl7pPr>
            <a:lvl8pPr lvl="7" algn="ctr">
              <a:lnSpc>
                <a:spcPct val="100000"/>
              </a:lnSpc>
              <a:spcBef>
                <a:spcPts val="0"/>
              </a:spcBef>
              <a:spcAft>
                <a:spcPts val="0"/>
              </a:spcAft>
              <a:buSzPct val="100000"/>
              <a:buNone/>
              <a:defRPr sz="2100"/>
            </a:lvl8pPr>
            <a:lvl9pPr lvl="8" algn="ctr">
              <a:lnSpc>
                <a:spcPct val="100000"/>
              </a:lnSpc>
              <a:spcBef>
                <a:spcPts val="0"/>
              </a:spcBef>
              <a:spcAft>
                <a:spcPts val="0"/>
              </a:spcAft>
              <a:buSzPct val="100000"/>
              <a:buNone/>
              <a:defRPr sz="2100"/>
            </a:lvl9pPr>
          </a:lstStyle>
          <a:p>
            <a:endParaRPr/>
          </a:p>
        </p:txBody>
      </p:sp>
      <p:sp>
        <p:nvSpPr>
          <p:cNvPr id="39" name="Shape 39"/>
          <p:cNvSpPr txBox="1">
            <a:spLocks noGrp="1"/>
          </p:cNvSpPr>
          <p:nvPr>
            <p:ph type="body" idx="2"/>
          </p:nvPr>
        </p:nvSpPr>
        <p:spPr>
          <a:xfrm>
            <a:off x="4939500" y="724075"/>
            <a:ext cx="3837000" cy="3695100"/>
          </a:xfrm>
          <a:prstGeom prst="rect">
            <a:avLst/>
          </a:prstGeom>
        </p:spPr>
        <p:txBody>
          <a:bodyPr lIns="91425" tIns="91425" rIns="91425" bIns="91425" anchor="ctr"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40" name="Shape 40"/>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cSld name="Caption">
    <p:spTree>
      <p:nvGrpSpPr>
        <p:cNvPr id="1" name="Shape 41"/>
        <p:cNvGrpSpPr/>
        <p:nvPr/>
      </p:nvGrpSpPr>
      <p:grpSpPr>
        <a:xfrm>
          <a:off x="0" y="0"/>
          <a:ext cx="0" cy="0"/>
          <a:chOff x="0" y="0"/>
          <a:chExt cx="0" cy="0"/>
        </a:xfrm>
      </p:grpSpPr>
      <p:sp>
        <p:nvSpPr>
          <p:cNvPr id="42" name="Shape 42"/>
          <p:cNvSpPr txBox="1">
            <a:spLocks noGrp="1"/>
          </p:cNvSpPr>
          <p:nvPr>
            <p:ph type="body" idx="1"/>
          </p:nvPr>
        </p:nvSpPr>
        <p:spPr>
          <a:xfrm>
            <a:off x="311700" y="4230575"/>
            <a:ext cx="5998800" cy="605100"/>
          </a:xfrm>
          <a:prstGeom prst="rect">
            <a:avLst/>
          </a:prstGeom>
        </p:spPr>
        <p:txBody>
          <a:bodyPr lIns="91425" tIns="91425" rIns="91425" bIns="91425" anchor="ctr" anchorCtr="0"/>
          <a:lstStyle>
            <a:lvl1pPr lvl="0">
              <a:lnSpc>
                <a:spcPct val="100000"/>
              </a:lnSpc>
              <a:spcBef>
                <a:spcPts val="0"/>
              </a:spcBef>
              <a:spcAft>
                <a:spcPts val="0"/>
              </a:spcAft>
              <a:buNone/>
              <a:defRPr/>
            </a:lvl1pPr>
          </a:lstStyle>
          <a:p>
            <a:endParaRPr/>
          </a:p>
        </p:txBody>
      </p:sp>
      <p:sp>
        <p:nvSpPr>
          <p:cNvPr id="43" name="Shape 43"/>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Shape 6"/>
          <p:cNvSpPr txBox="1">
            <a:spLocks noGrp="1"/>
          </p:cNvSpPr>
          <p:nvPr>
            <p:ph type="title"/>
          </p:nvPr>
        </p:nvSpPr>
        <p:spPr>
          <a:xfrm>
            <a:off x="311700" y="445025"/>
            <a:ext cx="8520600" cy="572700"/>
          </a:xfrm>
          <a:prstGeom prst="rect">
            <a:avLst/>
          </a:prstGeom>
          <a:noFill/>
          <a:ln>
            <a:noFill/>
          </a:ln>
        </p:spPr>
        <p:txBody>
          <a:bodyPr lIns="91425" tIns="91425" rIns="91425" bIns="91425" anchor="t" anchorCtr="0"/>
          <a:lstStyle>
            <a:lvl1pPr lvl="0">
              <a:spcBef>
                <a:spcPts val="0"/>
              </a:spcBef>
              <a:buClr>
                <a:schemeClr val="dk1"/>
              </a:buClr>
              <a:buSzPct val="100000"/>
              <a:buNone/>
              <a:defRPr sz="2800">
                <a:solidFill>
                  <a:schemeClr val="dk1"/>
                </a:solidFill>
              </a:defRPr>
            </a:lvl1pPr>
            <a:lvl2pPr lvl="1">
              <a:spcBef>
                <a:spcPts val="0"/>
              </a:spcBef>
              <a:buClr>
                <a:schemeClr val="dk1"/>
              </a:buClr>
              <a:buSzPct val="100000"/>
              <a:buNone/>
              <a:defRPr sz="2800">
                <a:solidFill>
                  <a:schemeClr val="dk1"/>
                </a:solidFill>
              </a:defRPr>
            </a:lvl2pPr>
            <a:lvl3pPr lvl="2">
              <a:spcBef>
                <a:spcPts val="0"/>
              </a:spcBef>
              <a:buClr>
                <a:schemeClr val="dk1"/>
              </a:buClr>
              <a:buSzPct val="100000"/>
              <a:buNone/>
              <a:defRPr sz="2800">
                <a:solidFill>
                  <a:schemeClr val="dk1"/>
                </a:solidFill>
              </a:defRPr>
            </a:lvl3pPr>
            <a:lvl4pPr lvl="3">
              <a:spcBef>
                <a:spcPts val="0"/>
              </a:spcBef>
              <a:buClr>
                <a:schemeClr val="dk1"/>
              </a:buClr>
              <a:buSzPct val="100000"/>
              <a:buNone/>
              <a:defRPr sz="2800">
                <a:solidFill>
                  <a:schemeClr val="dk1"/>
                </a:solidFill>
              </a:defRPr>
            </a:lvl4pPr>
            <a:lvl5pPr lvl="4">
              <a:spcBef>
                <a:spcPts val="0"/>
              </a:spcBef>
              <a:buClr>
                <a:schemeClr val="dk1"/>
              </a:buClr>
              <a:buSzPct val="100000"/>
              <a:buNone/>
              <a:defRPr sz="2800">
                <a:solidFill>
                  <a:schemeClr val="dk1"/>
                </a:solidFill>
              </a:defRPr>
            </a:lvl5pPr>
            <a:lvl6pPr lvl="5">
              <a:spcBef>
                <a:spcPts val="0"/>
              </a:spcBef>
              <a:buClr>
                <a:schemeClr val="dk1"/>
              </a:buClr>
              <a:buSzPct val="100000"/>
              <a:buNone/>
              <a:defRPr sz="2800">
                <a:solidFill>
                  <a:schemeClr val="dk1"/>
                </a:solidFill>
              </a:defRPr>
            </a:lvl6pPr>
            <a:lvl7pPr lvl="6">
              <a:spcBef>
                <a:spcPts val="0"/>
              </a:spcBef>
              <a:buClr>
                <a:schemeClr val="dk1"/>
              </a:buClr>
              <a:buSzPct val="100000"/>
              <a:buNone/>
              <a:defRPr sz="2800">
                <a:solidFill>
                  <a:schemeClr val="dk1"/>
                </a:solidFill>
              </a:defRPr>
            </a:lvl7pPr>
            <a:lvl8pPr lvl="7">
              <a:spcBef>
                <a:spcPts val="0"/>
              </a:spcBef>
              <a:buClr>
                <a:schemeClr val="dk1"/>
              </a:buClr>
              <a:buSzPct val="100000"/>
              <a:buNone/>
              <a:defRPr sz="2800">
                <a:solidFill>
                  <a:schemeClr val="dk1"/>
                </a:solidFill>
              </a:defRPr>
            </a:lvl8pPr>
            <a:lvl9pPr lvl="8">
              <a:spcBef>
                <a:spcPts val="0"/>
              </a:spcBef>
              <a:buClr>
                <a:schemeClr val="dk1"/>
              </a:buClr>
              <a:buSzPct val="100000"/>
              <a:buNone/>
              <a:defRPr sz="2800">
                <a:solidFill>
                  <a:schemeClr val="dk1"/>
                </a:solidFill>
              </a:defRPr>
            </a:lvl9pPr>
          </a:lstStyle>
          <a:p>
            <a:endParaRPr/>
          </a:p>
        </p:txBody>
      </p:sp>
      <p:sp>
        <p:nvSpPr>
          <p:cNvPr id="7" name="Shape 7"/>
          <p:cNvSpPr txBox="1">
            <a:spLocks noGrp="1"/>
          </p:cNvSpPr>
          <p:nvPr>
            <p:ph type="body" idx="1"/>
          </p:nvPr>
        </p:nvSpPr>
        <p:spPr>
          <a:xfrm>
            <a:off x="311700" y="1152475"/>
            <a:ext cx="8520600" cy="3416400"/>
          </a:xfrm>
          <a:prstGeom prst="rect">
            <a:avLst/>
          </a:prstGeom>
          <a:noFill/>
          <a:ln>
            <a:noFill/>
          </a:ln>
        </p:spPr>
        <p:txBody>
          <a:bodyPr lIns="91425" tIns="91425" rIns="91425" bIns="91425" anchor="t" anchorCtr="0"/>
          <a:lstStyle>
            <a:lvl1pPr lvl="0">
              <a:lnSpc>
                <a:spcPct val="115000"/>
              </a:lnSpc>
              <a:spcBef>
                <a:spcPts val="0"/>
              </a:spcBef>
              <a:spcAft>
                <a:spcPts val="1600"/>
              </a:spcAft>
              <a:buClr>
                <a:schemeClr val="dk2"/>
              </a:buClr>
              <a:buSzPct val="100000"/>
              <a:defRPr sz="1800">
                <a:solidFill>
                  <a:schemeClr val="dk2"/>
                </a:solidFill>
              </a:defRPr>
            </a:lvl1pPr>
            <a:lvl2pPr lvl="1">
              <a:lnSpc>
                <a:spcPct val="115000"/>
              </a:lnSpc>
              <a:spcBef>
                <a:spcPts val="0"/>
              </a:spcBef>
              <a:spcAft>
                <a:spcPts val="1600"/>
              </a:spcAft>
              <a:buClr>
                <a:schemeClr val="dk2"/>
              </a:buClr>
              <a:defRPr>
                <a:solidFill>
                  <a:schemeClr val="dk2"/>
                </a:solidFill>
              </a:defRPr>
            </a:lvl2pPr>
            <a:lvl3pPr lvl="2">
              <a:lnSpc>
                <a:spcPct val="115000"/>
              </a:lnSpc>
              <a:spcBef>
                <a:spcPts val="0"/>
              </a:spcBef>
              <a:spcAft>
                <a:spcPts val="1600"/>
              </a:spcAft>
              <a:buClr>
                <a:schemeClr val="dk2"/>
              </a:buClr>
              <a:defRPr>
                <a:solidFill>
                  <a:schemeClr val="dk2"/>
                </a:solidFill>
              </a:defRPr>
            </a:lvl3pPr>
            <a:lvl4pPr lvl="3">
              <a:lnSpc>
                <a:spcPct val="115000"/>
              </a:lnSpc>
              <a:spcBef>
                <a:spcPts val="0"/>
              </a:spcBef>
              <a:spcAft>
                <a:spcPts val="1600"/>
              </a:spcAft>
              <a:buClr>
                <a:schemeClr val="dk2"/>
              </a:buClr>
              <a:defRPr>
                <a:solidFill>
                  <a:schemeClr val="dk2"/>
                </a:solidFill>
              </a:defRPr>
            </a:lvl4pPr>
            <a:lvl5pPr lvl="4">
              <a:lnSpc>
                <a:spcPct val="115000"/>
              </a:lnSpc>
              <a:spcBef>
                <a:spcPts val="0"/>
              </a:spcBef>
              <a:spcAft>
                <a:spcPts val="1600"/>
              </a:spcAft>
              <a:buClr>
                <a:schemeClr val="dk2"/>
              </a:buClr>
              <a:defRPr>
                <a:solidFill>
                  <a:schemeClr val="dk2"/>
                </a:solidFill>
              </a:defRPr>
            </a:lvl5pPr>
            <a:lvl6pPr lvl="5">
              <a:lnSpc>
                <a:spcPct val="115000"/>
              </a:lnSpc>
              <a:spcBef>
                <a:spcPts val="0"/>
              </a:spcBef>
              <a:spcAft>
                <a:spcPts val="1600"/>
              </a:spcAft>
              <a:buClr>
                <a:schemeClr val="dk2"/>
              </a:buClr>
              <a:defRPr>
                <a:solidFill>
                  <a:schemeClr val="dk2"/>
                </a:solidFill>
              </a:defRPr>
            </a:lvl6pPr>
            <a:lvl7pPr lvl="6">
              <a:lnSpc>
                <a:spcPct val="115000"/>
              </a:lnSpc>
              <a:spcBef>
                <a:spcPts val="0"/>
              </a:spcBef>
              <a:spcAft>
                <a:spcPts val="1600"/>
              </a:spcAft>
              <a:buClr>
                <a:schemeClr val="dk2"/>
              </a:buClr>
              <a:defRPr>
                <a:solidFill>
                  <a:schemeClr val="dk2"/>
                </a:solidFill>
              </a:defRPr>
            </a:lvl7pPr>
            <a:lvl8pPr lvl="7">
              <a:lnSpc>
                <a:spcPct val="115000"/>
              </a:lnSpc>
              <a:spcBef>
                <a:spcPts val="0"/>
              </a:spcBef>
              <a:spcAft>
                <a:spcPts val="1600"/>
              </a:spcAft>
              <a:buClr>
                <a:schemeClr val="dk2"/>
              </a:buClr>
              <a:defRPr>
                <a:solidFill>
                  <a:schemeClr val="dk2"/>
                </a:solidFill>
              </a:defRPr>
            </a:lvl8pPr>
            <a:lvl9pPr lvl="8">
              <a:lnSpc>
                <a:spcPct val="115000"/>
              </a:lnSpc>
              <a:spcBef>
                <a:spcPts val="0"/>
              </a:spcBef>
              <a:spcAft>
                <a:spcPts val="1600"/>
              </a:spcAft>
              <a:buClr>
                <a:schemeClr val="dk2"/>
              </a:buClr>
              <a:defRPr>
                <a:solidFill>
                  <a:schemeClr val="dk2"/>
                </a:solidFill>
              </a:defRPr>
            </a:lvl9pPr>
          </a:lstStyle>
          <a:p>
            <a:endParaRPr/>
          </a:p>
        </p:txBody>
      </p:sp>
      <p:sp>
        <p:nvSpPr>
          <p:cNvPr id="8" name="Shape 8"/>
          <p:cNvSpPr txBox="1">
            <a:spLocks noGrp="1"/>
          </p:cNvSpPr>
          <p:nvPr>
            <p:ph type="sldNum" idx="12"/>
          </p:nvPr>
        </p:nvSpPr>
        <p:spPr>
          <a:xfrm>
            <a:off x="8472457" y="4663216"/>
            <a:ext cx="548700" cy="393600"/>
          </a:xfrm>
          <a:prstGeom prst="rect">
            <a:avLst/>
          </a:prstGeom>
          <a:noFill/>
          <a:ln>
            <a:noFill/>
          </a:ln>
        </p:spPr>
        <p:txBody>
          <a:bodyPr lIns="91425" tIns="91425" rIns="91425" bIns="91425" anchor="ctr" anchorCtr="0">
            <a:noAutofit/>
          </a:bodyPr>
          <a:lstStyle/>
          <a:p>
            <a:pPr lvl="0" algn="r">
              <a:spcBef>
                <a:spcPts val="0"/>
              </a:spcBef>
              <a:buNone/>
            </a:pPr>
            <a:fld id="{00000000-1234-1234-1234-123412341234}" type="slidenum">
              <a:rPr lang="en" sz="1000">
                <a:solidFill>
                  <a:schemeClr val="dk2"/>
                </a:solidFill>
              </a:rPr>
              <a:t>‹#›</a:t>
            </a:fld>
            <a:endParaRPr lang="en" sz="1000">
              <a:solidFill>
                <a:schemeClr val="dk2"/>
              </a:solidFill>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 id="2147483661" r:id="rId14"/>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p:titleStyle>
    <p:body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2.xml"/><Relationship Id="rId5" Type="http://schemas.openxmlformats.org/officeDocument/2006/relationships/image" Target="../media/image3.pn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1.xml"/><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2.xml"/><Relationship Id="rId1" Type="http://schemas.openxmlformats.org/officeDocument/2006/relationships/slideLayout" Target="../slideLayouts/slideLayout5.xml"/><Relationship Id="rId4" Type="http://schemas.openxmlformats.org/officeDocument/2006/relationships/image" Target="../media/image12.png"/></Relationships>
</file>

<file path=ppt/slides/_rels/slide13.xml.rels><?xml version="1.0" encoding="UTF-8" standalone="yes"?>
<Relationships xmlns="http://schemas.openxmlformats.org/package/2006/relationships"><Relationship Id="rId3" Type="http://schemas.openxmlformats.org/officeDocument/2006/relationships/hyperlink" Target="http://172.29.33.246:8000" TargetMode="External"/><Relationship Id="rId2" Type="http://schemas.openxmlformats.org/officeDocument/2006/relationships/notesSlide" Target="../notesSlides/notesSlide13.xml"/><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9.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5.xml"/><Relationship Id="rId1" Type="http://schemas.openxmlformats.org/officeDocument/2006/relationships/slideLayout" Target="../slideLayouts/slideLayout9.xml"/><Relationship Id="rId6" Type="http://schemas.openxmlformats.org/officeDocument/2006/relationships/image" Target="../media/image8.png"/><Relationship Id="rId5" Type="http://schemas.openxmlformats.org/officeDocument/2006/relationships/image" Target="../media/image7.png"/><Relationship Id="rId4" Type="http://schemas.openxmlformats.org/officeDocument/2006/relationships/image" Target="../media/image6.png"/></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9.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77"/>
        <p:cNvGrpSpPr/>
        <p:nvPr/>
      </p:nvGrpSpPr>
      <p:grpSpPr>
        <a:xfrm>
          <a:off x="0" y="0"/>
          <a:ext cx="0" cy="0"/>
          <a:chOff x="0" y="0"/>
          <a:chExt cx="0" cy="0"/>
        </a:xfrm>
      </p:grpSpPr>
      <p:sp>
        <p:nvSpPr>
          <p:cNvPr id="78" name="Shape 78"/>
          <p:cNvSpPr txBox="1">
            <a:spLocks noGrp="1"/>
          </p:cNvSpPr>
          <p:nvPr>
            <p:ph type="ctrTitle"/>
          </p:nvPr>
        </p:nvSpPr>
        <p:spPr>
          <a:xfrm>
            <a:off x="335250" y="932100"/>
            <a:ext cx="5909400" cy="1655700"/>
          </a:xfrm>
          <a:prstGeom prst="rect">
            <a:avLst/>
          </a:prstGeom>
        </p:spPr>
        <p:txBody>
          <a:bodyPr lIns="91425" tIns="91425" rIns="91425" bIns="91425" anchor="b" anchorCtr="0">
            <a:noAutofit/>
          </a:bodyPr>
          <a:lstStyle/>
          <a:p>
            <a:pPr lvl="0">
              <a:spcBef>
                <a:spcPts val="0"/>
              </a:spcBef>
              <a:buNone/>
            </a:pPr>
            <a:r>
              <a:rPr lang="en"/>
              <a:t>SINGA and Rafiki</a:t>
            </a:r>
          </a:p>
        </p:txBody>
      </p:sp>
      <p:sp>
        <p:nvSpPr>
          <p:cNvPr id="79" name="Shape 79"/>
          <p:cNvSpPr txBox="1">
            <a:spLocks noGrp="1"/>
          </p:cNvSpPr>
          <p:nvPr>
            <p:ph type="subTitle" idx="1"/>
          </p:nvPr>
        </p:nvSpPr>
        <p:spPr>
          <a:xfrm>
            <a:off x="335250" y="2727850"/>
            <a:ext cx="3651000" cy="1351500"/>
          </a:xfrm>
          <a:prstGeom prst="rect">
            <a:avLst/>
          </a:prstGeom>
        </p:spPr>
        <p:txBody>
          <a:bodyPr lIns="91425" tIns="91425" rIns="91425" bIns="91425" anchor="t" anchorCtr="0">
            <a:noAutofit/>
          </a:bodyPr>
          <a:lstStyle/>
          <a:p>
            <a:pPr lvl="0">
              <a:spcBef>
                <a:spcPts val="0"/>
              </a:spcBef>
              <a:buNone/>
            </a:pPr>
            <a:r>
              <a:rPr lang="en" b="1"/>
              <a:t>Deep Learning Platform as a Service</a:t>
            </a:r>
          </a:p>
        </p:txBody>
      </p:sp>
      <p:pic>
        <p:nvPicPr>
          <p:cNvPr id="80" name="Shape 80" descr="incubator.png"/>
          <p:cNvPicPr preferRelativeResize="0"/>
          <p:nvPr/>
        </p:nvPicPr>
        <p:blipFill>
          <a:blip r:embed="rId3">
            <a:alphaModFix/>
          </a:blip>
          <a:stretch>
            <a:fillRect/>
          </a:stretch>
        </p:blipFill>
        <p:spPr>
          <a:xfrm>
            <a:off x="2417875" y="467025"/>
            <a:ext cx="2181225" cy="542925"/>
          </a:xfrm>
          <a:prstGeom prst="rect">
            <a:avLst/>
          </a:prstGeom>
          <a:noFill/>
          <a:ln>
            <a:noFill/>
          </a:ln>
        </p:spPr>
      </p:pic>
      <p:pic>
        <p:nvPicPr>
          <p:cNvPr id="81" name="Shape 81" descr="singa.png"/>
          <p:cNvPicPr preferRelativeResize="0"/>
          <p:nvPr/>
        </p:nvPicPr>
        <p:blipFill>
          <a:blip r:embed="rId4">
            <a:alphaModFix/>
          </a:blip>
          <a:stretch>
            <a:fillRect/>
          </a:stretch>
        </p:blipFill>
        <p:spPr>
          <a:xfrm>
            <a:off x="4861525" y="339050"/>
            <a:ext cx="855949" cy="798899"/>
          </a:xfrm>
          <a:prstGeom prst="rect">
            <a:avLst/>
          </a:prstGeom>
          <a:noFill/>
          <a:ln>
            <a:noFill/>
          </a:ln>
        </p:spPr>
      </p:pic>
      <p:sp>
        <p:nvSpPr>
          <p:cNvPr id="82" name="Shape 82"/>
          <p:cNvSpPr txBox="1"/>
          <p:nvPr/>
        </p:nvSpPr>
        <p:spPr>
          <a:xfrm>
            <a:off x="335250" y="3630325"/>
            <a:ext cx="4256700" cy="496500"/>
          </a:xfrm>
          <a:prstGeom prst="rect">
            <a:avLst/>
          </a:prstGeom>
          <a:noFill/>
          <a:ln>
            <a:noFill/>
          </a:ln>
        </p:spPr>
        <p:txBody>
          <a:bodyPr lIns="91425" tIns="91425" rIns="91425" bIns="91425" anchor="t" anchorCtr="0">
            <a:noAutofit/>
          </a:bodyPr>
          <a:lstStyle/>
          <a:p>
            <a:pPr lvl="0">
              <a:spcBef>
                <a:spcPts val="0"/>
              </a:spcBef>
              <a:buNone/>
            </a:pPr>
            <a:r>
              <a:rPr lang="en"/>
              <a:t>The SINGA Team</a:t>
            </a:r>
          </a:p>
          <a:p>
            <a:pPr lvl="0">
              <a:spcBef>
                <a:spcPts val="0"/>
              </a:spcBef>
              <a:buNone/>
            </a:pPr>
            <a:r>
              <a:rPr lang="en"/>
              <a:t>Nov 2, 2016</a:t>
            </a:r>
          </a:p>
        </p:txBody>
      </p:sp>
      <p:pic>
        <p:nvPicPr>
          <p:cNvPr id="83" name="Shape 83" descr="nus.png"/>
          <p:cNvPicPr preferRelativeResize="0"/>
          <p:nvPr/>
        </p:nvPicPr>
        <p:blipFill>
          <a:blip r:embed="rId5">
            <a:alphaModFix/>
          </a:blip>
          <a:stretch>
            <a:fillRect/>
          </a:stretch>
        </p:blipFill>
        <p:spPr>
          <a:xfrm>
            <a:off x="463100" y="402150"/>
            <a:ext cx="1473099" cy="672700"/>
          </a:xfrm>
          <a:prstGeom prst="rect">
            <a:avLst/>
          </a:prstGeom>
          <a:noFill/>
          <a:ln>
            <a:noFill/>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54"/>
        <p:cNvGrpSpPr/>
        <p:nvPr/>
      </p:nvGrpSpPr>
      <p:grpSpPr>
        <a:xfrm>
          <a:off x="0" y="0"/>
          <a:ext cx="0" cy="0"/>
          <a:chOff x="0" y="0"/>
          <a:chExt cx="0" cy="0"/>
        </a:xfrm>
      </p:grpSpPr>
      <p:sp>
        <p:nvSpPr>
          <p:cNvPr id="155" name="Shape 155"/>
          <p:cNvSpPr txBox="1">
            <a:spLocks noGrp="1"/>
          </p:cNvSpPr>
          <p:nvPr>
            <p:ph type="title"/>
          </p:nvPr>
        </p:nvSpPr>
        <p:spPr>
          <a:xfrm>
            <a:off x="311700" y="445025"/>
            <a:ext cx="8520600" cy="572700"/>
          </a:xfrm>
          <a:prstGeom prst="rect">
            <a:avLst/>
          </a:prstGeom>
        </p:spPr>
        <p:txBody>
          <a:bodyPr lIns="91425" tIns="91425" rIns="91425" bIns="91425" anchor="t" anchorCtr="0">
            <a:noAutofit/>
          </a:bodyPr>
          <a:lstStyle/>
          <a:p>
            <a:pPr lvl="0">
              <a:spcBef>
                <a:spcPts val="0"/>
              </a:spcBef>
              <a:buClr>
                <a:schemeClr val="dk1"/>
              </a:buClr>
              <a:buSzPct val="45833"/>
              <a:buFont typeface="Arial"/>
              <a:buNone/>
            </a:pPr>
            <a:r>
              <a:rPr lang="en" sz="2400" b="1">
                <a:solidFill>
                  <a:srgbClr val="434343"/>
                </a:solidFill>
              </a:rPr>
              <a:t>The</a:t>
            </a:r>
            <a:r>
              <a:rPr lang="en" sz="2400" b="1">
                <a:solidFill>
                  <a:schemeClr val="dk2"/>
                </a:solidFill>
              </a:rPr>
              <a:t> </a:t>
            </a:r>
            <a:r>
              <a:rPr lang="en" sz="2400" b="1">
                <a:solidFill>
                  <a:srgbClr val="FF0000"/>
                </a:solidFill>
              </a:rPr>
              <a:t>Practice</a:t>
            </a:r>
            <a:r>
              <a:rPr lang="en" sz="2400" b="1">
                <a:solidFill>
                  <a:schemeClr val="dk2"/>
                </a:solidFill>
              </a:rPr>
              <a:t> </a:t>
            </a:r>
            <a:r>
              <a:rPr lang="en" sz="2400" b="1">
                <a:solidFill>
                  <a:srgbClr val="434343"/>
                </a:solidFill>
              </a:rPr>
              <a:t>of Deep Learning</a:t>
            </a:r>
          </a:p>
        </p:txBody>
      </p:sp>
      <p:sp>
        <p:nvSpPr>
          <p:cNvPr id="156" name="Shape 156"/>
          <p:cNvSpPr txBox="1">
            <a:spLocks noGrp="1"/>
          </p:cNvSpPr>
          <p:nvPr>
            <p:ph type="body" idx="1"/>
          </p:nvPr>
        </p:nvSpPr>
        <p:spPr>
          <a:xfrm>
            <a:off x="311700" y="1152475"/>
            <a:ext cx="8520600" cy="3416400"/>
          </a:xfrm>
          <a:prstGeom prst="rect">
            <a:avLst/>
          </a:prstGeom>
        </p:spPr>
        <p:txBody>
          <a:bodyPr lIns="91425" tIns="91425" rIns="91425" bIns="91425" anchor="t" anchorCtr="0">
            <a:noAutofit/>
          </a:bodyPr>
          <a:lstStyle/>
          <a:p>
            <a:pPr lvl="0">
              <a:spcBef>
                <a:spcPts val="0"/>
              </a:spcBef>
              <a:buNone/>
            </a:pPr>
            <a:r>
              <a:rPr lang="en" dirty="0"/>
              <a:t>Still hard to develop from scratch and build applications by non-experts</a:t>
            </a:r>
          </a:p>
          <a:p>
            <a:pPr lvl="0">
              <a:spcBef>
                <a:spcPts val="0"/>
              </a:spcBef>
              <a:buNone/>
            </a:pPr>
            <a:r>
              <a:rPr lang="en" dirty="0"/>
              <a:t>Three challenges: Design, Train and Deploy</a:t>
            </a:r>
          </a:p>
          <a:p>
            <a:pPr lvl="0">
              <a:spcBef>
                <a:spcPts val="0"/>
              </a:spcBef>
              <a:buNone/>
            </a:pPr>
            <a:endParaRPr dirty="0"/>
          </a:p>
          <a:p>
            <a:pPr lvl="0">
              <a:spcBef>
                <a:spcPts val="0"/>
              </a:spcBef>
              <a:buNone/>
            </a:pPr>
            <a:r>
              <a:rPr lang="en" b="1" dirty="0">
                <a:solidFill>
                  <a:srgbClr val="000000"/>
                </a:solidFill>
              </a:rPr>
              <a:t>Model Zoo:</a:t>
            </a:r>
            <a:r>
              <a:rPr lang="en" dirty="0"/>
              <a:t>  </a:t>
            </a:r>
            <a:r>
              <a:rPr lang="en" b="1" dirty="0">
                <a:solidFill>
                  <a:srgbClr val="FF0000"/>
                </a:solidFill>
              </a:rPr>
              <a:t>Design</a:t>
            </a:r>
            <a:r>
              <a:rPr lang="en" dirty="0"/>
              <a:t> from reference models provided by experts</a:t>
            </a:r>
          </a:p>
          <a:p>
            <a:pPr lvl="0">
              <a:spcBef>
                <a:spcPts val="0"/>
              </a:spcBef>
              <a:buNone/>
            </a:pPr>
            <a:r>
              <a:rPr lang="en" b="1" dirty="0">
                <a:solidFill>
                  <a:srgbClr val="000000"/>
                </a:solidFill>
              </a:rPr>
              <a:t>SINGA:</a:t>
            </a:r>
            <a:r>
              <a:rPr lang="en" dirty="0"/>
              <a:t> </a:t>
            </a:r>
            <a:r>
              <a:rPr lang="en" b="1" dirty="0">
                <a:solidFill>
                  <a:srgbClr val="FF0000"/>
                </a:solidFill>
              </a:rPr>
              <a:t>Train</a:t>
            </a:r>
            <a:r>
              <a:rPr lang="en" dirty="0"/>
              <a:t> deep learning models at scale transparently with hardwares</a:t>
            </a:r>
          </a:p>
          <a:p>
            <a:pPr lvl="0">
              <a:spcBef>
                <a:spcPts val="0"/>
              </a:spcBef>
              <a:buNone/>
            </a:pPr>
            <a:r>
              <a:rPr lang="en" b="1" dirty="0">
                <a:solidFill>
                  <a:srgbClr val="000000"/>
                </a:solidFill>
              </a:rPr>
              <a:t>Rafiki: </a:t>
            </a:r>
            <a:r>
              <a:rPr lang="en" b="1" dirty="0">
                <a:solidFill>
                  <a:srgbClr val="FF0000"/>
                </a:solidFill>
              </a:rPr>
              <a:t>Deploy</a:t>
            </a:r>
            <a:r>
              <a:rPr lang="en" dirty="0"/>
              <a:t> deep learning models as a service for applications</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60"/>
        <p:cNvGrpSpPr/>
        <p:nvPr/>
      </p:nvGrpSpPr>
      <p:grpSpPr>
        <a:xfrm>
          <a:off x="0" y="0"/>
          <a:ext cx="0" cy="0"/>
          <a:chOff x="0" y="0"/>
          <a:chExt cx="0" cy="0"/>
        </a:xfrm>
      </p:grpSpPr>
      <p:sp>
        <p:nvSpPr>
          <p:cNvPr id="161" name="Shape 161"/>
          <p:cNvSpPr txBox="1">
            <a:spLocks noGrp="1"/>
          </p:cNvSpPr>
          <p:nvPr>
            <p:ph type="title"/>
          </p:nvPr>
        </p:nvSpPr>
        <p:spPr>
          <a:xfrm>
            <a:off x="311700" y="445025"/>
            <a:ext cx="8520600" cy="572700"/>
          </a:xfrm>
          <a:prstGeom prst="rect">
            <a:avLst/>
          </a:prstGeom>
        </p:spPr>
        <p:txBody>
          <a:bodyPr lIns="91425" tIns="91425" rIns="91425" bIns="91425" anchor="t" anchorCtr="0">
            <a:noAutofit/>
          </a:bodyPr>
          <a:lstStyle/>
          <a:p>
            <a:pPr lvl="0">
              <a:spcBef>
                <a:spcPts val="0"/>
              </a:spcBef>
              <a:buNone/>
            </a:pPr>
            <a:r>
              <a:rPr lang="en"/>
              <a:t>Rafiki’s System Overview</a:t>
            </a:r>
            <a:br>
              <a:rPr lang="en"/>
            </a:br>
            <a:endParaRPr lang="en"/>
          </a:p>
        </p:txBody>
      </p:sp>
      <p:pic>
        <p:nvPicPr>
          <p:cNvPr id="162" name="Shape 162" descr="sw.png"/>
          <p:cNvPicPr preferRelativeResize="0"/>
          <p:nvPr/>
        </p:nvPicPr>
        <p:blipFill>
          <a:blip r:embed="rId3">
            <a:alphaModFix/>
          </a:blip>
          <a:stretch>
            <a:fillRect/>
          </a:stretch>
        </p:blipFill>
        <p:spPr>
          <a:xfrm>
            <a:off x="784644" y="1440050"/>
            <a:ext cx="7419011" cy="3108050"/>
          </a:xfrm>
          <a:prstGeom prst="rect">
            <a:avLst/>
          </a:prstGeom>
          <a:noFill/>
          <a:ln>
            <a:noFill/>
          </a:ln>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66"/>
        <p:cNvGrpSpPr/>
        <p:nvPr/>
      </p:nvGrpSpPr>
      <p:grpSpPr>
        <a:xfrm>
          <a:off x="0" y="0"/>
          <a:ext cx="0" cy="0"/>
          <a:chOff x="0" y="0"/>
          <a:chExt cx="0" cy="0"/>
        </a:xfrm>
      </p:grpSpPr>
      <p:sp>
        <p:nvSpPr>
          <p:cNvPr id="167" name="Shape 167"/>
          <p:cNvSpPr/>
          <p:nvPr/>
        </p:nvSpPr>
        <p:spPr>
          <a:xfrm>
            <a:off x="694675" y="990275"/>
            <a:ext cx="7662000" cy="1416600"/>
          </a:xfrm>
          <a:prstGeom prst="roundRect">
            <a:avLst>
              <a:gd name="adj" fmla="val 16667"/>
            </a:avLst>
          </a:prstGeom>
          <a:solidFill>
            <a:schemeClr val="lt2"/>
          </a:solidFill>
          <a:ln w="9525" cap="flat" cmpd="sng">
            <a:solidFill>
              <a:schemeClr val="dk2"/>
            </a:solidFill>
            <a:prstDash val="solid"/>
            <a:round/>
            <a:headEnd type="none" w="med" len="med"/>
            <a:tailEnd type="none" w="med" len="med"/>
          </a:ln>
        </p:spPr>
        <p:txBody>
          <a:bodyPr lIns="91425" tIns="91425" rIns="91425" bIns="91425" anchor="ctr" anchorCtr="0">
            <a:noAutofit/>
          </a:bodyPr>
          <a:lstStyle/>
          <a:p>
            <a:pPr lvl="0">
              <a:spcBef>
                <a:spcPts val="0"/>
              </a:spcBef>
              <a:buNone/>
            </a:pPr>
            <a:endParaRPr/>
          </a:p>
        </p:txBody>
      </p:sp>
      <p:sp>
        <p:nvSpPr>
          <p:cNvPr id="168" name="Shape 168"/>
          <p:cNvSpPr txBox="1">
            <a:spLocks noGrp="1"/>
          </p:cNvSpPr>
          <p:nvPr>
            <p:ph type="title"/>
          </p:nvPr>
        </p:nvSpPr>
        <p:spPr>
          <a:xfrm>
            <a:off x="311700" y="445025"/>
            <a:ext cx="8520600" cy="572700"/>
          </a:xfrm>
          <a:prstGeom prst="rect">
            <a:avLst/>
          </a:prstGeom>
        </p:spPr>
        <p:txBody>
          <a:bodyPr lIns="91425" tIns="91425" rIns="91425" bIns="91425" anchor="t" anchorCtr="0">
            <a:noAutofit/>
          </a:bodyPr>
          <a:lstStyle/>
          <a:p>
            <a:pPr lvl="0">
              <a:spcBef>
                <a:spcPts val="0"/>
              </a:spcBef>
              <a:buNone/>
            </a:pPr>
            <a:r>
              <a:rPr lang="en"/>
              <a:t>Rafiki Work Flow</a:t>
            </a:r>
          </a:p>
        </p:txBody>
      </p:sp>
      <p:pic>
        <p:nvPicPr>
          <p:cNvPr id="169" name="Shape 169" descr="images.png"/>
          <p:cNvPicPr preferRelativeResize="0"/>
          <p:nvPr/>
        </p:nvPicPr>
        <p:blipFill>
          <a:blip r:embed="rId3">
            <a:alphaModFix/>
          </a:blip>
          <a:stretch>
            <a:fillRect/>
          </a:stretch>
        </p:blipFill>
        <p:spPr>
          <a:xfrm>
            <a:off x="859700" y="3862550"/>
            <a:ext cx="876950" cy="876950"/>
          </a:xfrm>
          <a:prstGeom prst="rect">
            <a:avLst/>
          </a:prstGeom>
          <a:noFill/>
          <a:ln>
            <a:noFill/>
          </a:ln>
        </p:spPr>
      </p:pic>
      <p:pic>
        <p:nvPicPr>
          <p:cNvPr id="170" name="Shape 170" descr="expert-icon.jpg"/>
          <p:cNvPicPr preferRelativeResize="0"/>
          <p:nvPr/>
        </p:nvPicPr>
        <p:blipFill>
          <a:blip r:embed="rId4">
            <a:alphaModFix/>
          </a:blip>
          <a:stretch>
            <a:fillRect/>
          </a:stretch>
        </p:blipFill>
        <p:spPr>
          <a:xfrm>
            <a:off x="7285298" y="3786348"/>
            <a:ext cx="790500" cy="790500"/>
          </a:xfrm>
          <a:prstGeom prst="rect">
            <a:avLst/>
          </a:prstGeom>
          <a:noFill/>
          <a:ln>
            <a:noFill/>
          </a:ln>
        </p:spPr>
      </p:pic>
      <p:sp>
        <p:nvSpPr>
          <p:cNvPr id="171" name="Shape 171"/>
          <p:cNvSpPr/>
          <p:nvPr/>
        </p:nvSpPr>
        <p:spPr>
          <a:xfrm>
            <a:off x="2460900" y="2682575"/>
            <a:ext cx="3418416" cy="2015064"/>
          </a:xfrm>
          <a:prstGeom prst="cloud">
            <a:avLst/>
          </a:prstGeom>
          <a:solidFill>
            <a:schemeClr val="lt2"/>
          </a:solidFill>
          <a:ln w="9525" cap="flat" cmpd="sng">
            <a:solidFill>
              <a:schemeClr val="dk2"/>
            </a:solidFill>
            <a:prstDash val="solid"/>
            <a:round/>
            <a:headEnd type="none" w="med" len="med"/>
            <a:tailEnd type="none" w="med" len="med"/>
          </a:ln>
        </p:spPr>
        <p:txBody>
          <a:bodyPr lIns="91425" tIns="91425" rIns="91425" bIns="91425" anchor="ctr" anchorCtr="0">
            <a:noAutofit/>
          </a:bodyPr>
          <a:lstStyle/>
          <a:p>
            <a:pPr lvl="0">
              <a:spcBef>
                <a:spcPts val="0"/>
              </a:spcBef>
              <a:buNone/>
            </a:pPr>
            <a:endParaRPr/>
          </a:p>
        </p:txBody>
      </p:sp>
      <p:sp>
        <p:nvSpPr>
          <p:cNvPr id="172" name="Shape 172"/>
          <p:cNvSpPr/>
          <p:nvPr/>
        </p:nvSpPr>
        <p:spPr>
          <a:xfrm>
            <a:off x="694675" y="2712150"/>
            <a:ext cx="1352400" cy="805500"/>
          </a:xfrm>
          <a:prstGeom prst="rect">
            <a:avLst/>
          </a:prstGeom>
          <a:solidFill>
            <a:schemeClr val="lt2"/>
          </a:solidFill>
          <a:ln w="9525" cap="flat" cmpd="sng">
            <a:solidFill>
              <a:schemeClr val="dk2"/>
            </a:solidFill>
            <a:prstDash val="solid"/>
            <a:round/>
            <a:headEnd type="none" w="med" len="med"/>
            <a:tailEnd type="none" w="med" len="med"/>
          </a:ln>
        </p:spPr>
        <p:txBody>
          <a:bodyPr lIns="91425" tIns="91425" rIns="91425" bIns="91425" anchor="ctr" anchorCtr="0">
            <a:noAutofit/>
          </a:bodyPr>
          <a:lstStyle/>
          <a:p>
            <a:pPr lvl="0">
              <a:spcBef>
                <a:spcPts val="0"/>
              </a:spcBef>
              <a:buNone/>
            </a:pPr>
            <a:endParaRPr/>
          </a:p>
        </p:txBody>
      </p:sp>
      <p:sp>
        <p:nvSpPr>
          <p:cNvPr id="173" name="Shape 173"/>
          <p:cNvSpPr/>
          <p:nvPr/>
        </p:nvSpPr>
        <p:spPr>
          <a:xfrm>
            <a:off x="890575" y="3600100"/>
            <a:ext cx="960600" cy="180000"/>
          </a:xfrm>
          <a:prstGeom prst="can">
            <a:avLst>
              <a:gd name="adj" fmla="val 25000"/>
            </a:avLst>
          </a:prstGeom>
          <a:solidFill>
            <a:schemeClr val="lt2"/>
          </a:solidFill>
          <a:ln w="9525" cap="flat" cmpd="sng">
            <a:solidFill>
              <a:schemeClr val="dk2"/>
            </a:solidFill>
            <a:prstDash val="solid"/>
            <a:round/>
            <a:headEnd type="none" w="med" len="med"/>
            <a:tailEnd type="none" w="med" len="med"/>
          </a:ln>
        </p:spPr>
        <p:txBody>
          <a:bodyPr lIns="91425" tIns="91425" rIns="91425" bIns="91425" anchor="ctr" anchorCtr="0">
            <a:noAutofit/>
          </a:bodyPr>
          <a:lstStyle/>
          <a:p>
            <a:pPr lvl="0">
              <a:spcBef>
                <a:spcPts val="0"/>
              </a:spcBef>
              <a:buNone/>
            </a:pPr>
            <a:endParaRPr/>
          </a:p>
        </p:txBody>
      </p:sp>
      <p:sp>
        <p:nvSpPr>
          <p:cNvPr id="174" name="Shape 174"/>
          <p:cNvSpPr/>
          <p:nvPr/>
        </p:nvSpPr>
        <p:spPr>
          <a:xfrm>
            <a:off x="7200250" y="3502637"/>
            <a:ext cx="960600" cy="180000"/>
          </a:xfrm>
          <a:prstGeom prst="can">
            <a:avLst>
              <a:gd name="adj" fmla="val 25000"/>
            </a:avLst>
          </a:prstGeom>
          <a:solidFill>
            <a:schemeClr val="lt2"/>
          </a:solidFill>
          <a:ln w="9525" cap="flat" cmpd="sng">
            <a:solidFill>
              <a:schemeClr val="dk2"/>
            </a:solidFill>
            <a:prstDash val="solid"/>
            <a:round/>
            <a:headEnd type="none" w="med" len="med"/>
            <a:tailEnd type="none" w="med" len="med"/>
          </a:ln>
        </p:spPr>
        <p:txBody>
          <a:bodyPr lIns="91425" tIns="91425" rIns="91425" bIns="91425" anchor="ctr" anchorCtr="0">
            <a:noAutofit/>
          </a:bodyPr>
          <a:lstStyle/>
          <a:p>
            <a:pPr lvl="0">
              <a:spcBef>
                <a:spcPts val="0"/>
              </a:spcBef>
              <a:buNone/>
            </a:pPr>
            <a:endParaRPr/>
          </a:p>
        </p:txBody>
      </p:sp>
      <p:sp>
        <p:nvSpPr>
          <p:cNvPr id="175" name="Shape 175"/>
          <p:cNvSpPr/>
          <p:nvPr/>
        </p:nvSpPr>
        <p:spPr>
          <a:xfrm>
            <a:off x="7004350" y="2635950"/>
            <a:ext cx="1352400" cy="805500"/>
          </a:xfrm>
          <a:prstGeom prst="rect">
            <a:avLst/>
          </a:prstGeom>
          <a:solidFill>
            <a:schemeClr val="lt2"/>
          </a:solidFill>
          <a:ln w="9525" cap="flat" cmpd="sng">
            <a:solidFill>
              <a:schemeClr val="dk2"/>
            </a:solidFill>
            <a:prstDash val="solid"/>
            <a:round/>
            <a:headEnd type="none" w="med" len="med"/>
            <a:tailEnd type="none" w="med" len="med"/>
          </a:ln>
        </p:spPr>
        <p:txBody>
          <a:bodyPr lIns="91425" tIns="91425" rIns="91425" bIns="91425" anchor="ctr" anchorCtr="0">
            <a:noAutofit/>
          </a:bodyPr>
          <a:lstStyle/>
          <a:p>
            <a:pPr lvl="0">
              <a:spcBef>
                <a:spcPts val="0"/>
              </a:spcBef>
              <a:buNone/>
            </a:pPr>
            <a:endParaRPr/>
          </a:p>
        </p:txBody>
      </p:sp>
      <p:sp>
        <p:nvSpPr>
          <p:cNvPr id="176" name="Shape 176"/>
          <p:cNvSpPr txBox="1"/>
          <p:nvPr/>
        </p:nvSpPr>
        <p:spPr>
          <a:xfrm>
            <a:off x="3723539" y="4106394"/>
            <a:ext cx="1101000" cy="359700"/>
          </a:xfrm>
          <a:prstGeom prst="rect">
            <a:avLst/>
          </a:prstGeom>
          <a:noFill/>
          <a:ln>
            <a:noFill/>
          </a:ln>
        </p:spPr>
        <p:txBody>
          <a:bodyPr lIns="91425" tIns="91425" rIns="91425" bIns="91425" anchor="t" anchorCtr="0">
            <a:noAutofit/>
          </a:bodyPr>
          <a:lstStyle/>
          <a:p>
            <a:pPr lvl="0">
              <a:spcBef>
                <a:spcPts val="0"/>
              </a:spcBef>
              <a:buNone/>
            </a:pPr>
            <a:r>
              <a:rPr lang="en" b="1"/>
              <a:t>Model Zoo （Gist）</a:t>
            </a:r>
          </a:p>
        </p:txBody>
      </p:sp>
      <p:sp>
        <p:nvSpPr>
          <p:cNvPr id="177" name="Shape 177"/>
          <p:cNvSpPr/>
          <p:nvPr/>
        </p:nvSpPr>
        <p:spPr>
          <a:xfrm>
            <a:off x="1536875" y="2848800"/>
            <a:ext cx="332400" cy="532200"/>
          </a:xfrm>
          <a:prstGeom prst="diamond">
            <a:avLst/>
          </a:prstGeom>
          <a:solidFill>
            <a:srgbClr val="9FC5E8"/>
          </a:solidFill>
          <a:ln w="9525" cap="flat" cmpd="sng">
            <a:solidFill>
              <a:schemeClr val="dk2"/>
            </a:solidFill>
            <a:prstDash val="solid"/>
            <a:round/>
            <a:headEnd type="none" w="med" len="med"/>
            <a:tailEnd type="none" w="med" len="med"/>
          </a:ln>
        </p:spPr>
        <p:txBody>
          <a:bodyPr lIns="91425" tIns="91425" rIns="91425" bIns="91425" anchor="ctr" anchorCtr="0">
            <a:noAutofit/>
          </a:bodyPr>
          <a:lstStyle/>
          <a:p>
            <a:pPr lvl="0">
              <a:spcBef>
                <a:spcPts val="0"/>
              </a:spcBef>
              <a:buNone/>
            </a:pPr>
            <a:endParaRPr/>
          </a:p>
        </p:txBody>
      </p:sp>
      <p:sp>
        <p:nvSpPr>
          <p:cNvPr id="178" name="Shape 178"/>
          <p:cNvSpPr/>
          <p:nvPr/>
        </p:nvSpPr>
        <p:spPr>
          <a:xfrm>
            <a:off x="3137725" y="3517650"/>
            <a:ext cx="332400" cy="532200"/>
          </a:xfrm>
          <a:prstGeom prst="diamond">
            <a:avLst/>
          </a:prstGeom>
          <a:solidFill>
            <a:srgbClr val="9FC5E8"/>
          </a:solidFill>
          <a:ln w="9525" cap="flat" cmpd="sng">
            <a:solidFill>
              <a:schemeClr val="dk2"/>
            </a:solidFill>
            <a:prstDash val="solid"/>
            <a:round/>
            <a:headEnd type="none" w="med" len="med"/>
            <a:tailEnd type="none" w="med" len="med"/>
          </a:ln>
        </p:spPr>
        <p:txBody>
          <a:bodyPr lIns="91425" tIns="91425" rIns="91425" bIns="91425" anchor="ctr" anchorCtr="0">
            <a:noAutofit/>
          </a:bodyPr>
          <a:lstStyle/>
          <a:p>
            <a:pPr lvl="0">
              <a:spcBef>
                <a:spcPts val="0"/>
              </a:spcBef>
              <a:buNone/>
            </a:pPr>
            <a:endParaRPr/>
          </a:p>
        </p:txBody>
      </p:sp>
      <p:cxnSp>
        <p:nvCxnSpPr>
          <p:cNvPr id="179" name="Shape 179"/>
          <p:cNvCxnSpPr/>
          <p:nvPr/>
        </p:nvCxnSpPr>
        <p:spPr>
          <a:xfrm flipH="1">
            <a:off x="3879000" y="2984400"/>
            <a:ext cx="7500" cy="1064100"/>
          </a:xfrm>
          <a:prstGeom prst="straightConnector1">
            <a:avLst/>
          </a:prstGeom>
          <a:noFill/>
          <a:ln w="9525" cap="flat" cmpd="sng">
            <a:solidFill>
              <a:schemeClr val="dk2"/>
            </a:solidFill>
            <a:prstDash val="solid"/>
            <a:round/>
            <a:headEnd type="none" w="lg" len="lg"/>
            <a:tailEnd type="none" w="lg" len="lg"/>
          </a:ln>
        </p:spPr>
      </p:cxnSp>
      <p:sp>
        <p:nvSpPr>
          <p:cNvPr id="180" name="Shape 180"/>
          <p:cNvSpPr txBox="1"/>
          <p:nvPr/>
        </p:nvSpPr>
        <p:spPr>
          <a:xfrm>
            <a:off x="902925" y="4739500"/>
            <a:ext cx="790500" cy="325200"/>
          </a:xfrm>
          <a:prstGeom prst="rect">
            <a:avLst/>
          </a:prstGeom>
          <a:noFill/>
          <a:ln>
            <a:noFill/>
          </a:ln>
        </p:spPr>
        <p:txBody>
          <a:bodyPr lIns="91425" tIns="91425" rIns="91425" bIns="91425" anchor="t" anchorCtr="0">
            <a:noAutofit/>
          </a:bodyPr>
          <a:lstStyle/>
          <a:p>
            <a:pPr lvl="0">
              <a:spcBef>
                <a:spcPts val="0"/>
              </a:spcBef>
              <a:buNone/>
            </a:pPr>
            <a:r>
              <a:rPr lang="en"/>
              <a:t>Expert</a:t>
            </a:r>
          </a:p>
        </p:txBody>
      </p:sp>
      <p:sp>
        <p:nvSpPr>
          <p:cNvPr id="181" name="Shape 181"/>
          <p:cNvSpPr txBox="1"/>
          <p:nvPr/>
        </p:nvSpPr>
        <p:spPr>
          <a:xfrm>
            <a:off x="6960550" y="4587100"/>
            <a:ext cx="1440000" cy="325200"/>
          </a:xfrm>
          <a:prstGeom prst="rect">
            <a:avLst/>
          </a:prstGeom>
          <a:noFill/>
          <a:ln>
            <a:noFill/>
          </a:ln>
        </p:spPr>
        <p:txBody>
          <a:bodyPr lIns="91425" tIns="91425" rIns="91425" bIns="91425" anchor="t" anchorCtr="0">
            <a:noAutofit/>
          </a:bodyPr>
          <a:lstStyle/>
          <a:p>
            <a:pPr lvl="0" algn="ctr" rtl="0">
              <a:spcBef>
                <a:spcPts val="0"/>
              </a:spcBef>
              <a:buNone/>
            </a:pPr>
            <a:r>
              <a:rPr lang="en"/>
              <a:t>Normal User</a:t>
            </a:r>
          </a:p>
        </p:txBody>
      </p:sp>
      <p:sp>
        <p:nvSpPr>
          <p:cNvPr id="182" name="Shape 182"/>
          <p:cNvSpPr txBox="1"/>
          <p:nvPr/>
        </p:nvSpPr>
        <p:spPr>
          <a:xfrm>
            <a:off x="3723550" y="990275"/>
            <a:ext cx="876900" cy="483600"/>
          </a:xfrm>
          <a:prstGeom prst="rect">
            <a:avLst/>
          </a:prstGeom>
          <a:noFill/>
          <a:ln>
            <a:noFill/>
          </a:ln>
        </p:spPr>
        <p:txBody>
          <a:bodyPr lIns="91425" tIns="91425" rIns="91425" bIns="91425" anchor="ctr" anchorCtr="0">
            <a:noAutofit/>
          </a:bodyPr>
          <a:lstStyle/>
          <a:p>
            <a:pPr lvl="0" rtl="0">
              <a:spcBef>
                <a:spcPts val="0"/>
              </a:spcBef>
              <a:buNone/>
            </a:pPr>
            <a:r>
              <a:rPr lang="en" b="1">
                <a:solidFill>
                  <a:schemeClr val="dk1"/>
                </a:solidFill>
              </a:rPr>
              <a:t>Rafiki</a:t>
            </a:r>
          </a:p>
        </p:txBody>
      </p:sp>
      <p:sp>
        <p:nvSpPr>
          <p:cNvPr id="183" name="Shape 183"/>
          <p:cNvSpPr/>
          <p:nvPr/>
        </p:nvSpPr>
        <p:spPr>
          <a:xfrm>
            <a:off x="2536350" y="1505025"/>
            <a:ext cx="332400" cy="532200"/>
          </a:xfrm>
          <a:prstGeom prst="diamond">
            <a:avLst/>
          </a:prstGeom>
          <a:solidFill>
            <a:srgbClr val="9FC5E8"/>
          </a:solidFill>
          <a:ln w="9525" cap="flat" cmpd="sng">
            <a:solidFill>
              <a:schemeClr val="dk2"/>
            </a:solidFill>
            <a:prstDash val="solid"/>
            <a:round/>
            <a:headEnd type="none" w="med" len="med"/>
            <a:tailEnd type="none" w="med" len="med"/>
          </a:ln>
        </p:spPr>
        <p:txBody>
          <a:bodyPr lIns="91425" tIns="91425" rIns="91425" bIns="91425" anchor="ctr" anchorCtr="0">
            <a:noAutofit/>
          </a:bodyPr>
          <a:lstStyle/>
          <a:p>
            <a:pPr lvl="0">
              <a:spcBef>
                <a:spcPts val="0"/>
              </a:spcBef>
              <a:buNone/>
            </a:pPr>
            <a:endParaRPr/>
          </a:p>
        </p:txBody>
      </p:sp>
      <p:sp>
        <p:nvSpPr>
          <p:cNvPr id="184" name="Shape 184"/>
          <p:cNvSpPr/>
          <p:nvPr/>
        </p:nvSpPr>
        <p:spPr>
          <a:xfrm>
            <a:off x="5068900" y="2985450"/>
            <a:ext cx="332400" cy="532200"/>
          </a:xfrm>
          <a:prstGeom prst="diamond">
            <a:avLst/>
          </a:prstGeom>
          <a:solidFill>
            <a:srgbClr val="DD7E6B"/>
          </a:solidFill>
          <a:ln w="9525" cap="flat" cmpd="sng">
            <a:solidFill>
              <a:schemeClr val="dk2"/>
            </a:solidFill>
            <a:prstDash val="solid"/>
            <a:round/>
            <a:headEnd type="none" w="med" len="med"/>
            <a:tailEnd type="none" w="med" len="med"/>
          </a:ln>
        </p:spPr>
        <p:txBody>
          <a:bodyPr lIns="91425" tIns="91425" rIns="91425" bIns="91425" anchor="ctr" anchorCtr="0">
            <a:noAutofit/>
          </a:bodyPr>
          <a:lstStyle/>
          <a:p>
            <a:pPr lvl="0">
              <a:spcBef>
                <a:spcPts val="0"/>
              </a:spcBef>
              <a:buNone/>
            </a:pPr>
            <a:endParaRPr/>
          </a:p>
        </p:txBody>
      </p:sp>
      <p:sp>
        <p:nvSpPr>
          <p:cNvPr id="185" name="Shape 185"/>
          <p:cNvSpPr/>
          <p:nvPr/>
        </p:nvSpPr>
        <p:spPr>
          <a:xfrm>
            <a:off x="4625500" y="1419037"/>
            <a:ext cx="332400" cy="532200"/>
          </a:xfrm>
          <a:prstGeom prst="diamond">
            <a:avLst/>
          </a:prstGeom>
          <a:solidFill>
            <a:srgbClr val="DD7E6B"/>
          </a:solidFill>
          <a:ln w="9525" cap="flat" cmpd="sng">
            <a:solidFill>
              <a:schemeClr val="dk2"/>
            </a:solidFill>
            <a:prstDash val="solid"/>
            <a:round/>
            <a:headEnd type="none" w="med" len="med"/>
            <a:tailEnd type="none" w="med" len="med"/>
          </a:ln>
        </p:spPr>
        <p:txBody>
          <a:bodyPr lIns="91425" tIns="91425" rIns="91425" bIns="91425" anchor="ctr" anchorCtr="0">
            <a:noAutofit/>
          </a:bodyPr>
          <a:lstStyle/>
          <a:p>
            <a:pPr lvl="0">
              <a:spcBef>
                <a:spcPts val="0"/>
              </a:spcBef>
              <a:buNone/>
            </a:pPr>
            <a:endParaRPr/>
          </a:p>
        </p:txBody>
      </p:sp>
      <p:grpSp>
        <p:nvGrpSpPr>
          <p:cNvPr id="186" name="Shape 186"/>
          <p:cNvGrpSpPr/>
          <p:nvPr/>
        </p:nvGrpSpPr>
        <p:grpSpPr>
          <a:xfrm>
            <a:off x="5579525" y="1419049"/>
            <a:ext cx="406500" cy="521150"/>
            <a:chOff x="5579525" y="1419050"/>
            <a:chExt cx="406500" cy="521150"/>
          </a:xfrm>
        </p:grpSpPr>
        <p:sp>
          <p:nvSpPr>
            <p:cNvPr id="187" name="Shape 187"/>
            <p:cNvSpPr/>
            <p:nvPr/>
          </p:nvSpPr>
          <p:spPr>
            <a:xfrm>
              <a:off x="5609085" y="1419050"/>
              <a:ext cx="332400" cy="258600"/>
            </a:xfrm>
            <a:prstGeom prst="triangle">
              <a:avLst>
                <a:gd name="adj" fmla="val 50000"/>
              </a:avLst>
            </a:prstGeom>
            <a:solidFill>
              <a:srgbClr val="DD7E6B"/>
            </a:solidFill>
            <a:ln w="9525" cap="flat" cmpd="sng">
              <a:solidFill>
                <a:schemeClr val="dk2"/>
              </a:solidFill>
              <a:prstDash val="solid"/>
              <a:round/>
              <a:headEnd type="none" w="med" len="med"/>
              <a:tailEnd type="none" w="med" len="med"/>
            </a:ln>
          </p:spPr>
          <p:txBody>
            <a:bodyPr lIns="91425" tIns="91425" rIns="91425" bIns="91425" anchor="ctr" anchorCtr="0">
              <a:noAutofit/>
            </a:bodyPr>
            <a:lstStyle/>
            <a:p>
              <a:pPr lvl="0">
                <a:spcBef>
                  <a:spcPts val="0"/>
                </a:spcBef>
                <a:buNone/>
              </a:pPr>
              <a:endParaRPr/>
            </a:p>
          </p:txBody>
        </p:sp>
        <p:sp>
          <p:nvSpPr>
            <p:cNvPr id="188" name="Shape 188"/>
            <p:cNvSpPr/>
            <p:nvPr/>
          </p:nvSpPr>
          <p:spPr>
            <a:xfrm>
              <a:off x="5579525" y="1529750"/>
              <a:ext cx="406500" cy="325200"/>
            </a:xfrm>
            <a:prstGeom prst="curvedLeftArrow">
              <a:avLst>
                <a:gd name="adj1" fmla="val 25000"/>
                <a:gd name="adj2" fmla="val 50000"/>
                <a:gd name="adj3" fmla="val 25000"/>
              </a:avLst>
            </a:prstGeom>
            <a:solidFill>
              <a:srgbClr val="1DC300"/>
            </a:solidFill>
            <a:ln w="9525" cap="flat" cmpd="sng">
              <a:solidFill>
                <a:schemeClr val="dk2"/>
              </a:solidFill>
              <a:prstDash val="solid"/>
              <a:round/>
              <a:headEnd type="none" w="med" len="med"/>
              <a:tailEnd type="none" w="med" len="med"/>
            </a:ln>
          </p:spPr>
          <p:txBody>
            <a:bodyPr lIns="91425" tIns="91425" rIns="91425" bIns="91425" anchor="ctr" anchorCtr="0">
              <a:noAutofit/>
            </a:bodyPr>
            <a:lstStyle/>
            <a:p>
              <a:pPr lvl="0">
                <a:spcBef>
                  <a:spcPts val="0"/>
                </a:spcBef>
                <a:buNone/>
              </a:pPr>
              <a:endParaRPr/>
            </a:p>
          </p:txBody>
        </p:sp>
        <p:sp>
          <p:nvSpPr>
            <p:cNvPr id="189" name="Shape 189"/>
            <p:cNvSpPr/>
            <p:nvPr/>
          </p:nvSpPr>
          <p:spPr>
            <a:xfrm rot="10800000">
              <a:off x="5609085" y="1681600"/>
              <a:ext cx="332400" cy="258600"/>
            </a:xfrm>
            <a:prstGeom prst="triangle">
              <a:avLst>
                <a:gd name="adj" fmla="val 50000"/>
              </a:avLst>
            </a:prstGeom>
            <a:solidFill>
              <a:srgbClr val="DD7E6B"/>
            </a:solidFill>
            <a:ln w="9525" cap="flat" cmpd="sng">
              <a:solidFill>
                <a:schemeClr val="dk2"/>
              </a:solidFill>
              <a:prstDash val="solid"/>
              <a:round/>
              <a:headEnd type="none" w="med" len="med"/>
              <a:tailEnd type="none" w="med" len="med"/>
            </a:ln>
          </p:spPr>
          <p:txBody>
            <a:bodyPr lIns="91425" tIns="91425" rIns="91425" bIns="91425" anchor="ctr" anchorCtr="0">
              <a:noAutofit/>
            </a:bodyPr>
            <a:lstStyle/>
            <a:p>
              <a:pPr lvl="0">
                <a:spcBef>
                  <a:spcPts val="0"/>
                </a:spcBef>
                <a:buNone/>
              </a:pPr>
              <a:endParaRPr/>
            </a:p>
          </p:txBody>
        </p:sp>
      </p:grpSp>
      <p:grpSp>
        <p:nvGrpSpPr>
          <p:cNvPr id="190" name="Shape 190"/>
          <p:cNvGrpSpPr/>
          <p:nvPr/>
        </p:nvGrpSpPr>
        <p:grpSpPr>
          <a:xfrm>
            <a:off x="1444675" y="1486499"/>
            <a:ext cx="406500" cy="521150"/>
            <a:chOff x="5579525" y="1419050"/>
            <a:chExt cx="406500" cy="521150"/>
          </a:xfrm>
        </p:grpSpPr>
        <p:sp>
          <p:nvSpPr>
            <p:cNvPr id="191" name="Shape 191"/>
            <p:cNvSpPr/>
            <p:nvPr/>
          </p:nvSpPr>
          <p:spPr>
            <a:xfrm>
              <a:off x="5609085" y="1419050"/>
              <a:ext cx="332400" cy="258600"/>
            </a:xfrm>
            <a:prstGeom prst="triangle">
              <a:avLst>
                <a:gd name="adj" fmla="val 50000"/>
              </a:avLst>
            </a:prstGeom>
            <a:solidFill>
              <a:srgbClr val="A2C4C9"/>
            </a:solidFill>
            <a:ln w="9525" cap="flat" cmpd="sng">
              <a:solidFill>
                <a:schemeClr val="dk2"/>
              </a:solidFill>
              <a:prstDash val="solid"/>
              <a:round/>
              <a:headEnd type="none" w="med" len="med"/>
              <a:tailEnd type="none" w="med" len="med"/>
            </a:ln>
          </p:spPr>
          <p:txBody>
            <a:bodyPr lIns="91425" tIns="91425" rIns="91425" bIns="91425" anchor="ctr" anchorCtr="0">
              <a:noAutofit/>
            </a:bodyPr>
            <a:lstStyle/>
            <a:p>
              <a:pPr lvl="0">
                <a:spcBef>
                  <a:spcPts val="0"/>
                </a:spcBef>
                <a:buNone/>
              </a:pPr>
              <a:endParaRPr/>
            </a:p>
          </p:txBody>
        </p:sp>
        <p:sp>
          <p:nvSpPr>
            <p:cNvPr id="192" name="Shape 192"/>
            <p:cNvSpPr/>
            <p:nvPr/>
          </p:nvSpPr>
          <p:spPr>
            <a:xfrm>
              <a:off x="5579525" y="1529750"/>
              <a:ext cx="406500" cy="325200"/>
            </a:xfrm>
            <a:prstGeom prst="curvedLeftArrow">
              <a:avLst>
                <a:gd name="adj1" fmla="val 25000"/>
                <a:gd name="adj2" fmla="val 50000"/>
                <a:gd name="adj3" fmla="val 25000"/>
              </a:avLst>
            </a:prstGeom>
            <a:solidFill>
              <a:srgbClr val="1DC300"/>
            </a:solidFill>
            <a:ln w="9525" cap="flat" cmpd="sng">
              <a:solidFill>
                <a:schemeClr val="dk2"/>
              </a:solidFill>
              <a:prstDash val="solid"/>
              <a:round/>
              <a:headEnd type="none" w="med" len="med"/>
              <a:tailEnd type="none" w="med" len="med"/>
            </a:ln>
          </p:spPr>
          <p:txBody>
            <a:bodyPr lIns="91425" tIns="91425" rIns="91425" bIns="91425" anchor="ctr" anchorCtr="0">
              <a:noAutofit/>
            </a:bodyPr>
            <a:lstStyle/>
            <a:p>
              <a:pPr lvl="0">
                <a:spcBef>
                  <a:spcPts val="0"/>
                </a:spcBef>
                <a:buNone/>
              </a:pPr>
              <a:endParaRPr/>
            </a:p>
          </p:txBody>
        </p:sp>
        <p:sp>
          <p:nvSpPr>
            <p:cNvPr id="193" name="Shape 193"/>
            <p:cNvSpPr/>
            <p:nvPr/>
          </p:nvSpPr>
          <p:spPr>
            <a:xfrm rot="10800000">
              <a:off x="5609085" y="1681600"/>
              <a:ext cx="332400" cy="258600"/>
            </a:xfrm>
            <a:prstGeom prst="triangle">
              <a:avLst>
                <a:gd name="adj" fmla="val 50000"/>
              </a:avLst>
            </a:prstGeom>
            <a:solidFill>
              <a:srgbClr val="9FC5E8"/>
            </a:solidFill>
            <a:ln w="9525" cap="flat" cmpd="sng">
              <a:solidFill>
                <a:schemeClr val="dk2"/>
              </a:solidFill>
              <a:prstDash val="solid"/>
              <a:round/>
              <a:headEnd type="none" w="med" len="med"/>
              <a:tailEnd type="none" w="med" len="med"/>
            </a:ln>
          </p:spPr>
          <p:txBody>
            <a:bodyPr lIns="91425" tIns="91425" rIns="91425" bIns="91425" anchor="ctr" anchorCtr="0">
              <a:noAutofit/>
            </a:bodyPr>
            <a:lstStyle/>
            <a:p>
              <a:pPr lvl="0">
                <a:spcBef>
                  <a:spcPts val="0"/>
                </a:spcBef>
                <a:buNone/>
              </a:pPr>
              <a:endParaRPr/>
            </a:p>
          </p:txBody>
        </p:sp>
      </p:grpSp>
      <p:cxnSp>
        <p:nvCxnSpPr>
          <p:cNvPr id="194" name="Shape 194"/>
          <p:cNvCxnSpPr/>
          <p:nvPr/>
        </p:nvCxnSpPr>
        <p:spPr>
          <a:xfrm>
            <a:off x="1950975" y="3273800"/>
            <a:ext cx="1049400" cy="391800"/>
          </a:xfrm>
          <a:prstGeom prst="straightConnector1">
            <a:avLst/>
          </a:prstGeom>
          <a:noFill/>
          <a:ln w="9525" cap="flat" cmpd="sng">
            <a:solidFill>
              <a:schemeClr val="dk2"/>
            </a:solidFill>
            <a:prstDash val="solid"/>
            <a:round/>
            <a:headEnd type="none" w="lg" len="lg"/>
            <a:tailEnd type="triangle" w="lg" len="lg"/>
          </a:ln>
        </p:spPr>
      </p:cxnSp>
      <p:cxnSp>
        <p:nvCxnSpPr>
          <p:cNvPr id="195" name="Shape 195"/>
          <p:cNvCxnSpPr/>
          <p:nvPr/>
        </p:nvCxnSpPr>
        <p:spPr>
          <a:xfrm rot="10800000">
            <a:off x="2823000" y="2172650"/>
            <a:ext cx="384300" cy="1212000"/>
          </a:xfrm>
          <a:prstGeom prst="straightConnector1">
            <a:avLst/>
          </a:prstGeom>
          <a:noFill/>
          <a:ln w="9525" cap="flat" cmpd="sng">
            <a:solidFill>
              <a:schemeClr val="dk2"/>
            </a:solidFill>
            <a:prstDash val="solid"/>
            <a:round/>
            <a:headEnd type="none" w="lg" len="lg"/>
            <a:tailEnd type="triangle" w="lg" len="lg"/>
          </a:ln>
        </p:spPr>
      </p:cxnSp>
      <p:sp>
        <p:nvSpPr>
          <p:cNvPr id="196" name="Shape 196"/>
          <p:cNvSpPr/>
          <p:nvPr/>
        </p:nvSpPr>
        <p:spPr>
          <a:xfrm>
            <a:off x="4405787" y="3515150"/>
            <a:ext cx="332400" cy="532200"/>
          </a:xfrm>
          <a:prstGeom prst="diamond">
            <a:avLst/>
          </a:prstGeom>
          <a:solidFill>
            <a:srgbClr val="9FC5E8"/>
          </a:solidFill>
          <a:ln w="9525" cap="flat" cmpd="sng">
            <a:solidFill>
              <a:schemeClr val="dk2"/>
            </a:solidFill>
            <a:prstDash val="solid"/>
            <a:round/>
            <a:headEnd type="none" w="med" len="med"/>
            <a:tailEnd type="none" w="med" len="med"/>
          </a:ln>
        </p:spPr>
        <p:txBody>
          <a:bodyPr lIns="91425" tIns="91425" rIns="91425" bIns="91425" anchor="ctr" anchorCtr="0">
            <a:noAutofit/>
          </a:bodyPr>
          <a:lstStyle/>
          <a:p>
            <a:pPr lvl="0">
              <a:spcBef>
                <a:spcPts val="0"/>
              </a:spcBef>
              <a:buNone/>
            </a:pPr>
            <a:endParaRPr/>
          </a:p>
        </p:txBody>
      </p:sp>
      <p:cxnSp>
        <p:nvCxnSpPr>
          <p:cNvPr id="197" name="Shape 197"/>
          <p:cNvCxnSpPr/>
          <p:nvPr/>
        </p:nvCxnSpPr>
        <p:spPr>
          <a:xfrm flipH="1">
            <a:off x="2010075" y="1763775"/>
            <a:ext cx="399000" cy="9900"/>
          </a:xfrm>
          <a:prstGeom prst="straightConnector1">
            <a:avLst/>
          </a:prstGeom>
          <a:noFill/>
          <a:ln w="9525" cap="flat" cmpd="sng">
            <a:solidFill>
              <a:schemeClr val="dk2"/>
            </a:solidFill>
            <a:prstDash val="solid"/>
            <a:round/>
            <a:headEnd type="none" w="lg" len="lg"/>
            <a:tailEnd type="triangle" w="lg" len="lg"/>
          </a:ln>
        </p:spPr>
      </p:cxnSp>
      <p:cxnSp>
        <p:nvCxnSpPr>
          <p:cNvPr id="198" name="Shape 198"/>
          <p:cNvCxnSpPr/>
          <p:nvPr/>
        </p:nvCxnSpPr>
        <p:spPr>
          <a:xfrm rot="10800000" flipH="1">
            <a:off x="3628525" y="3783625"/>
            <a:ext cx="620700" cy="7500"/>
          </a:xfrm>
          <a:prstGeom prst="straightConnector1">
            <a:avLst/>
          </a:prstGeom>
          <a:noFill/>
          <a:ln w="9525" cap="flat" cmpd="sng">
            <a:solidFill>
              <a:schemeClr val="dk2"/>
            </a:solidFill>
            <a:prstDash val="solid"/>
            <a:round/>
            <a:headEnd type="none" w="lg" len="lg"/>
            <a:tailEnd type="triangle" w="lg" len="lg"/>
          </a:ln>
        </p:spPr>
      </p:cxnSp>
      <p:cxnSp>
        <p:nvCxnSpPr>
          <p:cNvPr id="199" name="Shape 199"/>
          <p:cNvCxnSpPr/>
          <p:nvPr/>
        </p:nvCxnSpPr>
        <p:spPr>
          <a:xfrm rot="10800000" flipH="1">
            <a:off x="4862675" y="3488200"/>
            <a:ext cx="199500" cy="236400"/>
          </a:xfrm>
          <a:prstGeom prst="straightConnector1">
            <a:avLst/>
          </a:prstGeom>
          <a:noFill/>
          <a:ln w="9525" cap="flat" cmpd="sng">
            <a:solidFill>
              <a:schemeClr val="dk2"/>
            </a:solidFill>
            <a:prstDash val="solid"/>
            <a:round/>
            <a:headEnd type="none" w="lg" len="lg"/>
            <a:tailEnd type="triangle" w="lg" len="lg"/>
          </a:ln>
        </p:spPr>
      </p:cxnSp>
      <p:cxnSp>
        <p:nvCxnSpPr>
          <p:cNvPr id="200" name="Shape 200"/>
          <p:cNvCxnSpPr/>
          <p:nvPr/>
        </p:nvCxnSpPr>
        <p:spPr>
          <a:xfrm rot="10800000">
            <a:off x="4892250" y="2113525"/>
            <a:ext cx="280800" cy="768600"/>
          </a:xfrm>
          <a:prstGeom prst="straightConnector1">
            <a:avLst/>
          </a:prstGeom>
          <a:noFill/>
          <a:ln w="9525" cap="flat" cmpd="sng">
            <a:solidFill>
              <a:schemeClr val="dk2"/>
            </a:solidFill>
            <a:prstDash val="solid"/>
            <a:round/>
            <a:headEnd type="none" w="lg" len="lg"/>
            <a:tailEnd type="triangle" w="lg" len="lg"/>
          </a:ln>
        </p:spPr>
      </p:cxnSp>
      <p:cxnSp>
        <p:nvCxnSpPr>
          <p:cNvPr id="201" name="Shape 201"/>
          <p:cNvCxnSpPr/>
          <p:nvPr/>
        </p:nvCxnSpPr>
        <p:spPr>
          <a:xfrm rot="10800000" flipH="1">
            <a:off x="5077000" y="1685025"/>
            <a:ext cx="362100" cy="14700"/>
          </a:xfrm>
          <a:prstGeom prst="straightConnector1">
            <a:avLst/>
          </a:prstGeom>
          <a:noFill/>
          <a:ln w="9525" cap="flat" cmpd="sng">
            <a:solidFill>
              <a:schemeClr val="dk2"/>
            </a:solidFill>
            <a:prstDash val="solid"/>
            <a:round/>
            <a:headEnd type="none" w="lg" len="lg"/>
            <a:tailEnd type="triangle" w="lg" len="lg"/>
          </a:ln>
        </p:spPr>
      </p:cxnSp>
      <p:sp>
        <p:nvSpPr>
          <p:cNvPr id="202" name="Shape 202"/>
          <p:cNvSpPr/>
          <p:nvPr/>
        </p:nvSpPr>
        <p:spPr>
          <a:xfrm>
            <a:off x="7070860" y="2772587"/>
            <a:ext cx="332400" cy="532200"/>
          </a:xfrm>
          <a:prstGeom prst="diamond">
            <a:avLst/>
          </a:prstGeom>
          <a:solidFill>
            <a:srgbClr val="DD7E6B"/>
          </a:solidFill>
          <a:ln w="9525" cap="flat" cmpd="sng">
            <a:solidFill>
              <a:schemeClr val="dk2"/>
            </a:solidFill>
            <a:prstDash val="solid"/>
            <a:round/>
            <a:headEnd type="none" w="med" len="med"/>
            <a:tailEnd type="none" w="med" len="med"/>
          </a:ln>
        </p:spPr>
        <p:txBody>
          <a:bodyPr lIns="91425" tIns="91425" rIns="91425" bIns="91425" anchor="ctr" anchorCtr="0">
            <a:noAutofit/>
          </a:bodyPr>
          <a:lstStyle/>
          <a:p>
            <a:pPr lvl="0">
              <a:spcBef>
                <a:spcPts val="0"/>
              </a:spcBef>
              <a:buNone/>
            </a:pPr>
            <a:endParaRPr/>
          </a:p>
        </p:txBody>
      </p:sp>
      <p:grpSp>
        <p:nvGrpSpPr>
          <p:cNvPr id="203" name="Shape 203"/>
          <p:cNvGrpSpPr/>
          <p:nvPr/>
        </p:nvGrpSpPr>
        <p:grpSpPr>
          <a:xfrm>
            <a:off x="7914034" y="2772600"/>
            <a:ext cx="406500" cy="521150"/>
            <a:chOff x="5579525" y="1419050"/>
            <a:chExt cx="406500" cy="521150"/>
          </a:xfrm>
        </p:grpSpPr>
        <p:sp>
          <p:nvSpPr>
            <p:cNvPr id="204" name="Shape 204"/>
            <p:cNvSpPr/>
            <p:nvPr/>
          </p:nvSpPr>
          <p:spPr>
            <a:xfrm>
              <a:off x="5609085" y="1419050"/>
              <a:ext cx="332400" cy="258600"/>
            </a:xfrm>
            <a:prstGeom prst="triangle">
              <a:avLst>
                <a:gd name="adj" fmla="val 50000"/>
              </a:avLst>
            </a:prstGeom>
            <a:solidFill>
              <a:srgbClr val="DD7E6B"/>
            </a:solidFill>
            <a:ln w="9525" cap="flat" cmpd="sng">
              <a:solidFill>
                <a:schemeClr val="dk2"/>
              </a:solidFill>
              <a:prstDash val="solid"/>
              <a:round/>
              <a:headEnd type="none" w="med" len="med"/>
              <a:tailEnd type="none" w="med" len="med"/>
            </a:ln>
          </p:spPr>
          <p:txBody>
            <a:bodyPr lIns="91425" tIns="91425" rIns="91425" bIns="91425" anchor="ctr" anchorCtr="0">
              <a:noAutofit/>
            </a:bodyPr>
            <a:lstStyle/>
            <a:p>
              <a:pPr lvl="0">
                <a:spcBef>
                  <a:spcPts val="0"/>
                </a:spcBef>
                <a:buNone/>
              </a:pPr>
              <a:endParaRPr/>
            </a:p>
          </p:txBody>
        </p:sp>
        <p:sp>
          <p:nvSpPr>
            <p:cNvPr id="205" name="Shape 205"/>
            <p:cNvSpPr/>
            <p:nvPr/>
          </p:nvSpPr>
          <p:spPr>
            <a:xfrm>
              <a:off x="5579525" y="1529750"/>
              <a:ext cx="406500" cy="325200"/>
            </a:xfrm>
            <a:prstGeom prst="curvedLeftArrow">
              <a:avLst>
                <a:gd name="adj1" fmla="val 25000"/>
                <a:gd name="adj2" fmla="val 50000"/>
                <a:gd name="adj3" fmla="val 25000"/>
              </a:avLst>
            </a:prstGeom>
            <a:solidFill>
              <a:srgbClr val="1DC300"/>
            </a:solidFill>
            <a:ln w="9525" cap="flat" cmpd="sng">
              <a:solidFill>
                <a:schemeClr val="dk2"/>
              </a:solidFill>
              <a:prstDash val="solid"/>
              <a:round/>
              <a:headEnd type="none" w="med" len="med"/>
              <a:tailEnd type="none" w="med" len="med"/>
            </a:ln>
          </p:spPr>
          <p:txBody>
            <a:bodyPr lIns="91425" tIns="91425" rIns="91425" bIns="91425" anchor="ctr" anchorCtr="0">
              <a:noAutofit/>
            </a:bodyPr>
            <a:lstStyle/>
            <a:p>
              <a:pPr lvl="0">
                <a:spcBef>
                  <a:spcPts val="0"/>
                </a:spcBef>
                <a:buNone/>
              </a:pPr>
              <a:endParaRPr/>
            </a:p>
          </p:txBody>
        </p:sp>
        <p:sp>
          <p:nvSpPr>
            <p:cNvPr id="206" name="Shape 206"/>
            <p:cNvSpPr/>
            <p:nvPr/>
          </p:nvSpPr>
          <p:spPr>
            <a:xfrm rot="10800000">
              <a:off x="5609085" y="1681600"/>
              <a:ext cx="332400" cy="258600"/>
            </a:xfrm>
            <a:prstGeom prst="triangle">
              <a:avLst>
                <a:gd name="adj" fmla="val 50000"/>
              </a:avLst>
            </a:prstGeom>
            <a:solidFill>
              <a:srgbClr val="DD7E6B"/>
            </a:solidFill>
            <a:ln w="9525" cap="flat" cmpd="sng">
              <a:solidFill>
                <a:schemeClr val="dk2"/>
              </a:solidFill>
              <a:prstDash val="solid"/>
              <a:round/>
              <a:headEnd type="none" w="med" len="med"/>
              <a:tailEnd type="none" w="med" len="med"/>
            </a:ln>
          </p:spPr>
          <p:txBody>
            <a:bodyPr lIns="91425" tIns="91425" rIns="91425" bIns="91425" anchor="ctr" anchorCtr="0">
              <a:noAutofit/>
            </a:bodyPr>
            <a:lstStyle/>
            <a:p>
              <a:pPr lvl="0">
                <a:spcBef>
                  <a:spcPts val="0"/>
                </a:spcBef>
                <a:buNone/>
              </a:pPr>
              <a:endParaRPr/>
            </a:p>
          </p:txBody>
        </p:sp>
      </p:grpSp>
      <p:cxnSp>
        <p:nvCxnSpPr>
          <p:cNvPr id="207" name="Shape 207"/>
          <p:cNvCxnSpPr/>
          <p:nvPr/>
        </p:nvCxnSpPr>
        <p:spPr>
          <a:xfrm rot="10800000" flipH="1">
            <a:off x="7455850" y="3038575"/>
            <a:ext cx="362100" cy="14700"/>
          </a:xfrm>
          <a:prstGeom prst="straightConnector1">
            <a:avLst/>
          </a:prstGeom>
          <a:noFill/>
          <a:ln w="9525" cap="flat" cmpd="sng">
            <a:solidFill>
              <a:schemeClr val="dk2"/>
            </a:solidFill>
            <a:prstDash val="solid"/>
            <a:round/>
            <a:headEnd type="none" w="lg" len="lg"/>
            <a:tailEnd type="triangle" w="lg" len="lg"/>
          </a:ln>
        </p:spPr>
      </p:cxnSp>
      <p:cxnSp>
        <p:nvCxnSpPr>
          <p:cNvPr id="208" name="Shape 208"/>
          <p:cNvCxnSpPr/>
          <p:nvPr/>
        </p:nvCxnSpPr>
        <p:spPr>
          <a:xfrm rot="10800000" flipH="1">
            <a:off x="5542575" y="3081775"/>
            <a:ext cx="1263600" cy="214200"/>
          </a:xfrm>
          <a:prstGeom prst="straightConnector1">
            <a:avLst/>
          </a:prstGeom>
          <a:noFill/>
          <a:ln w="9525" cap="flat" cmpd="sng">
            <a:solidFill>
              <a:schemeClr val="dk2"/>
            </a:solidFill>
            <a:prstDash val="solid"/>
            <a:round/>
            <a:headEnd type="none" w="lg" len="lg"/>
            <a:tailEnd type="triangle" w="lg" len="lg"/>
          </a:ln>
        </p:spPr>
      </p:cxnSp>
      <p:sp>
        <p:nvSpPr>
          <p:cNvPr id="209" name="Shape 209"/>
          <p:cNvSpPr txBox="1"/>
          <p:nvPr/>
        </p:nvSpPr>
        <p:spPr>
          <a:xfrm>
            <a:off x="859700" y="2861300"/>
            <a:ext cx="677100" cy="236400"/>
          </a:xfrm>
          <a:prstGeom prst="rect">
            <a:avLst/>
          </a:prstGeom>
          <a:noFill/>
          <a:ln w="9525" cap="flat" cmpd="sng">
            <a:solidFill>
              <a:srgbClr val="EA9999"/>
            </a:solidFill>
            <a:prstDash val="solid"/>
            <a:round/>
            <a:headEnd type="none" w="med" len="med"/>
            <a:tailEnd type="none" w="med" len="med"/>
          </a:ln>
        </p:spPr>
        <p:txBody>
          <a:bodyPr lIns="91425" tIns="91425" rIns="91425" bIns="91425" anchor="ctr" anchorCtr="0">
            <a:noAutofit/>
          </a:bodyPr>
          <a:lstStyle/>
          <a:p>
            <a:pPr lvl="0" rtl="0">
              <a:spcBef>
                <a:spcPts val="0"/>
              </a:spcBef>
              <a:buNone/>
            </a:pPr>
            <a:r>
              <a:rPr lang="en">
                <a:solidFill>
                  <a:srgbClr val="0F9D58"/>
                </a:solidFill>
              </a:rPr>
              <a:t>create</a:t>
            </a:r>
          </a:p>
        </p:txBody>
      </p:sp>
      <p:sp>
        <p:nvSpPr>
          <p:cNvPr id="210" name="Shape 210"/>
          <p:cNvSpPr txBox="1"/>
          <p:nvPr/>
        </p:nvSpPr>
        <p:spPr>
          <a:xfrm>
            <a:off x="2055350" y="3600100"/>
            <a:ext cx="749700" cy="236400"/>
          </a:xfrm>
          <a:prstGeom prst="rect">
            <a:avLst/>
          </a:prstGeom>
          <a:noFill/>
          <a:ln w="9525" cap="flat" cmpd="sng">
            <a:solidFill>
              <a:srgbClr val="EA9999"/>
            </a:solidFill>
            <a:prstDash val="solid"/>
            <a:round/>
            <a:headEnd type="none" w="med" len="med"/>
            <a:tailEnd type="none" w="med" len="med"/>
          </a:ln>
        </p:spPr>
        <p:txBody>
          <a:bodyPr lIns="91425" tIns="91425" rIns="91425" bIns="91425" anchor="ctr" anchorCtr="0">
            <a:noAutofit/>
          </a:bodyPr>
          <a:lstStyle/>
          <a:p>
            <a:pPr lvl="0" rtl="0">
              <a:spcBef>
                <a:spcPts val="0"/>
              </a:spcBef>
              <a:buNone/>
            </a:pPr>
            <a:r>
              <a:rPr lang="en">
                <a:solidFill>
                  <a:srgbClr val="0F9D58"/>
                </a:solidFill>
              </a:rPr>
              <a:t>upload</a:t>
            </a:r>
          </a:p>
        </p:txBody>
      </p:sp>
      <p:sp>
        <p:nvSpPr>
          <p:cNvPr id="211" name="Shape 211"/>
          <p:cNvSpPr txBox="1"/>
          <p:nvPr/>
        </p:nvSpPr>
        <p:spPr>
          <a:xfrm>
            <a:off x="3000375" y="2443875"/>
            <a:ext cx="546900" cy="236400"/>
          </a:xfrm>
          <a:prstGeom prst="rect">
            <a:avLst/>
          </a:prstGeom>
          <a:noFill/>
          <a:ln w="9525" cap="flat" cmpd="sng">
            <a:solidFill>
              <a:srgbClr val="EA9999"/>
            </a:solidFill>
            <a:prstDash val="solid"/>
            <a:round/>
            <a:headEnd type="none" w="med" len="med"/>
            <a:tailEnd type="none" w="med" len="med"/>
          </a:ln>
        </p:spPr>
        <p:txBody>
          <a:bodyPr lIns="91425" tIns="91425" rIns="91425" bIns="91425" anchor="ctr" anchorCtr="0">
            <a:noAutofit/>
          </a:bodyPr>
          <a:lstStyle/>
          <a:p>
            <a:pPr lvl="0" rtl="0">
              <a:spcBef>
                <a:spcPts val="0"/>
              </a:spcBef>
              <a:buNone/>
            </a:pPr>
            <a:r>
              <a:rPr lang="en">
                <a:solidFill>
                  <a:srgbClr val="0F9D58"/>
                </a:solidFill>
              </a:rPr>
              <a:t>load</a:t>
            </a:r>
          </a:p>
        </p:txBody>
      </p:sp>
      <p:sp>
        <p:nvSpPr>
          <p:cNvPr id="212" name="Shape 212"/>
          <p:cNvSpPr txBox="1"/>
          <p:nvPr/>
        </p:nvSpPr>
        <p:spPr>
          <a:xfrm>
            <a:off x="2055350" y="1419050"/>
            <a:ext cx="448800" cy="236400"/>
          </a:xfrm>
          <a:prstGeom prst="rect">
            <a:avLst/>
          </a:prstGeom>
          <a:noFill/>
          <a:ln w="9525" cap="flat" cmpd="sng">
            <a:solidFill>
              <a:srgbClr val="EA9999"/>
            </a:solidFill>
            <a:prstDash val="solid"/>
            <a:round/>
            <a:headEnd type="none" w="med" len="med"/>
            <a:tailEnd type="none" w="med" len="med"/>
          </a:ln>
        </p:spPr>
        <p:txBody>
          <a:bodyPr lIns="91425" tIns="91425" rIns="91425" bIns="91425" anchor="ctr" anchorCtr="0">
            <a:noAutofit/>
          </a:bodyPr>
          <a:lstStyle/>
          <a:p>
            <a:pPr lvl="0" rtl="0">
              <a:spcBef>
                <a:spcPts val="0"/>
              </a:spcBef>
              <a:buNone/>
            </a:pPr>
            <a:r>
              <a:rPr lang="en">
                <a:solidFill>
                  <a:srgbClr val="0F9D58"/>
                </a:solidFill>
              </a:rPr>
              <a:t>run</a:t>
            </a:r>
          </a:p>
        </p:txBody>
      </p:sp>
      <p:sp>
        <p:nvSpPr>
          <p:cNvPr id="213" name="Shape 213"/>
          <p:cNvSpPr txBox="1"/>
          <p:nvPr/>
        </p:nvSpPr>
        <p:spPr>
          <a:xfrm>
            <a:off x="3627612" y="3488200"/>
            <a:ext cx="620700" cy="236400"/>
          </a:xfrm>
          <a:prstGeom prst="rect">
            <a:avLst/>
          </a:prstGeom>
          <a:noFill/>
          <a:ln w="9525" cap="flat" cmpd="sng">
            <a:solidFill>
              <a:srgbClr val="EA9999"/>
            </a:solidFill>
            <a:prstDash val="solid"/>
            <a:round/>
            <a:headEnd type="none" w="med" len="med"/>
            <a:tailEnd type="none" w="med" len="med"/>
          </a:ln>
        </p:spPr>
        <p:txBody>
          <a:bodyPr lIns="91425" tIns="91425" rIns="91425" bIns="91425" anchor="ctr" anchorCtr="0">
            <a:noAutofit/>
          </a:bodyPr>
          <a:lstStyle/>
          <a:p>
            <a:pPr lvl="0" rtl="0">
              <a:spcBef>
                <a:spcPts val="0"/>
              </a:spcBef>
              <a:buNone/>
            </a:pPr>
            <a:r>
              <a:rPr lang="en">
                <a:solidFill>
                  <a:srgbClr val="0F9D58"/>
                </a:solidFill>
              </a:rPr>
              <a:t>copy</a:t>
            </a:r>
          </a:p>
        </p:txBody>
      </p:sp>
      <p:sp>
        <p:nvSpPr>
          <p:cNvPr id="214" name="Shape 214"/>
          <p:cNvSpPr txBox="1"/>
          <p:nvPr/>
        </p:nvSpPr>
        <p:spPr>
          <a:xfrm>
            <a:off x="5027950" y="3620975"/>
            <a:ext cx="749700" cy="236400"/>
          </a:xfrm>
          <a:prstGeom prst="rect">
            <a:avLst/>
          </a:prstGeom>
          <a:noFill/>
          <a:ln w="9525" cap="flat" cmpd="sng">
            <a:solidFill>
              <a:srgbClr val="EA9999"/>
            </a:solidFill>
            <a:prstDash val="solid"/>
            <a:round/>
            <a:headEnd type="none" w="med" len="med"/>
            <a:tailEnd type="none" w="med" len="med"/>
          </a:ln>
        </p:spPr>
        <p:txBody>
          <a:bodyPr lIns="91425" tIns="91425" rIns="91425" bIns="91425" anchor="ctr" anchorCtr="0">
            <a:noAutofit/>
          </a:bodyPr>
          <a:lstStyle/>
          <a:p>
            <a:pPr lvl="0" rtl="0">
              <a:spcBef>
                <a:spcPts val="0"/>
              </a:spcBef>
              <a:buNone/>
            </a:pPr>
            <a:r>
              <a:rPr lang="en">
                <a:solidFill>
                  <a:srgbClr val="0F9D58"/>
                </a:solidFill>
              </a:rPr>
              <a:t>modify</a:t>
            </a:r>
          </a:p>
        </p:txBody>
      </p:sp>
      <p:sp>
        <p:nvSpPr>
          <p:cNvPr id="215" name="Shape 215"/>
          <p:cNvSpPr txBox="1"/>
          <p:nvPr/>
        </p:nvSpPr>
        <p:spPr>
          <a:xfrm>
            <a:off x="5129350" y="2406712"/>
            <a:ext cx="546900" cy="236400"/>
          </a:xfrm>
          <a:prstGeom prst="rect">
            <a:avLst/>
          </a:prstGeom>
          <a:noFill/>
          <a:ln w="9525" cap="flat" cmpd="sng">
            <a:solidFill>
              <a:srgbClr val="EA9999"/>
            </a:solidFill>
            <a:prstDash val="solid"/>
            <a:round/>
            <a:headEnd type="none" w="med" len="med"/>
            <a:tailEnd type="none" w="med" len="med"/>
          </a:ln>
        </p:spPr>
        <p:txBody>
          <a:bodyPr lIns="91425" tIns="91425" rIns="91425" bIns="91425" anchor="ctr" anchorCtr="0">
            <a:noAutofit/>
          </a:bodyPr>
          <a:lstStyle/>
          <a:p>
            <a:pPr lvl="0" rtl="0">
              <a:spcBef>
                <a:spcPts val="0"/>
              </a:spcBef>
              <a:buNone/>
            </a:pPr>
            <a:r>
              <a:rPr lang="en">
                <a:solidFill>
                  <a:srgbClr val="0F9D58"/>
                </a:solidFill>
              </a:rPr>
              <a:t>load</a:t>
            </a:r>
          </a:p>
        </p:txBody>
      </p:sp>
      <p:sp>
        <p:nvSpPr>
          <p:cNvPr id="216" name="Shape 216"/>
          <p:cNvSpPr txBox="1"/>
          <p:nvPr/>
        </p:nvSpPr>
        <p:spPr>
          <a:xfrm>
            <a:off x="5044312" y="1312800"/>
            <a:ext cx="448800" cy="236400"/>
          </a:xfrm>
          <a:prstGeom prst="rect">
            <a:avLst/>
          </a:prstGeom>
          <a:noFill/>
          <a:ln w="9525" cap="flat" cmpd="sng">
            <a:solidFill>
              <a:srgbClr val="EA9999"/>
            </a:solidFill>
            <a:prstDash val="solid"/>
            <a:round/>
            <a:headEnd type="none" w="med" len="med"/>
            <a:tailEnd type="none" w="med" len="med"/>
          </a:ln>
        </p:spPr>
        <p:txBody>
          <a:bodyPr lIns="91425" tIns="91425" rIns="91425" bIns="91425" anchor="ctr" anchorCtr="0">
            <a:noAutofit/>
          </a:bodyPr>
          <a:lstStyle/>
          <a:p>
            <a:pPr lvl="0" rtl="0">
              <a:spcBef>
                <a:spcPts val="0"/>
              </a:spcBef>
              <a:buNone/>
            </a:pPr>
            <a:r>
              <a:rPr lang="en">
                <a:solidFill>
                  <a:srgbClr val="0F9D58"/>
                </a:solidFill>
              </a:rPr>
              <a:t>run</a:t>
            </a:r>
          </a:p>
        </p:txBody>
      </p:sp>
      <p:sp>
        <p:nvSpPr>
          <p:cNvPr id="217" name="Shape 217"/>
          <p:cNvSpPr txBox="1"/>
          <p:nvPr/>
        </p:nvSpPr>
        <p:spPr>
          <a:xfrm>
            <a:off x="5961536" y="3273787"/>
            <a:ext cx="960599" cy="236400"/>
          </a:xfrm>
          <a:prstGeom prst="rect">
            <a:avLst/>
          </a:prstGeom>
          <a:noFill/>
          <a:ln w="9525" cap="flat" cmpd="sng">
            <a:solidFill>
              <a:srgbClr val="EA9999"/>
            </a:solidFill>
            <a:prstDash val="solid"/>
            <a:round/>
            <a:headEnd type="none" w="med" len="med"/>
            <a:tailEnd type="none" w="med" len="med"/>
          </a:ln>
        </p:spPr>
        <p:txBody>
          <a:bodyPr lIns="91425" tIns="91425" rIns="91425" bIns="91425" anchor="ctr" anchorCtr="0">
            <a:noAutofit/>
          </a:bodyPr>
          <a:lstStyle/>
          <a:p>
            <a:pPr lvl="0" rtl="0">
              <a:spcBef>
                <a:spcPts val="0"/>
              </a:spcBef>
              <a:buNone/>
            </a:pPr>
            <a:r>
              <a:rPr lang="en">
                <a:solidFill>
                  <a:srgbClr val="0F9D58"/>
                </a:solidFill>
              </a:rPr>
              <a:t>download</a:t>
            </a:r>
          </a:p>
        </p:txBody>
      </p:sp>
      <p:sp>
        <p:nvSpPr>
          <p:cNvPr id="218" name="Shape 218"/>
          <p:cNvSpPr txBox="1"/>
          <p:nvPr/>
        </p:nvSpPr>
        <p:spPr>
          <a:xfrm>
            <a:off x="7434225" y="2684212"/>
            <a:ext cx="448800" cy="236400"/>
          </a:xfrm>
          <a:prstGeom prst="rect">
            <a:avLst/>
          </a:prstGeom>
          <a:noFill/>
          <a:ln w="9525" cap="flat" cmpd="sng">
            <a:solidFill>
              <a:srgbClr val="EA9999"/>
            </a:solidFill>
            <a:prstDash val="solid"/>
            <a:round/>
            <a:headEnd type="none" w="med" len="med"/>
            <a:tailEnd type="none" w="med" len="med"/>
          </a:ln>
        </p:spPr>
        <p:txBody>
          <a:bodyPr lIns="91425" tIns="91425" rIns="91425" bIns="91425" anchor="ctr" anchorCtr="0">
            <a:noAutofit/>
          </a:bodyPr>
          <a:lstStyle/>
          <a:p>
            <a:pPr lvl="0" rtl="0">
              <a:spcBef>
                <a:spcPts val="0"/>
              </a:spcBef>
              <a:buNone/>
            </a:pPr>
            <a:r>
              <a:rPr lang="en">
                <a:solidFill>
                  <a:srgbClr val="0F9D58"/>
                </a:solidFill>
              </a:rPr>
              <a:t>run</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222"/>
        <p:cNvGrpSpPr/>
        <p:nvPr/>
      </p:nvGrpSpPr>
      <p:grpSpPr>
        <a:xfrm>
          <a:off x="0" y="0"/>
          <a:ext cx="0" cy="0"/>
          <a:chOff x="0" y="0"/>
          <a:chExt cx="0" cy="0"/>
        </a:xfrm>
      </p:grpSpPr>
      <p:sp>
        <p:nvSpPr>
          <p:cNvPr id="223" name="Shape 223"/>
          <p:cNvSpPr txBox="1">
            <a:spLocks noGrp="1"/>
          </p:cNvSpPr>
          <p:nvPr>
            <p:ph type="title"/>
          </p:nvPr>
        </p:nvSpPr>
        <p:spPr>
          <a:xfrm>
            <a:off x="332325" y="1096874"/>
            <a:ext cx="4339200" cy="2949900"/>
          </a:xfrm>
          <a:prstGeom prst="rect">
            <a:avLst/>
          </a:prstGeom>
        </p:spPr>
        <p:txBody>
          <a:bodyPr lIns="91425" tIns="91425" rIns="91425" bIns="91425" anchor="ctr" anchorCtr="0">
            <a:noAutofit/>
          </a:bodyPr>
          <a:lstStyle/>
          <a:p>
            <a:pPr lvl="0" rtl="0">
              <a:spcBef>
                <a:spcPts val="0"/>
              </a:spcBef>
              <a:buNone/>
            </a:pPr>
            <a:r>
              <a:rPr lang="en" dirty="0"/>
              <a:t>Demo Time!</a:t>
            </a:r>
          </a:p>
        </p:txBody>
      </p:sp>
      <p:sp>
        <p:nvSpPr>
          <p:cNvPr id="224" name="Shape 224">
            <a:hlinkClick r:id="rId3"/>
          </p:cNvPr>
          <p:cNvSpPr/>
          <p:nvPr/>
        </p:nvSpPr>
        <p:spPr>
          <a:xfrm>
            <a:off x="4217225" y="2387025"/>
            <a:ext cx="532200" cy="369600"/>
          </a:xfrm>
          <a:prstGeom prst="rect">
            <a:avLst/>
          </a:prstGeom>
          <a:solidFill>
            <a:srgbClr val="3C78D8"/>
          </a:solidFill>
          <a:ln>
            <a:noFill/>
          </a:ln>
        </p:spPr>
        <p:txBody>
          <a:bodyPr lIns="91425" tIns="91425" rIns="91425" bIns="91425" anchor="ctr" anchorCtr="0">
            <a:noAutofit/>
          </a:bodyPr>
          <a:lstStyle/>
          <a:p>
            <a:pPr lvl="0" algn="ctr">
              <a:spcBef>
                <a:spcPts val="0"/>
              </a:spcBef>
              <a:buNone/>
            </a:pPr>
            <a:r>
              <a:rPr lang="en" dirty="0">
                <a:solidFill>
                  <a:srgbClr val="FFFFFF"/>
                </a:solidFill>
              </a:rPr>
              <a:t>GO</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228"/>
        <p:cNvGrpSpPr/>
        <p:nvPr/>
      </p:nvGrpSpPr>
      <p:grpSpPr>
        <a:xfrm>
          <a:off x="0" y="0"/>
          <a:ext cx="0" cy="0"/>
          <a:chOff x="0" y="0"/>
          <a:chExt cx="0" cy="0"/>
        </a:xfrm>
      </p:grpSpPr>
      <p:sp>
        <p:nvSpPr>
          <p:cNvPr id="229" name="Shape 229"/>
          <p:cNvSpPr txBox="1">
            <a:spLocks noGrp="1"/>
          </p:cNvSpPr>
          <p:nvPr>
            <p:ph type="title"/>
          </p:nvPr>
        </p:nvSpPr>
        <p:spPr>
          <a:xfrm>
            <a:off x="332325" y="1096874"/>
            <a:ext cx="4339200" cy="2949900"/>
          </a:xfrm>
          <a:prstGeom prst="rect">
            <a:avLst/>
          </a:prstGeom>
        </p:spPr>
        <p:txBody>
          <a:bodyPr lIns="91425" tIns="91425" rIns="91425" bIns="91425" anchor="ctr" anchorCtr="0">
            <a:noAutofit/>
          </a:bodyPr>
          <a:lstStyle/>
          <a:p>
            <a:pPr lvl="0" rtl="0">
              <a:spcBef>
                <a:spcPts val="0"/>
              </a:spcBef>
              <a:buNone/>
            </a:pPr>
            <a:r>
              <a:rPr lang="en"/>
              <a:t>Thank You!</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87"/>
        <p:cNvGrpSpPr/>
        <p:nvPr/>
      </p:nvGrpSpPr>
      <p:grpSpPr>
        <a:xfrm>
          <a:off x="0" y="0"/>
          <a:ext cx="0" cy="0"/>
          <a:chOff x="0" y="0"/>
          <a:chExt cx="0" cy="0"/>
        </a:xfrm>
      </p:grpSpPr>
      <p:pic>
        <p:nvPicPr>
          <p:cNvPr id="88" name="Shape 88" descr="Deep_Learning_Icons_R5_PNG_new.png"/>
          <p:cNvPicPr preferRelativeResize="0"/>
          <p:nvPr/>
        </p:nvPicPr>
        <p:blipFill>
          <a:blip r:embed="rId3">
            <a:alphaModFix/>
          </a:blip>
          <a:stretch>
            <a:fillRect/>
          </a:stretch>
        </p:blipFill>
        <p:spPr>
          <a:xfrm>
            <a:off x="522641" y="578976"/>
            <a:ext cx="8098708" cy="4338574"/>
          </a:xfrm>
          <a:prstGeom prst="rect">
            <a:avLst/>
          </a:prstGeom>
          <a:noFill/>
          <a:ln>
            <a:noFill/>
          </a:ln>
        </p:spPr>
      </p:pic>
      <p:sp>
        <p:nvSpPr>
          <p:cNvPr id="89" name="Shape 89"/>
          <p:cNvSpPr txBox="1">
            <a:spLocks noGrp="1"/>
          </p:cNvSpPr>
          <p:nvPr>
            <p:ph type="body" idx="1"/>
          </p:nvPr>
        </p:nvSpPr>
        <p:spPr>
          <a:xfrm>
            <a:off x="615925" y="136425"/>
            <a:ext cx="6975000" cy="605100"/>
          </a:xfrm>
          <a:prstGeom prst="rect">
            <a:avLst/>
          </a:prstGeom>
        </p:spPr>
        <p:txBody>
          <a:bodyPr lIns="91425" tIns="91425" rIns="91425" bIns="91425" anchor="ctr" anchorCtr="0">
            <a:noAutofit/>
          </a:bodyPr>
          <a:lstStyle/>
          <a:p>
            <a:pPr lvl="0" rtl="0">
              <a:spcBef>
                <a:spcPts val="0"/>
              </a:spcBef>
              <a:buNone/>
            </a:pPr>
            <a:r>
              <a:rPr lang="en" b="1">
                <a:solidFill>
                  <a:srgbClr val="434343"/>
                </a:solidFill>
              </a:rPr>
              <a:t>Artificial Intelligence, Machine Learning and Deep Learning</a:t>
            </a:r>
          </a:p>
        </p:txBody>
      </p:sp>
      <p:sp>
        <p:nvSpPr>
          <p:cNvPr id="2" name="文本框 1"/>
          <p:cNvSpPr txBox="1"/>
          <p:nvPr/>
        </p:nvSpPr>
        <p:spPr>
          <a:xfrm>
            <a:off x="6657358" y="4809828"/>
            <a:ext cx="2545847" cy="215444"/>
          </a:xfrm>
          <a:prstGeom prst="rect">
            <a:avLst/>
          </a:prstGeom>
          <a:noFill/>
        </p:spPr>
        <p:txBody>
          <a:bodyPr wrap="square" rtlCol="0">
            <a:spAutoFit/>
          </a:bodyPr>
          <a:lstStyle/>
          <a:p>
            <a:r>
              <a:rPr lang="en-US" sz="800" dirty="0" smtClean="0">
                <a:solidFill>
                  <a:schemeClr val="bg2"/>
                </a:solidFill>
              </a:rPr>
              <a:t>Figure </a:t>
            </a:r>
            <a:r>
              <a:rPr lang="en-US" sz="800" dirty="0">
                <a:solidFill>
                  <a:schemeClr val="bg2"/>
                </a:solidFill>
              </a:rPr>
              <a:t>from blogs.nvidia.com</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93"/>
        <p:cNvGrpSpPr/>
        <p:nvPr/>
      </p:nvGrpSpPr>
      <p:grpSpPr>
        <a:xfrm>
          <a:off x="0" y="0"/>
          <a:ext cx="0" cy="0"/>
          <a:chOff x="0" y="0"/>
          <a:chExt cx="0" cy="0"/>
        </a:xfrm>
      </p:grpSpPr>
      <p:sp>
        <p:nvSpPr>
          <p:cNvPr id="94" name="Shape 94"/>
          <p:cNvSpPr txBox="1">
            <a:spLocks noGrp="1"/>
          </p:cNvSpPr>
          <p:nvPr>
            <p:ph type="title"/>
          </p:nvPr>
        </p:nvSpPr>
        <p:spPr>
          <a:xfrm>
            <a:off x="324475" y="148225"/>
            <a:ext cx="5244900" cy="1373700"/>
          </a:xfrm>
          <a:prstGeom prst="rect">
            <a:avLst/>
          </a:prstGeom>
        </p:spPr>
        <p:txBody>
          <a:bodyPr lIns="91425" tIns="91425" rIns="91425" bIns="91425" anchor="b" anchorCtr="0">
            <a:noAutofit/>
          </a:bodyPr>
          <a:lstStyle/>
          <a:p>
            <a:pPr lvl="0">
              <a:spcBef>
                <a:spcPts val="0"/>
              </a:spcBef>
              <a:buNone/>
            </a:pPr>
            <a:r>
              <a:rPr lang="en"/>
              <a:t>OUTLINE</a:t>
            </a:r>
          </a:p>
        </p:txBody>
      </p:sp>
      <p:sp>
        <p:nvSpPr>
          <p:cNvPr id="95" name="Shape 95"/>
          <p:cNvSpPr txBox="1">
            <a:spLocks noGrp="1"/>
          </p:cNvSpPr>
          <p:nvPr>
            <p:ph type="body" idx="1"/>
          </p:nvPr>
        </p:nvSpPr>
        <p:spPr>
          <a:xfrm>
            <a:off x="324475" y="1920450"/>
            <a:ext cx="8494800" cy="2704200"/>
          </a:xfrm>
          <a:prstGeom prst="rect">
            <a:avLst/>
          </a:prstGeom>
        </p:spPr>
        <p:txBody>
          <a:bodyPr lIns="91425" tIns="91425" rIns="91425" bIns="91425" anchor="t" anchorCtr="0">
            <a:noAutofit/>
          </a:bodyPr>
          <a:lstStyle/>
          <a:p>
            <a:pPr marL="457200" lvl="0" indent="-381000">
              <a:lnSpc>
                <a:spcPct val="200000"/>
              </a:lnSpc>
              <a:spcBef>
                <a:spcPts val="0"/>
              </a:spcBef>
              <a:buSzPct val="100000"/>
              <a:buChar char="❖"/>
            </a:pPr>
            <a:r>
              <a:rPr lang="en" sz="2400" b="1"/>
              <a:t>Deep Learning Platform：Apache SINGA</a:t>
            </a:r>
          </a:p>
          <a:p>
            <a:pPr marL="457200" lvl="0" indent="-381000">
              <a:lnSpc>
                <a:spcPct val="200000"/>
              </a:lnSpc>
              <a:spcBef>
                <a:spcPts val="0"/>
              </a:spcBef>
              <a:buSzPct val="100000"/>
              <a:buChar char="❖"/>
            </a:pPr>
            <a:r>
              <a:rPr lang="en" sz="2400" b="1"/>
              <a:t>Deep Learning as a Service：Rafiki</a:t>
            </a:r>
          </a:p>
          <a:p>
            <a:pPr marL="457200" lvl="0" indent="-381000">
              <a:lnSpc>
                <a:spcPct val="200000"/>
              </a:lnSpc>
              <a:spcBef>
                <a:spcPts val="0"/>
              </a:spcBef>
              <a:buSzPct val="100000"/>
              <a:buChar char="❖"/>
            </a:pPr>
            <a:r>
              <a:rPr lang="en" sz="2400" b="1"/>
              <a:t>Demo</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99"/>
        <p:cNvGrpSpPr/>
        <p:nvPr/>
      </p:nvGrpSpPr>
      <p:grpSpPr>
        <a:xfrm>
          <a:off x="0" y="0"/>
          <a:ext cx="0" cy="0"/>
          <a:chOff x="0" y="0"/>
          <a:chExt cx="0" cy="0"/>
        </a:xfrm>
      </p:grpSpPr>
      <p:sp>
        <p:nvSpPr>
          <p:cNvPr id="100" name="Shape 100"/>
          <p:cNvSpPr txBox="1">
            <a:spLocks noGrp="1"/>
          </p:cNvSpPr>
          <p:nvPr>
            <p:ph type="title"/>
          </p:nvPr>
        </p:nvSpPr>
        <p:spPr>
          <a:xfrm>
            <a:off x="332325" y="1096875"/>
            <a:ext cx="6371400" cy="2949900"/>
          </a:xfrm>
          <a:prstGeom prst="rect">
            <a:avLst/>
          </a:prstGeom>
        </p:spPr>
        <p:txBody>
          <a:bodyPr lIns="91425" tIns="91425" rIns="91425" bIns="91425" anchor="ctr" anchorCtr="0">
            <a:noAutofit/>
          </a:bodyPr>
          <a:lstStyle/>
          <a:p>
            <a:pPr lvl="0">
              <a:spcBef>
                <a:spcPts val="0"/>
              </a:spcBef>
              <a:buNone/>
            </a:pPr>
            <a:r>
              <a:rPr lang="en"/>
              <a:t>Deep Learning Platform： Apache SINGA</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04"/>
        <p:cNvGrpSpPr/>
        <p:nvPr/>
      </p:nvGrpSpPr>
      <p:grpSpPr>
        <a:xfrm>
          <a:off x="0" y="0"/>
          <a:ext cx="0" cy="0"/>
          <a:chOff x="0" y="0"/>
          <a:chExt cx="0" cy="0"/>
        </a:xfrm>
      </p:grpSpPr>
      <p:sp>
        <p:nvSpPr>
          <p:cNvPr id="105" name="Shape 105"/>
          <p:cNvSpPr txBox="1">
            <a:spLocks noGrp="1"/>
          </p:cNvSpPr>
          <p:nvPr>
            <p:ph type="body" idx="1"/>
          </p:nvPr>
        </p:nvSpPr>
        <p:spPr>
          <a:xfrm>
            <a:off x="239450" y="264900"/>
            <a:ext cx="5998800" cy="605100"/>
          </a:xfrm>
          <a:prstGeom prst="rect">
            <a:avLst/>
          </a:prstGeom>
        </p:spPr>
        <p:txBody>
          <a:bodyPr lIns="91425" tIns="91425" rIns="91425" bIns="91425" anchor="ctr" anchorCtr="0">
            <a:noAutofit/>
          </a:bodyPr>
          <a:lstStyle/>
          <a:p>
            <a:pPr lvl="0">
              <a:spcBef>
                <a:spcPts val="0"/>
              </a:spcBef>
              <a:buNone/>
            </a:pPr>
            <a:r>
              <a:rPr lang="en" sz="2400" b="1" dirty="0">
                <a:solidFill>
                  <a:srgbClr val="434343"/>
                </a:solidFill>
              </a:rPr>
              <a:t>The</a:t>
            </a:r>
            <a:r>
              <a:rPr lang="en" sz="2400" b="1" dirty="0"/>
              <a:t> </a:t>
            </a:r>
            <a:r>
              <a:rPr lang="en" sz="2400" b="1" dirty="0">
                <a:solidFill>
                  <a:srgbClr val="FF0000"/>
                </a:solidFill>
              </a:rPr>
              <a:t>True Story</a:t>
            </a:r>
            <a:r>
              <a:rPr lang="en" sz="2400" b="1" dirty="0"/>
              <a:t> </a:t>
            </a:r>
            <a:r>
              <a:rPr lang="en" sz="2400" b="1" dirty="0">
                <a:solidFill>
                  <a:srgbClr val="434343"/>
                </a:solidFill>
              </a:rPr>
              <a:t>of Deep Learning</a:t>
            </a:r>
          </a:p>
        </p:txBody>
      </p:sp>
      <p:pic>
        <p:nvPicPr>
          <p:cNvPr id="106" name="Shape 106"/>
          <p:cNvPicPr preferRelativeResize="0"/>
          <p:nvPr/>
        </p:nvPicPr>
        <p:blipFill rotWithShape="1">
          <a:blip r:embed="rId3">
            <a:alphaModFix/>
          </a:blip>
          <a:srcRect t="2325" r="7176" b="1573"/>
          <a:stretch/>
        </p:blipFill>
        <p:spPr>
          <a:xfrm>
            <a:off x="6589074" y="0"/>
            <a:ext cx="2284762" cy="4928054"/>
          </a:xfrm>
          <a:prstGeom prst="rect">
            <a:avLst/>
          </a:prstGeom>
          <a:noFill/>
          <a:ln>
            <a:noFill/>
          </a:ln>
        </p:spPr>
      </p:pic>
      <p:pic>
        <p:nvPicPr>
          <p:cNvPr id="107" name="Shape 107"/>
          <p:cNvPicPr preferRelativeResize="0"/>
          <p:nvPr/>
        </p:nvPicPr>
        <p:blipFill>
          <a:blip r:embed="rId4">
            <a:alphaModFix/>
          </a:blip>
          <a:stretch>
            <a:fillRect/>
          </a:stretch>
        </p:blipFill>
        <p:spPr>
          <a:xfrm>
            <a:off x="163175" y="870000"/>
            <a:ext cx="5998800" cy="1955769"/>
          </a:xfrm>
          <a:prstGeom prst="rect">
            <a:avLst/>
          </a:prstGeom>
          <a:noFill/>
          <a:ln>
            <a:noFill/>
          </a:ln>
        </p:spPr>
      </p:pic>
      <p:pic>
        <p:nvPicPr>
          <p:cNvPr id="108" name="Shape 108"/>
          <p:cNvPicPr preferRelativeResize="0"/>
          <p:nvPr/>
        </p:nvPicPr>
        <p:blipFill>
          <a:blip r:embed="rId5">
            <a:alphaModFix/>
          </a:blip>
          <a:stretch>
            <a:fillRect/>
          </a:stretch>
        </p:blipFill>
        <p:spPr>
          <a:xfrm>
            <a:off x="2099987" y="3374874"/>
            <a:ext cx="4448225" cy="1768624"/>
          </a:xfrm>
          <a:prstGeom prst="rect">
            <a:avLst/>
          </a:prstGeom>
          <a:noFill/>
          <a:ln>
            <a:noFill/>
          </a:ln>
        </p:spPr>
      </p:pic>
      <p:pic>
        <p:nvPicPr>
          <p:cNvPr id="109" name="Shape 109"/>
          <p:cNvPicPr preferRelativeResize="0"/>
          <p:nvPr/>
        </p:nvPicPr>
        <p:blipFill>
          <a:blip r:embed="rId6">
            <a:alphaModFix/>
          </a:blip>
          <a:stretch>
            <a:fillRect/>
          </a:stretch>
        </p:blipFill>
        <p:spPr>
          <a:xfrm>
            <a:off x="0" y="3084374"/>
            <a:ext cx="2059125" cy="2059125"/>
          </a:xfrm>
          <a:prstGeom prst="rect">
            <a:avLst/>
          </a:prstGeom>
          <a:noFill/>
          <a:ln>
            <a:noFill/>
          </a:ln>
        </p:spPr>
      </p:pic>
      <p:sp>
        <p:nvSpPr>
          <p:cNvPr id="110" name="Shape 110"/>
          <p:cNvSpPr txBox="1"/>
          <p:nvPr/>
        </p:nvSpPr>
        <p:spPr>
          <a:xfrm>
            <a:off x="2398175" y="2451200"/>
            <a:ext cx="3763800" cy="684600"/>
          </a:xfrm>
          <a:prstGeom prst="rect">
            <a:avLst/>
          </a:prstGeom>
          <a:noFill/>
          <a:ln>
            <a:noFill/>
          </a:ln>
        </p:spPr>
        <p:txBody>
          <a:bodyPr lIns="91425" tIns="91425" rIns="91425" bIns="91425" anchor="t" anchorCtr="0">
            <a:noAutofit/>
          </a:bodyPr>
          <a:lstStyle/>
          <a:p>
            <a:pPr lvl="0">
              <a:spcBef>
                <a:spcPts val="0"/>
              </a:spcBef>
              <a:buNone/>
            </a:pPr>
            <a:r>
              <a:rPr lang="en" sz="1800" b="1"/>
              <a:t>Model, data and hardwares </a:t>
            </a:r>
            <a:r>
              <a:rPr lang="en" sz="1800" b="1">
                <a:solidFill>
                  <a:srgbClr val="FF0000"/>
                </a:solidFill>
              </a:rPr>
              <a:t>co-create</a:t>
            </a:r>
            <a:r>
              <a:rPr lang="en" sz="1800" b="1"/>
              <a:t> deep understandings</a:t>
            </a:r>
          </a:p>
        </p:txBody>
      </p:sp>
      <p:sp>
        <p:nvSpPr>
          <p:cNvPr id="8" name="文本框 7"/>
          <p:cNvSpPr txBox="1"/>
          <p:nvPr/>
        </p:nvSpPr>
        <p:spPr>
          <a:xfrm>
            <a:off x="6899036" y="4804946"/>
            <a:ext cx="2124360" cy="338554"/>
          </a:xfrm>
          <a:prstGeom prst="rect">
            <a:avLst/>
          </a:prstGeom>
          <a:noFill/>
        </p:spPr>
        <p:txBody>
          <a:bodyPr wrap="square" rtlCol="0">
            <a:spAutoFit/>
          </a:bodyPr>
          <a:lstStyle/>
          <a:p>
            <a:r>
              <a:rPr lang="en-US" sz="800" dirty="0" smtClean="0">
                <a:solidFill>
                  <a:schemeClr val="bg2"/>
                </a:solidFill>
              </a:rPr>
              <a:t>Figure </a:t>
            </a:r>
            <a:r>
              <a:rPr lang="en-US" sz="800" dirty="0">
                <a:solidFill>
                  <a:schemeClr val="bg2"/>
                </a:solidFill>
              </a:rPr>
              <a:t>from </a:t>
            </a:r>
            <a:r>
              <a:rPr lang="en-US" sz="800" dirty="0" smtClean="0">
                <a:solidFill>
                  <a:schemeClr val="bg2"/>
                </a:solidFill>
              </a:rPr>
              <a:t>fortune.com/</a:t>
            </a:r>
            <a:r>
              <a:rPr lang="en-US" sz="800" dirty="0" err="1" smtClean="0">
                <a:solidFill>
                  <a:schemeClr val="bg2"/>
                </a:solidFill>
              </a:rPr>
              <a:t>ai</a:t>
            </a:r>
            <a:r>
              <a:rPr lang="en-US" sz="800" dirty="0" smtClean="0">
                <a:solidFill>
                  <a:schemeClr val="bg2"/>
                </a:solidFill>
              </a:rPr>
              <a:t>-artificial-intelligence-deep-machine-learning</a:t>
            </a:r>
            <a:r>
              <a:rPr lang="en-US" sz="800" dirty="0">
                <a:solidFill>
                  <a:schemeClr val="bg2"/>
                </a:solidFill>
              </a:rPr>
              <a:t>/</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14"/>
        <p:cNvGrpSpPr/>
        <p:nvPr/>
      </p:nvGrpSpPr>
      <p:grpSpPr>
        <a:xfrm>
          <a:off x="0" y="0"/>
          <a:ext cx="0" cy="0"/>
          <a:chOff x="0" y="0"/>
          <a:chExt cx="0" cy="0"/>
        </a:xfrm>
      </p:grpSpPr>
      <p:sp>
        <p:nvSpPr>
          <p:cNvPr id="115" name="Shape 115"/>
          <p:cNvSpPr txBox="1">
            <a:spLocks noGrp="1"/>
          </p:cNvSpPr>
          <p:nvPr>
            <p:ph type="body" idx="1"/>
          </p:nvPr>
        </p:nvSpPr>
        <p:spPr>
          <a:xfrm>
            <a:off x="422550" y="166025"/>
            <a:ext cx="5998800" cy="605100"/>
          </a:xfrm>
          <a:prstGeom prst="rect">
            <a:avLst/>
          </a:prstGeom>
        </p:spPr>
        <p:txBody>
          <a:bodyPr lIns="91425" tIns="91425" rIns="91425" bIns="91425" anchor="ctr" anchorCtr="0">
            <a:noAutofit/>
          </a:bodyPr>
          <a:lstStyle/>
          <a:p>
            <a:pPr lvl="0">
              <a:spcBef>
                <a:spcPts val="0"/>
              </a:spcBef>
              <a:buNone/>
            </a:pPr>
            <a:r>
              <a:rPr lang="en" sz="2400" b="1">
                <a:solidFill>
                  <a:srgbClr val="434343"/>
                </a:solidFill>
              </a:rPr>
              <a:t>The</a:t>
            </a:r>
            <a:r>
              <a:rPr lang="en" sz="2400" b="1"/>
              <a:t> </a:t>
            </a:r>
            <a:r>
              <a:rPr lang="en" sz="2400" b="1">
                <a:solidFill>
                  <a:srgbClr val="FF0000"/>
                </a:solidFill>
              </a:rPr>
              <a:t>Challenges</a:t>
            </a:r>
            <a:r>
              <a:rPr lang="en" sz="2400" b="1"/>
              <a:t> </a:t>
            </a:r>
            <a:r>
              <a:rPr lang="en" sz="2400" b="1">
                <a:solidFill>
                  <a:srgbClr val="434343"/>
                </a:solidFill>
              </a:rPr>
              <a:t>of Deep Learning</a:t>
            </a:r>
          </a:p>
        </p:txBody>
      </p:sp>
      <p:sp>
        <p:nvSpPr>
          <p:cNvPr id="116" name="Shape 116"/>
          <p:cNvSpPr/>
          <p:nvPr/>
        </p:nvSpPr>
        <p:spPr>
          <a:xfrm>
            <a:off x="1066975" y="1626637"/>
            <a:ext cx="1936200" cy="376800"/>
          </a:xfrm>
          <a:prstGeom prst="rect">
            <a:avLst/>
          </a:prstGeom>
          <a:solidFill>
            <a:schemeClr val="accent5"/>
          </a:solidFill>
          <a:ln>
            <a:noFill/>
          </a:ln>
        </p:spPr>
        <p:txBody>
          <a:bodyPr lIns="91425" tIns="91425" rIns="91425" bIns="91425" anchor="ctr" anchorCtr="0">
            <a:noAutofit/>
          </a:bodyPr>
          <a:lstStyle/>
          <a:p>
            <a:pPr lvl="0" algn="ctr">
              <a:spcBef>
                <a:spcPts val="0"/>
              </a:spcBef>
              <a:buNone/>
            </a:pPr>
            <a:r>
              <a:rPr lang="en" b="1">
                <a:solidFill>
                  <a:srgbClr val="FFFFFF"/>
                </a:solidFill>
              </a:rPr>
              <a:t>Deep Model</a:t>
            </a:r>
          </a:p>
        </p:txBody>
      </p:sp>
      <p:sp>
        <p:nvSpPr>
          <p:cNvPr id="117" name="Shape 117"/>
          <p:cNvSpPr/>
          <p:nvPr/>
        </p:nvSpPr>
        <p:spPr>
          <a:xfrm>
            <a:off x="1066975" y="2483750"/>
            <a:ext cx="1936200" cy="376800"/>
          </a:xfrm>
          <a:prstGeom prst="rect">
            <a:avLst/>
          </a:prstGeom>
          <a:solidFill>
            <a:srgbClr val="0F9D58"/>
          </a:solidFill>
          <a:ln>
            <a:noFill/>
          </a:ln>
        </p:spPr>
        <p:txBody>
          <a:bodyPr lIns="91425" tIns="91425" rIns="91425" bIns="91425" anchor="ctr" anchorCtr="0">
            <a:noAutofit/>
          </a:bodyPr>
          <a:lstStyle/>
          <a:p>
            <a:pPr lvl="0" algn="ctr" rtl="0">
              <a:spcBef>
                <a:spcPts val="0"/>
              </a:spcBef>
              <a:buNone/>
            </a:pPr>
            <a:r>
              <a:rPr lang="en" b="1">
                <a:solidFill>
                  <a:srgbClr val="FFFFFF"/>
                </a:solidFill>
              </a:rPr>
              <a:t>Large Dataset</a:t>
            </a:r>
          </a:p>
        </p:txBody>
      </p:sp>
      <p:graphicFrame>
        <p:nvGraphicFramePr>
          <p:cNvPr id="118" name="Shape 118"/>
          <p:cNvGraphicFramePr/>
          <p:nvPr/>
        </p:nvGraphicFramePr>
        <p:xfrm>
          <a:off x="4773875" y="1023962"/>
          <a:ext cx="3472400" cy="2548500"/>
        </p:xfrm>
        <a:graphic>
          <a:graphicData uri="http://schemas.openxmlformats.org/drawingml/2006/table">
            <a:tbl>
              <a:tblPr>
                <a:noFill/>
                <a:tableStyleId>{FF1B8726-1047-4E45-AF40-E2BB7D3EE7D4}</a:tableStyleId>
              </a:tblPr>
              <a:tblGrid>
                <a:gridCol w="1736200"/>
                <a:gridCol w="1736200"/>
              </a:tblGrid>
              <a:tr h="509700">
                <a:tc>
                  <a:txBody>
                    <a:bodyPr/>
                    <a:lstStyle/>
                    <a:p>
                      <a:pPr lvl="0">
                        <a:spcBef>
                          <a:spcPts val="0"/>
                        </a:spcBef>
                        <a:buNone/>
                      </a:pPr>
                      <a:r>
                        <a:rPr lang="en" b="1"/>
                        <a:t>Model Size</a:t>
                      </a:r>
                    </a:p>
                  </a:txBody>
                  <a:tcPr marL="91425" marR="91425" marT="91425" marB="91425">
                    <a:lnL w="9525" cap="flat" cmpd="sng">
                      <a:solidFill>
                        <a:srgbClr val="9E9E9E">
                          <a:alpha val="0"/>
                        </a:srgbClr>
                      </a:solidFill>
                      <a:prstDash val="solid"/>
                      <a:round/>
                      <a:headEnd type="none" w="med" len="med"/>
                      <a:tailEnd type="none" w="med" len="med"/>
                    </a:lnL>
                    <a:lnR w="9525" cap="flat" cmpd="sng">
                      <a:solidFill>
                        <a:srgbClr val="9E9E9E">
                          <a:alpha val="0"/>
                        </a:srgbClr>
                      </a:solidFill>
                      <a:prstDash val="solid"/>
                      <a:round/>
                      <a:headEnd type="none" w="med" len="med"/>
                      <a:tailEnd type="none" w="med" len="med"/>
                    </a:lnR>
                    <a:lnT w="9525" cap="flat" cmpd="sng">
                      <a:solidFill>
                        <a:srgbClr val="9E9E9E">
                          <a:alpha val="0"/>
                        </a:srgbClr>
                      </a:solidFill>
                      <a:prstDash val="solid"/>
                      <a:round/>
                      <a:headEnd type="none" w="med" len="med"/>
                      <a:tailEnd type="none" w="med" len="med"/>
                    </a:lnT>
                    <a:lnB w="9525" cap="flat" cmpd="sng">
                      <a:solidFill>
                        <a:srgbClr val="9E9E9E">
                          <a:alpha val="0"/>
                        </a:srgbClr>
                      </a:solidFill>
                      <a:prstDash val="solid"/>
                      <a:round/>
                      <a:headEnd type="none" w="med" len="med"/>
                      <a:tailEnd type="none" w="med" len="med"/>
                    </a:lnB>
                  </a:tcPr>
                </a:tc>
                <a:tc>
                  <a:txBody>
                    <a:bodyPr/>
                    <a:lstStyle/>
                    <a:p>
                      <a:pPr lvl="0">
                        <a:spcBef>
                          <a:spcPts val="0"/>
                        </a:spcBef>
                        <a:buNone/>
                      </a:pPr>
                      <a:r>
                        <a:rPr lang="en"/>
                        <a:t>150+ layers</a:t>
                      </a:r>
                    </a:p>
                  </a:txBody>
                  <a:tcPr marL="91425" marR="91425" marT="91425" marB="91425">
                    <a:lnL w="9525" cap="flat" cmpd="sng">
                      <a:solidFill>
                        <a:srgbClr val="9E9E9E">
                          <a:alpha val="0"/>
                        </a:srgbClr>
                      </a:solidFill>
                      <a:prstDash val="solid"/>
                      <a:round/>
                      <a:headEnd type="none" w="med" len="med"/>
                      <a:tailEnd type="none" w="med" len="med"/>
                    </a:lnL>
                    <a:lnR w="9525" cap="flat" cmpd="sng">
                      <a:solidFill>
                        <a:srgbClr val="9E9E9E">
                          <a:alpha val="0"/>
                        </a:srgbClr>
                      </a:solidFill>
                      <a:prstDash val="solid"/>
                      <a:round/>
                      <a:headEnd type="none" w="med" len="med"/>
                      <a:tailEnd type="none" w="med" len="med"/>
                    </a:lnR>
                    <a:lnT w="9525" cap="flat" cmpd="sng">
                      <a:solidFill>
                        <a:srgbClr val="9E9E9E">
                          <a:alpha val="0"/>
                        </a:srgbClr>
                      </a:solidFill>
                      <a:prstDash val="solid"/>
                      <a:round/>
                      <a:headEnd type="none" w="med" len="med"/>
                      <a:tailEnd type="none" w="med" len="med"/>
                    </a:lnT>
                    <a:lnB w="9525" cap="flat" cmpd="sng">
                      <a:solidFill>
                        <a:srgbClr val="9E9E9E">
                          <a:alpha val="0"/>
                        </a:srgbClr>
                      </a:solidFill>
                      <a:prstDash val="solid"/>
                      <a:round/>
                      <a:headEnd type="none" w="med" len="med"/>
                      <a:tailEnd type="none" w="med" len="med"/>
                    </a:lnB>
                  </a:tcPr>
                </a:tc>
              </a:tr>
              <a:tr h="509700">
                <a:tc>
                  <a:txBody>
                    <a:bodyPr/>
                    <a:lstStyle/>
                    <a:p>
                      <a:pPr lvl="0">
                        <a:spcBef>
                          <a:spcPts val="0"/>
                        </a:spcBef>
                        <a:buNone/>
                      </a:pPr>
                      <a:r>
                        <a:rPr lang="en" b="1"/>
                        <a:t>Parameter Size</a:t>
                      </a:r>
                    </a:p>
                  </a:txBody>
                  <a:tcPr marL="91425" marR="91425" marT="91425" marB="91425">
                    <a:lnL w="9525" cap="flat" cmpd="sng">
                      <a:solidFill>
                        <a:srgbClr val="9E9E9E">
                          <a:alpha val="0"/>
                        </a:srgbClr>
                      </a:solidFill>
                      <a:prstDash val="solid"/>
                      <a:round/>
                      <a:headEnd type="none" w="med" len="med"/>
                      <a:tailEnd type="none" w="med" len="med"/>
                    </a:lnL>
                    <a:lnR w="9525" cap="flat" cmpd="sng">
                      <a:solidFill>
                        <a:srgbClr val="9E9E9E">
                          <a:alpha val="0"/>
                        </a:srgbClr>
                      </a:solidFill>
                      <a:prstDash val="solid"/>
                      <a:round/>
                      <a:headEnd type="none" w="med" len="med"/>
                      <a:tailEnd type="none" w="med" len="med"/>
                    </a:lnR>
                    <a:lnT w="9525" cap="flat" cmpd="sng">
                      <a:solidFill>
                        <a:srgbClr val="9E9E9E">
                          <a:alpha val="0"/>
                        </a:srgbClr>
                      </a:solidFill>
                      <a:prstDash val="solid"/>
                      <a:round/>
                      <a:headEnd type="none" w="med" len="med"/>
                      <a:tailEnd type="none" w="med" len="med"/>
                    </a:lnT>
                    <a:lnB w="9525" cap="flat" cmpd="sng">
                      <a:solidFill>
                        <a:srgbClr val="9E9E9E">
                          <a:alpha val="0"/>
                        </a:srgbClr>
                      </a:solidFill>
                      <a:prstDash val="solid"/>
                      <a:round/>
                      <a:headEnd type="none" w="med" len="med"/>
                      <a:tailEnd type="none" w="med" len="med"/>
                    </a:lnB>
                  </a:tcPr>
                </a:tc>
                <a:tc>
                  <a:txBody>
                    <a:bodyPr/>
                    <a:lstStyle/>
                    <a:p>
                      <a:pPr lvl="0">
                        <a:spcBef>
                          <a:spcPts val="0"/>
                        </a:spcBef>
                        <a:buNone/>
                      </a:pPr>
                      <a:r>
                        <a:rPr lang="en"/>
                        <a:t>100,000,000+</a:t>
                      </a:r>
                    </a:p>
                  </a:txBody>
                  <a:tcPr marL="91425" marR="91425" marT="91425" marB="91425">
                    <a:lnL w="9525" cap="flat" cmpd="sng">
                      <a:solidFill>
                        <a:srgbClr val="9E9E9E">
                          <a:alpha val="0"/>
                        </a:srgbClr>
                      </a:solidFill>
                      <a:prstDash val="solid"/>
                      <a:round/>
                      <a:headEnd type="none" w="med" len="med"/>
                      <a:tailEnd type="none" w="med" len="med"/>
                    </a:lnL>
                    <a:lnR w="9525" cap="flat" cmpd="sng">
                      <a:solidFill>
                        <a:srgbClr val="9E9E9E">
                          <a:alpha val="0"/>
                        </a:srgbClr>
                      </a:solidFill>
                      <a:prstDash val="solid"/>
                      <a:round/>
                      <a:headEnd type="none" w="med" len="med"/>
                      <a:tailEnd type="none" w="med" len="med"/>
                    </a:lnR>
                    <a:lnT w="9525" cap="flat" cmpd="sng">
                      <a:solidFill>
                        <a:srgbClr val="9E9E9E">
                          <a:alpha val="0"/>
                        </a:srgbClr>
                      </a:solidFill>
                      <a:prstDash val="solid"/>
                      <a:round/>
                      <a:headEnd type="none" w="med" len="med"/>
                      <a:tailEnd type="none" w="med" len="med"/>
                    </a:lnT>
                    <a:lnB w="9525" cap="flat" cmpd="sng">
                      <a:solidFill>
                        <a:srgbClr val="9E9E9E">
                          <a:alpha val="0"/>
                        </a:srgbClr>
                      </a:solidFill>
                      <a:prstDash val="solid"/>
                      <a:round/>
                      <a:headEnd type="none" w="med" len="med"/>
                      <a:tailEnd type="none" w="med" len="med"/>
                    </a:lnB>
                  </a:tcPr>
                </a:tc>
              </a:tr>
              <a:tr h="509700">
                <a:tc>
                  <a:txBody>
                    <a:bodyPr/>
                    <a:lstStyle/>
                    <a:p>
                      <a:pPr lvl="0">
                        <a:spcBef>
                          <a:spcPts val="0"/>
                        </a:spcBef>
                        <a:buNone/>
                      </a:pPr>
                      <a:r>
                        <a:rPr lang="en" b="1"/>
                        <a:t>Time Cost</a:t>
                      </a:r>
                    </a:p>
                  </a:txBody>
                  <a:tcPr marL="91425" marR="91425" marT="91425" marB="91425">
                    <a:lnL w="9525" cap="flat" cmpd="sng">
                      <a:solidFill>
                        <a:srgbClr val="9E9E9E">
                          <a:alpha val="0"/>
                        </a:srgbClr>
                      </a:solidFill>
                      <a:prstDash val="solid"/>
                      <a:round/>
                      <a:headEnd type="none" w="med" len="med"/>
                      <a:tailEnd type="none" w="med" len="med"/>
                    </a:lnL>
                    <a:lnR w="9525" cap="flat" cmpd="sng">
                      <a:solidFill>
                        <a:srgbClr val="9E9E9E">
                          <a:alpha val="0"/>
                        </a:srgbClr>
                      </a:solidFill>
                      <a:prstDash val="solid"/>
                      <a:round/>
                      <a:headEnd type="none" w="med" len="med"/>
                      <a:tailEnd type="none" w="med" len="med"/>
                    </a:lnR>
                    <a:lnT w="9525" cap="flat" cmpd="sng">
                      <a:solidFill>
                        <a:srgbClr val="9E9E9E">
                          <a:alpha val="0"/>
                        </a:srgbClr>
                      </a:solidFill>
                      <a:prstDash val="solid"/>
                      <a:round/>
                      <a:headEnd type="none" w="med" len="med"/>
                      <a:tailEnd type="none" w="med" len="med"/>
                    </a:lnT>
                    <a:lnB w="9525" cap="flat" cmpd="sng">
                      <a:solidFill>
                        <a:srgbClr val="9E9E9E">
                          <a:alpha val="0"/>
                        </a:srgbClr>
                      </a:solidFill>
                      <a:prstDash val="solid"/>
                      <a:round/>
                      <a:headEnd type="none" w="med" len="med"/>
                      <a:tailEnd type="none" w="med" len="med"/>
                    </a:lnB>
                  </a:tcPr>
                </a:tc>
                <a:tc>
                  <a:txBody>
                    <a:bodyPr/>
                    <a:lstStyle/>
                    <a:p>
                      <a:pPr lvl="0">
                        <a:spcBef>
                          <a:spcPts val="0"/>
                        </a:spcBef>
                        <a:buNone/>
                      </a:pPr>
                      <a:r>
                        <a:rPr lang="en"/>
                        <a:t>Up to Weeks</a:t>
                      </a:r>
                    </a:p>
                  </a:txBody>
                  <a:tcPr marL="91425" marR="91425" marT="91425" marB="91425">
                    <a:lnL w="9525" cap="flat" cmpd="sng">
                      <a:solidFill>
                        <a:srgbClr val="9E9E9E">
                          <a:alpha val="0"/>
                        </a:srgbClr>
                      </a:solidFill>
                      <a:prstDash val="solid"/>
                      <a:round/>
                      <a:headEnd type="none" w="med" len="med"/>
                      <a:tailEnd type="none" w="med" len="med"/>
                    </a:lnL>
                    <a:lnR w="9525" cap="flat" cmpd="sng">
                      <a:solidFill>
                        <a:srgbClr val="9E9E9E">
                          <a:alpha val="0"/>
                        </a:srgbClr>
                      </a:solidFill>
                      <a:prstDash val="solid"/>
                      <a:round/>
                      <a:headEnd type="none" w="med" len="med"/>
                      <a:tailEnd type="none" w="med" len="med"/>
                    </a:lnR>
                    <a:lnT w="9525" cap="flat" cmpd="sng">
                      <a:solidFill>
                        <a:srgbClr val="9E9E9E">
                          <a:alpha val="0"/>
                        </a:srgbClr>
                      </a:solidFill>
                      <a:prstDash val="solid"/>
                      <a:round/>
                      <a:headEnd type="none" w="med" len="med"/>
                      <a:tailEnd type="none" w="med" len="med"/>
                    </a:lnT>
                    <a:lnB w="9525" cap="flat" cmpd="sng">
                      <a:solidFill>
                        <a:srgbClr val="9E9E9E">
                          <a:alpha val="0"/>
                        </a:srgbClr>
                      </a:solidFill>
                      <a:prstDash val="solid"/>
                      <a:round/>
                      <a:headEnd type="none" w="med" len="med"/>
                      <a:tailEnd type="none" w="med" len="med"/>
                    </a:lnB>
                  </a:tcPr>
                </a:tc>
              </a:tr>
              <a:tr h="509700">
                <a:tc>
                  <a:txBody>
                    <a:bodyPr/>
                    <a:lstStyle/>
                    <a:p>
                      <a:pPr lvl="0">
                        <a:spcBef>
                          <a:spcPts val="0"/>
                        </a:spcBef>
                        <a:buNone/>
                      </a:pPr>
                      <a:r>
                        <a:rPr lang="en" b="1"/>
                        <a:t>Hardware</a:t>
                      </a:r>
                    </a:p>
                  </a:txBody>
                  <a:tcPr marL="91425" marR="91425" marT="91425" marB="91425">
                    <a:lnL w="9525" cap="flat" cmpd="sng">
                      <a:solidFill>
                        <a:srgbClr val="9E9E9E">
                          <a:alpha val="0"/>
                        </a:srgbClr>
                      </a:solidFill>
                      <a:prstDash val="solid"/>
                      <a:round/>
                      <a:headEnd type="none" w="med" len="med"/>
                      <a:tailEnd type="none" w="med" len="med"/>
                    </a:lnL>
                    <a:lnR w="9525" cap="flat" cmpd="sng">
                      <a:solidFill>
                        <a:srgbClr val="9E9E9E">
                          <a:alpha val="0"/>
                        </a:srgbClr>
                      </a:solidFill>
                      <a:prstDash val="solid"/>
                      <a:round/>
                      <a:headEnd type="none" w="med" len="med"/>
                      <a:tailEnd type="none" w="med" len="med"/>
                    </a:lnR>
                    <a:lnT w="9525" cap="flat" cmpd="sng">
                      <a:solidFill>
                        <a:srgbClr val="9E9E9E">
                          <a:alpha val="0"/>
                        </a:srgbClr>
                      </a:solidFill>
                      <a:prstDash val="solid"/>
                      <a:round/>
                      <a:headEnd type="none" w="med" len="med"/>
                      <a:tailEnd type="none" w="med" len="med"/>
                    </a:lnT>
                    <a:lnB w="9525" cap="flat" cmpd="sng">
                      <a:solidFill>
                        <a:srgbClr val="9E9E9E">
                          <a:alpha val="0"/>
                        </a:srgbClr>
                      </a:solidFill>
                      <a:prstDash val="solid"/>
                      <a:round/>
                      <a:headEnd type="none" w="med" len="med"/>
                      <a:tailEnd type="none" w="med" len="med"/>
                    </a:lnB>
                  </a:tcPr>
                </a:tc>
                <a:tc>
                  <a:txBody>
                    <a:bodyPr/>
                    <a:lstStyle/>
                    <a:p>
                      <a:pPr lvl="0">
                        <a:spcBef>
                          <a:spcPts val="0"/>
                        </a:spcBef>
                        <a:buNone/>
                      </a:pPr>
                      <a:r>
                        <a:rPr lang="en"/>
                        <a:t>GPU, DL Machine</a:t>
                      </a:r>
                    </a:p>
                  </a:txBody>
                  <a:tcPr marL="91425" marR="91425" marT="91425" marB="91425">
                    <a:lnL w="9525" cap="flat" cmpd="sng">
                      <a:solidFill>
                        <a:srgbClr val="9E9E9E">
                          <a:alpha val="0"/>
                        </a:srgbClr>
                      </a:solidFill>
                      <a:prstDash val="solid"/>
                      <a:round/>
                      <a:headEnd type="none" w="med" len="med"/>
                      <a:tailEnd type="none" w="med" len="med"/>
                    </a:lnL>
                    <a:lnR w="9525" cap="flat" cmpd="sng">
                      <a:solidFill>
                        <a:srgbClr val="9E9E9E">
                          <a:alpha val="0"/>
                        </a:srgbClr>
                      </a:solidFill>
                      <a:prstDash val="solid"/>
                      <a:round/>
                      <a:headEnd type="none" w="med" len="med"/>
                      <a:tailEnd type="none" w="med" len="med"/>
                    </a:lnR>
                    <a:lnT w="9525" cap="flat" cmpd="sng">
                      <a:solidFill>
                        <a:srgbClr val="9E9E9E">
                          <a:alpha val="0"/>
                        </a:srgbClr>
                      </a:solidFill>
                      <a:prstDash val="solid"/>
                      <a:round/>
                      <a:headEnd type="none" w="med" len="med"/>
                      <a:tailEnd type="none" w="med" len="med"/>
                    </a:lnT>
                    <a:lnB w="9525" cap="flat" cmpd="sng">
                      <a:solidFill>
                        <a:srgbClr val="9E9E9E">
                          <a:alpha val="0"/>
                        </a:srgbClr>
                      </a:solidFill>
                      <a:prstDash val="solid"/>
                      <a:round/>
                      <a:headEnd type="none" w="med" len="med"/>
                      <a:tailEnd type="none" w="med" len="med"/>
                    </a:lnB>
                  </a:tcPr>
                </a:tc>
              </a:tr>
              <a:tr h="509700">
                <a:tc>
                  <a:txBody>
                    <a:bodyPr/>
                    <a:lstStyle/>
                    <a:p>
                      <a:pPr lvl="0">
                        <a:spcBef>
                          <a:spcPts val="0"/>
                        </a:spcBef>
                        <a:buNone/>
                      </a:pPr>
                      <a:r>
                        <a:rPr lang="en" b="1"/>
                        <a:t>Framework</a:t>
                      </a:r>
                    </a:p>
                  </a:txBody>
                  <a:tcPr marL="91425" marR="91425" marT="91425" marB="91425">
                    <a:lnL w="9525" cap="flat" cmpd="sng">
                      <a:solidFill>
                        <a:srgbClr val="9E9E9E">
                          <a:alpha val="0"/>
                        </a:srgbClr>
                      </a:solidFill>
                      <a:prstDash val="solid"/>
                      <a:round/>
                      <a:headEnd type="none" w="med" len="med"/>
                      <a:tailEnd type="none" w="med" len="med"/>
                    </a:lnL>
                    <a:lnR w="9525" cap="flat" cmpd="sng">
                      <a:solidFill>
                        <a:srgbClr val="9E9E9E">
                          <a:alpha val="0"/>
                        </a:srgbClr>
                      </a:solidFill>
                      <a:prstDash val="solid"/>
                      <a:round/>
                      <a:headEnd type="none" w="med" len="med"/>
                      <a:tailEnd type="none" w="med" len="med"/>
                    </a:lnR>
                    <a:lnT w="9525" cap="flat" cmpd="sng">
                      <a:solidFill>
                        <a:srgbClr val="9E9E9E">
                          <a:alpha val="0"/>
                        </a:srgbClr>
                      </a:solidFill>
                      <a:prstDash val="solid"/>
                      <a:round/>
                      <a:headEnd type="none" w="med" len="med"/>
                      <a:tailEnd type="none" w="med" len="med"/>
                    </a:lnT>
                    <a:lnB w="9525" cap="flat" cmpd="sng">
                      <a:solidFill>
                        <a:srgbClr val="9E9E9E">
                          <a:alpha val="0"/>
                        </a:srgbClr>
                      </a:solidFill>
                      <a:prstDash val="solid"/>
                      <a:round/>
                      <a:headEnd type="none" w="med" len="med"/>
                      <a:tailEnd type="none" w="med" len="med"/>
                    </a:lnB>
                  </a:tcPr>
                </a:tc>
                <a:tc>
                  <a:txBody>
                    <a:bodyPr/>
                    <a:lstStyle/>
                    <a:p>
                      <a:pPr lvl="0">
                        <a:spcBef>
                          <a:spcPts val="0"/>
                        </a:spcBef>
                        <a:buNone/>
                      </a:pPr>
                      <a:r>
                        <a:rPr lang="en"/>
                        <a:t>Distributed</a:t>
                      </a:r>
                    </a:p>
                  </a:txBody>
                  <a:tcPr marL="91425" marR="91425" marT="91425" marB="91425">
                    <a:lnL w="9525" cap="flat" cmpd="sng">
                      <a:solidFill>
                        <a:srgbClr val="9E9E9E">
                          <a:alpha val="0"/>
                        </a:srgbClr>
                      </a:solidFill>
                      <a:prstDash val="solid"/>
                      <a:round/>
                      <a:headEnd type="none" w="med" len="med"/>
                      <a:tailEnd type="none" w="med" len="med"/>
                    </a:lnL>
                    <a:lnR w="9525" cap="flat" cmpd="sng">
                      <a:solidFill>
                        <a:srgbClr val="9E9E9E">
                          <a:alpha val="0"/>
                        </a:srgbClr>
                      </a:solidFill>
                      <a:prstDash val="solid"/>
                      <a:round/>
                      <a:headEnd type="none" w="med" len="med"/>
                      <a:tailEnd type="none" w="med" len="med"/>
                    </a:lnR>
                    <a:lnT w="9525" cap="flat" cmpd="sng">
                      <a:solidFill>
                        <a:srgbClr val="9E9E9E">
                          <a:alpha val="0"/>
                        </a:srgbClr>
                      </a:solidFill>
                      <a:prstDash val="solid"/>
                      <a:round/>
                      <a:headEnd type="none" w="med" len="med"/>
                      <a:tailEnd type="none" w="med" len="med"/>
                    </a:lnT>
                    <a:lnB w="9525" cap="flat" cmpd="sng">
                      <a:solidFill>
                        <a:srgbClr val="9E9E9E">
                          <a:alpha val="0"/>
                        </a:srgbClr>
                      </a:solidFill>
                      <a:prstDash val="solid"/>
                      <a:round/>
                      <a:headEnd type="none" w="med" len="med"/>
                      <a:tailEnd type="none" w="med" len="med"/>
                    </a:lnB>
                  </a:tcPr>
                </a:tc>
              </a:tr>
            </a:tbl>
          </a:graphicData>
        </a:graphic>
      </p:graphicFrame>
      <p:sp>
        <p:nvSpPr>
          <p:cNvPr id="119" name="Shape 119"/>
          <p:cNvSpPr/>
          <p:nvPr/>
        </p:nvSpPr>
        <p:spPr>
          <a:xfrm>
            <a:off x="287175" y="3467975"/>
            <a:ext cx="2466666" cy="1205658"/>
          </a:xfrm>
          <a:prstGeom prst="irregularSeal2">
            <a:avLst/>
          </a:prstGeom>
          <a:solidFill>
            <a:schemeClr val="lt2"/>
          </a:solidFill>
          <a:ln w="9525" cap="flat" cmpd="sng">
            <a:solidFill>
              <a:schemeClr val="dk2"/>
            </a:solidFill>
            <a:prstDash val="solid"/>
            <a:round/>
            <a:headEnd type="none" w="med" len="med"/>
            <a:tailEnd type="none" w="med" len="med"/>
          </a:ln>
        </p:spPr>
        <p:txBody>
          <a:bodyPr lIns="91425" tIns="91425" rIns="91425" bIns="91425" anchor="ctr" anchorCtr="0">
            <a:noAutofit/>
          </a:bodyPr>
          <a:lstStyle/>
          <a:p>
            <a:pPr lvl="0">
              <a:spcBef>
                <a:spcPts val="0"/>
              </a:spcBef>
              <a:buNone/>
            </a:pPr>
            <a:r>
              <a:rPr lang="en" sz="1200"/>
              <a:t>Hard to </a:t>
            </a:r>
            <a:r>
              <a:rPr lang="en" sz="1800" b="1">
                <a:solidFill>
                  <a:srgbClr val="FF0000"/>
                </a:solidFill>
              </a:rPr>
              <a:t>Design</a:t>
            </a:r>
          </a:p>
        </p:txBody>
      </p:sp>
      <p:sp>
        <p:nvSpPr>
          <p:cNvPr id="120" name="Shape 120"/>
          <p:cNvSpPr/>
          <p:nvPr/>
        </p:nvSpPr>
        <p:spPr>
          <a:xfrm>
            <a:off x="3421375" y="2003450"/>
            <a:ext cx="771300" cy="480300"/>
          </a:xfrm>
          <a:prstGeom prst="rightArrow">
            <a:avLst>
              <a:gd name="adj1" fmla="val 50000"/>
              <a:gd name="adj2" fmla="val 50000"/>
            </a:avLst>
          </a:prstGeom>
          <a:solidFill>
            <a:srgbClr val="FF9900"/>
          </a:solidFill>
          <a:ln w="9525" cap="flat" cmpd="sng">
            <a:solidFill>
              <a:schemeClr val="dk2"/>
            </a:solidFill>
            <a:prstDash val="solid"/>
            <a:round/>
            <a:headEnd type="none" w="med" len="med"/>
            <a:tailEnd type="none" w="med" len="med"/>
          </a:ln>
        </p:spPr>
        <p:txBody>
          <a:bodyPr lIns="91425" tIns="91425" rIns="91425" bIns="91425" anchor="ctr" anchorCtr="0">
            <a:noAutofit/>
          </a:bodyPr>
          <a:lstStyle/>
          <a:p>
            <a:pPr lvl="0">
              <a:spcBef>
                <a:spcPts val="0"/>
              </a:spcBef>
              <a:buNone/>
            </a:pPr>
            <a:endParaRPr/>
          </a:p>
        </p:txBody>
      </p:sp>
      <p:sp>
        <p:nvSpPr>
          <p:cNvPr id="121" name="Shape 121"/>
          <p:cNvSpPr/>
          <p:nvPr/>
        </p:nvSpPr>
        <p:spPr>
          <a:xfrm>
            <a:off x="2920025" y="3779375"/>
            <a:ext cx="2358072" cy="1205658"/>
          </a:xfrm>
          <a:prstGeom prst="irregularSeal2">
            <a:avLst/>
          </a:prstGeom>
          <a:solidFill>
            <a:schemeClr val="lt2"/>
          </a:solidFill>
          <a:ln w="9525" cap="flat" cmpd="sng">
            <a:solidFill>
              <a:schemeClr val="dk2"/>
            </a:solidFill>
            <a:prstDash val="solid"/>
            <a:round/>
            <a:headEnd type="none" w="med" len="med"/>
            <a:tailEnd type="none" w="med" len="med"/>
          </a:ln>
        </p:spPr>
        <p:txBody>
          <a:bodyPr lIns="91425" tIns="91425" rIns="91425" bIns="91425" anchor="ctr" anchorCtr="0">
            <a:noAutofit/>
          </a:bodyPr>
          <a:lstStyle/>
          <a:p>
            <a:pPr lvl="0" rtl="0">
              <a:spcBef>
                <a:spcPts val="0"/>
              </a:spcBef>
              <a:buNone/>
            </a:pPr>
            <a:r>
              <a:rPr lang="en" sz="1200" dirty="0"/>
              <a:t>Hard to </a:t>
            </a:r>
            <a:r>
              <a:rPr lang="en" sz="1800" b="1" dirty="0">
                <a:solidFill>
                  <a:srgbClr val="FF0000"/>
                </a:solidFill>
              </a:rPr>
              <a:t>Train</a:t>
            </a:r>
          </a:p>
        </p:txBody>
      </p:sp>
      <p:sp>
        <p:nvSpPr>
          <p:cNvPr id="122" name="Shape 122"/>
          <p:cNvSpPr/>
          <p:nvPr/>
        </p:nvSpPr>
        <p:spPr>
          <a:xfrm>
            <a:off x="5804924" y="3779375"/>
            <a:ext cx="2390472" cy="1205658"/>
          </a:xfrm>
          <a:prstGeom prst="irregularSeal2">
            <a:avLst/>
          </a:prstGeom>
          <a:solidFill>
            <a:schemeClr val="lt2"/>
          </a:solidFill>
          <a:ln w="9525" cap="flat" cmpd="sng">
            <a:solidFill>
              <a:schemeClr val="dk2"/>
            </a:solidFill>
            <a:prstDash val="solid"/>
            <a:round/>
            <a:headEnd type="none" w="med" len="med"/>
            <a:tailEnd type="none" w="med" len="med"/>
          </a:ln>
        </p:spPr>
        <p:txBody>
          <a:bodyPr lIns="91425" tIns="91425" rIns="91425" bIns="91425" anchor="ctr" anchorCtr="0">
            <a:noAutofit/>
          </a:bodyPr>
          <a:lstStyle/>
          <a:p>
            <a:pPr lvl="0">
              <a:spcBef>
                <a:spcPts val="0"/>
              </a:spcBef>
              <a:buNone/>
            </a:pPr>
            <a:r>
              <a:rPr lang="en" sz="1200" dirty="0"/>
              <a:t>Hard to </a:t>
            </a:r>
          </a:p>
          <a:p>
            <a:pPr lvl="0" rtl="0">
              <a:spcBef>
                <a:spcPts val="0"/>
              </a:spcBef>
              <a:buNone/>
            </a:pPr>
            <a:r>
              <a:rPr lang="en" sz="1800" b="1" dirty="0">
                <a:solidFill>
                  <a:srgbClr val="FF0000"/>
                </a:solidFill>
              </a:rPr>
              <a:t>Deploy</a:t>
            </a:r>
          </a:p>
        </p:txBody>
      </p:sp>
      <p:cxnSp>
        <p:nvCxnSpPr>
          <p:cNvPr id="123" name="Shape 123"/>
          <p:cNvCxnSpPr/>
          <p:nvPr/>
        </p:nvCxnSpPr>
        <p:spPr>
          <a:xfrm>
            <a:off x="6313425" y="849825"/>
            <a:ext cx="29700" cy="2896800"/>
          </a:xfrm>
          <a:prstGeom prst="straightConnector1">
            <a:avLst/>
          </a:prstGeom>
          <a:noFill/>
          <a:ln w="28575" cap="flat" cmpd="sng">
            <a:solidFill>
              <a:srgbClr val="93C47D"/>
            </a:solidFill>
            <a:prstDash val="solid"/>
            <a:round/>
            <a:headEnd type="none" w="lg" len="lg"/>
            <a:tailEnd type="none" w="lg" len="lg"/>
          </a:ln>
        </p:spPr>
      </p:cxn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27"/>
        <p:cNvGrpSpPr/>
        <p:nvPr/>
      </p:nvGrpSpPr>
      <p:grpSpPr>
        <a:xfrm>
          <a:off x="0" y="0"/>
          <a:ext cx="0" cy="0"/>
          <a:chOff x="0" y="0"/>
          <a:chExt cx="0" cy="0"/>
        </a:xfrm>
      </p:grpSpPr>
      <p:sp>
        <p:nvSpPr>
          <p:cNvPr id="128" name="Shape 128"/>
          <p:cNvSpPr txBox="1">
            <a:spLocks noGrp="1"/>
          </p:cNvSpPr>
          <p:nvPr>
            <p:ph type="body" idx="1"/>
          </p:nvPr>
        </p:nvSpPr>
        <p:spPr>
          <a:xfrm>
            <a:off x="311700" y="1064425"/>
            <a:ext cx="4221600" cy="3377100"/>
          </a:xfrm>
          <a:prstGeom prst="rect">
            <a:avLst/>
          </a:prstGeom>
        </p:spPr>
        <p:txBody>
          <a:bodyPr lIns="91425" tIns="91425" rIns="91425" bIns="91425" anchor="t" anchorCtr="0">
            <a:noAutofit/>
          </a:bodyPr>
          <a:lstStyle/>
          <a:p>
            <a:pPr lvl="0">
              <a:spcBef>
                <a:spcPts val="1000"/>
              </a:spcBef>
              <a:buNone/>
            </a:pPr>
            <a:r>
              <a:rPr lang="en" sz="1600" dirty="0">
                <a:solidFill>
                  <a:srgbClr val="434343"/>
                </a:solidFill>
              </a:rPr>
              <a:t>A General Distributed Deep Learning Library</a:t>
            </a:r>
          </a:p>
          <a:p>
            <a:pPr lvl="0">
              <a:spcBef>
                <a:spcPts val="1000"/>
              </a:spcBef>
              <a:buNone/>
            </a:pPr>
            <a:r>
              <a:rPr lang="en" sz="1600" dirty="0">
                <a:solidFill>
                  <a:srgbClr val="434343"/>
                </a:solidFill>
              </a:rPr>
              <a:t>The </a:t>
            </a:r>
            <a:r>
              <a:rPr lang="en" sz="1600" b="1" dirty="0">
                <a:solidFill>
                  <a:srgbClr val="434343"/>
                </a:solidFill>
              </a:rPr>
              <a:t>ONLY</a:t>
            </a:r>
            <a:r>
              <a:rPr lang="en" sz="1600" dirty="0">
                <a:solidFill>
                  <a:srgbClr val="434343"/>
                </a:solidFill>
              </a:rPr>
              <a:t> ASF (Apache Software Foundation) project in Singapore.</a:t>
            </a:r>
          </a:p>
          <a:p>
            <a:pPr lvl="0">
              <a:spcBef>
                <a:spcPts val="1000"/>
              </a:spcBef>
              <a:buNone/>
            </a:pPr>
            <a:r>
              <a:rPr lang="en" sz="1600" dirty="0">
                <a:solidFill>
                  <a:srgbClr val="434343"/>
                </a:solidFill>
                <a:latin typeface="+mn-lt"/>
              </a:rPr>
              <a:t>We started at 2014 and have released several versions:</a:t>
            </a:r>
          </a:p>
          <a:p>
            <a:pPr marL="457200" lvl="0" indent="457200" rtl="0">
              <a:lnSpc>
                <a:spcPct val="100000"/>
              </a:lnSpc>
              <a:spcBef>
                <a:spcPts val="0"/>
              </a:spcBef>
              <a:spcAft>
                <a:spcPts val="0"/>
              </a:spcAft>
              <a:buNone/>
            </a:pPr>
            <a:r>
              <a:rPr lang="en" sz="1600" dirty="0">
                <a:solidFill>
                  <a:srgbClr val="434343"/>
                </a:solidFill>
                <a:latin typeface="+mj-lt"/>
              </a:rPr>
              <a:t>V1.0.0 - </a:t>
            </a:r>
            <a:r>
              <a:rPr lang="en" sz="1600" dirty="0">
                <a:solidFill>
                  <a:srgbClr val="434343"/>
                </a:solidFill>
                <a:highlight>
                  <a:srgbClr val="FCFCFC"/>
                </a:highlight>
                <a:latin typeface="+mj-lt"/>
              </a:rPr>
              <a:t>SEP,  2016</a:t>
            </a:r>
          </a:p>
          <a:p>
            <a:pPr marL="457200" lvl="0" indent="457200" rtl="0">
              <a:lnSpc>
                <a:spcPct val="100000"/>
              </a:lnSpc>
              <a:spcBef>
                <a:spcPts val="0"/>
              </a:spcBef>
              <a:spcAft>
                <a:spcPts val="0"/>
              </a:spcAft>
              <a:buNone/>
            </a:pPr>
            <a:r>
              <a:rPr lang="en" sz="1600" dirty="0">
                <a:solidFill>
                  <a:srgbClr val="434343"/>
                </a:solidFill>
                <a:latin typeface="+mj-lt"/>
              </a:rPr>
              <a:t>V0.3.0 - </a:t>
            </a:r>
            <a:r>
              <a:rPr lang="en" sz="1600" dirty="0">
                <a:solidFill>
                  <a:srgbClr val="434343"/>
                </a:solidFill>
                <a:highlight>
                  <a:srgbClr val="FCFCFC"/>
                </a:highlight>
                <a:latin typeface="+mj-lt"/>
              </a:rPr>
              <a:t>APR, </a:t>
            </a:r>
            <a:r>
              <a:rPr lang="en" sz="1600" dirty="0" smtClean="0">
                <a:solidFill>
                  <a:srgbClr val="434343"/>
                </a:solidFill>
                <a:highlight>
                  <a:srgbClr val="FCFCFC"/>
                </a:highlight>
                <a:latin typeface="+mj-lt"/>
              </a:rPr>
              <a:t> 2016</a:t>
            </a:r>
            <a:endParaRPr lang="en" sz="1600" dirty="0">
              <a:solidFill>
                <a:srgbClr val="434343"/>
              </a:solidFill>
              <a:highlight>
                <a:srgbClr val="FCFCFC"/>
              </a:highlight>
              <a:latin typeface="+mj-lt"/>
            </a:endParaRPr>
          </a:p>
          <a:p>
            <a:pPr marL="457200" lvl="0" indent="457200" rtl="0">
              <a:lnSpc>
                <a:spcPct val="100000"/>
              </a:lnSpc>
              <a:spcBef>
                <a:spcPts val="0"/>
              </a:spcBef>
              <a:spcAft>
                <a:spcPts val="0"/>
              </a:spcAft>
              <a:buNone/>
            </a:pPr>
            <a:r>
              <a:rPr lang="en" sz="1600" dirty="0">
                <a:solidFill>
                  <a:srgbClr val="434343"/>
                </a:solidFill>
                <a:latin typeface="+mj-lt"/>
              </a:rPr>
              <a:t>V0.2.0 - </a:t>
            </a:r>
            <a:r>
              <a:rPr lang="en" sz="1600" dirty="0">
                <a:solidFill>
                  <a:srgbClr val="434343"/>
                </a:solidFill>
                <a:highlight>
                  <a:srgbClr val="FCFCFC"/>
                </a:highlight>
                <a:latin typeface="+mj-lt"/>
              </a:rPr>
              <a:t>JAN, </a:t>
            </a:r>
            <a:r>
              <a:rPr lang="en" sz="1600" dirty="0" smtClean="0">
                <a:solidFill>
                  <a:srgbClr val="434343"/>
                </a:solidFill>
                <a:highlight>
                  <a:srgbClr val="FCFCFC"/>
                </a:highlight>
                <a:latin typeface="+mj-lt"/>
              </a:rPr>
              <a:t> 2016</a:t>
            </a:r>
          </a:p>
          <a:p>
            <a:pPr marL="457200" indent="457200">
              <a:lnSpc>
                <a:spcPct val="100000"/>
              </a:lnSpc>
              <a:spcAft>
                <a:spcPts val="0"/>
              </a:spcAft>
            </a:pPr>
            <a:r>
              <a:rPr lang="en" sz="1600" dirty="0" smtClean="0">
                <a:solidFill>
                  <a:srgbClr val="434343"/>
                </a:solidFill>
              </a:rPr>
              <a:t>V0.1.0 </a:t>
            </a:r>
            <a:r>
              <a:rPr lang="en" sz="1600" dirty="0">
                <a:solidFill>
                  <a:srgbClr val="434343"/>
                </a:solidFill>
              </a:rPr>
              <a:t>- </a:t>
            </a:r>
            <a:r>
              <a:rPr lang="en" sz="1600" dirty="0" smtClean="0">
                <a:solidFill>
                  <a:srgbClr val="434343"/>
                </a:solidFill>
                <a:highlight>
                  <a:srgbClr val="FCFCFC"/>
                </a:highlight>
              </a:rPr>
              <a:t>OCT,  2015</a:t>
            </a:r>
            <a:endParaRPr lang="en" sz="1600" dirty="0">
              <a:solidFill>
                <a:srgbClr val="434343"/>
              </a:solidFill>
              <a:highlight>
                <a:srgbClr val="FCFCFC"/>
              </a:highlight>
              <a:latin typeface="+mj-lt"/>
            </a:endParaRPr>
          </a:p>
        </p:txBody>
      </p:sp>
      <p:sp>
        <p:nvSpPr>
          <p:cNvPr id="129" name="Shape 129"/>
          <p:cNvSpPr txBox="1">
            <a:spLocks noGrp="1"/>
          </p:cNvSpPr>
          <p:nvPr>
            <p:ph type="title"/>
          </p:nvPr>
        </p:nvSpPr>
        <p:spPr>
          <a:xfrm>
            <a:off x="311700" y="215675"/>
            <a:ext cx="2808000" cy="755700"/>
          </a:xfrm>
          <a:prstGeom prst="rect">
            <a:avLst/>
          </a:prstGeom>
        </p:spPr>
        <p:txBody>
          <a:bodyPr lIns="91425" tIns="91425" rIns="91425" bIns="91425" anchor="b" anchorCtr="0">
            <a:noAutofit/>
          </a:bodyPr>
          <a:lstStyle/>
          <a:p>
            <a:pPr lvl="0">
              <a:spcBef>
                <a:spcPts val="0"/>
              </a:spcBef>
              <a:buNone/>
            </a:pPr>
            <a:r>
              <a:rPr lang="en" b="1">
                <a:solidFill>
                  <a:srgbClr val="434343"/>
                </a:solidFill>
              </a:rPr>
              <a:t>We Built</a:t>
            </a:r>
            <a:r>
              <a:rPr lang="en"/>
              <a:t> </a:t>
            </a:r>
            <a:r>
              <a:rPr lang="en" b="1">
                <a:solidFill>
                  <a:srgbClr val="FF9900"/>
                </a:solidFill>
              </a:rPr>
              <a:t>SINGA</a:t>
            </a:r>
          </a:p>
        </p:txBody>
      </p:sp>
      <p:pic>
        <p:nvPicPr>
          <p:cNvPr id="130" name="Shape 130" descr="singa.png"/>
          <p:cNvPicPr preferRelativeResize="0"/>
          <p:nvPr/>
        </p:nvPicPr>
        <p:blipFill>
          <a:blip r:embed="rId3">
            <a:alphaModFix/>
          </a:blip>
          <a:stretch>
            <a:fillRect/>
          </a:stretch>
        </p:blipFill>
        <p:spPr>
          <a:xfrm>
            <a:off x="5661425" y="2252174"/>
            <a:ext cx="1340025" cy="1250725"/>
          </a:xfrm>
          <a:prstGeom prst="rect">
            <a:avLst/>
          </a:prstGeom>
          <a:noFill/>
          <a:ln>
            <a:noFill/>
          </a:ln>
        </p:spPr>
      </p:pic>
      <p:sp>
        <p:nvSpPr>
          <p:cNvPr id="131" name="Shape 131"/>
          <p:cNvSpPr/>
          <p:nvPr/>
        </p:nvSpPr>
        <p:spPr>
          <a:xfrm>
            <a:off x="4722250" y="1448450"/>
            <a:ext cx="1182900" cy="413700"/>
          </a:xfrm>
          <a:prstGeom prst="rect">
            <a:avLst/>
          </a:prstGeom>
          <a:solidFill>
            <a:srgbClr val="6AA84F"/>
          </a:solidFill>
          <a:ln w="9525" cap="flat" cmpd="sng">
            <a:solidFill>
              <a:schemeClr val="dk2"/>
            </a:solidFill>
            <a:prstDash val="solid"/>
            <a:round/>
            <a:headEnd type="none" w="med" len="med"/>
            <a:tailEnd type="none" w="med" len="med"/>
          </a:ln>
        </p:spPr>
        <p:txBody>
          <a:bodyPr lIns="91425" tIns="91425" rIns="91425" bIns="91425" anchor="ctr" anchorCtr="0">
            <a:noAutofit/>
          </a:bodyPr>
          <a:lstStyle/>
          <a:p>
            <a:pPr lvl="0" algn="ctr">
              <a:spcBef>
                <a:spcPts val="0"/>
              </a:spcBef>
              <a:buNone/>
            </a:pPr>
            <a:r>
              <a:rPr lang="en" b="1">
                <a:solidFill>
                  <a:srgbClr val="FFFFFF"/>
                </a:solidFill>
              </a:rPr>
              <a:t>General</a:t>
            </a:r>
          </a:p>
        </p:txBody>
      </p:sp>
      <p:sp>
        <p:nvSpPr>
          <p:cNvPr id="132" name="Shape 132"/>
          <p:cNvSpPr/>
          <p:nvPr/>
        </p:nvSpPr>
        <p:spPr>
          <a:xfrm>
            <a:off x="7101374" y="1448450"/>
            <a:ext cx="1182900" cy="413700"/>
          </a:xfrm>
          <a:prstGeom prst="rect">
            <a:avLst/>
          </a:prstGeom>
          <a:solidFill>
            <a:srgbClr val="6AA84F"/>
          </a:solidFill>
          <a:ln w="9525" cap="flat" cmpd="sng">
            <a:solidFill>
              <a:schemeClr val="dk2"/>
            </a:solidFill>
            <a:prstDash val="solid"/>
            <a:round/>
            <a:headEnd type="none" w="med" len="med"/>
            <a:tailEnd type="none" w="med" len="med"/>
          </a:ln>
        </p:spPr>
        <p:txBody>
          <a:bodyPr lIns="91425" tIns="91425" rIns="91425" bIns="91425" anchor="ctr" anchorCtr="0">
            <a:noAutofit/>
          </a:bodyPr>
          <a:lstStyle/>
          <a:p>
            <a:pPr lvl="0" algn="ctr" rtl="0">
              <a:spcBef>
                <a:spcPts val="0"/>
              </a:spcBef>
              <a:buNone/>
            </a:pPr>
            <a:r>
              <a:rPr lang="en" b="1">
                <a:solidFill>
                  <a:srgbClr val="FFFFFF"/>
                </a:solidFill>
              </a:rPr>
              <a:t>Extensible</a:t>
            </a:r>
          </a:p>
        </p:txBody>
      </p:sp>
      <p:sp>
        <p:nvSpPr>
          <p:cNvPr id="133" name="Shape 133"/>
          <p:cNvSpPr/>
          <p:nvPr/>
        </p:nvSpPr>
        <p:spPr>
          <a:xfrm>
            <a:off x="4737400" y="3795700"/>
            <a:ext cx="1182900" cy="413700"/>
          </a:xfrm>
          <a:prstGeom prst="rect">
            <a:avLst/>
          </a:prstGeom>
          <a:solidFill>
            <a:srgbClr val="6AA84F"/>
          </a:solidFill>
          <a:ln w="9525" cap="flat" cmpd="sng">
            <a:solidFill>
              <a:schemeClr val="dk2"/>
            </a:solidFill>
            <a:prstDash val="solid"/>
            <a:round/>
            <a:headEnd type="none" w="med" len="med"/>
            <a:tailEnd type="none" w="med" len="med"/>
          </a:ln>
        </p:spPr>
        <p:txBody>
          <a:bodyPr lIns="91425" tIns="91425" rIns="91425" bIns="91425" anchor="ctr" anchorCtr="0">
            <a:noAutofit/>
          </a:bodyPr>
          <a:lstStyle/>
          <a:p>
            <a:pPr lvl="0" algn="ctr" rtl="0">
              <a:spcBef>
                <a:spcPts val="0"/>
              </a:spcBef>
              <a:buNone/>
            </a:pPr>
            <a:r>
              <a:rPr lang="en" b="1">
                <a:solidFill>
                  <a:srgbClr val="FFFFFF"/>
                </a:solidFill>
              </a:rPr>
              <a:t>Distributed</a:t>
            </a:r>
          </a:p>
        </p:txBody>
      </p:sp>
      <p:sp>
        <p:nvSpPr>
          <p:cNvPr id="134" name="Shape 134"/>
          <p:cNvSpPr/>
          <p:nvPr/>
        </p:nvSpPr>
        <p:spPr>
          <a:xfrm>
            <a:off x="7101375" y="3795700"/>
            <a:ext cx="1182900" cy="413700"/>
          </a:xfrm>
          <a:prstGeom prst="rect">
            <a:avLst/>
          </a:prstGeom>
          <a:solidFill>
            <a:srgbClr val="6AA84F"/>
          </a:solidFill>
          <a:ln w="9525" cap="flat" cmpd="sng">
            <a:solidFill>
              <a:schemeClr val="dk2"/>
            </a:solidFill>
            <a:prstDash val="solid"/>
            <a:round/>
            <a:headEnd type="none" w="med" len="med"/>
            <a:tailEnd type="none" w="med" len="med"/>
          </a:ln>
        </p:spPr>
        <p:txBody>
          <a:bodyPr lIns="91425" tIns="91425" rIns="91425" bIns="91425" anchor="ctr" anchorCtr="0">
            <a:noAutofit/>
          </a:bodyPr>
          <a:lstStyle/>
          <a:p>
            <a:pPr lvl="0" algn="ctr" rtl="0">
              <a:spcBef>
                <a:spcPts val="0"/>
              </a:spcBef>
              <a:buNone/>
            </a:pPr>
            <a:r>
              <a:rPr lang="en" b="1">
                <a:solidFill>
                  <a:srgbClr val="FFFFFF"/>
                </a:solidFill>
              </a:rPr>
              <a:t>Efficient</a:t>
            </a:r>
          </a:p>
        </p:txBody>
      </p:sp>
      <p:cxnSp>
        <p:nvCxnSpPr>
          <p:cNvPr id="135" name="Shape 135"/>
          <p:cNvCxnSpPr>
            <a:stCxn id="131" idx="2"/>
          </p:cNvCxnSpPr>
          <p:nvPr/>
        </p:nvCxnSpPr>
        <p:spPr>
          <a:xfrm>
            <a:off x="5313700" y="1862150"/>
            <a:ext cx="531900" cy="414000"/>
          </a:xfrm>
          <a:prstGeom prst="straightConnector1">
            <a:avLst/>
          </a:prstGeom>
          <a:noFill/>
          <a:ln w="9525" cap="flat" cmpd="sng">
            <a:solidFill>
              <a:schemeClr val="dk2"/>
            </a:solidFill>
            <a:prstDash val="solid"/>
            <a:round/>
            <a:headEnd type="none" w="lg" len="lg"/>
            <a:tailEnd type="none" w="lg" len="lg"/>
          </a:ln>
        </p:spPr>
      </p:cxnSp>
      <p:cxnSp>
        <p:nvCxnSpPr>
          <p:cNvPr id="136" name="Shape 136"/>
          <p:cNvCxnSpPr>
            <a:stCxn id="133" idx="0"/>
          </p:cNvCxnSpPr>
          <p:nvPr/>
        </p:nvCxnSpPr>
        <p:spPr>
          <a:xfrm rot="10800000" flipH="1">
            <a:off x="5328850" y="3495400"/>
            <a:ext cx="509400" cy="300300"/>
          </a:xfrm>
          <a:prstGeom prst="straightConnector1">
            <a:avLst/>
          </a:prstGeom>
          <a:noFill/>
          <a:ln w="9525" cap="flat" cmpd="sng">
            <a:solidFill>
              <a:schemeClr val="dk2"/>
            </a:solidFill>
            <a:prstDash val="solid"/>
            <a:round/>
            <a:headEnd type="none" w="lg" len="lg"/>
            <a:tailEnd type="none" w="lg" len="lg"/>
          </a:ln>
        </p:spPr>
      </p:cxnSp>
      <p:cxnSp>
        <p:nvCxnSpPr>
          <p:cNvPr id="137" name="Shape 137"/>
          <p:cNvCxnSpPr>
            <a:stCxn id="132" idx="2"/>
          </p:cNvCxnSpPr>
          <p:nvPr/>
        </p:nvCxnSpPr>
        <p:spPr>
          <a:xfrm flipH="1">
            <a:off x="7124024" y="1862150"/>
            <a:ext cx="568800" cy="414000"/>
          </a:xfrm>
          <a:prstGeom prst="straightConnector1">
            <a:avLst/>
          </a:prstGeom>
          <a:noFill/>
          <a:ln w="9525" cap="flat" cmpd="sng">
            <a:solidFill>
              <a:schemeClr val="dk2"/>
            </a:solidFill>
            <a:prstDash val="solid"/>
            <a:round/>
            <a:headEnd type="none" w="lg" len="lg"/>
            <a:tailEnd type="none" w="lg" len="lg"/>
          </a:ln>
        </p:spPr>
      </p:cxnSp>
      <p:cxnSp>
        <p:nvCxnSpPr>
          <p:cNvPr id="138" name="Shape 138"/>
          <p:cNvCxnSpPr>
            <a:stCxn id="134" idx="0"/>
          </p:cNvCxnSpPr>
          <p:nvPr/>
        </p:nvCxnSpPr>
        <p:spPr>
          <a:xfrm rot="10800000">
            <a:off x="7035225" y="3480700"/>
            <a:ext cx="657600" cy="315000"/>
          </a:xfrm>
          <a:prstGeom prst="straightConnector1">
            <a:avLst/>
          </a:prstGeom>
          <a:noFill/>
          <a:ln w="9525" cap="flat" cmpd="sng">
            <a:solidFill>
              <a:schemeClr val="dk2"/>
            </a:solidFill>
            <a:prstDash val="solid"/>
            <a:round/>
            <a:headEnd type="none" w="lg" len="lg"/>
            <a:tailEnd type="none" w="lg" len="lg"/>
          </a:ln>
        </p:spPr>
      </p:cxn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42"/>
        <p:cNvGrpSpPr/>
        <p:nvPr/>
      </p:nvGrpSpPr>
      <p:grpSpPr>
        <a:xfrm>
          <a:off x="0" y="0"/>
          <a:ext cx="0" cy="0"/>
          <a:chOff x="0" y="0"/>
          <a:chExt cx="0" cy="0"/>
        </a:xfrm>
      </p:grpSpPr>
      <p:sp>
        <p:nvSpPr>
          <p:cNvPr id="143" name="Shape 143"/>
          <p:cNvSpPr txBox="1">
            <a:spLocks noGrp="1"/>
          </p:cNvSpPr>
          <p:nvPr>
            <p:ph type="title"/>
          </p:nvPr>
        </p:nvSpPr>
        <p:spPr>
          <a:xfrm>
            <a:off x="311700" y="341275"/>
            <a:ext cx="2808000" cy="755700"/>
          </a:xfrm>
          <a:prstGeom prst="rect">
            <a:avLst/>
          </a:prstGeom>
        </p:spPr>
        <p:txBody>
          <a:bodyPr lIns="91425" tIns="91425" rIns="91425" bIns="91425" anchor="b" anchorCtr="0">
            <a:noAutofit/>
          </a:bodyPr>
          <a:lstStyle/>
          <a:p>
            <a:pPr lvl="0">
              <a:spcBef>
                <a:spcPts val="0"/>
              </a:spcBef>
              <a:buNone/>
            </a:pPr>
            <a:r>
              <a:rPr lang="en" b="1">
                <a:solidFill>
                  <a:srgbClr val="FF9900"/>
                </a:solidFill>
              </a:rPr>
              <a:t>SINGA</a:t>
            </a:r>
            <a:r>
              <a:rPr lang="en" b="1">
                <a:solidFill>
                  <a:srgbClr val="434343"/>
                </a:solidFill>
              </a:rPr>
              <a:t> Overview</a:t>
            </a:r>
          </a:p>
        </p:txBody>
      </p:sp>
      <p:sp>
        <p:nvSpPr>
          <p:cNvPr id="144" name="Shape 144"/>
          <p:cNvSpPr txBox="1">
            <a:spLocks noGrp="1"/>
          </p:cNvSpPr>
          <p:nvPr>
            <p:ph type="body" idx="1"/>
          </p:nvPr>
        </p:nvSpPr>
        <p:spPr>
          <a:xfrm>
            <a:off x="7113300" y="1762375"/>
            <a:ext cx="2030700" cy="3322800"/>
          </a:xfrm>
          <a:prstGeom prst="rect">
            <a:avLst/>
          </a:prstGeom>
        </p:spPr>
        <p:txBody>
          <a:bodyPr lIns="91425" tIns="91425" rIns="91425" bIns="91425" anchor="t" anchorCtr="0">
            <a:noAutofit/>
          </a:bodyPr>
          <a:lstStyle/>
          <a:p>
            <a:pPr lvl="0">
              <a:spcBef>
                <a:spcPts val="0"/>
              </a:spcBef>
              <a:spcAft>
                <a:spcPts val="0"/>
              </a:spcAft>
              <a:buNone/>
            </a:pPr>
            <a:r>
              <a:rPr lang="en">
                <a:solidFill>
                  <a:srgbClr val="000000"/>
                </a:solidFill>
              </a:rPr>
              <a:t>Customized by users for research and applications</a:t>
            </a:r>
          </a:p>
          <a:p>
            <a:pPr lvl="0" rtl="0">
              <a:spcBef>
                <a:spcPts val="0"/>
              </a:spcBef>
              <a:spcAft>
                <a:spcPts val="0"/>
              </a:spcAft>
              <a:buNone/>
            </a:pPr>
            <a:endParaRPr>
              <a:solidFill>
                <a:srgbClr val="000000"/>
              </a:solidFill>
            </a:endParaRPr>
          </a:p>
          <a:p>
            <a:pPr lvl="0" rtl="0">
              <a:spcBef>
                <a:spcPts val="0"/>
              </a:spcBef>
              <a:spcAft>
                <a:spcPts val="0"/>
              </a:spcAft>
              <a:buNone/>
            </a:pPr>
            <a:endParaRPr>
              <a:solidFill>
                <a:srgbClr val="000000"/>
              </a:solidFill>
            </a:endParaRPr>
          </a:p>
          <a:p>
            <a:pPr lvl="0">
              <a:spcBef>
                <a:spcPts val="0"/>
              </a:spcBef>
              <a:spcAft>
                <a:spcPts val="0"/>
              </a:spcAft>
              <a:buNone/>
            </a:pPr>
            <a:endParaRPr>
              <a:solidFill>
                <a:srgbClr val="000000"/>
              </a:solidFill>
            </a:endParaRPr>
          </a:p>
          <a:p>
            <a:pPr lvl="0">
              <a:spcBef>
                <a:spcPts val="0"/>
              </a:spcBef>
              <a:spcAft>
                <a:spcPts val="0"/>
              </a:spcAft>
              <a:buNone/>
            </a:pPr>
            <a:r>
              <a:rPr lang="en">
                <a:solidFill>
                  <a:srgbClr val="000000"/>
                </a:solidFill>
              </a:rPr>
              <a:t>Making hardwares and system architecture transparent to deep learning model developers</a:t>
            </a:r>
          </a:p>
          <a:p>
            <a:pPr lvl="0" rtl="0">
              <a:spcBef>
                <a:spcPts val="0"/>
              </a:spcBef>
              <a:spcAft>
                <a:spcPts val="0"/>
              </a:spcAft>
              <a:buNone/>
            </a:pPr>
            <a:endParaRPr>
              <a:solidFill>
                <a:srgbClr val="000000"/>
              </a:solidFill>
            </a:endParaRPr>
          </a:p>
          <a:p>
            <a:pPr lvl="0" rtl="0">
              <a:spcBef>
                <a:spcPts val="0"/>
              </a:spcBef>
              <a:spcAft>
                <a:spcPts val="0"/>
              </a:spcAft>
              <a:buNone/>
            </a:pPr>
            <a:endParaRPr>
              <a:solidFill>
                <a:srgbClr val="000000"/>
              </a:solidFill>
            </a:endParaRPr>
          </a:p>
          <a:p>
            <a:pPr lvl="0" rtl="0">
              <a:spcBef>
                <a:spcPts val="0"/>
              </a:spcBef>
              <a:spcAft>
                <a:spcPts val="0"/>
              </a:spcAft>
              <a:buNone/>
            </a:pPr>
            <a:endParaRPr>
              <a:solidFill>
                <a:srgbClr val="000000"/>
              </a:solidFill>
            </a:endParaRPr>
          </a:p>
          <a:p>
            <a:pPr lvl="0">
              <a:spcBef>
                <a:spcPts val="0"/>
              </a:spcBef>
              <a:spcAft>
                <a:spcPts val="0"/>
              </a:spcAft>
              <a:buNone/>
            </a:pPr>
            <a:endParaRPr>
              <a:solidFill>
                <a:srgbClr val="000000"/>
              </a:solidFill>
            </a:endParaRPr>
          </a:p>
          <a:p>
            <a:pPr lvl="0">
              <a:spcBef>
                <a:spcPts val="0"/>
              </a:spcBef>
              <a:spcAft>
                <a:spcPts val="0"/>
              </a:spcAft>
              <a:buNone/>
            </a:pPr>
            <a:r>
              <a:rPr lang="en">
                <a:solidFill>
                  <a:srgbClr val="000000"/>
                </a:solidFill>
              </a:rPr>
              <a:t>Heterogenous computing devices and networks </a:t>
            </a:r>
          </a:p>
        </p:txBody>
      </p:sp>
      <p:pic>
        <p:nvPicPr>
          <p:cNvPr id="145" name="Shape 145"/>
          <p:cNvPicPr preferRelativeResize="0"/>
          <p:nvPr/>
        </p:nvPicPr>
        <p:blipFill>
          <a:blip r:embed="rId3">
            <a:alphaModFix/>
          </a:blip>
          <a:stretch>
            <a:fillRect/>
          </a:stretch>
        </p:blipFill>
        <p:spPr>
          <a:xfrm>
            <a:off x="88800" y="1577024"/>
            <a:ext cx="6929450" cy="3454975"/>
          </a:xfrm>
          <a:prstGeom prst="rect">
            <a:avLst/>
          </a:prstGeom>
          <a:noFill/>
          <a:ln>
            <a:noFill/>
          </a:ln>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49"/>
        <p:cNvGrpSpPr/>
        <p:nvPr/>
      </p:nvGrpSpPr>
      <p:grpSpPr>
        <a:xfrm>
          <a:off x="0" y="0"/>
          <a:ext cx="0" cy="0"/>
          <a:chOff x="0" y="0"/>
          <a:chExt cx="0" cy="0"/>
        </a:xfrm>
      </p:grpSpPr>
      <p:sp>
        <p:nvSpPr>
          <p:cNvPr id="150" name="Shape 150"/>
          <p:cNvSpPr txBox="1">
            <a:spLocks noGrp="1"/>
          </p:cNvSpPr>
          <p:nvPr>
            <p:ph type="title"/>
          </p:nvPr>
        </p:nvSpPr>
        <p:spPr>
          <a:xfrm>
            <a:off x="332325" y="1096875"/>
            <a:ext cx="6705900" cy="2949900"/>
          </a:xfrm>
          <a:prstGeom prst="rect">
            <a:avLst/>
          </a:prstGeom>
        </p:spPr>
        <p:txBody>
          <a:bodyPr lIns="91425" tIns="91425" rIns="91425" bIns="91425" anchor="ctr" anchorCtr="0">
            <a:noAutofit/>
          </a:bodyPr>
          <a:lstStyle/>
          <a:p>
            <a:pPr lvl="0" rtl="0">
              <a:spcBef>
                <a:spcPts val="0"/>
              </a:spcBef>
              <a:buNone/>
            </a:pPr>
            <a:r>
              <a:rPr lang="en"/>
              <a:t>Deep Learning as a Service： Rafiki</a:t>
            </a:r>
          </a:p>
        </p:txBody>
      </p:sp>
    </p:spTree>
  </p:cSld>
  <p:clrMapOvr>
    <a:masterClrMapping/>
  </p:clrMapOvr>
</p:sld>
</file>

<file path=ppt/theme/theme1.xml><?xml version="1.0" encoding="utf-8"?>
<a:theme xmlns:a="http://schemas.openxmlformats.org/drawingml/2006/main" name="simple-light-2">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409</TotalTime>
  <Words>515</Words>
  <Application>Microsoft Office PowerPoint</Application>
  <PresentationFormat>全屏显示(16:9)</PresentationFormat>
  <Paragraphs>90</Paragraphs>
  <Slides>14</Slides>
  <Notes>14</Notes>
  <HiddenSlides>0</HiddenSlides>
  <MMClips>0</MMClips>
  <ScaleCrop>false</ScaleCrop>
  <HeadingPairs>
    <vt:vector size="6" baseType="variant">
      <vt:variant>
        <vt:lpstr>已用的字体</vt:lpstr>
      </vt:variant>
      <vt:variant>
        <vt:i4>1</vt:i4>
      </vt:variant>
      <vt:variant>
        <vt:lpstr>主题</vt:lpstr>
      </vt:variant>
      <vt:variant>
        <vt:i4>1</vt:i4>
      </vt:variant>
      <vt:variant>
        <vt:lpstr>幻灯片标题</vt:lpstr>
      </vt:variant>
      <vt:variant>
        <vt:i4>14</vt:i4>
      </vt:variant>
    </vt:vector>
  </HeadingPairs>
  <TitlesOfParts>
    <vt:vector size="16" baseType="lpstr">
      <vt:lpstr>Arial</vt:lpstr>
      <vt:lpstr>simple-light-2</vt:lpstr>
      <vt:lpstr>SINGA and Rafiki</vt:lpstr>
      <vt:lpstr>PowerPoint 演示文稿</vt:lpstr>
      <vt:lpstr>OUTLINE</vt:lpstr>
      <vt:lpstr>Deep Learning Platform： Apache SINGA</vt:lpstr>
      <vt:lpstr>PowerPoint 演示文稿</vt:lpstr>
      <vt:lpstr>PowerPoint 演示文稿</vt:lpstr>
      <vt:lpstr>We Built SINGA</vt:lpstr>
      <vt:lpstr>SINGA Overview</vt:lpstr>
      <vt:lpstr>Deep Learning as a Service： Rafiki</vt:lpstr>
      <vt:lpstr>The Practice of Deep Learning</vt:lpstr>
      <vt:lpstr>Rafiki’s System Overview </vt:lpstr>
      <vt:lpstr>Rafiki Work Flow</vt:lpstr>
      <vt:lpstr>Demo Time!</vt:lpstr>
      <vt:lpstr>Thank You!</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SINGA and Rafiki</dc:title>
  <cp:lastModifiedBy>Gao Jinyang</cp:lastModifiedBy>
  <cp:revision>4</cp:revision>
  <cp:lastPrinted>2016-11-02T01:10:49Z</cp:lastPrinted>
  <dcterms:modified xsi:type="dcterms:W3CDTF">2016-11-02T08:02:44Z</dcterms:modified>
</cp:coreProperties>
</file>