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56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4/9/2012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7760" y="2362200"/>
            <a:ext cx="7406640" cy="1752600"/>
          </a:xfrm>
        </p:spPr>
        <p:txBody>
          <a:bodyPr>
            <a:normAutofit lnSpcReduction="10000"/>
          </a:bodyPr>
          <a:lstStyle/>
          <a:p>
            <a:r>
              <a:rPr lang="en-SG" dirty="0" smtClean="0"/>
              <a:t>	</a:t>
            </a:r>
          </a:p>
          <a:p>
            <a:r>
              <a:rPr lang="en-SG" dirty="0" smtClean="0"/>
              <a:t>		     </a:t>
            </a:r>
            <a:r>
              <a:rPr lang="en-SG" dirty="0" smtClean="0"/>
              <a:t>CS6234 Advanced </a:t>
            </a:r>
            <a:r>
              <a:rPr lang="en-SG" dirty="0" smtClean="0"/>
              <a:t>Algorithms</a:t>
            </a:r>
          </a:p>
          <a:p>
            <a:r>
              <a:rPr lang="en-SG" dirty="0" smtClean="0"/>
              <a:t>			         </a:t>
            </a:r>
            <a:r>
              <a:rPr lang="en-SG" dirty="0" smtClean="0"/>
              <a:t>   -</a:t>
            </a:r>
            <a:endParaRPr lang="en-SG" dirty="0" smtClean="0"/>
          </a:p>
          <a:p>
            <a:r>
              <a:rPr lang="en-SG" dirty="0" smtClean="0"/>
              <a:t>	       		</a:t>
            </a:r>
            <a:r>
              <a:rPr lang="en-SG" dirty="0" smtClean="0"/>
              <a:t> </a:t>
            </a:r>
            <a:r>
              <a:rPr lang="en-SG" dirty="0" smtClean="0"/>
              <a:t>   </a:t>
            </a:r>
            <a:r>
              <a:rPr lang="en-SG" dirty="0" smtClean="0"/>
              <a:t>Convex </a:t>
            </a:r>
            <a:r>
              <a:rPr lang="en-SG" dirty="0" smtClean="0"/>
              <a:t>hull </a:t>
            </a:r>
            <a:endParaRPr lang="en-S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Convex hull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dirty="0" smtClean="0"/>
              <a:t>Terminologies – </a:t>
            </a:r>
          </a:p>
          <a:p>
            <a:pPr lvl="1"/>
            <a:r>
              <a:rPr lang="en-SG" dirty="0" smtClean="0"/>
              <a:t>Convex hull of a set Q of points is the smallest convex polygon P for which each point in Q is either on the boundary of P or in its interior</a:t>
            </a:r>
          </a:p>
          <a:p>
            <a:pPr lvl="1"/>
            <a:r>
              <a:rPr lang="en-SG" dirty="0" smtClean="0"/>
              <a:t>Convex Polygon - </a:t>
            </a:r>
          </a:p>
          <a:p>
            <a:pPr lvl="2"/>
            <a:r>
              <a:rPr lang="en-SG" dirty="0" smtClean="0"/>
              <a:t>Line joining any two points S1 and S2, lying inside or on the Polygon P should lie completely inside the polygon.</a:t>
            </a:r>
          </a:p>
          <a:p>
            <a:pPr lvl="3"/>
            <a:r>
              <a:rPr lang="en-SG" dirty="0" smtClean="0"/>
              <a:t>Three or more than three collinear points are removed from the contention.</a:t>
            </a:r>
          </a:p>
          <a:p>
            <a:pPr lvl="1"/>
            <a:endParaRPr lang="en-S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Convex hull</a:t>
            </a:r>
            <a:endParaRPr lang="en-S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352800"/>
            <a:ext cx="586740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435608" y="1066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S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SG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Polar angle two line segments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kumimoji="0" lang="en-SG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Angle between two line segments assuming them to be the sides of a parallelogram.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lang="en-SG" sz="2400" dirty="0" smtClean="0"/>
              <a:t>Estimated via cross products of the line segments.</a:t>
            </a:r>
            <a:endParaRPr kumimoji="0" lang="en-S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SG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1143000"/>
          </a:xfrm>
        </p:spPr>
        <p:txBody>
          <a:bodyPr/>
          <a:lstStyle/>
          <a:p>
            <a:r>
              <a:rPr lang="en-SG" dirty="0" smtClean="0"/>
              <a:t>Convex hull</a:t>
            </a:r>
            <a:endParaRPr lang="en-S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95400" y="9906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S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SG" sz="2800" dirty="0" smtClean="0"/>
              <a:t>Left or right turn – </a:t>
            </a:r>
            <a:endParaRPr kumimoji="0" lang="en-SG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lang="en-SG" sz="2400" dirty="0" smtClean="0"/>
              <a:t>Moving along the line, if a person have to move left or right while transferring to the other line.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kumimoji="0" lang="en-SG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Formal definition</a:t>
            </a:r>
            <a:r>
              <a:rPr kumimoji="0" lang="en-SG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Angle less than180.</a:t>
            </a: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 2"/>
              <a:buChar char=""/>
              <a:tabLst/>
              <a:defRPr/>
            </a:pPr>
            <a:r>
              <a:rPr lang="en-SG" sz="2400" dirty="0" smtClean="0"/>
              <a:t>Turn of two consecutive line segments at the meeting point (P0-P1 and P1-P2).</a:t>
            </a:r>
            <a:endParaRPr kumimoji="0" lang="en-SG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86968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Tx/>
              <a:tabLst/>
              <a:defRPr/>
            </a:pPr>
            <a:endParaRPr kumimoji="0" lang="en-SG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37744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SG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267200"/>
            <a:ext cx="50768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 smtClean="0"/>
              <a:t>Convex Hull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smtClean="0"/>
              <a:t>Applications</a:t>
            </a:r>
          </a:p>
          <a:p>
            <a:pPr lvl="1"/>
            <a:r>
              <a:rPr lang="en-SG" dirty="0" smtClean="0"/>
              <a:t>Computational Geometry</a:t>
            </a:r>
          </a:p>
          <a:p>
            <a:pPr lvl="1"/>
            <a:r>
              <a:rPr lang="en-SG" dirty="0" smtClean="0"/>
              <a:t>Enclosure of two intersecting objects</a:t>
            </a:r>
          </a:p>
          <a:p>
            <a:pPr lvl="1"/>
            <a:r>
              <a:rPr lang="en-SG" dirty="0" smtClean="0"/>
              <a:t>Image processing</a:t>
            </a:r>
          </a:p>
          <a:p>
            <a:pPr lvl="1"/>
            <a:r>
              <a:rPr lang="en-SG" dirty="0" smtClean="0"/>
              <a:t>GPS system</a:t>
            </a:r>
            <a:endParaRPr lang="en-S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169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Slide 1</vt:lpstr>
      <vt:lpstr>Convex hull</vt:lpstr>
      <vt:lpstr>Convex hull</vt:lpstr>
      <vt:lpstr>Convex hull</vt:lpstr>
      <vt:lpstr>Convex Hull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ankush</dc:creator>
  <cp:lastModifiedBy>ankush</cp:lastModifiedBy>
  <cp:revision>4</cp:revision>
  <dcterms:created xsi:type="dcterms:W3CDTF">2006-08-16T00:00:00Z</dcterms:created>
  <dcterms:modified xsi:type="dcterms:W3CDTF">2012-04-09T09:47:40Z</dcterms:modified>
</cp:coreProperties>
</file>