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92"/>
  </p:notesMasterIdLst>
  <p:sldIdLst>
    <p:sldId id="256" r:id="rId2"/>
    <p:sldId id="412" r:id="rId3"/>
    <p:sldId id="270" r:id="rId4"/>
    <p:sldId id="259" r:id="rId5"/>
    <p:sldId id="269" r:id="rId6"/>
    <p:sldId id="297" r:id="rId7"/>
    <p:sldId id="260" r:id="rId8"/>
    <p:sldId id="261" r:id="rId9"/>
    <p:sldId id="262" r:id="rId10"/>
    <p:sldId id="263" r:id="rId11"/>
    <p:sldId id="346" r:id="rId12"/>
    <p:sldId id="264" r:id="rId13"/>
    <p:sldId id="265" r:id="rId14"/>
    <p:sldId id="266" r:id="rId15"/>
    <p:sldId id="267" r:id="rId16"/>
    <p:sldId id="268" r:id="rId17"/>
    <p:sldId id="271" r:id="rId18"/>
    <p:sldId id="298" r:id="rId19"/>
    <p:sldId id="316" r:id="rId20"/>
    <p:sldId id="300" r:id="rId21"/>
    <p:sldId id="345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5" r:id="rId35"/>
    <p:sldId id="272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8" r:id="rId56"/>
    <p:sldId id="367" r:id="rId57"/>
    <p:sldId id="369" r:id="rId58"/>
    <p:sldId id="370" r:id="rId59"/>
    <p:sldId id="371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0" r:id="rId68"/>
    <p:sldId id="421" r:id="rId69"/>
    <p:sldId id="422" r:id="rId70"/>
    <p:sldId id="423" r:id="rId71"/>
    <p:sldId id="424" r:id="rId72"/>
    <p:sldId id="425" r:id="rId73"/>
    <p:sldId id="426" r:id="rId74"/>
    <p:sldId id="427" r:id="rId75"/>
    <p:sldId id="428" r:id="rId76"/>
    <p:sldId id="429" r:id="rId77"/>
    <p:sldId id="430" r:id="rId78"/>
    <p:sldId id="431" r:id="rId79"/>
    <p:sldId id="391" r:id="rId80"/>
    <p:sldId id="402" r:id="rId81"/>
    <p:sldId id="403" r:id="rId82"/>
    <p:sldId id="404" r:id="rId83"/>
    <p:sldId id="405" r:id="rId84"/>
    <p:sldId id="406" r:id="rId85"/>
    <p:sldId id="407" r:id="rId86"/>
    <p:sldId id="408" r:id="rId87"/>
    <p:sldId id="409" r:id="rId88"/>
    <p:sldId id="410" r:id="rId89"/>
    <p:sldId id="411" r:id="rId90"/>
    <p:sldId id="400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16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6D879-1607-4D54-AF7F-6FD7796AF63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A01BF9-811B-4B7F-A775-005DF7BBCF2A}">
      <dgm:prSet phldrT="[Text]" custT="1"/>
      <dgm:spPr/>
      <dgm:t>
        <a:bodyPr/>
        <a:lstStyle/>
        <a:p>
          <a:r>
            <a:rPr lang="en-US" sz="2400" b="1" dirty="0" smtClean="0"/>
            <a:t>0</a:t>
          </a:r>
          <a:endParaRPr lang="en-US" sz="2400" b="1" dirty="0"/>
        </a:p>
      </dgm:t>
    </dgm:pt>
    <dgm:pt modelId="{16AFBD69-CD2B-4D17-94A9-BA01A58DE7C2}" type="parTrans" cxnId="{86B35BFE-699D-4451-BFA7-8D42C50B51A2}">
      <dgm:prSet/>
      <dgm:spPr/>
      <dgm:t>
        <a:bodyPr/>
        <a:lstStyle/>
        <a:p>
          <a:endParaRPr lang="en-US" sz="2400" b="1"/>
        </a:p>
      </dgm:t>
    </dgm:pt>
    <dgm:pt modelId="{E61D4CD1-252C-41FC-A913-C87CBFFC9D61}" type="sibTrans" cxnId="{86B35BFE-699D-4451-BFA7-8D42C50B51A2}">
      <dgm:prSet/>
      <dgm:spPr/>
      <dgm:t>
        <a:bodyPr/>
        <a:lstStyle/>
        <a:p>
          <a:endParaRPr lang="en-US" sz="2400" b="1"/>
        </a:p>
      </dgm:t>
    </dgm:pt>
    <dgm:pt modelId="{CB275BDE-431A-401D-8467-EB3224594E14}">
      <dgm:prSet phldrT="[Text]" custT="1"/>
      <dgm:spPr/>
      <dgm:t>
        <a:bodyPr/>
        <a:lstStyle/>
        <a:p>
          <a:r>
            <a:rPr lang="en-US" sz="2400" b="1" dirty="0" smtClean="0"/>
            <a:t>1</a:t>
          </a:r>
          <a:endParaRPr lang="en-US" sz="2400" b="1" dirty="0"/>
        </a:p>
      </dgm:t>
    </dgm:pt>
    <dgm:pt modelId="{1290CA71-29CF-4782-BF50-EA21696FCA04}" type="parTrans" cxnId="{7BF3B0E9-BD4A-44F1-AA33-12E3F025499F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13590651-2162-4A4D-8421-B9ECFF676AA6}" type="sibTrans" cxnId="{7BF3B0E9-BD4A-44F1-AA33-12E3F025499F}">
      <dgm:prSet/>
      <dgm:spPr/>
      <dgm:t>
        <a:bodyPr/>
        <a:lstStyle/>
        <a:p>
          <a:endParaRPr lang="en-US" sz="2400" b="1"/>
        </a:p>
      </dgm:t>
    </dgm:pt>
    <dgm:pt modelId="{CF6C93F4-4F89-4419-BB87-4CEF258FBC9A}">
      <dgm:prSet phldrT="[Text]" custT="1"/>
      <dgm:spPr/>
      <dgm:t>
        <a:bodyPr/>
        <a:lstStyle/>
        <a:p>
          <a:r>
            <a:rPr lang="en-US" sz="2400" b="1" dirty="0" smtClean="0"/>
            <a:t>0</a:t>
          </a:r>
          <a:endParaRPr lang="en-US" sz="2400" b="1" dirty="0"/>
        </a:p>
      </dgm:t>
    </dgm:pt>
    <dgm:pt modelId="{05A1908D-77EF-42C6-91B1-DA1E7852D4F8}" type="parTrans" cxnId="{0F99CA13-1287-462F-A353-8642C70C43BE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861AFA8D-6DF2-4ACE-958B-7B8D23019627}" type="sibTrans" cxnId="{0F99CA13-1287-462F-A353-8642C70C43BE}">
      <dgm:prSet/>
      <dgm:spPr/>
      <dgm:t>
        <a:bodyPr/>
        <a:lstStyle/>
        <a:p>
          <a:endParaRPr lang="en-US" sz="2400" b="1"/>
        </a:p>
      </dgm:t>
    </dgm:pt>
    <dgm:pt modelId="{82FADB5B-9C43-4B90-8D21-23C0632B52D3}">
      <dgm:prSet phldrT="[Text]" custT="1"/>
      <dgm:spPr/>
      <dgm:t>
        <a:bodyPr/>
        <a:lstStyle/>
        <a:p>
          <a:r>
            <a:rPr lang="en-US" sz="2400" b="1" dirty="0" smtClean="0"/>
            <a:t>3</a:t>
          </a:r>
          <a:endParaRPr lang="en-US" sz="2400" b="1" dirty="0"/>
        </a:p>
      </dgm:t>
    </dgm:pt>
    <dgm:pt modelId="{B7162CAA-07DC-46E4-9750-CAA5E2139D60}" type="parTrans" cxnId="{AFCE9ED0-8465-4A0D-B564-439577A8468E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7C9A3970-692A-48FF-A03E-63920D1E7187}" type="sibTrans" cxnId="{AFCE9ED0-8465-4A0D-B564-439577A8468E}">
      <dgm:prSet/>
      <dgm:spPr/>
      <dgm:t>
        <a:bodyPr/>
        <a:lstStyle/>
        <a:p>
          <a:endParaRPr lang="en-US" sz="2400" b="1"/>
        </a:p>
      </dgm:t>
    </dgm:pt>
    <dgm:pt modelId="{17FA9271-E622-4B67-917C-896A8816893D}">
      <dgm:prSet phldrT="[Text]" custT="1"/>
      <dgm:spPr/>
      <dgm:t>
        <a:bodyPr/>
        <a:lstStyle/>
        <a:p>
          <a:r>
            <a:rPr lang="en-US" sz="2400" b="1" dirty="0" smtClean="0"/>
            <a:t>3</a:t>
          </a:r>
          <a:endParaRPr lang="en-US" sz="2400" b="1" dirty="0"/>
        </a:p>
      </dgm:t>
    </dgm:pt>
    <dgm:pt modelId="{7F7414B4-80C1-4475-92DD-42F265AB16F4}" type="parTrans" cxnId="{5C48BC2D-04DB-4449-BA3C-D3BF0991440B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865A0058-7565-436D-B5DB-3466F5C1A95C}" type="sibTrans" cxnId="{5C48BC2D-04DB-4449-BA3C-D3BF0991440B}">
      <dgm:prSet/>
      <dgm:spPr/>
      <dgm:t>
        <a:bodyPr/>
        <a:lstStyle/>
        <a:p>
          <a:endParaRPr lang="en-US" sz="2400" b="1"/>
        </a:p>
      </dgm:t>
    </dgm:pt>
    <dgm:pt modelId="{70EE6DD9-1E2E-40A6-B27A-0DCFDEE6DF4C}">
      <dgm:prSet phldrT="[Text]" custT="1"/>
      <dgm:spPr/>
      <dgm:t>
        <a:bodyPr/>
        <a:lstStyle/>
        <a:p>
          <a:r>
            <a:rPr lang="en-US" sz="2400" b="1" dirty="0" smtClean="0"/>
            <a:t>1</a:t>
          </a:r>
          <a:endParaRPr lang="en-US" sz="2400" b="1" dirty="0"/>
        </a:p>
      </dgm:t>
    </dgm:pt>
    <dgm:pt modelId="{E44C84A2-88E0-4FE7-8160-8B43C4E823D0}" type="parTrans" cxnId="{A05868F4-929A-4ED4-AA84-9C048A55175C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B2B8703C-37DE-4335-B2BC-5B6B487615E5}" type="sibTrans" cxnId="{A05868F4-929A-4ED4-AA84-9C048A55175C}">
      <dgm:prSet/>
      <dgm:spPr/>
      <dgm:t>
        <a:bodyPr/>
        <a:lstStyle/>
        <a:p>
          <a:endParaRPr lang="en-US" sz="2400" b="1"/>
        </a:p>
      </dgm:t>
    </dgm:pt>
    <dgm:pt modelId="{620119BE-6F98-46ED-8097-7B97A8405368}">
      <dgm:prSet phldrT="[Text]" custT="1"/>
      <dgm:spPr/>
      <dgm:t>
        <a:bodyPr/>
        <a:lstStyle/>
        <a:p>
          <a:r>
            <a:rPr lang="en-US" sz="2400" b="1" dirty="0" smtClean="0"/>
            <a:t>2</a:t>
          </a:r>
          <a:endParaRPr lang="en-US" sz="2400" b="1" dirty="0"/>
        </a:p>
      </dgm:t>
    </dgm:pt>
    <dgm:pt modelId="{42BFA0A9-6CB7-4F1D-82A0-E79E6A6B3D8A}" type="parTrans" cxnId="{64BD7EBF-0976-4891-AFB8-DF29DCA197FD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2E94AE77-6D38-4A04-A98A-8795D0FD4410}" type="sibTrans" cxnId="{64BD7EBF-0976-4891-AFB8-DF29DCA197FD}">
      <dgm:prSet/>
      <dgm:spPr/>
      <dgm:t>
        <a:bodyPr/>
        <a:lstStyle/>
        <a:p>
          <a:endParaRPr lang="en-US" sz="2400" b="1"/>
        </a:p>
      </dgm:t>
    </dgm:pt>
    <dgm:pt modelId="{7B6E8F6B-7A86-457B-A72A-4950FC3F6A54}">
      <dgm:prSet phldrT="[Text]" custT="1"/>
      <dgm:spPr/>
      <dgm:t>
        <a:bodyPr/>
        <a:lstStyle/>
        <a:p>
          <a:r>
            <a:rPr lang="en-US" sz="2400" b="1" dirty="0" smtClean="0"/>
            <a:t>2</a:t>
          </a:r>
          <a:endParaRPr lang="en-US" sz="2400" b="1" dirty="0"/>
        </a:p>
      </dgm:t>
    </dgm:pt>
    <dgm:pt modelId="{25833CD8-C059-4532-B3F6-CB65E7632693}" type="parTrans" cxnId="{DBB964C2-721F-484D-822A-57C2F2D77A8C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CB5D99FE-C5C9-4FE4-9BAC-FDEE03946D14}" type="sibTrans" cxnId="{DBB964C2-721F-484D-822A-57C2F2D77A8C}">
      <dgm:prSet/>
      <dgm:spPr/>
      <dgm:t>
        <a:bodyPr/>
        <a:lstStyle/>
        <a:p>
          <a:endParaRPr lang="en-US" sz="2400" b="1"/>
        </a:p>
      </dgm:t>
    </dgm:pt>
    <dgm:pt modelId="{4A5E1850-7163-4103-87E2-26EE97105B25}">
      <dgm:prSet phldrT="[Text]" custT="1"/>
      <dgm:spPr/>
      <dgm:t>
        <a:bodyPr/>
        <a:lstStyle/>
        <a:p>
          <a:r>
            <a:rPr lang="en-US" sz="2400" b="1" dirty="0" smtClean="0"/>
            <a:t>3</a:t>
          </a:r>
          <a:endParaRPr lang="en-US" sz="2400" b="1" dirty="0"/>
        </a:p>
      </dgm:t>
    </dgm:pt>
    <dgm:pt modelId="{90F8F8D2-121A-4818-BFA3-07CB262E3475}" type="parTrans" cxnId="{929D0E47-9451-4B42-AB20-40E037BC46CC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42A71E97-AB22-48EE-A0F9-8322E93654BE}" type="sibTrans" cxnId="{929D0E47-9451-4B42-AB20-40E037BC46CC}">
      <dgm:prSet/>
      <dgm:spPr/>
      <dgm:t>
        <a:bodyPr/>
        <a:lstStyle/>
        <a:p>
          <a:endParaRPr lang="en-US" sz="2400" b="1"/>
        </a:p>
      </dgm:t>
    </dgm:pt>
    <dgm:pt modelId="{4AFBE0A1-B44C-4163-84EE-93DB87B6E535}">
      <dgm:prSet phldrT="[Text]" custT="1"/>
      <dgm:spPr/>
      <dgm:t>
        <a:bodyPr/>
        <a:lstStyle/>
        <a:p>
          <a:r>
            <a:rPr lang="en-US" sz="2400" b="1" dirty="0" smtClean="0"/>
            <a:t>1</a:t>
          </a:r>
          <a:endParaRPr lang="en-US" sz="2400" b="1" dirty="0"/>
        </a:p>
      </dgm:t>
    </dgm:pt>
    <dgm:pt modelId="{5A2EFEB0-140B-4B6B-BC80-0A203AE3FF70}" type="parTrans" cxnId="{77883B4B-815D-41C4-B2CA-1D8206B30AD7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7EB93BB7-8A6A-4D58-A9F3-A8AA1BDD7816}" type="sibTrans" cxnId="{77883B4B-815D-41C4-B2CA-1D8206B30AD7}">
      <dgm:prSet/>
      <dgm:spPr/>
      <dgm:t>
        <a:bodyPr/>
        <a:lstStyle/>
        <a:p>
          <a:endParaRPr lang="en-US" sz="2400" b="1"/>
        </a:p>
      </dgm:t>
    </dgm:pt>
    <dgm:pt modelId="{26F574CB-C5EF-4A76-8E69-AEC720B55882}">
      <dgm:prSet phldrT="[Text]" custT="1"/>
      <dgm:spPr/>
      <dgm:t>
        <a:bodyPr/>
        <a:lstStyle/>
        <a:p>
          <a:r>
            <a:rPr lang="en-US" sz="2400" b="1" dirty="0" smtClean="0"/>
            <a:t>3</a:t>
          </a:r>
          <a:endParaRPr lang="en-US" sz="2400" b="1" dirty="0"/>
        </a:p>
      </dgm:t>
    </dgm:pt>
    <dgm:pt modelId="{CBBAF394-2FCD-434C-BE32-B5201BC7E9F8}" type="parTrans" cxnId="{C74A5848-26CB-46C5-890A-50F033CA38E8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EE847874-0ABD-46E3-A835-622CA261517A}" type="sibTrans" cxnId="{C74A5848-26CB-46C5-890A-50F033CA38E8}">
      <dgm:prSet/>
      <dgm:spPr/>
      <dgm:t>
        <a:bodyPr/>
        <a:lstStyle/>
        <a:p>
          <a:endParaRPr lang="en-US" sz="2400" b="1"/>
        </a:p>
      </dgm:t>
    </dgm:pt>
    <dgm:pt modelId="{C6ACF526-0CD8-4C7A-9CDA-556BE6FF80D9}">
      <dgm:prSet phldrT="[Text]" custT="1"/>
      <dgm:spPr/>
      <dgm:t>
        <a:bodyPr/>
        <a:lstStyle/>
        <a:p>
          <a:r>
            <a:rPr lang="en-US" sz="2400" b="1" dirty="0" smtClean="0"/>
            <a:t>2</a:t>
          </a:r>
          <a:endParaRPr lang="en-US" sz="2400" b="1" dirty="0"/>
        </a:p>
      </dgm:t>
    </dgm:pt>
    <dgm:pt modelId="{268F94F7-5FBE-4CE3-9AB4-6C0D6B84AA42}" type="parTrans" cxnId="{F58D808F-CE64-47A6-BCF4-E415235FEC9E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641A99E5-47F9-467D-B358-2A8A1106F9CF}" type="sibTrans" cxnId="{F58D808F-CE64-47A6-BCF4-E415235FEC9E}">
      <dgm:prSet/>
      <dgm:spPr/>
      <dgm:t>
        <a:bodyPr/>
        <a:lstStyle/>
        <a:p>
          <a:endParaRPr lang="en-US" sz="2400" b="1"/>
        </a:p>
      </dgm:t>
    </dgm:pt>
    <dgm:pt modelId="{A27B9F2F-4401-4585-AB5A-8FEBCB8025BF}">
      <dgm:prSet phldrT="[Text]" custT="1"/>
      <dgm:spPr/>
      <dgm:t>
        <a:bodyPr/>
        <a:lstStyle/>
        <a:p>
          <a:r>
            <a:rPr lang="en-US" sz="2400" b="1" dirty="0" smtClean="0"/>
            <a:t>1</a:t>
          </a:r>
          <a:endParaRPr lang="en-US" sz="2400" b="1" dirty="0"/>
        </a:p>
      </dgm:t>
    </dgm:pt>
    <dgm:pt modelId="{5D4E1EDA-4784-49A0-8975-D8DE81EA875E}" type="parTrans" cxnId="{2C41FAF4-68BB-4228-8F80-9CA7CEF4227B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45717ABE-0068-4F10-BB62-D9D992F63D19}" type="sibTrans" cxnId="{2C41FAF4-68BB-4228-8F80-9CA7CEF4227B}">
      <dgm:prSet/>
      <dgm:spPr/>
      <dgm:t>
        <a:bodyPr/>
        <a:lstStyle/>
        <a:p>
          <a:endParaRPr lang="en-US" sz="2400" b="1"/>
        </a:p>
      </dgm:t>
    </dgm:pt>
    <dgm:pt modelId="{E2FAA7BB-936C-4676-B8F0-DC23E8726B38}">
      <dgm:prSet phldrT="[Text]" custT="1"/>
      <dgm:spPr/>
      <dgm:t>
        <a:bodyPr/>
        <a:lstStyle/>
        <a:p>
          <a:r>
            <a:rPr lang="en-US" sz="2400" b="1" dirty="0" smtClean="0"/>
            <a:t>2</a:t>
          </a:r>
          <a:endParaRPr lang="en-US" sz="2400" b="1" dirty="0"/>
        </a:p>
      </dgm:t>
    </dgm:pt>
    <dgm:pt modelId="{D70AC9E6-1501-4174-825A-7B5A55F491EE}" type="parTrans" cxnId="{08E16203-45C7-4C2B-9420-EB0B680CDD5C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4F11BDF6-BE65-4670-A0ED-0D5D4A349FE2}" type="sibTrans" cxnId="{08E16203-45C7-4C2B-9420-EB0B680CDD5C}">
      <dgm:prSet/>
      <dgm:spPr/>
      <dgm:t>
        <a:bodyPr/>
        <a:lstStyle/>
        <a:p>
          <a:endParaRPr lang="en-US" sz="2400" b="1"/>
        </a:p>
      </dgm:t>
    </dgm:pt>
    <dgm:pt modelId="{425AF2E2-E984-46B6-B257-B7833EAC2E0D}">
      <dgm:prSet phldrT="[Text]" custT="1"/>
      <dgm:spPr/>
      <dgm:t>
        <a:bodyPr/>
        <a:lstStyle/>
        <a:p>
          <a:r>
            <a:rPr lang="en-US" sz="2400" b="1" dirty="0" smtClean="0"/>
            <a:t>3</a:t>
          </a:r>
          <a:endParaRPr lang="en-US" sz="2400" b="1" dirty="0"/>
        </a:p>
      </dgm:t>
    </dgm:pt>
    <dgm:pt modelId="{5D97DCBC-BA9E-4E13-BE07-BE9A8B4CD662}" type="parTrans" cxnId="{90680D1C-D8EF-466C-9519-0FEB5C3F3411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591EBC58-FEBC-4B17-9B8A-A8F26BC5EE05}" type="sibTrans" cxnId="{90680D1C-D8EF-466C-9519-0FEB5C3F3411}">
      <dgm:prSet/>
      <dgm:spPr/>
      <dgm:t>
        <a:bodyPr/>
        <a:lstStyle/>
        <a:p>
          <a:endParaRPr lang="en-US" sz="2400" b="1"/>
        </a:p>
      </dgm:t>
    </dgm:pt>
    <dgm:pt modelId="{0CBD1C92-23A5-4283-85DB-9BA48711594B}">
      <dgm:prSet phldrT="[Text]" custT="1"/>
      <dgm:spPr/>
      <dgm:t>
        <a:bodyPr/>
        <a:lstStyle/>
        <a:p>
          <a:r>
            <a:rPr lang="en-US" sz="2400" b="1" dirty="0" smtClean="0"/>
            <a:t>0</a:t>
          </a:r>
          <a:endParaRPr lang="en-US" sz="2400" b="1" dirty="0"/>
        </a:p>
      </dgm:t>
    </dgm:pt>
    <dgm:pt modelId="{97E08E18-BE2F-47CE-9DBB-84F32B7772BF}" type="parTrans" cxnId="{B0723249-924B-4107-9F4A-61CE786A5BA2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E2DBCE46-C777-4E70-989F-0B17C3968FC1}" type="sibTrans" cxnId="{B0723249-924B-4107-9F4A-61CE786A5BA2}">
      <dgm:prSet/>
      <dgm:spPr/>
      <dgm:t>
        <a:bodyPr/>
        <a:lstStyle/>
        <a:p>
          <a:endParaRPr lang="en-US" sz="2400" b="1"/>
        </a:p>
      </dgm:t>
    </dgm:pt>
    <dgm:pt modelId="{DCABA82D-52D0-44FA-B590-BEB6C65DDB71}">
      <dgm:prSet phldrT="[Text]" custT="1"/>
      <dgm:spPr/>
      <dgm:t>
        <a:bodyPr/>
        <a:lstStyle/>
        <a:p>
          <a:r>
            <a:rPr lang="en-US" sz="2400" b="1" dirty="0" smtClean="0"/>
            <a:t>2</a:t>
          </a:r>
          <a:endParaRPr lang="en-US" sz="2400" b="1" dirty="0"/>
        </a:p>
      </dgm:t>
    </dgm:pt>
    <dgm:pt modelId="{C828F232-31F2-4184-BF34-85DCD0E8CC4E}" type="parTrans" cxnId="{D61F06A2-22EB-4970-8E72-34CBC1DD98C3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7F66DFE8-37C2-4B98-A9EB-11925716CFD3}" type="sibTrans" cxnId="{D61F06A2-22EB-4970-8E72-34CBC1DD98C3}">
      <dgm:prSet/>
      <dgm:spPr/>
      <dgm:t>
        <a:bodyPr/>
        <a:lstStyle/>
        <a:p>
          <a:endParaRPr lang="en-US" sz="2400" b="1"/>
        </a:p>
      </dgm:t>
    </dgm:pt>
    <dgm:pt modelId="{13A74EF6-6966-4B98-84A3-64EDF5C7798A}">
      <dgm:prSet phldrT="[Text]" custT="1"/>
      <dgm:spPr/>
      <dgm:t>
        <a:bodyPr/>
        <a:lstStyle/>
        <a:p>
          <a:r>
            <a:rPr lang="en-US" sz="2400" b="1" dirty="0" smtClean="0"/>
            <a:t>3</a:t>
          </a:r>
          <a:endParaRPr lang="en-US" sz="2400" b="1" dirty="0"/>
        </a:p>
      </dgm:t>
    </dgm:pt>
    <dgm:pt modelId="{C8E7C7CF-1FD0-44F4-8307-283B1712BCF6}" type="parTrans" cxnId="{F5715120-22C2-4438-8168-20D7E068E494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81018716-C81B-42FD-80BF-A7DF663F8C6A}" type="sibTrans" cxnId="{F5715120-22C2-4438-8168-20D7E068E494}">
      <dgm:prSet/>
      <dgm:spPr/>
      <dgm:t>
        <a:bodyPr/>
        <a:lstStyle/>
        <a:p>
          <a:endParaRPr lang="en-US" sz="2400" b="1"/>
        </a:p>
      </dgm:t>
    </dgm:pt>
    <dgm:pt modelId="{205D84FA-D0D7-47F9-8753-4E6ECA5975C2}">
      <dgm:prSet phldrT="[Text]" custT="1"/>
      <dgm:spPr/>
      <dgm:t>
        <a:bodyPr/>
        <a:lstStyle/>
        <a:p>
          <a:r>
            <a:rPr lang="en-US" sz="2400" b="1" dirty="0" smtClean="0"/>
            <a:t>2</a:t>
          </a:r>
          <a:endParaRPr lang="en-US" sz="2400" b="1" dirty="0"/>
        </a:p>
      </dgm:t>
    </dgm:pt>
    <dgm:pt modelId="{AA67FD05-353E-4F4C-A0AF-563FED1030B4}" type="parTrans" cxnId="{04231EF5-A8D6-43D6-AEB6-006DC5788C9F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B3033D6E-85FB-4C3A-B1F0-D03A836B8096}" type="sibTrans" cxnId="{04231EF5-A8D6-43D6-AEB6-006DC5788C9F}">
      <dgm:prSet/>
      <dgm:spPr/>
      <dgm:t>
        <a:bodyPr/>
        <a:lstStyle/>
        <a:p>
          <a:endParaRPr lang="en-US" sz="2400" b="1"/>
        </a:p>
      </dgm:t>
    </dgm:pt>
    <dgm:pt modelId="{2EACCE80-8E41-437A-977F-045F7E1207FA}">
      <dgm:prSet phldrT="[Text]" custT="1"/>
      <dgm:spPr/>
      <dgm:t>
        <a:bodyPr/>
        <a:lstStyle/>
        <a:p>
          <a:r>
            <a:rPr lang="en-US" sz="2400" b="1" dirty="0" smtClean="0"/>
            <a:t>1</a:t>
          </a:r>
          <a:endParaRPr lang="en-US" sz="2400" b="1" dirty="0"/>
        </a:p>
      </dgm:t>
    </dgm:pt>
    <dgm:pt modelId="{C818D28A-7FC3-4500-A0DF-40246C1B09CE}" type="parTrans" cxnId="{98279312-5E91-4E40-8EE2-08AC6807ACB8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BCF9BECC-427E-49D7-8833-AA608317BDC9}" type="sibTrans" cxnId="{98279312-5E91-4E40-8EE2-08AC6807ACB8}">
      <dgm:prSet/>
      <dgm:spPr/>
      <dgm:t>
        <a:bodyPr/>
        <a:lstStyle/>
        <a:p>
          <a:endParaRPr lang="en-US" sz="2400" b="1"/>
        </a:p>
      </dgm:t>
    </dgm:pt>
    <dgm:pt modelId="{77B110F4-9343-4CE5-B5C4-24CEEE77FD06}">
      <dgm:prSet phldrT="[Text]" custT="1"/>
      <dgm:spPr/>
      <dgm:t>
        <a:bodyPr/>
        <a:lstStyle/>
        <a:p>
          <a:r>
            <a:rPr lang="en-US" sz="2400" b="1" dirty="0" smtClean="0"/>
            <a:t>2</a:t>
          </a:r>
          <a:endParaRPr lang="en-US" sz="2400" b="1" dirty="0"/>
        </a:p>
      </dgm:t>
    </dgm:pt>
    <dgm:pt modelId="{0B2572BA-7F69-45D4-966D-40CFBFB04E8D}" type="parTrans" cxnId="{93E4DF3D-FB3D-410A-A33E-FD326AF29CF9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7042B99B-3B9A-4081-AE3F-303555ACF942}" type="sibTrans" cxnId="{93E4DF3D-FB3D-410A-A33E-FD326AF29CF9}">
      <dgm:prSet/>
      <dgm:spPr/>
      <dgm:t>
        <a:bodyPr/>
        <a:lstStyle/>
        <a:p>
          <a:endParaRPr lang="en-US" sz="2400" b="1"/>
        </a:p>
      </dgm:t>
    </dgm:pt>
    <dgm:pt modelId="{66120061-D9ED-4CB9-BF08-8B5ADCD244DA}">
      <dgm:prSet phldrT="[Text]" custT="1"/>
      <dgm:spPr/>
      <dgm:t>
        <a:bodyPr/>
        <a:lstStyle/>
        <a:p>
          <a:r>
            <a:rPr lang="en-US" sz="2400" b="1" dirty="0" smtClean="0"/>
            <a:t>3</a:t>
          </a:r>
          <a:endParaRPr lang="en-US" sz="2400" b="1" dirty="0"/>
        </a:p>
      </dgm:t>
    </dgm:pt>
    <dgm:pt modelId="{73F14240-F725-4E14-B232-F567A8FF14F4}" type="parTrans" cxnId="{964C608C-4110-496D-ABA0-3138B9D1D7B2}">
      <dgm:prSet custT="1"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 sz="2400" b="1"/>
        </a:p>
      </dgm:t>
    </dgm:pt>
    <dgm:pt modelId="{32E2BC81-99DF-4E3F-8395-5F851E5BF0E8}" type="sibTrans" cxnId="{964C608C-4110-496D-ABA0-3138B9D1D7B2}">
      <dgm:prSet/>
      <dgm:spPr/>
      <dgm:t>
        <a:bodyPr/>
        <a:lstStyle/>
        <a:p>
          <a:endParaRPr lang="en-US" sz="2400" b="1"/>
        </a:p>
      </dgm:t>
    </dgm:pt>
    <dgm:pt modelId="{43ADEAA1-6C1C-4A46-8B9A-2F9649FD3EA6}">
      <dgm:prSet phldrT="[Text]" custT="1"/>
      <dgm:spPr/>
      <dgm:t>
        <a:bodyPr/>
        <a:lstStyle/>
        <a:p>
          <a:r>
            <a:rPr lang="en-US" sz="2400" b="1" dirty="0" smtClean="0"/>
            <a:t>0-1-0-3</a:t>
          </a:r>
          <a:endParaRPr lang="en-US" sz="2400" b="1" dirty="0"/>
        </a:p>
      </dgm:t>
    </dgm:pt>
    <dgm:pt modelId="{A0E9CEE4-F156-4B71-9532-07B26F60FF46}" type="parTrans" cxnId="{6C32C441-4B63-409F-B61B-8925563FB8AE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94AA6808-13A1-4E67-AF00-9614C2042C42}" type="sibTrans" cxnId="{6C32C441-4B63-409F-B61B-8925563FB8AE}">
      <dgm:prSet/>
      <dgm:spPr/>
      <dgm:t>
        <a:bodyPr/>
        <a:lstStyle/>
        <a:p>
          <a:endParaRPr lang="en-US"/>
        </a:p>
      </dgm:t>
    </dgm:pt>
    <dgm:pt modelId="{C39142E5-2DF8-4D1B-9B83-CC62A7F06FF3}">
      <dgm:prSet phldrT="[Text]" custT="1"/>
      <dgm:spPr/>
      <dgm:t>
        <a:bodyPr/>
        <a:lstStyle/>
        <a:p>
          <a:r>
            <a:rPr lang="en-US" sz="2400" b="1" dirty="0" smtClean="0"/>
            <a:t>0-1-3-3</a:t>
          </a:r>
          <a:endParaRPr lang="en-US" sz="2400" b="1" dirty="0"/>
        </a:p>
      </dgm:t>
    </dgm:pt>
    <dgm:pt modelId="{E62EE833-AC7D-49DE-95D3-2773DB061B61}" type="parTrans" cxnId="{A56A957A-8E48-4A00-9FB7-E5A9353CE10F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6D934B89-8F0A-44F4-886C-60276DCEB708}" type="sibTrans" cxnId="{A56A957A-8E48-4A00-9FB7-E5A9353CE10F}">
      <dgm:prSet/>
      <dgm:spPr/>
      <dgm:t>
        <a:bodyPr/>
        <a:lstStyle/>
        <a:p>
          <a:endParaRPr lang="en-US"/>
        </a:p>
      </dgm:t>
    </dgm:pt>
    <dgm:pt modelId="{B52CBD8C-51ED-422C-AB92-6C35DD29937C}">
      <dgm:prSet phldrT="[Text]" custT="1"/>
      <dgm:spPr/>
      <dgm:t>
        <a:bodyPr/>
        <a:lstStyle/>
        <a:p>
          <a:r>
            <a:rPr lang="en-US" sz="2400" b="1" dirty="0" smtClean="0"/>
            <a:t>0-3-1-3</a:t>
          </a:r>
          <a:endParaRPr lang="en-US" sz="2400" b="1" dirty="0"/>
        </a:p>
      </dgm:t>
    </dgm:pt>
    <dgm:pt modelId="{4890EB35-5D06-430D-9DE7-609D1A91AEB1}" type="parTrans" cxnId="{9F9FB09A-0E69-4B41-B983-80940654B27B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A76076D5-0C7A-4943-9DDD-760259959A14}" type="sibTrans" cxnId="{9F9FB09A-0E69-4B41-B983-80940654B27B}">
      <dgm:prSet/>
      <dgm:spPr/>
      <dgm:t>
        <a:bodyPr/>
        <a:lstStyle/>
        <a:p>
          <a:endParaRPr lang="en-US"/>
        </a:p>
      </dgm:t>
    </dgm:pt>
    <dgm:pt modelId="{EE5B4540-7759-4940-A319-E9BF78B096BE}">
      <dgm:prSet phldrT="[Text]"/>
      <dgm:spPr/>
      <dgm:t>
        <a:bodyPr/>
        <a:lstStyle/>
        <a:p>
          <a:r>
            <a:rPr lang="en-US" b="1" dirty="0" smtClean="0"/>
            <a:t>0-3-3-3</a:t>
          </a:r>
          <a:endParaRPr lang="en-US" b="1" dirty="0"/>
        </a:p>
      </dgm:t>
    </dgm:pt>
    <dgm:pt modelId="{0E484D17-8238-49C7-A045-5A0097FE3227}" type="parTrans" cxnId="{8C824E0E-F7D7-490B-9F90-2E2C4556CA66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C422199C-BD64-4042-A427-366BA786092C}" type="sibTrans" cxnId="{8C824E0E-F7D7-490B-9F90-2E2C4556CA66}">
      <dgm:prSet/>
      <dgm:spPr/>
      <dgm:t>
        <a:bodyPr/>
        <a:lstStyle/>
        <a:p>
          <a:endParaRPr lang="en-US"/>
        </a:p>
      </dgm:t>
    </dgm:pt>
    <dgm:pt modelId="{6053CBA3-07F5-4ED4-ADAF-8CDF7C58A19F}" type="pres">
      <dgm:prSet presAssocID="{4426D879-1607-4D54-AF7F-6FD7796AF6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E6DA24-EC0A-4BE4-8FA1-3ADD5E7278FD}" type="pres">
      <dgm:prSet presAssocID="{2CA01BF9-811B-4B7F-A775-005DF7BBCF2A}" presName="root1" presStyleCnt="0"/>
      <dgm:spPr/>
    </dgm:pt>
    <dgm:pt modelId="{E2E57F59-E279-4CE6-ACD4-65F3EDDF90AB}" type="pres">
      <dgm:prSet presAssocID="{2CA01BF9-811B-4B7F-A775-005DF7BBCF2A}" presName="LevelOneTextNode" presStyleLbl="node0" presStyleIdx="0" presStyleCnt="1" custScaleX="53217" custLinFactX="-105803" custLinFactNeighborX="-200000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B0C51D08-FDDE-4F4D-9D91-284C4C1AA503}" type="pres">
      <dgm:prSet presAssocID="{2CA01BF9-811B-4B7F-A775-005DF7BBCF2A}" presName="level2hierChild" presStyleCnt="0"/>
      <dgm:spPr/>
    </dgm:pt>
    <dgm:pt modelId="{8460108C-CCFC-4F9E-9AC0-AD03C9C86935}" type="pres">
      <dgm:prSet presAssocID="{1290CA71-29CF-4782-BF50-EA21696FCA0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7326192-D005-4F25-8D57-59A556130E0F}" type="pres">
      <dgm:prSet presAssocID="{1290CA71-29CF-4782-BF50-EA21696FCA0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332A90A-A715-4914-BFBA-55FE95935F69}" type="pres">
      <dgm:prSet presAssocID="{CB275BDE-431A-401D-8467-EB3224594E14}" presName="root2" presStyleCnt="0"/>
      <dgm:spPr/>
    </dgm:pt>
    <dgm:pt modelId="{D492E33F-8AB3-4DED-AFF2-C743BFA8795A}" type="pres">
      <dgm:prSet presAssocID="{CB275BDE-431A-401D-8467-EB3224594E14}" presName="LevelTwoTextNode" presStyleLbl="node2" presStyleIdx="0" presStyleCnt="2" custScaleX="53217" custLinFactX="-35730" custLinFactNeighborX="-100000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919033B2-9354-4E07-BF8E-E8DD62DF36E4}" type="pres">
      <dgm:prSet presAssocID="{CB275BDE-431A-401D-8467-EB3224594E14}" presName="level3hierChild" presStyleCnt="0"/>
      <dgm:spPr/>
    </dgm:pt>
    <dgm:pt modelId="{CF7E8FA4-197E-4C09-ADD3-F150C677F237}" type="pres">
      <dgm:prSet presAssocID="{05A1908D-77EF-42C6-91B1-DA1E7852D4F8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FF9CBDE2-A3B6-425A-A054-E689804CBCF2}" type="pres">
      <dgm:prSet presAssocID="{05A1908D-77EF-42C6-91B1-DA1E7852D4F8}" presName="connTx" presStyleLbl="parChTrans1D3" presStyleIdx="0" presStyleCnt="6"/>
      <dgm:spPr/>
      <dgm:t>
        <a:bodyPr/>
        <a:lstStyle/>
        <a:p>
          <a:endParaRPr lang="en-US"/>
        </a:p>
      </dgm:t>
    </dgm:pt>
    <dgm:pt modelId="{8496A28C-C112-464E-AE03-CD15D9D0CC4C}" type="pres">
      <dgm:prSet presAssocID="{CF6C93F4-4F89-4419-BB87-4CEF258FBC9A}" presName="root2" presStyleCnt="0"/>
      <dgm:spPr/>
    </dgm:pt>
    <dgm:pt modelId="{DA287B25-1086-4EAF-8FBD-5D78C878815B}" type="pres">
      <dgm:prSet presAssocID="{CF6C93F4-4F89-4419-BB87-4CEF258FBC9A}" presName="LevelTwoTextNode" presStyleLbl="node3" presStyleIdx="0" presStyleCnt="6" custScaleX="53217" custLinFactNeighborX="-6418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C3E10E2E-687C-440D-B5E2-8128A10CEF2A}" type="pres">
      <dgm:prSet presAssocID="{CF6C93F4-4F89-4419-BB87-4CEF258FBC9A}" presName="level3hierChild" presStyleCnt="0"/>
      <dgm:spPr/>
    </dgm:pt>
    <dgm:pt modelId="{448549DD-13D8-4660-AA4A-4E435C79B4F6}" type="pres">
      <dgm:prSet presAssocID="{5A2EFEB0-140B-4B6B-BC80-0A203AE3FF70}" presName="conn2-1" presStyleLbl="parChTrans1D4" presStyleIdx="0" presStyleCnt="17"/>
      <dgm:spPr/>
      <dgm:t>
        <a:bodyPr/>
        <a:lstStyle/>
        <a:p>
          <a:endParaRPr lang="en-US"/>
        </a:p>
      </dgm:t>
    </dgm:pt>
    <dgm:pt modelId="{99DAE4ED-1DFD-453A-BA83-9C86443B32F9}" type="pres">
      <dgm:prSet presAssocID="{5A2EFEB0-140B-4B6B-BC80-0A203AE3FF70}" presName="connTx" presStyleLbl="parChTrans1D4" presStyleIdx="0" presStyleCnt="17"/>
      <dgm:spPr/>
      <dgm:t>
        <a:bodyPr/>
        <a:lstStyle/>
        <a:p>
          <a:endParaRPr lang="en-US"/>
        </a:p>
      </dgm:t>
    </dgm:pt>
    <dgm:pt modelId="{C7572EB5-3C6D-48EF-93F8-1476BDEC4F63}" type="pres">
      <dgm:prSet presAssocID="{4AFBE0A1-B44C-4163-84EE-93DB87B6E535}" presName="root2" presStyleCnt="0"/>
      <dgm:spPr/>
    </dgm:pt>
    <dgm:pt modelId="{8C799759-D972-495E-A1BD-060B5D704C1D}" type="pres">
      <dgm:prSet presAssocID="{4AFBE0A1-B44C-4163-84EE-93DB87B6E535}" presName="LevelTwoTextNode" presStyleLbl="node4" presStyleIdx="0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D55C9D9A-303E-4EEA-914D-512A1869AC7A}" type="pres">
      <dgm:prSet presAssocID="{4AFBE0A1-B44C-4163-84EE-93DB87B6E535}" presName="level3hierChild" presStyleCnt="0"/>
      <dgm:spPr/>
    </dgm:pt>
    <dgm:pt modelId="{5CE58185-D0D1-44CA-BF5E-CFB27FB3E1EA}" type="pres">
      <dgm:prSet presAssocID="{CBBAF394-2FCD-434C-BE32-B5201BC7E9F8}" presName="conn2-1" presStyleLbl="parChTrans1D4" presStyleIdx="1" presStyleCnt="17"/>
      <dgm:spPr/>
      <dgm:t>
        <a:bodyPr/>
        <a:lstStyle/>
        <a:p>
          <a:endParaRPr lang="en-US"/>
        </a:p>
      </dgm:t>
    </dgm:pt>
    <dgm:pt modelId="{6B67CD06-6300-4261-8091-5F5A0A6B37C1}" type="pres">
      <dgm:prSet presAssocID="{CBBAF394-2FCD-434C-BE32-B5201BC7E9F8}" presName="connTx" presStyleLbl="parChTrans1D4" presStyleIdx="1" presStyleCnt="17"/>
      <dgm:spPr/>
      <dgm:t>
        <a:bodyPr/>
        <a:lstStyle/>
        <a:p>
          <a:endParaRPr lang="en-US"/>
        </a:p>
      </dgm:t>
    </dgm:pt>
    <dgm:pt modelId="{6C9FA0B1-4B14-48CD-984D-CFEDA06CE932}" type="pres">
      <dgm:prSet presAssocID="{26F574CB-C5EF-4A76-8E69-AEC720B55882}" presName="root2" presStyleCnt="0"/>
      <dgm:spPr/>
    </dgm:pt>
    <dgm:pt modelId="{5142B47E-C599-4F51-A6B9-ABFE5844238F}" type="pres">
      <dgm:prSet presAssocID="{26F574CB-C5EF-4A76-8E69-AEC720B55882}" presName="LevelTwoTextNode" presStyleLbl="node4" presStyleIdx="1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A97006E4-9A4B-47E0-B1CB-DB600C78AADA}" type="pres">
      <dgm:prSet presAssocID="{26F574CB-C5EF-4A76-8E69-AEC720B55882}" presName="level3hierChild" presStyleCnt="0"/>
      <dgm:spPr/>
    </dgm:pt>
    <dgm:pt modelId="{C660532F-FAA9-4822-9028-C8F8F4747994}" type="pres">
      <dgm:prSet presAssocID="{A0E9CEE4-F156-4B71-9532-07B26F60FF46}" presName="conn2-1" presStyleLbl="parChTrans1D4" presStyleIdx="2" presStyleCnt="17"/>
      <dgm:spPr/>
      <dgm:t>
        <a:bodyPr/>
        <a:lstStyle/>
        <a:p>
          <a:endParaRPr lang="en-US"/>
        </a:p>
      </dgm:t>
    </dgm:pt>
    <dgm:pt modelId="{E6F0B681-E0F4-4064-99FC-BE433DBA3EC5}" type="pres">
      <dgm:prSet presAssocID="{A0E9CEE4-F156-4B71-9532-07B26F60FF46}" presName="connTx" presStyleLbl="parChTrans1D4" presStyleIdx="2" presStyleCnt="17"/>
      <dgm:spPr/>
      <dgm:t>
        <a:bodyPr/>
        <a:lstStyle/>
        <a:p>
          <a:endParaRPr lang="en-US"/>
        </a:p>
      </dgm:t>
    </dgm:pt>
    <dgm:pt modelId="{332F4301-5E96-4BA2-A745-2CBBE216CB26}" type="pres">
      <dgm:prSet presAssocID="{43ADEAA1-6C1C-4A46-8B9A-2F9649FD3EA6}" presName="root2" presStyleCnt="0"/>
      <dgm:spPr/>
    </dgm:pt>
    <dgm:pt modelId="{A2046C5B-53CD-446B-BD31-36B481D58F53}" type="pres">
      <dgm:prSet presAssocID="{43ADEAA1-6C1C-4A46-8B9A-2F9649FD3EA6}" presName="LevelTwoTextNode" presStyleLbl="node4" presStyleIdx="2" presStyleCnt="17" custScaleX="175765" custLinFactNeighborX="79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E21378-E5E0-4648-91DA-42FEDC00683A}" type="pres">
      <dgm:prSet presAssocID="{43ADEAA1-6C1C-4A46-8B9A-2F9649FD3EA6}" presName="level3hierChild" presStyleCnt="0"/>
      <dgm:spPr/>
    </dgm:pt>
    <dgm:pt modelId="{CC540C82-596C-4641-8311-F658B453D6F1}" type="pres">
      <dgm:prSet presAssocID="{42BFA0A9-6CB7-4F1D-82A0-E79E6A6B3D8A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5A272BFD-7F39-4531-9C37-24DE401B6EFE}" type="pres">
      <dgm:prSet presAssocID="{42BFA0A9-6CB7-4F1D-82A0-E79E6A6B3D8A}" presName="connTx" presStyleLbl="parChTrans1D3" presStyleIdx="1" presStyleCnt="6"/>
      <dgm:spPr/>
      <dgm:t>
        <a:bodyPr/>
        <a:lstStyle/>
        <a:p>
          <a:endParaRPr lang="en-US"/>
        </a:p>
      </dgm:t>
    </dgm:pt>
    <dgm:pt modelId="{E964E27B-24B6-4650-8104-D8E613E3A773}" type="pres">
      <dgm:prSet presAssocID="{620119BE-6F98-46ED-8097-7B97A8405368}" presName="root2" presStyleCnt="0"/>
      <dgm:spPr/>
    </dgm:pt>
    <dgm:pt modelId="{901FB254-67A4-46DE-8A70-6CB1CEF4DB3D}" type="pres">
      <dgm:prSet presAssocID="{620119BE-6F98-46ED-8097-7B97A8405368}" presName="LevelTwoTextNode" presStyleLbl="node3" presStyleIdx="1" presStyleCnt="6" custScaleX="53217" custLinFactNeighborX="-64189" custLinFactNeighborY="31427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D0875667-1B28-4AE2-96D2-88574493D5D6}" type="pres">
      <dgm:prSet presAssocID="{620119BE-6F98-46ED-8097-7B97A8405368}" presName="level3hierChild" presStyleCnt="0"/>
      <dgm:spPr/>
    </dgm:pt>
    <dgm:pt modelId="{78CC6F44-7A56-4C7E-9B4D-6CDF33A8DA80}" type="pres">
      <dgm:prSet presAssocID="{268F94F7-5FBE-4CE3-9AB4-6C0D6B84AA42}" presName="conn2-1" presStyleLbl="parChTrans1D4" presStyleIdx="3" presStyleCnt="17"/>
      <dgm:spPr/>
      <dgm:t>
        <a:bodyPr/>
        <a:lstStyle/>
        <a:p>
          <a:endParaRPr lang="en-US"/>
        </a:p>
      </dgm:t>
    </dgm:pt>
    <dgm:pt modelId="{DFE3D95F-ABB7-455B-9519-E9DD6BCF51BB}" type="pres">
      <dgm:prSet presAssocID="{268F94F7-5FBE-4CE3-9AB4-6C0D6B84AA42}" presName="connTx" presStyleLbl="parChTrans1D4" presStyleIdx="3" presStyleCnt="17"/>
      <dgm:spPr/>
      <dgm:t>
        <a:bodyPr/>
        <a:lstStyle/>
        <a:p>
          <a:endParaRPr lang="en-US"/>
        </a:p>
      </dgm:t>
    </dgm:pt>
    <dgm:pt modelId="{D05ABE05-1F26-480E-B38B-B2727033CAE7}" type="pres">
      <dgm:prSet presAssocID="{C6ACF526-0CD8-4C7A-9CDA-556BE6FF80D9}" presName="root2" presStyleCnt="0"/>
      <dgm:spPr/>
    </dgm:pt>
    <dgm:pt modelId="{17A2729B-462F-4F67-8AB3-4137DF6AA160}" type="pres">
      <dgm:prSet presAssocID="{C6ACF526-0CD8-4C7A-9CDA-556BE6FF80D9}" presName="LevelTwoTextNode" presStyleLbl="node4" presStyleIdx="3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28112488-CD45-4B23-95D5-D28815D459A1}" type="pres">
      <dgm:prSet presAssocID="{C6ACF526-0CD8-4C7A-9CDA-556BE6FF80D9}" presName="level3hierChild" presStyleCnt="0"/>
      <dgm:spPr/>
    </dgm:pt>
    <dgm:pt modelId="{376BC9B6-A7FC-4E05-82AD-19F8B6274CC3}" type="pres">
      <dgm:prSet presAssocID="{B7162CAA-07DC-46E4-9750-CAA5E2139D60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0E5B3598-6D1B-48F8-91B6-F0CFA4649B02}" type="pres">
      <dgm:prSet presAssocID="{B7162CAA-07DC-46E4-9750-CAA5E2139D60}" presName="connTx" presStyleLbl="parChTrans1D3" presStyleIdx="2" presStyleCnt="6"/>
      <dgm:spPr/>
      <dgm:t>
        <a:bodyPr/>
        <a:lstStyle/>
        <a:p>
          <a:endParaRPr lang="en-US"/>
        </a:p>
      </dgm:t>
    </dgm:pt>
    <dgm:pt modelId="{41D9BE85-ADF7-4705-8C50-446C5FA0E524}" type="pres">
      <dgm:prSet presAssocID="{82FADB5B-9C43-4B90-8D21-23C0632B52D3}" presName="root2" presStyleCnt="0"/>
      <dgm:spPr/>
    </dgm:pt>
    <dgm:pt modelId="{B0FFFA78-037E-49A0-94C0-5C770DF2DEA6}" type="pres">
      <dgm:prSet presAssocID="{82FADB5B-9C43-4B90-8D21-23C0632B52D3}" presName="LevelTwoTextNode" presStyleLbl="node3" presStyleIdx="2" presStyleCnt="6" custScaleX="53217" custLinFactNeighborX="-6418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A9904944-F3D0-495B-9709-7E6285BC974F}" type="pres">
      <dgm:prSet presAssocID="{82FADB5B-9C43-4B90-8D21-23C0632B52D3}" presName="level3hierChild" presStyleCnt="0"/>
      <dgm:spPr/>
    </dgm:pt>
    <dgm:pt modelId="{D5D3C804-C7A5-4946-A924-7E0AACC16B79}" type="pres">
      <dgm:prSet presAssocID="{5D4E1EDA-4784-49A0-8975-D8DE81EA875E}" presName="conn2-1" presStyleLbl="parChTrans1D4" presStyleIdx="4" presStyleCnt="17"/>
      <dgm:spPr/>
      <dgm:t>
        <a:bodyPr/>
        <a:lstStyle/>
        <a:p>
          <a:endParaRPr lang="en-US"/>
        </a:p>
      </dgm:t>
    </dgm:pt>
    <dgm:pt modelId="{604A5C6B-C628-4190-A518-EC77827A8E30}" type="pres">
      <dgm:prSet presAssocID="{5D4E1EDA-4784-49A0-8975-D8DE81EA875E}" presName="connTx" presStyleLbl="parChTrans1D4" presStyleIdx="4" presStyleCnt="17"/>
      <dgm:spPr/>
      <dgm:t>
        <a:bodyPr/>
        <a:lstStyle/>
        <a:p>
          <a:endParaRPr lang="en-US"/>
        </a:p>
      </dgm:t>
    </dgm:pt>
    <dgm:pt modelId="{0A5627E5-E941-44C0-8C9C-9122D7CDA8D8}" type="pres">
      <dgm:prSet presAssocID="{A27B9F2F-4401-4585-AB5A-8FEBCB8025BF}" presName="root2" presStyleCnt="0"/>
      <dgm:spPr/>
    </dgm:pt>
    <dgm:pt modelId="{ECFE1707-69F4-445C-84EA-F8CE777E772E}" type="pres">
      <dgm:prSet presAssocID="{A27B9F2F-4401-4585-AB5A-8FEBCB8025BF}" presName="LevelTwoTextNode" presStyleLbl="node4" presStyleIdx="4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80BB6CD6-4323-4A3A-996D-B0AE119739A0}" type="pres">
      <dgm:prSet presAssocID="{A27B9F2F-4401-4585-AB5A-8FEBCB8025BF}" presName="level3hierChild" presStyleCnt="0"/>
      <dgm:spPr/>
    </dgm:pt>
    <dgm:pt modelId="{2C864173-BFF1-4ADF-AE3E-C45DF697883B}" type="pres">
      <dgm:prSet presAssocID="{D70AC9E6-1501-4174-825A-7B5A55F491EE}" presName="conn2-1" presStyleLbl="parChTrans1D4" presStyleIdx="5" presStyleCnt="17"/>
      <dgm:spPr/>
      <dgm:t>
        <a:bodyPr/>
        <a:lstStyle/>
        <a:p>
          <a:endParaRPr lang="en-US"/>
        </a:p>
      </dgm:t>
    </dgm:pt>
    <dgm:pt modelId="{483E0B3B-5503-4615-9B11-3862CF4643BC}" type="pres">
      <dgm:prSet presAssocID="{D70AC9E6-1501-4174-825A-7B5A55F491EE}" presName="connTx" presStyleLbl="parChTrans1D4" presStyleIdx="5" presStyleCnt="17"/>
      <dgm:spPr/>
      <dgm:t>
        <a:bodyPr/>
        <a:lstStyle/>
        <a:p>
          <a:endParaRPr lang="en-US"/>
        </a:p>
      </dgm:t>
    </dgm:pt>
    <dgm:pt modelId="{B02B1B24-EA43-49D6-963E-793B0F081572}" type="pres">
      <dgm:prSet presAssocID="{E2FAA7BB-936C-4676-B8F0-DC23E8726B38}" presName="root2" presStyleCnt="0"/>
      <dgm:spPr/>
    </dgm:pt>
    <dgm:pt modelId="{14FF9E1B-4625-46A8-A949-1954554F7D6E}" type="pres">
      <dgm:prSet presAssocID="{E2FAA7BB-936C-4676-B8F0-DC23E8726B38}" presName="LevelTwoTextNode" presStyleLbl="node4" presStyleIdx="5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18573779-4221-4429-8AF3-7B11A980002E}" type="pres">
      <dgm:prSet presAssocID="{E2FAA7BB-936C-4676-B8F0-DC23E8726B38}" presName="level3hierChild" presStyleCnt="0"/>
      <dgm:spPr/>
    </dgm:pt>
    <dgm:pt modelId="{6D5575DA-B6CF-488C-8507-F04BC7CA2F5F}" type="pres">
      <dgm:prSet presAssocID="{5D97DCBC-BA9E-4E13-BE07-BE9A8B4CD662}" presName="conn2-1" presStyleLbl="parChTrans1D4" presStyleIdx="6" presStyleCnt="17"/>
      <dgm:spPr/>
      <dgm:t>
        <a:bodyPr/>
        <a:lstStyle/>
        <a:p>
          <a:endParaRPr lang="en-US"/>
        </a:p>
      </dgm:t>
    </dgm:pt>
    <dgm:pt modelId="{00B6C1F4-3917-4A48-A751-894A3CB01C09}" type="pres">
      <dgm:prSet presAssocID="{5D97DCBC-BA9E-4E13-BE07-BE9A8B4CD662}" presName="connTx" presStyleLbl="parChTrans1D4" presStyleIdx="6" presStyleCnt="17"/>
      <dgm:spPr/>
      <dgm:t>
        <a:bodyPr/>
        <a:lstStyle/>
        <a:p>
          <a:endParaRPr lang="en-US"/>
        </a:p>
      </dgm:t>
    </dgm:pt>
    <dgm:pt modelId="{2D5B052D-0451-4A6D-B7C0-89E024978B4E}" type="pres">
      <dgm:prSet presAssocID="{425AF2E2-E984-46B6-B257-B7833EAC2E0D}" presName="root2" presStyleCnt="0"/>
      <dgm:spPr/>
    </dgm:pt>
    <dgm:pt modelId="{D037A615-A265-46B0-8792-2CA5B8E64303}" type="pres">
      <dgm:prSet presAssocID="{425AF2E2-E984-46B6-B257-B7833EAC2E0D}" presName="LevelTwoTextNode" presStyleLbl="node4" presStyleIdx="6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27D92636-FCFF-4FEE-A467-CF1218036254}" type="pres">
      <dgm:prSet presAssocID="{425AF2E2-E984-46B6-B257-B7833EAC2E0D}" presName="level3hierChild" presStyleCnt="0"/>
      <dgm:spPr/>
    </dgm:pt>
    <dgm:pt modelId="{A945EB94-4422-4BD8-9A0D-22054A90DE66}" type="pres">
      <dgm:prSet presAssocID="{E62EE833-AC7D-49DE-95D3-2773DB061B61}" presName="conn2-1" presStyleLbl="parChTrans1D4" presStyleIdx="7" presStyleCnt="17"/>
      <dgm:spPr/>
      <dgm:t>
        <a:bodyPr/>
        <a:lstStyle/>
        <a:p>
          <a:endParaRPr lang="en-US"/>
        </a:p>
      </dgm:t>
    </dgm:pt>
    <dgm:pt modelId="{805D92D6-8F4B-4543-AD54-F3D19EC0A213}" type="pres">
      <dgm:prSet presAssocID="{E62EE833-AC7D-49DE-95D3-2773DB061B61}" presName="connTx" presStyleLbl="parChTrans1D4" presStyleIdx="7" presStyleCnt="17"/>
      <dgm:spPr/>
      <dgm:t>
        <a:bodyPr/>
        <a:lstStyle/>
        <a:p>
          <a:endParaRPr lang="en-US"/>
        </a:p>
      </dgm:t>
    </dgm:pt>
    <dgm:pt modelId="{75B93288-51A3-4A36-ACF2-DB80C40B46D1}" type="pres">
      <dgm:prSet presAssocID="{C39142E5-2DF8-4D1B-9B83-CC62A7F06FF3}" presName="root2" presStyleCnt="0"/>
      <dgm:spPr/>
    </dgm:pt>
    <dgm:pt modelId="{6C680EAC-B826-4088-A9A7-47ADD635F13A}" type="pres">
      <dgm:prSet presAssocID="{C39142E5-2DF8-4D1B-9B83-CC62A7F06FF3}" presName="LevelTwoTextNode" presStyleLbl="node4" presStyleIdx="7" presStyleCnt="17" custScaleX="175765" custLinFactNeighborX="79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9CB4E2-B220-4EFF-B9D6-15CF2588286A}" type="pres">
      <dgm:prSet presAssocID="{C39142E5-2DF8-4D1B-9B83-CC62A7F06FF3}" presName="level3hierChild" presStyleCnt="0"/>
      <dgm:spPr/>
    </dgm:pt>
    <dgm:pt modelId="{77F3DB55-5CBD-49CF-8D1E-ABC5EB0C8B34}" type="pres">
      <dgm:prSet presAssocID="{7F7414B4-80C1-4475-92DD-42F265AB16F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7F91A73-1F70-4302-A9EE-482542BC8FCE}" type="pres">
      <dgm:prSet presAssocID="{7F7414B4-80C1-4475-92DD-42F265AB16F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62ECB53-FF51-48FD-8DC1-4DB24A69E59D}" type="pres">
      <dgm:prSet presAssocID="{17FA9271-E622-4B67-917C-896A8816893D}" presName="root2" presStyleCnt="0"/>
      <dgm:spPr/>
    </dgm:pt>
    <dgm:pt modelId="{53CBA882-20AB-4069-962B-E28E3B08DFB9}" type="pres">
      <dgm:prSet presAssocID="{17FA9271-E622-4B67-917C-896A8816893D}" presName="LevelTwoTextNode" presStyleLbl="node2" presStyleIdx="1" presStyleCnt="2" custScaleX="53217" custLinFactX="-35730" custLinFactNeighborX="-100000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62EE885B-E816-45AF-BCA4-D8F5CB81FE8B}" type="pres">
      <dgm:prSet presAssocID="{17FA9271-E622-4B67-917C-896A8816893D}" presName="level3hierChild" presStyleCnt="0"/>
      <dgm:spPr/>
    </dgm:pt>
    <dgm:pt modelId="{25EC65FD-93E7-4605-97CA-CD647D3A18D9}" type="pres">
      <dgm:prSet presAssocID="{E44C84A2-88E0-4FE7-8160-8B43C4E823D0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552D1D01-FD36-4AB8-A1AB-F1BA5393E289}" type="pres">
      <dgm:prSet presAssocID="{E44C84A2-88E0-4FE7-8160-8B43C4E823D0}" presName="connTx" presStyleLbl="parChTrans1D3" presStyleIdx="3" presStyleCnt="6"/>
      <dgm:spPr/>
      <dgm:t>
        <a:bodyPr/>
        <a:lstStyle/>
        <a:p>
          <a:endParaRPr lang="en-US"/>
        </a:p>
      </dgm:t>
    </dgm:pt>
    <dgm:pt modelId="{728A0F08-136C-4A80-BDAD-B6441D69F105}" type="pres">
      <dgm:prSet presAssocID="{70EE6DD9-1E2E-40A6-B27A-0DCFDEE6DF4C}" presName="root2" presStyleCnt="0"/>
      <dgm:spPr/>
    </dgm:pt>
    <dgm:pt modelId="{38B88901-53B3-43DC-8E7D-18982B23DB15}" type="pres">
      <dgm:prSet presAssocID="{70EE6DD9-1E2E-40A6-B27A-0DCFDEE6DF4C}" presName="LevelTwoTextNode" presStyleLbl="node3" presStyleIdx="3" presStyleCnt="6" custScaleX="53217" custLinFactNeighborX="-6418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9BD9D1B8-BABC-4EBB-AAB1-BB0F10F4B246}" type="pres">
      <dgm:prSet presAssocID="{70EE6DD9-1E2E-40A6-B27A-0DCFDEE6DF4C}" presName="level3hierChild" presStyleCnt="0"/>
      <dgm:spPr/>
    </dgm:pt>
    <dgm:pt modelId="{7DAD3095-5D49-45C4-818D-4B444BA7B0EC}" type="pres">
      <dgm:prSet presAssocID="{97E08E18-BE2F-47CE-9DBB-84F32B7772BF}" presName="conn2-1" presStyleLbl="parChTrans1D4" presStyleIdx="8" presStyleCnt="17"/>
      <dgm:spPr/>
      <dgm:t>
        <a:bodyPr/>
        <a:lstStyle/>
        <a:p>
          <a:endParaRPr lang="en-US"/>
        </a:p>
      </dgm:t>
    </dgm:pt>
    <dgm:pt modelId="{85F53806-B16F-49A1-A540-EB347EBB9369}" type="pres">
      <dgm:prSet presAssocID="{97E08E18-BE2F-47CE-9DBB-84F32B7772BF}" presName="connTx" presStyleLbl="parChTrans1D4" presStyleIdx="8" presStyleCnt="17"/>
      <dgm:spPr/>
      <dgm:t>
        <a:bodyPr/>
        <a:lstStyle/>
        <a:p>
          <a:endParaRPr lang="en-US"/>
        </a:p>
      </dgm:t>
    </dgm:pt>
    <dgm:pt modelId="{BE2C0106-47F3-4139-9C9C-EF0C33F60BD1}" type="pres">
      <dgm:prSet presAssocID="{0CBD1C92-23A5-4283-85DB-9BA48711594B}" presName="root2" presStyleCnt="0"/>
      <dgm:spPr/>
    </dgm:pt>
    <dgm:pt modelId="{D671A21B-D043-4575-AEBC-D3297548945F}" type="pres">
      <dgm:prSet presAssocID="{0CBD1C92-23A5-4283-85DB-9BA48711594B}" presName="LevelTwoTextNode" presStyleLbl="node4" presStyleIdx="8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7C083DEF-1FD4-4BEC-810F-9DA4B18F9431}" type="pres">
      <dgm:prSet presAssocID="{0CBD1C92-23A5-4283-85DB-9BA48711594B}" presName="level3hierChild" presStyleCnt="0"/>
      <dgm:spPr/>
    </dgm:pt>
    <dgm:pt modelId="{C7A2B068-4BF8-4558-BAA0-753F753BAB2F}" type="pres">
      <dgm:prSet presAssocID="{C828F232-31F2-4184-BF34-85DCD0E8CC4E}" presName="conn2-1" presStyleLbl="parChTrans1D4" presStyleIdx="9" presStyleCnt="17"/>
      <dgm:spPr/>
      <dgm:t>
        <a:bodyPr/>
        <a:lstStyle/>
        <a:p>
          <a:endParaRPr lang="en-US"/>
        </a:p>
      </dgm:t>
    </dgm:pt>
    <dgm:pt modelId="{75E1297E-5035-4E8B-B39C-CF083F4EFE03}" type="pres">
      <dgm:prSet presAssocID="{C828F232-31F2-4184-BF34-85DCD0E8CC4E}" presName="connTx" presStyleLbl="parChTrans1D4" presStyleIdx="9" presStyleCnt="17"/>
      <dgm:spPr/>
      <dgm:t>
        <a:bodyPr/>
        <a:lstStyle/>
        <a:p>
          <a:endParaRPr lang="en-US"/>
        </a:p>
      </dgm:t>
    </dgm:pt>
    <dgm:pt modelId="{2E11650D-B376-4FDD-9C91-436663122B8F}" type="pres">
      <dgm:prSet presAssocID="{DCABA82D-52D0-44FA-B590-BEB6C65DDB71}" presName="root2" presStyleCnt="0"/>
      <dgm:spPr/>
    </dgm:pt>
    <dgm:pt modelId="{B59AA0B7-645D-4409-8E7C-10A0B58462D5}" type="pres">
      <dgm:prSet presAssocID="{DCABA82D-52D0-44FA-B590-BEB6C65DDB71}" presName="LevelTwoTextNode" presStyleLbl="node4" presStyleIdx="9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A06B58EE-2A3C-4D54-868F-78CBF5005A27}" type="pres">
      <dgm:prSet presAssocID="{DCABA82D-52D0-44FA-B590-BEB6C65DDB71}" presName="level3hierChild" presStyleCnt="0"/>
      <dgm:spPr/>
    </dgm:pt>
    <dgm:pt modelId="{75F88DDA-5EAD-4F19-B776-E9380209A68F}" type="pres">
      <dgm:prSet presAssocID="{C8E7C7CF-1FD0-44F4-8307-283B1712BCF6}" presName="conn2-1" presStyleLbl="parChTrans1D4" presStyleIdx="10" presStyleCnt="17"/>
      <dgm:spPr/>
      <dgm:t>
        <a:bodyPr/>
        <a:lstStyle/>
        <a:p>
          <a:endParaRPr lang="en-US"/>
        </a:p>
      </dgm:t>
    </dgm:pt>
    <dgm:pt modelId="{D7F9F69D-AE4A-4ED7-A9C8-440DFB7BADAE}" type="pres">
      <dgm:prSet presAssocID="{C8E7C7CF-1FD0-44F4-8307-283B1712BCF6}" presName="connTx" presStyleLbl="parChTrans1D4" presStyleIdx="10" presStyleCnt="17"/>
      <dgm:spPr/>
      <dgm:t>
        <a:bodyPr/>
        <a:lstStyle/>
        <a:p>
          <a:endParaRPr lang="en-US"/>
        </a:p>
      </dgm:t>
    </dgm:pt>
    <dgm:pt modelId="{80353E9C-88C2-4B92-9FC0-851A007B5DF5}" type="pres">
      <dgm:prSet presAssocID="{13A74EF6-6966-4B98-84A3-64EDF5C7798A}" presName="root2" presStyleCnt="0"/>
      <dgm:spPr/>
    </dgm:pt>
    <dgm:pt modelId="{4F879585-D25E-434C-821C-4DF384BD3716}" type="pres">
      <dgm:prSet presAssocID="{13A74EF6-6966-4B98-84A3-64EDF5C7798A}" presName="LevelTwoTextNode" presStyleLbl="node4" presStyleIdx="10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A79D68E3-DFED-4E47-B2A9-F25D9295663C}" type="pres">
      <dgm:prSet presAssocID="{13A74EF6-6966-4B98-84A3-64EDF5C7798A}" presName="level3hierChild" presStyleCnt="0"/>
      <dgm:spPr/>
    </dgm:pt>
    <dgm:pt modelId="{A9F63E2E-AC73-44C5-A292-86133E8D213E}" type="pres">
      <dgm:prSet presAssocID="{4890EB35-5D06-430D-9DE7-609D1A91AEB1}" presName="conn2-1" presStyleLbl="parChTrans1D4" presStyleIdx="11" presStyleCnt="17"/>
      <dgm:spPr/>
      <dgm:t>
        <a:bodyPr/>
        <a:lstStyle/>
        <a:p>
          <a:endParaRPr lang="en-US"/>
        </a:p>
      </dgm:t>
    </dgm:pt>
    <dgm:pt modelId="{517E0C8E-53D1-4574-92C3-8EC2D21D39F7}" type="pres">
      <dgm:prSet presAssocID="{4890EB35-5D06-430D-9DE7-609D1A91AEB1}" presName="connTx" presStyleLbl="parChTrans1D4" presStyleIdx="11" presStyleCnt="17"/>
      <dgm:spPr/>
      <dgm:t>
        <a:bodyPr/>
        <a:lstStyle/>
        <a:p>
          <a:endParaRPr lang="en-US"/>
        </a:p>
      </dgm:t>
    </dgm:pt>
    <dgm:pt modelId="{8FF854A0-4C97-4E08-B07A-04AC4303A237}" type="pres">
      <dgm:prSet presAssocID="{B52CBD8C-51ED-422C-AB92-6C35DD29937C}" presName="root2" presStyleCnt="0"/>
      <dgm:spPr/>
    </dgm:pt>
    <dgm:pt modelId="{856D65BB-548E-4307-84B1-01EFC820ECBE}" type="pres">
      <dgm:prSet presAssocID="{B52CBD8C-51ED-422C-AB92-6C35DD29937C}" presName="LevelTwoTextNode" presStyleLbl="node4" presStyleIdx="11" presStyleCnt="17" custScaleX="175765" custLinFactNeighborX="79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591E88-5916-49AC-848F-598C8EBBC3EB}" type="pres">
      <dgm:prSet presAssocID="{B52CBD8C-51ED-422C-AB92-6C35DD29937C}" presName="level3hierChild" presStyleCnt="0"/>
      <dgm:spPr/>
    </dgm:pt>
    <dgm:pt modelId="{9EDEC44D-0C30-4F75-A0B9-BB916B346590}" type="pres">
      <dgm:prSet presAssocID="{25833CD8-C059-4532-B3F6-CB65E7632693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AC094AF0-71F6-4EDC-BA6D-CCE4DD0B1B4A}" type="pres">
      <dgm:prSet presAssocID="{25833CD8-C059-4532-B3F6-CB65E7632693}" presName="connTx" presStyleLbl="parChTrans1D3" presStyleIdx="4" presStyleCnt="6"/>
      <dgm:spPr/>
      <dgm:t>
        <a:bodyPr/>
        <a:lstStyle/>
        <a:p>
          <a:endParaRPr lang="en-US"/>
        </a:p>
      </dgm:t>
    </dgm:pt>
    <dgm:pt modelId="{08F03356-1B0D-413C-AA7C-6724307D4911}" type="pres">
      <dgm:prSet presAssocID="{7B6E8F6B-7A86-457B-A72A-4950FC3F6A54}" presName="root2" presStyleCnt="0"/>
      <dgm:spPr/>
    </dgm:pt>
    <dgm:pt modelId="{59E40169-6C49-47DF-BC73-4094A43B27FF}" type="pres">
      <dgm:prSet presAssocID="{7B6E8F6B-7A86-457B-A72A-4950FC3F6A54}" presName="LevelTwoTextNode" presStyleLbl="node3" presStyleIdx="4" presStyleCnt="6" custScaleX="53217" custLinFactNeighborX="-6418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49823E8E-132B-4336-AA03-EBB4B5BB1362}" type="pres">
      <dgm:prSet presAssocID="{7B6E8F6B-7A86-457B-A72A-4950FC3F6A54}" presName="level3hierChild" presStyleCnt="0"/>
      <dgm:spPr/>
    </dgm:pt>
    <dgm:pt modelId="{05BF1082-053A-44E1-8161-6FF1CFA88DF0}" type="pres">
      <dgm:prSet presAssocID="{AA67FD05-353E-4F4C-A0AF-563FED1030B4}" presName="conn2-1" presStyleLbl="parChTrans1D4" presStyleIdx="12" presStyleCnt="17"/>
      <dgm:spPr/>
      <dgm:t>
        <a:bodyPr/>
        <a:lstStyle/>
        <a:p>
          <a:endParaRPr lang="en-US"/>
        </a:p>
      </dgm:t>
    </dgm:pt>
    <dgm:pt modelId="{572F9874-6BB0-44C9-8155-8FEAC42CCBFF}" type="pres">
      <dgm:prSet presAssocID="{AA67FD05-353E-4F4C-A0AF-563FED1030B4}" presName="connTx" presStyleLbl="parChTrans1D4" presStyleIdx="12" presStyleCnt="17"/>
      <dgm:spPr/>
      <dgm:t>
        <a:bodyPr/>
        <a:lstStyle/>
        <a:p>
          <a:endParaRPr lang="en-US"/>
        </a:p>
      </dgm:t>
    </dgm:pt>
    <dgm:pt modelId="{C2E8AA86-8A8E-41B1-8D85-05C537B3A86A}" type="pres">
      <dgm:prSet presAssocID="{205D84FA-D0D7-47F9-8753-4E6ECA5975C2}" presName="root2" presStyleCnt="0"/>
      <dgm:spPr/>
    </dgm:pt>
    <dgm:pt modelId="{7332150D-1C55-4233-A309-75D625739BAB}" type="pres">
      <dgm:prSet presAssocID="{205D84FA-D0D7-47F9-8753-4E6ECA5975C2}" presName="LevelTwoTextNode" presStyleLbl="node4" presStyleIdx="12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19BE8D3C-2446-45B8-9081-5CA23DDA2471}" type="pres">
      <dgm:prSet presAssocID="{205D84FA-D0D7-47F9-8753-4E6ECA5975C2}" presName="level3hierChild" presStyleCnt="0"/>
      <dgm:spPr/>
    </dgm:pt>
    <dgm:pt modelId="{5EF5B0EB-8692-4CAE-A5D9-70061347F265}" type="pres">
      <dgm:prSet presAssocID="{90F8F8D2-121A-4818-BFA3-07CB262E3475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1BF0F0D5-834E-4145-8C35-D45E700CD64F}" type="pres">
      <dgm:prSet presAssocID="{90F8F8D2-121A-4818-BFA3-07CB262E3475}" presName="connTx" presStyleLbl="parChTrans1D3" presStyleIdx="5" presStyleCnt="6"/>
      <dgm:spPr/>
      <dgm:t>
        <a:bodyPr/>
        <a:lstStyle/>
        <a:p>
          <a:endParaRPr lang="en-US"/>
        </a:p>
      </dgm:t>
    </dgm:pt>
    <dgm:pt modelId="{87CA6B4D-F3C6-43E8-AC6E-0504DD4D9594}" type="pres">
      <dgm:prSet presAssocID="{4A5E1850-7163-4103-87E2-26EE97105B25}" presName="root2" presStyleCnt="0"/>
      <dgm:spPr/>
    </dgm:pt>
    <dgm:pt modelId="{4E6A6E13-282F-43FD-84C7-F8511111CC6C}" type="pres">
      <dgm:prSet presAssocID="{4A5E1850-7163-4103-87E2-26EE97105B25}" presName="LevelTwoTextNode" presStyleLbl="node3" presStyleIdx="5" presStyleCnt="6" custScaleX="53217" custLinFactNeighborX="-6418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BBCCCF3F-406B-47F9-93B0-37E10F113A3B}" type="pres">
      <dgm:prSet presAssocID="{4A5E1850-7163-4103-87E2-26EE97105B25}" presName="level3hierChild" presStyleCnt="0"/>
      <dgm:spPr/>
    </dgm:pt>
    <dgm:pt modelId="{22E7BBD1-A441-4C23-8C87-4BF14AAC3738}" type="pres">
      <dgm:prSet presAssocID="{C818D28A-7FC3-4500-A0DF-40246C1B09CE}" presName="conn2-1" presStyleLbl="parChTrans1D4" presStyleIdx="13" presStyleCnt="17"/>
      <dgm:spPr/>
      <dgm:t>
        <a:bodyPr/>
        <a:lstStyle/>
        <a:p>
          <a:endParaRPr lang="en-US"/>
        </a:p>
      </dgm:t>
    </dgm:pt>
    <dgm:pt modelId="{5B2BDE3F-B25A-472F-AA20-58DF4A177520}" type="pres">
      <dgm:prSet presAssocID="{C818D28A-7FC3-4500-A0DF-40246C1B09CE}" presName="connTx" presStyleLbl="parChTrans1D4" presStyleIdx="13" presStyleCnt="17"/>
      <dgm:spPr/>
      <dgm:t>
        <a:bodyPr/>
        <a:lstStyle/>
        <a:p>
          <a:endParaRPr lang="en-US"/>
        </a:p>
      </dgm:t>
    </dgm:pt>
    <dgm:pt modelId="{5B7EFA01-1491-4B64-A95F-D7A6A603BBC0}" type="pres">
      <dgm:prSet presAssocID="{2EACCE80-8E41-437A-977F-045F7E1207FA}" presName="root2" presStyleCnt="0"/>
      <dgm:spPr/>
    </dgm:pt>
    <dgm:pt modelId="{8E72C213-2808-400C-B33E-6F3715A9CB42}" type="pres">
      <dgm:prSet presAssocID="{2EACCE80-8E41-437A-977F-045F7E1207FA}" presName="LevelTwoTextNode" presStyleLbl="node4" presStyleIdx="13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13F02527-391B-4AFC-AAE0-8DAFF55B46FE}" type="pres">
      <dgm:prSet presAssocID="{2EACCE80-8E41-437A-977F-045F7E1207FA}" presName="level3hierChild" presStyleCnt="0"/>
      <dgm:spPr/>
    </dgm:pt>
    <dgm:pt modelId="{A8B322E4-A594-44AF-A960-C46CBDF54434}" type="pres">
      <dgm:prSet presAssocID="{0B2572BA-7F69-45D4-966D-40CFBFB04E8D}" presName="conn2-1" presStyleLbl="parChTrans1D4" presStyleIdx="14" presStyleCnt="17"/>
      <dgm:spPr/>
      <dgm:t>
        <a:bodyPr/>
        <a:lstStyle/>
        <a:p>
          <a:endParaRPr lang="en-US"/>
        </a:p>
      </dgm:t>
    </dgm:pt>
    <dgm:pt modelId="{D5A9D9C7-FD2F-4169-A50B-4DD14F30AAA2}" type="pres">
      <dgm:prSet presAssocID="{0B2572BA-7F69-45D4-966D-40CFBFB04E8D}" presName="connTx" presStyleLbl="parChTrans1D4" presStyleIdx="14" presStyleCnt="17"/>
      <dgm:spPr/>
      <dgm:t>
        <a:bodyPr/>
        <a:lstStyle/>
        <a:p>
          <a:endParaRPr lang="en-US"/>
        </a:p>
      </dgm:t>
    </dgm:pt>
    <dgm:pt modelId="{9DE08BDA-9F2E-4E72-A5C4-66EBFB635BBA}" type="pres">
      <dgm:prSet presAssocID="{77B110F4-9343-4CE5-B5C4-24CEEE77FD06}" presName="root2" presStyleCnt="0"/>
      <dgm:spPr/>
    </dgm:pt>
    <dgm:pt modelId="{316D7DC7-60FD-4794-8DCF-7D5504F36FFC}" type="pres">
      <dgm:prSet presAssocID="{77B110F4-9343-4CE5-B5C4-24CEEE77FD06}" presName="LevelTwoTextNode" presStyleLbl="node4" presStyleIdx="14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B35126F8-759C-4380-8BDB-04AE9AADFB31}" type="pres">
      <dgm:prSet presAssocID="{77B110F4-9343-4CE5-B5C4-24CEEE77FD06}" presName="level3hierChild" presStyleCnt="0"/>
      <dgm:spPr/>
    </dgm:pt>
    <dgm:pt modelId="{78E1431A-0C5C-4706-996E-00D00A225535}" type="pres">
      <dgm:prSet presAssocID="{73F14240-F725-4E14-B232-F567A8FF14F4}" presName="conn2-1" presStyleLbl="parChTrans1D4" presStyleIdx="15" presStyleCnt="17"/>
      <dgm:spPr/>
      <dgm:t>
        <a:bodyPr/>
        <a:lstStyle/>
        <a:p>
          <a:endParaRPr lang="en-US"/>
        </a:p>
      </dgm:t>
    </dgm:pt>
    <dgm:pt modelId="{03EEE157-2F8C-404D-A66B-524085C66FA4}" type="pres">
      <dgm:prSet presAssocID="{73F14240-F725-4E14-B232-F567A8FF14F4}" presName="connTx" presStyleLbl="parChTrans1D4" presStyleIdx="15" presStyleCnt="17"/>
      <dgm:spPr/>
      <dgm:t>
        <a:bodyPr/>
        <a:lstStyle/>
        <a:p>
          <a:endParaRPr lang="en-US"/>
        </a:p>
      </dgm:t>
    </dgm:pt>
    <dgm:pt modelId="{0DF5B560-C080-4C15-BD8F-DBA50A26318A}" type="pres">
      <dgm:prSet presAssocID="{66120061-D9ED-4CB9-BF08-8B5ADCD244DA}" presName="root2" presStyleCnt="0"/>
      <dgm:spPr/>
    </dgm:pt>
    <dgm:pt modelId="{77FD7C1D-5057-4045-951D-B2F90F9C1AC1}" type="pres">
      <dgm:prSet presAssocID="{66120061-D9ED-4CB9-BF08-8B5ADCD244DA}" presName="LevelTwoTextNode" presStyleLbl="node4" presStyleIdx="15" presStyleCnt="17" custScaleX="53217" custLinFactNeighborX="19379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2784FCE2-2DE2-4D96-8032-94AC36D25D8D}" type="pres">
      <dgm:prSet presAssocID="{66120061-D9ED-4CB9-BF08-8B5ADCD244DA}" presName="level3hierChild" presStyleCnt="0"/>
      <dgm:spPr/>
    </dgm:pt>
    <dgm:pt modelId="{134C6FCD-C0EC-42AD-B3D2-BAE523C5FD78}" type="pres">
      <dgm:prSet presAssocID="{0E484D17-8238-49C7-A045-5A0097FE3227}" presName="conn2-1" presStyleLbl="parChTrans1D4" presStyleIdx="16" presStyleCnt="17"/>
      <dgm:spPr/>
      <dgm:t>
        <a:bodyPr/>
        <a:lstStyle/>
        <a:p>
          <a:endParaRPr lang="en-US"/>
        </a:p>
      </dgm:t>
    </dgm:pt>
    <dgm:pt modelId="{4CF79AFB-CCC6-49C9-A02D-7EE59ED8ACDB}" type="pres">
      <dgm:prSet presAssocID="{0E484D17-8238-49C7-A045-5A0097FE3227}" presName="connTx" presStyleLbl="parChTrans1D4" presStyleIdx="16" presStyleCnt="17"/>
      <dgm:spPr/>
      <dgm:t>
        <a:bodyPr/>
        <a:lstStyle/>
        <a:p>
          <a:endParaRPr lang="en-US"/>
        </a:p>
      </dgm:t>
    </dgm:pt>
    <dgm:pt modelId="{D77CB92E-CA6C-4B69-BFC9-E2C3A0774FB0}" type="pres">
      <dgm:prSet presAssocID="{EE5B4540-7759-4940-A319-E9BF78B096BE}" presName="root2" presStyleCnt="0"/>
      <dgm:spPr/>
    </dgm:pt>
    <dgm:pt modelId="{0D5D313E-8EA9-496E-B38B-C97ED13E9D96}" type="pres">
      <dgm:prSet presAssocID="{EE5B4540-7759-4940-A319-E9BF78B096BE}" presName="LevelTwoTextNode" presStyleLbl="node4" presStyleIdx="16" presStyleCnt="17" custScaleX="175765" custLinFactNeighborX="79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FD270-977B-42FB-82D0-931447D2D396}" type="pres">
      <dgm:prSet presAssocID="{EE5B4540-7759-4940-A319-E9BF78B096BE}" presName="level3hierChild" presStyleCnt="0"/>
      <dgm:spPr/>
    </dgm:pt>
  </dgm:ptLst>
  <dgm:cxnLst>
    <dgm:cxn modelId="{27604A75-B89C-DF40-AD5C-01BF2F598F2E}" type="presOf" srcId="{5A2EFEB0-140B-4B6B-BC80-0A203AE3FF70}" destId="{448549DD-13D8-4660-AA4A-4E435C79B4F6}" srcOrd="0" destOrd="0" presId="urn:microsoft.com/office/officeart/2005/8/layout/hierarchy2"/>
    <dgm:cxn modelId="{A05868F4-929A-4ED4-AA84-9C048A55175C}" srcId="{17FA9271-E622-4B67-917C-896A8816893D}" destId="{70EE6DD9-1E2E-40A6-B27A-0DCFDEE6DF4C}" srcOrd="0" destOrd="0" parTransId="{E44C84A2-88E0-4FE7-8160-8B43C4E823D0}" sibTransId="{B2B8703C-37DE-4335-B2BC-5B6B487615E5}"/>
    <dgm:cxn modelId="{110BE56C-4415-B94E-8912-E117ED0DB840}" type="presOf" srcId="{7B6E8F6B-7A86-457B-A72A-4950FC3F6A54}" destId="{59E40169-6C49-47DF-BC73-4094A43B27FF}" srcOrd="0" destOrd="0" presId="urn:microsoft.com/office/officeart/2005/8/layout/hierarchy2"/>
    <dgm:cxn modelId="{08015573-5E6F-8F46-812A-852F84174C66}" type="presOf" srcId="{77B110F4-9343-4CE5-B5C4-24CEEE77FD06}" destId="{316D7DC7-60FD-4794-8DCF-7D5504F36FFC}" srcOrd="0" destOrd="0" presId="urn:microsoft.com/office/officeart/2005/8/layout/hierarchy2"/>
    <dgm:cxn modelId="{87CD8669-60A1-2F4B-B38D-131FDAA57706}" type="presOf" srcId="{66120061-D9ED-4CB9-BF08-8B5ADCD244DA}" destId="{77FD7C1D-5057-4045-951D-B2F90F9C1AC1}" srcOrd="0" destOrd="0" presId="urn:microsoft.com/office/officeart/2005/8/layout/hierarchy2"/>
    <dgm:cxn modelId="{50A87C63-9E78-F74F-AF6E-399DB5F74B24}" type="presOf" srcId="{73F14240-F725-4E14-B232-F567A8FF14F4}" destId="{78E1431A-0C5C-4706-996E-00D00A225535}" srcOrd="0" destOrd="0" presId="urn:microsoft.com/office/officeart/2005/8/layout/hierarchy2"/>
    <dgm:cxn modelId="{34BBC2A4-38C3-6C48-B5DD-3B2D0DE0FC39}" type="presOf" srcId="{C818D28A-7FC3-4500-A0DF-40246C1B09CE}" destId="{5B2BDE3F-B25A-472F-AA20-58DF4A177520}" srcOrd="1" destOrd="0" presId="urn:microsoft.com/office/officeart/2005/8/layout/hierarchy2"/>
    <dgm:cxn modelId="{F9CCF42B-A708-6746-A4A1-FB5DA0CDBEB9}" type="presOf" srcId="{D70AC9E6-1501-4174-825A-7B5A55F491EE}" destId="{483E0B3B-5503-4615-9B11-3862CF4643BC}" srcOrd="1" destOrd="0" presId="urn:microsoft.com/office/officeart/2005/8/layout/hierarchy2"/>
    <dgm:cxn modelId="{C74A5848-26CB-46C5-890A-50F033CA38E8}" srcId="{CF6C93F4-4F89-4419-BB87-4CEF258FBC9A}" destId="{26F574CB-C5EF-4A76-8E69-AEC720B55882}" srcOrd="1" destOrd="0" parTransId="{CBBAF394-2FCD-434C-BE32-B5201BC7E9F8}" sibTransId="{EE847874-0ABD-46E3-A835-622CA261517A}"/>
    <dgm:cxn modelId="{E51829D5-345D-974A-9F7A-5E295EBB65E9}" type="presOf" srcId="{97E08E18-BE2F-47CE-9DBB-84F32B7772BF}" destId="{85F53806-B16F-49A1-A540-EB347EBB9369}" srcOrd="1" destOrd="0" presId="urn:microsoft.com/office/officeart/2005/8/layout/hierarchy2"/>
    <dgm:cxn modelId="{DF8AD747-D99A-9440-9055-3E116E9C6552}" type="presOf" srcId="{05A1908D-77EF-42C6-91B1-DA1E7852D4F8}" destId="{CF7E8FA4-197E-4C09-ADD3-F150C677F237}" srcOrd="0" destOrd="0" presId="urn:microsoft.com/office/officeart/2005/8/layout/hierarchy2"/>
    <dgm:cxn modelId="{F10CAD6B-5C96-7C40-BA0A-E27A10E57C0D}" type="presOf" srcId="{2EACCE80-8E41-437A-977F-045F7E1207FA}" destId="{8E72C213-2808-400C-B33E-6F3715A9CB42}" srcOrd="0" destOrd="0" presId="urn:microsoft.com/office/officeart/2005/8/layout/hierarchy2"/>
    <dgm:cxn modelId="{241AC971-7C1F-4F46-A482-8A4C30B2FF38}" type="presOf" srcId="{E62EE833-AC7D-49DE-95D3-2773DB061B61}" destId="{A945EB94-4422-4BD8-9A0D-22054A90DE66}" srcOrd="0" destOrd="0" presId="urn:microsoft.com/office/officeart/2005/8/layout/hierarchy2"/>
    <dgm:cxn modelId="{2C41FAF4-68BB-4228-8F80-9CA7CEF4227B}" srcId="{82FADB5B-9C43-4B90-8D21-23C0632B52D3}" destId="{A27B9F2F-4401-4585-AB5A-8FEBCB8025BF}" srcOrd="0" destOrd="0" parTransId="{5D4E1EDA-4784-49A0-8975-D8DE81EA875E}" sibTransId="{45717ABE-0068-4F10-BB62-D9D992F63D19}"/>
    <dgm:cxn modelId="{B27DC7EF-1C43-9846-845B-977194FE91E6}" type="presOf" srcId="{E62EE833-AC7D-49DE-95D3-2773DB061B61}" destId="{805D92D6-8F4B-4543-AD54-F3D19EC0A213}" srcOrd="1" destOrd="0" presId="urn:microsoft.com/office/officeart/2005/8/layout/hierarchy2"/>
    <dgm:cxn modelId="{62DF8339-B210-6C45-BC3F-1616746370A6}" type="presOf" srcId="{5D4E1EDA-4784-49A0-8975-D8DE81EA875E}" destId="{D5D3C804-C7A5-4946-A924-7E0AACC16B79}" srcOrd="0" destOrd="0" presId="urn:microsoft.com/office/officeart/2005/8/layout/hierarchy2"/>
    <dgm:cxn modelId="{DBB964C2-721F-484D-822A-57C2F2D77A8C}" srcId="{17FA9271-E622-4B67-917C-896A8816893D}" destId="{7B6E8F6B-7A86-457B-A72A-4950FC3F6A54}" srcOrd="1" destOrd="0" parTransId="{25833CD8-C059-4532-B3F6-CB65E7632693}" sibTransId="{CB5D99FE-C5C9-4FE4-9BAC-FDEE03946D14}"/>
    <dgm:cxn modelId="{B8087C30-E7BD-9846-A1E5-CF1AE145F09F}" type="presOf" srcId="{42BFA0A9-6CB7-4F1D-82A0-E79E6A6B3D8A}" destId="{CC540C82-596C-4641-8311-F658B453D6F1}" srcOrd="0" destOrd="0" presId="urn:microsoft.com/office/officeart/2005/8/layout/hierarchy2"/>
    <dgm:cxn modelId="{64BD7EBF-0976-4891-AFB8-DF29DCA197FD}" srcId="{CB275BDE-431A-401D-8467-EB3224594E14}" destId="{620119BE-6F98-46ED-8097-7B97A8405368}" srcOrd="1" destOrd="0" parTransId="{42BFA0A9-6CB7-4F1D-82A0-E79E6A6B3D8A}" sibTransId="{2E94AE77-6D38-4A04-A98A-8795D0FD4410}"/>
    <dgm:cxn modelId="{10ED6319-19BE-CA40-AC3B-E7F65BF67C1B}" type="presOf" srcId="{7F7414B4-80C1-4475-92DD-42F265AB16F4}" destId="{07F91A73-1F70-4302-A9EE-482542BC8FCE}" srcOrd="1" destOrd="0" presId="urn:microsoft.com/office/officeart/2005/8/layout/hierarchy2"/>
    <dgm:cxn modelId="{74FB3CF3-ED52-9346-9839-D149DD1D354F}" type="presOf" srcId="{D70AC9E6-1501-4174-825A-7B5A55F491EE}" destId="{2C864173-BFF1-4ADF-AE3E-C45DF697883B}" srcOrd="0" destOrd="0" presId="urn:microsoft.com/office/officeart/2005/8/layout/hierarchy2"/>
    <dgm:cxn modelId="{8C824E0E-F7D7-490B-9F90-2E2C4556CA66}" srcId="{66120061-D9ED-4CB9-BF08-8B5ADCD244DA}" destId="{EE5B4540-7759-4940-A319-E9BF78B096BE}" srcOrd="0" destOrd="0" parTransId="{0E484D17-8238-49C7-A045-5A0097FE3227}" sibTransId="{C422199C-BD64-4042-A427-366BA786092C}"/>
    <dgm:cxn modelId="{A6B8DEE8-2DCD-5341-AB16-67EDEE8A8CD8}" type="presOf" srcId="{4AFBE0A1-B44C-4163-84EE-93DB87B6E535}" destId="{8C799759-D972-495E-A1BD-060B5D704C1D}" srcOrd="0" destOrd="0" presId="urn:microsoft.com/office/officeart/2005/8/layout/hierarchy2"/>
    <dgm:cxn modelId="{6DA529CB-65EF-BD40-9D18-7D352DBABE25}" type="presOf" srcId="{C8E7C7CF-1FD0-44F4-8307-283B1712BCF6}" destId="{75F88DDA-5EAD-4F19-B776-E9380209A68F}" srcOrd="0" destOrd="0" presId="urn:microsoft.com/office/officeart/2005/8/layout/hierarchy2"/>
    <dgm:cxn modelId="{A56A957A-8E48-4A00-9FB7-E5A9353CE10F}" srcId="{425AF2E2-E984-46B6-B257-B7833EAC2E0D}" destId="{C39142E5-2DF8-4D1B-9B83-CC62A7F06FF3}" srcOrd="0" destOrd="0" parTransId="{E62EE833-AC7D-49DE-95D3-2773DB061B61}" sibTransId="{6D934B89-8F0A-44F4-886C-60276DCEB708}"/>
    <dgm:cxn modelId="{DB534846-6099-E341-B0D1-8132B62E65BD}" type="presOf" srcId="{A27B9F2F-4401-4585-AB5A-8FEBCB8025BF}" destId="{ECFE1707-69F4-445C-84EA-F8CE777E772E}" srcOrd="0" destOrd="0" presId="urn:microsoft.com/office/officeart/2005/8/layout/hierarchy2"/>
    <dgm:cxn modelId="{77883B4B-815D-41C4-B2CA-1D8206B30AD7}" srcId="{CF6C93F4-4F89-4419-BB87-4CEF258FBC9A}" destId="{4AFBE0A1-B44C-4163-84EE-93DB87B6E535}" srcOrd="0" destOrd="0" parTransId="{5A2EFEB0-140B-4B6B-BC80-0A203AE3FF70}" sibTransId="{7EB93BB7-8A6A-4D58-A9F3-A8AA1BDD7816}"/>
    <dgm:cxn modelId="{964C608C-4110-496D-ABA0-3138B9D1D7B2}" srcId="{4A5E1850-7163-4103-87E2-26EE97105B25}" destId="{66120061-D9ED-4CB9-BF08-8B5ADCD244DA}" srcOrd="2" destOrd="0" parTransId="{73F14240-F725-4E14-B232-F567A8FF14F4}" sibTransId="{32E2BC81-99DF-4E3F-8395-5F851E5BF0E8}"/>
    <dgm:cxn modelId="{929D0E47-9451-4B42-AB20-40E037BC46CC}" srcId="{17FA9271-E622-4B67-917C-896A8816893D}" destId="{4A5E1850-7163-4103-87E2-26EE97105B25}" srcOrd="2" destOrd="0" parTransId="{90F8F8D2-121A-4818-BFA3-07CB262E3475}" sibTransId="{42A71E97-AB22-48EE-A0F9-8322E93654BE}"/>
    <dgm:cxn modelId="{F58D808F-CE64-47A6-BCF4-E415235FEC9E}" srcId="{620119BE-6F98-46ED-8097-7B97A8405368}" destId="{C6ACF526-0CD8-4C7A-9CDA-556BE6FF80D9}" srcOrd="0" destOrd="0" parTransId="{268F94F7-5FBE-4CE3-9AB4-6C0D6B84AA42}" sibTransId="{641A99E5-47F9-467D-B358-2A8A1106F9CF}"/>
    <dgm:cxn modelId="{D46F0560-3663-334A-A72B-1F9BE26310C6}" type="presOf" srcId="{4426D879-1607-4D54-AF7F-6FD7796AF63F}" destId="{6053CBA3-07F5-4ED4-ADAF-8CDF7C58A19F}" srcOrd="0" destOrd="0" presId="urn:microsoft.com/office/officeart/2005/8/layout/hierarchy2"/>
    <dgm:cxn modelId="{390BA46B-6DC0-B340-BD35-C834A24C4039}" type="presOf" srcId="{17FA9271-E622-4B67-917C-896A8816893D}" destId="{53CBA882-20AB-4069-962B-E28E3B08DFB9}" srcOrd="0" destOrd="0" presId="urn:microsoft.com/office/officeart/2005/8/layout/hierarchy2"/>
    <dgm:cxn modelId="{1BD9E1A9-3D8E-9C46-99F0-5DC5760BF0BD}" type="presOf" srcId="{13A74EF6-6966-4B98-84A3-64EDF5C7798A}" destId="{4F879585-D25E-434C-821C-4DF384BD3716}" srcOrd="0" destOrd="0" presId="urn:microsoft.com/office/officeart/2005/8/layout/hierarchy2"/>
    <dgm:cxn modelId="{B0723249-924B-4107-9F4A-61CE786A5BA2}" srcId="{70EE6DD9-1E2E-40A6-B27A-0DCFDEE6DF4C}" destId="{0CBD1C92-23A5-4283-85DB-9BA48711594B}" srcOrd="0" destOrd="0" parTransId="{97E08E18-BE2F-47CE-9DBB-84F32B7772BF}" sibTransId="{E2DBCE46-C777-4E70-989F-0B17C3968FC1}"/>
    <dgm:cxn modelId="{08E16203-45C7-4C2B-9420-EB0B680CDD5C}" srcId="{82FADB5B-9C43-4B90-8D21-23C0632B52D3}" destId="{E2FAA7BB-936C-4676-B8F0-DC23E8726B38}" srcOrd="1" destOrd="0" parTransId="{D70AC9E6-1501-4174-825A-7B5A55F491EE}" sibTransId="{4F11BDF6-BE65-4670-A0ED-0D5D4A349FE2}"/>
    <dgm:cxn modelId="{E05964B6-6D69-124C-B02C-2256FC1F027B}" type="presOf" srcId="{C818D28A-7FC3-4500-A0DF-40246C1B09CE}" destId="{22E7BBD1-A441-4C23-8C87-4BF14AAC3738}" srcOrd="0" destOrd="0" presId="urn:microsoft.com/office/officeart/2005/8/layout/hierarchy2"/>
    <dgm:cxn modelId="{A74356C8-1B63-4342-B93A-388A54243BDC}" type="presOf" srcId="{268F94F7-5FBE-4CE3-9AB4-6C0D6B84AA42}" destId="{DFE3D95F-ABB7-455B-9519-E9DD6BCF51BB}" srcOrd="1" destOrd="0" presId="urn:microsoft.com/office/officeart/2005/8/layout/hierarchy2"/>
    <dgm:cxn modelId="{AFCE9ED0-8465-4A0D-B564-439577A8468E}" srcId="{CB275BDE-431A-401D-8467-EB3224594E14}" destId="{82FADB5B-9C43-4B90-8D21-23C0632B52D3}" srcOrd="2" destOrd="0" parTransId="{B7162CAA-07DC-46E4-9750-CAA5E2139D60}" sibTransId="{7C9A3970-692A-48FF-A03E-63920D1E7187}"/>
    <dgm:cxn modelId="{C8A0CB1C-DA82-324C-A0D3-679B993D6802}" type="presOf" srcId="{43ADEAA1-6C1C-4A46-8B9A-2F9649FD3EA6}" destId="{A2046C5B-53CD-446B-BD31-36B481D58F53}" srcOrd="0" destOrd="0" presId="urn:microsoft.com/office/officeart/2005/8/layout/hierarchy2"/>
    <dgm:cxn modelId="{7E82DF18-EDEC-374F-ACF3-3208E97F8B9B}" type="presOf" srcId="{05A1908D-77EF-42C6-91B1-DA1E7852D4F8}" destId="{FF9CBDE2-A3B6-425A-A054-E689804CBCF2}" srcOrd="1" destOrd="0" presId="urn:microsoft.com/office/officeart/2005/8/layout/hierarchy2"/>
    <dgm:cxn modelId="{D61F06A2-22EB-4970-8E72-34CBC1DD98C3}" srcId="{70EE6DD9-1E2E-40A6-B27A-0DCFDEE6DF4C}" destId="{DCABA82D-52D0-44FA-B590-BEB6C65DDB71}" srcOrd="1" destOrd="0" parTransId="{C828F232-31F2-4184-BF34-85DCD0E8CC4E}" sibTransId="{7F66DFE8-37C2-4B98-A9EB-11925716CFD3}"/>
    <dgm:cxn modelId="{2679D621-2649-FB48-B550-21B46751478B}" type="presOf" srcId="{0CBD1C92-23A5-4283-85DB-9BA48711594B}" destId="{D671A21B-D043-4575-AEBC-D3297548945F}" srcOrd="0" destOrd="0" presId="urn:microsoft.com/office/officeart/2005/8/layout/hierarchy2"/>
    <dgm:cxn modelId="{059D5257-9A95-AD4C-9A13-153B664E42D6}" type="presOf" srcId="{B7162CAA-07DC-46E4-9750-CAA5E2139D60}" destId="{0E5B3598-6D1B-48F8-91B6-F0CFA4649B02}" srcOrd="1" destOrd="0" presId="urn:microsoft.com/office/officeart/2005/8/layout/hierarchy2"/>
    <dgm:cxn modelId="{9F9FB09A-0E69-4B41-B983-80940654B27B}" srcId="{13A74EF6-6966-4B98-84A3-64EDF5C7798A}" destId="{B52CBD8C-51ED-422C-AB92-6C35DD29937C}" srcOrd="0" destOrd="0" parTransId="{4890EB35-5D06-430D-9DE7-609D1A91AEB1}" sibTransId="{A76076D5-0C7A-4943-9DDD-760259959A14}"/>
    <dgm:cxn modelId="{DD095E37-29B9-AD40-9025-00AF22B20BE6}" type="presOf" srcId="{425AF2E2-E984-46B6-B257-B7833EAC2E0D}" destId="{D037A615-A265-46B0-8792-2CA5B8E64303}" srcOrd="0" destOrd="0" presId="urn:microsoft.com/office/officeart/2005/8/layout/hierarchy2"/>
    <dgm:cxn modelId="{9FB71DE6-BDA3-B044-8CCF-72033066AF46}" type="presOf" srcId="{82FADB5B-9C43-4B90-8D21-23C0632B52D3}" destId="{B0FFFA78-037E-49A0-94C0-5C770DF2DEA6}" srcOrd="0" destOrd="0" presId="urn:microsoft.com/office/officeart/2005/8/layout/hierarchy2"/>
    <dgm:cxn modelId="{185A16C4-E1D5-A840-8D2E-DBEE8EA0AABB}" type="presOf" srcId="{1290CA71-29CF-4782-BF50-EA21696FCA04}" destId="{17326192-D005-4F25-8D57-59A556130E0F}" srcOrd="1" destOrd="0" presId="urn:microsoft.com/office/officeart/2005/8/layout/hierarchy2"/>
    <dgm:cxn modelId="{5AC0AFD3-2487-0847-9E7F-49C70D87D754}" type="presOf" srcId="{90F8F8D2-121A-4818-BFA3-07CB262E3475}" destId="{1BF0F0D5-834E-4145-8C35-D45E700CD64F}" srcOrd="1" destOrd="0" presId="urn:microsoft.com/office/officeart/2005/8/layout/hierarchy2"/>
    <dgm:cxn modelId="{9DA3A5BD-32ED-634E-B459-B8309D36EB85}" type="presOf" srcId="{0E484D17-8238-49C7-A045-5A0097FE3227}" destId="{134C6FCD-C0EC-42AD-B3D2-BAE523C5FD78}" srcOrd="0" destOrd="0" presId="urn:microsoft.com/office/officeart/2005/8/layout/hierarchy2"/>
    <dgm:cxn modelId="{90680D1C-D8EF-466C-9519-0FEB5C3F3411}" srcId="{82FADB5B-9C43-4B90-8D21-23C0632B52D3}" destId="{425AF2E2-E984-46B6-B257-B7833EAC2E0D}" srcOrd="2" destOrd="0" parTransId="{5D97DCBC-BA9E-4E13-BE07-BE9A8B4CD662}" sibTransId="{591EBC58-FEBC-4B17-9B8A-A8F26BC5EE05}"/>
    <dgm:cxn modelId="{2CE7721D-10B9-E545-B194-DFC79EA53EC6}" type="presOf" srcId="{B7162CAA-07DC-46E4-9750-CAA5E2139D60}" destId="{376BC9B6-A7FC-4E05-82AD-19F8B6274CC3}" srcOrd="0" destOrd="0" presId="urn:microsoft.com/office/officeart/2005/8/layout/hierarchy2"/>
    <dgm:cxn modelId="{C86D32FA-FBD5-A445-BF00-7204C8BF43EC}" type="presOf" srcId="{C39142E5-2DF8-4D1B-9B83-CC62A7F06FF3}" destId="{6C680EAC-B826-4088-A9A7-47ADD635F13A}" srcOrd="0" destOrd="0" presId="urn:microsoft.com/office/officeart/2005/8/layout/hierarchy2"/>
    <dgm:cxn modelId="{86A79FDF-C689-6948-80C0-E16DC8280F19}" type="presOf" srcId="{CB275BDE-431A-401D-8467-EB3224594E14}" destId="{D492E33F-8AB3-4DED-AFF2-C743BFA8795A}" srcOrd="0" destOrd="0" presId="urn:microsoft.com/office/officeart/2005/8/layout/hierarchy2"/>
    <dgm:cxn modelId="{CCC9FB23-C0ED-B445-BBBB-A14925CFFB79}" type="presOf" srcId="{AA67FD05-353E-4F4C-A0AF-563FED1030B4}" destId="{05BF1082-053A-44E1-8161-6FF1CFA88DF0}" srcOrd="0" destOrd="0" presId="urn:microsoft.com/office/officeart/2005/8/layout/hierarchy2"/>
    <dgm:cxn modelId="{B7C98105-E2D8-964D-99A4-321A68789B2E}" type="presOf" srcId="{5A2EFEB0-140B-4B6B-BC80-0A203AE3FF70}" destId="{99DAE4ED-1DFD-453A-BA83-9C86443B32F9}" srcOrd="1" destOrd="0" presId="urn:microsoft.com/office/officeart/2005/8/layout/hierarchy2"/>
    <dgm:cxn modelId="{0F99CA13-1287-462F-A353-8642C70C43BE}" srcId="{CB275BDE-431A-401D-8467-EB3224594E14}" destId="{CF6C93F4-4F89-4419-BB87-4CEF258FBC9A}" srcOrd="0" destOrd="0" parTransId="{05A1908D-77EF-42C6-91B1-DA1E7852D4F8}" sibTransId="{861AFA8D-6DF2-4ACE-958B-7B8D23019627}"/>
    <dgm:cxn modelId="{52DD5317-CB3D-3743-8F75-8F6A2220BF9C}" type="presOf" srcId="{620119BE-6F98-46ED-8097-7B97A8405368}" destId="{901FB254-67A4-46DE-8A70-6CB1CEF4DB3D}" srcOrd="0" destOrd="0" presId="urn:microsoft.com/office/officeart/2005/8/layout/hierarchy2"/>
    <dgm:cxn modelId="{86B35BFE-699D-4451-BFA7-8D42C50B51A2}" srcId="{4426D879-1607-4D54-AF7F-6FD7796AF63F}" destId="{2CA01BF9-811B-4B7F-A775-005DF7BBCF2A}" srcOrd="0" destOrd="0" parTransId="{16AFBD69-CD2B-4D17-94A9-BA01A58DE7C2}" sibTransId="{E61D4CD1-252C-41FC-A913-C87CBFFC9D61}"/>
    <dgm:cxn modelId="{F5715120-22C2-4438-8168-20D7E068E494}" srcId="{70EE6DD9-1E2E-40A6-B27A-0DCFDEE6DF4C}" destId="{13A74EF6-6966-4B98-84A3-64EDF5C7798A}" srcOrd="2" destOrd="0" parTransId="{C8E7C7CF-1FD0-44F4-8307-283B1712BCF6}" sibTransId="{81018716-C81B-42FD-80BF-A7DF663F8C6A}"/>
    <dgm:cxn modelId="{7BF3B0E9-BD4A-44F1-AA33-12E3F025499F}" srcId="{2CA01BF9-811B-4B7F-A775-005DF7BBCF2A}" destId="{CB275BDE-431A-401D-8467-EB3224594E14}" srcOrd="0" destOrd="0" parTransId="{1290CA71-29CF-4782-BF50-EA21696FCA04}" sibTransId="{13590651-2162-4A4D-8421-B9ECFF676AA6}"/>
    <dgm:cxn modelId="{BC6478DF-29BD-2C4F-8BEF-DB45A3D63AD2}" type="presOf" srcId="{73F14240-F725-4E14-B232-F567A8FF14F4}" destId="{03EEE157-2F8C-404D-A66B-524085C66FA4}" srcOrd="1" destOrd="0" presId="urn:microsoft.com/office/officeart/2005/8/layout/hierarchy2"/>
    <dgm:cxn modelId="{91942E01-605D-2A42-917C-00B480C90289}" type="presOf" srcId="{4890EB35-5D06-430D-9DE7-609D1A91AEB1}" destId="{517E0C8E-53D1-4574-92C3-8EC2D21D39F7}" srcOrd="1" destOrd="0" presId="urn:microsoft.com/office/officeart/2005/8/layout/hierarchy2"/>
    <dgm:cxn modelId="{9AF58DF3-CB4A-B149-B3F1-CDD7D2048A0E}" type="presOf" srcId="{DCABA82D-52D0-44FA-B590-BEB6C65DDB71}" destId="{B59AA0B7-645D-4409-8E7C-10A0B58462D5}" srcOrd="0" destOrd="0" presId="urn:microsoft.com/office/officeart/2005/8/layout/hierarchy2"/>
    <dgm:cxn modelId="{AAF7D545-9D5A-6D41-AFB5-908E3471FE9C}" type="presOf" srcId="{C828F232-31F2-4184-BF34-85DCD0E8CC4E}" destId="{75E1297E-5035-4E8B-B39C-CF083F4EFE03}" srcOrd="1" destOrd="0" presId="urn:microsoft.com/office/officeart/2005/8/layout/hierarchy2"/>
    <dgm:cxn modelId="{A13349F0-8A54-9F45-A741-1310A0FF0847}" type="presOf" srcId="{E44C84A2-88E0-4FE7-8160-8B43C4E823D0}" destId="{552D1D01-FD36-4AB8-A1AB-F1BA5393E289}" srcOrd="1" destOrd="0" presId="urn:microsoft.com/office/officeart/2005/8/layout/hierarchy2"/>
    <dgm:cxn modelId="{ADBCDDDD-53D7-2D44-AF09-F0EE2C6CC705}" type="presOf" srcId="{C828F232-31F2-4184-BF34-85DCD0E8CC4E}" destId="{C7A2B068-4BF8-4558-BAA0-753F753BAB2F}" srcOrd="0" destOrd="0" presId="urn:microsoft.com/office/officeart/2005/8/layout/hierarchy2"/>
    <dgm:cxn modelId="{765F2DAF-E620-084D-9A55-48576A3F5139}" type="presOf" srcId="{A0E9CEE4-F156-4B71-9532-07B26F60FF46}" destId="{E6F0B681-E0F4-4064-99FC-BE433DBA3EC5}" srcOrd="1" destOrd="0" presId="urn:microsoft.com/office/officeart/2005/8/layout/hierarchy2"/>
    <dgm:cxn modelId="{CE155E7D-1738-014A-AD21-5C3B0255E01A}" type="presOf" srcId="{268F94F7-5FBE-4CE3-9AB4-6C0D6B84AA42}" destId="{78CC6F44-7A56-4C7E-9B4D-6CDF33A8DA80}" srcOrd="0" destOrd="0" presId="urn:microsoft.com/office/officeart/2005/8/layout/hierarchy2"/>
    <dgm:cxn modelId="{E6DC5173-2FE4-1C42-BC84-3D3E0635C4C5}" type="presOf" srcId="{70EE6DD9-1E2E-40A6-B27A-0DCFDEE6DF4C}" destId="{38B88901-53B3-43DC-8E7D-18982B23DB15}" srcOrd="0" destOrd="0" presId="urn:microsoft.com/office/officeart/2005/8/layout/hierarchy2"/>
    <dgm:cxn modelId="{15A9A50F-85DF-A942-A013-29531C085B5F}" type="presOf" srcId="{0B2572BA-7F69-45D4-966D-40CFBFB04E8D}" destId="{D5A9D9C7-FD2F-4169-A50B-4DD14F30AAA2}" srcOrd="1" destOrd="0" presId="urn:microsoft.com/office/officeart/2005/8/layout/hierarchy2"/>
    <dgm:cxn modelId="{2E03064C-B341-534E-9EC7-C98ECA91C8AA}" type="presOf" srcId="{CBBAF394-2FCD-434C-BE32-B5201BC7E9F8}" destId="{6B67CD06-6300-4261-8091-5F5A0A6B37C1}" srcOrd="1" destOrd="0" presId="urn:microsoft.com/office/officeart/2005/8/layout/hierarchy2"/>
    <dgm:cxn modelId="{737DC31E-C4A2-4B4B-A680-B8A056E71390}" type="presOf" srcId="{5D97DCBC-BA9E-4E13-BE07-BE9A8B4CD662}" destId="{6D5575DA-B6CF-488C-8507-F04BC7CA2F5F}" srcOrd="0" destOrd="0" presId="urn:microsoft.com/office/officeart/2005/8/layout/hierarchy2"/>
    <dgm:cxn modelId="{37B0C9EB-87FE-3047-AB85-9D61D98A5C59}" type="presOf" srcId="{C8E7C7CF-1FD0-44F4-8307-283B1712BCF6}" destId="{D7F9F69D-AE4A-4ED7-A9C8-440DFB7BADAE}" srcOrd="1" destOrd="0" presId="urn:microsoft.com/office/officeart/2005/8/layout/hierarchy2"/>
    <dgm:cxn modelId="{C41F0B1C-0ED9-2841-89CF-04554B48C94A}" type="presOf" srcId="{205D84FA-D0D7-47F9-8753-4E6ECA5975C2}" destId="{7332150D-1C55-4233-A309-75D625739BAB}" srcOrd="0" destOrd="0" presId="urn:microsoft.com/office/officeart/2005/8/layout/hierarchy2"/>
    <dgm:cxn modelId="{0B202E32-528C-2C40-BD7B-BD3D468863EE}" type="presOf" srcId="{A0E9CEE4-F156-4B71-9532-07B26F60FF46}" destId="{C660532F-FAA9-4822-9028-C8F8F4747994}" srcOrd="0" destOrd="0" presId="urn:microsoft.com/office/officeart/2005/8/layout/hierarchy2"/>
    <dgm:cxn modelId="{98279312-5E91-4E40-8EE2-08AC6807ACB8}" srcId="{4A5E1850-7163-4103-87E2-26EE97105B25}" destId="{2EACCE80-8E41-437A-977F-045F7E1207FA}" srcOrd="0" destOrd="0" parTransId="{C818D28A-7FC3-4500-A0DF-40246C1B09CE}" sibTransId="{BCF9BECC-427E-49D7-8833-AA608317BDC9}"/>
    <dgm:cxn modelId="{23B61562-7F7F-BE43-BEE9-E8F90CDBDAC6}" type="presOf" srcId="{CBBAF394-2FCD-434C-BE32-B5201BC7E9F8}" destId="{5CE58185-D0D1-44CA-BF5E-CFB27FB3E1EA}" srcOrd="0" destOrd="0" presId="urn:microsoft.com/office/officeart/2005/8/layout/hierarchy2"/>
    <dgm:cxn modelId="{43A5EE42-515B-484C-A1F3-646CEA98E8D3}" type="presOf" srcId="{2CA01BF9-811B-4B7F-A775-005DF7BBCF2A}" destId="{E2E57F59-E279-4CE6-ACD4-65F3EDDF90AB}" srcOrd="0" destOrd="0" presId="urn:microsoft.com/office/officeart/2005/8/layout/hierarchy2"/>
    <dgm:cxn modelId="{94DB0C5B-98AC-4C42-B5BA-2568EBEB1D33}" type="presOf" srcId="{0E484D17-8238-49C7-A045-5A0097FE3227}" destId="{4CF79AFB-CCC6-49C9-A02D-7EE59ED8ACDB}" srcOrd="1" destOrd="0" presId="urn:microsoft.com/office/officeart/2005/8/layout/hierarchy2"/>
    <dgm:cxn modelId="{A6C68FAF-020F-F54F-8E8A-8EC6B9A8C664}" type="presOf" srcId="{25833CD8-C059-4532-B3F6-CB65E7632693}" destId="{9EDEC44D-0C30-4F75-A0B9-BB916B346590}" srcOrd="0" destOrd="0" presId="urn:microsoft.com/office/officeart/2005/8/layout/hierarchy2"/>
    <dgm:cxn modelId="{96185D0D-B0D9-9845-B1CC-84A8DE2B3F49}" type="presOf" srcId="{EE5B4540-7759-4940-A319-E9BF78B096BE}" destId="{0D5D313E-8EA9-496E-B38B-C97ED13E9D96}" srcOrd="0" destOrd="0" presId="urn:microsoft.com/office/officeart/2005/8/layout/hierarchy2"/>
    <dgm:cxn modelId="{34FFA68A-19C1-A740-8F2B-E66288C7993C}" type="presOf" srcId="{0B2572BA-7F69-45D4-966D-40CFBFB04E8D}" destId="{A8B322E4-A594-44AF-A960-C46CBDF54434}" srcOrd="0" destOrd="0" presId="urn:microsoft.com/office/officeart/2005/8/layout/hierarchy2"/>
    <dgm:cxn modelId="{6C32C441-4B63-409F-B61B-8925563FB8AE}" srcId="{26F574CB-C5EF-4A76-8E69-AEC720B55882}" destId="{43ADEAA1-6C1C-4A46-8B9A-2F9649FD3EA6}" srcOrd="0" destOrd="0" parTransId="{A0E9CEE4-F156-4B71-9532-07B26F60FF46}" sibTransId="{94AA6808-13A1-4E67-AF00-9614C2042C42}"/>
    <dgm:cxn modelId="{9BF18BCD-D64C-1D42-8256-BDCA68B0CDDE}" type="presOf" srcId="{AA67FD05-353E-4F4C-A0AF-563FED1030B4}" destId="{572F9874-6BB0-44C9-8155-8FEAC42CCBFF}" srcOrd="1" destOrd="0" presId="urn:microsoft.com/office/officeart/2005/8/layout/hierarchy2"/>
    <dgm:cxn modelId="{2B69578C-42FF-044D-8E1D-72CA9E898301}" type="presOf" srcId="{1290CA71-29CF-4782-BF50-EA21696FCA04}" destId="{8460108C-CCFC-4F9E-9AC0-AD03C9C86935}" srcOrd="0" destOrd="0" presId="urn:microsoft.com/office/officeart/2005/8/layout/hierarchy2"/>
    <dgm:cxn modelId="{0C62B5CB-6168-5F41-AE8D-5B301223D5EE}" type="presOf" srcId="{E44C84A2-88E0-4FE7-8160-8B43C4E823D0}" destId="{25EC65FD-93E7-4605-97CA-CD647D3A18D9}" srcOrd="0" destOrd="0" presId="urn:microsoft.com/office/officeart/2005/8/layout/hierarchy2"/>
    <dgm:cxn modelId="{B0DAD245-B834-854A-B05F-0675DD10BFEB}" type="presOf" srcId="{C6ACF526-0CD8-4C7A-9CDA-556BE6FF80D9}" destId="{17A2729B-462F-4F67-8AB3-4137DF6AA160}" srcOrd="0" destOrd="0" presId="urn:microsoft.com/office/officeart/2005/8/layout/hierarchy2"/>
    <dgm:cxn modelId="{2C819207-D441-F647-BBA4-836DA277AE57}" type="presOf" srcId="{5D4E1EDA-4784-49A0-8975-D8DE81EA875E}" destId="{604A5C6B-C628-4190-A518-EC77827A8E30}" srcOrd="1" destOrd="0" presId="urn:microsoft.com/office/officeart/2005/8/layout/hierarchy2"/>
    <dgm:cxn modelId="{C338CEE6-34C4-2347-9A17-A40918123284}" type="presOf" srcId="{7F7414B4-80C1-4475-92DD-42F265AB16F4}" destId="{77F3DB55-5CBD-49CF-8D1E-ABC5EB0C8B34}" srcOrd="0" destOrd="0" presId="urn:microsoft.com/office/officeart/2005/8/layout/hierarchy2"/>
    <dgm:cxn modelId="{5C48BC2D-04DB-4449-BA3C-D3BF0991440B}" srcId="{2CA01BF9-811B-4B7F-A775-005DF7BBCF2A}" destId="{17FA9271-E622-4B67-917C-896A8816893D}" srcOrd="1" destOrd="0" parTransId="{7F7414B4-80C1-4475-92DD-42F265AB16F4}" sibTransId="{865A0058-7565-436D-B5DB-3466F5C1A95C}"/>
    <dgm:cxn modelId="{BFD69093-2EE8-7B4E-BEFC-D0FF17466449}" type="presOf" srcId="{42BFA0A9-6CB7-4F1D-82A0-E79E6A6B3D8A}" destId="{5A272BFD-7F39-4531-9C37-24DE401B6EFE}" srcOrd="1" destOrd="0" presId="urn:microsoft.com/office/officeart/2005/8/layout/hierarchy2"/>
    <dgm:cxn modelId="{E5E5DDA3-D519-B143-A6A6-3E93401348E7}" type="presOf" srcId="{E2FAA7BB-936C-4676-B8F0-DC23E8726B38}" destId="{14FF9E1B-4625-46A8-A949-1954554F7D6E}" srcOrd="0" destOrd="0" presId="urn:microsoft.com/office/officeart/2005/8/layout/hierarchy2"/>
    <dgm:cxn modelId="{43230772-796D-6E48-B90B-8F0FF72C9A42}" type="presOf" srcId="{4890EB35-5D06-430D-9DE7-609D1A91AEB1}" destId="{A9F63E2E-AC73-44C5-A292-86133E8D213E}" srcOrd="0" destOrd="0" presId="urn:microsoft.com/office/officeart/2005/8/layout/hierarchy2"/>
    <dgm:cxn modelId="{94A77924-60FA-794F-9DA6-CF83D44706AE}" type="presOf" srcId="{4A5E1850-7163-4103-87E2-26EE97105B25}" destId="{4E6A6E13-282F-43FD-84C7-F8511111CC6C}" srcOrd="0" destOrd="0" presId="urn:microsoft.com/office/officeart/2005/8/layout/hierarchy2"/>
    <dgm:cxn modelId="{93E4DF3D-FB3D-410A-A33E-FD326AF29CF9}" srcId="{4A5E1850-7163-4103-87E2-26EE97105B25}" destId="{77B110F4-9343-4CE5-B5C4-24CEEE77FD06}" srcOrd="1" destOrd="0" parTransId="{0B2572BA-7F69-45D4-966D-40CFBFB04E8D}" sibTransId="{7042B99B-3B9A-4081-AE3F-303555ACF942}"/>
    <dgm:cxn modelId="{7B942500-469C-1B4D-AD56-FD7191603380}" type="presOf" srcId="{26F574CB-C5EF-4A76-8E69-AEC720B55882}" destId="{5142B47E-C599-4F51-A6B9-ABFE5844238F}" srcOrd="0" destOrd="0" presId="urn:microsoft.com/office/officeart/2005/8/layout/hierarchy2"/>
    <dgm:cxn modelId="{6F6D50A2-8FCD-B544-A7FA-A01D30DD52C6}" type="presOf" srcId="{5D97DCBC-BA9E-4E13-BE07-BE9A8B4CD662}" destId="{00B6C1F4-3917-4A48-A751-894A3CB01C09}" srcOrd="1" destOrd="0" presId="urn:microsoft.com/office/officeart/2005/8/layout/hierarchy2"/>
    <dgm:cxn modelId="{4684B3A2-B583-314D-AC3D-69AB8233E1D2}" type="presOf" srcId="{25833CD8-C059-4532-B3F6-CB65E7632693}" destId="{AC094AF0-71F6-4EDC-BA6D-CCE4DD0B1B4A}" srcOrd="1" destOrd="0" presId="urn:microsoft.com/office/officeart/2005/8/layout/hierarchy2"/>
    <dgm:cxn modelId="{FBB2EC3A-3C6A-4048-92B5-0A9C67CD0376}" type="presOf" srcId="{CF6C93F4-4F89-4419-BB87-4CEF258FBC9A}" destId="{DA287B25-1086-4EAF-8FBD-5D78C878815B}" srcOrd="0" destOrd="0" presId="urn:microsoft.com/office/officeart/2005/8/layout/hierarchy2"/>
    <dgm:cxn modelId="{04231EF5-A8D6-43D6-AEB6-006DC5788C9F}" srcId="{7B6E8F6B-7A86-457B-A72A-4950FC3F6A54}" destId="{205D84FA-D0D7-47F9-8753-4E6ECA5975C2}" srcOrd="0" destOrd="0" parTransId="{AA67FD05-353E-4F4C-A0AF-563FED1030B4}" sibTransId="{B3033D6E-85FB-4C3A-B1F0-D03A836B8096}"/>
    <dgm:cxn modelId="{46B42A23-9717-8A47-A1ED-51BC8E482921}" type="presOf" srcId="{90F8F8D2-121A-4818-BFA3-07CB262E3475}" destId="{5EF5B0EB-8692-4CAE-A5D9-70061347F265}" srcOrd="0" destOrd="0" presId="urn:microsoft.com/office/officeart/2005/8/layout/hierarchy2"/>
    <dgm:cxn modelId="{4A8BDEE1-A6A4-8C48-90C5-7B6FB14D68A5}" type="presOf" srcId="{B52CBD8C-51ED-422C-AB92-6C35DD29937C}" destId="{856D65BB-548E-4307-84B1-01EFC820ECBE}" srcOrd="0" destOrd="0" presId="urn:microsoft.com/office/officeart/2005/8/layout/hierarchy2"/>
    <dgm:cxn modelId="{B1240911-E9D0-5644-B29E-FFCF3D85C26C}" type="presOf" srcId="{97E08E18-BE2F-47CE-9DBB-84F32B7772BF}" destId="{7DAD3095-5D49-45C4-818D-4B444BA7B0EC}" srcOrd="0" destOrd="0" presId="urn:microsoft.com/office/officeart/2005/8/layout/hierarchy2"/>
    <dgm:cxn modelId="{5E73D679-8CEA-384B-A582-73A62D6AC558}" type="presParOf" srcId="{6053CBA3-07F5-4ED4-ADAF-8CDF7C58A19F}" destId="{B2E6DA24-EC0A-4BE4-8FA1-3ADD5E7278FD}" srcOrd="0" destOrd="0" presId="urn:microsoft.com/office/officeart/2005/8/layout/hierarchy2"/>
    <dgm:cxn modelId="{36E216EA-A9F4-4340-B3D7-A025CDF200BC}" type="presParOf" srcId="{B2E6DA24-EC0A-4BE4-8FA1-3ADD5E7278FD}" destId="{E2E57F59-E279-4CE6-ACD4-65F3EDDF90AB}" srcOrd="0" destOrd="0" presId="urn:microsoft.com/office/officeart/2005/8/layout/hierarchy2"/>
    <dgm:cxn modelId="{48B6F019-B5F6-234B-AF5D-FA2CBFF29AF1}" type="presParOf" srcId="{B2E6DA24-EC0A-4BE4-8FA1-3ADD5E7278FD}" destId="{B0C51D08-FDDE-4F4D-9D91-284C4C1AA503}" srcOrd="1" destOrd="0" presId="urn:microsoft.com/office/officeart/2005/8/layout/hierarchy2"/>
    <dgm:cxn modelId="{01F5129E-4505-6441-93A6-990671A2D1FD}" type="presParOf" srcId="{B0C51D08-FDDE-4F4D-9D91-284C4C1AA503}" destId="{8460108C-CCFC-4F9E-9AC0-AD03C9C86935}" srcOrd="0" destOrd="0" presId="urn:microsoft.com/office/officeart/2005/8/layout/hierarchy2"/>
    <dgm:cxn modelId="{4321F3C1-5C09-FD40-BE4C-DBCD0B10D979}" type="presParOf" srcId="{8460108C-CCFC-4F9E-9AC0-AD03C9C86935}" destId="{17326192-D005-4F25-8D57-59A556130E0F}" srcOrd="0" destOrd="0" presId="urn:microsoft.com/office/officeart/2005/8/layout/hierarchy2"/>
    <dgm:cxn modelId="{5680C4FC-6F0F-CC4F-9C2F-87A86796E5BC}" type="presParOf" srcId="{B0C51D08-FDDE-4F4D-9D91-284C4C1AA503}" destId="{4332A90A-A715-4914-BFBA-55FE95935F69}" srcOrd="1" destOrd="0" presId="urn:microsoft.com/office/officeart/2005/8/layout/hierarchy2"/>
    <dgm:cxn modelId="{A25B3105-46F0-4D43-8425-CDBE0F57AC55}" type="presParOf" srcId="{4332A90A-A715-4914-BFBA-55FE95935F69}" destId="{D492E33F-8AB3-4DED-AFF2-C743BFA8795A}" srcOrd="0" destOrd="0" presId="urn:microsoft.com/office/officeart/2005/8/layout/hierarchy2"/>
    <dgm:cxn modelId="{82C723D2-8556-F447-9038-722F34656AAE}" type="presParOf" srcId="{4332A90A-A715-4914-BFBA-55FE95935F69}" destId="{919033B2-9354-4E07-BF8E-E8DD62DF36E4}" srcOrd="1" destOrd="0" presId="urn:microsoft.com/office/officeart/2005/8/layout/hierarchy2"/>
    <dgm:cxn modelId="{B05E0074-B3A8-FB40-9B9A-3204B0F58051}" type="presParOf" srcId="{919033B2-9354-4E07-BF8E-E8DD62DF36E4}" destId="{CF7E8FA4-197E-4C09-ADD3-F150C677F237}" srcOrd="0" destOrd="0" presId="urn:microsoft.com/office/officeart/2005/8/layout/hierarchy2"/>
    <dgm:cxn modelId="{A9C1574B-7305-444F-AE99-8607DC08FC4D}" type="presParOf" srcId="{CF7E8FA4-197E-4C09-ADD3-F150C677F237}" destId="{FF9CBDE2-A3B6-425A-A054-E689804CBCF2}" srcOrd="0" destOrd="0" presId="urn:microsoft.com/office/officeart/2005/8/layout/hierarchy2"/>
    <dgm:cxn modelId="{FAAAF59A-0FB7-7141-8A85-40E8BFC1A3CB}" type="presParOf" srcId="{919033B2-9354-4E07-BF8E-E8DD62DF36E4}" destId="{8496A28C-C112-464E-AE03-CD15D9D0CC4C}" srcOrd="1" destOrd="0" presId="urn:microsoft.com/office/officeart/2005/8/layout/hierarchy2"/>
    <dgm:cxn modelId="{56FC1C3D-AF9E-B340-AF34-9C53E6F74292}" type="presParOf" srcId="{8496A28C-C112-464E-AE03-CD15D9D0CC4C}" destId="{DA287B25-1086-4EAF-8FBD-5D78C878815B}" srcOrd="0" destOrd="0" presId="urn:microsoft.com/office/officeart/2005/8/layout/hierarchy2"/>
    <dgm:cxn modelId="{96F925EE-B43B-D74F-A37B-010E17BCC569}" type="presParOf" srcId="{8496A28C-C112-464E-AE03-CD15D9D0CC4C}" destId="{C3E10E2E-687C-440D-B5E2-8128A10CEF2A}" srcOrd="1" destOrd="0" presId="urn:microsoft.com/office/officeart/2005/8/layout/hierarchy2"/>
    <dgm:cxn modelId="{5C6CDB38-23EB-4F4F-AF75-D5F93C39FA52}" type="presParOf" srcId="{C3E10E2E-687C-440D-B5E2-8128A10CEF2A}" destId="{448549DD-13D8-4660-AA4A-4E435C79B4F6}" srcOrd="0" destOrd="0" presId="urn:microsoft.com/office/officeart/2005/8/layout/hierarchy2"/>
    <dgm:cxn modelId="{5F25C784-29A4-9649-86DD-A7B0E87DAB6E}" type="presParOf" srcId="{448549DD-13D8-4660-AA4A-4E435C79B4F6}" destId="{99DAE4ED-1DFD-453A-BA83-9C86443B32F9}" srcOrd="0" destOrd="0" presId="urn:microsoft.com/office/officeart/2005/8/layout/hierarchy2"/>
    <dgm:cxn modelId="{338B773C-73F2-024E-9DAB-C30797022724}" type="presParOf" srcId="{C3E10E2E-687C-440D-B5E2-8128A10CEF2A}" destId="{C7572EB5-3C6D-48EF-93F8-1476BDEC4F63}" srcOrd="1" destOrd="0" presId="urn:microsoft.com/office/officeart/2005/8/layout/hierarchy2"/>
    <dgm:cxn modelId="{D5D02E6F-D38A-2748-8C51-335D8866274F}" type="presParOf" srcId="{C7572EB5-3C6D-48EF-93F8-1476BDEC4F63}" destId="{8C799759-D972-495E-A1BD-060B5D704C1D}" srcOrd="0" destOrd="0" presId="urn:microsoft.com/office/officeart/2005/8/layout/hierarchy2"/>
    <dgm:cxn modelId="{79014E74-D911-A549-BE0E-D36CC84E0C15}" type="presParOf" srcId="{C7572EB5-3C6D-48EF-93F8-1476BDEC4F63}" destId="{D55C9D9A-303E-4EEA-914D-512A1869AC7A}" srcOrd="1" destOrd="0" presId="urn:microsoft.com/office/officeart/2005/8/layout/hierarchy2"/>
    <dgm:cxn modelId="{FC918C60-0E6A-3840-A15F-8BDFA073650B}" type="presParOf" srcId="{C3E10E2E-687C-440D-B5E2-8128A10CEF2A}" destId="{5CE58185-D0D1-44CA-BF5E-CFB27FB3E1EA}" srcOrd="2" destOrd="0" presId="urn:microsoft.com/office/officeart/2005/8/layout/hierarchy2"/>
    <dgm:cxn modelId="{1F3390B1-27BB-7943-9589-ED8ABEE27329}" type="presParOf" srcId="{5CE58185-D0D1-44CA-BF5E-CFB27FB3E1EA}" destId="{6B67CD06-6300-4261-8091-5F5A0A6B37C1}" srcOrd="0" destOrd="0" presId="urn:microsoft.com/office/officeart/2005/8/layout/hierarchy2"/>
    <dgm:cxn modelId="{54768519-1FAF-1D43-A159-7969E2132EBB}" type="presParOf" srcId="{C3E10E2E-687C-440D-B5E2-8128A10CEF2A}" destId="{6C9FA0B1-4B14-48CD-984D-CFEDA06CE932}" srcOrd="3" destOrd="0" presId="urn:microsoft.com/office/officeart/2005/8/layout/hierarchy2"/>
    <dgm:cxn modelId="{0645A47A-4C0A-A646-8E65-02BA9BEF9EBF}" type="presParOf" srcId="{6C9FA0B1-4B14-48CD-984D-CFEDA06CE932}" destId="{5142B47E-C599-4F51-A6B9-ABFE5844238F}" srcOrd="0" destOrd="0" presId="urn:microsoft.com/office/officeart/2005/8/layout/hierarchy2"/>
    <dgm:cxn modelId="{A6AFD92F-38B3-734F-BE1A-6BEF2B6C26C5}" type="presParOf" srcId="{6C9FA0B1-4B14-48CD-984D-CFEDA06CE932}" destId="{A97006E4-9A4B-47E0-B1CB-DB600C78AADA}" srcOrd="1" destOrd="0" presId="urn:microsoft.com/office/officeart/2005/8/layout/hierarchy2"/>
    <dgm:cxn modelId="{560D0D98-BFA9-2140-8E25-1CB0A52CFDCD}" type="presParOf" srcId="{A97006E4-9A4B-47E0-B1CB-DB600C78AADA}" destId="{C660532F-FAA9-4822-9028-C8F8F4747994}" srcOrd="0" destOrd="0" presId="urn:microsoft.com/office/officeart/2005/8/layout/hierarchy2"/>
    <dgm:cxn modelId="{5746A043-EC88-FD4B-B45D-E8BDD5077840}" type="presParOf" srcId="{C660532F-FAA9-4822-9028-C8F8F4747994}" destId="{E6F0B681-E0F4-4064-99FC-BE433DBA3EC5}" srcOrd="0" destOrd="0" presId="urn:microsoft.com/office/officeart/2005/8/layout/hierarchy2"/>
    <dgm:cxn modelId="{AA20A58F-0C2B-3E40-A220-61ED069D74F8}" type="presParOf" srcId="{A97006E4-9A4B-47E0-B1CB-DB600C78AADA}" destId="{332F4301-5E96-4BA2-A745-2CBBE216CB26}" srcOrd="1" destOrd="0" presId="urn:microsoft.com/office/officeart/2005/8/layout/hierarchy2"/>
    <dgm:cxn modelId="{CAA9C499-8587-4E42-8314-9F22E0B731E5}" type="presParOf" srcId="{332F4301-5E96-4BA2-A745-2CBBE216CB26}" destId="{A2046C5B-53CD-446B-BD31-36B481D58F53}" srcOrd="0" destOrd="0" presId="urn:microsoft.com/office/officeart/2005/8/layout/hierarchy2"/>
    <dgm:cxn modelId="{1AD77B24-46B2-7843-8D77-6171E7F4D9A0}" type="presParOf" srcId="{332F4301-5E96-4BA2-A745-2CBBE216CB26}" destId="{FDE21378-E5E0-4648-91DA-42FEDC00683A}" srcOrd="1" destOrd="0" presId="urn:microsoft.com/office/officeart/2005/8/layout/hierarchy2"/>
    <dgm:cxn modelId="{C91FBD6F-1AA5-9F4B-8964-B0D95EAB6C2B}" type="presParOf" srcId="{919033B2-9354-4E07-BF8E-E8DD62DF36E4}" destId="{CC540C82-596C-4641-8311-F658B453D6F1}" srcOrd="2" destOrd="0" presId="urn:microsoft.com/office/officeart/2005/8/layout/hierarchy2"/>
    <dgm:cxn modelId="{17F4E9F1-45CE-2D46-A27C-028087097729}" type="presParOf" srcId="{CC540C82-596C-4641-8311-F658B453D6F1}" destId="{5A272BFD-7F39-4531-9C37-24DE401B6EFE}" srcOrd="0" destOrd="0" presId="urn:microsoft.com/office/officeart/2005/8/layout/hierarchy2"/>
    <dgm:cxn modelId="{F1F9DE56-C79C-8F4C-9964-8C5A376C216A}" type="presParOf" srcId="{919033B2-9354-4E07-BF8E-E8DD62DF36E4}" destId="{E964E27B-24B6-4650-8104-D8E613E3A773}" srcOrd="3" destOrd="0" presId="urn:microsoft.com/office/officeart/2005/8/layout/hierarchy2"/>
    <dgm:cxn modelId="{CE79ECE4-C6CF-8E4A-B612-BD5B041B4DF8}" type="presParOf" srcId="{E964E27B-24B6-4650-8104-D8E613E3A773}" destId="{901FB254-67A4-46DE-8A70-6CB1CEF4DB3D}" srcOrd="0" destOrd="0" presId="urn:microsoft.com/office/officeart/2005/8/layout/hierarchy2"/>
    <dgm:cxn modelId="{0C4857BF-BED0-B749-AB68-BAE92D180AD4}" type="presParOf" srcId="{E964E27B-24B6-4650-8104-D8E613E3A773}" destId="{D0875667-1B28-4AE2-96D2-88574493D5D6}" srcOrd="1" destOrd="0" presId="urn:microsoft.com/office/officeart/2005/8/layout/hierarchy2"/>
    <dgm:cxn modelId="{70C9FFB4-4E66-464B-A356-A157C67644FF}" type="presParOf" srcId="{D0875667-1B28-4AE2-96D2-88574493D5D6}" destId="{78CC6F44-7A56-4C7E-9B4D-6CDF33A8DA80}" srcOrd="0" destOrd="0" presId="urn:microsoft.com/office/officeart/2005/8/layout/hierarchy2"/>
    <dgm:cxn modelId="{6E0A8A7F-B718-A84C-828C-D2B54AE54D7A}" type="presParOf" srcId="{78CC6F44-7A56-4C7E-9B4D-6CDF33A8DA80}" destId="{DFE3D95F-ABB7-455B-9519-E9DD6BCF51BB}" srcOrd="0" destOrd="0" presId="urn:microsoft.com/office/officeart/2005/8/layout/hierarchy2"/>
    <dgm:cxn modelId="{D933C4CB-B14F-DC4A-B804-4ADBCF7420F2}" type="presParOf" srcId="{D0875667-1B28-4AE2-96D2-88574493D5D6}" destId="{D05ABE05-1F26-480E-B38B-B2727033CAE7}" srcOrd="1" destOrd="0" presId="urn:microsoft.com/office/officeart/2005/8/layout/hierarchy2"/>
    <dgm:cxn modelId="{A98341AE-9ABC-8E4E-8695-6FD9F519624C}" type="presParOf" srcId="{D05ABE05-1F26-480E-B38B-B2727033CAE7}" destId="{17A2729B-462F-4F67-8AB3-4137DF6AA160}" srcOrd="0" destOrd="0" presId="urn:microsoft.com/office/officeart/2005/8/layout/hierarchy2"/>
    <dgm:cxn modelId="{EDEE94A8-8C16-A347-8085-18ECB92E4A2A}" type="presParOf" srcId="{D05ABE05-1F26-480E-B38B-B2727033CAE7}" destId="{28112488-CD45-4B23-95D5-D28815D459A1}" srcOrd="1" destOrd="0" presId="urn:microsoft.com/office/officeart/2005/8/layout/hierarchy2"/>
    <dgm:cxn modelId="{F2FF0AA9-E1CA-F340-804E-0308FB48896F}" type="presParOf" srcId="{919033B2-9354-4E07-BF8E-E8DD62DF36E4}" destId="{376BC9B6-A7FC-4E05-82AD-19F8B6274CC3}" srcOrd="4" destOrd="0" presId="urn:microsoft.com/office/officeart/2005/8/layout/hierarchy2"/>
    <dgm:cxn modelId="{7EFB2C5B-9FC0-E945-AC77-494A04395803}" type="presParOf" srcId="{376BC9B6-A7FC-4E05-82AD-19F8B6274CC3}" destId="{0E5B3598-6D1B-48F8-91B6-F0CFA4649B02}" srcOrd="0" destOrd="0" presId="urn:microsoft.com/office/officeart/2005/8/layout/hierarchy2"/>
    <dgm:cxn modelId="{E335AA84-744E-844B-8F3C-274FF8735D00}" type="presParOf" srcId="{919033B2-9354-4E07-BF8E-E8DD62DF36E4}" destId="{41D9BE85-ADF7-4705-8C50-446C5FA0E524}" srcOrd="5" destOrd="0" presId="urn:microsoft.com/office/officeart/2005/8/layout/hierarchy2"/>
    <dgm:cxn modelId="{81D8F6D2-BEA8-AA45-B552-BF3D4FC62262}" type="presParOf" srcId="{41D9BE85-ADF7-4705-8C50-446C5FA0E524}" destId="{B0FFFA78-037E-49A0-94C0-5C770DF2DEA6}" srcOrd="0" destOrd="0" presId="urn:microsoft.com/office/officeart/2005/8/layout/hierarchy2"/>
    <dgm:cxn modelId="{A1D73486-0AFB-3941-A56C-D1595E9BD662}" type="presParOf" srcId="{41D9BE85-ADF7-4705-8C50-446C5FA0E524}" destId="{A9904944-F3D0-495B-9709-7E6285BC974F}" srcOrd="1" destOrd="0" presId="urn:microsoft.com/office/officeart/2005/8/layout/hierarchy2"/>
    <dgm:cxn modelId="{412A662E-1FA4-F541-8989-6A0049BCE140}" type="presParOf" srcId="{A9904944-F3D0-495B-9709-7E6285BC974F}" destId="{D5D3C804-C7A5-4946-A924-7E0AACC16B79}" srcOrd="0" destOrd="0" presId="urn:microsoft.com/office/officeart/2005/8/layout/hierarchy2"/>
    <dgm:cxn modelId="{E12FF1B8-EB6C-984F-889F-325C41434707}" type="presParOf" srcId="{D5D3C804-C7A5-4946-A924-7E0AACC16B79}" destId="{604A5C6B-C628-4190-A518-EC77827A8E30}" srcOrd="0" destOrd="0" presId="urn:microsoft.com/office/officeart/2005/8/layout/hierarchy2"/>
    <dgm:cxn modelId="{A22DF2A3-B601-5142-A5EF-53C7A065F0FF}" type="presParOf" srcId="{A9904944-F3D0-495B-9709-7E6285BC974F}" destId="{0A5627E5-E941-44C0-8C9C-9122D7CDA8D8}" srcOrd="1" destOrd="0" presId="urn:microsoft.com/office/officeart/2005/8/layout/hierarchy2"/>
    <dgm:cxn modelId="{9619C546-DCF9-C549-847F-6D6AAC02D086}" type="presParOf" srcId="{0A5627E5-E941-44C0-8C9C-9122D7CDA8D8}" destId="{ECFE1707-69F4-445C-84EA-F8CE777E772E}" srcOrd="0" destOrd="0" presId="urn:microsoft.com/office/officeart/2005/8/layout/hierarchy2"/>
    <dgm:cxn modelId="{53C5A420-19DD-F247-9A9B-A285636CF77F}" type="presParOf" srcId="{0A5627E5-E941-44C0-8C9C-9122D7CDA8D8}" destId="{80BB6CD6-4323-4A3A-996D-B0AE119739A0}" srcOrd="1" destOrd="0" presId="urn:microsoft.com/office/officeart/2005/8/layout/hierarchy2"/>
    <dgm:cxn modelId="{87C3574A-B879-944C-BBF7-E6692370B380}" type="presParOf" srcId="{A9904944-F3D0-495B-9709-7E6285BC974F}" destId="{2C864173-BFF1-4ADF-AE3E-C45DF697883B}" srcOrd="2" destOrd="0" presId="urn:microsoft.com/office/officeart/2005/8/layout/hierarchy2"/>
    <dgm:cxn modelId="{69177664-540E-7B43-B87F-46CC664A985E}" type="presParOf" srcId="{2C864173-BFF1-4ADF-AE3E-C45DF697883B}" destId="{483E0B3B-5503-4615-9B11-3862CF4643BC}" srcOrd="0" destOrd="0" presId="urn:microsoft.com/office/officeart/2005/8/layout/hierarchy2"/>
    <dgm:cxn modelId="{FF15CD6E-EA47-A844-8BE8-2AD961EFFF96}" type="presParOf" srcId="{A9904944-F3D0-495B-9709-7E6285BC974F}" destId="{B02B1B24-EA43-49D6-963E-793B0F081572}" srcOrd="3" destOrd="0" presId="urn:microsoft.com/office/officeart/2005/8/layout/hierarchy2"/>
    <dgm:cxn modelId="{088A4426-0253-E049-815D-B06B4D02A32E}" type="presParOf" srcId="{B02B1B24-EA43-49D6-963E-793B0F081572}" destId="{14FF9E1B-4625-46A8-A949-1954554F7D6E}" srcOrd="0" destOrd="0" presId="urn:microsoft.com/office/officeart/2005/8/layout/hierarchy2"/>
    <dgm:cxn modelId="{A3F3DB42-6614-1942-AE30-4B575945DBB4}" type="presParOf" srcId="{B02B1B24-EA43-49D6-963E-793B0F081572}" destId="{18573779-4221-4429-8AF3-7B11A980002E}" srcOrd="1" destOrd="0" presId="urn:microsoft.com/office/officeart/2005/8/layout/hierarchy2"/>
    <dgm:cxn modelId="{6CF87ECD-E76F-0E42-A917-D38F80A1CA5B}" type="presParOf" srcId="{A9904944-F3D0-495B-9709-7E6285BC974F}" destId="{6D5575DA-B6CF-488C-8507-F04BC7CA2F5F}" srcOrd="4" destOrd="0" presId="urn:microsoft.com/office/officeart/2005/8/layout/hierarchy2"/>
    <dgm:cxn modelId="{897F6848-E254-D945-8918-7319D57786A1}" type="presParOf" srcId="{6D5575DA-B6CF-488C-8507-F04BC7CA2F5F}" destId="{00B6C1F4-3917-4A48-A751-894A3CB01C09}" srcOrd="0" destOrd="0" presId="urn:microsoft.com/office/officeart/2005/8/layout/hierarchy2"/>
    <dgm:cxn modelId="{843358A3-EC27-AF46-B872-A1EF8E378551}" type="presParOf" srcId="{A9904944-F3D0-495B-9709-7E6285BC974F}" destId="{2D5B052D-0451-4A6D-B7C0-89E024978B4E}" srcOrd="5" destOrd="0" presId="urn:microsoft.com/office/officeart/2005/8/layout/hierarchy2"/>
    <dgm:cxn modelId="{E75EC062-FEB5-4F43-A431-5EF8195EF69A}" type="presParOf" srcId="{2D5B052D-0451-4A6D-B7C0-89E024978B4E}" destId="{D037A615-A265-46B0-8792-2CA5B8E64303}" srcOrd="0" destOrd="0" presId="urn:microsoft.com/office/officeart/2005/8/layout/hierarchy2"/>
    <dgm:cxn modelId="{938878CF-3BFA-D54F-86C8-AA1CF5F5B831}" type="presParOf" srcId="{2D5B052D-0451-4A6D-B7C0-89E024978B4E}" destId="{27D92636-FCFF-4FEE-A467-CF1218036254}" srcOrd="1" destOrd="0" presId="urn:microsoft.com/office/officeart/2005/8/layout/hierarchy2"/>
    <dgm:cxn modelId="{B21CC8F2-5D25-1148-964A-75E8B6F8375E}" type="presParOf" srcId="{27D92636-FCFF-4FEE-A467-CF1218036254}" destId="{A945EB94-4422-4BD8-9A0D-22054A90DE66}" srcOrd="0" destOrd="0" presId="urn:microsoft.com/office/officeart/2005/8/layout/hierarchy2"/>
    <dgm:cxn modelId="{E07CDD6C-E36F-0A4D-9C59-C443556D2A3A}" type="presParOf" srcId="{A945EB94-4422-4BD8-9A0D-22054A90DE66}" destId="{805D92D6-8F4B-4543-AD54-F3D19EC0A213}" srcOrd="0" destOrd="0" presId="urn:microsoft.com/office/officeart/2005/8/layout/hierarchy2"/>
    <dgm:cxn modelId="{62D57433-21AC-D249-AAE0-E0AF4AB6A942}" type="presParOf" srcId="{27D92636-FCFF-4FEE-A467-CF1218036254}" destId="{75B93288-51A3-4A36-ACF2-DB80C40B46D1}" srcOrd="1" destOrd="0" presId="urn:microsoft.com/office/officeart/2005/8/layout/hierarchy2"/>
    <dgm:cxn modelId="{00DE072E-2161-6A4F-9DB3-6DB3BDE09A5F}" type="presParOf" srcId="{75B93288-51A3-4A36-ACF2-DB80C40B46D1}" destId="{6C680EAC-B826-4088-A9A7-47ADD635F13A}" srcOrd="0" destOrd="0" presId="urn:microsoft.com/office/officeart/2005/8/layout/hierarchy2"/>
    <dgm:cxn modelId="{90444FE9-F31A-C341-8717-C471E22497DC}" type="presParOf" srcId="{75B93288-51A3-4A36-ACF2-DB80C40B46D1}" destId="{4C9CB4E2-B220-4EFF-B9D6-15CF2588286A}" srcOrd="1" destOrd="0" presId="urn:microsoft.com/office/officeart/2005/8/layout/hierarchy2"/>
    <dgm:cxn modelId="{AFCEEC0C-4A82-4441-930E-AF7EF6626D9F}" type="presParOf" srcId="{B0C51D08-FDDE-4F4D-9D91-284C4C1AA503}" destId="{77F3DB55-5CBD-49CF-8D1E-ABC5EB0C8B34}" srcOrd="2" destOrd="0" presId="urn:microsoft.com/office/officeart/2005/8/layout/hierarchy2"/>
    <dgm:cxn modelId="{4B0020B3-F02B-EF44-B9C3-FB8112B01C04}" type="presParOf" srcId="{77F3DB55-5CBD-49CF-8D1E-ABC5EB0C8B34}" destId="{07F91A73-1F70-4302-A9EE-482542BC8FCE}" srcOrd="0" destOrd="0" presId="urn:microsoft.com/office/officeart/2005/8/layout/hierarchy2"/>
    <dgm:cxn modelId="{E106D68C-7495-824A-A7D1-B9296AE6FFC3}" type="presParOf" srcId="{B0C51D08-FDDE-4F4D-9D91-284C4C1AA503}" destId="{262ECB53-FF51-48FD-8DC1-4DB24A69E59D}" srcOrd="3" destOrd="0" presId="urn:microsoft.com/office/officeart/2005/8/layout/hierarchy2"/>
    <dgm:cxn modelId="{A3527636-C058-044D-85CF-4E277DC0C2F4}" type="presParOf" srcId="{262ECB53-FF51-48FD-8DC1-4DB24A69E59D}" destId="{53CBA882-20AB-4069-962B-E28E3B08DFB9}" srcOrd="0" destOrd="0" presId="urn:microsoft.com/office/officeart/2005/8/layout/hierarchy2"/>
    <dgm:cxn modelId="{A863190E-4817-9E49-A776-A37DCC8ED099}" type="presParOf" srcId="{262ECB53-FF51-48FD-8DC1-4DB24A69E59D}" destId="{62EE885B-E816-45AF-BCA4-D8F5CB81FE8B}" srcOrd="1" destOrd="0" presId="urn:microsoft.com/office/officeart/2005/8/layout/hierarchy2"/>
    <dgm:cxn modelId="{DC051029-D442-4945-891B-04897431BF5F}" type="presParOf" srcId="{62EE885B-E816-45AF-BCA4-D8F5CB81FE8B}" destId="{25EC65FD-93E7-4605-97CA-CD647D3A18D9}" srcOrd="0" destOrd="0" presId="urn:microsoft.com/office/officeart/2005/8/layout/hierarchy2"/>
    <dgm:cxn modelId="{CCACF80B-35CE-D542-AF64-9546FC32717D}" type="presParOf" srcId="{25EC65FD-93E7-4605-97CA-CD647D3A18D9}" destId="{552D1D01-FD36-4AB8-A1AB-F1BA5393E289}" srcOrd="0" destOrd="0" presId="urn:microsoft.com/office/officeart/2005/8/layout/hierarchy2"/>
    <dgm:cxn modelId="{F02A9A99-217F-5140-BEC5-097375859795}" type="presParOf" srcId="{62EE885B-E816-45AF-BCA4-D8F5CB81FE8B}" destId="{728A0F08-136C-4A80-BDAD-B6441D69F105}" srcOrd="1" destOrd="0" presId="urn:microsoft.com/office/officeart/2005/8/layout/hierarchy2"/>
    <dgm:cxn modelId="{686942E1-59D9-C240-A917-E2CAED680BB5}" type="presParOf" srcId="{728A0F08-136C-4A80-BDAD-B6441D69F105}" destId="{38B88901-53B3-43DC-8E7D-18982B23DB15}" srcOrd="0" destOrd="0" presId="urn:microsoft.com/office/officeart/2005/8/layout/hierarchy2"/>
    <dgm:cxn modelId="{DA0E68BF-89E3-CA44-A394-0035CB4E78EF}" type="presParOf" srcId="{728A0F08-136C-4A80-BDAD-B6441D69F105}" destId="{9BD9D1B8-BABC-4EBB-AAB1-BB0F10F4B246}" srcOrd="1" destOrd="0" presId="urn:microsoft.com/office/officeart/2005/8/layout/hierarchy2"/>
    <dgm:cxn modelId="{15758924-B87B-3144-9BE3-8203AFBF20EA}" type="presParOf" srcId="{9BD9D1B8-BABC-4EBB-AAB1-BB0F10F4B246}" destId="{7DAD3095-5D49-45C4-818D-4B444BA7B0EC}" srcOrd="0" destOrd="0" presId="urn:microsoft.com/office/officeart/2005/8/layout/hierarchy2"/>
    <dgm:cxn modelId="{19CEE818-EFFB-A74D-BD66-DC36E102021A}" type="presParOf" srcId="{7DAD3095-5D49-45C4-818D-4B444BA7B0EC}" destId="{85F53806-B16F-49A1-A540-EB347EBB9369}" srcOrd="0" destOrd="0" presId="urn:microsoft.com/office/officeart/2005/8/layout/hierarchy2"/>
    <dgm:cxn modelId="{C1F667FC-44E5-0F43-B9D1-1542D1A8C427}" type="presParOf" srcId="{9BD9D1B8-BABC-4EBB-AAB1-BB0F10F4B246}" destId="{BE2C0106-47F3-4139-9C9C-EF0C33F60BD1}" srcOrd="1" destOrd="0" presId="urn:microsoft.com/office/officeart/2005/8/layout/hierarchy2"/>
    <dgm:cxn modelId="{52516B6F-A3BC-4248-BAB3-129843346143}" type="presParOf" srcId="{BE2C0106-47F3-4139-9C9C-EF0C33F60BD1}" destId="{D671A21B-D043-4575-AEBC-D3297548945F}" srcOrd="0" destOrd="0" presId="urn:microsoft.com/office/officeart/2005/8/layout/hierarchy2"/>
    <dgm:cxn modelId="{5AB37450-62D8-1A42-AC40-CE8F3DAE9B39}" type="presParOf" srcId="{BE2C0106-47F3-4139-9C9C-EF0C33F60BD1}" destId="{7C083DEF-1FD4-4BEC-810F-9DA4B18F9431}" srcOrd="1" destOrd="0" presId="urn:microsoft.com/office/officeart/2005/8/layout/hierarchy2"/>
    <dgm:cxn modelId="{A6D84606-4365-E34E-A13F-3170A3172FCC}" type="presParOf" srcId="{9BD9D1B8-BABC-4EBB-AAB1-BB0F10F4B246}" destId="{C7A2B068-4BF8-4558-BAA0-753F753BAB2F}" srcOrd="2" destOrd="0" presId="urn:microsoft.com/office/officeart/2005/8/layout/hierarchy2"/>
    <dgm:cxn modelId="{FD8A7288-67ED-FA40-94E6-D22542D7CA24}" type="presParOf" srcId="{C7A2B068-4BF8-4558-BAA0-753F753BAB2F}" destId="{75E1297E-5035-4E8B-B39C-CF083F4EFE03}" srcOrd="0" destOrd="0" presId="urn:microsoft.com/office/officeart/2005/8/layout/hierarchy2"/>
    <dgm:cxn modelId="{77800940-C29B-BE45-B875-BC3C8A41ED17}" type="presParOf" srcId="{9BD9D1B8-BABC-4EBB-AAB1-BB0F10F4B246}" destId="{2E11650D-B376-4FDD-9C91-436663122B8F}" srcOrd="3" destOrd="0" presId="urn:microsoft.com/office/officeart/2005/8/layout/hierarchy2"/>
    <dgm:cxn modelId="{E202F911-86F9-D840-B5F9-1827A340C426}" type="presParOf" srcId="{2E11650D-B376-4FDD-9C91-436663122B8F}" destId="{B59AA0B7-645D-4409-8E7C-10A0B58462D5}" srcOrd="0" destOrd="0" presId="urn:microsoft.com/office/officeart/2005/8/layout/hierarchy2"/>
    <dgm:cxn modelId="{6187ECCC-10BA-EB4E-B839-7C2A4AA9D60D}" type="presParOf" srcId="{2E11650D-B376-4FDD-9C91-436663122B8F}" destId="{A06B58EE-2A3C-4D54-868F-78CBF5005A27}" srcOrd="1" destOrd="0" presId="urn:microsoft.com/office/officeart/2005/8/layout/hierarchy2"/>
    <dgm:cxn modelId="{FF40B6D8-249D-EA47-B5A7-176683A1B637}" type="presParOf" srcId="{9BD9D1B8-BABC-4EBB-AAB1-BB0F10F4B246}" destId="{75F88DDA-5EAD-4F19-B776-E9380209A68F}" srcOrd="4" destOrd="0" presId="urn:microsoft.com/office/officeart/2005/8/layout/hierarchy2"/>
    <dgm:cxn modelId="{2021BC8F-A1F9-BB4C-87C2-D90F621C4E50}" type="presParOf" srcId="{75F88DDA-5EAD-4F19-B776-E9380209A68F}" destId="{D7F9F69D-AE4A-4ED7-A9C8-440DFB7BADAE}" srcOrd="0" destOrd="0" presId="urn:microsoft.com/office/officeart/2005/8/layout/hierarchy2"/>
    <dgm:cxn modelId="{809A40EE-E9E9-0F47-A71D-800011E76954}" type="presParOf" srcId="{9BD9D1B8-BABC-4EBB-AAB1-BB0F10F4B246}" destId="{80353E9C-88C2-4B92-9FC0-851A007B5DF5}" srcOrd="5" destOrd="0" presId="urn:microsoft.com/office/officeart/2005/8/layout/hierarchy2"/>
    <dgm:cxn modelId="{537147E0-107B-0844-B441-3B51A4003CDB}" type="presParOf" srcId="{80353E9C-88C2-4B92-9FC0-851A007B5DF5}" destId="{4F879585-D25E-434C-821C-4DF384BD3716}" srcOrd="0" destOrd="0" presId="urn:microsoft.com/office/officeart/2005/8/layout/hierarchy2"/>
    <dgm:cxn modelId="{86DD805C-C830-D44E-AB55-C21E335ABCF0}" type="presParOf" srcId="{80353E9C-88C2-4B92-9FC0-851A007B5DF5}" destId="{A79D68E3-DFED-4E47-B2A9-F25D9295663C}" srcOrd="1" destOrd="0" presId="urn:microsoft.com/office/officeart/2005/8/layout/hierarchy2"/>
    <dgm:cxn modelId="{35D4190F-F435-2346-9BC5-A3B9A88A7140}" type="presParOf" srcId="{A79D68E3-DFED-4E47-B2A9-F25D9295663C}" destId="{A9F63E2E-AC73-44C5-A292-86133E8D213E}" srcOrd="0" destOrd="0" presId="urn:microsoft.com/office/officeart/2005/8/layout/hierarchy2"/>
    <dgm:cxn modelId="{1DCC5FC1-3E51-7647-87AE-E5AE721191C6}" type="presParOf" srcId="{A9F63E2E-AC73-44C5-A292-86133E8D213E}" destId="{517E0C8E-53D1-4574-92C3-8EC2D21D39F7}" srcOrd="0" destOrd="0" presId="urn:microsoft.com/office/officeart/2005/8/layout/hierarchy2"/>
    <dgm:cxn modelId="{AE9BA2AB-3124-FD48-A845-088B77D3A391}" type="presParOf" srcId="{A79D68E3-DFED-4E47-B2A9-F25D9295663C}" destId="{8FF854A0-4C97-4E08-B07A-04AC4303A237}" srcOrd="1" destOrd="0" presId="urn:microsoft.com/office/officeart/2005/8/layout/hierarchy2"/>
    <dgm:cxn modelId="{24A6B7A9-26F0-1F4B-AA44-17D7D9EA0DFD}" type="presParOf" srcId="{8FF854A0-4C97-4E08-B07A-04AC4303A237}" destId="{856D65BB-548E-4307-84B1-01EFC820ECBE}" srcOrd="0" destOrd="0" presId="urn:microsoft.com/office/officeart/2005/8/layout/hierarchy2"/>
    <dgm:cxn modelId="{FDC8598B-0BDA-1E4E-88F7-98E88C4D8BDB}" type="presParOf" srcId="{8FF854A0-4C97-4E08-B07A-04AC4303A237}" destId="{B4591E88-5916-49AC-848F-598C8EBBC3EB}" srcOrd="1" destOrd="0" presId="urn:microsoft.com/office/officeart/2005/8/layout/hierarchy2"/>
    <dgm:cxn modelId="{144B9F82-AE2B-814C-BD83-A7560FB57ED1}" type="presParOf" srcId="{62EE885B-E816-45AF-BCA4-D8F5CB81FE8B}" destId="{9EDEC44D-0C30-4F75-A0B9-BB916B346590}" srcOrd="2" destOrd="0" presId="urn:microsoft.com/office/officeart/2005/8/layout/hierarchy2"/>
    <dgm:cxn modelId="{65C9A9E9-049F-4344-BCF1-A9BF83058F20}" type="presParOf" srcId="{9EDEC44D-0C30-4F75-A0B9-BB916B346590}" destId="{AC094AF0-71F6-4EDC-BA6D-CCE4DD0B1B4A}" srcOrd="0" destOrd="0" presId="urn:microsoft.com/office/officeart/2005/8/layout/hierarchy2"/>
    <dgm:cxn modelId="{FB4A9719-ECF7-1444-A55E-6A5432A54925}" type="presParOf" srcId="{62EE885B-E816-45AF-BCA4-D8F5CB81FE8B}" destId="{08F03356-1B0D-413C-AA7C-6724307D4911}" srcOrd="3" destOrd="0" presId="urn:microsoft.com/office/officeart/2005/8/layout/hierarchy2"/>
    <dgm:cxn modelId="{CB8C6F3F-F423-2C43-B8F8-32971E458D43}" type="presParOf" srcId="{08F03356-1B0D-413C-AA7C-6724307D4911}" destId="{59E40169-6C49-47DF-BC73-4094A43B27FF}" srcOrd="0" destOrd="0" presId="urn:microsoft.com/office/officeart/2005/8/layout/hierarchy2"/>
    <dgm:cxn modelId="{CF258726-252B-1842-8E4C-30BA8679636E}" type="presParOf" srcId="{08F03356-1B0D-413C-AA7C-6724307D4911}" destId="{49823E8E-132B-4336-AA03-EBB4B5BB1362}" srcOrd="1" destOrd="0" presId="urn:microsoft.com/office/officeart/2005/8/layout/hierarchy2"/>
    <dgm:cxn modelId="{16E97CEE-8DC8-3B42-B794-BC1665F5CBA3}" type="presParOf" srcId="{49823E8E-132B-4336-AA03-EBB4B5BB1362}" destId="{05BF1082-053A-44E1-8161-6FF1CFA88DF0}" srcOrd="0" destOrd="0" presId="urn:microsoft.com/office/officeart/2005/8/layout/hierarchy2"/>
    <dgm:cxn modelId="{83E3A940-3212-994E-BF78-A318B4CE5CEA}" type="presParOf" srcId="{05BF1082-053A-44E1-8161-6FF1CFA88DF0}" destId="{572F9874-6BB0-44C9-8155-8FEAC42CCBFF}" srcOrd="0" destOrd="0" presId="urn:microsoft.com/office/officeart/2005/8/layout/hierarchy2"/>
    <dgm:cxn modelId="{5117B3F6-F163-2B48-AB0D-F2C750545AF2}" type="presParOf" srcId="{49823E8E-132B-4336-AA03-EBB4B5BB1362}" destId="{C2E8AA86-8A8E-41B1-8D85-05C537B3A86A}" srcOrd="1" destOrd="0" presId="urn:microsoft.com/office/officeart/2005/8/layout/hierarchy2"/>
    <dgm:cxn modelId="{7736C748-D6EE-0944-96C5-6D341029E3B5}" type="presParOf" srcId="{C2E8AA86-8A8E-41B1-8D85-05C537B3A86A}" destId="{7332150D-1C55-4233-A309-75D625739BAB}" srcOrd="0" destOrd="0" presId="urn:microsoft.com/office/officeart/2005/8/layout/hierarchy2"/>
    <dgm:cxn modelId="{69A97166-DD5C-4540-9708-122562489209}" type="presParOf" srcId="{C2E8AA86-8A8E-41B1-8D85-05C537B3A86A}" destId="{19BE8D3C-2446-45B8-9081-5CA23DDA2471}" srcOrd="1" destOrd="0" presId="urn:microsoft.com/office/officeart/2005/8/layout/hierarchy2"/>
    <dgm:cxn modelId="{E4658337-2D2D-8B4C-AF07-8E5F4B02BA9C}" type="presParOf" srcId="{62EE885B-E816-45AF-BCA4-D8F5CB81FE8B}" destId="{5EF5B0EB-8692-4CAE-A5D9-70061347F265}" srcOrd="4" destOrd="0" presId="urn:microsoft.com/office/officeart/2005/8/layout/hierarchy2"/>
    <dgm:cxn modelId="{D1A79B5B-9C32-2343-8D48-FC60EA8DF9BA}" type="presParOf" srcId="{5EF5B0EB-8692-4CAE-A5D9-70061347F265}" destId="{1BF0F0D5-834E-4145-8C35-D45E700CD64F}" srcOrd="0" destOrd="0" presId="urn:microsoft.com/office/officeart/2005/8/layout/hierarchy2"/>
    <dgm:cxn modelId="{E625BEF4-2A83-EF4E-855B-D1ECEE221B59}" type="presParOf" srcId="{62EE885B-E816-45AF-BCA4-D8F5CB81FE8B}" destId="{87CA6B4D-F3C6-43E8-AC6E-0504DD4D9594}" srcOrd="5" destOrd="0" presId="urn:microsoft.com/office/officeart/2005/8/layout/hierarchy2"/>
    <dgm:cxn modelId="{30883052-22C0-5641-8B6E-3549D91B62F7}" type="presParOf" srcId="{87CA6B4D-F3C6-43E8-AC6E-0504DD4D9594}" destId="{4E6A6E13-282F-43FD-84C7-F8511111CC6C}" srcOrd="0" destOrd="0" presId="urn:microsoft.com/office/officeart/2005/8/layout/hierarchy2"/>
    <dgm:cxn modelId="{F7B8A43F-86BA-274C-BB20-52C2635707F6}" type="presParOf" srcId="{87CA6B4D-F3C6-43E8-AC6E-0504DD4D9594}" destId="{BBCCCF3F-406B-47F9-93B0-37E10F113A3B}" srcOrd="1" destOrd="0" presId="urn:microsoft.com/office/officeart/2005/8/layout/hierarchy2"/>
    <dgm:cxn modelId="{5D2A9625-A10A-1D4E-8C2F-28AAE18CAD6C}" type="presParOf" srcId="{BBCCCF3F-406B-47F9-93B0-37E10F113A3B}" destId="{22E7BBD1-A441-4C23-8C87-4BF14AAC3738}" srcOrd="0" destOrd="0" presId="urn:microsoft.com/office/officeart/2005/8/layout/hierarchy2"/>
    <dgm:cxn modelId="{DF270933-2A5D-5C43-A98D-D0F63FDBF157}" type="presParOf" srcId="{22E7BBD1-A441-4C23-8C87-4BF14AAC3738}" destId="{5B2BDE3F-B25A-472F-AA20-58DF4A177520}" srcOrd="0" destOrd="0" presId="urn:microsoft.com/office/officeart/2005/8/layout/hierarchy2"/>
    <dgm:cxn modelId="{CB26D8E8-EFEC-DC4A-9B9C-0C990AB3BF6C}" type="presParOf" srcId="{BBCCCF3F-406B-47F9-93B0-37E10F113A3B}" destId="{5B7EFA01-1491-4B64-A95F-D7A6A603BBC0}" srcOrd="1" destOrd="0" presId="urn:microsoft.com/office/officeart/2005/8/layout/hierarchy2"/>
    <dgm:cxn modelId="{3E285ED2-A0BD-C94B-9E9E-76AB7E4B8297}" type="presParOf" srcId="{5B7EFA01-1491-4B64-A95F-D7A6A603BBC0}" destId="{8E72C213-2808-400C-B33E-6F3715A9CB42}" srcOrd="0" destOrd="0" presId="urn:microsoft.com/office/officeart/2005/8/layout/hierarchy2"/>
    <dgm:cxn modelId="{216D8676-A328-5247-B698-C8DDC1902BF6}" type="presParOf" srcId="{5B7EFA01-1491-4B64-A95F-D7A6A603BBC0}" destId="{13F02527-391B-4AFC-AAE0-8DAFF55B46FE}" srcOrd="1" destOrd="0" presId="urn:microsoft.com/office/officeart/2005/8/layout/hierarchy2"/>
    <dgm:cxn modelId="{5DE6F2F2-1ED3-2C40-B009-0BEEEFBFB259}" type="presParOf" srcId="{BBCCCF3F-406B-47F9-93B0-37E10F113A3B}" destId="{A8B322E4-A594-44AF-A960-C46CBDF54434}" srcOrd="2" destOrd="0" presId="urn:microsoft.com/office/officeart/2005/8/layout/hierarchy2"/>
    <dgm:cxn modelId="{762012F4-C189-CF4E-ADF0-3E5803FF54AE}" type="presParOf" srcId="{A8B322E4-A594-44AF-A960-C46CBDF54434}" destId="{D5A9D9C7-FD2F-4169-A50B-4DD14F30AAA2}" srcOrd="0" destOrd="0" presId="urn:microsoft.com/office/officeart/2005/8/layout/hierarchy2"/>
    <dgm:cxn modelId="{A10F679B-96C1-8442-9B7A-B0B17D1629ED}" type="presParOf" srcId="{BBCCCF3F-406B-47F9-93B0-37E10F113A3B}" destId="{9DE08BDA-9F2E-4E72-A5C4-66EBFB635BBA}" srcOrd="3" destOrd="0" presId="urn:microsoft.com/office/officeart/2005/8/layout/hierarchy2"/>
    <dgm:cxn modelId="{515099A3-4806-7145-939E-DACF8C9A5C59}" type="presParOf" srcId="{9DE08BDA-9F2E-4E72-A5C4-66EBFB635BBA}" destId="{316D7DC7-60FD-4794-8DCF-7D5504F36FFC}" srcOrd="0" destOrd="0" presId="urn:microsoft.com/office/officeart/2005/8/layout/hierarchy2"/>
    <dgm:cxn modelId="{1D4BC5B0-9537-E542-A752-3EA70C8A3C3E}" type="presParOf" srcId="{9DE08BDA-9F2E-4E72-A5C4-66EBFB635BBA}" destId="{B35126F8-759C-4380-8BDB-04AE9AADFB31}" srcOrd="1" destOrd="0" presId="urn:microsoft.com/office/officeart/2005/8/layout/hierarchy2"/>
    <dgm:cxn modelId="{B9623783-ED90-D248-9F0C-AD7C39D1AFB2}" type="presParOf" srcId="{BBCCCF3F-406B-47F9-93B0-37E10F113A3B}" destId="{78E1431A-0C5C-4706-996E-00D00A225535}" srcOrd="4" destOrd="0" presId="urn:microsoft.com/office/officeart/2005/8/layout/hierarchy2"/>
    <dgm:cxn modelId="{9F9DE01A-3373-0B4E-90F1-599E1F9BF5FC}" type="presParOf" srcId="{78E1431A-0C5C-4706-996E-00D00A225535}" destId="{03EEE157-2F8C-404D-A66B-524085C66FA4}" srcOrd="0" destOrd="0" presId="urn:microsoft.com/office/officeart/2005/8/layout/hierarchy2"/>
    <dgm:cxn modelId="{FC495A1B-4FA3-7348-8955-ECAF962FD126}" type="presParOf" srcId="{BBCCCF3F-406B-47F9-93B0-37E10F113A3B}" destId="{0DF5B560-C080-4C15-BD8F-DBA50A26318A}" srcOrd="5" destOrd="0" presId="urn:microsoft.com/office/officeart/2005/8/layout/hierarchy2"/>
    <dgm:cxn modelId="{2519481C-AE61-4D4A-A5FB-D86132211FA4}" type="presParOf" srcId="{0DF5B560-C080-4C15-BD8F-DBA50A26318A}" destId="{77FD7C1D-5057-4045-951D-B2F90F9C1AC1}" srcOrd="0" destOrd="0" presId="urn:microsoft.com/office/officeart/2005/8/layout/hierarchy2"/>
    <dgm:cxn modelId="{2EBCF9F2-3368-1241-A17F-1FB27FCFC23B}" type="presParOf" srcId="{0DF5B560-C080-4C15-BD8F-DBA50A26318A}" destId="{2784FCE2-2DE2-4D96-8032-94AC36D25D8D}" srcOrd="1" destOrd="0" presId="urn:microsoft.com/office/officeart/2005/8/layout/hierarchy2"/>
    <dgm:cxn modelId="{A4CDD98A-59B2-6F48-AD2B-3DBE977579E2}" type="presParOf" srcId="{2784FCE2-2DE2-4D96-8032-94AC36D25D8D}" destId="{134C6FCD-C0EC-42AD-B3D2-BAE523C5FD78}" srcOrd="0" destOrd="0" presId="urn:microsoft.com/office/officeart/2005/8/layout/hierarchy2"/>
    <dgm:cxn modelId="{9CC26E18-F659-E64F-B82E-CFA91AAC9536}" type="presParOf" srcId="{134C6FCD-C0EC-42AD-B3D2-BAE523C5FD78}" destId="{4CF79AFB-CCC6-49C9-A02D-7EE59ED8ACDB}" srcOrd="0" destOrd="0" presId="urn:microsoft.com/office/officeart/2005/8/layout/hierarchy2"/>
    <dgm:cxn modelId="{6388E3D6-9D7B-1141-B6DD-B6D16FAC30AC}" type="presParOf" srcId="{2784FCE2-2DE2-4D96-8032-94AC36D25D8D}" destId="{D77CB92E-CA6C-4B69-BFC9-E2C3A0774FB0}" srcOrd="1" destOrd="0" presId="urn:microsoft.com/office/officeart/2005/8/layout/hierarchy2"/>
    <dgm:cxn modelId="{86DD2E68-40D1-D947-9191-32EBED5F4393}" type="presParOf" srcId="{D77CB92E-CA6C-4B69-BFC9-E2C3A0774FB0}" destId="{0D5D313E-8EA9-496E-B38B-C97ED13E9D96}" srcOrd="0" destOrd="0" presId="urn:microsoft.com/office/officeart/2005/8/layout/hierarchy2"/>
    <dgm:cxn modelId="{D63E39AC-DA44-9742-897D-87DB117DE154}" type="presParOf" srcId="{D77CB92E-CA6C-4B69-BFC9-E2C3A0774FB0}" destId="{F46FD270-977B-42FB-82D0-931447D2D3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57F59-E279-4CE6-ACD4-65F3EDDF90AB}">
      <dsp:nvSpPr>
        <dsp:cNvPr id="0" name=""/>
        <dsp:cNvSpPr/>
      </dsp:nvSpPr>
      <dsp:spPr>
        <a:xfrm>
          <a:off x="0" y="2336380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0</a:t>
          </a:r>
          <a:endParaRPr lang="en-US" sz="2400" b="1" kern="1200" dirty="0"/>
        </a:p>
      </dsp:txBody>
      <dsp:txXfrm>
        <a:off x="56174" y="2389158"/>
        <a:ext cx="271233" cy="254837"/>
      </dsp:txXfrm>
    </dsp:sp>
    <dsp:sp modelId="{8460108C-CCFC-4F9E-9AC0-AD03C9C86935}">
      <dsp:nvSpPr>
        <dsp:cNvPr id="0" name=""/>
        <dsp:cNvSpPr/>
      </dsp:nvSpPr>
      <dsp:spPr>
        <a:xfrm rot="17416899">
          <a:off x="-103578" y="1811119"/>
          <a:ext cx="1491233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491233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604757" y="1779908"/>
        <a:ext cx="74561" cy="74561"/>
      </dsp:txXfrm>
    </dsp:sp>
    <dsp:sp modelId="{D492E33F-8AB3-4DED-AFF2-C743BFA8795A}">
      <dsp:nvSpPr>
        <dsp:cNvPr id="0" name=""/>
        <dsp:cNvSpPr/>
      </dsp:nvSpPr>
      <dsp:spPr>
        <a:xfrm>
          <a:off x="900495" y="937603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</a:t>
          </a:r>
          <a:endParaRPr lang="en-US" sz="2400" b="1" kern="1200" dirty="0"/>
        </a:p>
      </dsp:txBody>
      <dsp:txXfrm>
        <a:off x="956669" y="990381"/>
        <a:ext cx="271233" cy="254837"/>
      </dsp:txXfrm>
    </dsp:sp>
    <dsp:sp modelId="{CF7E8FA4-197E-4C09-ADD3-F150C677F237}">
      <dsp:nvSpPr>
        <dsp:cNvPr id="0" name=""/>
        <dsp:cNvSpPr/>
      </dsp:nvSpPr>
      <dsp:spPr>
        <a:xfrm rot="19076717">
          <a:off x="1144671" y="749085"/>
          <a:ext cx="1082783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082783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1658993" y="728085"/>
        <a:ext cx="54139" cy="54139"/>
      </dsp:txXfrm>
    </dsp:sp>
    <dsp:sp modelId="{DA287B25-1086-4EAF-8FBD-5D78C878815B}">
      <dsp:nvSpPr>
        <dsp:cNvPr id="0" name=""/>
        <dsp:cNvSpPr/>
      </dsp:nvSpPr>
      <dsp:spPr>
        <a:xfrm>
          <a:off x="2088049" y="212312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0</a:t>
          </a:r>
          <a:endParaRPr lang="en-US" sz="2400" b="1" kern="1200" dirty="0"/>
        </a:p>
      </dsp:txBody>
      <dsp:txXfrm>
        <a:off x="2144223" y="265090"/>
        <a:ext cx="271233" cy="254837"/>
      </dsp:txXfrm>
    </dsp:sp>
    <dsp:sp modelId="{448549DD-13D8-4660-AA4A-4E435C79B4F6}">
      <dsp:nvSpPr>
        <dsp:cNvPr id="0" name=""/>
        <dsp:cNvSpPr/>
      </dsp:nvSpPr>
      <dsp:spPr>
        <a:xfrm rot="20814137">
          <a:off x="2459735" y="282826"/>
          <a:ext cx="914451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914451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4099" y="266034"/>
        <a:ext cx="45722" cy="45722"/>
      </dsp:txXfrm>
    </dsp:sp>
    <dsp:sp modelId="{8C799759-D972-495E-A1BD-060B5D704C1D}">
      <dsp:nvSpPr>
        <dsp:cNvPr id="0" name=""/>
        <dsp:cNvSpPr/>
      </dsp:nvSpPr>
      <dsp:spPr>
        <a:xfrm>
          <a:off x="3362292" y="5085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</a:t>
          </a:r>
          <a:endParaRPr lang="en-US" sz="2400" b="1" kern="1200" dirty="0"/>
        </a:p>
      </dsp:txBody>
      <dsp:txXfrm>
        <a:off x="3418466" y="57863"/>
        <a:ext cx="271233" cy="254837"/>
      </dsp:txXfrm>
    </dsp:sp>
    <dsp:sp modelId="{5CE58185-D0D1-44CA-BF5E-CFB27FB3E1EA}">
      <dsp:nvSpPr>
        <dsp:cNvPr id="0" name=""/>
        <dsp:cNvSpPr/>
      </dsp:nvSpPr>
      <dsp:spPr>
        <a:xfrm rot="785863">
          <a:off x="2459735" y="490052"/>
          <a:ext cx="914451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914451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4099" y="473260"/>
        <a:ext cx="45722" cy="45722"/>
      </dsp:txXfrm>
    </dsp:sp>
    <dsp:sp modelId="{5142B47E-C599-4F51-A6B9-ABFE5844238F}">
      <dsp:nvSpPr>
        <dsp:cNvPr id="0" name=""/>
        <dsp:cNvSpPr/>
      </dsp:nvSpPr>
      <dsp:spPr>
        <a:xfrm>
          <a:off x="3362292" y="419538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</a:t>
          </a:r>
          <a:endParaRPr lang="en-US" sz="2400" b="1" kern="1200" dirty="0"/>
        </a:p>
      </dsp:txBody>
      <dsp:txXfrm>
        <a:off x="3418466" y="472316"/>
        <a:ext cx="271233" cy="254837"/>
      </dsp:txXfrm>
    </dsp:sp>
    <dsp:sp modelId="{C660532F-FAA9-4822-9028-C8F8F4747994}">
      <dsp:nvSpPr>
        <dsp:cNvPr id="0" name=""/>
        <dsp:cNvSpPr/>
      </dsp:nvSpPr>
      <dsp:spPr>
        <a:xfrm>
          <a:off x="3745873" y="593665"/>
          <a:ext cx="724635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724635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0075" y="581619"/>
        <a:ext cx="36231" cy="36231"/>
      </dsp:txXfrm>
    </dsp:sp>
    <dsp:sp modelId="{A2046C5B-53CD-446B-BD31-36B481D58F53}">
      <dsp:nvSpPr>
        <dsp:cNvPr id="0" name=""/>
        <dsp:cNvSpPr/>
      </dsp:nvSpPr>
      <dsp:spPr>
        <a:xfrm>
          <a:off x="4470509" y="419538"/>
          <a:ext cx="1266890" cy="360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0-1-0-3</a:t>
          </a:r>
          <a:endParaRPr lang="en-US" sz="2400" b="1" kern="1200" dirty="0"/>
        </a:p>
      </dsp:txBody>
      <dsp:txXfrm>
        <a:off x="4481065" y="430094"/>
        <a:ext cx="1245778" cy="339281"/>
      </dsp:txXfrm>
    </dsp:sp>
    <dsp:sp modelId="{CC540C82-596C-4641-8311-F658B453D6F1}">
      <dsp:nvSpPr>
        <dsp:cNvPr id="0" name=""/>
        <dsp:cNvSpPr/>
      </dsp:nvSpPr>
      <dsp:spPr>
        <a:xfrm rot="41251">
          <a:off x="1284047" y="1116554"/>
          <a:ext cx="804030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804030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1665962" y="1102523"/>
        <a:ext cx="40201" cy="40201"/>
      </dsp:txXfrm>
    </dsp:sp>
    <dsp:sp modelId="{901FB254-67A4-46DE-8A70-6CB1CEF4DB3D}">
      <dsp:nvSpPr>
        <dsp:cNvPr id="0" name=""/>
        <dsp:cNvSpPr/>
      </dsp:nvSpPr>
      <dsp:spPr>
        <a:xfrm>
          <a:off x="2088049" y="947251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</a:t>
          </a:r>
          <a:endParaRPr lang="en-US" sz="2400" b="1" kern="1200" dirty="0"/>
        </a:p>
      </dsp:txBody>
      <dsp:txXfrm>
        <a:off x="2144223" y="1000029"/>
        <a:ext cx="271233" cy="254837"/>
      </dsp:txXfrm>
    </dsp:sp>
    <dsp:sp modelId="{78CC6F44-7A56-4C7E-9B4D-6CDF33A8DA80}">
      <dsp:nvSpPr>
        <dsp:cNvPr id="0" name=""/>
        <dsp:cNvSpPr/>
      </dsp:nvSpPr>
      <dsp:spPr>
        <a:xfrm rot="21165173">
          <a:off x="2468044" y="1064748"/>
          <a:ext cx="897834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897834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4515" y="1048371"/>
        <a:ext cx="44891" cy="44891"/>
      </dsp:txXfrm>
    </dsp:sp>
    <dsp:sp modelId="{17A2729B-462F-4F67-8AB3-4137DF6AA160}">
      <dsp:nvSpPr>
        <dsp:cNvPr id="0" name=""/>
        <dsp:cNvSpPr/>
      </dsp:nvSpPr>
      <dsp:spPr>
        <a:xfrm>
          <a:off x="3362292" y="833990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</a:t>
          </a:r>
          <a:endParaRPr lang="en-US" sz="2400" b="1" kern="1200" dirty="0"/>
        </a:p>
      </dsp:txBody>
      <dsp:txXfrm>
        <a:off x="3418466" y="886768"/>
        <a:ext cx="271233" cy="254837"/>
      </dsp:txXfrm>
    </dsp:sp>
    <dsp:sp modelId="{376BC9B6-A7FC-4E05-82AD-19F8B6274CC3}">
      <dsp:nvSpPr>
        <dsp:cNvPr id="0" name=""/>
        <dsp:cNvSpPr/>
      </dsp:nvSpPr>
      <dsp:spPr>
        <a:xfrm rot="2523283">
          <a:off x="1144671" y="1474376"/>
          <a:ext cx="1082783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082783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1658993" y="1453376"/>
        <a:ext cx="54139" cy="54139"/>
      </dsp:txXfrm>
    </dsp:sp>
    <dsp:sp modelId="{B0FFFA78-037E-49A0-94C0-5C770DF2DEA6}">
      <dsp:nvSpPr>
        <dsp:cNvPr id="0" name=""/>
        <dsp:cNvSpPr/>
      </dsp:nvSpPr>
      <dsp:spPr>
        <a:xfrm>
          <a:off x="2088049" y="1662895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</a:t>
          </a:r>
          <a:endParaRPr lang="en-US" sz="2400" b="1" kern="1200" dirty="0"/>
        </a:p>
      </dsp:txBody>
      <dsp:txXfrm>
        <a:off x="2144223" y="1715673"/>
        <a:ext cx="271233" cy="254837"/>
      </dsp:txXfrm>
    </dsp:sp>
    <dsp:sp modelId="{D5D3C804-C7A5-4946-A924-7E0AACC16B79}">
      <dsp:nvSpPr>
        <dsp:cNvPr id="0" name=""/>
        <dsp:cNvSpPr/>
      </dsp:nvSpPr>
      <dsp:spPr>
        <a:xfrm rot="20102759">
          <a:off x="2425776" y="1629796"/>
          <a:ext cx="982369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982369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2402" y="1611306"/>
        <a:ext cx="49118" cy="49118"/>
      </dsp:txXfrm>
    </dsp:sp>
    <dsp:sp modelId="{ECFE1707-69F4-445C-84EA-F8CE777E772E}">
      <dsp:nvSpPr>
        <dsp:cNvPr id="0" name=""/>
        <dsp:cNvSpPr/>
      </dsp:nvSpPr>
      <dsp:spPr>
        <a:xfrm>
          <a:off x="3362292" y="1248443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</a:t>
          </a:r>
          <a:endParaRPr lang="en-US" sz="2400" b="1" kern="1200" dirty="0"/>
        </a:p>
      </dsp:txBody>
      <dsp:txXfrm>
        <a:off x="3418466" y="1301221"/>
        <a:ext cx="271233" cy="254837"/>
      </dsp:txXfrm>
    </dsp:sp>
    <dsp:sp modelId="{2C864173-BFF1-4ADF-AE3E-C45DF697883B}">
      <dsp:nvSpPr>
        <dsp:cNvPr id="0" name=""/>
        <dsp:cNvSpPr/>
      </dsp:nvSpPr>
      <dsp:spPr>
        <a:xfrm>
          <a:off x="2471630" y="1837022"/>
          <a:ext cx="890661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890661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4694" y="1820825"/>
        <a:ext cx="44533" cy="44533"/>
      </dsp:txXfrm>
    </dsp:sp>
    <dsp:sp modelId="{14FF9E1B-4625-46A8-A949-1954554F7D6E}">
      <dsp:nvSpPr>
        <dsp:cNvPr id="0" name=""/>
        <dsp:cNvSpPr/>
      </dsp:nvSpPr>
      <dsp:spPr>
        <a:xfrm>
          <a:off x="3362292" y="1662895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</a:t>
          </a:r>
          <a:endParaRPr lang="en-US" sz="2400" b="1" kern="1200" dirty="0"/>
        </a:p>
      </dsp:txBody>
      <dsp:txXfrm>
        <a:off x="3418466" y="1715673"/>
        <a:ext cx="271233" cy="254837"/>
      </dsp:txXfrm>
    </dsp:sp>
    <dsp:sp modelId="{6D5575DA-B6CF-488C-8507-F04BC7CA2F5F}">
      <dsp:nvSpPr>
        <dsp:cNvPr id="0" name=""/>
        <dsp:cNvSpPr/>
      </dsp:nvSpPr>
      <dsp:spPr>
        <a:xfrm rot="1497241">
          <a:off x="2425776" y="2044248"/>
          <a:ext cx="982369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982369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2402" y="2025759"/>
        <a:ext cx="49118" cy="49118"/>
      </dsp:txXfrm>
    </dsp:sp>
    <dsp:sp modelId="{D037A615-A265-46B0-8792-2CA5B8E64303}">
      <dsp:nvSpPr>
        <dsp:cNvPr id="0" name=""/>
        <dsp:cNvSpPr/>
      </dsp:nvSpPr>
      <dsp:spPr>
        <a:xfrm>
          <a:off x="3362292" y="2077347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</a:t>
          </a:r>
          <a:endParaRPr lang="en-US" sz="2400" b="1" kern="1200" dirty="0"/>
        </a:p>
      </dsp:txBody>
      <dsp:txXfrm>
        <a:off x="3418466" y="2130125"/>
        <a:ext cx="271233" cy="254837"/>
      </dsp:txXfrm>
    </dsp:sp>
    <dsp:sp modelId="{A945EB94-4422-4BD8-9A0D-22054A90DE66}">
      <dsp:nvSpPr>
        <dsp:cNvPr id="0" name=""/>
        <dsp:cNvSpPr/>
      </dsp:nvSpPr>
      <dsp:spPr>
        <a:xfrm>
          <a:off x="3745873" y="2251475"/>
          <a:ext cx="724635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724635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0075" y="2239428"/>
        <a:ext cx="36231" cy="36231"/>
      </dsp:txXfrm>
    </dsp:sp>
    <dsp:sp modelId="{6C680EAC-B826-4088-A9A7-47ADD635F13A}">
      <dsp:nvSpPr>
        <dsp:cNvPr id="0" name=""/>
        <dsp:cNvSpPr/>
      </dsp:nvSpPr>
      <dsp:spPr>
        <a:xfrm>
          <a:off x="4470509" y="2077347"/>
          <a:ext cx="1266890" cy="360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0-1-3-3</a:t>
          </a:r>
          <a:endParaRPr lang="en-US" sz="2400" b="1" kern="1200" dirty="0"/>
        </a:p>
      </dsp:txBody>
      <dsp:txXfrm>
        <a:off x="4481065" y="2087903"/>
        <a:ext cx="1245778" cy="339281"/>
      </dsp:txXfrm>
    </dsp:sp>
    <dsp:sp modelId="{77F3DB55-5CBD-49CF-8D1E-ABC5EB0C8B34}">
      <dsp:nvSpPr>
        <dsp:cNvPr id="0" name=""/>
        <dsp:cNvSpPr/>
      </dsp:nvSpPr>
      <dsp:spPr>
        <a:xfrm rot="4183101">
          <a:off x="-103578" y="3209896"/>
          <a:ext cx="1491233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491233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604757" y="3178684"/>
        <a:ext cx="74561" cy="74561"/>
      </dsp:txXfrm>
    </dsp:sp>
    <dsp:sp modelId="{53CBA882-20AB-4069-962B-E28E3B08DFB9}">
      <dsp:nvSpPr>
        <dsp:cNvPr id="0" name=""/>
        <dsp:cNvSpPr/>
      </dsp:nvSpPr>
      <dsp:spPr>
        <a:xfrm>
          <a:off x="900495" y="3735157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</a:t>
          </a:r>
          <a:endParaRPr lang="en-US" sz="2400" b="1" kern="1200" dirty="0"/>
        </a:p>
      </dsp:txBody>
      <dsp:txXfrm>
        <a:off x="956669" y="3787935"/>
        <a:ext cx="271233" cy="254837"/>
      </dsp:txXfrm>
    </dsp:sp>
    <dsp:sp modelId="{25EC65FD-93E7-4605-97CA-CD647D3A18D9}">
      <dsp:nvSpPr>
        <dsp:cNvPr id="0" name=""/>
        <dsp:cNvSpPr/>
      </dsp:nvSpPr>
      <dsp:spPr>
        <a:xfrm rot="18847514">
          <a:off x="1108686" y="3494832"/>
          <a:ext cx="1154753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154753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1657193" y="3472032"/>
        <a:ext cx="57737" cy="57737"/>
      </dsp:txXfrm>
    </dsp:sp>
    <dsp:sp modelId="{38B88901-53B3-43DC-8E7D-18982B23DB15}">
      <dsp:nvSpPr>
        <dsp:cNvPr id="0" name=""/>
        <dsp:cNvSpPr/>
      </dsp:nvSpPr>
      <dsp:spPr>
        <a:xfrm>
          <a:off x="2088049" y="2906252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</a:t>
          </a:r>
          <a:endParaRPr lang="en-US" sz="2400" b="1" kern="1200" dirty="0"/>
        </a:p>
      </dsp:txBody>
      <dsp:txXfrm>
        <a:off x="2144223" y="2959030"/>
        <a:ext cx="271233" cy="254837"/>
      </dsp:txXfrm>
    </dsp:sp>
    <dsp:sp modelId="{7DAD3095-5D49-45C4-818D-4B444BA7B0EC}">
      <dsp:nvSpPr>
        <dsp:cNvPr id="0" name=""/>
        <dsp:cNvSpPr/>
      </dsp:nvSpPr>
      <dsp:spPr>
        <a:xfrm rot="20102759">
          <a:off x="2425776" y="2873153"/>
          <a:ext cx="982369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982369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2402" y="2854663"/>
        <a:ext cx="49118" cy="49118"/>
      </dsp:txXfrm>
    </dsp:sp>
    <dsp:sp modelId="{D671A21B-D043-4575-AEBC-D3297548945F}">
      <dsp:nvSpPr>
        <dsp:cNvPr id="0" name=""/>
        <dsp:cNvSpPr/>
      </dsp:nvSpPr>
      <dsp:spPr>
        <a:xfrm>
          <a:off x="3362292" y="2491800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0</a:t>
          </a:r>
          <a:endParaRPr lang="en-US" sz="2400" b="1" kern="1200" dirty="0"/>
        </a:p>
      </dsp:txBody>
      <dsp:txXfrm>
        <a:off x="3418466" y="2544578"/>
        <a:ext cx="271233" cy="254837"/>
      </dsp:txXfrm>
    </dsp:sp>
    <dsp:sp modelId="{C7A2B068-4BF8-4558-BAA0-753F753BAB2F}">
      <dsp:nvSpPr>
        <dsp:cNvPr id="0" name=""/>
        <dsp:cNvSpPr/>
      </dsp:nvSpPr>
      <dsp:spPr>
        <a:xfrm>
          <a:off x="2471630" y="3080379"/>
          <a:ext cx="890661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890661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4694" y="3064182"/>
        <a:ext cx="44533" cy="44533"/>
      </dsp:txXfrm>
    </dsp:sp>
    <dsp:sp modelId="{B59AA0B7-645D-4409-8E7C-10A0B58462D5}">
      <dsp:nvSpPr>
        <dsp:cNvPr id="0" name=""/>
        <dsp:cNvSpPr/>
      </dsp:nvSpPr>
      <dsp:spPr>
        <a:xfrm>
          <a:off x="3362292" y="2906252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</a:t>
          </a:r>
          <a:endParaRPr lang="en-US" sz="2400" b="1" kern="1200" dirty="0"/>
        </a:p>
      </dsp:txBody>
      <dsp:txXfrm>
        <a:off x="3418466" y="2959030"/>
        <a:ext cx="271233" cy="254837"/>
      </dsp:txXfrm>
    </dsp:sp>
    <dsp:sp modelId="{75F88DDA-5EAD-4F19-B776-E9380209A68F}">
      <dsp:nvSpPr>
        <dsp:cNvPr id="0" name=""/>
        <dsp:cNvSpPr/>
      </dsp:nvSpPr>
      <dsp:spPr>
        <a:xfrm rot="1497241">
          <a:off x="2425776" y="3287606"/>
          <a:ext cx="982369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982369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2402" y="3269116"/>
        <a:ext cx="49118" cy="49118"/>
      </dsp:txXfrm>
    </dsp:sp>
    <dsp:sp modelId="{4F879585-D25E-434C-821C-4DF384BD3716}">
      <dsp:nvSpPr>
        <dsp:cNvPr id="0" name=""/>
        <dsp:cNvSpPr/>
      </dsp:nvSpPr>
      <dsp:spPr>
        <a:xfrm>
          <a:off x="3362292" y="3320705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</a:t>
          </a:r>
          <a:endParaRPr lang="en-US" sz="2400" b="1" kern="1200" dirty="0"/>
        </a:p>
      </dsp:txBody>
      <dsp:txXfrm>
        <a:off x="3418466" y="3373483"/>
        <a:ext cx="271233" cy="254837"/>
      </dsp:txXfrm>
    </dsp:sp>
    <dsp:sp modelId="{A9F63E2E-AC73-44C5-A292-86133E8D213E}">
      <dsp:nvSpPr>
        <dsp:cNvPr id="0" name=""/>
        <dsp:cNvSpPr/>
      </dsp:nvSpPr>
      <dsp:spPr>
        <a:xfrm>
          <a:off x="3745873" y="3494832"/>
          <a:ext cx="724635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724635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0075" y="3482785"/>
        <a:ext cx="36231" cy="36231"/>
      </dsp:txXfrm>
    </dsp:sp>
    <dsp:sp modelId="{856D65BB-548E-4307-84B1-01EFC820ECBE}">
      <dsp:nvSpPr>
        <dsp:cNvPr id="0" name=""/>
        <dsp:cNvSpPr/>
      </dsp:nvSpPr>
      <dsp:spPr>
        <a:xfrm>
          <a:off x="4470509" y="3320705"/>
          <a:ext cx="1266890" cy="360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0-3-1-3</a:t>
          </a:r>
          <a:endParaRPr lang="en-US" sz="2400" b="1" kern="1200" dirty="0"/>
        </a:p>
      </dsp:txBody>
      <dsp:txXfrm>
        <a:off x="4481065" y="3331261"/>
        <a:ext cx="1245778" cy="339281"/>
      </dsp:txXfrm>
    </dsp:sp>
    <dsp:sp modelId="{9EDEC44D-0C30-4F75-A0B9-BB916B346590}">
      <dsp:nvSpPr>
        <dsp:cNvPr id="0" name=""/>
        <dsp:cNvSpPr/>
      </dsp:nvSpPr>
      <dsp:spPr>
        <a:xfrm>
          <a:off x="1284076" y="3909284"/>
          <a:ext cx="803972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803972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1665963" y="3895254"/>
        <a:ext cx="40198" cy="40198"/>
      </dsp:txXfrm>
    </dsp:sp>
    <dsp:sp modelId="{59E40169-6C49-47DF-BC73-4094A43B27FF}">
      <dsp:nvSpPr>
        <dsp:cNvPr id="0" name=""/>
        <dsp:cNvSpPr/>
      </dsp:nvSpPr>
      <dsp:spPr>
        <a:xfrm>
          <a:off x="2088049" y="3735157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</a:t>
          </a:r>
          <a:endParaRPr lang="en-US" sz="2400" b="1" kern="1200" dirty="0"/>
        </a:p>
      </dsp:txBody>
      <dsp:txXfrm>
        <a:off x="2144223" y="3787935"/>
        <a:ext cx="271233" cy="254837"/>
      </dsp:txXfrm>
    </dsp:sp>
    <dsp:sp modelId="{05BF1082-053A-44E1-8161-6FF1CFA88DF0}">
      <dsp:nvSpPr>
        <dsp:cNvPr id="0" name=""/>
        <dsp:cNvSpPr/>
      </dsp:nvSpPr>
      <dsp:spPr>
        <a:xfrm>
          <a:off x="2471630" y="3909284"/>
          <a:ext cx="890661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890661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4694" y="3893087"/>
        <a:ext cx="44533" cy="44533"/>
      </dsp:txXfrm>
    </dsp:sp>
    <dsp:sp modelId="{7332150D-1C55-4233-A309-75D625739BAB}">
      <dsp:nvSpPr>
        <dsp:cNvPr id="0" name=""/>
        <dsp:cNvSpPr/>
      </dsp:nvSpPr>
      <dsp:spPr>
        <a:xfrm>
          <a:off x="3362292" y="3735157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</a:t>
          </a:r>
          <a:endParaRPr lang="en-US" sz="2400" b="1" kern="1200" dirty="0"/>
        </a:p>
      </dsp:txBody>
      <dsp:txXfrm>
        <a:off x="3418466" y="3787935"/>
        <a:ext cx="271233" cy="254837"/>
      </dsp:txXfrm>
    </dsp:sp>
    <dsp:sp modelId="{5EF5B0EB-8692-4CAE-A5D9-70061347F265}">
      <dsp:nvSpPr>
        <dsp:cNvPr id="0" name=""/>
        <dsp:cNvSpPr/>
      </dsp:nvSpPr>
      <dsp:spPr>
        <a:xfrm rot="2752486">
          <a:off x="1108686" y="4323737"/>
          <a:ext cx="1154753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154753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1657193" y="4300937"/>
        <a:ext cx="57737" cy="57737"/>
      </dsp:txXfrm>
    </dsp:sp>
    <dsp:sp modelId="{4E6A6E13-282F-43FD-84C7-F8511111CC6C}">
      <dsp:nvSpPr>
        <dsp:cNvPr id="0" name=""/>
        <dsp:cNvSpPr/>
      </dsp:nvSpPr>
      <dsp:spPr>
        <a:xfrm>
          <a:off x="2088049" y="4564062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</a:t>
          </a:r>
          <a:endParaRPr lang="en-US" sz="2400" b="1" kern="1200" dirty="0"/>
        </a:p>
      </dsp:txBody>
      <dsp:txXfrm>
        <a:off x="2144223" y="4616840"/>
        <a:ext cx="271233" cy="254837"/>
      </dsp:txXfrm>
    </dsp:sp>
    <dsp:sp modelId="{22E7BBD1-A441-4C23-8C87-4BF14AAC3738}">
      <dsp:nvSpPr>
        <dsp:cNvPr id="0" name=""/>
        <dsp:cNvSpPr/>
      </dsp:nvSpPr>
      <dsp:spPr>
        <a:xfrm rot="20102759">
          <a:off x="2425776" y="4530963"/>
          <a:ext cx="982369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982369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2402" y="4512473"/>
        <a:ext cx="49118" cy="49118"/>
      </dsp:txXfrm>
    </dsp:sp>
    <dsp:sp modelId="{8E72C213-2808-400C-B33E-6F3715A9CB42}">
      <dsp:nvSpPr>
        <dsp:cNvPr id="0" name=""/>
        <dsp:cNvSpPr/>
      </dsp:nvSpPr>
      <dsp:spPr>
        <a:xfrm>
          <a:off x="3362292" y="4149609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</a:t>
          </a:r>
          <a:endParaRPr lang="en-US" sz="2400" b="1" kern="1200" dirty="0"/>
        </a:p>
      </dsp:txBody>
      <dsp:txXfrm>
        <a:off x="3418466" y="4202387"/>
        <a:ext cx="271233" cy="254837"/>
      </dsp:txXfrm>
    </dsp:sp>
    <dsp:sp modelId="{A8B322E4-A594-44AF-A960-C46CBDF54434}">
      <dsp:nvSpPr>
        <dsp:cNvPr id="0" name=""/>
        <dsp:cNvSpPr/>
      </dsp:nvSpPr>
      <dsp:spPr>
        <a:xfrm>
          <a:off x="2471630" y="4738189"/>
          <a:ext cx="890661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890661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4694" y="4721992"/>
        <a:ext cx="44533" cy="44533"/>
      </dsp:txXfrm>
    </dsp:sp>
    <dsp:sp modelId="{316D7DC7-60FD-4794-8DCF-7D5504F36FFC}">
      <dsp:nvSpPr>
        <dsp:cNvPr id="0" name=""/>
        <dsp:cNvSpPr/>
      </dsp:nvSpPr>
      <dsp:spPr>
        <a:xfrm>
          <a:off x="3362292" y="4564062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</a:t>
          </a:r>
          <a:endParaRPr lang="en-US" sz="2400" b="1" kern="1200" dirty="0"/>
        </a:p>
      </dsp:txBody>
      <dsp:txXfrm>
        <a:off x="3418466" y="4616840"/>
        <a:ext cx="271233" cy="254837"/>
      </dsp:txXfrm>
    </dsp:sp>
    <dsp:sp modelId="{78E1431A-0C5C-4706-996E-00D00A225535}">
      <dsp:nvSpPr>
        <dsp:cNvPr id="0" name=""/>
        <dsp:cNvSpPr/>
      </dsp:nvSpPr>
      <dsp:spPr>
        <a:xfrm rot="1497241">
          <a:off x="2425776" y="4945415"/>
          <a:ext cx="982369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982369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2892402" y="4926926"/>
        <a:ext cx="49118" cy="49118"/>
      </dsp:txXfrm>
    </dsp:sp>
    <dsp:sp modelId="{77FD7C1D-5057-4045-951D-B2F90F9C1AC1}">
      <dsp:nvSpPr>
        <dsp:cNvPr id="0" name=""/>
        <dsp:cNvSpPr/>
      </dsp:nvSpPr>
      <dsp:spPr>
        <a:xfrm>
          <a:off x="3362292" y="4978514"/>
          <a:ext cx="383581" cy="360393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</a:t>
          </a:r>
          <a:endParaRPr lang="en-US" sz="2400" b="1" kern="1200" dirty="0"/>
        </a:p>
      </dsp:txBody>
      <dsp:txXfrm>
        <a:off x="3418466" y="5031292"/>
        <a:ext cx="271233" cy="254837"/>
      </dsp:txXfrm>
    </dsp:sp>
    <dsp:sp modelId="{134C6FCD-C0EC-42AD-B3D2-BAE523C5FD78}">
      <dsp:nvSpPr>
        <dsp:cNvPr id="0" name=""/>
        <dsp:cNvSpPr/>
      </dsp:nvSpPr>
      <dsp:spPr>
        <a:xfrm>
          <a:off x="3745873" y="5152641"/>
          <a:ext cx="724635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724635" y="606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0075" y="5140595"/>
        <a:ext cx="36231" cy="36231"/>
      </dsp:txXfrm>
    </dsp:sp>
    <dsp:sp modelId="{0D5D313E-8EA9-496E-B38B-C97ED13E9D96}">
      <dsp:nvSpPr>
        <dsp:cNvPr id="0" name=""/>
        <dsp:cNvSpPr/>
      </dsp:nvSpPr>
      <dsp:spPr>
        <a:xfrm>
          <a:off x="4470509" y="4978514"/>
          <a:ext cx="1266890" cy="360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0-3-3-3</a:t>
          </a:r>
          <a:endParaRPr lang="en-US" sz="2100" b="1" kern="1200" dirty="0"/>
        </a:p>
      </dsp:txBody>
      <dsp:txXfrm>
        <a:off x="4481065" y="4989070"/>
        <a:ext cx="1245778" cy="339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31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31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31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4BF71-B748-6C43-BEEF-F0CE4E32F0DD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C569E-83F6-9848-B8AB-F57FA9B50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5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(6/3/13 19:12) -----</a:t>
            </a:r>
          </a:p>
          <a:p>
            <a:r>
              <a:rPr lang="en-US"/>
              <a:t>hello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569E-83F6-9848-B8AB-F57FA9B50743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569E-83F6-9848-B8AB-F57FA9B50743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9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FE7D661-1836-44F7-8FAF-35E8F866ECD3}" type="datetime1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3CEC41E-48BD-4881-B6FF-D82EEBBCD90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9.wmf"/><Relationship Id="rId9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8.wmf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6.wmf"/><Relationship Id="rId19" Type="http://schemas.openxmlformats.org/officeDocument/2006/relationships/image" Target="../media/image30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1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38.wmf"/><Relationship Id="rId9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41.bin"/><Relationship Id="rId18" Type="http://schemas.openxmlformats.org/officeDocument/2006/relationships/oleObject" Target="../embeddings/oleObject44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26.wmf"/><Relationship Id="rId19" Type="http://schemas.openxmlformats.org/officeDocument/2006/relationships/image" Target="../media/image30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51.bin"/><Relationship Id="rId3" Type="http://schemas.openxmlformats.org/officeDocument/2006/relationships/diagramData" Target="../diagrams/data1.xml"/><Relationship Id="rId21" Type="http://schemas.openxmlformats.org/officeDocument/2006/relationships/oleObject" Target="../embeddings/oleObject53.bin"/><Relationship Id="rId7" Type="http://schemas.microsoft.com/office/2007/relationships/diagramDrawing" Target="../diagrams/drawing1.xml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9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wmf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7.wmf"/><Relationship Id="rId23" Type="http://schemas.openxmlformats.org/officeDocument/2006/relationships/oleObject" Target="../embeddings/oleObject54.bin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29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49.bin"/><Relationship Id="rId22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61.bin"/><Relationship Id="rId18" Type="http://schemas.openxmlformats.org/officeDocument/2006/relationships/oleObject" Target="../embeddings/oleObject64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26.wmf"/><Relationship Id="rId19" Type="http://schemas.openxmlformats.org/officeDocument/2006/relationships/image" Target="../media/image30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.png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68.bin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luca/cs174/notes/note9.ps" TargetMode="External"/><Relationship Id="rId2" Type="http://schemas.openxmlformats.org/officeDocument/2006/relationships/hyperlink" Target="http://www.cs.berkeley.edu/~luca/cs174/notes/note8.p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Random Walks and Markov Chains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1"/>
            <a:ext cx="6477000" cy="1673701"/>
          </a:xfrm>
        </p:spPr>
        <p:txBody>
          <a:bodyPr>
            <a:normAutofit/>
          </a:bodyPr>
          <a:lstStyle/>
          <a:p>
            <a:r>
              <a:rPr lang="en-US" dirty="0" smtClean="0"/>
              <a:t>Nimantha </a:t>
            </a:r>
            <a:r>
              <a:rPr lang="en-US" dirty="0" err="1" smtClean="0"/>
              <a:t>Thushan</a:t>
            </a:r>
            <a:r>
              <a:rPr lang="en-US" dirty="0" smtClean="0"/>
              <a:t> Baranasuriya</a:t>
            </a:r>
          </a:p>
          <a:p>
            <a:r>
              <a:rPr lang="en-US" dirty="0" err="1" smtClean="0"/>
              <a:t>Girisha</a:t>
            </a:r>
            <a:r>
              <a:rPr lang="en-US" dirty="0" smtClean="0"/>
              <a:t> </a:t>
            </a:r>
            <a:r>
              <a:rPr lang="en-US" dirty="0" err="1" smtClean="0"/>
              <a:t>Durrel</a:t>
            </a:r>
            <a:r>
              <a:rPr lang="en-US" dirty="0" smtClean="0"/>
              <a:t> De Silva</a:t>
            </a:r>
          </a:p>
          <a:p>
            <a:r>
              <a:rPr lang="en-US" dirty="0" smtClean="0"/>
              <a:t>Rahul </a:t>
            </a:r>
            <a:r>
              <a:rPr lang="en-US" dirty="0" err="1" smtClean="0"/>
              <a:t>Singhal</a:t>
            </a:r>
            <a:endParaRPr lang="en-US" dirty="0" smtClean="0"/>
          </a:p>
          <a:p>
            <a:r>
              <a:rPr lang="en-US" dirty="0" err="1" smtClean="0"/>
              <a:t>Karthik</a:t>
            </a:r>
            <a:r>
              <a:rPr lang="en-US" dirty="0" smtClean="0"/>
              <a:t> </a:t>
            </a:r>
            <a:r>
              <a:rPr lang="en-US" dirty="0" err="1" smtClean="0"/>
              <a:t>Yadati</a:t>
            </a:r>
            <a:endParaRPr lang="en-US" dirty="0" smtClean="0"/>
          </a:p>
          <a:p>
            <a:r>
              <a:rPr lang="en-US" dirty="0" err="1"/>
              <a:t>Ziling</a:t>
            </a:r>
            <a:r>
              <a:rPr lang="en-US" dirty="0"/>
              <a:t> </a:t>
            </a:r>
            <a:r>
              <a:rPr lang="en-US" dirty="0" smtClean="0"/>
              <a:t>Zhou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- Probability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92257" y="4242467"/>
            <a:ext cx="8637342" cy="2088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 err="1" smtClean="0"/>
              <a:t>R</a:t>
            </a:r>
            <a:r>
              <a:rPr lang="en-US" sz="3000" i="1" baseline="-25000" dirty="0" err="1" smtClean="0"/>
              <a:t>u</a:t>
            </a:r>
            <a:r>
              <a:rPr lang="en-US" sz="3000" i="1" dirty="0" smtClean="0"/>
              <a:t> = </a:t>
            </a:r>
            <a:r>
              <a:rPr lang="en-US" sz="3000" i="1" dirty="0" err="1" smtClean="0"/>
              <a:t>Pr</a:t>
            </a:r>
            <a:r>
              <a:rPr lang="en-US" sz="3000" i="1" dirty="0" smtClean="0"/>
              <a:t>(Alex goes home | he started at position u)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341666" y="2876761"/>
            <a:ext cx="6546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reeform 70"/>
          <p:cNvSpPr/>
          <p:nvPr/>
        </p:nvSpPr>
        <p:spPr>
          <a:xfrm>
            <a:off x="542979" y="3644372"/>
            <a:ext cx="1034366" cy="223231"/>
          </a:xfrm>
          <a:custGeom>
            <a:avLst/>
            <a:gdLst>
              <a:gd name="connsiteX0" fmla="*/ 0 w 1034366"/>
              <a:gd name="connsiteY0" fmla="*/ 65470 h 223231"/>
              <a:gd name="connsiteX1" fmla="*/ 288051 w 1034366"/>
              <a:gd name="connsiteY1" fmla="*/ 222598 h 223231"/>
              <a:gd name="connsiteX2" fmla="*/ 510636 w 1034366"/>
              <a:gd name="connsiteY2" fmla="*/ 13094 h 223231"/>
              <a:gd name="connsiteX3" fmla="*/ 811781 w 1034366"/>
              <a:gd name="connsiteY3" fmla="*/ 144034 h 223231"/>
              <a:gd name="connsiteX4" fmla="*/ 1034366 w 1034366"/>
              <a:gd name="connsiteY4" fmla="*/ 0 h 22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366" h="223231">
                <a:moveTo>
                  <a:pt x="0" y="65470"/>
                </a:moveTo>
                <a:cubicBezTo>
                  <a:pt x="101472" y="148398"/>
                  <a:pt x="202945" y="231327"/>
                  <a:pt x="288051" y="222598"/>
                </a:cubicBezTo>
                <a:cubicBezTo>
                  <a:pt x="373157" y="213869"/>
                  <a:pt x="423348" y="26188"/>
                  <a:pt x="510636" y="13094"/>
                </a:cubicBezTo>
                <a:cubicBezTo>
                  <a:pt x="597924" y="0"/>
                  <a:pt x="724493" y="146216"/>
                  <a:pt x="811781" y="144034"/>
                </a:cubicBezTo>
                <a:cubicBezTo>
                  <a:pt x="899069" y="141852"/>
                  <a:pt x="1034366" y="0"/>
                  <a:pt x="1034366" y="0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42979" y="3461792"/>
            <a:ext cx="1034366" cy="223231"/>
          </a:xfrm>
          <a:custGeom>
            <a:avLst/>
            <a:gdLst>
              <a:gd name="connsiteX0" fmla="*/ 0 w 1034366"/>
              <a:gd name="connsiteY0" fmla="*/ 65470 h 223231"/>
              <a:gd name="connsiteX1" fmla="*/ 288051 w 1034366"/>
              <a:gd name="connsiteY1" fmla="*/ 222598 h 223231"/>
              <a:gd name="connsiteX2" fmla="*/ 510636 w 1034366"/>
              <a:gd name="connsiteY2" fmla="*/ 13094 h 223231"/>
              <a:gd name="connsiteX3" fmla="*/ 811781 w 1034366"/>
              <a:gd name="connsiteY3" fmla="*/ 144034 h 223231"/>
              <a:gd name="connsiteX4" fmla="*/ 1034366 w 1034366"/>
              <a:gd name="connsiteY4" fmla="*/ 0 h 22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366" h="223231">
                <a:moveTo>
                  <a:pt x="0" y="65470"/>
                </a:moveTo>
                <a:cubicBezTo>
                  <a:pt x="101472" y="148398"/>
                  <a:pt x="202945" y="231327"/>
                  <a:pt x="288051" y="222598"/>
                </a:cubicBezTo>
                <a:cubicBezTo>
                  <a:pt x="373157" y="213869"/>
                  <a:pt x="423348" y="26188"/>
                  <a:pt x="510636" y="13094"/>
                </a:cubicBezTo>
                <a:cubicBezTo>
                  <a:pt x="597924" y="0"/>
                  <a:pt x="724493" y="146216"/>
                  <a:pt x="811781" y="144034"/>
                </a:cubicBezTo>
                <a:cubicBezTo>
                  <a:pt x="899069" y="141852"/>
                  <a:pt x="1034366" y="0"/>
                  <a:pt x="1034366" y="0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27304" y="3875202"/>
            <a:ext cx="1034366" cy="223231"/>
          </a:xfrm>
          <a:custGeom>
            <a:avLst/>
            <a:gdLst>
              <a:gd name="connsiteX0" fmla="*/ 0 w 1034366"/>
              <a:gd name="connsiteY0" fmla="*/ 65470 h 223231"/>
              <a:gd name="connsiteX1" fmla="*/ 288051 w 1034366"/>
              <a:gd name="connsiteY1" fmla="*/ 222598 h 223231"/>
              <a:gd name="connsiteX2" fmla="*/ 510636 w 1034366"/>
              <a:gd name="connsiteY2" fmla="*/ 13094 h 223231"/>
              <a:gd name="connsiteX3" fmla="*/ 811781 w 1034366"/>
              <a:gd name="connsiteY3" fmla="*/ 144034 h 223231"/>
              <a:gd name="connsiteX4" fmla="*/ 1034366 w 1034366"/>
              <a:gd name="connsiteY4" fmla="*/ 0 h 22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366" h="223231">
                <a:moveTo>
                  <a:pt x="0" y="65470"/>
                </a:moveTo>
                <a:cubicBezTo>
                  <a:pt x="101472" y="148398"/>
                  <a:pt x="202945" y="231327"/>
                  <a:pt x="288051" y="222598"/>
                </a:cubicBezTo>
                <a:cubicBezTo>
                  <a:pt x="373157" y="213869"/>
                  <a:pt x="423348" y="26188"/>
                  <a:pt x="510636" y="13094"/>
                </a:cubicBezTo>
                <a:cubicBezTo>
                  <a:pt x="597924" y="0"/>
                  <a:pt x="724493" y="146216"/>
                  <a:pt x="811781" y="144034"/>
                </a:cubicBezTo>
                <a:cubicBezTo>
                  <a:pt x="899069" y="141852"/>
                  <a:pt x="1034366" y="0"/>
                  <a:pt x="1034366" y="0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888292" y="2261341"/>
            <a:ext cx="707033" cy="6154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/>
          <p:cNvSpPr/>
          <p:nvPr/>
        </p:nvSpPr>
        <p:spPr>
          <a:xfrm>
            <a:off x="7846568" y="1816143"/>
            <a:ext cx="801130" cy="44519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137060" y="2549410"/>
            <a:ext cx="235679" cy="32735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2127255" y="2732727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039064" y="2726931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942498" y="2718565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859026" y="2718565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775554" y="2718565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678987" y="2726931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530050" y="2718565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372739" y="2718565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336940" y="2718565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65298" y="3086966"/>
            <a:ext cx="35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792316" y="3132479"/>
            <a:ext cx="35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8196371" y="3126966"/>
            <a:ext cx="35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/>
              <a:t>w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3792316" y="2064932"/>
            <a:ext cx="254500" cy="679144"/>
            <a:chOff x="3720698" y="3771082"/>
            <a:chExt cx="254500" cy="679144"/>
          </a:xfrm>
          <a:solidFill>
            <a:schemeClr val="accent2"/>
          </a:solidFill>
        </p:grpSpPr>
        <p:sp>
          <p:nvSpPr>
            <p:cNvPr id="91" name="Oval 90"/>
            <p:cNvSpPr/>
            <p:nvPr/>
          </p:nvSpPr>
          <p:spPr>
            <a:xfrm>
              <a:off x="3720698" y="3771082"/>
              <a:ext cx="246557" cy="196409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>
              <a:stCxn id="91" idx="4"/>
            </p:cNvCxnSpPr>
            <p:nvPr/>
          </p:nvCxnSpPr>
          <p:spPr>
            <a:xfrm>
              <a:off x="3843977" y="3967491"/>
              <a:ext cx="7943" cy="325605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1" idx="4"/>
            </p:cNvCxnSpPr>
            <p:nvPr/>
          </p:nvCxnSpPr>
          <p:spPr>
            <a:xfrm flipH="1">
              <a:off x="3720698" y="3967491"/>
              <a:ext cx="123279" cy="15713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1" idx="4"/>
            </p:cNvCxnSpPr>
            <p:nvPr/>
          </p:nvCxnSpPr>
          <p:spPr>
            <a:xfrm>
              <a:off x="3843977" y="3967491"/>
              <a:ext cx="123278" cy="15713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3728641" y="4293096"/>
              <a:ext cx="123279" cy="15713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851920" y="4293096"/>
              <a:ext cx="123278" cy="15713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3619889" y="1645923"/>
            <a:ext cx="65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/>
              <a:t>Alex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62695" y="3126967"/>
            <a:ext cx="7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 smtClean="0"/>
              <a:t>u-1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32284" y="3146285"/>
            <a:ext cx="7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 smtClean="0"/>
              <a:t>u+1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158E-6 -1.98982E-6 L -0.09831 -1.98982E-6 " pathEditMode="relative" ptsTypes="AA">
                                      <p:cBhvr>
                                        <p:cTn id="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- Probability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92257" y="4242467"/>
            <a:ext cx="8637342" cy="2088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 err="1" smtClean="0"/>
              <a:t>R</a:t>
            </a:r>
            <a:r>
              <a:rPr lang="en-US" sz="3000" i="1" baseline="-25000" dirty="0" err="1" smtClean="0"/>
              <a:t>u</a:t>
            </a:r>
            <a:r>
              <a:rPr lang="en-US" sz="3000" i="1" dirty="0" smtClean="0"/>
              <a:t> = </a:t>
            </a:r>
            <a:r>
              <a:rPr lang="en-US" sz="3000" i="1" dirty="0" err="1" smtClean="0"/>
              <a:t>Pr</a:t>
            </a:r>
            <a:r>
              <a:rPr lang="en-US" sz="3000" i="1" dirty="0" smtClean="0"/>
              <a:t>(Alex goes home | he started at position u)</a:t>
            </a:r>
          </a:p>
          <a:p>
            <a:pPr marL="0" indent="0" algn="ctr">
              <a:buNone/>
            </a:pPr>
            <a:r>
              <a:rPr lang="en-US" sz="3000" i="1" dirty="0" err="1" smtClean="0"/>
              <a:t>R</a:t>
            </a:r>
            <a:r>
              <a:rPr lang="en-US" sz="3000" i="1" baseline="-25000" dirty="0" err="1" smtClean="0"/>
              <a:t>u</a:t>
            </a:r>
            <a:r>
              <a:rPr lang="en-US" sz="3000" i="1" dirty="0" smtClean="0"/>
              <a:t> = 0.5 R</a:t>
            </a:r>
            <a:r>
              <a:rPr lang="en-US" sz="3000" i="1" baseline="-25000" dirty="0" smtClean="0"/>
              <a:t>u-1</a:t>
            </a:r>
            <a:r>
              <a:rPr lang="en-US" sz="3000" i="1" dirty="0" smtClean="0"/>
              <a:t> + 0.5 R</a:t>
            </a:r>
            <a:r>
              <a:rPr lang="en-US" sz="3000" i="1" baseline="-25000" dirty="0" smtClean="0"/>
              <a:t>u+1</a:t>
            </a:r>
            <a:endParaRPr lang="en-US" sz="3000" i="1" baseline="-25000" dirty="0"/>
          </a:p>
          <a:p>
            <a:pPr marL="0" indent="0">
              <a:buNone/>
            </a:pPr>
            <a:endParaRPr lang="en-US" sz="3000" i="1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1341666" y="2876761"/>
            <a:ext cx="6546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reeform 70"/>
          <p:cNvSpPr/>
          <p:nvPr/>
        </p:nvSpPr>
        <p:spPr>
          <a:xfrm>
            <a:off x="542979" y="3644372"/>
            <a:ext cx="1034366" cy="223231"/>
          </a:xfrm>
          <a:custGeom>
            <a:avLst/>
            <a:gdLst>
              <a:gd name="connsiteX0" fmla="*/ 0 w 1034366"/>
              <a:gd name="connsiteY0" fmla="*/ 65470 h 223231"/>
              <a:gd name="connsiteX1" fmla="*/ 288051 w 1034366"/>
              <a:gd name="connsiteY1" fmla="*/ 222598 h 223231"/>
              <a:gd name="connsiteX2" fmla="*/ 510636 w 1034366"/>
              <a:gd name="connsiteY2" fmla="*/ 13094 h 223231"/>
              <a:gd name="connsiteX3" fmla="*/ 811781 w 1034366"/>
              <a:gd name="connsiteY3" fmla="*/ 144034 h 223231"/>
              <a:gd name="connsiteX4" fmla="*/ 1034366 w 1034366"/>
              <a:gd name="connsiteY4" fmla="*/ 0 h 22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366" h="223231">
                <a:moveTo>
                  <a:pt x="0" y="65470"/>
                </a:moveTo>
                <a:cubicBezTo>
                  <a:pt x="101472" y="148398"/>
                  <a:pt x="202945" y="231327"/>
                  <a:pt x="288051" y="222598"/>
                </a:cubicBezTo>
                <a:cubicBezTo>
                  <a:pt x="373157" y="213869"/>
                  <a:pt x="423348" y="26188"/>
                  <a:pt x="510636" y="13094"/>
                </a:cubicBezTo>
                <a:cubicBezTo>
                  <a:pt x="597924" y="0"/>
                  <a:pt x="724493" y="146216"/>
                  <a:pt x="811781" y="144034"/>
                </a:cubicBezTo>
                <a:cubicBezTo>
                  <a:pt x="899069" y="141852"/>
                  <a:pt x="1034366" y="0"/>
                  <a:pt x="1034366" y="0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42979" y="3461792"/>
            <a:ext cx="1034366" cy="223231"/>
          </a:xfrm>
          <a:custGeom>
            <a:avLst/>
            <a:gdLst>
              <a:gd name="connsiteX0" fmla="*/ 0 w 1034366"/>
              <a:gd name="connsiteY0" fmla="*/ 65470 h 223231"/>
              <a:gd name="connsiteX1" fmla="*/ 288051 w 1034366"/>
              <a:gd name="connsiteY1" fmla="*/ 222598 h 223231"/>
              <a:gd name="connsiteX2" fmla="*/ 510636 w 1034366"/>
              <a:gd name="connsiteY2" fmla="*/ 13094 h 223231"/>
              <a:gd name="connsiteX3" fmla="*/ 811781 w 1034366"/>
              <a:gd name="connsiteY3" fmla="*/ 144034 h 223231"/>
              <a:gd name="connsiteX4" fmla="*/ 1034366 w 1034366"/>
              <a:gd name="connsiteY4" fmla="*/ 0 h 22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366" h="223231">
                <a:moveTo>
                  <a:pt x="0" y="65470"/>
                </a:moveTo>
                <a:cubicBezTo>
                  <a:pt x="101472" y="148398"/>
                  <a:pt x="202945" y="231327"/>
                  <a:pt x="288051" y="222598"/>
                </a:cubicBezTo>
                <a:cubicBezTo>
                  <a:pt x="373157" y="213869"/>
                  <a:pt x="423348" y="26188"/>
                  <a:pt x="510636" y="13094"/>
                </a:cubicBezTo>
                <a:cubicBezTo>
                  <a:pt x="597924" y="0"/>
                  <a:pt x="724493" y="146216"/>
                  <a:pt x="811781" y="144034"/>
                </a:cubicBezTo>
                <a:cubicBezTo>
                  <a:pt x="899069" y="141852"/>
                  <a:pt x="1034366" y="0"/>
                  <a:pt x="1034366" y="0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27304" y="3875202"/>
            <a:ext cx="1034366" cy="223231"/>
          </a:xfrm>
          <a:custGeom>
            <a:avLst/>
            <a:gdLst>
              <a:gd name="connsiteX0" fmla="*/ 0 w 1034366"/>
              <a:gd name="connsiteY0" fmla="*/ 65470 h 223231"/>
              <a:gd name="connsiteX1" fmla="*/ 288051 w 1034366"/>
              <a:gd name="connsiteY1" fmla="*/ 222598 h 223231"/>
              <a:gd name="connsiteX2" fmla="*/ 510636 w 1034366"/>
              <a:gd name="connsiteY2" fmla="*/ 13094 h 223231"/>
              <a:gd name="connsiteX3" fmla="*/ 811781 w 1034366"/>
              <a:gd name="connsiteY3" fmla="*/ 144034 h 223231"/>
              <a:gd name="connsiteX4" fmla="*/ 1034366 w 1034366"/>
              <a:gd name="connsiteY4" fmla="*/ 0 h 22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366" h="223231">
                <a:moveTo>
                  <a:pt x="0" y="65470"/>
                </a:moveTo>
                <a:cubicBezTo>
                  <a:pt x="101472" y="148398"/>
                  <a:pt x="202945" y="231327"/>
                  <a:pt x="288051" y="222598"/>
                </a:cubicBezTo>
                <a:cubicBezTo>
                  <a:pt x="373157" y="213869"/>
                  <a:pt x="423348" y="26188"/>
                  <a:pt x="510636" y="13094"/>
                </a:cubicBezTo>
                <a:cubicBezTo>
                  <a:pt x="597924" y="0"/>
                  <a:pt x="724493" y="146216"/>
                  <a:pt x="811781" y="144034"/>
                </a:cubicBezTo>
                <a:cubicBezTo>
                  <a:pt x="899069" y="141852"/>
                  <a:pt x="1034366" y="0"/>
                  <a:pt x="1034366" y="0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888292" y="2261341"/>
            <a:ext cx="707033" cy="6154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/>
          <p:cNvSpPr/>
          <p:nvPr/>
        </p:nvSpPr>
        <p:spPr>
          <a:xfrm>
            <a:off x="7846568" y="1816143"/>
            <a:ext cx="801130" cy="44519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137060" y="2549410"/>
            <a:ext cx="235679" cy="32735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2127255" y="2732727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039064" y="2726931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942498" y="2718565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859026" y="2718565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775554" y="2718565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678987" y="2726931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530050" y="2718565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372739" y="2718565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336940" y="2718565"/>
            <a:ext cx="0" cy="31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65298" y="3086966"/>
            <a:ext cx="35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792316" y="3132479"/>
            <a:ext cx="35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8196371" y="3126966"/>
            <a:ext cx="35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/>
              <a:t>w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19889" y="1645923"/>
            <a:ext cx="65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/>
              <a:t>Alex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62695" y="3126967"/>
            <a:ext cx="7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 smtClean="0"/>
              <a:t>u-1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32284" y="3146285"/>
            <a:ext cx="7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 smtClean="0"/>
              <a:t>u+1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792316" y="2064932"/>
            <a:ext cx="254500" cy="679144"/>
            <a:chOff x="3720698" y="3771082"/>
            <a:chExt cx="254500" cy="679144"/>
          </a:xfrm>
          <a:solidFill>
            <a:schemeClr val="accent2"/>
          </a:solidFill>
        </p:grpSpPr>
        <p:sp>
          <p:nvSpPr>
            <p:cNvPr id="36" name="Oval 35"/>
            <p:cNvSpPr/>
            <p:nvPr/>
          </p:nvSpPr>
          <p:spPr>
            <a:xfrm>
              <a:off x="3720698" y="3771082"/>
              <a:ext cx="246557" cy="196409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36" idx="4"/>
            </p:cNvCxnSpPr>
            <p:nvPr/>
          </p:nvCxnSpPr>
          <p:spPr>
            <a:xfrm>
              <a:off x="3843977" y="3967491"/>
              <a:ext cx="7943" cy="325605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4"/>
            </p:cNvCxnSpPr>
            <p:nvPr/>
          </p:nvCxnSpPr>
          <p:spPr>
            <a:xfrm flipH="1">
              <a:off x="3720698" y="3967491"/>
              <a:ext cx="123279" cy="15713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6" idx="4"/>
            </p:cNvCxnSpPr>
            <p:nvPr/>
          </p:nvCxnSpPr>
          <p:spPr>
            <a:xfrm>
              <a:off x="3843977" y="3967491"/>
              <a:ext cx="123278" cy="15713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728641" y="4293096"/>
              <a:ext cx="123279" cy="15713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851920" y="4293096"/>
              <a:ext cx="123278" cy="15713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46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7355E-7 4.646E-6 L 0.10266 4.646E-6 " pathEditMode="relative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- Probability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92257" y="1964105"/>
            <a:ext cx="8637342" cy="2088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 err="1" smtClean="0"/>
              <a:t>R</a:t>
            </a:r>
            <a:r>
              <a:rPr lang="en-US" sz="3000" i="1" baseline="-25000" dirty="0" err="1" smtClean="0"/>
              <a:t>u</a:t>
            </a:r>
            <a:r>
              <a:rPr lang="en-US" sz="3000" i="1" dirty="0" smtClean="0"/>
              <a:t> = 0.5 R</a:t>
            </a:r>
            <a:r>
              <a:rPr lang="en-US" sz="3000" i="1" baseline="-25000" dirty="0" smtClean="0"/>
              <a:t>u-1</a:t>
            </a:r>
            <a:r>
              <a:rPr lang="en-US" sz="3000" i="1" dirty="0" smtClean="0"/>
              <a:t> + 0.5 R</a:t>
            </a:r>
            <a:r>
              <a:rPr lang="en-US" sz="3000" i="1" baseline="-25000" dirty="0" smtClean="0"/>
              <a:t>u+1</a:t>
            </a:r>
            <a:endParaRPr lang="en-US" sz="3000" i="1" baseline="-25000" dirty="0"/>
          </a:p>
          <a:p>
            <a:pPr marL="0" indent="0" algn="ctr">
              <a:buNone/>
            </a:pPr>
            <a:r>
              <a:rPr lang="en-US" sz="3000" i="1" dirty="0" err="1" smtClean="0"/>
              <a:t>R</a:t>
            </a:r>
            <a:r>
              <a:rPr lang="en-US" sz="3000" i="1" baseline="-25000" dirty="0" err="1" smtClean="0"/>
              <a:t>w</a:t>
            </a:r>
            <a:r>
              <a:rPr lang="en-US" sz="3000" i="1" dirty="0" smtClean="0"/>
              <a:t> </a:t>
            </a:r>
            <a:r>
              <a:rPr lang="en-US" sz="3000" i="1" dirty="0"/>
              <a:t>= </a:t>
            </a:r>
            <a:r>
              <a:rPr lang="en-US" sz="3000" i="1" dirty="0" smtClean="0"/>
              <a:t>1</a:t>
            </a:r>
            <a:endParaRPr lang="en-US" sz="3000" i="1" baseline="-25000" dirty="0"/>
          </a:p>
          <a:p>
            <a:pPr marL="0" indent="0" algn="ctr">
              <a:buNone/>
            </a:pPr>
            <a:r>
              <a:rPr lang="en-US" sz="3000" i="1" dirty="0" smtClean="0"/>
              <a:t>R</a:t>
            </a:r>
            <a:r>
              <a:rPr lang="en-US" sz="3000" i="1" baseline="-25000" dirty="0" smtClean="0"/>
              <a:t>o</a:t>
            </a:r>
            <a:r>
              <a:rPr lang="en-US" sz="3000" i="1" dirty="0" smtClean="0"/>
              <a:t> </a:t>
            </a:r>
            <a:r>
              <a:rPr lang="en-US" sz="3000" i="1" dirty="0"/>
              <a:t>= </a:t>
            </a:r>
            <a:r>
              <a:rPr lang="en-US" sz="3000" i="1" dirty="0" smtClean="0"/>
              <a:t>0</a:t>
            </a:r>
          </a:p>
          <a:p>
            <a:pPr marL="0" indent="0" algn="ctr">
              <a:buNone/>
            </a:pPr>
            <a:endParaRPr lang="en-US" sz="3000" i="1" baseline="-25000" dirty="0"/>
          </a:p>
          <a:p>
            <a:pPr marL="0" indent="0" algn="ctr">
              <a:buNone/>
            </a:pPr>
            <a:endParaRPr lang="en-US" sz="3000" i="1" baseline="-25000" dirty="0"/>
          </a:p>
          <a:p>
            <a:pPr marL="0" indent="0" algn="ctr">
              <a:buNone/>
            </a:pPr>
            <a:endParaRPr lang="en-US" sz="3000" i="1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292257" y="5228157"/>
            <a:ext cx="8637342" cy="2088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3000" i="1" dirty="0" err="1" smtClean="0">
                <a:solidFill>
                  <a:srgbClr val="000000"/>
                </a:solidFill>
              </a:rPr>
              <a:t>R</a:t>
            </a:r>
            <a:r>
              <a:rPr lang="en-US" sz="3000" i="1" baseline="-25000" dirty="0" err="1" smtClean="0">
                <a:solidFill>
                  <a:srgbClr val="000000"/>
                </a:solidFill>
              </a:rPr>
              <a:t>u</a:t>
            </a:r>
            <a:r>
              <a:rPr lang="en-US" sz="3000" i="1" dirty="0" smtClean="0">
                <a:solidFill>
                  <a:srgbClr val="000000"/>
                </a:solidFill>
              </a:rPr>
              <a:t> = u / w</a:t>
            </a:r>
          </a:p>
          <a:p>
            <a:pPr marL="0" indent="0" algn="ctr">
              <a:buFont typeface="Wingdings 2" pitchFamily="18" charset="2"/>
              <a:buNone/>
            </a:pPr>
            <a:endParaRPr lang="en-US" sz="3000" i="1" baseline="-25000" dirty="0" smtClean="0"/>
          </a:p>
          <a:p>
            <a:pPr marL="0" indent="0" algn="ctr">
              <a:buFont typeface="Wingdings 2" pitchFamily="18" charset="2"/>
              <a:buNone/>
            </a:pPr>
            <a:endParaRPr lang="en-US" sz="3000" i="1" baseline="-25000" dirty="0" smtClean="0"/>
          </a:p>
          <a:p>
            <a:pPr marL="0" indent="0" algn="ctr">
              <a:buFont typeface="Wingdings 2" pitchFamily="18" charset="2"/>
              <a:buNone/>
            </a:pPr>
            <a:endParaRPr lang="en-US" sz="3000" i="1" dirty="0"/>
          </a:p>
        </p:txBody>
      </p:sp>
      <p:sp>
        <p:nvSpPr>
          <p:cNvPr id="4" name="Down Arrow 3"/>
          <p:cNvSpPr/>
          <p:nvPr/>
        </p:nvSpPr>
        <p:spPr>
          <a:xfrm>
            <a:off x="4451709" y="4281749"/>
            <a:ext cx="405891" cy="7332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64966" y="5228157"/>
            <a:ext cx="2435344" cy="677252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- Probability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92256" y="4550576"/>
            <a:ext cx="8737443" cy="218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err="1" smtClean="0"/>
              <a:t>Pr</a:t>
            </a:r>
            <a:r>
              <a:rPr lang="en-US" sz="2800" i="1" dirty="0"/>
              <a:t>(Alex goes home | he started at position </a:t>
            </a:r>
            <a:r>
              <a:rPr lang="en-US" sz="2800" i="1" dirty="0" smtClean="0"/>
              <a:t>u) = u/w</a:t>
            </a:r>
          </a:p>
          <a:p>
            <a:pPr marL="0" indent="0" algn="ctr">
              <a:buNone/>
            </a:pPr>
            <a:r>
              <a:rPr lang="en-US" sz="2800" i="1" dirty="0" err="1" smtClean="0"/>
              <a:t>Pr</a:t>
            </a:r>
            <a:r>
              <a:rPr lang="en-US" sz="2800" i="1" dirty="0"/>
              <a:t>(Alex </a:t>
            </a:r>
            <a:r>
              <a:rPr lang="en-US" sz="2800" i="1" dirty="0" smtClean="0"/>
              <a:t>falls in the river| </a:t>
            </a:r>
            <a:r>
              <a:rPr lang="en-US" sz="2800" i="1" dirty="0"/>
              <a:t>he started at position </a:t>
            </a:r>
            <a:r>
              <a:rPr lang="en-US" sz="2800" i="1" dirty="0" smtClean="0"/>
              <a:t>u) = (w –u)/w</a:t>
            </a:r>
            <a:endParaRPr lang="en-US" sz="2800" i="1" baseline="-25000" dirty="0"/>
          </a:p>
          <a:p>
            <a:pPr marL="0" indent="0" algn="ctr">
              <a:buNone/>
            </a:pPr>
            <a:endParaRPr lang="en-US" sz="3000" i="1" baseline="-25000" dirty="0"/>
          </a:p>
          <a:p>
            <a:pPr marL="0" indent="0" algn="ctr">
              <a:buNone/>
            </a:pPr>
            <a:endParaRPr lang="en-US" sz="3000" i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542979" y="1645923"/>
            <a:ext cx="8104719" cy="2452510"/>
            <a:chOff x="471361" y="3352073"/>
            <a:chExt cx="8104719" cy="245251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270048" y="4582911"/>
              <a:ext cx="654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471361" y="535052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71361" y="516794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55686" y="558135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16674" y="3967491"/>
              <a:ext cx="707033" cy="6154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7774950" y="3522293"/>
              <a:ext cx="801130" cy="4451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65442" y="4255560"/>
              <a:ext cx="235679" cy="327351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055637" y="4438877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67446" y="4433081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870880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787408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703936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607369" y="4433081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458432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301121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265322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093680" y="4793116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20698" y="4838629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124753" y="4833116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w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720698" y="3771082"/>
              <a:ext cx="254500" cy="679144"/>
              <a:chOff x="3720698" y="3771082"/>
              <a:chExt cx="254500" cy="679144"/>
            </a:xfrm>
            <a:solidFill>
              <a:schemeClr val="accent2"/>
            </a:solidFill>
          </p:grpSpPr>
          <p:sp>
            <p:nvSpPr>
              <p:cNvPr id="55" name="Oval 54"/>
              <p:cNvSpPr/>
              <p:nvPr/>
            </p:nvSpPr>
            <p:spPr>
              <a:xfrm>
                <a:off x="3720698" y="3771082"/>
                <a:ext cx="246557" cy="196409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/>
              <p:cNvCxnSpPr>
                <a:stCxn id="55" idx="4"/>
              </p:cNvCxnSpPr>
              <p:nvPr/>
            </p:nvCxnSpPr>
            <p:spPr>
              <a:xfrm>
                <a:off x="3843977" y="3967491"/>
                <a:ext cx="7943" cy="325605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5" idx="4"/>
              </p:cNvCxnSpPr>
              <p:nvPr/>
            </p:nvCxnSpPr>
            <p:spPr>
              <a:xfrm flipH="1">
                <a:off x="3720698" y="3967491"/>
                <a:ext cx="123279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5" idx="4"/>
              </p:cNvCxnSpPr>
              <p:nvPr/>
            </p:nvCxnSpPr>
            <p:spPr>
              <a:xfrm>
                <a:off x="3843977" y="3967491"/>
                <a:ext cx="123278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728641" y="4293096"/>
                <a:ext cx="123279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51920" y="4293096"/>
                <a:ext cx="123278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3548271" y="3352073"/>
              <a:ext cx="654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Alex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7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-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92257" y="4242467"/>
            <a:ext cx="8637342" cy="20889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i="1" dirty="0" smtClean="0"/>
              <a:t>D</a:t>
            </a:r>
            <a:r>
              <a:rPr lang="en-US" sz="3000" i="1" baseline="-25000" dirty="0" smtClean="0"/>
              <a:t>u</a:t>
            </a:r>
            <a:r>
              <a:rPr lang="en-US" sz="3000" dirty="0" smtClean="0"/>
              <a:t> = Expected number of steps to reach any destination, starting at position </a:t>
            </a:r>
            <a:r>
              <a:rPr lang="en-US" sz="3000" i="1" dirty="0" smtClean="0"/>
              <a:t>u</a:t>
            </a:r>
          </a:p>
          <a:p>
            <a:pPr marL="0" indent="0" algn="ctr">
              <a:buNone/>
            </a:pPr>
            <a:r>
              <a:rPr lang="en-US" sz="3000" i="1" dirty="0" smtClean="0"/>
              <a:t>D</a:t>
            </a:r>
            <a:r>
              <a:rPr lang="en-US" sz="3000" i="1" baseline="-25000" dirty="0" smtClean="0"/>
              <a:t>0</a:t>
            </a:r>
            <a:r>
              <a:rPr lang="en-US" sz="3000" dirty="0" smtClean="0"/>
              <a:t> </a:t>
            </a:r>
            <a:r>
              <a:rPr lang="en-US" sz="3000" dirty="0"/>
              <a:t>= </a:t>
            </a:r>
            <a:r>
              <a:rPr lang="en-US" sz="3000" dirty="0" smtClean="0"/>
              <a:t>0</a:t>
            </a:r>
            <a:endParaRPr lang="en-US" sz="3000" i="1" dirty="0"/>
          </a:p>
          <a:p>
            <a:pPr marL="0" indent="0" algn="ctr">
              <a:buNone/>
            </a:pPr>
            <a:r>
              <a:rPr lang="en-US" sz="3000" i="1" dirty="0" err="1" smtClean="0"/>
              <a:t>D</a:t>
            </a:r>
            <a:r>
              <a:rPr lang="en-US" sz="3000" i="1" baseline="-25000" dirty="0" err="1" smtClean="0"/>
              <a:t>w</a:t>
            </a:r>
            <a:r>
              <a:rPr lang="en-US" sz="3000" dirty="0" smtClean="0"/>
              <a:t> </a:t>
            </a:r>
            <a:r>
              <a:rPr lang="en-US" sz="3000" dirty="0"/>
              <a:t>= </a:t>
            </a:r>
            <a:r>
              <a:rPr lang="en-US" sz="3000" dirty="0" smtClean="0"/>
              <a:t>0</a:t>
            </a:r>
            <a:endParaRPr lang="en-US" sz="3000" i="1" dirty="0"/>
          </a:p>
          <a:p>
            <a:pPr marL="0" indent="0">
              <a:buNone/>
            </a:pPr>
            <a:endParaRPr lang="en-US" sz="3000" i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542979" y="1645923"/>
            <a:ext cx="8104719" cy="2452510"/>
            <a:chOff x="471361" y="3352073"/>
            <a:chExt cx="8104719" cy="245251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270048" y="4582911"/>
              <a:ext cx="654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471361" y="535052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71361" y="516794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5686" y="558135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16674" y="3967491"/>
              <a:ext cx="707033" cy="6154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7774950" y="3522293"/>
              <a:ext cx="801130" cy="4451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65442" y="4255560"/>
              <a:ext cx="235679" cy="327351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055637" y="4438877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967446" y="4433081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70880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787408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703936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607369" y="4433081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458432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301121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265322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093680" y="4793116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20698" y="4838629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124753" y="4833116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w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720698" y="3771082"/>
              <a:ext cx="254500" cy="679144"/>
              <a:chOff x="3720698" y="3771082"/>
              <a:chExt cx="254500" cy="679144"/>
            </a:xfrm>
            <a:solidFill>
              <a:schemeClr val="accent2"/>
            </a:solidFill>
          </p:grpSpPr>
          <p:sp>
            <p:nvSpPr>
              <p:cNvPr id="63" name="Oval 62"/>
              <p:cNvSpPr/>
              <p:nvPr/>
            </p:nvSpPr>
            <p:spPr>
              <a:xfrm>
                <a:off x="3720698" y="3771082"/>
                <a:ext cx="246557" cy="196409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>
                <a:stCxn id="63" idx="4"/>
              </p:cNvCxnSpPr>
              <p:nvPr/>
            </p:nvCxnSpPr>
            <p:spPr>
              <a:xfrm>
                <a:off x="3843977" y="3967491"/>
                <a:ext cx="7943" cy="325605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3" idx="4"/>
              </p:cNvCxnSpPr>
              <p:nvPr/>
            </p:nvCxnSpPr>
            <p:spPr>
              <a:xfrm flipH="1">
                <a:off x="3720698" y="3967491"/>
                <a:ext cx="123279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3" idx="4"/>
              </p:cNvCxnSpPr>
              <p:nvPr/>
            </p:nvCxnSpPr>
            <p:spPr>
              <a:xfrm>
                <a:off x="3843977" y="3967491"/>
                <a:ext cx="123278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3728641" y="4293096"/>
                <a:ext cx="123279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851920" y="4293096"/>
                <a:ext cx="123278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548271" y="3352073"/>
              <a:ext cx="654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Alex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7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- </a:t>
            </a:r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42979" y="1645923"/>
            <a:ext cx="8104719" cy="2452510"/>
            <a:chOff x="471361" y="3352073"/>
            <a:chExt cx="8104719" cy="245251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270048" y="4582911"/>
              <a:ext cx="654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471361" y="535052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71361" y="516794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5686" y="558135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16674" y="3967491"/>
              <a:ext cx="707033" cy="6154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7774950" y="3522293"/>
              <a:ext cx="801130" cy="4451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65442" y="4255560"/>
              <a:ext cx="235679" cy="327351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055637" y="4438877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967446" y="4433081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70880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787408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703936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607369" y="4433081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458432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301121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265322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093680" y="4793116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20698" y="4838629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124753" y="4833116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w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720698" y="3771082"/>
              <a:ext cx="254500" cy="679144"/>
              <a:chOff x="3720698" y="3771082"/>
              <a:chExt cx="254500" cy="679144"/>
            </a:xfrm>
            <a:solidFill>
              <a:schemeClr val="accent2"/>
            </a:solidFill>
          </p:grpSpPr>
          <p:sp>
            <p:nvSpPr>
              <p:cNvPr id="63" name="Oval 62"/>
              <p:cNvSpPr/>
              <p:nvPr/>
            </p:nvSpPr>
            <p:spPr>
              <a:xfrm>
                <a:off x="3720698" y="3771082"/>
                <a:ext cx="246557" cy="196409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>
                <a:stCxn id="63" idx="4"/>
              </p:cNvCxnSpPr>
              <p:nvPr/>
            </p:nvCxnSpPr>
            <p:spPr>
              <a:xfrm>
                <a:off x="3843977" y="3967491"/>
                <a:ext cx="7943" cy="325605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3" idx="4"/>
              </p:cNvCxnSpPr>
              <p:nvPr/>
            </p:nvCxnSpPr>
            <p:spPr>
              <a:xfrm flipH="1">
                <a:off x="3720698" y="3967491"/>
                <a:ext cx="123279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3" idx="4"/>
              </p:cNvCxnSpPr>
              <p:nvPr/>
            </p:nvCxnSpPr>
            <p:spPr>
              <a:xfrm>
                <a:off x="3843977" y="3967491"/>
                <a:ext cx="123278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3728641" y="4293096"/>
                <a:ext cx="123279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851920" y="4293096"/>
                <a:ext cx="123278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548271" y="3352073"/>
              <a:ext cx="654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Alex</a:t>
              </a:r>
            </a:p>
          </p:txBody>
        </p:sp>
      </p:grp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92257" y="4163339"/>
            <a:ext cx="8637342" cy="2088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smtClean="0"/>
              <a:t>D</a:t>
            </a:r>
            <a:r>
              <a:rPr lang="en-US" sz="2800" i="1" baseline="-25000" dirty="0" smtClean="0"/>
              <a:t>u</a:t>
            </a:r>
            <a:r>
              <a:rPr lang="en-US" sz="2800" dirty="0" smtClean="0"/>
              <a:t> = Expected number of steps to reach any destination, starting at position </a:t>
            </a:r>
            <a:r>
              <a:rPr lang="en-US" sz="2800" i="1" dirty="0" smtClean="0"/>
              <a:t>u</a:t>
            </a:r>
          </a:p>
          <a:p>
            <a:pPr marL="0" indent="0" algn="ctr">
              <a:buNone/>
            </a:pPr>
            <a:r>
              <a:rPr lang="en-US" sz="2800" i="1" dirty="0"/>
              <a:t>D</a:t>
            </a:r>
            <a:r>
              <a:rPr lang="en-US" sz="2800" i="1" baseline="-25000" dirty="0"/>
              <a:t>u</a:t>
            </a:r>
            <a:r>
              <a:rPr lang="en-US" sz="2800" i="1" dirty="0"/>
              <a:t> = 1 + 0.5 </a:t>
            </a:r>
            <a:r>
              <a:rPr lang="en-US" sz="2800" i="1" dirty="0" smtClean="0"/>
              <a:t>D</a:t>
            </a:r>
            <a:r>
              <a:rPr lang="en-US" sz="2800" i="1" baseline="-25000" dirty="0" smtClean="0"/>
              <a:t>u-1</a:t>
            </a:r>
            <a:r>
              <a:rPr lang="en-US" sz="2800" i="1" dirty="0" smtClean="0"/>
              <a:t> </a:t>
            </a:r>
            <a:r>
              <a:rPr lang="en-US" sz="2800" i="1" dirty="0"/>
              <a:t>+ 0.5 </a:t>
            </a:r>
            <a:r>
              <a:rPr lang="en-US" sz="2800" i="1" dirty="0" smtClean="0"/>
              <a:t>D</a:t>
            </a:r>
            <a:r>
              <a:rPr lang="en-US" sz="2800" i="1" baseline="-25000" dirty="0" smtClean="0"/>
              <a:t>u+1</a:t>
            </a:r>
            <a:endParaRPr lang="en-US" sz="2800" i="1" baseline="-25000" dirty="0"/>
          </a:p>
          <a:p>
            <a:pPr marL="0" indent="0">
              <a:buNone/>
            </a:pP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0535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-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92257" y="1964105"/>
            <a:ext cx="8637342" cy="2088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 smtClean="0"/>
              <a:t>D</a:t>
            </a:r>
            <a:r>
              <a:rPr lang="en-US" sz="3000" i="1" baseline="-25000" dirty="0" smtClean="0"/>
              <a:t>u</a:t>
            </a:r>
            <a:r>
              <a:rPr lang="en-US" sz="3000" i="1" dirty="0" smtClean="0"/>
              <a:t> = 1 + 0.5 D</a:t>
            </a:r>
            <a:r>
              <a:rPr lang="en-US" sz="3000" i="1" baseline="-25000" dirty="0" smtClean="0"/>
              <a:t>u-1</a:t>
            </a:r>
            <a:r>
              <a:rPr lang="en-US" sz="3000" i="1" dirty="0" smtClean="0"/>
              <a:t> + 0.5 D</a:t>
            </a:r>
            <a:r>
              <a:rPr lang="en-US" sz="3000" i="1" baseline="-25000" dirty="0" smtClean="0"/>
              <a:t>u+1</a:t>
            </a:r>
            <a:endParaRPr lang="en-US" sz="3000" i="1" baseline="-25000" dirty="0"/>
          </a:p>
          <a:p>
            <a:pPr marL="0" indent="0" algn="ctr">
              <a:buNone/>
            </a:pPr>
            <a:r>
              <a:rPr lang="en-US" sz="3000" i="1" dirty="0" smtClean="0"/>
              <a:t>D</a:t>
            </a:r>
            <a:r>
              <a:rPr lang="en-US" sz="3000" i="1" baseline="-25000" dirty="0" smtClean="0"/>
              <a:t>0</a:t>
            </a:r>
            <a:r>
              <a:rPr lang="en-US" sz="3000" i="1" dirty="0" smtClean="0"/>
              <a:t> </a:t>
            </a:r>
            <a:r>
              <a:rPr lang="en-US" sz="3000" i="1" dirty="0"/>
              <a:t>= </a:t>
            </a:r>
            <a:r>
              <a:rPr lang="en-US" sz="3000" i="1" dirty="0" smtClean="0"/>
              <a:t>0</a:t>
            </a:r>
            <a:endParaRPr lang="en-US" sz="3000" i="1" baseline="-25000" dirty="0"/>
          </a:p>
          <a:p>
            <a:pPr marL="0" indent="0" algn="ctr">
              <a:buNone/>
            </a:pPr>
            <a:r>
              <a:rPr lang="en-US" sz="3000" i="1" dirty="0" err="1" smtClean="0"/>
              <a:t>D</a:t>
            </a:r>
            <a:r>
              <a:rPr lang="en-US" sz="3000" i="1" baseline="-25000" dirty="0" err="1" smtClean="0"/>
              <a:t>w</a:t>
            </a:r>
            <a:r>
              <a:rPr lang="en-US" sz="3000" i="1" dirty="0" smtClean="0"/>
              <a:t> </a:t>
            </a:r>
            <a:r>
              <a:rPr lang="en-US" sz="3000" i="1" dirty="0"/>
              <a:t>= </a:t>
            </a:r>
            <a:r>
              <a:rPr lang="en-US" sz="3000" i="1" dirty="0" smtClean="0"/>
              <a:t>0</a:t>
            </a:r>
          </a:p>
          <a:p>
            <a:pPr marL="0" indent="0" algn="ctr">
              <a:buNone/>
            </a:pPr>
            <a:endParaRPr lang="en-US" sz="3000" i="1" baseline="-25000" dirty="0"/>
          </a:p>
          <a:p>
            <a:pPr marL="0" indent="0" algn="ctr">
              <a:buNone/>
            </a:pPr>
            <a:endParaRPr lang="en-US" sz="3000" i="1" baseline="-25000" dirty="0"/>
          </a:p>
          <a:p>
            <a:pPr marL="0" indent="0" algn="ctr">
              <a:buNone/>
            </a:pPr>
            <a:endParaRPr lang="en-US" sz="3000" i="1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292257" y="5228157"/>
            <a:ext cx="8637342" cy="2088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3000" i="1" dirty="0" smtClean="0">
                <a:solidFill>
                  <a:srgbClr val="000000"/>
                </a:solidFill>
              </a:rPr>
              <a:t>D</a:t>
            </a:r>
            <a:r>
              <a:rPr lang="en-US" sz="3000" i="1" baseline="-25000" dirty="0" smtClean="0">
                <a:solidFill>
                  <a:srgbClr val="000000"/>
                </a:solidFill>
              </a:rPr>
              <a:t>u</a:t>
            </a:r>
            <a:r>
              <a:rPr lang="en-US" sz="3000" i="1" dirty="0" smtClean="0">
                <a:solidFill>
                  <a:srgbClr val="000000"/>
                </a:solidFill>
              </a:rPr>
              <a:t> = u(w – u)</a:t>
            </a:r>
          </a:p>
          <a:p>
            <a:pPr marL="0" indent="0" algn="ctr">
              <a:buFont typeface="Wingdings 2" pitchFamily="18" charset="2"/>
              <a:buNone/>
            </a:pPr>
            <a:endParaRPr lang="en-US" sz="3000" i="1" baseline="-25000" dirty="0" smtClean="0"/>
          </a:p>
          <a:p>
            <a:pPr marL="0" indent="0" algn="ctr">
              <a:buFont typeface="Wingdings 2" pitchFamily="18" charset="2"/>
              <a:buNone/>
            </a:pPr>
            <a:endParaRPr lang="en-US" sz="3000" i="1" baseline="-25000" dirty="0" smtClean="0"/>
          </a:p>
          <a:p>
            <a:pPr marL="0" indent="0" algn="ctr">
              <a:buFont typeface="Wingdings 2" pitchFamily="18" charset="2"/>
              <a:buNone/>
            </a:pPr>
            <a:endParaRPr lang="en-US" sz="3000" i="1" dirty="0"/>
          </a:p>
        </p:txBody>
      </p:sp>
      <p:sp>
        <p:nvSpPr>
          <p:cNvPr id="4" name="Down Arrow 3"/>
          <p:cNvSpPr/>
          <p:nvPr/>
        </p:nvSpPr>
        <p:spPr>
          <a:xfrm>
            <a:off x="4451709" y="4281749"/>
            <a:ext cx="405891" cy="7332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64966" y="5228157"/>
            <a:ext cx="2435344" cy="677252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50" y="503238"/>
            <a:ext cx="8104723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Stochastic Process (Random Process)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674773" cy="4667844"/>
          </a:xfrm>
        </p:spPr>
        <p:txBody>
          <a:bodyPr>
            <a:normAutofit/>
          </a:bodyPr>
          <a:lstStyle/>
          <a:p>
            <a:r>
              <a:rPr lang="en-US" sz="3500" dirty="0" smtClean="0"/>
              <a:t>Definition:</a:t>
            </a:r>
          </a:p>
          <a:p>
            <a:pPr lvl="1"/>
            <a:r>
              <a:rPr lang="en-US" sz="3000" dirty="0" smtClean="0"/>
              <a:t>A </a:t>
            </a:r>
            <a:r>
              <a:rPr lang="en-US" sz="3000" b="1" dirty="0" smtClean="0"/>
              <a:t>collection of random variables</a:t>
            </a:r>
            <a:r>
              <a:rPr lang="en-US" sz="3000" dirty="0" smtClean="0"/>
              <a:t> often used to </a:t>
            </a:r>
            <a:r>
              <a:rPr lang="en-US" sz="3000" b="1" dirty="0" smtClean="0"/>
              <a:t>represent the evolution of some random value or system over time</a:t>
            </a:r>
          </a:p>
          <a:p>
            <a:r>
              <a:rPr lang="en-US" sz="3500" dirty="0" smtClean="0"/>
              <a:t>Examples</a:t>
            </a:r>
          </a:p>
          <a:p>
            <a:pPr lvl="1"/>
            <a:r>
              <a:rPr lang="en-US" sz="2800" dirty="0" smtClean="0"/>
              <a:t>The drunkard’s problem</a:t>
            </a:r>
          </a:p>
          <a:p>
            <a:pPr lvl="1"/>
            <a:r>
              <a:rPr lang="en-US" sz="2800" dirty="0" smtClean="0"/>
              <a:t>The gambling problem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4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stochastic process </a:t>
            </a:r>
            <a:r>
              <a:rPr lang="en-US" sz="3200" i="1" dirty="0" smtClean="0"/>
              <a:t>X</a:t>
            </a:r>
          </a:p>
          <a:p>
            <a:pPr lvl="1"/>
            <a:endParaRPr lang="en-US" sz="3000" b="1" i="1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0533" y="2667000"/>
            <a:ext cx="8229600" cy="39067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For all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if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X</a:t>
            </a:r>
            <a:r>
              <a:rPr kumimoji="0" lang="en-US" sz="28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assumes values from 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countably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infinite set, then we say that 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is a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discrete space process</a:t>
            </a:r>
          </a:p>
          <a:p>
            <a:pPr marL="457200" lvl="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If </a:t>
            </a:r>
            <a:r>
              <a:rPr lang="en-US" sz="2800" i="1" dirty="0"/>
              <a:t>X</a:t>
            </a:r>
            <a:r>
              <a:rPr lang="en-US" sz="2800" i="1" baseline="-25000" dirty="0"/>
              <a:t>t</a:t>
            </a:r>
            <a:r>
              <a:rPr lang="en-US" sz="2800" b="1" baseline="-25000" dirty="0"/>
              <a:t> </a:t>
            </a:r>
            <a:r>
              <a:rPr lang="en-US" sz="2800" b="1" baseline="-25000" dirty="0" smtClean="0"/>
              <a:t> </a:t>
            </a:r>
            <a:r>
              <a:rPr lang="en-US" sz="2800" dirty="0" smtClean="0"/>
              <a:t>assumes values from a finite set, then the process is </a:t>
            </a:r>
            <a:r>
              <a:rPr lang="en-US" sz="2800" b="1" dirty="0" smtClean="0"/>
              <a:t>finite</a:t>
            </a:r>
          </a:p>
          <a:p>
            <a:pPr marL="457200" lvl="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If </a:t>
            </a:r>
            <a:r>
              <a:rPr lang="en-US" sz="2800" i="1" dirty="0" smtClean="0"/>
              <a:t>T</a:t>
            </a:r>
            <a:r>
              <a:rPr lang="en-US" sz="2800" dirty="0" smtClean="0"/>
              <a:t> is </a:t>
            </a:r>
            <a:r>
              <a:rPr lang="en-US" sz="2800" dirty="0" err="1" smtClean="0"/>
              <a:t>countably</a:t>
            </a:r>
            <a:r>
              <a:rPr lang="en-US" sz="2800" dirty="0" smtClean="0"/>
              <a:t> infinite set, we say that </a:t>
            </a:r>
            <a:r>
              <a:rPr lang="en-US" sz="2800" i="1" dirty="0" smtClean="0"/>
              <a:t>X</a:t>
            </a:r>
            <a:r>
              <a:rPr lang="en-US" sz="2800" dirty="0" smtClean="0"/>
              <a:t> is a </a:t>
            </a:r>
            <a:r>
              <a:rPr lang="en-US" sz="2800" b="1" i="1" dirty="0" smtClean="0"/>
              <a:t>discrete time process</a:t>
            </a:r>
          </a:p>
          <a:p>
            <a:pPr marL="457200" lvl="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Today we will concentrate only on </a:t>
            </a:r>
            <a:r>
              <a:rPr lang="en-US" sz="2800" b="1" i="1" dirty="0" smtClean="0"/>
              <a:t>discrete time, discrete space</a:t>
            </a:r>
            <a:r>
              <a:rPr lang="en-US" sz="2800" dirty="0" smtClean="0"/>
              <a:t> stochastic processes with the Markov property </a:t>
            </a:r>
            <a:endParaRPr kumimoji="0" lang="en-US" sz="28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492500" y="2133600"/>
          <a:ext cx="200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5" name="Equation" r:id="rId3" imgW="990600" imgH="228600" progId="Equation.3">
                  <p:embed/>
                </p:oleObj>
              </mc:Choice>
              <mc:Fallback>
                <p:oleObj name="Equation" r:id="rId3" imgW="990600" imgH="228600" progId="Equation.3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133600"/>
                        <a:ext cx="2006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9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Random Walks</a:t>
            </a:r>
          </a:p>
          <a:p>
            <a:r>
              <a:rPr lang="en-US" sz="3200" dirty="0" smtClean="0"/>
              <a:t>Markov Chains</a:t>
            </a:r>
          </a:p>
          <a:p>
            <a:r>
              <a:rPr lang="en-US" sz="3200" dirty="0" smtClean="0"/>
              <a:t>Applications</a:t>
            </a:r>
          </a:p>
          <a:p>
            <a:pPr lvl="1"/>
            <a:r>
              <a:rPr lang="en-US" sz="2800" dirty="0" smtClean="0"/>
              <a:t>2SAT</a:t>
            </a:r>
          </a:p>
          <a:p>
            <a:pPr lvl="1"/>
            <a:r>
              <a:rPr lang="en-US" sz="2800" dirty="0" smtClean="0"/>
              <a:t>3SAT</a:t>
            </a:r>
          </a:p>
          <a:p>
            <a:pPr lvl="1"/>
            <a:r>
              <a:rPr lang="en-US" sz="2800" dirty="0" smtClean="0"/>
              <a:t>Card Shuffling</a:t>
            </a:r>
            <a:endParaRPr lang="en-S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553" y="1629629"/>
            <a:ext cx="7858079" cy="4838067"/>
          </a:xfrm>
        </p:spPr>
        <p:txBody>
          <a:bodyPr>
            <a:no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 time series stochastic (random) process</a:t>
            </a:r>
          </a:p>
          <a:p>
            <a:r>
              <a:rPr lang="en-US" sz="3200" dirty="0" smtClean="0"/>
              <a:t>Undergoes </a:t>
            </a:r>
            <a:r>
              <a:rPr lang="en-US" sz="3200" b="1" dirty="0" smtClean="0"/>
              <a:t>transitions</a:t>
            </a:r>
            <a:r>
              <a:rPr lang="en-US" sz="3200" dirty="0" smtClean="0"/>
              <a:t> from one state to another between a </a:t>
            </a:r>
            <a:r>
              <a:rPr lang="en-US" sz="3200" b="1" dirty="0" smtClean="0"/>
              <a:t>finite</a:t>
            </a:r>
            <a:r>
              <a:rPr lang="en-US" sz="3200" dirty="0" smtClean="0"/>
              <a:t> or </a:t>
            </a:r>
            <a:r>
              <a:rPr lang="en-US" sz="3200" b="1" dirty="0" smtClean="0"/>
              <a:t>countable</a:t>
            </a:r>
            <a:r>
              <a:rPr lang="en-US" sz="3200" dirty="0" smtClean="0"/>
              <a:t> number of states</a:t>
            </a:r>
          </a:p>
          <a:p>
            <a:r>
              <a:rPr lang="en-US" sz="3200" dirty="0" smtClean="0"/>
              <a:t>It is a random process with the Markov property</a:t>
            </a:r>
          </a:p>
          <a:p>
            <a:pPr lvl="1"/>
            <a:r>
              <a:rPr lang="en-US" sz="2800" dirty="0" smtClean="0"/>
              <a:t>Markov property: usually called as the </a:t>
            </a:r>
            <a:r>
              <a:rPr lang="en-US" sz="2800" dirty="0" err="1" smtClean="0"/>
              <a:t>memorylessness</a:t>
            </a:r>
            <a:r>
              <a:rPr lang="en-US" sz="2800" dirty="0" smtClean="0"/>
              <a:t>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01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3" y="1656007"/>
            <a:ext cx="7675685" cy="4056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Markov Property (Definition)</a:t>
            </a:r>
          </a:p>
          <a:p>
            <a:pPr lvl="1"/>
            <a:r>
              <a:rPr lang="en-US" sz="2800" dirty="0" smtClean="0"/>
              <a:t>A discrete time stochastic process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0</a:t>
            </a:r>
            <a:r>
              <a:rPr lang="en-US" sz="2800" i="1" dirty="0" smtClean="0"/>
              <a:t>,X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,X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……</a:t>
            </a:r>
            <a:r>
              <a:rPr lang="en-US" sz="2800" dirty="0" smtClean="0"/>
              <a:t> in which the value of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t</a:t>
            </a:r>
            <a:r>
              <a:rPr lang="en-US" sz="2800" dirty="0" smtClean="0"/>
              <a:t> depends on the value of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t-1</a:t>
            </a:r>
            <a:r>
              <a:rPr lang="en-US" sz="2800" dirty="0" smtClean="0"/>
              <a:t> but not on the sequence of states that led the system to that value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0261"/>
            <a:ext cx="8485491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discrete time stochastic process                   is a Markov chain if </a:t>
            </a:r>
            <a:endParaRPr lang="en-US" sz="28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981634"/>
              </p:ext>
            </p:extLst>
          </p:nvPr>
        </p:nvGraphicFramePr>
        <p:xfrm>
          <a:off x="998538" y="2581275"/>
          <a:ext cx="797083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" name="Equation" r:id="rId3" imgW="3314700" imgH="457200" progId="Equation.3">
                  <p:embed/>
                </p:oleObj>
              </mc:Choice>
              <mc:Fallback>
                <p:oleObj name="Equation" r:id="rId3" imgW="3314700" imgH="457200" progId="Equation.3">
                  <p:embed/>
                  <p:pic>
                    <p:nvPicPr>
                      <p:cNvPr id="0" name="Picture 8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581275"/>
                        <a:ext cx="7970837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77514"/>
              </p:ext>
            </p:extLst>
          </p:nvPr>
        </p:nvGraphicFramePr>
        <p:xfrm>
          <a:off x="5772325" y="1628355"/>
          <a:ext cx="1397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" name="Equation" r:id="rId5" imgW="837836" imgH="228501" progId="Equation.3">
                  <p:embed/>
                </p:oleObj>
              </mc:Choice>
              <mc:Fallback>
                <p:oleObj name="Equation" r:id="rId5" imgW="837836" imgH="228501" progId="Equation.3">
                  <p:embed/>
                  <p:pic>
                    <p:nvPicPr>
                      <p:cNvPr id="0" name="Picture 8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325" y="1628355"/>
                        <a:ext cx="1397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627624"/>
            <a:ext cx="8229600" cy="242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Blip>
                <a:blip r:embed="rId7"/>
              </a:buBlip>
              <a:tabLst/>
              <a:defRPr/>
            </a:pPr>
            <a:r>
              <a:rPr lang="en-US" sz="2800" dirty="0" smtClean="0"/>
              <a:t>Where:</a:t>
            </a:r>
            <a:endParaRPr lang="en-US" sz="2400" dirty="0" smtClean="0"/>
          </a:p>
          <a:p>
            <a:pPr marL="920750" lvl="1" indent="-463550">
              <a:spcBef>
                <a:spcPts val="2000"/>
              </a:spcBef>
              <a:buSzPct val="90000"/>
              <a:buBlip>
                <a:blip r:embed="rId7"/>
              </a:buBlip>
              <a:defRPr/>
            </a:pPr>
            <a:r>
              <a:rPr lang="en-US" sz="2400" dirty="0" smtClean="0"/>
              <a:t>States of the process</a:t>
            </a:r>
          </a:p>
          <a:p>
            <a:pPr marL="920750" lvl="1" indent="-463550">
              <a:spcBef>
                <a:spcPts val="2000"/>
              </a:spcBef>
              <a:buSzPct val="90000"/>
              <a:buBlip>
                <a:blip r:embed="rId7"/>
              </a:buBlip>
              <a:defRPr/>
            </a:pPr>
            <a:r>
              <a:rPr lang="en-US" sz="2400" dirty="0" smtClean="0"/>
              <a:t>State space</a:t>
            </a:r>
          </a:p>
          <a:p>
            <a:pPr marL="920750" lvl="1" indent="-463550">
              <a:spcBef>
                <a:spcPts val="2000"/>
              </a:spcBef>
              <a:buSzPct val="90000"/>
              <a:buBlip>
                <a:blip r:embed="rId7"/>
              </a:buBlip>
              <a:defRPr/>
            </a:pPr>
            <a:r>
              <a:rPr lang="en-US" sz="2400" dirty="0" smtClean="0"/>
              <a:t>Transition prob. from state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983163" y="4287838"/>
          <a:ext cx="2905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" name="Equation" r:id="rId8" imgW="1270000" imgH="228600" progId="Equation.3">
                  <p:embed/>
                </p:oleObj>
              </mc:Choice>
              <mc:Fallback>
                <p:oleObj name="Equation" r:id="rId8" imgW="1270000" imgH="228600" progId="Equation.3">
                  <p:embed/>
                  <p:pic>
                    <p:nvPicPr>
                      <p:cNvPr id="0" name="Picture 8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163" y="4287838"/>
                        <a:ext cx="29051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983163" y="4894263"/>
          <a:ext cx="29051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" name="Equation" r:id="rId10" imgW="1079500" imgH="228600" progId="Equation.3">
                  <p:embed/>
                </p:oleObj>
              </mc:Choice>
              <mc:Fallback>
                <p:oleObj name="Equation" r:id="rId10" imgW="1079500" imgH="228600" progId="Equation.3">
                  <p:embed/>
                  <p:pic>
                    <p:nvPicPr>
                      <p:cNvPr id="0" name="Picture 8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163" y="4894263"/>
                        <a:ext cx="2905125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553701" y="5460179"/>
          <a:ext cx="2608180" cy="65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" name="Equation" r:id="rId12" imgW="965200" imgH="241300" progId="Equation.3">
                  <p:embed/>
                </p:oleObj>
              </mc:Choice>
              <mc:Fallback>
                <p:oleObj name="Equation" r:id="rId12" imgW="965200" imgH="241300" progId="Equation.3">
                  <p:embed/>
                  <p:pic>
                    <p:nvPicPr>
                      <p:cNvPr id="0" name="Picture 8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701" y="5460179"/>
                        <a:ext cx="2608180" cy="652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2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Representation: Directed Weighted Graph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752600" y="1752600"/>
            <a:ext cx="5988050" cy="4356100"/>
            <a:chOff x="1752600" y="1752600"/>
            <a:chExt cx="5988050" cy="4356100"/>
          </a:xfrm>
        </p:grpSpPr>
        <p:sp>
          <p:nvSpPr>
            <p:cNvPr id="4" name="Oval 3"/>
            <p:cNvSpPr/>
            <p:nvPr/>
          </p:nvSpPr>
          <p:spPr>
            <a:xfrm>
              <a:off x="1752600" y="2362200"/>
              <a:ext cx="838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943600" y="2362200"/>
              <a:ext cx="838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886200" y="2362200"/>
              <a:ext cx="838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62400" y="4724400"/>
              <a:ext cx="8382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>
              <a:stCxn id="4" idx="7"/>
              <a:endCxn id="7" idx="1"/>
            </p:cNvCxnSpPr>
            <p:nvPr/>
          </p:nvCxnSpPr>
          <p:spPr>
            <a:xfrm rot="5400000" flipH="1" flipV="1">
              <a:off x="3238500" y="1703340"/>
              <a:ext cx="12700" cy="1540904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7" idx="3"/>
              <a:endCxn id="4" idx="5"/>
            </p:cNvCxnSpPr>
            <p:nvPr/>
          </p:nvCxnSpPr>
          <p:spPr>
            <a:xfrm rot="5400000">
              <a:off x="3238500" y="2242156"/>
              <a:ext cx="12700" cy="1540904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7" idx="7"/>
              <a:endCxn id="6" idx="1"/>
            </p:cNvCxnSpPr>
            <p:nvPr/>
          </p:nvCxnSpPr>
          <p:spPr>
            <a:xfrm rot="5400000" flipH="1" flipV="1">
              <a:off x="5334000" y="1741440"/>
              <a:ext cx="12700" cy="1464704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hape 19"/>
            <p:cNvCxnSpPr>
              <a:stCxn id="6" idx="7"/>
              <a:endCxn id="6" idx="5"/>
            </p:cNvCxnSpPr>
            <p:nvPr/>
          </p:nvCxnSpPr>
          <p:spPr>
            <a:xfrm rot="16200000" flipH="1">
              <a:off x="6389640" y="2743200"/>
              <a:ext cx="538816" cy="12700"/>
            </a:xfrm>
            <a:prstGeom prst="curvedConnector5">
              <a:avLst>
                <a:gd name="adj1" fmla="val -42426"/>
                <a:gd name="adj2" fmla="val 7433449"/>
                <a:gd name="adj3" fmla="val 142426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27"/>
            <p:cNvCxnSpPr/>
            <p:nvPr/>
          </p:nvCxnSpPr>
          <p:spPr>
            <a:xfrm rot="16200000" flipH="1">
              <a:off x="1902128" y="3050872"/>
              <a:ext cx="2092792" cy="2087048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8" idx="2"/>
              <a:endCxn id="7" idx="2"/>
            </p:cNvCxnSpPr>
            <p:nvPr/>
          </p:nvCxnSpPr>
          <p:spPr>
            <a:xfrm rot="10800000">
              <a:off x="3886200" y="2743200"/>
              <a:ext cx="76200" cy="2362200"/>
            </a:xfrm>
            <a:prstGeom prst="curvedConnector3">
              <a:avLst>
                <a:gd name="adj1" fmla="val 40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>
              <a:off x="4724400" y="2667000"/>
              <a:ext cx="76200" cy="2362200"/>
            </a:xfrm>
            <a:prstGeom prst="curvedConnector3">
              <a:avLst>
                <a:gd name="adj1" fmla="val 40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905000" y="2514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38600" y="2514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96000" y="25101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14800" y="48723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3124200" y="1752600"/>
            <a:ext cx="152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54" name="Equation" r:id="rId3" imgW="152268" imgH="393359" progId="Equation.3">
                    <p:embed/>
                  </p:oleObj>
                </mc:Choice>
                <mc:Fallback>
                  <p:oleObj name="Equation" r:id="rId3" imgW="152268" imgH="393359" progId="Equation.3">
                    <p:embed/>
                    <p:pic>
                      <p:nvPicPr>
                        <p:cNvPr id="0" name="Picture 15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1752600"/>
                          <a:ext cx="1524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3124200" y="3416300"/>
            <a:ext cx="152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55" name="Equation" r:id="rId5" imgW="152268" imgH="393359" progId="Equation.3">
                    <p:embed/>
                  </p:oleObj>
                </mc:Choice>
                <mc:Fallback>
                  <p:oleObj name="Equation" r:id="rId5" imgW="152268" imgH="393359" progId="Equation.3">
                    <p:embed/>
                    <p:pic>
                      <p:nvPicPr>
                        <p:cNvPr id="0" name="Picture 15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3416300"/>
                          <a:ext cx="1524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5"/>
            <p:cNvGraphicFramePr>
              <a:graphicFrameLocks noChangeAspect="1"/>
            </p:cNvGraphicFramePr>
            <p:nvPr/>
          </p:nvGraphicFramePr>
          <p:xfrm>
            <a:off x="5264150" y="1752600"/>
            <a:ext cx="139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56" name="Equation" r:id="rId7" imgW="139700" imgH="393700" progId="Equation.3">
                    <p:embed/>
                  </p:oleObj>
                </mc:Choice>
                <mc:Fallback>
                  <p:oleObj name="Equation" r:id="rId7" imgW="139700" imgH="393700" progId="Equation.3">
                    <p:embed/>
                    <p:pic>
                      <p:nvPicPr>
                        <p:cNvPr id="0" name="Picture 15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4150" y="1752600"/>
                          <a:ext cx="1397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Object 6"/>
            <p:cNvGraphicFramePr>
              <a:graphicFrameLocks noChangeAspect="1"/>
            </p:cNvGraphicFramePr>
            <p:nvPr/>
          </p:nvGraphicFramePr>
          <p:xfrm>
            <a:off x="3733800" y="3733800"/>
            <a:ext cx="152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57" name="Equation" r:id="rId9" imgW="152268" imgH="393359" progId="Equation.3">
                    <p:embed/>
                  </p:oleObj>
                </mc:Choice>
                <mc:Fallback>
                  <p:oleObj name="Equation" r:id="rId9" imgW="152268" imgH="393359" progId="Equation.3">
                    <p:embed/>
                    <p:pic>
                      <p:nvPicPr>
                        <p:cNvPr id="0" name="Picture 15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3733800"/>
                          <a:ext cx="1524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7"/>
            <p:cNvGraphicFramePr>
              <a:graphicFrameLocks noChangeAspect="1"/>
            </p:cNvGraphicFramePr>
            <p:nvPr/>
          </p:nvGraphicFramePr>
          <p:xfrm>
            <a:off x="5105400" y="3733800"/>
            <a:ext cx="152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58" name="Equation" r:id="rId11" imgW="152268" imgH="393359" progId="Equation.3">
                    <p:embed/>
                  </p:oleObj>
                </mc:Choice>
                <mc:Fallback>
                  <p:oleObj name="Equation" r:id="rId11" imgW="152268" imgH="393359" progId="Equation.3">
                    <p:embed/>
                    <p:pic>
                      <p:nvPicPr>
                        <p:cNvPr id="0" name="Picture 15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3733800"/>
                          <a:ext cx="1524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4" name="Object 8"/>
            <p:cNvGraphicFramePr>
              <a:graphicFrameLocks noChangeAspect="1"/>
            </p:cNvGraphicFramePr>
            <p:nvPr/>
          </p:nvGraphicFramePr>
          <p:xfrm>
            <a:off x="7651750" y="2628900"/>
            <a:ext cx="889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59" name="Equation" r:id="rId13" imgW="88669" imgH="164671" progId="Equation.3">
                    <p:embed/>
                  </p:oleObj>
                </mc:Choice>
                <mc:Fallback>
                  <p:oleObj name="Equation" r:id="rId13" imgW="88669" imgH="164671" progId="Equation.3">
                    <p:embed/>
                    <p:pic>
                      <p:nvPicPr>
                        <p:cNvPr id="0" name="Picture 15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1750" y="2628900"/>
                          <a:ext cx="88900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Object 9"/>
            <p:cNvGraphicFramePr>
              <a:graphicFrameLocks noChangeAspect="1"/>
            </p:cNvGraphicFramePr>
            <p:nvPr/>
          </p:nvGraphicFramePr>
          <p:xfrm>
            <a:off x="6248400" y="4254500"/>
            <a:ext cx="152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60" name="Equation" r:id="rId15" imgW="152268" imgH="393359" progId="Equation.3">
                    <p:embed/>
                  </p:oleObj>
                </mc:Choice>
                <mc:Fallback>
                  <p:oleObj name="Equation" r:id="rId15" imgW="152268" imgH="393359" progId="Equation.3">
                    <p:embed/>
                    <p:pic>
                      <p:nvPicPr>
                        <p:cNvPr id="0" name="Picture 15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4254500"/>
                          <a:ext cx="1524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6" name="Object 10"/>
            <p:cNvGraphicFramePr>
              <a:graphicFrameLocks noChangeAspect="1"/>
            </p:cNvGraphicFramePr>
            <p:nvPr/>
          </p:nvGraphicFramePr>
          <p:xfrm>
            <a:off x="1905000" y="4102100"/>
            <a:ext cx="152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61" name="Equation" r:id="rId16" imgW="152268" imgH="393359" progId="Equation.3">
                    <p:embed/>
                  </p:oleObj>
                </mc:Choice>
                <mc:Fallback>
                  <p:oleObj name="Equation" r:id="rId16" imgW="152268" imgH="393359" progId="Equation.3">
                    <p:embed/>
                    <p:pic>
                      <p:nvPicPr>
                        <p:cNvPr id="0" name="Picture 15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102100"/>
                          <a:ext cx="1524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6" name="Curved Connector 55"/>
            <p:cNvCxnSpPr>
              <a:stCxn id="8" idx="3"/>
              <a:endCxn id="8" idx="5"/>
            </p:cNvCxnSpPr>
            <p:nvPr/>
          </p:nvCxnSpPr>
          <p:spPr>
            <a:xfrm rot="16200000" flipH="1">
              <a:off x="4381500" y="5078460"/>
              <a:ext cx="12700" cy="592696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467" name="Object 11"/>
            <p:cNvGraphicFramePr>
              <a:graphicFrameLocks noChangeAspect="1"/>
            </p:cNvGraphicFramePr>
            <p:nvPr/>
          </p:nvGraphicFramePr>
          <p:xfrm>
            <a:off x="4343400" y="5715000"/>
            <a:ext cx="152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62" name="Equation" r:id="rId18" imgW="152268" imgH="393359" progId="Equation.3">
                    <p:embed/>
                  </p:oleObj>
                </mc:Choice>
                <mc:Fallback>
                  <p:oleObj name="Equation" r:id="rId18" imgW="152268" imgH="393359" progId="Equation.3">
                    <p:embed/>
                    <p:pic>
                      <p:nvPicPr>
                        <p:cNvPr id="0" name="Picture 15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5715000"/>
                          <a:ext cx="1524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hape 30"/>
            <p:cNvCxnSpPr>
              <a:stCxn id="8" idx="6"/>
            </p:cNvCxnSpPr>
            <p:nvPr/>
          </p:nvCxnSpPr>
          <p:spPr>
            <a:xfrm flipV="1">
              <a:off x="4800600" y="3124200"/>
              <a:ext cx="1600200" cy="1981200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7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Representation: Transition Matrix</a:t>
            </a:r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118100" y="2825750"/>
          <a:ext cx="36449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7" name="Equation" r:id="rId3" imgW="1612900" imgH="1041400" progId="Equation.3">
                  <p:embed/>
                </p:oleObj>
              </mc:Choice>
              <mc:Fallback>
                <p:oleObj name="Equation" r:id="rId3" imgW="1612900" imgH="1041400" progId="Equation.3">
                  <p:embed/>
                  <p:pic>
                    <p:nvPicPr>
                      <p:cNvPr id="0" name="Picture 1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2825750"/>
                        <a:ext cx="3644900" cy="235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695960" y="2153920"/>
            <a:ext cx="4790440" cy="3484880"/>
            <a:chOff x="695960" y="2153920"/>
            <a:chExt cx="4790440" cy="3484880"/>
          </a:xfrm>
        </p:grpSpPr>
        <p:sp>
          <p:nvSpPr>
            <p:cNvPr id="6" name="Oval 5"/>
            <p:cNvSpPr/>
            <p:nvPr/>
          </p:nvSpPr>
          <p:spPr>
            <a:xfrm>
              <a:off x="695960" y="264160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48760" y="264160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402840" y="264160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63800" y="453136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>
              <a:stCxn id="6" idx="7"/>
              <a:endCxn id="8" idx="1"/>
            </p:cNvCxnSpPr>
            <p:nvPr/>
          </p:nvCxnSpPr>
          <p:spPr>
            <a:xfrm rot="5400000" flipH="1" flipV="1">
              <a:off x="1884680" y="2114512"/>
              <a:ext cx="10160" cy="1232723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8" idx="3"/>
              <a:endCxn id="6" idx="5"/>
            </p:cNvCxnSpPr>
            <p:nvPr/>
          </p:nvCxnSpPr>
          <p:spPr>
            <a:xfrm rot="5400000">
              <a:off x="1884680" y="2545565"/>
              <a:ext cx="10160" cy="1232723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8" idx="7"/>
              <a:endCxn id="7" idx="1"/>
            </p:cNvCxnSpPr>
            <p:nvPr/>
          </p:nvCxnSpPr>
          <p:spPr>
            <a:xfrm rot="5400000" flipH="1" flipV="1">
              <a:off x="3561080" y="2144992"/>
              <a:ext cx="10160" cy="1171763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>
              <a:stCxn id="7" idx="7"/>
              <a:endCxn id="7" idx="5"/>
            </p:cNvCxnSpPr>
            <p:nvPr/>
          </p:nvCxnSpPr>
          <p:spPr>
            <a:xfrm rot="16200000" flipH="1">
              <a:off x="4405592" y="2946400"/>
              <a:ext cx="431053" cy="10160"/>
            </a:xfrm>
            <a:prstGeom prst="curvedConnector5">
              <a:avLst>
                <a:gd name="adj1" fmla="val -42426"/>
                <a:gd name="adj2" fmla="val 7433449"/>
                <a:gd name="adj3" fmla="val 142426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hape 14"/>
            <p:cNvCxnSpPr/>
            <p:nvPr/>
          </p:nvCxnSpPr>
          <p:spPr>
            <a:xfrm rot="16200000" flipH="1">
              <a:off x="815582" y="3192538"/>
              <a:ext cx="1674234" cy="1669638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9" idx="2"/>
              <a:endCxn id="8" idx="2"/>
            </p:cNvCxnSpPr>
            <p:nvPr/>
          </p:nvCxnSpPr>
          <p:spPr>
            <a:xfrm rot="10800000">
              <a:off x="2402840" y="2946400"/>
              <a:ext cx="60960" cy="1889760"/>
            </a:xfrm>
            <a:prstGeom prst="curvedConnector3">
              <a:avLst>
                <a:gd name="adj1" fmla="val 40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>
              <a:off x="3073400" y="2885440"/>
              <a:ext cx="60960" cy="1889760"/>
            </a:xfrm>
            <a:prstGeom prst="curvedConnector3">
              <a:avLst>
                <a:gd name="adj1" fmla="val 40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7880" y="2763520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24760" y="2763520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70680" y="2759948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85720" y="4649708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1793240" y="215392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78" name="Equation" r:id="rId5" imgW="152268" imgH="393359" progId="Equation.3">
                    <p:embed/>
                  </p:oleObj>
                </mc:Choice>
                <mc:Fallback>
                  <p:oleObj name="Equation" r:id="rId5" imgW="152268" imgH="393359" progId="Equation.3">
                    <p:embed/>
                    <p:pic>
                      <p:nvPicPr>
                        <p:cNvPr id="0" name="Picture 17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240" y="215392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1793240" y="348488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79" name="Equation" r:id="rId7" imgW="152268" imgH="393359" progId="Equation.3">
                    <p:embed/>
                  </p:oleObj>
                </mc:Choice>
                <mc:Fallback>
                  <p:oleObj name="Equation" r:id="rId7" imgW="152268" imgH="393359" progId="Equation.3">
                    <p:embed/>
                    <p:pic>
                      <p:nvPicPr>
                        <p:cNvPr id="0" name="Picture 17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240" y="348488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5"/>
            <p:cNvGraphicFramePr>
              <a:graphicFrameLocks noChangeAspect="1"/>
            </p:cNvGraphicFramePr>
            <p:nvPr/>
          </p:nvGraphicFramePr>
          <p:xfrm>
            <a:off x="3505200" y="2153920"/>
            <a:ext cx="11176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80" name="Equation" r:id="rId9" imgW="139700" imgH="393700" progId="Equation.3">
                    <p:embed/>
                  </p:oleObj>
                </mc:Choice>
                <mc:Fallback>
                  <p:oleObj name="Equation" r:id="rId9" imgW="139700" imgH="393700" progId="Equation.3">
                    <p:embed/>
                    <p:pic>
                      <p:nvPicPr>
                        <p:cNvPr id="0" name="Picture 17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2153920"/>
                          <a:ext cx="11176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6"/>
            <p:cNvGraphicFramePr>
              <a:graphicFrameLocks noChangeAspect="1"/>
            </p:cNvGraphicFramePr>
            <p:nvPr/>
          </p:nvGraphicFramePr>
          <p:xfrm>
            <a:off x="2280920" y="373888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81" name="Equation" r:id="rId11" imgW="152268" imgH="393359" progId="Equation.3">
                    <p:embed/>
                  </p:oleObj>
                </mc:Choice>
                <mc:Fallback>
                  <p:oleObj name="Equation" r:id="rId11" imgW="152268" imgH="393359" progId="Equation.3">
                    <p:embed/>
                    <p:pic>
                      <p:nvPicPr>
                        <p:cNvPr id="0" name="Picture 17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0920" y="373888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7"/>
            <p:cNvGraphicFramePr>
              <a:graphicFrameLocks noChangeAspect="1"/>
            </p:cNvGraphicFramePr>
            <p:nvPr/>
          </p:nvGraphicFramePr>
          <p:xfrm>
            <a:off x="3378200" y="373888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82" name="Equation" r:id="rId13" imgW="152268" imgH="393359" progId="Equation.3">
                    <p:embed/>
                  </p:oleObj>
                </mc:Choice>
                <mc:Fallback>
                  <p:oleObj name="Equation" r:id="rId13" imgW="152268" imgH="393359" progId="Equation.3">
                    <p:embed/>
                    <p:pic>
                      <p:nvPicPr>
                        <p:cNvPr id="0" name="Picture 17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8200" y="373888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5415280" y="2854960"/>
            <a:ext cx="71120" cy="132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83" name="Equation" r:id="rId15" imgW="88669" imgH="164671" progId="Equation.3">
                    <p:embed/>
                  </p:oleObj>
                </mc:Choice>
                <mc:Fallback>
                  <p:oleObj name="Equation" r:id="rId15" imgW="88669" imgH="164671" progId="Equation.3">
                    <p:embed/>
                    <p:pic>
                      <p:nvPicPr>
                        <p:cNvPr id="0" name="Picture 17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5280" y="2854960"/>
                          <a:ext cx="71120" cy="132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9"/>
            <p:cNvGraphicFramePr>
              <a:graphicFrameLocks noChangeAspect="1"/>
            </p:cNvGraphicFramePr>
            <p:nvPr/>
          </p:nvGraphicFramePr>
          <p:xfrm>
            <a:off x="4292600" y="415544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84" name="Equation" r:id="rId17" imgW="152268" imgH="393359" progId="Equation.3">
                    <p:embed/>
                  </p:oleObj>
                </mc:Choice>
                <mc:Fallback>
                  <p:oleObj name="Equation" r:id="rId17" imgW="152268" imgH="393359" progId="Equation.3">
                    <p:embed/>
                    <p:pic>
                      <p:nvPicPr>
                        <p:cNvPr id="0" name="Picture 17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600" y="415544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0"/>
            <p:cNvGraphicFramePr>
              <a:graphicFrameLocks noChangeAspect="1"/>
            </p:cNvGraphicFramePr>
            <p:nvPr/>
          </p:nvGraphicFramePr>
          <p:xfrm>
            <a:off x="817880" y="403352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85" name="Equation" r:id="rId18" imgW="152268" imgH="393359" progId="Equation.3">
                    <p:embed/>
                  </p:oleObj>
                </mc:Choice>
                <mc:Fallback>
                  <p:oleObj name="Equation" r:id="rId18" imgW="152268" imgH="393359" progId="Equation.3">
                    <p:embed/>
                    <p:pic>
                      <p:nvPicPr>
                        <p:cNvPr id="0" name="Picture 17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880" y="403352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Curved Connector 30"/>
            <p:cNvCxnSpPr>
              <a:stCxn id="9" idx="3"/>
              <a:endCxn id="9" idx="5"/>
            </p:cNvCxnSpPr>
            <p:nvPr/>
          </p:nvCxnSpPr>
          <p:spPr>
            <a:xfrm rot="16200000" flipH="1">
              <a:off x="2799080" y="4814608"/>
              <a:ext cx="10160" cy="474157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11"/>
            <p:cNvGraphicFramePr>
              <a:graphicFrameLocks noChangeAspect="1"/>
            </p:cNvGraphicFramePr>
            <p:nvPr/>
          </p:nvGraphicFramePr>
          <p:xfrm>
            <a:off x="2768600" y="532384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86" name="Equation" r:id="rId20" imgW="152268" imgH="393359" progId="Equation.3">
                    <p:embed/>
                  </p:oleObj>
                </mc:Choice>
                <mc:Fallback>
                  <p:oleObj name="Equation" r:id="rId20" imgW="152268" imgH="393359" progId="Equation.3">
                    <p:embed/>
                    <p:pic>
                      <p:nvPicPr>
                        <p:cNvPr id="0" name="Picture 17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8600" y="532384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hape 33"/>
            <p:cNvCxnSpPr>
              <a:stCxn id="9" idx="6"/>
              <a:endCxn id="7" idx="4"/>
            </p:cNvCxnSpPr>
            <p:nvPr/>
          </p:nvCxnSpPr>
          <p:spPr>
            <a:xfrm flipV="1">
              <a:off x="3134360" y="3251200"/>
              <a:ext cx="1249680" cy="1584960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76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Chains: Important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526215" cy="4891616"/>
          </a:xfrm>
        </p:spPr>
        <p:txBody>
          <a:bodyPr/>
          <a:lstStyle/>
          <a:p>
            <a:r>
              <a:rPr lang="en-US" sz="3200" dirty="0" smtClean="0"/>
              <a:t>Let         denote the probability that the process is at state </a:t>
            </a:r>
            <a:r>
              <a:rPr lang="en-US" sz="3200" i="1" dirty="0" err="1" smtClean="0"/>
              <a:t>i</a:t>
            </a:r>
            <a:r>
              <a:rPr lang="en-US" sz="3200" dirty="0" smtClean="0"/>
              <a:t> at time </a:t>
            </a:r>
            <a:r>
              <a:rPr lang="en-US" sz="3200" i="1" dirty="0" smtClean="0"/>
              <a:t>t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200" dirty="0" smtClean="0"/>
          </a:p>
          <a:p>
            <a:r>
              <a:rPr lang="en-US" sz="3200" dirty="0" smtClean="0"/>
              <a:t>Let                                             be the vector giving the distribution of the chain at time </a:t>
            </a:r>
            <a:r>
              <a:rPr lang="en-US" sz="3200" i="1" dirty="0" err="1" smtClean="0"/>
              <a:t>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391538"/>
              </p:ext>
            </p:extLst>
          </p:nvPr>
        </p:nvGraphicFramePr>
        <p:xfrm>
          <a:off x="2680539" y="2862047"/>
          <a:ext cx="3051059" cy="869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7" name="Equation" r:id="rId3" imgW="1308100" imgH="355600" progId="Equation.3">
                  <p:embed/>
                </p:oleObj>
              </mc:Choice>
              <mc:Fallback>
                <p:oleObj name="Equation" r:id="rId3" imgW="1308100" imgH="355600" progId="Equation.3">
                  <p:embed/>
                  <p:pic>
                    <p:nvPicPr>
                      <p:cNvPr id="0" name="Picture 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539" y="2862047"/>
                        <a:ext cx="3051059" cy="869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85933"/>
              </p:ext>
            </p:extLst>
          </p:nvPr>
        </p:nvGraphicFramePr>
        <p:xfrm>
          <a:off x="2057341" y="1790362"/>
          <a:ext cx="80423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" name="Equation" r:id="rId5" imgW="342751" imgH="228501" progId="Equation.3">
                  <p:embed/>
                </p:oleObj>
              </mc:Choice>
              <mc:Fallback>
                <p:oleObj name="Equation" r:id="rId5" imgW="342751" imgH="228501" progId="Equation.3">
                  <p:embed/>
                  <p:pic>
                    <p:nvPicPr>
                      <p:cNvPr id="0" name="Picture 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341" y="1790362"/>
                        <a:ext cx="80423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453952"/>
              </p:ext>
            </p:extLst>
          </p:nvPr>
        </p:nvGraphicFramePr>
        <p:xfrm>
          <a:off x="2126048" y="4027686"/>
          <a:ext cx="429817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" name="Equation" r:id="rId7" imgW="1981200" imgH="254000" progId="Equation.3">
                  <p:embed/>
                </p:oleObj>
              </mc:Choice>
              <mc:Fallback>
                <p:oleObj name="Equation" r:id="rId7" imgW="1981200" imgH="254000" progId="Equation.3">
                  <p:embed/>
                  <p:pic>
                    <p:nvPicPr>
                      <p:cNvPr id="0" name="Picture 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048" y="4027686"/>
                        <a:ext cx="429817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6667"/>
              </p:ext>
            </p:extLst>
          </p:nvPr>
        </p:nvGraphicFramePr>
        <p:xfrm>
          <a:off x="2675926" y="5584082"/>
          <a:ext cx="306228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0" name="Equation" r:id="rId9" imgW="965200" imgH="241300" progId="Equation.3">
                  <p:embed/>
                </p:oleObj>
              </mc:Choice>
              <mc:Fallback>
                <p:oleObj name="Equation" r:id="rId9" imgW="965200" imgH="241300" progId="Equation.3">
                  <p:embed/>
                  <p:pic>
                    <p:nvPicPr>
                      <p:cNvPr id="0" name="Picture 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926" y="5584082"/>
                        <a:ext cx="3062287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5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Chains: Important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76" y="1825078"/>
            <a:ext cx="7796472" cy="4912122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For any m &gt;=0, we define the </a:t>
            </a:r>
            <a:r>
              <a:rPr lang="en-US" sz="3500" i="1" dirty="0" smtClean="0"/>
              <a:t>m</a:t>
            </a:r>
            <a:r>
              <a:rPr lang="en-US" sz="3500" dirty="0" smtClean="0"/>
              <a:t>-step transition probability</a:t>
            </a:r>
          </a:p>
          <a:p>
            <a:endParaRPr lang="en-US" sz="3600" dirty="0" smtClean="0"/>
          </a:p>
          <a:p>
            <a:pPr lvl="1">
              <a:buNone/>
            </a:pPr>
            <a:endParaRPr lang="en-US" sz="3600" dirty="0" smtClean="0"/>
          </a:p>
          <a:p>
            <a:pPr marL="441325" lvl="1" indent="15875">
              <a:buNone/>
            </a:pPr>
            <a:r>
              <a:rPr lang="en-US" sz="3500" dirty="0" smtClean="0"/>
              <a:t>as the probability that the chain moves from state </a:t>
            </a:r>
            <a:r>
              <a:rPr lang="en-US" sz="3500" i="1" dirty="0" err="1"/>
              <a:t>i</a:t>
            </a:r>
            <a:r>
              <a:rPr lang="en-US" sz="3500" dirty="0" smtClean="0"/>
              <a:t> to state </a:t>
            </a:r>
            <a:r>
              <a:rPr lang="en-US" sz="3500" i="1" dirty="0" smtClean="0"/>
              <a:t>j</a:t>
            </a:r>
            <a:r>
              <a:rPr lang="en-US" sz="3500" dirty="0" smtClean="0"/>
              <a:t> in exactly </a:t>
            </a:r>
            <a:r>
              <a:rPr lang="en-US" sz="3500" i="1" dirty="0" smtClean="0"/>
              <a:t>m</a:t>
            </a:r>
            <a:r>
              <a:rPr lang="en-US" sz="3500" dirty="0" smtClean="0"/>
              <a:t> steps</a:t>
            </a:r>
          </a:p>
          <a:p>
            <a:r>
              <a:rPr lang="en-US" sz="3500" dirty="0" smtClean="0"/>
              <a:t>Conditioning on the first transition from </a:t>
            </a:r>
            <a:r>
              <a:rPr lang="en-US" sz="3500" i="1" dirty="0" err="1" smtClean="0"/>
              <a:t>i</a:t>
            </a:r>
            <a:r>
              <a:rPr lang="en-US" sz="3500" i="1" dirty="0" smtClean="0"/>
              <a:t>, </a:t>
            </a:r>
            <a:r>
              <a:rPr lang="en-US" sz="3500" dirty="0" smtClean="0"/>
              <a:t>we have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710255"/>
              </p:ext>
            </p:extLst>
          </p:nvPr>
        </p:nvGraphicFramePr>
        <p:xfrm>
          <a:off x="2031366" y="2722839"/>
          <a:ext cx="4415352" cy="70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" name="Equation" r:id="rId3" imgW="1600200" imgH="254000" progId="Equation.3">
                  <p:embed/>
                </p:oleObj>
              </mc:Choice>
              <mc:Fallback>
                <p:oleObj name="Equation" r:id="rId3" imgW="1600200" imgH="254000" progId="Equation.3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366" y="2722839"/>
                        <a:ext cx="4415352" cy="70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00081"/>
              </p:ext>
            </p:extLst>
          </p:nvPr>
        </p:nvGraphicFramePr>
        <p:xfrm>
          <a:off x="2639237" y="5652734"/>
          <a:ext cx="2882557" cy="886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" name="Equation" r:id="rId5" imgW="1053643" imgH="342751" progId="Equation.3">
                  <p:embed/>
                </p:oleObj>
              </mc:Choice>
              <mc:Fallback>
                <p:oleObj name="Equation" r:id="rId5" imgW="1053643" imgH="342751" progId="Equation.3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37" y="5652734"/>
                        <a:ext cx="2882557" cy="8869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8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Chains: Important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88" y="1856041"/>
            <a:ext cx="8018989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Let </a:t>
            </a:r>
            <a:r>
              <a:rPr lang="en-US" sz="3200" b="1" dirty="0" smtClean="0"/>
              <a:t>P</a:t>
            </a:r>
            <a:r>
              <a:rPr lang="en-US" sz="3200" b="1" baseline="30000" dirty="0" smtClean="0"/>
              <a:t>(m)</a:t>
            </a:r>
            <a:r>
              <a:rPr lang="en-US" sz="3200" dirty="0" smtClean="0"/>
              <a:t> be the matrix whose entries are the </a:t>
            </a:r>
            <a:r>
              <a:rPr lang="en-US" sz="3200" i="1" dirty="0" smtClean="0"/>
              <a:t>m</a:t>
            </a:r>
            <a:r>
              <a:rPr lang="en-US" sz="3200" dirty="0" smtClean="0"/>
              <a:t>-step transitional probabilities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24520"/>
              </p:ext>
            </p:extLst>
          </p:nvPr>
        </p:nvGraphicFramePr>
        <p:xfrm>
          <a:off x="3399688" y="2874825"/>
          <a:ext cx="28971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5" name="Equation" r:id="rId3" imgW="926698" imgH="203112" progId="Equation.3">
                  <p:embed/>
                </p:oleObj>
              </mc:Choice>
              <mc:Fallback>
                <p:oleObj name="Equation" r:id="rId3" imgW="926698" imgH="203112" progId="Equation.3">
                  <p:embed/>
                  <p:pic>
                    <p:nvPicPr>
                      <p:cNvPr id="0" name="Picture 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688" y="2874825"/>
                        <a:ext cx="28971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80288" y="36748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Blip>
                <a:blip r:embed="rId5"/>
              </a:buBlip>
              <a:tabLst/>
              <a:defRPr/>
            </a:pPr>
            <a:r>
              <a:rPr lang="en-US" sz="3200" dirty="0" smtClean="0"/>
              <a:t>Induction on m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919082"/>
              </p:ext>
            </p:extLst>
          </p:nvPr>
        </p:nvGraphicFramePr>
        <p:xfrm>
          <a:off x="3750371" y="4094926"/>
          <a:ext cx="19843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6" name="Equation" r:id="rId6" imgW="634725" imgH="190417" progId="Equation.3">
                  <p:embed/>
                </p:oleObj>
              </mc:Choice>
              <mc:Fallback>
                <p:oleObj name="Equation" r:id="rId6" imgW="634725" imgH="190417" progId="Equation.3">
                  <p:embed/>
                  <p:pic>
                    <p:nvPicPr>
                      <p:cNvPr id="0" name="Picture 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371" y="4094926"/>
                        <a:ext cx="1984375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561237"/>
              </p:ext>
            </p:extLst>
          </p:nvPr>
        </p:nvGraphicFramePr>
        <p:xfrm>
          <a:off x="4637938" y="327709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Picture 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938" y="327709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553158"/>
              </p:ext>
            </p:extLst>
          </p:nvPr>
        </p:nvGraphicFramePr>
        <p:xfrm>
          <a:off x="3082188" y="5675009"/>
          <a:ext cx="35321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8" name="Equation" r:id="rId10" imgW="1130300" imgH="241300" progId="Equation.3">
                  <p:embed/>
                </p:oleObj>
              </mc:Choice>
              <mc:Fallback>
                <p:oleObj name="Equation" r:id="rId10" imgW="1130300" imgH="241300" progId="Equation.3">
                  <p:embed/>
                  <p:pic>
                    <p:nvPicPr>
                      <p:cNvPr id="0" name="Picture 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188" y="5675009"/>
                        <a:ext cx="3532188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80288" y="492152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Blip>
                <a:blip r:embed="rId5"/>
              </a:buBlip>
              <a:tabLst/>
              <a:defRPr/>
            </a:pPr>
            <a:r>
              <a:rPr lang="en-US" sz="3200" dirty="0" smtClean="0"/>
              <a:t>Thus for any t &gt;=0 and m &gt;=1</a:t>
            </a:r>
            <a:r>
              <a:rPr lang="en-US" sz="240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083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(1)</a:t>
            </a:r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118100" y="3740150"/>
          <a:ext cx="36449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1" name="Equation" r:id="rId3" imgW="1612900" imgH="1041400" progId="Equation.3">
                  <p:embed/>
                </p:oleObj>
              </mc:Choice>
              <mc:Fallback>
                <p:oleObj name="Equation" r:id="rId3" imgW="1612900" imgH="1041400" progId="Equation.3">
                  <p:embed/>
                  <p:pic>
                    <p:nvPicPr>
                      <p:cNvPr id="0" name="Picture 1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740150"/>
                        <a:ext cx="3644900" cy="235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probability of going from state 0 to state 3 in exactly three steps ?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95960" y="2687320"/>
            <a:ext cx="4790440" cy="3484880"/>
            <a:chOff x="695960" y="2687320"/>
            <a:chExt cx="4790440" cy="3484880"/>
          </a:xfrm>
        </p:grpSpPr>
        <p:sp>
          <p:nvSpPr>
            <p:cNvPr id="6" name="Oval 5"/>
            <p:cNvSpPr/>
            <p:nvPr/>
          </p:nvSpPr>
          <p:spPr>
            <a:xfrm>
              <a:off x="695960" y="317500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48760" y="317500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402840" y="317500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63800" y="506476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>
              <a:stCxn id="6" idx="7"/>
              <a:endCxn id="8" idx="1"/>
            </p:cNvCxnSpPr>
            <p:nvPr/>
          </p:nvCxnSpPr>
          <p:spPr>
            <a:xfrm rot="5400000" flipH="1" flipV="1">
              <a:off x="1884680" y="2647912"/>
              <a:ext cx="10160" cy="1232723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8" idx="3"/>
              <a:endCxn id="6" idx="5"/>
            </p:cNvCxnSpPr>
            <p:nvPr/>
          </p:nvCxnSpPr>
          <p:spPr>
            <a:xfrm rot="5400000">
              <a:off x="1884680" y="3078965"/>
              <a:ext cx="10160" cy="1232723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8" idx="7"/>
              <a:endCxn id="7" idx="1"/>
            </p:cNvCxnSpPr>
            <p:nvPr/>
          </p:nvCxnSpPr>
          <p:spPr>
            <a:xfrm rot="5400000" flipH="1" flipV="1">
              <a:off x="3561080" y="2678392"/>
              <a:ext cx="10160" cy="1171763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>
              <a:stCxn id="7" idx="7"/>
              <a:endCxn id="7" idx="5"/>
            </p:cNvCxnSpPr>
            <p:nvPr/>
          </p:nvCxnSpPr>
          <p:spPr>
            <a:xfrm rot="16200000" flipH="1">
              <a:off x="4405592" y="3479800"/>
              <a:ext cx="431053" cy="10160"/>
            </a:xfrm>
            <a:prstGeom prst="curvedConnector5">
              <a:avLst>
                <a:gd name="adj1" fmla="val -42426"/>
                <a:gd name="adj2" fmla="val 7433449"/>
                <a:gd name="adj3" fmla="val 142426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hape 14"/>
            <p:cNvCxnSpPr/>
            <p:nvPr/>
          </p:nvCxnSpPr>
          <p:spPr>
            <a:xfrm rot="16200000" flipH="1">
              <a:off x="815582" y="3725938"/>
              <a:ext cx="1674234" cy="1669638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9" idx="2"/>
              <a:endCxn id="8" idx="2"/>
            </p:cNvCxnSpPr>
            <p:nvPr/>
          </p:nvCxnSpPr>
          <p:spPr>
            <a:xfrm rot="10800000">
              <a:off x="2402840" y="3479800"/>
              <a:ext cx="60960" cy="1889760"/>
            </a:xfrm>
            <a:prstGeom prst="curvedConnector3">
              <a:avLst>
                <a:gd name="adj1" fmla="val 40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>
              <a:off x="3073400" y="3418840"/>
              <a:ext cx="60960" cy="1889760"/>
            </a:xfrm>
            <a:prstGeom prst="curvedConnector3">
              <a:avLst>
                <a:gd name="adj1" fmla="val 40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7880" y="3296920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24760" y="3296920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70680" y="3293348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85720" y="5183108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1793240" y="268732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02" name="Equation" r:id="rId5" imgW="152268" imgH="393359" progId="Equation.3">
                    <p:embed/>
                  </p:oleObj>
                </mc:Choice>
                <mc:Fallback>
                  <p:oleObj name="Equation" r:id="rId5" imgW="152268" imgH="393359" progId="Equation.3">
                    <p:embed/>
                    <p:pic>
                      <p:nvPicPr>
                        <p:cNvPr id="0" name="Picture 17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240" y="268732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1793240" y="401828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03" name="Equation" r:id="rId7" imgW="152268" imgH="393359" progId="Equation.3">
                    <p:embed/>
                  </p:oleObj>
                </mc:Choice>
                <mc:Fallback>
                  <p:oleObj name="Equation" r:id="rId7" imgW="152268" imgH="393359" progId="Equation.3">
                    <p:embed/>
                    <p:pic>
                      <p:nvPicPr>
                        <p:cNvPr id="0" name="Picture 17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240" y="401828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5"/>
            <p:cNvGraphicFramePr>
              <a:graphicFrameLocks noChangeAspect="1"/>
            </p:cNvGraphicFramePr>
            <p:nvPr/>
          </p:nvGraphicFramePr>
          <p:xfrm>
            <a:off x="3505200" y="2687320"/>
            <a:ext cx="11176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04" name="Equation" r:id="rId9" imgW="139700" imgH="393700" progId="Equation.3">
                    <p:embed/>
                  </p:oleObj>
                </mc:Choice>
                <mc:Fallback>
                  <p:oleObj name="Equation" r:id="rId9" imgW="139700" imgH="393700" progId="Equation.3">
                    <p:embed/>
                    <p:pic>
                      <p:nvPicPr>
                        <p:cNvPr id="0" name="Picture 17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2687320"/>
                          <a:ext cx="11176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6"/>
            <p:cNvGraphicFramePr>
              <a:graphicFrameLocks noChangeAspect="1"/>
            </p:cNvGraphicFramePr>
            <p:nvPr/>
          </p:nvGraphicFramePr>
          <p:xfrm>
            <a:off x="2280920" y="427228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05" name="Equation" r:id="rId11" imgW="152268" imgH="393359" progId="Equation.3">
                    <p:embed/>
                  </p:oleObj>
                </mc:Choice>
                <mc:Fallback>
                  <p:oleObj name="Equation" r:id="rId11" imgW="152268" imgH="393359" progId="Equation.3">
                    <p:embed/>
                    <p:pic>
                      <p:nvPicPr>
                        <p:cNvPr id="0" name="Picture 17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0920" y="427228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7"/>
            <p:cNvGraphicFramePr>
              <a:graphicFrameLocks noChangeAspect="1"/>
            </p:cNvGraphicFramePr>
            <p:nvPr/>
          </p:nvGraphicFramePr>
          <p:xfrm>
            <a:off x="3378200" y="427228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06" name="Equation" r:id="rId13" imgW="152268" imgH="393359" progId="Equation.3">
                    <p:embed/>
                  </p:oleObj>
                </mc:Choice>
                <mc:Fallback>
                  <p:oleObj name="Equation" r:id="rId13" imgW="152268" imgH="393359" progId="Equation.3">
                    <p:embed/>
                    <p:pic>
                      <p:nvPicPr>
                        <p:cNvPr id="0" name="Picture 17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8200" y="427228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5415280" y="3388360"/>
            <a:ext cx="71120" cy="132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07" name="Equation" r:id="rId15" imgW="88669" imgH="164671" progId="Equation.3">
                    <p:embed/>
                  </p:oleObj>
                </mc:Choice>
                <mc:Fallback>
                  <p:oleObj name="Equation" r:id="rId15" imgW="88669" imgH="164671" progId="Equation.3">
                    <p:embed/>
                    <p:pic>
                      <p:nvPicPr>
                        <p:cNvPr id="0" name="Picture 17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5280" y="3388360"/>
                          <a:ext cx="71120" cy="132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9"/>
            <p:cNvGraphicFramePr>
              <a:graphicFrameLocks noChangeAspect="1"/>
            </p:cNvGraphicFramePr>
            <p:nvPr/>
          </p:nvGraphicFramePr>
          <p:xfrm>
            <a:off x="4292600" y="468884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08" name="Equation" r:id="rId17" imgW="152268" imgH="393359" progId="Equation.3">
                    <p:embed/>
                  </p:oleObj>
                </mc:Choice>
                <mc:Fallback>
                  <p:oleObj name="Equation" r:id="rId17" imgW="152268" imgH="393359" progId="Equation.3">
                    <p:embed/>
                    <p:pic>
                      <p:nvPicPr>
                        <p:cNvPr id="0" name="Picture 17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600" y="468884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0"/>
            <p:cNvGraphicFramePr>
              <a:graphicFrameLocks noChangeAspect="1"/>
            </p:cNvGraphicFramePr>
            <p:nvPr/>
          </p:nvGraphicFramePr>
          <p:xfrm>
            <a:off x="817880" y="456692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09" name="Equation" r:id="rId18" imgW="152268" imgH="393359" progId="Equation.3">
                    <p:embed/>
                  </p:oleObj>
                </mc:Choice>
                <mc:Fallback>
                  <p:oleObj name="Equation" r:id="rId18" imgW="152268" imgH="393359" progId="Equation.3">
                    <p:embed/>
                    <p:pic>
                      <p:nvPicPr>
                        <p:cNvPr id="0" name="Picture 17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880" y="456692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Curved Connector 30"/>
            <p:cNvCxnSpPr>
              <a:stCxn id="9" idx="3"/>
              <a:endCxn id="9" idx="5"/>
            </p:cNvCxnSpPr>
            <p:nvPr/>
          </p:nvCxnSpPr>
          <p:spPr>
            <a:xfrm rot="16200000" flipH="1">
              <a:off x="2799080" y="5348008"/>
              <a:ext cx="10160" cy="474157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11"/>
            <p:cNvGraphicFramePr>
              <a:graphicFrameLocks noChangeAspect="1"/>
            </p:cNvGraphicFramePr>
            <p:nvPr/>
          </p:nvGraphicFramePr>
          <p:xfrm>
            <a:off x="2768600" y="585724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10" name="Equation" r:id="rId20" imgW="152268" imgH="393359" progId="Equation.3">
                    <p:embed/>
                  </p:oleObj>
                </mc:Choice>
                <mc:Fallback>
                  <p:oleObj name="Equation" r:id="rId20" imgW="152268" imgH="393359" progId="Equation.3">
                    <p:embed/>
                    <p:pic>
                      <p:nvPicPr>
                        <p:cNvPr id="0" name="Picture 17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8600" y="585724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hape 34"/>
            <p:cNvCxnSpPr>
              <a:stCxn id="9" idx="6"/>
            </p:cNvCxnSpPr>
            <p:nvPr/>
          </p:nvCxnSpPr>
          <p:spPr>
            <a:xfrm flipV="1">
              <a:off x="3134360" y="3784600"/>
              <a:ext cx="1280160" cy="1584960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24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72322" y="554636"/>
          <a:ext cx="6368321" cy="5343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226019" y="2013430"/>
            <a:ext cx="4790440" cy="3484880"/>
            <a:chOff x="4226019" y="2013430"/>
            <a:chExt cx="4790440" cy="3484880"/>
          </a:xfrm>
        </p:grpSpPr>
        <p:sp>
          <p:nvSpPr>
            <p:cNvPr id="5" name="Oval 4"/>
            <p:cNvSpPr/>
            <p:nvPr/>
          </p:nvSpPr>
          <p:spPr>
            <a:xfrm>
              <a:off x="4226019" y="250111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347939" y="2013430"/>
              <a:ext cx="4668520" cy="3484880"/>
              <a:chOff x="4347939" y="2013430"/>
              <a:chExt cx="4668520" cy="348488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578819" y="2501110"/>
                <a:ext cx="670560" cy="609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932899" y="2501110"/>
                <a:ext cx="670560" cy="609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993859" y="4390870"/>
                <a:ext cx="670560" cy="609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Curved Connector 8"/>
              <p:cNvCxnSpPr>
                <a:stCxn id="5" idx="7"/>
                <a:endCxn id="7" idx="1"/>
              </p:cNvCxnSpPr>
              <p:nvPr/>
            </p:nvCxnSpPr>
            <p:spPr>
              <a:xfrm rot="5400000" flipH="1" flipV="1">
                <a:off x="5414739" y="1974022"/>
                <a:ext cx="10160" cy="1232723"/>
              </a:xfrm>
              <a:prstGeom prst="curvedConnector3">
                <a:avLst>
                  <a:gd name="adj1" fmla="val 2678677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/>
              <p:cNvCxnSpPr>
                <a:stCxn id="7" idx="3"/>
                <a:endCxn id="5" idx="5"/>
              </p:cNvCxnSpPr>
              <p:nvPr/>
            </p:nvCxnSpPr>
            <p:spPr>
              <a:xfrm rot="5400000">
                <a:off x="5414739" y="2405075"/>
                <a:ext cx="10160" cy="1232723"/>
              </a:xfrm>
              <a:prstGeom prst="curvedConnector3">
                <a:avLst>
                  <a:gd name="adj1" fmla="val 2678677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urved Connector 10"/>
              <p:cNvCxnSpPr>
                <a:stCxn id="7" idx="7"/>
                <a:endCxn id="6" idx="1"/>
              </p:cNvCxnSpPr>
              <p:nvPr/>
            </p:nvCxnSpPr>
            <p:spPr>
              <a:xfrm rot="5400000" flipH="1" flipV="1">
                <a:off x="7091139" y="2004502"/>
                <a:ext cx="10160" cy="1171763"/>
              </a:xfrm>
              <a:prstGeom prst="curvedConnector3">
                <a:avLst>
                  <a:gd name="adj1" fmla="val 2678677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hape 11"/>
              <p:cNvCxnSpPr>
                <a:stCxn id="6" idx="7"/>
                <a:endCxn id="6" idx="5"/>
              </p:cNvCxnSpPr>
              <p:nvPr/>
            </p:nvCxnSpPr>
            <p:spPr>
              <a:xfrm rot="16200000" flipH="1">
                <a:off x="7935651" y="2805910"/>
                <a:ext cx="431053" cy="10160"/>
              </a:xfrm>
              <a:prstGeom prst="curvedConnector5">
                <a:avLst>
                  <a:gd name="adj1" fmla="val -42426"/>
                  <a:gd name="adj2" fmla="val 7433449"/>
                  <a:gd name="adj3" fmla="val 142426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hape 13"/>
              <p:cNvCxnSpPr/>
              <p:nvPr/>
            </p:nvCxnSpPr>
            <p:spPr>
              <a:xfrm rot="16200000" flipH="1">
                <a:off x="4345641" y="3052048"/>
                <a:ext cx="1674234" cy="1669638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urved Connector 14"/>
              <p:cNvCxnSpPr>
                <a:stCxn id="8" idx="2"/>
                <a:endCxn id="7" idx="2"/>
              </p:cNvCxnSpPr>
              <p:nvPr/>
            </p:nvCxnSpPr>
            <p:spPr>
              <a:xfrm rot="10800000">
                <a:off x="5932899" y="2805910"/>
                <a:ext cx="60960" cy="1889760"/>
              </a:xfrm>
              <a:prstGeom prst="curvedConnector3">
                <a:avLst>
                  <a:gd name="adj1" fmla="val 40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urved Connector 15"/>
              <p:cNvCxnSpPr/>
              <p:nvPr/>
            </p:nvCxnSpPr>
            <p:spPr>
              <a:xfrm>
                <a:off x="6603459" y="2744950"/>
                <a:ext cx="60960" cy="1889760"/>
              </a:xfrm>
              <a:prstGeom prst="curvedConnector3">
                <a:avLst>
                  <a:gd name="adj1" fmla="val 40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347939" y="2623030"/>
                <a:ext cx="426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054819" y="2623030"/>
                <a:ext cx="426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700739" y="2619458"/>
                <a:ext cx="426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15779" y="4509218"/>
                <a:ext cx="426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graphicFrame>
            <p:nvGraphicFramePr>
              <p:cNvPr id="21" name="Object 3"/>
              <p:cNvGraphicFramePr>
                <a:graphicFrameLocks noChangeAspect="1"/>
              </p:cNvGraphicFramePr>
              <p:nvPr/>
            </p:nvGraphicFramePr>
            <p:xfrm>
              <a:off x="5323299" y="2013430"/>
              <a:ext cx="121920" cy="3149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610" name="Equation" r:id="rId8" imgW="152268" imgH="393359" progId="Equation.3">
                      <p:embed/>
                    </p:oleObj>
                  </mc:Choice>
                  <mc:Fallback>
                    <p:oleObj name="Equation" r:id="rId8" imgW="152268" imgH="393359" progId="Equation.3">
                      <p:embed/>
                      <p:pic>
                        <p:nvPicPr>
                          <p:cNvPr id="0" name="Picture 9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3299" y="2013430"/>
                            <a:ext cx="121920" cy="3149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4"/>
              <p:cNvGraphicFramePr>
                <a:graphicFrameLocks noChangeAspect="1"/>
              </p:cNvGraphicFramePr>
              <p:nvPr/>
            </p:nvGraphicFramePr>
            <p:xfrm>
              <a:off x="5323299" y="3344390"/>
              <a:ext cx="121920" cy="3149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611" name="Equation" r:id="rId10" imgW="152268" imgH="393359" progId="Equation.3">
                      <p:embed/>
                    </p:oleObj>
                  </mc:Choice>
                  <mc:Fallback>
                    <p:oleObj name="Equation" r:id="rId10" imgW="152268" imgH="393359" progId="Equation.3">
                      <p:embed/>
                      <p:pic>
                        <p:nvPicPr>
                          <p:cNvPr id="0" name="Picture 9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3299" y="3344390"/>
                            <a:ext cx="121920" cy="3149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5"/>
              <p:cNvGraphicFramePr>
                <a:graphicFrameLocks noChangeAspect="1"/>
              </p:cNvGraphicFramePr>
              <p:nvPr/>
            </p:nvGraphicFramePr>
            <p:xfrm>
              <a:off x="7035259" y="2013430"/>
              <a:ext cx="111760" cy="3149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612" name="Equation" r:id="rId12" imgW="139700" imgH="393700" progId="Equation.3">
                      <p:embed/>
                    </p:oleObj>
                  </mc:Choice>
                  <mc:Fallback>
                    <p:oleObj name="Equation" r:id="rId12" imgW="139700" imgH="393700" progId="Equation.3">
                      <p:embed/>
                      <p:pic>
                        <p:nvPicPr>
                          <p:cNvPr id="0" name="Picture 9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35259" y="2013430"/>
                            <a:ext cx="111760" cy="3149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6"/>
              <p:cNvGraphicFramePr>
                <a:graphicFrameLocks noChangeAspect="1"/>
              </p:cNvGraphicFramePr>
              <p:nvPr/>
            </p:nvGraphicFramePr>
            <p:xfrm>
              <a:off x="5810979" y="3598390"/>
              <a:ext cx="121920" cy="3149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613" name="Equation" r:id="rId14" imgW="152268" imgH="393359" progId="Equation.3">
                      <p:embed/>
                    </p:oleObj>
                  </mc:Choice>
                  <mc:Fallback>
                    <p:oleObj name="Equation" r:id="rId14" imgW="152268" imgH="393359" progId="Equation.3">
                      <p:embed/>
                      <p:pic>
                        <p:nvPicPr>
                          <p:cNvPr id="0" name="Picture 9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10979" y="3598390"/>
                            <a:ext cx="121920" cy="3149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7"/>
              <p:cNvGraphicFramePr>
                <a:graphicFrameLocks noChangeAspect="1"/>
              </p:cNvGraphicFramePr>
              <p:nvPr/>
            </p:nvGraphicFramePr>
            <p:xfrm>
              <a:off x="6908259" y="3598390"/>
              <a:ext cx="121920" cy="3149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614" name="Equation" r:id="rId16" imgW="152268" imgH="393359" progId="Equation.3">
                      <p:embed/>
                    </p:oleObj>
                  </mc:Choice>
                  <mc:Fallback>
                    <p:oleObj name="Equation" r:id="rId16" imgW="152268" imgH="393359" progId="Equation.3">
                      <p:embed/>
                      <p:pic>
                        <p:nvPicPr>
                          <p:cNvPr id="0" name="Picture 9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08259" y="3598390"/>
                            <a:ext cx="121920" cy="3149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8"/>
              <p:cNvGraphicFramePr>
                <a:graphicFrameLocks noChangeAspect="1"/>
              </p:cNvGraphicFramePr>
              <p:nvPr/>
            </p:nvGraphicFramePr>
            <p:xfrm>
              <a:off x="8945339" y="2714470"/>
              <a:ext cx="71120" cy="1320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615" name="Equation" r:id="rId18" imgW="88669" imgH="164671" progId="Equation.3">
                      <p:embed/>
                    </p:oleObj>
                  </mc:Choice>
                  <mc:Fallback>
                    <p:oleObj name="Equation" r:id="rId18" imgW="88669" imgH="164671" progId="Equation.3">
                      <p:embed/>
                      <p:pic>
                        <p:nvPicPr>
                          <p:cNvPr id="0" name="Picture 9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45339" y="2714470"/>
                            <a:ext cx="71120" cy="1320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9"/>
              <p:cNvGraphicFramePr>
                <a:graphicFrameLocks noChangeAspect="1"/>
              </p:cNvGraphicFramePr>
              <p:nvPr/>
            </p:nvGraphicFramePr>
            <p:xfrm>
              <a:off x="7822659" y="4014950"/>
              <a:ext cx="121920" cy="3149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616" name="Equation" r:id="rId20" imgW="152268" imgH="393359" progId="Equation.3">
                      <p:embed/>
                    </p:oleObj>
                  </mc:Choice>
                  <mc:Fallback>
                    <p:oleObj name="Equation" r:id="rId20" imgW="152268" imgH="393359" progId="Equation.3">
                      <p:embed/>
                      <p:pic>
                        <p:nvPicPr>
                          <p:cNvPr id="0" name="Picture 9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22659" y="4014950"/>
                            <a:ext cx="121920" cy="3149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10"/>
              <p:cNvGraphicFramePr>
                <a:graphicFrameLocks noChangeAspect="1"/>
              </p:cNvGraphicFramePr>
              <p:nvPr/>
            </p:nvGraphicFramePr>
            <p:xfrm>
              <a:off x="4347939" y="3893030"/>
              <a:ext cx="121920" cy="3149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617" name="Equation" r:id="rId21" imgW="152268" imgH="393359" progId="Equation.3">
                      <p:embed/>
                    </p:oleObj>
                  </mc:Choice>
                  <mc:Fallback>
                    <p:oleObj name="Equation" r:id="rId21" imgW="152268" imgH="393359" progId="Equation.3">
                      <p:embed/>
                      <p:pic>
                        <p:nvPicPr>
                          <p:cNvPr id="0" name="Picture 9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7939" y="3893030"/>
                            <a:ext cx="121920" cy="3149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9" name="Curved Connector 28"/>
              <p:cNvCxnSpPr>
                <a:stCxn id="8" idx="3"/>
                <a:endCxn id="8" idx="5"/>
              </p:cNvCxnSpPr>
              <p:nvPr/>
            </p:nvCxnSpPr>
            <p:spPr>
              <a:xfrm rot="16200000" flipH="1">
                <a:off x="6329139" y="4674118"/>
                <a:ext cx="10160" cy="474157"/>
              </a:xfrm>
              <a:prstGeom prst="curvedConnector3">
                <a:avLst>
                  <a:gd name="adj1" fmla="val 2678677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" name="Object 11"/>
              <p:cNvGraphicFramePr>
                <a:graphicFrameLocks noChangeAspect="1"/>
              </p:cNvGraphicFramePr>
              <p:nvPr/>
            </p:nvGraphicFramePr>
            <p:xfrm>
              <a:off x="6298659" y="5183350"/>
              <a:ext cx="121920" cy="3149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618" name="Equation" r:id="rId23" imgW="152268" imgH="393359" progId="Equation.3">
                      <p:embed/>
                    </p:oleObj>
                  </mc:Choice>
                  <mc:Fallback>
                    <p:oleObj name="Equation" r:id="rId23" imgW="152268" imgH="393359" progId="Equation.3">
                      <p:embed/>
                      <p:pic>
                        <p:nvPicPr>
                          <p:cNvPr id="0" name="Picture 9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98659" y="5183350"/>
                            <a:ext cx="121920" cy="3149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2" name="Shape 31"/>
              <p:cNvCxnSpPr>
                <a:stCxn id="8" idx="6"/>
                <a:endCxn id="6" idx="4"/>
              </p:cNvCxnSpPr>
              <p:nvPr/>
            </p:nvCxnSpPr>
            <p:spPr>
              <a:xfrm flipV="1">
                <a:off x="6664419" y="3110710"/>
                <a:ext cx="1249680" cy="1584960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30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57F59-E279-4CE6-ACD4-65F3EDDF9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2E57F59-E279-4CE6-ACD4-65F3EDDF9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60108C-CCFC-4F9E-9AC0-AD03C9C86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460108C-CCFC-4F9E-9AC0-AD03C9C86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92E33F-8AB3-4DED-AFF2-C743BFA87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492E33F-8AB3-4DED-AFF2-C743BFA87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3DB55-5CBD-49CF-8D1E-ABC5EB0C8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77F3DB55-5CBD-49CF-8D1E-ABC5EB0C8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BA882-20AB-4069-962B-E28E3B08D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53CBA882-20AB-4069-962B-E28E3B08D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E8FA4-197E-4C09-ADD3-F150C677F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CF7E8FA4-197E-4C09-ADD3-F150C677F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287B25-1086-4EAF-8FBD-5D78C8788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DA287B25-1086-4EAF-8FBD-5D78C8788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540C82-596C-4641-8311-F658B453D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C540C82-596C-4641-8311-F658B453D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1FB254-67A4-46DE-8A70-6CB1CEF4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901FB254-67A4-46DE-8A70-6CB1CEF4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6BC9B6-A7FC-4E05-82AD-19F8B6274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76BC9B6-A7FC-4E05-82AD-19F8B6274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FFFA78-037E-49A0-94C0-5C770DF2D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B0FFFA78-037E-49A0-94C0-5C770DF2D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EC65FD-93E7-4605-97CA-CD647D3A1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5EC65FD-93E7-4605-97CA-CD647D3A1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B88901-53B3-43DC-8E7D-18982B23D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38B88901-53B3-43DC-8E7D-18982B23D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DEC44D-0C30-4F75-A0B9-BB916B346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9EDEC44D-0C30-4F75-A0B9-BB916B346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40169-6C49-47DF-BC73-4094A43B2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9E40169-6C49-47DF-BC73-4094A43B2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F5B0EB-8692-4CAE-A5D9-70061347F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5EF5B0EB-8692-4CAE-A5D9-70061347F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6A6E13-282F-43FD-84C7-F8511111C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4E6A6E13-282F-43FD-84C7-F8511111C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549DD-13D8-4660-AA4A-4E435C79B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448549DD-13D8-4660-AA4A-4E435C79B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799759-D972-495E-A1BD-060B5D704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8C799759-D972-495E-A1BD-060B5D704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E58185-D0D1-44CA-BF5E-CFB27FB3E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5CE58185-D0D1-44CA-BF5E-CFB27FB3E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42B47E-C599-4F51-A6B9-ABFE58442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5142B47E-C599-4F51-A6B9-ABFE58442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C6F44-7A56-4C7E-9B4D-6CDF33A8D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78CC6F44-7A56-4C7E-9B4D-6CDF33A8D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A2729B-462F-4F67-8AB3-4137DF6AA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17A2729B-462F-4F67-8AB3-4137DF6AA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D3C804-C7A5-4946-A924-7E0AACC16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D5D3C804-C7A5-4946-A924-7E0AACC16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FE1707-69F4-445C-84EA-F8CE777E7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ECFE1707-69F4-445C-84EA-F8CE777E7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864173-BFF1-4ADF-AE3E-C45DF6978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2C864173-BFF1-4ADF-AE3E-C45DF6978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FF9E1B-4625-46A8-A949-1954554F7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14FF9E1B-4625-46A8-A949-1954554F7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5575DA-B6CF-488C-8507-F04BC7CA2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6D5575DA-B6CF-488C-8507-F04BC7CA2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7A615-A265-46B0-8792-2CA5B8E6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D037A615-A265-46B0-8792-2CA5B8E64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AD3095-5D49-45C4-818D-4B444BA7B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7DAD3095-5D49-45C4-818D-4B444BA7B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71A21B-D043-4575-AEBC-D32975489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D671A21B-D043-4575-AEBC-D32975489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2B068-4BF8-4558-BAA0-753F753BA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C7A2B068-4BF8-4558-BAA0-753F753BA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9AA0B7-645D-4409-8E7C-10A0B5846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9" dur="500"/>
                                        <p:tgtEl>
                                          <p:spTgt spid="4">
                                            <p:graphicEl>
                                              <a:dgm id="{B59AA0B7-645D-4409-8E7C-10A0B5846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F88DDA-5EAD-4F19-B776-E9380209A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2" dur="500"/>
                                        <p:tgtEl>
                                          <p:spTgt spid="4">
                                            <p:graphicEl>
                                              <a:dgm id="{75F88DDA-5EAD-4F19-B776-E9380209A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879585-D25E-434C-821C-4DF384BD3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5" dur="500"/>
                                        <p:tgtEl>
                                          <p:spTgt spid="4">
                                            <p:graphicEl>
                                              <a:dgm id="{4F879585-D25E-434C-821C-4DF384BD3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BF1082-053A-44E1-8161-6FF1CFA88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8" dur="500"/>
                                        <p:tgtEl>
                                          <p:spTgt spid="4">
                                            <p:graphicEl>
                                              <a:dgm id="{05BF1082-053A-44E1-8161-6FF1CFA88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32150D-1C55-4233-A309-75D625739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1" dur="500"/>
                                        <p:tgtEl>
                                          <p:spTgt spid="4">
                                            <p:graphicEl>
                                              <a:dgm id="{7332150D-1C55-4233-A309-75D625739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7BBD1-A441-4C23-8C87-4BF14AAC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4" dur="500"/>
                                        <p:tgtEl>
                                          <p:spTgt spid="4">
                                            <p:graphicEl>
                                              <a:dgm id="{22E7BBD1-A441-4C23-8C87-4BF14AAC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72C213-2808-400C-B33E-6F3715A9C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dgm id="{8E72C213-2808-400C-B33E-6F3715A9C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322E4-A594-44AF-A960-C46CBDF54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0" dur="500"/>
                                        <p:tgtEl>
                                          <p:spTgt spid="4">
                                            <p:graphicEl>
                                              <a:dgm id="{A8B322E4-A594-44AF-A960-C46CBDF54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D7DC7-60FD-4794-8DCF-7D5504F36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3" dur="500"/>
                                        <p:tgtEl>
                                          <p:spTgt spid="4">
                                            <p:graphicEl>
                                              <a:dgm id="{316D7DC7-60FD-4794-8DCF-7D5504F36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1431A-0C5C-4706-996E-00D00A225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6" dur="500"/>
                                        <p:tgtEl>
                                          <p:spTgt spid="4">
                                            <p:graphicEl>
                                              <a:dgm id="{78E1431A-0C5C-4706-996E-00D00A225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D7C1D-5057-4045-951D-B2F90F9C1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9" dur="500"/>
                                        <p:tgtEl>
                                          <p:spTgt spid="4">
                                            <p:graphicEl>
                                              <a:dgm id="{77FD7C1D-5057-4045-951D-B2F90F9C1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0532F-FAA9-4822-9028-C8F8F4747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8" dur="500"/>
                                        <p:tgtEl>
                                          <p:spTgt spid="4">
                                            <p:graphicEl>
                                              <a:dgm id="{C660532F-FAA9-4822-9028-C8F8F4747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46C5B-53CD-446B-BD31-36B481D58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1" dur="500"/>
                                        <p:tgtEl>
                                          <p:spTgt spid="4">
                                            <p:graphicEl>
                                              <a:dgm id="{A2046C5B-53CD-446B-BD31-36B481D58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5EB94-4422-4BD8-9A0D-22054A90D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A945EB94-4422-4BD8-9A0D-22054A90D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80EAC-B826-4088-A9A7-47ADD635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7" dur="500"/>
                                        <p:tgtEl>
                                          <p:spTgt spid="4">
                                            <p:graphicEl>
                                              <a:dgm id="{6C680EAC-B826-4088-A9A7-47ADD635F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F63E2E-AC73-44C5-A292-86133E8D2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0" dur="500"/>
                                        <p:tgtEl>
                                          <p:spTgt spid="4">
                                            <p:graphicEl>
                                              <a:dgm id="{A9F63E2E-AC73-44C5-A292-86133E8D2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6D65BB-548E-4307-84B1-01EFC820E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3" dur="500"/>
                                        <p:tgtEl>
                                          <p:spTgt spid="4">
                                            <p:graphicEl>
                                              <a:dgm id="{856D65BB-548E-4307-84B1-01EFC820E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4C6FCD-C0EC-42AD-B3D2-BAE523C5F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6" dur="500"/>
                                        <p:tgtEl>
                                          <p:spTgt spid="4">
                                            <p:graphicEl>
                                              <a:dgm id="{134C6FCD-C0EC-42AD-B3D2-BAE523C5F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5D313E-8EA9-496E-B38B-C97ED13E9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9" dur="500"/>
                                        <p:tgtEl>
                                          <p:spTgt spid="4">
                                            <p:graphicEl>
                                              <a:dgm id="{0D5D313E-8EA9-496E-B38B-C97ED13E9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12" y="1717553"/>
            <a:ext cx="7893106" cy="482258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Using the tree diagram we could see there are four possible ways!</a:t>
            </a:r>
          </a:p>
          <a:p>
            <a:pPr marL="804863" lvl="2" indent="-463550">
              <a:lnSpc>
                <a:spcPct val="90000"/>
              </a:lnSpc>
              <a:spcBef>
                <a:spcPts val="2000"/>
              </a:spcBef>
              <a:buBlip>
                <a:blip r:embed="rId2"/>
              </a:buBlip>
            </a:pPr>
            <a:r>
              <a:rPr lang="en-US" sz="2800" dirty="0" smtClean="0"/>
              <a:t>0 – 1 – 0 – 3 | Pr = 3/32</a:t>
            </a:r>
          </a:p>
          <a:p>
            <a:pPr marL="804863" lvl="2" indent="-463550">
              <a:lnSpc>
                <a:spcPct val="90000"/>
              </a:lnSpc>
              <a:spcBef>
                <a:spcPts val="2000"/>
              </a:spcBef>
              <a:buBlip>
                <a:blip r:embed="rId2"/>
              </a:buBlip>
            </a:pPr>
            <a:r>
              <a:rPr lang="en-US" sz="2800" dirty="0" smtClean="0"/>
              <a:t>0 – 1 – 3 – 3 | Pr = 1/96</a:t>
            </a:r>
          </a:p>
          <a:p>
            <a:pPr marL="804863" lvl="2" indent="-463550">
              <a:lnSpc>
                <a:spcPct val="90000"/>
              </a:lnSpc>
              <a:spcBef>
                <a:spcPts val="2000"/>
              </a:spcBef>
              <a:buBlip>
                <a:blip r:embed="rId2"/>
              </a:buBlip>
            </a:pPr>
            <a:r>
              <a:rPr lang="en-US" sz="2800" dirty="0" smtClean="0"/>
              <a:t>0 – 3 – 1 – 3 | Pr = 1/16</a:t>
            </a:r>
          </a:p>
          <a:p>
            <a:pPr marL="804863" lvl="2" indent="-463550">
              <a:lnSpc>
                <a:spcPct val="90000"/>
              </a:lnSpc>
              <a:spcBef>
                <a:spcPts val="2000"/>
              </a:spcBef>
              <a:buBlip>
                <a:blip r:embed="rId2"/>
              </a:buBlip>
            </a:pPr>
            <a:r>
              <a:rPr lang="en-US" sz="2800" dirty="0" smtClean="0"/>
              <a:t>0 – 3 – 3 – 3 | Pr = 3/64</a:t>
            </a:r>
          </a:p>
          <a:p>
            <a:r>
              <a:rPr lang="en-US" sz="3200" dirty="0" smtClean="0"/>
              <a:t>All above events are mutually exclusive, therefore the total probability is</a:t>
            </a:r>
          </a:p>
          <a:p>
            <a:pPr lvl="1"/>
            <a:r>
              <a:rPr lang="en-US" sz="2800" dirty="0" smtClean="0"/>
              <a:t>Pr = 3/32 + 1/96 + 1/16 + 3/64 = 41/192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Using the results computed before, we could simply calculate </a:t>
            </a:r>
            <a:r>
              <a:rPr lang="en-US" sz="3200" b="1" i="1" dirty="0" smtClean="0"/>
              <a:t>P</a:t>
            </a:r>
            <a:r>
              <a:rPr lang="en-US" sz="3200" b="1" i="1" baseline="30000" dirty="0" smtClean="0"/>
              <a:t>3</a:t>
            </a:r>
            <a:endParaRPr lang="en-US" sz="3200" b="1" i="1" dirty="0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725613" y="2825750"/>
          <a:ext cx="525145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8" name="Equation" r:id="rId3" imgW="2324100" imgH="1041400" progId="Equation.3">
                  <p:embed/>
                </p:oleObj>
              </mc:Choice>
              <mc:Fallback>
                <p:oleObj name="Equation" r:id="rId3" imgW="2324100" imgH="1041400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2825750"/>
                        <a:ext cx="5251450" cy="235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1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(2)</a:t>
            </a:r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575531"/>
              </p:ext>
            </p:extLst>
          </p:nvPr>
        </p:nvGraphicFramePr>
        <p:xfrm>
          <a:off x="5274966" y="3677920"/>
          <a:ext cx="36449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5" name="Equation" r:id="rId3" imgW="1612900" imgH="1041400" progId="Equation.3">
                  <p:embed/>
                </p:oleObj>
              </mc:Choice>
              <mc:Fallback>
                <p:oleObj name="Equation" r:id="rId3" imgW="1612900" imgH="1041400" progId="Equation.3">
                  <p:embed/>
                  <p:pic>
                    <p:nvPicPr>
                      <p:cNvPr id="0" name="Picture 1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966" y="3677920"/>
                        <a:ext cx="3644900" cy="235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What is the probability of ending in state 3 after three steps if we begin in a state uniformly chosen at random?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95960" y="2946400"/>
            <a:ext cx="4790440" cy="3484880"/>
            <a:chOff x="695960" y="2946400"/>
            <a:chExt cx="4790440" cy="3484880"/>
          </a:xfrm>
        </p:grpSpPr>
        <p:sp>
          <p:nvSpPr>
            <p:cNvPr id="6" name="Oval 5"/>
            <p:cNvSpPr/>
            <p:nvPr/>
          </p:nvSpPr>
          <p:spPr>
            <a:xfrm>
              <a:off x="695960" y="343408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48760" y="343408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402840" y="343408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63800" y="5323840"/>
              <a:ext cx="67056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>
              <a:stCxn id="6" idx="7"/>
              <a:endCxn id="8" idx="1"/>
            </p:cNvCxnSpPr>
            <p:nvPr/>
          </p:nvCxnSpPr>
          <p:spPr>
            <a:xfrm rot="5400000" flipH="1" flipV="1">
              <a:off x="1884680" y="2906992"/>
              <a:ext cx="10160" cy="1232723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8" idx="3"/>
              <a:endCxn id="6" idx="5"/>
            </p:cNvCxnSpPr>
            <p:nvPr/>
          </p:nvCxnSpPr>
          <p:spPr>
            <a:xfrm rot="5400000">
              <a:off x="1884680" y="3338045"/>
              <a:ext cx="10160" cy="1232723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8" idx="7"/>
              <a:endCxn id="7" idx="1"/>
            </p:cNvCxnSpPr>
            <p:nvPr/>
          </p:nvCxnSpPr>
          <p:spPr>
            <a:xfrm rot="5400000" flipH="1" flipV="1">
              <a:off x="3561080" y="2937472"/>
              <a:ext cx="10160" cy="1171763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>
              <a:stCxn id="7" idx="7"/>
              <a:endCxn id="7" idx="5"/>
            </p:cNvCxnSpPr>
            <p:nvPr/>
          </p:nvCxnSpPr>
          <p:spPr>
            <a:xfrm rot="16200000" flipH="1">
              <a:off x="4405592" y="3738880"/>
              <a:ext cx="431053" cy="10160"/>
            </a:xfrm>
            <a:prstGeom prst="curvedConnector5">
              <a:avLst>
                <a:gd name="adj1" fmla="val -42426"/>
                <a:gd name="adj2" fmla="val 7433449"/>
                <a:gd name="adj3" fmla="val 142426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hape 14"/>
            <p:cNvCxnSpPr/>
            <p:nvPr/>
          </p:nvCxnSpPr>
          <p:spPr>
            <a:xfrm rot="16200000" flipH="1">
              <a:off x="815582" y="3985018"/>
              <a:ext cx="1674234" cy="1669638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9" idx="2"/>
              <a:endCxn id="8" idx="2"/>
            </p:cNvCxnSpPr>
            <p:nvPr/>
          </p:nvCxnSpPr>
          <p:spPr>
            <a:xfrm rot="10800000">
              <a:off x="2402840" y="3738880"/>
              <a:ext cx="60960" cy="1889760"/>
            </a:xfrm>
            <a:prstGeom prst="curvedConnector3">
              <a:avLst>
                <a:gd name="adj1" fmla="val 40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>
              <a:off x="3073400" y="3677920"/>
              <a:ext cx="60960" cy="1889760"/>
            </a:xfrm>
            <a:prstGeom prst="curvedConnector3">
              <a:avLst>
                <a:gd name="adj1" fmla="val 40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7880" y="3556000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24760" y="3556000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70680" y="3552428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85720" y="5442188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1793240" y="294640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26" name="Equation" r:id="rId5" imgW="152268" imgH="393359" progId="Equation.3">
                    <p:embed/>
                  </p:oleObj>
                </mc:Choice>
                <mc:Fallback>
                  <p:oleObj name="Equation" r:id="rId5" imgW="152268" imgH="393359" progId="Equation.3">
                    <p:embed/>
                    <p:pic>
                      <p:nvPicPr>
                        <p:cNvPr id="0" name="Picture 17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240" y="294640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1793240" y="427736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27" name="Equation" r:id="rId7" imgW="152268" imgH="393359" progId="Equation.3">
                    <p:embed/>
                  </p:oleObj>
                </mc:Choice>
                <mc:Fallback>
                  <p:oleObj name="Equation" r:id="rId7" imgW="152268" imgH="393359" progId="Equation.3">
                    <p:embed/>
                    <p:pic>
                      <p:nvPicPr>
                        <p:cNvPr id="0" name="Picture 17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240" y="427736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5"/>
            <p:cNvGraphicFramePr>
              <a:graphicFrameLocks noChangeAspect="1"/>
            </p:cNvGraphicFramePr>
            <p:nvPr/>
          </p:nvGraphicFramePr>
          <p:xfrm>
            <a:off x="3505200" y="2946400"/>
            <a:ext cx="11176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28" name="Equation" r:id="rId9" imgW="139700" imgH="393700" progId="Equation.3">
                    <p:embed/>
                  </p:oleObj>
                </mc:Choice>
                <mc:Fallback>
                  <p:oleObj name="Equation" r:id="rId9" imgW="139700" imgH="393700" progId="Equation.3">
                    <p:embed/>
                    <p:pic>
                      <p:nvPicPr>
                        <p:cNvPr id="0" name="Picture 17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2946400"/>
                          <a:ext cx="11176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6"/>
            <p:cNvGraphicFramePr>
              <a:graphicFrameLocks noChangeAspect="1"/>
            </p:cNvGraphicFramePr>
            <p:nvPr/>
          </p:nvGraphicFramePr>
          <p:xfrm>
            <a:off x="2280920" y="453136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29" name="Equation" r:id="rId11" imgW="152268" imgH="393359" progId="Equation.3">
                    <p:embed/>
                  </p:oleObj>
                </mc:Choice>
                <mc:Fallback>
                  <p:oleObj name="Equation" r:id="rId11" imgW="152268" imgH="393359" progId="Equation.3">
                    <p:embed/>
                    <p:pic>
                      <p:nvPicPr>
                        <p:cNvPr id="0" name="Picture 17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0920" y="453136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7"/>
            <p:cNvGraphicFramePr>
              <a:graphicFrameLocks noChangeAspect="1"/>
            </p:cNvGraphicFramePr>
            <p:nvPr/>
          </p:nvGraphicFramePr>
          <p:xfrm>
            <a:off x="3378200" y="453136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30" name="Equation" r:id="rId13" imgW="152268" imgH="393359" progId="Equation.3">
                    <p:embed/>
                  </p:oleObj>
                </mc:Choice>
                <mc:Fallback>
                  <p:oleObj name="Equation" r:id="rId13" imgW="152268" imgH="393359" progId="Equation.3">
                    <p:embed/>
                    <p:pic>
                      <p:nvPicPr>
                        <p:cNvPr id="0" name="Picture 17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8200" y="453136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5415280" y="3647440"/>
            <a:ext cx="71120" cy="132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31" name="Equation" r:id="rId15" imgW="88669" imgH="164671" progId="Equation.3">
                    <p:embed/>
                  </p:oleObj>
                </mc:Choice>
                <mc:Fallback>
                  <p:oleObj name="Equation" r:id="rId15" imgW="88669" imgH="164671" progId="Equation.3">
                    <p:embed/>
                    <p:pic>
                      <p:nvPicPr>
                        <p:cNvPr id="0" name="Picture 17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5280" y="3647440"/>
                          <a:ext cx="71120" cy="132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9"/>
            <p:cNvGraphicFramePr>
              <a:graphicFrameLocks noChangeAspect="1"/>
            </p:cNvGraphicFramePr>
            <p:nvPr/>
          </p:nvGraphicFramePr>
          <p:xfrm>
            <a:off x="4292600" y="494792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32" name="Equation" r:id="rId17" imgW="152268" imgH="393359" progId="Equation.3">
                    <p:embed/>
                  </p:oleObj>
                </mc:Choice>
                <mc:Fallback>
                  <p:oleObj name="Equation" r:id="rId17" imgW="152268" imgH="393359" progId="Equation.3">
                    <p:embed/>
                    <p:pic>
                      <p:nvPicPr>
                        <p:cNvPr id="0" name="Picture 17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600" y="494792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0"/>
            <p:cNvGraphicFramePr>
              <a:graphicFrameLocks noChangeAspect="1"/>
            </p:cNvGraphicFramePr>
            <p:nvPr/>
          </p:nvGraphicFramePr>
          <p:xfrm>
            <a:off x="817880" y="482600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33" name="Equation" r:id="rId18" imgW="152268" imgH="393359" progId="Equation.3">
                    <p:embed/>
                  </p:oleObj>
                </mc:Choice>
                <mc:Fallback>
                  <p:oleObj name="Equation" r:id="rId18" imgW="152268" imgH="393359" progId="Equation.3">
                    <p:embed/>
                    <p:pic>
                      <p:nvPicPr>
                        <p:cNvPr id="0" name="Picture 17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880" y="482600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Curved Connector 30"/>
            <p:cNvCxnSpPr>
              <a:stCxn id="9" idx="3"/>
              <a:endCxn id="9" idx="5"/>
            </p:cNvCxnSpPr>
            <p:nvPr/>
          </p:nvCxnSpPr>
          <p:spPr>
            <a:xfrm rot="16200000" flipH="1">
              <a:off x="2799080" y="5607088"/>
              <a:ext cx="10160" cy="474157"/>
            </a:xfrm>
            <a:prstGeom prst="curvedConnector3">
              <a:avLst>
                <a:gd name="adj1" fmla="val 2678677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11"/>
            <p:cNvGraphicFramePr>
              <a:graphicFrameLocks noChangeAspect="1"/>
            </p:cNvGraphicFramePr>
            <p:nvPr/>
          </p:nvGraphicFramePr>
          <p:xfrm>
            <a:off x="2768600" y="6116320"/>
            <a:ext cx="121920" cy="314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34" name="Equation" r:id="rId20" imgW="152268" imgH="393359" progId="Equation.3">
                    <p:embed/>
                  </p:oleObj>
                </mc:Choice>
                <mc:Fallback>
                  <p:oleObj name="Equation" r:id="rId20" imgW="152268" imgH="393359" progId="Equation.3">
                    <p:embed/>
                    <p:pic>
                      <p:nvPicPr>
                        <p:cNvPr id="0" name="Picture 17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8600" y="6116320"/>
                          <a:ext cx="121920" cy="314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hape 34"/>
            <p:cNvCxnSpPr>
              <a:stCxn id="9" idx="6"/>
              <a:endCxn id="7" idx="4"/>
            </p:cNvCxnSpPr>
            <p:nvPr/>
          </p:nvCxnSpPr>
          <p:spPr>
            <a:xfrm flipV="1">
              <a:off x="3134360" y="4043680"/>
              <a:ext cx="1249680" cy="1584960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91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could be simply calculated by using </a:t>
            </a:r>
            <a:r>
              <a:rPr lang="en-US" sz="3200" i="1" dirty="0" smtClean="0"/>
              <a:t>P</a:t>
            </a:r>
            <a:r>
              <a:rPr lang="en-US" sz="3200" i="1" baseline="30000" dirty="0" smtClean="0"/>
              <a:t>3</a:t>
            </a:r>
            <a:endParaRPr lang="en-US" sz="3200" i="1" baseline="30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90490"/>
              </p:ext>
            </p:extLst>
          </p:nvPr>
        </p:nvGraphicFramePr>
        <p:xfrm>
          <a:off x="533400" y="2479815"/>
          <a:ext cx="8286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6" name="Equation" r:id="rId3" imgW="3314700" imgH="304800" progId="Equation.3">
                  <p:embed/>
                </p:oleObj>
              </mc:Choice>
              <mc:Fallback>
                <p:oleObj name="Equation" r:id="rId3" imgW="3314700" imgH="304800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79815"/>
                        <a:ext cx="8286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33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Blip>
                <a:blip r:embed="rId5"/>
              </a:buBlip>
              <a:tabLst/>
              <a:defRPr/>
            </a:pPr>
            <a:r>
              <a:rPr lang="en-US" sz="3200" dirty="0" smtClean="0"/>
              <a:t>The final answer is 43/288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1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Markov Chains?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62" y="1735138"/>
            <a:ext cx="7860323" cy="4449832"/>
          </a:xfrm>
        </p:spPr>
        <p:txBody>
          <a:bodyPr/>
          <a:lstStyle/>
          <a:p>
            <a:r>
              <a:rPr lang="en-US" sz="3200" dirty="0" smtClean="0"/>
              <a:t>We will be introducing three randomized algorithms</a:t>
            </a:r>
          </a:p>
          <a:p>
            <a:pPr lvl="1"/>
            <a:r>
              <a:rPr lang="en-US" sz="2800" dirty="0" smtClean="0"/>
              <a:t>2 SAT, 3 SAT &amp; Card Shuffling</a:t>
            </a:r>
          </a:p>
          <a:p>
            <a:r>
              <a:rPr lang="en-US" sz="3200" dirty="0" smtClean="0"/>
              <a:t>Use of Markov Chains model the problem</a:t>
            </a:r>
          </a:p>
          <a:p>
            <a:pPr lvl="1"/>
            <a:r>
              <a:rPr lang="en-US" sz="2800" dirty="0" smtClean="0"/>
              <a:t>Helpful in analysis of the problem</a:t>
            </a:r>
          </a:p>
        </p:txBody>
      </p:sp>
    </p:spTree>
    <p:extLst>
      <p:ext uri="{BB962C8B-B14F-4D97-AF65-F5344CB8AC3E}">
        <p14:creationId xmlns:p14="http://schemas.microsoft.com/office/powerpoint/2010/main" val="8688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1 – 2SAT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9317" y="4686288"/>
            <a:ext cx="4797083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i="1" dirty="0"/>
              <a:t>Example: a 2CNF formula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0975" y="5584696"/>
            <a:ext cx="6854483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ym typeface="Symbol" pitchFamily="18" charset="2"/>
              </a:rPr>
              <a:t>(</a:t>
            </a:r>
            <a:r>
              <a:rPr lang="en-US" sz="3600" dirty="0" smtClean="0">
                <a:sym typeface="Symbol" pitchFamily="18" charset="2"/>
              </a:rPr>
              <a:t>x  y</a:t>
            </a:r>
            <a:r>
              <a:rPr lang="en-US" sz="3600" dirty="0">
                <a:sym typeface="Symbol" pitchFamily="18" charset="2"/>
              </a:rPr>
              <a:t>)(</a:t>
            </a:r>
            <a:r>
              <a:rPr lang="en-US" sz="3600" dirty="0" smtClean="0">
                <a:sym typeface="Symbol" pitchFamily="18" charset="2"/>
              </a:rPr>
              <a:t>y  z</a:t>
            </a:r>
            <a:r>
              <a:rPr lang="en-US" sz="3600" dirty="0">
                <a:sym typeface="Symbol" pitchFamily="18" charset="2"/>
              </a:rPr>
              <a:t>)(xz)(</a:t>
            </a:r>
            <a:r>
              <a:rPr lang="en-US" sz="3600" dirty="0" smtClean="0">
                <a:sym typeface="Symbol" pitchFamily="18" charset="2"/>
              </a:rPr>
              <a:t>z  y</a:t>
            </a:r>
            <a:r>
              <a:rPr lang="en-US" sz="3600" dirty="0">
                <a:sym typeface="Symbol" pitchFamily="18" charset="2"/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4724400" y="1790687"/>
            <a:ext cx="2133600" cy="662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044508" y="1439850"/>
            <a:ext cx="4965892" cy="1013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781800" y="4076688"/>
            <a:ext cx="1905000" cy="952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10400" y="421072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Literals</a:t>
            </a:r>
            <a:endParaRPr lang="en-US" sz="3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533163" y="3656658"/>
            <a:ext cx="3705837" cy="512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2"/>
          </p:cNvCxnSpPr>
          <p:nvPr/>
        </p:nvCxnSpPr>
        <p:spPr>
          <a:xfrm flipH="1" flipV="1">
            <a:off x="2785406" y="3845746"/>
            <a:ext cx="3996394" cy="707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9317" y="1714488"/>
            <a:ext cx="6549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/>
              <a:t>A 2-CNF formula </a:t>
            </a:r>
            <a:endParaRPr lang="en-US" sz="3600" i="1" dirty="0" smtClean="0">
              <a:solidFill>
                <a:srgbClr val="6699FF"/>
              </a:solidFill>
            </a:endParaRPr>
          </a:p>
          <a:p>
            <a:pPr>
              <a:buNone/>
            </a:pPr>
            <a:r>
              <a:rPr lang="en-US" sz="3600" dirty="0" smtClean="0"/>
              <a:t>	C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 pitchFamily="18" charset="2"/>
              </a:rPr>
              <a:t> C</a:t>
            </a:r>
            <a:r>
              <a:rPr lang="en-US" sz="3600" baseline="-25000" dirty="0" smtClean="0">
                <a:sym typeface="Symbol" pitchFamily="18" charset="2"/>
              </a:rPr>
              <a:t>2</a:t>
            </a:r>
            <a:r>
              <a:rPr lang="en-US" sz="3600" dirty="0" smtClean="0">
                <a:sym typeface="Symbol" pitchFamily="18" charset="2"/>
              </a:rPr>
              <a:t>  …  C</a:t>
            </a:r>
            <a:r>
              <a:rPr lang="en-US" sz="3600" baseline="-25000" dirty="0" smtClean="0">
                <a:sym typeface="Symbol" pitchFamily="18" charset="2"/>
              </a:rPr>
              <a:t>a</a:t>
            </a:r>
            <a:endParaRPr lang="en-US" sz="3600" baseline="-25000" dirty="0" smtClean="0"/>
          </a:p>
          <a:p>
            <a:endParaRPr lang="en-US" sz="3600" dirty="0" smtClean="0"/>
          </a:p>
          <a:p>
            <a:r>
              <a:rPr lang="en-US" sz="3600" dirty="0" smtClean="0"/>
              <a:t>	C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 = l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 pitchFamily="18" charset="2"/>
              </a:rPr>
              <a:t> l</a:t>
            </a:r>
            <a:r>
              <a:rPr lang="en-US" sz="3600" baseline="-25000" dirty="0" smtClean="0">
                <a:sym typeface="Symbol" pitchFamily="18" charset="2"/>
              </a:rPr>
              <a:t>2</a:t>
            </a:r>
            <a:endParaRPr lang="en-US" sz="3600" dirty="0"/>
          </a:p>
        </p:txBody>
      </p:sp>
      <p:sp>
        <p:nvSpPr>
          <p:cNvPr id="29" name="Oval 28"/>
          <p:cNvSpPr/>
          <p:nvPr/>
        </p:nvSpPr>
        <p:spPr>
          <a:xfrm>
            <a:off x="6858003" y="1250118"/>
            <a:ext cx="1905000" cy="10531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0" y="140968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Clauses</a:t>
            </a:r>
            <a:endParaRPr lang="en-US" sz="3600" dirty="0"/>
          </a:p>
        </p:txBody>
      </p:sp>
      <p:cxnSp>
        <p:nvCxnSpPr>
          <p:cNvPr id="14" name="Straight Arrow Connector 13"/>
          <p:cNvCxnSpPr>
            <a:stCxn id="16" idx="2"/>
          </p:cNvCxnSpPr>
          <p:nvPr/>
        </p:nvCxnSpPr>
        <p:spPr>
          <a:xfrm rot="10800000">
            <a:off x="2497016" y="2757842"/>
            <a:ext cx="4437185" cy="313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934200" y="2613676"/>
            <a:ext cx="1828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62800" y="284227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AND</a:t>
            </a:r>
            <a:endParaRPr lang="en-US" sz="36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770028" y="3724000"/>
            <a:ext cx="1248942" cy="457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82882" y="3845746"/>
            <a:ext cx="1387145" cy="7926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6369" y="3921944"/>
            <a:ext cx="104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2SAT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8" grpId="0"/>
      <p:bldP spid="29" grpId="0" animBg="1"/>
      <p:bldP spid="30" grpId="0"/>
      <p:bldP spid="16" grpId="0" animBg="1"/>
      <p:bldP spid="17" grpId="0"/>
      <p:bldP spid="23" grpId="0" animBg="1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1987"/>
            <a:ext cx="8229600" cy="8018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>
                <a:sym typeface="Symbol" pitchFamily="18" charset="2"/>
              </a:rPr>
              <a:t>    </a:t>
            </a:r>
          </a:p>
          <a:p>
            <a:pPr algn="ctr">
              <a:buNone/>
            </a:pPr>
            <a:r>
              <a:rPr lang="en-US" sz="9000" dirty="0" smtClean="0">
                <a:sym typeface="Symbol" pitchFamily="18" charset="2"/>
              </a:rPr>
              <a:t>   (x</a:t>
            </a:r>
            <a:r>
              <a:rPr lang="en-US" sz="9000" baseline="-25000" dirty="0" smtClean="0">
                <a:sym typeface="Symbol" pitchFamily="18" charset="2"/>
              </a:rPr>
              <a:t>1</a:t>
            </a:r>
            <a:r>
              <a:rPr lang="en-US" sz="9000" dirty="0" smtClean="0">
                <a:sym typeface="Symbol" pitchFamily="18" charset="2"/>
              </a:rPr>
              <a:t>  x</a:t>
            </a:r>
            <a:r>
              <a:rPr lang="en-US" sz="9000" baseline="-25000" dirty="0" smtClean="0">
                <a:sym typeface="Symbol" pitchFamily="18" charset="2"/>
              </a:rPr>
              <a:t>2</a:t>
            </a:r>
            <a:r>
              <a:rPr lang="en-US" sz="9000" dirty="0" smtClean="0">
                <a:sym typeface="Symbol" pitchFamily="18" charset="2"/>
              </a:rPr>
              <a:t>)(x</a:t>
            </a:r>
            <a:r>
              <a:rPr lang="en-US" sz="9000" baseline="-25000" dirty="0" smtClean="0">
                <a:sym typeface="Symbol" pitchFamily="18" charset="2"/>
              </a:rPr>
              <a:t>2</a:t>
            </a:r>
            <a:r>
              <a:rPr lang="en-US" sz="9000" dirty="0" smtClean="0">
                <a:sym typeface="Symbol" pitchFamily="18" charset="2"/>
              </a:rPr>
              <a:t>x</a:t>
            </a:r>
            <a:r>
              <a:rPr lang="en-US" sz="9000" baseline="-25000" dirty="0" smtClean="0">
                <a:sym typeface="Symbol" pitchFamily="18" charset="2"/>
              </a:rPr>
              <a:t>3</a:t>
            </a:r>
            <a:r>
              <a:rPr lang="en-US" sz="9000" dirty="0" smtClean="0">
                <a:sym typeface="Symbol" pitchFamily="18" charset="2"/>
              </a:rPr>
              <a:t>)( x</a:t>
            </a:r>
            <a:r>
              <a:rPr lang="en-US" sz="9000" baseline="-25000" dirty="0" smtClean="0">
                <a:sym typeface="Symbol" pitchFamily="18" charset="2"/>
              </a:rPr>
              <a:t>1</a:t>
            </a:r>
            <a:r>
              <a:rPr lang="en-US" sz="9000" dirty="0" smtClean="0">
                <a:sym typeface="Symbol" pitchFamily="18" charset="2"/>
              </a:rPr>
              <a:t> x</a:t>
            </a:r>
            <a:r>
              <a:rPr lang="en-US" sz="9000" baseline="-25000" dirty="0" smtClean="0">
                <a:sym typeface="Symbol" pitchFamily="18" charset="2"/>
              </a:rPr>
              <a:t>3</a:t>
            </a:r>
            <a:r>
              <a:rPr lang="en-US" sz="9000" dirty="0" smtClean="0">
                <a:sym typeface="Symbol" pitchFamily="18" charset="2"/>
              </a:rPr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26169" y="4622186"/>
            <a:ext cx="2486465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165" y="4724272"/>
            <a:ext cx="2036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= T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= T </a:t>
            </a:r>
          </a:p>
          <a:p>
            <a:r>
              <a:rPr lang="en-US" sz="3600" dirty="0" smtClean="0"/>
              <a:t>     x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= F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5219114" y="4580768"/>
            <a:ext cx="2387369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9114" y="4580768"/>
            <a:ext cx="2025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= F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= F </a:t>
            </a:r>
          </a:p>
          <a:p>
            <a:r>
              <a:rPr lang="en-US" sz="3600" dirty="0" smtClean="0"/>
              <a:t>     x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= T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69402" y="3311358"/>
            <a:ext cx="1777039" cy="12606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06816" y="3335192"/>
            <a:ext cx="1507588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8482" y="2704859"/>
            <a:ext cx="838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Formula Satisfiability</a:t>
            </a:r>
            <a:endParaRPr lang="en-US" sz="36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Another Example: a 2CNF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96" y="1735138"/>
            <a:ext cx="8034432" cy="4056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Given a Boolean formula </a:t>
            </a:r>
            <a:r>
              <a:rPr lang="en-US" sz="3200" i="1" dirty="0" smtClean="0"/>
              <a:t>S</a:t>
            </a:r>
            <a:r>
              <a:rPr lang="en-US" sz="3200" dirty="0" smtClean="0"/>
              <a:t>, with each clause consisting of exactly 2 literals,</a:t>
            </a:r>
          </a:p>
          <a:p>
            <a:r>
              <a:rPr lang="en-US" sz="3200" dirty="0" smtClean="0"/>
              <a:t>Our task is to determine if </a:t>
            </a:r>
            <a:r>
              <a:rPr lang="en-US" sz="3200" i="1" dirty="0" smtClean="0"/>
              <a:t>S</a:t>
            </a:r>
            <a:r>
              <a:rPr lang="en-US" sz="3200" dirty="0" smtClean="0"/>
              <a:t> is </a:t>
            </a:r>
            <a:r>
              <a:rPr lang="en-US" sz="3200" dirty="0" err="1" smtClean="0"/>
              <a:t>satisfiable</a:t>
            </a:r>
            <a:endParaRPr lang="en-US" sz="3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2SAT </a:t>
            </a:r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422"/>
            <a:ext cx="7313613" cy="868362"/>
          </a:xfrm>
        </p:spPr>
        <p:txBody>
          <a:bodyPr/>
          <a:lstStyle/>
          <a:p>
            <a:r>
              <a:rPr lang="en-US" dirty="0" smtClean="0"/>
              <a:t>Algorithm: </a:t>
            </a:r>
            <a:r>
              <a:rPr lang="en-US" dirty="0"/>
              <a:t>Solving 2SAT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66" y="1301841"/>
            <a:ext cx="8674634" cy="53525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/>
              <a:t>1. </a:t>
            </a:r>
            <a:r>
              <a:rPr lang="en-US" sz="3200" dirty="0"/>
              <a:t>Start with an arbitrary assignment</a:t>
            </a:r>
          </a:p>
          <a:p>
            <a:pPr>
              <a:buNone/>
            </a:pPr>
            <a:r>
              <a:rPr lang="en-US" sz="3200" dirty="0"/>
              <a:t>2. Repeat </a:t>
            </a:r>
            <a:r>
              <a:rPr lang="en-US" sz="3200" i="1" dirty="0" smtClean="0"/>
              <a:t>N</a:t>
            </a:r>
            <a:r>
              <a:rPr lang="en-US" sz="3200" dirty="0" smtClean="0"/>
              <a:t> times or until formula is </a:t>
            </a:r>
            <a:r>
              <a:rPr lang="en-US" sz="3200" dirty="0" err="1" smtClean="0"/>
              <a:t>satisfiable</a:t>
            </a:r>
            <a:endParaRPr lang="en-US" sz="3200" dirty="0"/>
          </a:p>
          <a:p>
            <a:pPr>
              <a:buNone/>
            </a:pPr>
            <a:r>
              <a:rPr lang="en-US" sz="2800" dirty="0" smtClean="0"/>
              <a:t>   (</a:t>
            </a:r>
            <a:r>
              <a:rPr lang="en-US" sz="2800" dirty="0"/>
              <a:t>a) Choose a clause that is currently </a:t>
            </a:r>
            <a:r>
              <a:rPr lang="en-US" sz="2800" dirty="0" smtClean="0"/>
              <a:t>not satisfied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   (</a:t>
            </a:r>
            <a:r>
              <a:rPr lang="en-US" sz="2800" dirty="0"/>
              <a:t>b) Choose uniformly at random one </a:t>
            </a:r>
            <a:r>
              <a:rPr lang="en-US" sz="2800" dirty="0" smtClean="0"/>
              <a:t>of the </a:t>
            </a:r>
            <a:r>
              <a:rPr lang="en-US" sz="2800" dirty="0"/>
              <a:t>literals in the clause and </a:t>
            </a:r>
            <a:r>
              <a:rPr lang="en-US" sz="2800" dirty="0" smtClean="0"/>
              <a:t>switch its </a:t>
            </a:r>
            <a:r>
              <a:rPr lang="en-US" sz="2800" dirty="0"/>
              <a:t>value</a:t>
            </a:r>
          </a:p>
          <a:p>
            <a:pPr>
              <a:buNone/>
            </a:pPr>
            <a:r>
              <a:rPr lang="en-US" sz="3200" dirty="0"/>
              <a:t>3. If valid assignment found, return it</a:t>
            </a:r>
          </a:p>
          <a:p>
            <a:pPr>
              <a:buNone/>
            </a:pPr>
            <a:r>
              <a:rPr lang="en-US" sz="3200" dirty="0"/>
              <a:t>4. Else, conclude that </a:t>
            </a:r>
            <a:r>
              <a:rPr lang="en-US" sz="3200" i="1" dirty="0" smtClean="0"/>
              <a:t>S</a:t>
            </a:r>
            <a:r>
              <a:rPr lang="en-US" sz="3200" dirty="0" smtClean="0"/>
              <a:t> </a:t>
            </a:r>
            <a:r>
              <a:rPr lang="en-US" sz="3200" dirty="0"/>
              <a:t>is not </a:t>
            </a:r>
            <a:r>
              <a:rPr lang="en-US" sz="3200" dirty="0" err="1"/>
              <a:t>satisfiable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69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647" y="1735138"/>
            <a:ext cx="7044170" cy="4056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“A typical random walk involves some value that randomly wavers up and down over time”</a:t>
            </a:r>
            <a:endParaRPr lang="en-US" sz="3600" i="1" dirty="0"/>
          </a:p>
        </p:txBody>
      </p:sp>
      <p:pic>
        <p:nvPicPr>
          <p:cNvPr id="4" name="Picture Placeholder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784">
            <a:off x="4088280" y="3681160"/>
            <a:ext cx="4173757" cy="253375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06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211" y="1451845"/>
            <a:ext cx="8008722" cy="6146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3200" dirty="0" smtClean="0"/>
              <a:t>Start with an arbitrary assignment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070" y="2068825"/>
            <a:ext cx="75438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S</a:t>
            </a:r>
            <a:r>
              <a:rPr lang="en-US" sz="2800" dirty="0" smtClean="0"/>
              <a:t> = </a:t>
            </a:r>
            <a:r>
              <a:rPr lang="en-US" sz="2800" dirty="0" smtClean="0">
                <a:sym typeface="Symbol" pitchFamily="18" charset="2"/>
              </a:rPr>
              <a:t> (x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  x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)(x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x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)( x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 x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)</a:t>
            </a:r>
          </a:p>
          <a:p>
            <a:pPr algn="ctr">
              <a:buNone/>
            </a:pPr>
            <a:r>
              <a:rPr lang="en-US" sz="2800" dirty="0" smtClean="0"/>
              <a:t>	    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F,     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T,      x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F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3834" y="3436309"/>
            <a:ext cx="800518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Choose a clause currently not satisfied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53835" y="5003328"/>
            <a:ext cx="800518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Choose uniformly at random one of the literals in the clause and switch its value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835" y="4183453"/>
            <a:ext cx="800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Choose 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</a:t>
            </a:r>
            <a:r>
              <a:rPr lang="en-US" sz="2800" dirty="0" smtClean="0">
                <a:sym typeface="Symbol" pitchFamily="18" charset="2"/>
              </a:rPr>
              <a:t>(x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  x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)</a:t>
            </a:r>
            <a:endParaRPr lang="en-US" sz="2800" baseline="-25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09055" y="4156406"/>
            <a:ext cx="2407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check/loop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3835" y="6232780"/>
            <a:ext cx="8005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Say  x</a:t>
            </a:r>
            <a:r>
              <a:rPr lang="en-US" sz="2800" baseline="-25000" dirty="0"/>
              <a:t>1</a:t>
            </a:r>
            <a:r>
              <a:rPr lang="en-US" sz="2800" dirty="0"/>
              <a:t>= F   now becomes x</a:t>
            </a:r>
            <a:r>
              <a:rPr lang="en-US" sz="2800" baseline="-25000" dirty="0"/>
              <a:t>1</a:t>
            </a:r>
            <a:r>
              <a:rPr lang="en-US" sz="2800" dirty="0"/>
              <a:t> = T</a:t>
            </a:r>
          </a:p>
        </p:txBody>
      </p:sp>
      <p:sp>
        <p:nvSpPr>
          <p:cNvPr id="20" name="Freeform 19"/>
          <p:cNvSpPr/>
          <p:nvPr/>
        </p:nvSpPr>
        <p:spPr>
          <a:xfrm>
            <a:off x="171171" y="3651108"/>
            <a:ext cx="381025" cy="1988026"/>
          </a:xfrm>
          <a:custGeom>
            <a:avLst/>
            <a:gdLst>
              <a:gd name="connsiteX0" fmla="*/ 381025 w 381025"/>
              <a:gd name="connsiteY0" fmla="*/ 0 h 1988026"/>
              <a:gd name="connsiteX1" fmla="*/ 35903 w 381025"/>
              <a:gd name="connsiteY1" fmla="*/ 497006 h 1988026"/>
              <a:gd name="connsiteX2" fmla="*/ 49708 w 381025"/>
              <a:gd name="connsiteY2" fmla="*/ 1504825 h 1988026"/>
              <a:gd name="connsiteX3" fmla="*/ 381025 w 381025"/>
              <a:gd name="connsiteY3" fmla="*/ 1988026 h 198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" h="1988026">
                <a:moveTo>
                  <a:pt x="381025" y="0"/>
                </a:moveTo>
                <a:cubicBezTo>
                  <a:pt x="236073" y="123101"/>
                  <a:pt x="91122" y="246202"/>
                  <a:pt x="35903" y="497006"/>
                </a:cubicBezTo>
                <a:cubicBezTo>
                  <a:pt x="-19316" y="747810"/>
                  <a:pt x="-7812" y="1256322"/>
                  <a:pt x="49708" y="1504825"/>
                </a:cubicBezTo>
                <a:cubicBezTo>
                  <a:pt x="107228" y="1753328"/>
                  <a:pt x="381025" y="1988026"/>
                  <a:pt x="381025" y="1988026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62557" y="3651108"/>
            <a:ext cx="331316" cy="1946609"/>
          </a:xfrm>
          <a:custGeom>
            <a:avLst/>
            <a:gdLst>
              <a:gd name="connsiteX0" fmla="*/ 0 w 469930"/>
              <a:gd name="connsiteY0" fmla="*/ 1946609 h 1946609"/>
              <a:gd name="connsiteX1" fmla="*/ 317512 w 469930"/>
              <a:gd name="connsiteY1" fmla="*/ 1601466 h 1946609"/>
              <a:gd name="connsiteX2" fmla="*/ 455560 w 469930"/>
              <a:gd name="connsiteY2" fmla="*/ 911179 h 1946609"/>
              <a:gd name="connsiteX3" fmla="*/ 414146 w 469930"/>
              <a:gd name="connsiteY3" fmla="*/ 345144 h 1946609"/>
              <a:gd name="connsiteX4" fmla="*/ 0 w 469930"/>
              <a:gd name="connsiteY4" fmla="*/ 0 h 194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30" h="1946609">
                <a:moveTo>
                  <a:pt x="0" y="1946609"/>
                </a:moveTo>
                <a:cubicBezTo>
                  <a:pt x="120792" y="1860323"/>
                  <a:pt x="241585" y="1774038"/>
                  <a:pt x="317512" y="1601466"/>
                </a:cubicBezTo>
                <a:cubicBezTo>
                  <a:pt x="393439" y="1428894"/>
                  <a:pt x="439454" y="1120566"/>
                  <a:pt x="455560" y="911179"/>
                </a:cubicBezTo>
                <a:cubicBezTo>
                  <a:pt x="471666" y="701792"/>
                  <a:pt x="490073" y="497007"/>
                  <a:pt x="414146" y="345144"/>
                </a:cubicBezTo>
                <a:cubicBezTo>
                  <a:pt x="338219" y="193281"/>
                  <a:pt x="0" y="0"/>
                  <a:pt x="0" y="0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6" grpId="0" animBg="1"/>
      <p:bldP spid="7" grpId="0" animBg="1"/>
      <p:bldP spid="10" grpId="0"/>
      <p:bldP spid="13" grpId="0"/>
      <p:bldP spid="5" grpId="0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88387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600" dirty="0" smtClean="0"/>
              <a:t>OR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2195" y="1735137"/>
            <a:ext cx="8200091" cy="4643113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Only when the formula is </a:t>
            </a:r>
            <a:r>
              <a:rPr lang="en-US" sz="3200" dirty="0" err="1" smtClean="0"/>
              <a:t>satisfiable</a:t>
            </a:r>
            <a:r>
              <a:rPr lang="en-US" sz="3200" dirty="0" smtClean="0"/>
              <a:t>, but the algorithm fails to find a satisfying assignment</a:t>
            </a:r>
          </a:p>
          <a:p>
            <a:endParaRPr lang="en-US" sz="3200" dirty="0"/>
          </a:p>
          <a:p>
            <a:r>
              <a:rPr lang="en-US" sz="3200" i="1" dirty="0" smtClean="0"/>
              <a:t>N</a:t>
            </a:r>
            <a:r>
              <a:rPr lang="en-US" sz="3200" dirty="0" smtClean="0"/>
              <a:t> is not sufficient</a:t>
            </a:r>
          </a:p>
          <a:p>
            <a:r>
              <a:rPr lang="en-US" sz="3200" dirty="0" smtClean="0"/>
              <a:t>Goal: find </a:t>
            </a:r>
            <a:r>
              <a:rPr lang="en-US" sz="3200" i="1" dirty="0" smtClean="0"/>
              <a:t>N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When will the Algorithm Fail?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4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1" y="4987782"/>
            <a:ext cx="8600049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Let X</a:t>
            </a:r>
            <a:r>
              <a:rPr lang="en-US" sz="2800" baseline="-25000" dirty="0"/>
              <a:t>t</a:t>
            </a:r>
            <a:r>
              <a:rPr lang="en-US" sz="2800" dirty="0"/>
              <a:t> = the number of variables that </a:t>
            </a:r>
            <a:r>
              <a:rPr lang="en-US" sz="2800" dirty="0" smtClean="0"/>
              <a:t>are assigned </a:t>
            </a:r>
            <a:r>
              <a:rPr lang="en-US" sz="2800" dirty="0"/>
              <a:t>the same value </a:t>
            </a:r>
            <a:r>
              <a:rPr lang="en-US" sz="2800" dirty="0" smtClean="0"/>
              <a:t>in A</a:t>
            </a:r>
            <a:r>
              <a:rPr lang="en-US" sz="2800" dirty="0"/>
              <a:t>* and A</a:t>
            </a:r>
            <a:r>
              <a:rPr lang="en-US" sz="2800" baseline="-25000" dirty="0"/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100"/>
            <a:ext cx="7086600" cy="685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i="1" dirty="0" smtClean="0"/>
              <a:t>S</a:t>
            </a:r>
            <a:r>
              <a:rPr lang="en-US" sz="3600" dirty="0" smtClean="0"/>
              <a:t> = </a:t>
            </a:r>
            <a:r>
              <a:rPr lang="en-US" sz="3600" dirty="0" smtClean="0">
                <a:sym typeface="Symbol" pitchFamily="18" charset="2"/>
              </a:rPr>
              <a:t> (x</a:t>
            </a:r>
            <a:r>
              <a:rPr lang="en-US" sz="3600" baseline="-25000" dirty="0" smtClean="0">
                <a:sym typeface="Symbol" pitchFamily="18" charset="2"/>
              </a:rPr>
              <a:t>1</a:t>
            </a:r>
            <a:r>
              <a:rPr lang="en-US" sz="3600" dirty="0" smtClean="0">
                <a:sym typeface="Symbol" pitchFamily="18" charset="2"/>
              </a:rPr>
              <a:t>  x</a:t>
            </a:r>
            <a:r>
              <a:rPr lang="en-US" sz="3600" baseline="-25000" dirty="0" smtClean="0">
                <a:sym typeface="Symbol" pitchFamily="18" charset="2"/>
              </a:rPr>
              <a:t>2</a:t>
            </a:r>
            <a:r>
              <a:rPr lang="en-US" sz="3600" dirty="0" smtClean="0">
                <a:sym typeface="Symbol" pitchFamily="18" charset="2"/>
              </a:rPr>
              <a:t>)(x</a:t>
            </a:r>
            <a:r>
              <a:rPr lang="en-US" sz="3600" baseline="-25000" dirty="0" smtClean="0">
                <a:sym typeface="Symbol" pitchFamily="18" charset="2"/>
              </a:rPr>
              <a:t>2</a:t>
            </a:r>
            <a:r>
              <a:rPr lang="en-US" sz="3600" dirty="0" smtClean="0">
                <a:sym typeface="Symbol" pitchFamily="18" charset="2"/>
              </a:rPr>
              <a:t>x</a:t>
            </a:r>
            <a:r>
              <a:rPr lang="en-US" sz="3600" baseline="-25000" dirty="0" smtClean="0">
                <a:sym typeface="Symbol" pitchFamily="18" charset="2"/>
              </a:rPr>
              <a:t>3</a:t>
            </a:r>
            <a:r>
              <a:rPr lang="en-US" sz="3600" dirty="0" smtClean="0">
                <a:sym typeface="Symbol" pitchFamily="18" charset="2"/>
              </a:rPr>
              <a:t>)( x</a:t>
            </a:r>
            <a:r>
              <a:rPr lang="en-US" sz="3600" baseline="-25000" dirty="0" smtClean="0">
                <a:sym typeface="Symbol" pitchFamily="18" charset="2"/>
              </a:rPr>
              <a:t>1</a:t>
            </a:r>
            <a:r>
              <a:rPr lang="en-US" sz="3600" dirty="0" smtClean="0">
                <a:sym typeface="Symbol" pitchFamily="18" charset="2"/>
              </a:rPr>
              <a:t> x</a:t>
            </a:r>
            <a:r>
              <a:rPr lang="en-US" sz="3600" baseline="-25000" dirty="0" smtClean="0">
                <a:sym typeface="Symbol" pitchFamily="18" charset="2"/>
              </a:rPr>
              <a:t>3</a:t>
            </a:r>
            <a:r>
              <a:rPr lang="en-US" sz="3600" dirty="0" smtClean="0">
                <a:sym typeface="Symbol" pitchFamily="18" charset="2"/>
              </a:rPr>
              <a:t>)   </a:t>
            </a:r>
            <a:r>
              <a:rPr lang="en-US" sz="3600" i="1" dirty="0" smtClean="0">
                <a:sym typeface="Symbol" pitchFamily="18" charset="2"/>
              </a:rPr>
              <a:t>n</a:t>
            </a:r>
            <a:r>
              <a:rPr lang="en-US" sz="3600" dirty="0" smtClean="0">
                <a:sym typeface="Symbol" pitchFamily="18" charset="2"/>
              </a:rPr>
              <a:t> = 3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151" y="188893"/>
            <a:ext cx="8904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/>
              <a:t>that the formula </a:t>
            </a:r>
            <a:r>
              <a:rPr lang="en-US" sz="2800" i="1" dirty="0" smtClean="0"/>
              <a:t>S</a:t>
            </a:r>
            <a:r>
              <a:rPr lang="en-US" sz="2800" dirty="0" smtClean="0"/>
              <a:t> with </a:t>
            </a:r>
            <a:r>
              <a:rPr lang="en-US" sz="2800" i="1" dirty="0" smtClean="0"/>
              <a:t>n</a:t>
            </a:r>
            <a:r>
              <a:rPr lang="en-US" sz="2800" dirty="0" smtClean="0"/>
              <a:t> variables is </a:t>
            </a:r>
            <a:r>
              <a:rPr lang="en-US" sz="2800" dirty="0" err="1" smtClean="0"/>
              <a:t>satisfiable</a:t>
            </a:r>
            <a:endParaRPr lang="en-US" sz="2800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sz="half" idx="2"/>
          </p:nvPr>
        </p:nvSpPr>
        <p:spPr>
          <a:xfrm>
            <a:off x="239151" y="1323598"/>
            <a:ext cx="8295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None/>
            </a:pPr>
            <a:r>
              <a:rPr lang="en-US" sz="2800" dirty="0" smtClean="0"/>
              <a:t>That </a:t>
            </a:r>
            <a:r>
              <a:rPr lang="en-US" sz="2800" dirty="0"/>
              <a:t>means, a particular assignment </a:t>
            </a:r>
            <a:r>
              <a:rPr lang="en-US" sz="2800" dirty="0" smtClean="0"/>
              <a:t>to the all variables </a:t>
            </a:r>
            <a:r>
              <a:rPr lang="en-US" sz="2800" dirty="0"/>
              <a:t>in </a:t>
            </a:r>
            <a:r>
              <a:rPr lang="en-US" sz="2800" i="1" dirty="0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can make </a:t>
            </a:r>
            <a:r>
              <a:rPr lang="en-US" sz="2800" i="1" dirty="0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true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277705"/>
            <a:ext cx="45186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T, 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T,  x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F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  <a:endCxn id="9" idx="3"/>
          </p:cNvCxnSpPr>
          <p:nvPr/>
        </p:nvCxnSpPr>
        <p:spPr>
          <a:xfrm flipH="1">
            <a:off x="5204436" y="2531841"/>
            <a:ext cx="1424964" cy="7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629400" y="2150841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A*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070049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et </a:t>
            </a:r>
            <a:r>
              <a:rPr lang="en-US" sz="2800" dirty="0"/>
              <a:t>A</a:t>
            </a:r>
            <a:r>
              <a:rPr lang="en-US" sz="2800" baseline="-25000" dirty="0"/>
              <a:t>t </a:t>
            </a:r>
            <a:r>
              <a:rPr lang="en-US" sz="2800" dirty="0"/>
              <a:t>= the assignment of </a:t>
            </a:r>
            <a:r>
              <a:rPr lang="en-US" sz="2800" dirty="0" smtClean="0"/>
              <a:t>variables after </a:t>
            </a:r>
            <a:r>
              <a:rPr lang="en-US" sz="2800" dirty="0"/>
              <a:t>the t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iteration of Step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4079158"/>
            <a:ext cx="45186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F, 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T,  x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F</a:t>
            </a:r>
            <a:endParaRPr lang="en-US" sz="2800" dirty="0"/>
          </a:p>
        </p:txBody>
      </p:sp>
      <p:cxnSp>
        <p:nvCxnSpPr>
          <p:cNvPr id="16" name="Straight Arrow Connector 15"/>
          <p:cNvCxnSpPr>
            <a:stCxn id="17" idx="2"/>
            <a:endCxn id="15" idx="3"/>
          </p:cNvCxnSpPr>
          <p:nvPr/>
        </p:nvCxnSpPr>
        <p:spPr>
          <a:xfrm flipH="1" flipV="1">
            <a:off x="5204436" y="4340768"/>
            <a:ext cx="1041619" cy="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246055" y="3810534"/>
            <a:ext cx="2593145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n-US" sz="2800" baseline="-25000" dirty="0" smtClean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 after 4 iterations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689" y="5848974"/>
            <a:ext cx="78307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X</a:t>
            </a:r>
            <a:r>
              <a:rPr lang="en-US" sz="2400" baseline="-25000" dirty="0"/>
              <a:t>4</a:t>
            </a:r>
            <a:r>
              <a:rPr lang="en-US" sz="2400" dirty="0"/>
              <a:t> = # variables that are </a:t>
            </a:r>
            <a:r>
              <a:rPr lang="en-US" sz="2400" dirty="0" smtClean="0"/>
              <a:t>assigned the </a:t>
            </a:r>
            <a:r>
              <a:rPr lang="en-US" sz="2400" dirty="0"/>
              <a:t>same value in A* and 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4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=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98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 build="p"/>
      <p:bldP spid="9" grpId="0" animBg="1"/>
      <p:bldP spid="12" grpId="0" animBg="1"/>
      <p:bldP spid="14" grpId="0"/>
      <p:bldP spid="15" grpId="0" animBg="1"/>
      <p:bldP spid="17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40" y="503238"/>
            <a:ext cx="8020628" cy="868362"/>
          </a:xfrm>
        </p:spPr>
        <p:txBody>
          <a:bodyPr/>
          <a:lstStyle/>
          <a:p>
            <a:r>
              <a:rPr lang="en-US" dirty="0" smtClean="0"/>
              <a:t>When does the Algorithm Terminate?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440" y="1919776"/>
            <a:ext cx="7782667" cy="4056062"/>
          </a:xfrm>
        </p:spPr>
        <p:txBody>
          <a:bodyPr>
            <a:normAutofit/>
          </a:bodyPr>
          <a:lstStyle/>
          <a:p>
            <a:r>
              <a:rPr lang="en-US" sz="3200" dirty="0"/>
              <a:t>So, when X</a:t>
            </a:r>
            <a:r>
              <a:rPr lang="en-US" sz="3200" baseline="-25000" dirty="0"/>
              <a:t>t</a:t>
            </a:r>
            <a:r>
              <a:rPr lang="en-US" sz="3200" dirty="0"/>
              <a:t> = 3, the algorithm terminates with a satisfying </a:t>
            </a:r>
            <a:r>
              <a:rPr lang="en-US" sz="3200" dirty="0" smtClean="0"/>
              <a:t>assignment</a:t>
            </a:r>
          </a:p>
          <a:p>
            <a:r>
              <a:rPr lang="en-US" sz="3200" dirty="0"/>
              <a:t>H</a:t>
            </a:r>
            <a:r>
              <a:rPr lang="en-US" sz="3200" dirty="0" smtClean="0"/>
              <a:t>ow does X</a:t>
            </a:r>
            <a:r>
              <a:rPr lang="en-US" sz="3200" baseline="-25000" dirty="0" smtClean="0"/>
              <a:t>t </a:t>
            </a:r>
            <a:r>
              <a:rPr lang="en-US" sz="3200" dirty="0" smtClean="0"/>
              <a:t>change </a:t>
            </a:r>
            <a:r>
              <a:rPr lang="en-US" sz="3200" dirty="0"/>
              <a:t>over </a:t>
            </a:r>
            <a:r>
              <a:rPr lang="en-US" sz="3200" dirty="0" smtClean="0"/>
              <a:t>time?</a:t>
            </a:r>
          </a:p>
          <a:p>
            <a:r>
              <a:rPr lang="en-US" sz="3200" dirty="0"/>
              <a:t>H</a:t>
            </a:r>
            <a:r>
              <a:rPr lang="en-US" sz="3200" dirty="0" smtClean="0"/>
              <a:t>ow </a:t>
            </a:r>
            <a:r>
              <a:rPr lang="en-US" sz="3200" dirty="0"/>
              <a:t>long </a:t>
            </a:r>
            <a:r>
              <a:rPr lang="en-US" sz="3200" dirty="0" smtClean="0"/>
              <a:t>does it </a:t>
            </a:r>
            <a:r>
              <a:rPr lang="en-US" sz="3200" dirty="0"/>
              <a:t>takes for X</a:t>
            </a:r>
            <a:r>
              <a:rPr lang="en-US" sz="3200" baseline="-25000" dirty="0"/>
              <a:t>t</a:t>
            </a:r>
            <a:r>
              <a:rPr lang="en-US" sz="3200" dirty="0"/>
              <a:t> to reach </a:t>
            </a:r>
            <a:r>
              <a:rPr lang="en-US" sz="3200" dirty="0" smtClean="0"/>
              <a:t>3?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74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83" y="4898053"/>
            <a:ext cx="8693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First, when X</a:t>
            </a:r>
            <a:r>
              <a:rPr lang="en-US" sz="2800" baseline="-25000" dirty="0"/>
              <a:t>t</a:t>
            </a:r>
            <a:r>
              <a:rPr lang="en-US" sz="2800" dirty="0"/>
              <a:t> = 0, any change in </a:t>
            </a:r>
            <a:r>
              <a:rPr lang="en-US" sz="2800" dirty="0" smtClean="0"/>
              <a:t>the current </a:t>
            </a:r>
            <a:r>
              <a:rPr lang="en-US" sz="2800" dirty="0"/>
              <a:t>assignment 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must </a:t>
            </a:r>
            <a:r>
              <a:rPr lang="en-US" sz="2800" dirty="0"/>
              <a:t>increase </a:t>
            </a:r>
            <a:r>
              <a:rPr lang="en-US" sz="2800" dirty="0" smtClean="0"/>
              <a:t>the # </a:t>
            </a:r>
            <a:r>
              <a:rPr lang="en-US" sz="2800" dirty="0"/>
              <a:t>of matching assignment with A* by 1.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8638" y="1515787"/>
            <a:ext cx="8258867" cy="685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 =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(x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  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)(x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x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)( 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 x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097" y="2566128"/>
            <a:ext cx="456810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T, 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T,   x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F</a:t>
            </a:r>
            <a:endParaRPr lang="en-US" dirty="0"/>
          </a:p>
        </p:txBody>
      </p:sp>
      <p:cxnSp>
        <p:nvCxnSpPr>
          <p:cNvPr id="5" name="Straight Arrow Connector 4"/>
          <p:cNvCxnSpPr>
            <a:stCxn id="6" idx="2"/>
            <a:endCxn id="4" idx="3"/>
          </p:cNvCxnSpPr>
          <p:nvPr/>
        </p:nvCxnSpPr>
        <p:spPr>
          <a:xfrm flipH="1">
            <a:off x="5410200" y="2827738"/>
            <a:ext cx="13458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756008" y="2446738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A*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098" y="3904399"/>
            <a:ext cx="45266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F, 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F,   x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T</a:t>
            </a:r>
            <a:endParaRPr lang="en-US" sz="2800" dirty="0"/>
          </a:p>
        </p:txBody>
      </p:sp>
      <p:cxnSp>
        <p:nvCxnSpPr>
          <p:cNvPr id="8" name="Straight Arrow Connector 7"/>
          <p:cNvCxnSpPr>
            <a:stCxn id="9" idx="2"/>
            <a:endCxn id="7" idx="3"/>
          </p:cNvCxnSpPr>
          <p:nvPr/>
        </p:nvCxnSpPr>
        <p:spPr>
          <a:xfrm flipH="1">
            <a:off x="5368786" y="4166009"/>
            <a:ext cx="12606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29400" y="3555050"/>
            <a:ext cx="1971034" cy="12219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r>
              <a:rPr lang="en-US" sz="2800" baseline="-25000" dirty="0" smtClean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 = 0 in A</a:t>
            </a:r>
            <a:r>
              <a:rPr lang="en-US" sz="2800" baseline="-25000" dirty="0" smtClean="0">
                <a:solidFill>
                  <a:schemeClr val="tx1"/>
                </a:solidFill>
              </a:rPr>
              <a:t>t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097" y="5852160"/>
            <a:ext cx="689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</a:t>
            </a:r>
            <a:r>
              <a:rPr lang="en-US" sz="2800" dirty="0" smtClean="0"/>
              <a:t>,    </a:t>
            </a:r>
            <a:r>
              <a:rPr lang="en-US" sz="2800" i="1" dirty="0" err="1" smtClean="0"/>
              <a:t>Pr</a:t>
            </a:r>
            <a:r>
              <a:rPr lang="en-US" sz="2800" i="1" dirty="0" smtClean="0"/>
              <a:t>(X</a:t>
            </a:r>
            <a:r>
              <a:rPr lang="en-US" sz="2800" i="1" baseline="-25000" dirty="0" smtClean="0"/>
              <a:t>t+1</a:t>
            </a:r>
            <a:r>
              <a:rPr lang="en-US" sz="2800" i="1" dirty="0" smtClean="0"/>
              <a:t> </a:t>
            </a:r>
            <a:r>
              <a:rPr lang="en-US" sz="2800" i="1" dirty="0"/>
              <a:t>= 1 | X</a:t>
            </a:r>
            <a:r>
              <a:rPr lang="en-US" sz="2800" i="1" baseline="-25000" dirty="0"/>
              <a:t>t</a:t>
            </a:r>
            <a:r>
              <a:rPr lang="en-US" sz="2800" i="1" dirty="0"/>
              <a:t> = 0) = 1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6440" y="503238"/>
            <a:ext cx="8020628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Analysis when X</a:t>
            </a:r>
            <a:r>
              <a:rPr lang="en-US" baseline="-25000" dirty="0" smtClean="0"/>
              <a:t>t</a:t>
            </a:r>
            <a:r>
              <a:rPr lang="en-US" dirty="0" smtClean="0"/>
              <a:t>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9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29" y="1613028"/>
            <a:ext cx="8292947" cy="4787772"/>
          </a:xfrm>
        </p:spPr>
        <p:txBody>
          <a:bodyPr>
            <a:normAutofit/>
          </a:bodyPr>
          <a:lstStyle/>
          <a:p>
            <a:r>
              <a:rPr lang="en-US" sz="3200" dirty="0"/>
              <a:t>1 </a:t>
            </a:r>
            <a:r>
              <a:rPr lang="en-US" sz="3200" dirty="0" smtClean="0"/>
              <a:t>≤ j ≤ n-1</a:t>
            </a:r>
          </a:p>
          <a:p>
            <a:r>
              <a:rPr lang="en-US" sz="3200" dirty="0" smtClean="0"/>
              <a:t>In </a:t>
            </a:r>
            <a:r>
              <a:rPr lang="en-US" sz="3200" dirty="0"/>
              <a:t>our case, n = 3, 1 ≤ j ≤ 2</a:t>
            </a:r>
            <a:r>
              <a:rPr lang="en-US" sz="3200" dirty="0" smtClean="0"/>
              <a:t>,</a:t>
            </a:r>
          </a:p>
          <a:p>
            <a:r>
              <a:rPr lang="en-US" sz="3200" dirty="0"/>
              <a:t>Say  j=1, X</a:t>
            </a:r>
            <a:r>
              <a:rPr lang="en-US" sz="3200" baseline="-25000" dirty="0"/>
              <a:t>t</a:t>
            </a:r>
            <a:r>
              <a:rPr lang="en-US" sz="3200" dirty="0"/>
              <a:t> = 1  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hoose </a:t>
            </a:r>
            <a:r>
              <a:rPr lang="en-US" sz="3200" dirty="0"/>
              <a:t>a clause that is false with the current assignment A</a:t>
            </a:r>
            <a:r>
              <a:rPr lang="en-US" sz="3200" baseline="-25000" dirty="0"/>
              <a:t>t </a:t>
            </a:r>
            <a:endParaRPr lang="en-US" sz="3200" dirty="0" smtClean="0"/>
          </a:p>
          <a:p>
            <a:r>
              <a:rPr lang="en-US" sz="3200" dirty="0" smtClean="0"/>
              <a:t> Change </a:t>
            </a:r>
            <a:r>
              <a:rPr lang="en-US" sz="3200" dirty="0"/>
              <a:t>the assignment of one of its variables </a:t>
            </a:r>
          </a:p>
          <a:p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1015" y="503238"/>
            <a:ext cx="8669216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Analysis when X</a:t>
            </a:r>
            <a:r>
              <a:rPr lang="en-US" baseline="-25000" dirty="0" smtClean="0"/>
              <a:t>t</a:t>
            </a:r>
            <a:r>
              <a:rPr lang="en-US" dirty="0" smtClean="0"/>
              <a:t> = </a:t>
            </a:r>
            <a:r>
              <a:rPr lang="en-US" sz="4800" dirty="0" smtClean="0"/>
              <a:t>j </a:t>
            </a:r>
          </a:p>
        </p:txBody>
      </p:sp>
    </p:spTree>
    <p:extLst>
      <p:ext uri="{BB962C8B-B14F-4D97-AF65-F5344CB8AC3E}">
        <p14:creationId xmlns:p14="http://schemas.microsoft.com/office/powerpoint/2010/main" val="1086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24" y="1665780"/>
            <a:ext cx="7772142" cy="4500671"/>
          </a:xfrm>
        </p:spPr>
        <p:txBody>
          <a:bodyPr>
            <a:normAutofit/>
          </a:bodyPr>
          <a:lstStyle/>
          <a:p>
            <a:r>
              <a:rPr lang="en-US" sz="3200" dirty="0"/>
              <a:t>What can be the value of X</a:t>
            </a:r>
            <a:r>
              <a:rPr lang="en-US" sz="3200" baseline="-25000" dirty="0"/>
              <a:t>t+1</a:t>
            </a:r>
            <a:r>
              <a:rPr lang="en-US" sz="3200" dirty="0"/>
              <a:t>?</a:t>
            </a:r>
          </a:p>
          <a:p>
            <a:pPr lvl="1"/>
            <a:r>
              <a:rPr lang="en-US" sz="3000" dirty="0" smtClean="0"/>
              <a:t>It can either be j-1 or j+1</a:t>
            </a:r>
          </a:p>
          <a:p>
            <a:pPr lvl="1"/>
            <a:r>
              <a:rPr lang="en-US" sz="3000" dirty="0" smtClean="0"/>
              <a:t>In our case, 1 or 3</a:t>
            </a:r>
          </a:p>
          <a:p>
            <a:r>
              <a:rPr lang="en-US" sz="3200" dirty="0" smtClean="0"/>
              <a:t>Which is more likely to be X</a:t>
            </a:r>
            <a:r>
              <a:rPr lang="en-US" sz="3200" baseline="-25000" dirty="0" smtClean="0"/>
              <a:t>t</a:t>
            </a:r>
            <a:r>
              <a:rPr lang="en-US" sz="3200" baseline="-25000" dirty="0"/>
              <a:t>+1</a:t>
            </a:r>
            <a:r>
              <a:rPr lang="en-US" sz="3200" dirty="0" smtClean="0"/>
              <a:t>?</a:t>
            </a:r>
          </a:p>
          <a:p>
            <a:pPr lvl="1"/>
            <a:r>
              <a:rPr lang="en-US" sz="3000" dirty="0" err="1" smtClean="0"/>
              <a:t>Ans</a:t>
            </a:r>
            <a:r>
              <a:rPr lang="en-US" sz="3000" dirty="0" smtClean="0"/>
              <a:t>: j+1</a:t>
            </a:r>
            <a:endParaRPr lang="en-US" sz="3000" dirty="0"/>
          </a:p>
          <a:p>
            <a:pPr marL="0" indent="0">
              <a:buNone/>
            </a:pPr>
            <a:endParaRPr lang="en-US" sz="3200" dirty="0"/>
          </a:p>
        </p:txBody>
      </p:sp>
      <p:cxnSp>
        <p:nvCxnSpPr>
          <p:cNvPr id="4" name="Straight Arrow Connector 3"/>
          <p:cNvCxnSpPr>
            <a:stCxn id="5" idx="2"/>
          </p:cNvCxnSpPr>
          <p:nvPr/>
        </p:nvCxnSpPr>
        <p:spPr>
          <a:xfrm flipH="1" flipV="1">
            <a:off x="2940437" y="4379495"/>
            <a:ext cx="1510158" cy="314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450595" y="4150446"/>
            <a:ext cx="2838376" cy="10875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Confusing?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1015" y="503238"/>
            <a:ext cx="8669216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Analysis when X</a:t>
            </a:r>
            <a:r>
              <a:rPr lang="en-US" baseline="-25000" dirty="0" smtClean="0"/>
              <a:t>t</a:t>
            </a:r>
            <a:r>
              <a:rPr lang="en-US" dirty="0" smtClean="0"/>
              <a:t> = </a:t>
            </a:r>
            <a:r>
              <a:rPr lang="en-US" sz="4800" dirty="0" smtClean="0"/>
              <a:t>j </a:t>
            </a:r>
          </a:p>
        </p:txBody>
      </p:sp>
    </p:spTree>
    <p:extLst>
      <p:ext uri="{BB962C8B-B14F-4D97-AF65-F5344CB8AC3E}">
        <p14:creationId xmlns:p14="http://schemas.microsoft.com/office/powerpoint/2010/main" val="36223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51602" y="1815147"/>
            <a:ext cx="7086600" cy="685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</a:t>
            </a:r>
            <a:r>
              <a:rPr lang="en-US" sz="3200" dirty="0" smtClean="0"/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=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 (x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 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)(x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x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)( 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 x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Symbol" pitchFamily="18" charset="2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1357" y="2818383"/>
            <a:ext cx="48006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T,  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T,  x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= F</a:t>
            </a:r>
            <a:endParaRPr lang="en-US" sz="3200" dirty="0"/>
          </a:p>
        </p:txBody>
      </p:sp>
      <p:cxnSp>
        <p:nvCxnSpPr>
          <p:cNvPr id="4" name="Straight Arrow Connector 3"/>
          <p:cNvCxnSpPr>
            <a:stCxn id="5" idx="2"/>
            <a:endCxn id="3" idx="3"/>
          </p:cNvCxnSpPr>
          <p:nvPr/>
        </p:nvCxnSpPr>
        <p:spPr>
          <a:xfrm flipH="1">
            <a:off x="5961957" y="2924373"/>
            <a:ext cx="904645" cy="186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866602" y="2543373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A*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414" y="3693456"/>
            <a:ext cx="48006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F,   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F,  x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= F</a:t>
            </a:r>
            <a:endParaRPr lang="en-US" sz="3200" dirty="0"/>
          </a:p>
        </p:txBody>
      </p:sp>
      <p:cxnSp>
        <p:nvCxnSpPr>
          <p:cNvPr id="7" name="Straight Arrow Connector 6"/>
          <p:cNvCxnSpPr>
            <a:stCxn id="8" idx="2"/>
            <a:endCxn id="6" idx="3"/>
          </p:cNvCxnSpPr>
          <p:nvPr/>
        </p:nvCxnSpPr>
        <p:spPr>
          <a:xfrm flipH="1" flipV="1">
            <a:off x="5963014" y="3985844"/>
            <a:ext cx="655645" cy="356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618659" y="3693456"/>
            <a:ext cx="2141610" cy="12971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X</a:t>
            </a:r>
            <a:r>
              <a:rPr lang="en-US" sz="3200" baseline="-25000" dirty="0" smtClean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 = 1 in A</a:t>
            </a:r>
            <a:r>
              <a:rPr lang="en-US" sz="3200" baseline="-25000" dirty="0" smtClean="0">
                <a:solidFill>
                  <a:schemeClr val="tx1"/>
                </a:solidFill>
              </a:rPr>
              <a:t>t</a:t>
            </a:r>
            <a:endParaRPr lang="en-US" sz="3200" baseline="-25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0409" y="1087137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Pick one false clause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19600" y="1491020"/>
            <a:ext cx="900809" cy="524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1273" y="4498976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 = F </a:t>
            </a:r>
            <a:r>
              <a:rPr lang="en-US" sz="3200" dirty="0" smtClean="0">
                <a:sym typeface="Symbol" pitchFamily="18" charset="2"/>
              </a:rPr>
              <a:t></a:t>
            </a:r>
            <a:r>
              <a:rPr lang="en-US" sz="3200" dirty="0" smtClean="0"/>
              <a:t> F </a:t>
            </a:r>
            <a:r>
              <a:rPr lang="en-US" sz="3200" dirty="0">
                <a:sym typeface="Symbol" pitchFamily="18" charset="2"/>
              </a:rPr>
              <a:t></a:t>
            </a:r>
            <a:r>
              <a:rPr lang="en-US" sz="3200" dirty="0" smtClean="0"/>
              <a:t> 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30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8" grpId="0" animBg="1"/>
      <p:bldP spid="10" grpId="0"/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48" y="5484642"/>
            <a:ext cx="8486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we change </a:t>
            </a:r>
            <a:r>
              <a:rPr lang="en-US" sz="3200" dirty="0" smtClean="0"/>
              <a:t>one variable </a:t>
            </a:r>
            <a:r>
              <a:rPr lang="en-US" sz="3200" dirty="0"/>
              <a:t>randomly, at least 1/2 of </a:t>
            </a:r>
            <a:r>
              <a:rPr lang="en-US" sz="3200" dirty="0" smtClean="0"/>
              <a:t>the time </a:t>
            </a:r>
            <a:r>
              <a:rPr lang="en-US" sz="3200" dirty="0"/>
              <a:t>A</a:t>
            </a:r>
            <a:r>
              <a:rPr lang="en-US" sz="3200" baseline="-25000" dirty="0"/>
              <a:t>t+1</a:t>
            </a:r>
            <a:r>
              <a:rPr lang="en-US" sz="3200" dirty="0"/>
              <a:t> will match more with A*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4201" y="318666"/>
            <a:ext cx="434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 pitchFamily="18" charset="2"/>
              </a:rPr>
              <a:t>	      (</a:t>
            </a:r>
            <a:r>
              <a:rPr lang="en-US" sz="3200" dirty="0">
                <a:sym typeface="Symbol" pitchFamily="18" charset="2"/>
              </a:rPr>
              <a:t>x</a:t>
            </a:r>
            <a:r>
              <a:rPr lang="en-US" sz="3200" baseline="-25000" dirty="0">
                <a:sym typeface="Symbol" pitchFamily="18" charset="2"/>
              </a:rPr>
              <a:t>1</a:t>
            </a:r>
            <a:r>
              <a:rPr lang="en-US" sz="3200" dirty="0">
                <a:sym typeface="Symbol" pitchFamily="18" charset="2"/>
              </a:rPr>
              <a:t> </a:t>
            </a:r>
            <a:r>
              <a:rPr lang="en-US" sz="3200" dirty="0" smtClean="0">
                <a:sym typeface="Symbol" pitchFamily="18" charset="2"/>
              </a:rPr>
              <a:t>x</a:t>
            </a:r>
            <a:r>
              <a:rPr lang="en-US" sz="3200" baseline="-25000" dirty="0" smtClean="0"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810592" y="1311816"/>
            <a:ext cx="480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	 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= T, 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= T</a:t>
            </a:r>
            <a:endParaRPr lang="en-US" sz="3600" dirty="0"/>
          </a:p>
        </p:txBody>
      </p:sp>
      <p:cxnSp>
        <p:nvCxnSpPr>
          <p:cNvPr id="13" name="Straight Arrow Connector 12"/>
          <p:cNvCxnSpPr>
            <a:stCxn id="14" idx="2"/>
            <a:endCxn id="12" idx="3"/>
          </p:cNvCxnSpPr>
          <p:nvPr/>
        </p:nvCxnSpPr>
        <p:spPr>
          <a:xfrm flipH="1" flipV="1">
            <a:off x="6611192" y="1634982"/>
            <a:ext cx="788989" cy="5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400181" y="1259457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A*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491" y="3645137"/>
            <a:ext cx="28575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= F, 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= T</a:t>
            </a:r>
            <a:endParaRPr lang="en-US" sz="3600" dirty="0"/>
          </a:p>
        </p:txBody>
      </p:sp>
      <p:cxnSp>
        <p:nvCxnSpPr>
          <p:cNvPr id="16" name="Straight Arrow Connector 15"/>
          <p:cNvCxnSpPr>
            <a:stCxn id="17" idx="2"/>
          </p:cNvCxnSpPr>
          <p:nvPr/>
        </p:nvCxnSpPr>
        <p:spPr>
          <a:xfrm rot="10800000" flipV="1">
            <a:off x="1699202" y="2768791"/>
            <a:ext cx="1574426" cy="88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73628" y="2162412"/>
            <a:ext cx="1519313" cy="1212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</a:t>
            </a:r>
            <a:r>
              <a:rPr lang="en-US" sz="3600" baseline="-25000" dirty="0" smtClean="0">
                <a:solidFill>
                  <a:schemeClr val="tx1"/>
                </a:solidFill>
              </a:rPr>
              <a:t>t</a:t>
            </a:r>
            <a:endParaRPr lang="en-US" sz="3600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20" idx="2"/>
          </p:cNvCxnSpPr>
          <p:nvPr/>
        </p:nvCxnSpPr>
        <p:spPr>
          <a:xfrm rot="10800000">
            <a:off x="4760727" y="661942"/>
            <a:ext cx="121919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79923" y="280942"/>
            <a:ext cx="1546291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False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0154" y="3624354"/>
            <a:ext cx="26658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= F, 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= F</a:t>
            </a:r>
            <a:endParaRPr lang="en-US" sz="3600" dirty="0"/>
          </a:p>
        </p:txBody>
      </p:sp>
      <p:cxnSp>
        <p:nvCxnSpPr>
          <p:cNvPr id="23" name="Straight Arrow Connector 22"/>
          <p:cNvCxnSpPr>
            <a:stCxn id="17" idx="6"/>
          </p:cNvCxnSpPr>
          <p:nvPr/>
        </p:nvCxnSpPr>
        <p:spPr>
          <a:xfrm>
            <a:off x="4792941" y="2768792"/>
            <a:ext cx="1818251" cy="88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805114" y="4392354"/>
            <a:ext cx="4950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Pr(# variables in A</a:t>
            </a:r>
            <a:r>
              <a:rPr lang="en-US" sz="2800" i="1" baseline="-25000" dirty="0" smtClean="0"/>
              <a:t>t</a:t>
            </a:r>
            <a:r>
              <a:rPr lang="en-US" sz="2800" i="1" dirty="0" smtClean="0"/>
              <a:t> </a:t>
            </a:r>
          </a:p>
          <a:p>
            <a:pPr algn="ctr"/>
            <a:r>
              <a:rPr lang="en-US" sz="2800" i="1" dirty="0" smtClean="0"/>
              <a:t>                matching with A *) </a:t>
            </a:r>
            <a:r>
              <a:rPr lang="en-US" sz="2800" i="1" dirty="0"/>
              <a:t>= </a:t>
            </a:r>
            <a:r>
              <a:rPr lang="en-US" sz="2800" i="1" dirty="0" smtClean="0"/>
              <a:t>0.5</a:t>
            </a:r>
            <a:endParaRPr lang="en-US" sz="28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53440" y="4381067"/>
            <a:ext cx="4915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Pr(# variables in A</a:t>
            </a:r>
            <a:r>
              <a:rPr lang="en-US" sz="2800" i="1" baseline="-25000" dirty="0" smtClean="0"/>
              <a:t>t</a:t>
            </a:r>
            <a:r>
              <a:rPr lang="en-US" sz="2800" i="1" dirty="0" smtClean="0"/>
              <a:t> </a:t>
            </a:r>
          </a:p>
          <a:p>
            <a:pPr algn="ctr"/>
            <a:r>
              <a:rPr lang="en-US" sz="2800" i="1" dirty="0" smtClean="0"/>
              <a:t>             matching with A *) </a:t>
            </a:r>
            <a:r>
              <a:rPr lang="en-US" sz="2800" i="1" dirty="0"/>
              <a:t>= </a:t>
            </a:r>
            <a:r>
              <a:rPr lang="en-US" sz="2800" i="1" dirty="0" smtClean="0"/>
              <a:t>1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6725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4" grpId="0" animBg="1"/>
      <p:bldP spid="15" grpId="0" animBg="1"/>
      <p:bldP spid="17" grpId="0" animBg="1"/>
      <p:bldP spid="20" grpId="0" animBg="1"/>
      <p:bldP spid="22" grpId="0" animBg="1"/>
      <p:bldP spid="32" grpId="0"/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497" y="230358"/>
            <a:ext cx="7757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So, for j, with </a:t>
            </a:r>
            <a:r>
              <a:rPr lang="en-US" sz="3200" i="1" dirty="0" smtClean="0"/>
              <a:t>1 ≤ j ≤ n-1 </a:t>
            </a:r>
            <a:r>
              <a:rPr lang="en-US" sz="3200" dirty="0" smtClean="0"/>
              <a:t>we have</a:t>
            </a:r>
            <a:endParaRPr lang="en-US" sz="3200" dirty="0"/>
          </a:p>
          <a:p>
            <a:pPr algn="ctr"/>
            <a:r>
              <a:rPr lang="en-US" sz="3200" i="1" dirty="0"/>
              <a:t>Pr(X</a:t>
            </a:r>
            <a:r>
              <a:rPr lang="en-US" sz="3200" i="1" baseline="-25000" dirty="0"/>
              <a:t>t+1</a:t>
            </a:r>
            <a:r>
              <a:rPr lang="en-US" sz="3200" i="1" dirty="0"/>
              <a:t> = j+1 | X</a:t>
            </a:r>
            <a:r>
              <a:rPr lang="en-US" sz="3200" i="1" baseline="-25000" dirty="0"/>
              <a:t>t</a:t>
            </a:r>
            <a:r>
              <a:rPr lang="en-US" sz="3200" i="1" dirty="0"/>
              <a:t> = j) ≥</a:t>
            </a:r>
            <a:r>
              <a:rPr lang="en-US" sz="3200" i="1" dirty="0" smtClean="0"/>
              <a:t> 1/2</a:t>
            </a:r>
            <a:endParaRPr lang="en-US" sz="3200" i="1" dirty="0"/>
          </a:p>
          <a:p>
            <a:pPr algn="ctr"/>
            <a:r>
              <a:rPr lang="en-US" sz="3200" i="1" dirty="0"/>
              <a:t>Pr(X</a:t>
            </a:r>
            <a:r>
              <a:rPr lang="en-US" sz="3200" i="1" baseline="-25000" dirty="0"/>
              <a:t>t+1</a:t>
            </a:r>
            <a:r>
              <a:rPr lang="en-US" sz="3200" i="1" dirty="0"/>
              <a:t> = j-1 | X</a:t>
            </a:r>
            <a:r>
              <a:rPr lang="en-US" sz="3200" i="1" baseline="-25000" dirty="0"/>
              <a:t>t</a:t>
            </a:r>
            <a:r>
              <a:rPr lang="en-US" sz="3200" i="1" dirty="0"/>
              <a:t> = j) </a:t>
            </a:r>
            <a:r>
              <a:rPr lang="en-US" sz="3200" i="1" dirty="0" smtClean="0"/>
              <a:t>≤ </a:t>
            </a:r>
            <a:r>
              <a:rPr lang="en-US" sz="3200" i="1" dirty="0"/>
              <a:t>1/2</a:t>
            </a:r>
          </a:p>
        </p:txBody>
      </p:sp>
      <p:sp>
        <p:nvSpPr>
          <p:cNvPr id="3" name="Oval 2"/>
          <p:cNvSpPr/>
          <p:nvPr/>
        </p:nvSpPr>
        <p:spPr>
          <a:xfrm>
            <a:off x="2693400" y="2128874"/>
            <a:ext cx="4267200" cy="17075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X</a:t>
            </a:r>
            <a:r>
              <a:rPr lang="en-US" sz="3200" baseline="-25000" dirty="0" smtClean="0">
                <a:solidFill>
                  <a:schemeClr val="tx1"/>
                </a:solidFill>
              </a:rPr>
              <a:t>0</a:t>
            </a:r>
            <a:r>
              <a:rPr lang="en-US" sz="3200" dirty="0" smtClean="0">
                <a:solidFill>
                  <a:schemeClr val="tx1"/>
                </a:solidFill>
              </a:rPr>
              <a:t>, X</a:t>
            </a:r>
            <a:r>
              <a:rPr lang="en-US" sz="3200" baseline="-25000" dirty="0" smtClean="0">
                <a:solidFill>
                  <a:schemeClr val="tx1"/>
                </a:solidFill>
              </a:rPr>
              <a:t>1</a:t>
            </a:r>
            <a:r>
              <a:rPr lang="en-US" sz="3200" dirty="0" smtClean="0">
                <a:solidFill>
                  <a:schemeClr val="tx1"/>
                </a:solidFill>
              </a:rPr>
              <a:t>, X</a:t>
            </a:r>
            <a:r>
              <a:rPr lang="en-US" sz="3200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are stochastic processes 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427873" y="3874485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315950" y="4522185"/>
            <a:ext cx="2521624" cy="12075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Random Process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3749" y="583641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218573" y="3836384"/>
            <a:ext cx="1143001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218573" y="4674585"/>
            <a:ext cx="2218016" cy="1055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Markov Chain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9075" y="5831531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232871" y="4346422"/>
            <a:ext cx="203718" cy="518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602475" y="3645785"/>
            <a:ext cx="2175764" cy="7006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Confusing?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/>
      <p:bldP spid="9" grpId="0" animBg="1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 Analyzed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Probability that the wavering value reaches some end-value</a:t>
            </a:r>
          </a:p>
          <a:p>
            <a:r>
              <a:rPr lang="en-US" sz="3600" dirty="0" smtClean="0"/>
              <a:t>The time it takes for that to happen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54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480" y="160109"/>
            <a:ext cx="64399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Pr(X</a:t>
            </a:r>
            <a:r>
              <a:rPr lang="en-US" sz="3200" i="1" baseline="-25000" dirty="0" smtClean="0"/>
              <a:t>t+1</a:t>
            </a:r>
            <a:r>
              <a:rPr lang="en-US" sz="3200" i="1" dirty="0" smtClean="0"/>
              <a:t> = j+1 | X</a:t>
            </a:r>
            <a:r>
              <a:rPr lang="en-US" sz="3200" i="1" baseline="-25000" dirty="0" smtClean="0"/>
              <a:t>t</a:t>
            </a:r>
            <a:r>
              <a:rPr lang="en-US" sz="3200" i="1" dirty="0" smtClean="0"/>
              <a:t> = j)</a:t>
            </a:r>
            <a:r>
              <a:rPr lang="en-US" sz="3200" dirty="0" smtClean="0"/>
              <a:t>  is not a constant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1" y="5090881"/>
            <a:ext cx="8737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value depends on which </a:t>
            </a:r>
            <a:r>
              <a:rPr lang="en-US" sz="3200" i="1" dirty="0" smtClean="0"/>
              <a:t>j </a:t>
            </a:r>
            <a:r>
              <a:rPr lang="en-US" sz="3200" dirty="0" smtClean="0"/>
              <a:t>variables are matching with A*, which in fact depends on the history of how we obtain A</a:t>
            </a:r>
            <a:r>
              <a:rPr lang="en-US" sz="3200" baseline="-25000" dirty="0" smtClean="0"/>
              <a:t>t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07690" y="1119288"/>
            <a:ext cx="39835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T,  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T,  x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= F</a:t>
            </a:r>
            <a:endParaRPr lang="en-US" sz="3200" dirty="0"/>
          </a:p>
        </p:txBody>
      </p:sp>
      <p:cxnSp>
        <p:nvCxnSpPr>
          <p:cNvPr id="7" name="Straight Arrow Connector 6"/>
          <p:cNvCxnSpPr>
            <a:stCxn id="8" idx="2"/>
            <a:endCxn id="6" idx="3"/>
          </p:cNvCxnSpPr>
          <p:nvPr/>
        </p:nvCxnSpPr>
        <p:spPr>
          <a:xfrm flipH="1">
            <a:off x="6291190" y="1411675"/>
            <a:ext cx="67827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969460" y="1030675"/>
            <a:ext cx="13716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A*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1" y="3521235"/>
            <a:ext cx="40022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200" dirty="0" smtClean="0"/>
              <a:t>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F,   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F,  x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= F</a:t>
            </a:r>
            <a:endParaRPr lang="en-US" sz="3200" dirty="0"/>
          </a:p>
        </p:txBody>
      </p:sp>
      <p:cxnSp>
        <p:nvCxnSpPr>
          <p:cNvPr id="10" name="Straight Arrow Connector 9"/>
          <p:cNvCxnSpPr>
            <a:stCxn id="11" idx="2"/>
            <a:endCxn id="9" idx="0"/>
          </p:cNvCxnSpPr>
          <p:nvPr/>
        </p:nvCxnSpPr>
        <p:spPr>
          <a:xfrm flipH="1">
            <a:off x="2191632" y="2566592"/>
            <a:ext cx="1188126" cy="9546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79758" y="1926582"/>
            <a:ext cx="2345788" cy="1280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X</a:t>
            </a:r>
            <a:r>
              <a:rPr lang="en-US" sz="3200" baseline="-25000" dirty="0" smtClean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 = 1 in A</a:t>
            </a:r>
            <a:r>
              <a:rPr lang="en-US" sz="3200" baseline="-25000" dirty="0" smtClean="0">
                <a:solidFill>
                  <a:schemeClr val="tx1"/>
                </a:solidFill>
              </a:rPr>
              <a:t>t</a:t>
            </a:r>
            <a:endParaRPr lang="en-US" sz="3200" baseline="-25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8118" y="3613559"/>
            <a:ext cx="38826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F,   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T,  x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= T</a:t>
            </a:r>
            <a:endParaRPr lang="en-US" sz="3200" dirty="0"/>
          </a:p>
        </p:txBody>
      </p:sp>
      <p:cxnSp>
        <p:nvCxnSpPr>
          <p:cNvPr id="13" name="Straight Arrow Connector 12"/>
          <p:cNvCxnSpPr>
            <a:stCxn id="11" idx="6"/>
            <a:endCxn id="12" idx="0"/>
          </p:cNvCxnSpPr>
          <p:nvPr/>
        </p:nvCxnSpPr>
        <p:spPr>
          <a:xfrm>
            <a:off x="5725546" y="2566592"/>
            <a:ext cx="1243914" cy="10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21464" y="4277522"/>
            <a:ext cx="447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Pr(X</a:t>
            </a:r>
            <a:r>
              <a:rPr lang="en-US" sz="2800" i="1" baseline="-25000" dirty="0" smtClean="0"/>
              <a:t>t+1</a:t>
            </a:r>
            <a:r>
              <a:rPr lang="en-US" sz="2800" i="1" dirty="0" smtClean="0"/>
              <a:t> </a:t>
            </a:r>
            <a:r>
              <a:rPr lang="en-US" sz="2800" i="1" dirty="0"/>
              <a:t>= </a:t>
            </a:r>
            <a:r>
              <a:rPr lang="en-US" sz="2800" i="1" dirty="0" smtClean="0"/>
              <a:t>2 </a:t>
            </a:r>
            <a:r>
              <a:rPr lang="en-US" sz="2800" i="1" dirty="0"/>
              <a:t>| X</a:t>
            </a:r>
            <a:r>
              <a:rPr lang="en-US" sz="2800" i="1" baseline="-25000" dirty="0"/>
              <a:t>t</a:t>
            </a:r>
            <a:r>
              <a:rPr lang="en-US" sz="2800" i="1" dirty="0"/>
              <a:t> = </a:t>
            </a:r>
            <a:r>
              <a:rPr lang="en-US" sz="2800" i="1" dirty="0" smtClean="0"/>
              <a:t>1) </a:t>
            </a:r>
            <a:r>
              <a:rPr lang="en-US" sz="2800" i="1" dirty="0"/>
              <a:t>= </a:t>
            </a:r>
            <a:r>
              <a:rPr lang="en-US" sz="2800" i="1" dirty="0" smtClean="0"/>
              <a:t>0.5</a:t>
            </a:r>
            <a:endParaRPr lang="en-US" sz="28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656" y="4242355"/>
            <a:ext cx="42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Pr(X</a:t>
            </a:r>
            <a:r>
              <a:rPr lang="en-US" sz="2800" i="1" baseline="-25000" dirty="0" smtClean="0"/>
              <a:t>t+1</a:t>
            </a:r>
            <a:r>
              <a:rPr lang="en-US" sz="2800" i="1" dirty="0" smtClean="0"/>
              <a:t> </a:t>
            </a:r>
            <a:r>
              <a:rPr lang="en-US" sz="2800" i="1" dirty="0"/>
              <a:t>= </a:t>
            </a:r>
            <a:r>
              <a:rPr lang="en-US" sz="2800" i="1" dirty="0" smtClean="0"/>
              <a:t>2 </a:t>
            </a:r>
            <a:r>
              <a:rPr lang="en-US" sz="2800" i="1" dirty="0"/>
              <a:t>| X</a:t>
            </a:r>
            <a:r>
              <a:rPr lang="en-US" sz="2800" i="1" baseline="-25000" dirty="0"/>
              <a:t>t</a:t>
            </a:r>
            <a:r>
              <a:rPr lang="en-US" sz="2800" i="1" dirty="0"/>
              <a:t> = </a:t>
            </a:r>
            <a:r>
              <a:rPr lang="en-US" sz="2800" i="1" dirty="0" smtClean="0"/>
              <a:t>1) </a:t>
            </a:r>
            <a:r>
              <a:rPr lang="en-US" sz="2800" i="1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8971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8" grpId="0" animBg="1"/>
      <p:bldP spid="9" grpId="0" animBg="1"/>
      <p:bldP spid="11" grpId="0" animBg="1"/>
      <p:bldP spid="12" grpId="0" animBg="1"/>
      <p:bldP spid="22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29" y="1569066"/>
            <a:ext cx="8269115" cy="5587872"/>
          </a:xfrm>
        </p:spPr>
        <p:txBody>
          <a:bodyPr>
            <a:noAutofit/>
          </a:bodyPr>
          <a:lstStyle/>
          <a:p>
            <a:r>
              <a:rPr lang="en-US" sz="2800" dirty="0"/>
              <a:t>To simplify the analysis, we invent a </a:t>
            </a:r>
            <a:r>
              <a:rPr lang="en-US" sz="2800" dirty="0" smtClean="0"/>
              <a:t>true Markov </a:t>
            </a:r>
            <a:r>
              <a:rPr lang="en-US" sz="2800" dirty="0"/>
              <a:t>chain Y</a:t>
            </a:r>
            <a:r>
              <a:rPr lang="en-US" sz="2800" baseline="-25000" dirty="0"/>
              <a:t>0</a:t>
            </a:r>
            <a:r>
              <a:rPr lang="en-US" sz="2800" dirty="0"/>
              <a:t>, Y</a:t>
            </a:r>
            <a:r>
              <a:rPr lang="en-US" sz="2800" baseline="-25000" dirty="0"/>
              <a:t>1</a:t>
            </a:r>
            <a:r>
              <a:rPr lang="en-US" sz="2800" dirty="0"/>
              <a:t>, Y</a:t>
            </a:r>
            <a:r>
              <a:rPr lang="en-US" sz="2800" baseline="-25000" dirty="0"/>
              <a:t>2</a:t>
            </a:r>
            <a:r>
              <a:rPr lang="en-US" sz="2800" dirty="0"/>
              <a:t>, …as follows: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Y</a:t>
            </a:r>
            <a:r>
              <a:rPr lang="en-US" sz="2800" baseline="-25000" dirty="0"/>
              <a:t>0</a:t>
            </a:r>
            <a:r>
              <a:rPr lang="en-US" sz="2800" dirty="0"/>
              <a:t> =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0</a:t>
            </a:r>
          </a:p>
          <a:p>
            <a:pPr marL="441325" indent="0">
              <a:lnSpc>
                <a:spcPct val="90000"/>
              </a:lnSpc>
              <a:buNone/>
            </a:pPr>
            <a:r>
              <a:rPr lang="nb-NO" sz="2800" i="1" dirty="0" smtClean="0"/>
              <a:t>Pr</a:t>
            </a:r>
            <a:r>
              <a:rPr lang="nb-NO" sz="2800" i="1" dirty="0"/>
              <a:t>(Y</a:t>
            </a:r>
            <a:r>
              <a:rPr lang="nb-NO" sz="2800" i="1" baseline="-25000" dirty="0"/>
              <a:t>t+1</a:t>
            </a:r>
            <a:r>
              <a:rPr lang="nb-NO" sz="2800" i="1" dirty="0"/>
              <a:t> = 1 | Y</a:t>
            </a:r>
            <a:r>
              <a:rPr lang="nb-NO" sz="2800" i="1" baseline="-25000" dirty="0"/>
              <a:t>t</a:t>
            </a:r>
            <a:r>
              <a:rPr lang="nb-NO" sz="2800" i="1" dirty="0"/>
              <a:t> = 0) = 1</a:t>
            </a:r>
          </a:p>
          <a:p>
            <a:pPr marL="0" indent="441325">
              <a:lnSpc>
                <a:spcPct val="90000"/>
              </a:lnSpc>
              <a:buNone/>
            </a:pPr>
            <a:r>
              <a:rPr lang="nb-NO" sz="2800" i="1" dirty="0"/>
              <a:t>Pr(Y</a:t>
            </a:r>
            <a:r>
              <a:rPr lang="nb-NO" sz="2800" i="1" baseline="-25000" dirty="0"/>
              <a:t>t+1</a:t>
            </a:r>
            <a:r>
              <a:rPr lang="nb-NO" sz="2800" i="1" dirty="0"/>
              <a:t> = j+1 | Y</a:t>
            </a:r>
            <a:r>
              <a:rPr lang="nb-NO" sz="2800" i="1" baseline="-25000" dirty="0"/>
              <a:t>t</a:t>
            </a:r>
            <a:r>
              <a:rPr lang="nb-NO" sz="2800" i="1" dirty="0"/>
              <a:t> = j) = 1/2</a:t>
            </a:r>
          </a:p>
          <a:p>
            <a:pPr marL="0" indent="441325">
              <a:lnSpc>
                <a:spcPct val="90000"/>
              </a:lnSpc>
              <a:buNone/>
            </a:pPr>
            <a:r>
              <a:rPr lang="nb-NO" sz="2800" i="1" dirty="0"/>
              <a:t>Pr(Y</a:t>
            </a:r>
            <a:r>
              <a:rPr lang="nb-NO" sz="2800" i="1" baseline="-25000" dirty="0"/>
              <a:t>t+1</a:t>
            </a:r>
            <a:r>
              <a:rPr lang="nb-NO" sz="2800" i="1" dirty="0"/>
              <a:t> = j-1 | Y</a:t>
            </a:r>
            <a:r>
              <a:rPr lang="nb-NO" sz="2800" i="1" baseline="-25000" dirty="0"/>
              <a:t>t</a:t>
            </a:r>
            <a:r>
              <a:rPr lang="nb-NO" sz="2800" i="1" dirty="0"/>
              <a:t> = j) = 1/2</a:t>
            </a:r>
          </a:p>
          <a:p>
            <a:r>
              <a:rPr lang="en-US" sz="2800" dirty="0"/>
              <a:t>When compared with the stochastic process X</a:t>
            </a:r>
            <a:r>
              <a:rPr lang="en-US" sz="2800" baseline="-25000" dirty="0"/>
              <a:t>0</a:t>
            </a:r>
            <a:r>
              <a:rPr lang="en-US" sz="2800" dirty="0"/>
              <a:t>, X</a:t>
            </a:r>
            <a:r>
              <a:rPr lang="en-US" sz="2800" baseline="-25000" dirty="0"/>
              <a:t>1</a:t>
            </a:r>
            <a:r>
              <a:rPr lang="en-US" sz="2800" dirty="0"/>
              <a:t>, X</a:t>
            </a:r>
            <a:r>
              <a:rPr lang="en-US" sz="2800" baseline="-25000" dirty="0"/>
              <a:t>2</a:t>
            </a:r>
            <a:r>
              <a:rPr lang="en-US" sz="2800" dirty="0"/>
              <a:t>, </a:t>
            </a:r>
            <a:r>
              <a:rPr lang="en-US" sz="2800" dirty="0" smtClean="0"/>
              <a:t>… it </a:t>
            </a:r>
            <a:r>
              <a:rPr lang="en-US" sz="2800" dirty="0"/>
              <a:t>takes more time for </a:t>
            </a:r>
            <a:r>
              <a:rPr lang="en-US" sz="2800" dirty="0" err="1"/>
              <a:t>Y</a:t>
            </a:r>
            <a:r>
              <a:rPr lang="en-US" sz="2800" baseline="-25000" dirty="0" err="1"/>
              <a:t>t</a:t>
            </a:r>
            <a:r>
              <a:rPr lang="en-US" sz="2800" i="1" dirty="0"/>
              <a:t> </a:t>
            </a:r>
            <a:r>
              <a:rPr lang="en-US" sz="2800" dirty="0"/>
              <a:t>to increase to </a:t>
            </a:r>
            <a:r>
              <a:rPr lang="en-US" sz="2800" i="1" dirty="0" smtClean="0"/>
              <a:t>n</a:t>
            </a:r>
            <a:r>
              <a:rPr lang="en-US" sz="2800" dirty="0"/>
              <a:t> </a:t>
            </a:r>
            <a:r>
              <a:rPr lang="en-US" sz="2800" dirty="0" smtClean="0"/>
              <a:t>(why</a:t>
            </a:r>
            <a:r>
              <a:rPr lang="en-US" sz="2800" dirty="0"/>
              <a:t>??)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1015" y="503238"/>
            <a:ext cx="8669216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Creating a True Markov Chain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8969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-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92257" y="4242467"/>
            <a:ext cx="8637342" cy="20889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i="1" dirty="0" smtClean="0"/>
              <a:t>D</a:t>
            </a:r>
            <a:r>
              <a:rPr lang="en-US" sz="3000" i="1" baseline="-25000" dirty="0" smtClean="0"/>
              <a:t>u</a:t>
            </a:r>
            <a:r>
              <a:rPr lang="en-US" sz="3000" dirty="0" smtClean="0"/>
              <a:t> </a:t>
            </a:r>
            <a:r>
              <a:rPr lang="en-US" sz="3000" dirty="0"/>
              <a:t>= Expected number of </a:t>
            </a:r>
            <a:r>
              <a:rPr lang="en-US" sz="3000" dirty="0" smtClean="0"/>
              <a:t>steps to reach any destination, starting from position </a:t>
            </a:r>
            <a:r>
              <a:rPr lang="en-US" sz="3000" i="1" dirty="0" smtClean="0"/>
              <a:t>u</a:t>
            </a:r>
          </a:p>
          <a:p>
            <a:pPr marL="0" indent="0" algn="ctr">
              <a:buNone/>
            </a:pPr>
            <a:r>
              <a:rPr lang="en-US" sz="3000" i="1" dirty="0" smtClean="0"/>
              <a:t>D</a:t>
            </a:r>
            <a:r>
              <a:rPr lang="en-US" sz="3000" i="1" baseline="-25000" dirty="0" smtClean="0"/>
              <a:t>u</a:t>
            </a:r>
            <a:r>
              <a:rPr lang="en-US" sz="3000" i="1" dirty="0" smtClean="0"/>
              <a:t> = 1 + 0.5 D</a:t>
            </a:r>
            <a:r>
              <a:rPr lang="en-US" sz="3000" i="1" baseline="-25000" dirty="0" smtClean="0"/>
              <a:t>u-1</a:t>
            </a:r>
            <a:r>
              <a:rPr lang="en-US" sz="3000" i="1" dirty="0" smtClean="0"/>
              <a:t> + 0.5 D</a:t>
            </a:r>
            <a:r>
              <a:rPr lang="en-US" sz="3000" i="1" baseline="-25000" dirty="0" smtClean="0"/>
              <a:t>u+1</a:t>
            </a:r>
          </a:p>
          <a:p>
            <a:pPr marL="0" indent="0" algn="ctr">
              <a:buNone/>
            </a:pPr>
            <a:r>
              <a:rPr lang="en-US" sz="3000" i="1" dirty="0" err="1" smtClean="0"/>
              <a:t>D</a:t>
            </a:r>
            <a:r>
              <a:rPr lang="en-US" sz="3000" i="1" baseline="-25000" dirty="0" err="1" smtClean="0"/>
              <a:t>v</a:t>
            </a:r>
            <a:r>
              <a:rPr lang="en-US" sz="3000" i="1" dirty="0" smtClean="0"/>
              <a:t> = 1 + 0.5 D</a:t>
            </a:r>
            <a:r>
              <a:rPr lang="en-US" sz="3000" i="1" baseline="-25000" dirty="0" smtClean="0"/>
              <a:t>v-1</a:t>
            </a:r>
            <a:r>
              <a:rPr lang="en-US" sz="3000" i="1" dirty="0" smtClean="0"/>
              <a:t> +  D</a:t>
            </a:r>
            <a:r>
              <a:rPr lang="en-US" sz="3000" i="1" baseline="-25000" dirty="0" smtClean="0"/>
              <a:t>v+1</a:t>
            </a:r>
          </a:p>
          <a:p>
            <a:pPr marL="0" indent="0">
              <a:buNone/>
            </a:pPr>
            <a:endParaRPr lang="en-US" sz="3000" i="1" dirty="0"/>
          </a:p>
        </p:txBody>
      </p:sp>
      <p:grpSp>
        <p:nvGrpSpPr>
          <p:cNvPr id="3" name="Group 36"/>
          <p:cNvGrpSpPr/>
          <p:nvPr/>
        </p:nvGrpSpPr>
        <p:grpSpPr>
          <a:xfrm>
            <a:off x="542979" y="1645923"/>
            <a:ext cx="8104719" cy="2452510"/>
            <a:chOff x="471361" y="3352073"/>
            <a:chExt cx="8104719" cy="245251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270048" y="4582911"/>
              <a:ext cx="654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471361" y="535052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71361" y="516794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5686" y="558135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16674" y="3967491"/>
              <a:ext cx="707033" cy="6154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7774950" y="3522293"/>
              <a:ext cx="801130" cy="4451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65442" y="4255560"/>
              <a:ext cx="235679" cy="327351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055637" y="4438877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967446" y="4433081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70880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787408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703936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607369" y="4433081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458432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301121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265322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093680" y="4793116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20698" y="4838629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124753" y="4833116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w</a:t>
              </a: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3720698" y="3771082"/>
              <a:ext cx="254500" cy="679144"/>
              <a:chOff x="3720698" y="3771082"/>
              <a:chExt cx="254500" cy="679144"/>
            </a:xfrm>
            <a:solidFill>
              <a:schemeClr val="accent2"/>
            </a:solidFill>
          </p:grpSpPr>
          <p:sp>
            <p:nvSpPr>
              <p:cNvPr id="63" name="Oval 62"/>
              <p:cNvSpPr/>
              <p:nvPr/>
            </p:nvSpPr>
            <p:spPr>
              <a:xfrm>
                <a:off x="3720698" y="3771082"/>
                <a:ext cx="246557" cy="196409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>
                <a:stCxn id="63" idx="4"/>
              </p:cNvCxnSpPr>
              <p:nvPr/>
            </p:nvCxnSpPr>
            <p:spPr>
              <a:xfrm>
                <a:off x="3843977" y="3967491"/>
                <a:ext cx="7943" cy="325605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3" idx="4"/>
              </p:cNvCxnSpPr>
              <p:nvPr/>
            </p:nvCxnSpPr>
            <p:spPr>
              <a:xfrm flipH="1">
                <a:off x="3720698" y="3967491"/>
                <a:ext cx="123279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3" idx="4"/>
              </p:cNvCxnSpPr>
              <p:nvPr/>
            </p:nvCxnSpPr>
            <p:spPr>
              <a:xfrm>
                <a:off x="3843977" y="3967491"/>
                <a:ext cx="123278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3728641" y="4293096"/>
                <a:ext cx="123279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851920" y="4293096"/>
                <a:ext cx="123278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548271" y="3352073"/>
              <a:ext cx="654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Alex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1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9" y="1516313"/>
            <a:ext cx="7882580" cy="5066705"/>
          </a:xfrm>
        </p:spPr>
        <p:txBody>
          <a:bodyPr>
            <a:normAutofit/>
          </a:bodyPr>
          <a:lstStyle/>
          <a:p>
            <a:r>
              <a:rPr lang="en-US" sz="3200" dirty="0"/>
              <a:t>Thus, the expected time to reach </a:t>
            </a:r>
            <a:r>
              <a:rPr lang="en-US" sz="3200" i="1" dirty="0"/>
              <a:t>n</a:t>
            </a:r>
            <a:r>
              <a:rPr lang="en-US" sz="3200" dirty="0"/>
              <a:t> </a:t>
            </a:r>
            <a:r>
              <a:rPr lang="en-US" sz="3200" dirty="0" smtClean="0"/>
              <a:t>from any </a:t>
            </a:r>
            <a:r>
              <a:rPr lang="en-US" sz="3200" dirty="0"/>
              <a:t>point is larger for Markov chain </a:t>
            </a:r>
            <a:r>
              <a:rPr lang="en-US" sz="3200" dirty="0" smtClean="0"/>
              <a:t>Y</a:t>
            </a:r>
            <a:r>
              <a:rPr lang="en-US" sz="3200" i="1" dirty="0" smtClean="0"/>
              <a:t> </a:t>
            </a:r>
            <a:r>
              <a:rPr lang="en-US" sz="3200" dirty="0" smtClean="0"/>
              <a:t>than </a:t>
            </a:r>
            <a:r>
              <a:rPr lang="en-US" sz="3200" dirty="0"/>
              <a:t>for the stochastic process X</a:t>
            </a:r>
          </a:p>
          <a:p>
            <a:r>
              <a:rPr lang="en-US" sz="3200" dirty="0"/>
              <a:t>So, we </a:t>
            </a:r>
            <a:r>
              <a:rPr lang="en-US" sz="3200" dirty="0" smtClean="0"/>
              <a:t>have</a:t>
            </a:r>
          </a:p>
          <a:p>
            <a:pPr lvl="1"/>
            <a:r>
              <a:rPr lang="en-US" sz="2800" i="1" dirty="0"/>
              <a:t>E[ time for X to reach n starting at X</a:t>
            </a:r>
            <a:r>
              <a:rPr lang="en-US" sz="2800" i="1" baseline="-25000" dirty="0"/>
              <a:t>0</a:t>
            </a:r>
            <a:r>
              <a:rPr lang="en-US" sz="2800" i="1" dirty="0"/>
              <a:t>]</a:t>
            </a:r>
          </a:p>
          <a:p>
            <a:pPr marL="898525" lvl="1" indent="0">
              <a:buNone/>
            </a:pPr>
            <a:r>
              <a:rPr lang="en-US" sz="2800" i="1" dirty="0"/>
              <a:t>≤ E[ time for Y to reach n starting at Y</a:t>
            </a:r>
            <a:r>
              <a:rPr lang="en-US" sz="2800" i="1" baseline="-25000" dirty="0"/>
              <a:t>0</a:t>
            </a:r>
            <a:r>
              <a:rPr lang="en-US" sz="2800" i="1" dirty="0" smtClean="0"/>
              <a:t>]</a:t>
            </a:r>
            <a:endParaRPr lang="en-US" sz="2800" i="1" dirty="0"/>
          </a:p>
          <a:p>
            <a:r>
              <a:rPr lang="en-US" sz="3200" dirty="0"/>
              <a:t>Question: Can we upper bound the </a:t>
            </a:r>
            <a:r>
              <a:rPr lang="en-US" sz="3200" dirty="0" smtClean="0"/>
              <a:t>term </a:t>
            </a:r>
            <a:r>
              <a:rPr lang="en-US" sz="3200" i="1" dirty="0" smtClean="0"/>
              <a:t>E</a:t>
            </a:r>
            <a:r>
              <a:rPr lang="en-US" sz="3200" i="1" dirty="0"/>
              <a:t>[time for Y to reach n starting at Y</a:t>
            </a:r>
            <a:r>
              <a:rPr lang="en-US" sz="3200" i="1" baseline="-25000" dirty="0"/>
              <a:t>0</a:t>
            </a:r>
            <a:r>
              <a:rPr lang="en-US" sz="3200" i="1" dirty="0" smtClean="0"/>
              <a:t>] </a:t>
            </a:r>
            <a:r>
              <a:rPr lang="en-US" sz="3200" dirty="0" smtClean="0"/>
              <a:t>?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1015" y="503238"/>
            <a:ext cx="8669216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Creating a True Markov Chain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2309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57833" cy="44196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Let us take a look of how the Markov </a:t>
            </a:r>
            <a:r>
              <a:rPr lang="en-US" sz="3200" dirty="0" smtClean="0"/>
              <a:t>chain Y </a:t>
            </a:r>
            <a:r>
              <a:rPr lang="en-US" sz="3200" dirty="0"/>
              <a:t>looks like in the graph </a:t>
            </a:r>
            <a:r>
              <a:rPr lang="en-US" sz="3200" dirty="0" smtClean="0"/>
              <a:t>representation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Recall </a:t>
            </a:r>
            <a:r>
              <a:rPr lang="en-US" sz="3200" dirty="0"/>
              <a:t>that vertices represents the state space, which are the values that any </a:t>
            </a:r>
            <a:r>
              <a:rPr lang="en-US" sz="3200" dirty="0" err="1"/>
              <a:t>Y</a:t>
            </a:r>
            <a:r>
              <a:rPr lang="en-US" sz="3200" baseline="-25000" dirty="0" err="1"/>
              <a:t>t</a:t>
            </a:r>
            <a:r>
              <a:rPr lang="en-US" sz="3200" baseline="-25000" dirty="0"/>
              <a:t>  </a:t>
            </a:r>
            <a:r>
              <a:rPr lang="en-US" sz="3200" dirty="0" smtClean="0"/>
              <a:t>can take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433710"/>
            <a:ext cx="7757833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87" y="1735138"/>
            <a:ext cx="8931750" cy="5122862"/>
          </a:xfrm>
        </p:spPr>
        <p:txBody>
          <a:bodyPr>
            <a:noAutofit/>
          </a:bodyPr>
          <a:lstStyle/>
          <a:p>
            <a:r>
              <a:rPr lang="en-US" sz="3200" dirty="0"/>
              <a:t>Combining with </a:t>
            </a:r>
            <a:r>
              <a:rPr lang="en-US" sz="3200" dirty="0" smtClean="0"/>
              <a:t>the previous </a:t>
            </a:r>
            <a:r>
              <a:rPr lang="en-US" sz="3200" dirty="0"/>
              <a:t>argument 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i="1" dirty="0" smtClean="0"/>
              <a:t>E</a:t>
            </a:r>
            <a:r>
              <a:rPr lang="en-US" sz="2800" i="1" dirty="0"/>
              <a:t>[ time for X to reach n starting at X</a:t>
            </a:r>
            <a:r>
              <a:rPr lang="en-US" sz="2800" i="1" baseline="-25000" dirty="0"/>
              <a:t>0</a:t>
            </a:r>
            <a:r>
              <a:rPr lang="en-US" sz="2800" i="1" dirty="0" smtClean="0"/>
              <a:t>]</a:t>
            </a:r>
          </a:p>
          <a:p>
            <a:pPr marL="457200" lvl="1" indent="439738">
              <a:buNone/>
            </a:pPr>
            <a:r>
              <a:rPr lang="en-US" sz="2800" i="1" dirty="0" smtClean="0"/>
              <a:t>≤ E</a:t>
            </a:r>
            <a:r>
              <a:rPr lang="en-US" sz="2800" i="1" dirty="0"/>
              <a:t>[time for Y to reach n starting at Y</a:t>
            </a:r>
            <a:r>
              <a:rPr lang="en-US" sz="2800" i="1" baseline="-25000" dirty="0"/>
              <a:t>0</a:t>
            </a:r>
            <a:r>
              <a:rPr lang="en-US" sz="2800" i="1" dirty="0" smtClean="0"/>
              <a:t>]</a:t>
            </a:r>
          </a:p>
          <a:p>
            <a:pPr marL="457200" lvl="1" indent="439738">
              <a:buNone/>
            </a:pPr>
            <a:r>
              <a:rPr lang="en-US" sz="2800" i="1" dirty="0" smtClean="0"/>
              <a:t>≤  </a:t>
            </a:r>
            <a:r>
              <a:rPr lang="en-US" sz="2800" i="1" dirty="0"/>
              <a:t>n</a:t>
            </a:r>
            <a:r>
              <a:rPr lang="en-US" sz="2800" i="1" baseline="30000" dirty="0"/>
              <a:t>2</a:t>
            </a:r>
            <a:r>
              <a:rPr lang="en-US" sz="2800" dirty="0"/>
              <a:t>, which gives the following lemma</a:t>
            </a:r>
            <a:r>
              <a:rPr lang="en-US" sz="2800" dirty="0" smtClean="0"/>
              <a:t>:</a:t>
            </a:r>
          </a:p>
          <a:p>
            <a:r>
              <a:rPr lang="en-US" sz="3200" b="1" dirty="0"/>
              <a:t>Lemma</a:t>
            </a:r>
            <a:r>
              <a:rPr lang="en-US" sz="3200" dirty="0"/>
              <a:t>: Assume that </a:t>
            </a:r>
            <a:r>
              <a:rPr lang="en-US" sz="3200" i="1" dirty="0" smtClean="0"/>
              <a:t>S</a:t>
            </a:r>
            <a:r>
              <a:rPr lang="en-US" sz="3200" dirty="0" smtClean="0"/>
              <a:t> </a:t>
            </a:r>
            <a:r>
              <a:rPr lang="en-US" sz="3200" dirty="0"/>
              <a:t>has a </a:t>
            </a:r>
            <a:r>
              <a:rPr lang="en-US" sz="3200" dirty="0" smtClean="0"/>
              <a:t>satisfying assignment</a:t>
            </a:r>
            <a:r>
              <a:rPr lang="en-US" sz="3200" dirty="0"/>
              <a:t>. Then, if the algorithm is allowed to run until it finds a satisfying assignment, the expected number of iterations is at most </a:t>
            </a:r>
            <a:r>
              <a:rPr lang="en-US" sz="3200" i="1" dirty="0"/>
              <a:t>n</a:t>
            </a:r>
            <a:r>
              <a:rPr lang="en-US" sz="3200" i="1" baseline="30000" dirty="0"/>
              <a:t>2</a:t>
            </a:r>
          </a:p>
          <a:p>
            <a:pPr lvl="1"/>
            <a:r>
              <a:rPr lang="en-US" sz="2800" dirty="0" smtClean="0"/>
              <a:t>Hence, </a:t>
            </a:r>
            <a:r>
              <a:rPr lang="en-US" sz="2800" i="1" dirty="0" smtClean="0"/>
              <a:t>N = kn</a:t>
            </a:r>
            <a:r>
              <a:rPr lang="en-US" sz="2800" i="1" baseline="30000" dirty="0" smtClean="0"/>
              <a:t>2 </a:t>
            </a:r>
            <a:r>
              <a:rPr lang="en-US" sz="2800" dirty="0" smtClean="0"/>
              <a:t>, where k is a constant</a:t>
            </a:r>
            <a:endParaRPr lang="en-US" sz="2800" i="1" baseline="30000" dirty="0"/>
          </a:p>
        </p:txBody>
      </p:sp>
    </p:spTree>
    <p:extLst>
      <p:ext uri="{BB962C8B-B14F-4D97-AF65-F5344CB8AC3E}">
        <p14:creationId xmlns:p14="http://schemas.microsoft.com/office/powerpoint/2010/main" val="34246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182896"/>
            <a:ext cx="7313613" cy="4974450"/>
          </a:xfrm>
        </p:spPr>
        <p:txBody>
          <a:bodyPr>
            <a:noAutofit/>
          </a:bodyPr>
          <a:lstStyle/>
          <a:p>
            <a:r>
              <a:rPr lang="en-US" sz="3200" dirty="0"/>
              <a:t>Let </a:t>
            </a:r>
            <a:r>
              <a:rPr lang="en-US" sz="3200" i="1" dirty="0" err="1"/>
              <a:t>h</a:t>
            </a:r>
            <a:r>
              <a:rPr lang="en-US" sz="3200" i="1" baseline="-25000" dirty="0" err="1"/>
              <a:t>j</a:t>
            </a:r>
            <a:r>
              <a:rPr lang="en-US" sz="3200" i="1" dirty="0"/>
              <a:t> = E[time to reach n starting at state j</a:t>
            </a:r>
            <a:r>
              <a:rPr lang="en-US" sz="3200" i="1" dirty="0" smtClean="0"/>
              <a:t>]</a:t>
            </a:r>
          </a:p>
          <a:p>
            <a:r>
              <a:rPr lang="en-US" sz="3200" dirty="0"/>
              <a:t>Clearly</a:t>
            </a:r>
            <a:r>
              <a:rPr lang="en-US" sz="3200" dirty="0" smtClean="0"/>
              <a:t>,</a:t>
            </a:r>
          </a:p>
          <a:p>
            <a:pPr lvl="1"/>
            <a:r>
              <a:rPr lang="pt-BR" sz="2800" i="1" dirty="0" err="1" smtClean="0"/>
              <a:t>h</a:t>
            </a:r>
            <a:r>
              <a:rPr lang="pt-BR" sz="2800" i="1" baseline="-25000" dirty="0" err="1" smtClean="0"/>
              <a:t>n</a:t>
            </a:r>
            <a:r>
              <a:rPr lang="pt-BR" sz="2800" i="1" dirty="0" smtClean="0"/>
              <a:t> </a:t>
            </a:r>
            <a:r>
              <a:rPr lang="pt-BR" sz="2800" i="1" dirty="0"/>
              <a:t>= 0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i="1" dirty="0"/>
              <a:t>h</a:t>
            </a:r>
            <a:r>
              <a:rPr lang="pt-BR" sz="2800" i="1" baseline="-25000" dirty="0"/>
              <a:t>0</a:t>
            </a:r>
            <a:r>
              <a:rPr lang="pt-BR" sz="2800" i="1" dirty="0"/>
              <a:t> = h</a:t>
            </a:r>
            <a:r>
              <a:rPr lang="pt-BR" sz="2800" i="1" baseline="-25000" dirty="0"/>
              <a:t>1</a:t>
            </a:r>
            <a:r>
              <a:rPr lang="pt-BR" sz="2800" i="1" dirty="0"/>
              <a:t> + </a:t>
            </a:r>
            <a:r>
              <a:rPr lang="pt-BR" sz="2800" i="1" dirty="0" smtClean="0"/>
              <a:t>1</a:t>
            </a:r>
          </a:p>
          <a:p>
            <a:r>
              <a:rPr lang="en-US" sz="3200" dirty="0"/>
              <a:t>Also, for other values of j, we </a:t>
            </a:r>
            <a:r>
              <a:rPr lang="en-US" sz="3200" dirty="0" smtClean="0"/>
              <a:t>have</a:t>
            </a:r>
          </a:p>
          <a:p>
            <a:pPr lvl="1"/>
            <a:r>
              <a:rPr lang="en-US" sz="2800" i="1" dirty="0" err="1" smtClean="0"/>
              <a:t>h</a:t>
            </a:r>
            <a:r>
              <a:rPr lang="en-US" sz="2800" i="1" baseline="-25000" dirty="0" err="1" smtClean="0"/>
              <a:t>j</a:t>
            </a:r>
            <a:r>
              <a:rPr lang="en-US" sz="2800" i="1" baseline="-25000" dirty="0" smtClean="0"/>
              <a:t> </a:t>
            </a:r>
            <a:r>
              <a:rPr lang="en-US" sz="2800" i="1" dirty="0"/>
              <a:t>= ½(h</a:t>
            </a:r>
            <a:r>
              <a:rPr lang="en-US" sz="2800" i="1" baseline="-25000" dirty="0"/>
              <a:t>j-1</a:t>
            </a:r>
            <a:r>
              <a:rPr lang="en-US" sz="2800" i="1" dirty="0"/>
              <a:t> + 1) + ½(h</a:t>
            </a:r>
            <a:r>
              <a:rPr lang="en-US" sz="2800" i="1" baseline="-25000" dirty="0"/>
              <a:t>j+1</a:t>
            </a:r>
            <a:r>
              <a:rPr lang="en-US" sz="2800" i="1" dirty="0"/>
              <a:t> + 1</a:t>
            </a:r>
            <a:r>
              <a:rPr lang="en-US" sz="2800" i="1" dirty="0" smtClean="0"/>
              <a:t>)</a:t>
            </a:r>
          </a:p>
          <a:p>
            <a:r>
              <a:rPr lang="en-US" sz="3200" dirty="0"/>
              <a:t>By induction, we can show that for all j</a:t>
            </a:r>
            <a:r>
              <a:rPr lang="en-US" sz="3200" dirty="0" smtClean="0"/>
              <a:t>,</a:t>
            </a:r>
          </a:p>
          <a:p>
            <a:pPr lvl="1"/>
            <a:r>
              <a:rPr lang="en-US" sz="3200" i="1" dirty="0" err="1" smtClean="0"/>
              <a:t>h</a:t>
            </a:r>
            <a:r>
              <a:rPr lang="en-US" sz="3200" i="1" baseline="-25000" dirty="0" err="1" smtClean="0"/>
              <a:t>j</a:t>
            </a:r>
            <a:r>
              <a:rPr lang="en-US" sz="3200" i="1" dirty="0" smtClean="0"/>
              <a:t> </a:t>
            </a:r>
            <a:r>
              <a:rPr lang="en-US" sz="2800" i="1" dirty="0"/>
              <a:t>= n</a:t>
            </a:r>
            <a:r>
              <a:rPr lang="en-US" sz="2800" i="1" baseline="30000" dirty="0"/>
              <a:t>2</a:t>
            </a:r>
            <a:r>
              <a:rPr lang="en-US" sz="2800" i="1" dirty="0"/>
              <a:t> –j</a:t>
            </a:r>
            <a:r>
              <a:rPr lang="en-US" sz="2800" i="1" baseline="30000" dirty="0"/>
              <a:t>2</a:t>
            </a:r>
            <a:r>
              <a:rPr lang="en-US" sz="2800" i="1" dirty="0"/>
              <a:t>  ≤ </a:t>
            </a:r>
            <a:r>
              <a:rPr lang="en-US" sz="2800" i="1" dirty="0" smtClean="0"/>
              <a:t>n</a:t>
            </a:r>
            <a:r>
              <a:rPr lang="en-US" sz="2800" i="1" baseline="30000" dirty="0" smtClean="0"/>
              <a:t>2</a:t>
            </a:r>
            <a:endParaRPr lang="pt-BR" sz="3200" i="1" dirty="0"/>
          </a:p>
          <a:p>
            <a:endParaRPr lang="en-US" sz="3200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9950" y="284520"/>
            <a:ext cx="5936093" cy="16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6" y="1735138"/>
            <a:ext cx="8545214" cy="4056062"/>
          </a:xfrm>
        </p:spPr>
        <p:txBody>
          <a:bodyPr>
            <a:normAutofit/>
          </a:bodyPr>
          <a:lstStyle/>
          <a:p>
            <a:r>
              <a:rPr lang="en-US" sz="3200" dirty="0"/>
              <a:t>If  </a:t>
            </a:r>
            <a:r>
              <a:rPr lang="en-US" sz="3200" i="1" dirty="0"/>
              <a:t>N</a:t>
            </a:r>
            <a:r>
              <a:rPr lang="en-US" sz="3200" i="1" dirty="0" smtClean="0"/>
              <a:t> </a:t>
            </a:r>
            <a:r>
              <a:rPr lang="en-US" sz="3200" i="1" dirty="0"/>
              <a:t>= </a:t>
            </a:r>
            <a:r>
              <a:rPr lang="en-US" sz="3200" i="1" dirty="0" smtClean="0"/>
              <a:t>2bn</a:t>
            </a:r>
            <a:r>
              <a:rPr lang="en-US" sz="3200" i="1" baseline="30000" dirty="0" smtClean="0"/>
              <a:t>2</a:t>
            </a:r>
            <a:r>
              <a:rPr lang="en-US" sz="3200" i="1" dirty="0" smtClean="0"/>
              <a:t>  </a:t>
            </a:r>
            <a:r>
              <a:rPr lang="en-US" sz="3200" dirty="0" smtClean="0"/>
              <a:t>(</a:t>
            </a:r>
            <a:r>
              <a:rPr lang="en-US" sz="3200" i="1" dirty="0" smtClean="0"/>
              <a:t>k </a:t>
            </a:r>
            <a:r>
              <a:rPr lang="en-US" sz="3200" i="1" dirty="0"/>
              <a:t>= </a:t>
            </a:r>
            <a:r>
              <a:rPr lang="en-US" sz="3200" i="1" dirty="0" smtClean="0"/>
              <a:t>2b</a:t>
            </a:r>
            <a:r>
              <a:rPr lang="en-US" sz="3200" dirty="0" smtClean="0"/>
              <a:t>), </a:t>
            </a:r>
            <a:r>
              <a:rPr lang="en-US" sz="3200" dirty="0"/>
              <a:t>where </a:t>
            </a:r>
            <a:r>
              <a:rPr lang="en-US" sz="3200" i="1" dirty="0" smtClean="0"/>
              <a:t>b</a:t>
            </a:r>
            <a:r>
              <a:rPr lang="en-US" sz="3200" dirty="0" smtClean="0"/>
              <a:t> </a:t>
            </a:r>
            <a:r>
              <a:rPr lang="en-US" sz="3200" dirty="0"/>
              <a:t>is </a:t>
            </a:r>
            <a:r>
              <a:rPr lang="en-US" sz="3200" dirty="0" smtClean="0"/>
              <a:t>constant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algorithm runs for </a:t>
            </a:r>
            <a:r>
              <a:rPr lang="en-US" sz="2800" i="1" dirty="0" smtClean="0"/>
              <a:t>2bn</a:t>
            </a:r>
            <a:r>
              <a:rPr lang="en-US" sz="2800" i="1" baseline="30000" dirty="0" smtClean="0"/>
              <a:t>2</a:t>
            </a:r>
            <a:r>
              <a:rPr lang="en-US" sz="2800" dirty="0" smtClean="0"/>
              <a:t> iterations</a:t>
            </a:r>
            <a:r>
              <a:rPr lang="en-US" sz="2800" dirty="0"/>
              <a:t>, we can show the following</a:t>
            </a:r>
            <a:r>
              <a:rPr lang="en-US" sz="2800" dirty="0" smtClean="0"/>
              <a:t>:</a:t>
            </a:r>
            <a:endParaRPr lang="en-US" sz="3000" baseline="30000" dirty="0" smtClean="0"/>
          </a:p>
          <a:p>
            <a:r>
              <a:rPr lang="en-US" sz="3200" b="1" dirty="0"/>
              <a:t>Theorem:</a:t>
            </a:r>
            <a:r>
              <a:rPr lang="en-US" sz="3200" dirty="0"/>
              <a:t> The 2SAT algorithm answers correctly if the formula is </a:t>
            </a:r>
            <a:r>
              <a:rPr lang="en-US" sz="3200" dirty="0" err="1"/>
              <a:t>unsatisfiable</a:t>
            </a:r>
            <a:r>
              <a:rPr lang="en-US" sz="3200" dirty="0"/>
              <a:t>. Otherwise, with probability ≥ 1 –</a:t>
            </a:r>
            <a:r>
              <a:rPr lang="en-US" sz="3200" dirty="0" smtClean="0"/>
              <a:t>1/2</a:t>
            </a:r>
            <a:r>
              <a:rPr lang="en-US" sz="3200" baseline="30000" dirty="0" smtClean="0"/>
              <a:t>b</a:t>
            </a:r>
            <a:r>
              <a:rPr lang="en-US" sz="3200" dirty="0" smtClean="0"/>
              <a:t>, </a:t>
            </a:r>
            <a:r>
              <a:rPr lang="en-US" sz="3200" dirty="0"/>
              <a:t>it returns a satisfying assignment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418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83" y="1651354"/>
            <a:ext cx="8407314" cy="4767030"/>
          </a:xfrm>
        </p:spPr>
        <p:txBody>
          <a:bodyPr>
            <a:noAutofit/>
          </a:bodyPr>
          <a:lstStyle/>
          <a:p>
            <a:r>
              <a:rPr lang="en-US" sz="2800" dirty="0"/>
              <a:t>Break down the </a:t>
            </a:r>
            <a:r>
              <a:rPr lang="en-US" sz="2800" i="1" dirty="0" smtClean="0"/>
              <a:t>2bn</a:t>
            </a:r>
            <a:r>
              <a:rPr lang="en-US" sz="2800" i="1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iterations into </a:t>
            </a:r>
            <a:r>
              <a:rPr lang="en-US" sz="2800" dirty="0" smtClean="0"/>
              <a:t>b segments </a:t>
            </a:r>
            <a:r>
              <a:rPr lang="en-US" sz="2800" dirty="0"/>
              <a:t>of  </a:t>
            </a:r>
            <a:r>
              <a:rPr lang="en-US" sz="2800" i="1" dirty="0" smtClean="0"/>
              <a:t>2n</a:t>
            </a:r>
            <a:r>
              <a:rPr lang="en-US" sz="2800" i="1" baseline="30000" dirty="0" smtClean="0"/>
              <a:t>2</a:t>
            </a:r>
          </a:p>
          <a:p>
            <a:r>
              <a:rPr lang="en-US" sz="2800" dirty="0" smtClean="0"/>
              <a:t>Assume that no satisfying assignment was found in the first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- 1 segments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hat is the conditional probability that the algorithm did not find a satisfying assignment in the </a:t>
            </a:r>
            <a:r>
              <a:rPr lang="en-US" sz="2800" i="1" dirty="0" err="1" smtClean="0"/>
              <a:t>i</a:t>
            </a:r>
            <a:r>
              <a:rPr lang="en-US" sz="2800" baseline="30000" dirty="0" err="1" smtClean="0"/>
              <a:t>th</a:t>
            </a:r>
            <a:r>
              <a:rPr lang="en-US" sz="2800" dirty="0" smtClean="0"/>
              <a:t> segment?</a:t>
            </a:r>
          </a:p>
          <a:p>
            <a:r>
              <a:rPr lang="en-US" sz="2800" dirty="0" smtClean="0"/>
              <a:t>Z is # of steps from the start of segment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</a:t>
            </a:r>
            <a:r>
              <a:rPr lang="en-US" sz="2800" dirty="0" smtClean="0"/>
              <a:t>until the algorithm finds a satisfying assignment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i="1" dirty="0" smtClean="0"/>
          </a:p>
          <a:p>
            <a:pPr lvl="1"/>
            <a:endParaRPr lang="en-US" sz="2800" dirty="0"/>
          </a:p>
          <a:p>
            <a:pPr lvl="1"/>
            <a:endParaRPr lang="en-US" sz="2800" i="1" dirty="0" smtClean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255" y="1406770"/>
            <a:ext cx="7965830" cy="5254282"/>
          </a:xfrm>
        </p:spPr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expected time to find a satisfying assignment, regardless of its starting position,  is bounded by </a:t>
            </a:r>
            <a:r>
              <a:rPr lang="en-US" sz="3200" i="1" dirty="0" smtClean="0"/>
              <a:t>n</a:t>
            </a:r>
            <a:r>
              <a:rPr lang="en-US" sz="3200" i="1" baseline="30000" dirty="0" smtClean="0"/>
              <a:t>2</a:t>
            </a:r>
          </a:p>
          <a:p>
            <a:r>
              <a:rPr lang="en-US" sz="3200" dirty="0" smtClean="0"/>
              <a:t>Apply Markov inequality</a:t>
            </a:r>
          </a:p>
          <a:p>
            <a:pPr lvl="1"/>
            <a:r>
              <a:rPr lang="en-US" sz="3000" i="1" dirty="0" smtClean="0"/>
              <a:t>Pr(Z ≥ 2n</a:t>
            </a:r>
            <a:r>
              <a:rPr lang="en-US" sz="3000" i="1" baseline="30000" dirty="0" smtClean="0"/>
              <a:t>2</a:t>
            </a:r>
            <a:r>
              <a:rPr lang="en-US" sz="3000" i="1" dirty="0" smtClean="0"/>
              <a:t>) ≤ n</a:t>
            </a:r>
            <a:r>
              <a:rPr lang="en-US" sz="3000" i="1" baseline="30000" dirty="0" smtClean="0"/>
              <a:t>2</a:t>
            </a:r>
            <a:r>
              <a:rPr lang="en-US" sz="3000" i="1" dirty="0" smtClean="0"/>
              <a:t>/2n</a:t>
            </a:r>
            <a:r>
              <a:rPr lang="en-US" sz="3000" i="1" baseline="30000" dirty="0" smtClean="0"/>
              <a:t>2</a:t>
            </a:r>
            <a:r>
              <a:rPr lang="en-US" sz="3000" i="1" dirty="0" smtClean="0"/>
              <a:t> = 1/2</a:t>
            </a:r>
            <a:endParaRPr lang="en-US" sz="3000" i="1" baseline="30000" dirty="0" smtClean="0"/>
          </a:p>
          <a:p>
            <a:pPr lvl="1"/>
            <a:r>
              <a:rPr lang="en-US" sz="3000" i="1" dirty="0" smtClean="0"/>
              <a:t>Pr(Z ≥ 2n</a:t>
            </a:r>
            <a:r>
              <a:rPr lang="en-US" sz="3000" i="1" baseline="30000" dirty="0" smtClean="0"/>
              <a:t>2</a:t>
            </a:r>
            <a:r>
              <a:rPr lang="en-US" sz="3000" i="1" dirty="0" smtClean="0"/>
              <a:t>) ≤ 1/2  </a:t>
            </a:r>
            <a:r>
              <a:rPr lang="en-US" sz="3000" dirty="0" smtClean="0"/>
              <a:t>for failure of one segment</a:t>
            </a:r>
          </a:p>
          <a:p>
            <a:pPr lvl="1"/>
            <a:r>
              <a:rPr lang="en-US" sz="2800" i="1" dirty="0" smtClean="0"/>
              <a:t>(1/2)</a:t>
            </a:r>
            <a:r>
              <a:rPr lang="en-US" sz="2800" i="1" baseline="30000" dirty="0" smtClean="0"/>
              <a:t>b</a:t>
            </a:r>
            <a:r>
              <a:rPr lang="en-US" sz="2800" i="1" dirty="0" smtClean="0"/>
              <a:t>  </a:t>
            </a:r>
            <a:r>
              <a:rPr lang="en-US" sz="2800" dirty="0" smtClean="0"/>
              <a:t>for failure of </a:t>
            </a:r>
            <a:r>
              <a:rPr lang="en-US" sz="2800" i="1" dirty="0" smtClean="0"/>
              <a:t>b</a:t>
            </a:r>
            <a:r>
              <a:rPr lang="en-US" sz="2800" dirty="0" smtClean="0"/>
              <a:t> segments</a:t>
            </a:r>
          </a:p>
          <a:p>
            <a:pPr lvl="1"/>
            <a:r>
              <a:rPr lang="en-US" sz="2800" i="1" dirty="0" smtClean="0"/>
              <a:t>1 –1/2</a:t>
            </a:r>
            <a:r>
              <a:rPr lang="en-US" sz="2800" i="1" baseline="30000" dirty="0" smtClean="0"/>
              <a:t>b</a:t>
            </a:r>
            <a:r>
              <a:rPr lang="en-US" sz="2800" i="1" dirty="0" smtClean="0"/>
              <a:t>  </a:t>
            </a:r>
            <a:r>
              <a:rPr lang="en-US" sz="2800" dirty="0" smtClean="0"/>
              <a:t>for passing  of </a:t>
            </a:r>
            <a:r>
              <a:rPr lang="en-US" sz="2800" i="1" dirty="0" smtClean="0"/>
              <a:t>b</a:t>
            </a:r>
            <a:r>
              <a:rPr lang="en-US" sz="2800" dirty="0" smtClean="0"/>
              <a:t> groups</a:t>
            </a:r>
            <a:endParaRPr lang="en-US" sz="2800" baseline="300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9674" y="5161129"/>
            <a:ext cx="3566160" cy="1162050"/>
          </a:xfrm>
        </p:spPr>
        <p:txBody>
          <a:bodyPr/>
          <a:lstStyle/>
          <a:p>
            <a:pPr algn="r"/>
            <a:r>
              <a:rPr lang="en-US" dirty="0" smtClean="0"/>
              <a:t>Uses</a:t>
            </a:r>
            <a:endParaRPr lang="en-US" dirty="0"/>
          </a:p>
        </p:txBody>
      </p:sp>
      <p:pic>
        <p:nvPicPr>
          <p:cNvPr id="8" name="Picture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881">
            <a:off x="3938523" y="663644"/>
            <a:ext cx="4274009" cy="27945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Placeholder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329">
            <a:off x="801046" y="867825"/>
            <a:ext cx="4403036" cy="293535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Picture Placeholder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804">
            <a:off x="2853714" y="2031810"/>
            <a:ext cx="4700520" cy="26485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Placeholder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74" y="3669919"/>
            <a:ext cx="4083752" cy="27238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05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2 – 3SAT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7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 a 3CNF formula, each clause contains exactly 3 literals.</a:t>
            </a:r>
          </a:p>
          <a:p>
            <a:r>
              <a:rPr lang="en-US" sz="3200" dirty="0" smtClean="0"/>
              <a:t>Here is an example of a 3CNF, where ¬ indicates negation:</a:t>
            </a:r>
          </a:p>
          <a:p>
            <a:pPr lvl="1"/>
            <a:r>
              <a:rPr lang="en-US" sz="2800" i="1" dirty="0" smtClean="0">
                <a:sym typeface="Symbol" pitchFamily="18" charset="2"/>
              </a:rPr>
              <a:t>S</a:t>
            </a:r>
            <a:r>
              <a:rPr lang="en-US" sz="2800" dirty="0" smtClean="0">
                <a:sym typeface="Symbol" pitchFamily="18" charset="2"/>
              </a:rPr>
              <a:t> = (x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  x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  x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)(x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 x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 x</a:t>
            </a:r>
            <a:r>
              <a:rPr lang="en-US" sz="2800" baseline="-25000" dirty="0" smtClean="0">
                <a:sym typeface="Symbol" pitchFamily="18" charset="2"/>
              </a:rPr>
              <a:t>4</a:t>
            </a:r>
            <a:r>
              <a:rPr lang="en-US" sz="2800" dirty="0" smtClean="0">
                <a:sym typeface="Symbol" pitchFamily="18" charset="2"/>
              </a:rPr>
              <a:t>)</a:t>
            </a:r>
          </a:p>
          <a:p>
            <a:pPr lvl="2"/>
            <a:r>
              <a:rPr lang="en-US" sz="2400" dirty="0" smtClean="0"/>
              <a:t>To solve this instance of the decision problem we must determine whether there is a truth value, we can assign to each of the variables 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through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 such that the entire expression is TRUE.</a:t>
            </a:r>
          </a:p>
          <a:p>
            <a:pPr lvl="2"/>
            <a:r>
              <a:rPr lang="en-US" sz="2400" dirty="0" smtClean="0">
                <a:sym typeface="Symbol" pitchFamily="18" charset="2"/>
              </a:rPr>
              <a:t>An assignment satisfying the above formula: </a:t>
            </a:r>
          </a:p>
          <a:p>
            <a:pPr marL="914400" lvl="2" indent="0">
              <a:buNone/>
            </a:pP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    x</a:t>
            </a:r>
            <a:r>
              <a:rPr lang="en-US" sz="2400" baseline="-25000" dirty="0" smtClean="0">
                <a:sym typeface="Symbol" pitchFamily="18" charset="2"/>
              </a:rPr>
              <a:t>1</a:t>
            </a:r>
            <a:r>
              <a:rPr lang="en-US" sz="2400" dirty="0" smtClean="0">
                <a:sym typeface="Symbol" pitchFamily="18" charset="2"/>
              </a:rPr>
              <a:t> = T; x</a:t>
            </a:r>
            <a:r>
              <a:rPr lang="en-US" sz="2400" baseline="-25000" dirty="0" smtClean="0">
                <a:sym typeface="Symbol" pitchFamily="18" charset="2"/>
              </a:rPr>
              <a:t>2</a:t>
            </a:r>
            <a:r>
              <a:rPr lang="en-US" sz="2400" dirty="0" smtClean="0">
                <a:sym typeface="Symbol" pitchFamily="18" charset="2"/>
              </a:rPr>
              <a:t> = F; x</a:t>
            </a:r>
            <a:r>
              <a:rPr lang="en-US" sz="2400" baseline="-25000" dirty="0" smtClean="0">
                <a:sym typeface="Symbol" pitchFamily="18" charset="2"/>
              </a:rPr>
              <a:t>3</a:t>
            </a:r>
            <a:r>
              <a:rPr lang="en-US" sz="2400" dirty="0" smtClean="0">
                <a:sym typeface="Symbol" pitchFamily="18" charset="2"/>
              </a:rPr>
              <a:t> = F; x</a:t>
            </a:r>
            <a:r>
              <a:rPr lang="en-US" sz="2400" baseline="-25000" dirty="0" smtClean="0">
                <a:sym typeface="Symbol" pitchFamily="18" charset="2"/>
              </a:rPr>
              <a:t>4</a:t>
            </a:r>
            <a:r>
              <a:rPr lang="en-US" sz="2400" dirty="0" smtClean="0">
                <a:sym typeface="Symbol" pitchFamily="18" charset="2"/>
              </a:rPr>
              <a:t> = 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same algorithm as 2SAT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57408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Start with an arbitrary assignment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Repeat </a:t>
            </a:r>
            <a:r>
              <a:rPr lang="en-US" sz="3200" i="1" dirty="0" smtClean="0"/>
              <a:t>N</a:t>
            </a:r>
            <a:r>
              <a:rPr lang="en-US" sz="3200" dirty="0" smtClean="0"/>
              <a:t> times, stop if all clauses are satisfied</a:t>
            </a:r>
          </a:p>
          <a:p>
            <a:pPr marL="965200" lvl="1" indent="-514350">
              <a:buFont typeface="+mj-lt"/>
              <a:buAutoNum type="alphaLcParenR"/>
            </a:pPr>
            <a:r>
              <a:rPr lang="en-US" sz="2600" dirty="0" smtClean="0"/>
              <a:t>Choose a clause that is currently not satisfied</a:t>
            </a:r>
          </a:p>
          <a:p>
            <a:pPr marL="965200" lvl="1" indent="-514350">
              <a:buFont typeface="+mj-lt"/>
              <a:buAutoNum type="alphaLcParenR"/>
            </a:pPr>
            <a:r>
              <a:rPr lang="en-US" sz="2800" dirty="0" smtClean="0"/>
              <a:t>Choose uniformly at random one of the literals in the clause and switch its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If valid assignment found, return 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Else, conclude that </a:t>
            </a:r>
            <a:r>
              <a:rPr lang="en-US" sz="3200" i="1" dirty="0" smtClean="0"/>
              <a:t>S</a:t>
            </a:r>
            <a:r>
              <a:rPr lang="en-US" sz="3200" dirty="0" smtClean="0"/>
              <a:t> is not satisfiable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85" y="1582615"/>
            <a:ext cx="8264769" cy="4994031"/>
          </a:xfrm>
        </p:spPr>
        <p:txBody>
          <a:bodyPr>
            <a:normAutofit fontScale="70000" lnSpcReduction="20000"/>
          </a:bodyPr>
          <a:lstStyle/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4000" i="1" dirty="0" smtClean="0">
                <a:sym typeface="Symbol" pitchFamily="18" charset="2"/>
              </a:rPr>
              <a:t>S</a:t>
            </a:r>
            <a:r>
              <a:rPr lang="en-US" sz="4000" dirty="0" smtClean="0">
                <a:sym typeface="Symbol" pitchFamily="18" charset="2"/>
              </a:rPr>
              <a:t> = (x</a:t>
            </a:r>
            <a:r>
              <a:rPr lang="en-US" sz="4000" baseline="-25000" dirty="0" smtClean="0">
                <a:sym typeface="Symbol" pitchFamily="18" charset="2"/>
              </a:rPr>
              <a:t>1</a:t>
            </a:r>
            <a:r>
              <a:rPr lang="en-US" sz="4000" dirty="0" smtClean="0">
                <a:sym typeface="Symbol" pitchFamily="18" charset="2"/>
              </a:rPr>
              <a:t> </a:t>
            </a:r>
            <a:r>
              <a:rPr lang="en-US" sz="4000" dirty="0">
                <a:sym typeface="Symbol" pitchFamily="18" charset="2"/>
              </a:rPr>
              <a:t>  x</a:t>
            </a:r>
            <a:r>
              <a:rPr lang="en-US" sz="4000" baseline="-25000" dirty="0">
                <a:sym typeface="Symbol" pitchFamily="18" charset="2"/>
              </a:rPr>
              <a:t>2</a:t>
            </a:r>
            <a:r>
              <a:rPr lang="en-US" sz="4000" dirty="0">
                <a:sym typeface="Symbol" pitchFamily="18" charset="2"/>
              </a:rPr>
              <a:t>   </a:t>
            </a:r>
            <a:r>
              <a:rPr lang="en-US" sz="4000" dirty="0" smtClean="0">
                <a:sym typeface="Symbol" pitchFamily="18" charset="2"/>
              </a:rPr>
              <a:t>x</a:t>
            </a:r>
            <a:r>
              <a:rPr lang="en-US" sz="4000" baseline="-25000" dirty="0" smtClean="0">
                <a:sym typeface="Symbol" pitchFamily="18" charset="2"/>
              </a:rPr>
              <a:t>3</a:t>
            </a:r>
            <a:r>
              <a:rPr lang="en-US" sz="4000" dirty="0">
                <a:sym typeface="Symbol" pitchFamily="18" charset="2"/>
              </a:rPr>
              <a:t>)(x</a:t>
            </a:r>
            <a:r>
              <a:rPr lang="en-US" sz="4000" baseline="-25000" dirty="0">
                <a:sym typeface="Symbol" pitchFamily="18" charset="2"/>
              </a:rPr>
              <a:t>1</a:t>
            </a:r>
            <a:r>
              <a:rPr lang="en-US" sz="4000" dirty="0">
                <a:sym typeface="Symbol" pitchFamily="18" charset="2"/>
              </a:rPr>
              <a:t>  x</a:t>
            </a:r>
            <a:r>
              <a:rPr lang="en-US" sz="4000" baseline="-25000" dirty="0">
                <a:sym typeface="Symbol" pitchFamily="18" charset="2"/>
              </a:rPr>
              <a:t>2</a:t>
            </a:r>
            <a:r>
              <a:rPr lang="en-US" sz="4000" dirty="0">
                <a:sym typeface="Symbol" pitchFamily="18" charset="2"/>
              </a:rPr>
              <a:t>  x</a:t>
            </a:r>
            <a:r>
              <a:rPr lang="en-US" sz="4000" baseline="-25000" dirty="0">
                <a:sym typeface="Symbol" pitchFamily="18" charset="2"/>
              </a:rPr>
              <a:t>4</a:t>
            </a:r>
            <a:r>
              <a:rPr lang="en-US" sz="4000" dirty="0">
                <a:sym typeface="Symbol" pitchFamily="18" charset="2"/>
              </a:rPr>
              <a:t>)</a:t>
            </a:r>
          </a:p>
          <a:p>
            <a:r>
              <a:rPr lang="en-US" sz="4000" dirty="0" smtClean="0"/>
              <a:t>An arbitrary assignment: x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= F; x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= T; x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= T; x</a:t>
            </a:r>
            <a:r>
              <a:rPr lang="en-US" sz="4000" baseline="-25000" dirty="0" smtClean="0"/>
              <a:t>4</a:t>
            </a:r>
            <a:r>
              <a:rPr lang="en-US" sz="4000" dirty="0" smtClean="0"/>
              <a:t> = F</a:t>
            </a:r>
          </a:p>
          <a:p>
            <a:r>
              <a:rPr lang="en-US" sz="4000" dirty="0" smtClean="0"/>
              <a:t>Choose an unsatisfied clause: </a:t>
            </a:r>
            <a:r>
              <a:rPr lang="en-US" sz="4000" dirty="0">
                <a:sym typeface="Symbol" pitchFamily="18" charset="2"/>
              </a:rPr>
              <a:t>(x</a:t>
            </a:r>
            <a:r>
              <a:rPr lang="en-US" sz="4000" baseline="-25000" dirty="0">
                <a:sym typeface="Symbol" pitchFamily="18" charset="2"/>
              </a:rPr>
              <a:t>1</a:t>
            </a:r>
            <a:r>
              <a:rPr lang="en-US" sz="4000" dirty="0">
                <a:sym typeface="Symbol" pitchFamily="18" charset="2"/>
              </a:rPr>
              <a:t>   x</a:t>
            </a:r>
            <a:r>
              <a:rPr lang="en-US" sz="4000" baseline="-25000" dirty="0">
                <a:sym typeface="Symbol" pitchFamily="18" charset="2"/>
              </a:rPr>
              <a:t>2</a:t>
            </a:r>
            <a:r>
              <a:rPr lang="en-US" sz="4000" dirty="0">
                <a:sym typeface="Symbol" pitchFamily="18" charset="2"/>
              </a:rPr>
              <a:t>   x</a:t>
            </a:r>
            <a:r>
              <a:rPr lang="en-US" sz="4000" baseline="-25000" dirty="0">
                <a:sym typeface="Symbol" pitchFamily="18" charset="2"/>
              </a:rPr>
              <a:t>3</a:t>
            </a:r>
            <a:r>
              <a:rPr lang="en-US" sz="4000" dirty="0" smtClean="0">
                <a:sym typeface="Symbol" pitchFamily="18" charset="2"/>
              </a:rPr>
              <a:t>)</a:t>
            </a:r>
          </a:p>
          <a:p>
            <a:r>
              <a:rPr lang="en-US" sz="4000" dirty="0" smtClean="0"/>
              <a:t>Choose one literal at random: x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and make x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= T</a:t>
            </a:r>
          </a:p>
          <a:p>
            <a:r>
              <a:rPr lang="en-US" sz="4000" dirty="0" smtClean="0"/>
              <a:t>Resulting assignment: </a:t>
            </a:r>
            <a:r>
              <a:rPr lang="en-US" sz="4000" dirty="0"/>
              <a:t>x</a:t>
            </a:r>
            <a:r>
              <a:rPr lang="en-US" sz="4000" baseline="-25000" dirty="0"/>
              <a:t>1</a:t>
            </a:r>
            <a:r>
              <a:rPr lang="en-US" sz="4000" dirty="0"/>
              <a:t> = </a:t>
            </a:r>
            <a:r>
              <a:rPr lang="en-US" sz="4000" dirty="0" smtClean="0"/>
              <a:t>T; </a:t>
            </a:r>
            <a:r>
              <a:rPr lang="en-US" sz="4000" dirty="0"/>
              <a:t>x</a:t>
            </a:r>
            <a:r>
              <a:rPr lang="en-US" sz="4000" baseline="-25000" dirty="0"/>
              <a:t>2</a:t>
            </a:r>
            <a:r>
              <a:rPr lang="en-US" sz="4000" dirty="0"/>
              <a:t> = T; x</a:t>
            </a:r>
            <a:r>
              <a:rPr lang="en-US" sz="4000" baseline="-25000" dirty="0"/>
              <a:t>3</a:t>
            </a:r>
            <a:r>
              <a:rPr lang="en-US" sz="4000" dirty="0"/>
              <a:t> = T; x</a:t>
            </a:r>
            <a:r>
              <a:rPr lang="en-US" sz="4000" baseline="-25000" dirty="0"/>
              <a:t>4</a:t>
            </a:r>
            <a:r>
              <a:rPr lang="en-US" sz="4000" dirty="0"/>
              <a:t> = </a:t>
            </a:r>
            <a:r>
              <a:rPr lang="en-US" sz="4000" dirty="0" smtClean="0"/>
              <a:t>F</a:t>
            </a:r>
          </a:p>
          <a:p>
            <a:r>
              <a:rPr lang="en-US" sz="4000" dirty="0" smtClean="0"/>
              <a:t>Check if </a:t>
            </a:r>
            <a:r>
              <a:rPr lang="en-US" sz="4000" i="1" dirty="0" smtClean="0"/>
              <a:t>S</a:t>
            </a:r>
            <a:r>
              <a:rPr lang="en-US" sz="4000" dirty="0" smtClean="0"/>
              <a:t> is satisfiable with this assignment</a:t>
            </a:r>
          </a:p>
          <a:p>
            <a:pPr lvl="1"/>
            <a:r>
              <a:rPr lang="en-US" sz="3400" dirty="0" smtClean="0"/>
              <a:t>If yes, return</a:t>
            </a:r>
          </a:p>
          <a:p>
            <a:pPr lvl="1"/>
            <a:r>
              <a:rPr lang="en-US" sz="3400" dirty="0" smtClean="0"/>
              <a:t>Else, repeat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383" y="1576877"/>
            <a:ext cx="8002585" cy="4832716"/>
          </a:xfrm>
        </p:spPr>
        <p:txBody>
          <a:bodyPr>
            <a:normAutofit fontScale="92500" lnSpcReduction="10000"/>
          </a:bodyPr>
          <a:lstStyle/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3500" i="1" dirty="0">
                <a:sym typeface="Symbol" pitchFamily="18" charset="2"/>
              </a:rPr>
              <a:t>S</a:t>
            </a:r>
            <a:r>
              <a:rPr lang="en-US" sz="3500" dirty="0">
                <a:sym typeface="Symbol" pitchFamily="18" charset="2"/>
              </a:rPr>
              <a:t> = (x</a:t>
            </a:r>
            <a:r>
              <a:rPr lang="en-US" sz="3500" baseline="-25000" dirty="0">
                <a:sym typeface="Symbol" pitchFamily="18" charset="2"/>
              </a:rPr>
              <a:t>1</a:t>
            </a:r>
            <a:r>
              <a:rPr lang="en-US" sz="3500" dirty="0">
                <a:sym typeface="Symbol" pitchFamily="18" charset="2"/>
              </a:rPr>
              <a:t>   x</a:t>
            </a:r>
            <a:r>
              <a:rPr lang="en-US" sz="3500" baseline="-25000" dirty="0">
                <a:sym typeface="Symbol" pitchFamily="18" charset="2"/>
              </a:rPr>
              <a:t>2</a:t>
            </a:r>
            <a:r>
              <a:rPr lang="en-US" sz="3500" dirty="0">
                <a:sym typeface="Symbol" pitchFamily="18" charset="2"/>
              </a:rPr>
              <a:t>   x</a:t>
            </a:r>
            <a:r>
              <a:rPr lang="en-US" sz="3500" baseline="-25000" dirty="0">
                <a:sym typeface="Symbol" pitchFamily="18" charset="2"/>
              </a:rPr>
              <a:t>3</a:t>
            </a:r>
            <a:r>
              <a:rPr lang="en-US" sz="3500" dirty="0">
                <a:sym typeface="Symbol" pitchFamily="18" charset="2"/>
              </a:rPr>
              <a:t>)(x</a:t>
            </a:r>
            <a:r>
              <a:rPr lang="en-US" sz="3500" baseline="-25000" dirty="0">
                <a:sym typeface="Symbol" pitchFamily="18" charset="2"/>
              </a:rPr>
              <a:t>1</a:t>
            </a:r>
            <a:r>
              <a:rPr lang="en-US" sz="3500" dirty="0">
                <a:sym typeface="Symbol" pitchFamily="18" charset="2"/>
              </a:rPr>
              <a:t>  x</a:t>
            </a:r>
            <a:r>
              <a:rPr lang="en-US" sz="3500" baseline="-25000" dirty="0">
                <a:sym typeface="Symbol" pitchFamily="18" charset="2"/>
              </a:rPr>
              <a:t>2</a:t>
            </a:r>
            <a:r>
              <a:rPr lang="en-US" sz="3500" dirty="0">
                <a:sym typeface="Symbol" pitchFamily="18" charset="2"/>
              </a:rPr>
              <a:t>  x</a:t>
            </a:r>
            <a:r>
              <a:rPr lang="en-US" sz="3500" baseline="-25000" dirty="0">
                <a:sym typeface="Symbol" pitchFamily="18" charset="2"/>
              </a:rPr>
              <a:t>4</a:t>
            </a:r>
            <a:r>
              <a:rPr lang="en-US" sz="3500" dirty="0" smtClean="0">
                <a:sym typeface="Symbol" pitchFamily="18" charset="2"/>
              </a:rPr>
              <a:t>)</a:t>
            </a:r>
            <a:endParaRPr lang="en-US" sz="3500" dirty="0" smtClean="0"/>
          </a:p>
          <a:p>
            <a:r>
              <a:rPr lang="en-US" sz="3500" dirty="0" smtClean="0"/>
              <a:t>Let us follow the same approach as 2SAT</a:t>
            </a:r>
          </a:p>
          <a:p>
            <a:pPr lvl="1"/>
            <a:r>
              <a:rPr lang="en-US" sz="3000" dirty="0" smtClean="0"/>
              <a:t>A* = An assignment which makes the formula TRUE</a:t>
            </a:r>
          </a:p>
          <a:p>
            <a:pPr lvl="2"/>
            <a:r>
              <a:rPr lang="en-US" sz="2800" dirty="0" smtClean="0"/>
              <a:t>A*: </a:t>
            </a:r>
            <a:r>
              <a:rPr lang="en-US" sz="2800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 = T; x</a:t>
            </a:r>
            <a:r>
              <a:rPr lang="en-US" sz="2800" baseline="-25000" dirty="0"/>
              <a:t>2</a:t>
            </a:r>
            <a:r>
              <a:rPr lang="en-US" sz="2800" dirty="0"/>
              <a:t> = </a:t>
            </a:r>
            <a:r>
              <a:rPr lang="en-US" sz="2800" dirty="0" smtClean="0"/>
              <a:t>F; </a:t>
            </a:r>
            <a:r>
              <a:rPr lang="en-US" sz="2800" dirty="0"/>
              <a:t>x</a:t>
            </a:r>
            <a:r>
              <a:rPr lang="en-US" sz="2800" baseline="-25000" dirty="0"/>
              <a:t>3</a:t>
            </a:r>
            <a:r>
              <a:rPr lang="en-US" sz="2800" dirty="0"/>
              <a:t> = </a:t>
            </a:r>
            <a:r>
              <a:rPr lang="en-US" sz="2800" dirty="0" smtClean="0"/>
              <a:t>F; </a:t>
            </a:r>
            <a:r>
              <a:rPr lang="en-US" sz="2800" dirty="0"/>
              <a:t>x</a:t>
            </a:r>
            <a:r>
              <a:rPr lang="en-US" sz="2800" baseline="-25000" dirty="0"/>
              <a:t>4</a:t>
            </a:r>
            <a:r>
              <a:rPr lang="en-US" sz="2800" dirty="0"/>
              <a:t> = </a:t>
            </a:r>
            <a:r>
              <a:rPr lang="en-US" sz="2800" dirty="0" smtClean="0"/>
              <a:t>T</a:t>
            </a:r>
          </a:p>
          <a:p>
            <a:pPr lvl="1"/>
            <a:r>
              <a:rPr lang="en-US" sz="3000" dirty="0" smtClean="0"/>
              <a:t>A</a:t>
            </a:r>
            <a:r>
              <a:rPr lang="en-US" sz="3000" baseline="-25000" dirty="0" smtClean="0"/>
              <a:t>t</a:t>
            </a:r>
            <a:r>
              <a:rPr lang="en-US" sz="3000" dirty="0" smtClean="0"/>
              <a:t> = An assignment of variables after </a:t>
            </a:r>
            <a:r>
              <a:rPr lang="en-US" sz="3000" dirty="0" err="1" smtClean="0"/>
              <a:t>t</a:t>
            </a:r>
            <a:r>
              <a:rPr lang="en-US" sz="3000" baseline="30000" dirty="0" err="1" smtClean="0"/>
              <a:t>th</a:t>
            </a:r>
            <a:r>
              <a:rPr lang="en-US" sz="3000" dirty="0" smtClean="0"/>
              <a:t> iteration</a:t>
            </a:r>
          </a:p>
          <a:p>
            <a:pPr lvl="2"/>
            <a:r>
              <a:rPr lang="en-US" sz="2800" dirty="0" smtClean="0"/>
              <a:t>A</a:t>
            </a:r>
            <a:r>
              <a:rPr lang="en-US" sz="2800" baseline="-25000" dirty="0" smtClean="0"/>
              <a:t>t</a:t>
            </a:r>
            <a:r>
              <a:rPr lang="en-US" sz="2800" dirty="0"/>
              <a:t> </a:t>
            </a:r>
            <a:r>
              <a:rPr lang="en-US" sz="2800" dirty="0" smtClean="0"/>
              <a:t>: </a:t>
            </a:r>
            <a:r>
              <a:rPr lang="en-US" sz="2800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en-US" sz="2800" dirty="0" smtClean="0"/>
              <a:t>F; </a:t>
            </a:r>
            <a:r>
              <a:rPr lang="en-US" sz="2800" dirty="0"/>
              <a:t>x</a:t>
            </a:r>
            <a:r>
              <a:rPr lang="en-US" sz="2800" baseline="-25000" dirty="0"/>
              <a:t>2</a:t>
            </a:r>
            <a:r>
              <a:rPr lang="en-US" sz="2800" dirty="0"/>
              <a:t> = T; x</a:t>
            </a:r>
            <a:r>
              <a:rPr lang="en-US" sz="2800" baseline="-25000" dirty="0"/>
              <a:t>3</a:t>
            </a:r>
            <a:r>
              <a:rPr lang="en-US" sz="2800" dirty="0"/>
              <a:t> = </a:t>
            </a:r>
            <a:r>
              <a:rPr lang="en-US" sz="2800" dirty="0" smtClean="0"/>
              <a:t>F; </a:t>
            </a:r>
            <a:r>
              <a:rPr lang="en-US" sz="2800" dirty="0"/>
              <a:t>x</a:t>
            </a:r>
            <a:r>
              <a:rPr lang="en-US" sz="2800" baseline="-25000" dirty="0"/>
              <a:t>4</a:t>
            </a:r>
            <a:r>
              <a:rPr lang="en-US" sz="2800" dirty="0"/>
              <a:t> = </a:t>
            </a:r>
            <a:r>
              <a:rPr lang="en-US" sz="2800" dirty="0" smtClean="0"/>
              <a:t>T</a:t>
            </a:r>
            <a:endParaRPr lang="en-US" sz="2800" baseline="-25000" dirty="0" smtClean="0"/>
          </a:p>
          <a:p>
            <a:pPr lvl="1"/>
            <a:r>
              <a:rPr lang="en-US" sz="3000" dirty="0" smtClean="0"/>
              <a:t>X</a:t>
            </a:r>
            <a:r>
              <a:rPr lang="en-US" sz="3000" baseline="-25000" dirty="0" smtClean="0"/>
              <a:t>t</a:t>
            </a:r>
            <a:r>
              <a:rPr lang="en-US" sz="3000" dirty="0" smtClean="0"/>
              <a:t> = Number of variables that are assigned the same value in A* and </a:t>
            </a:r>
            <a:r>
              <a:rPr lang="en-US" sz="3000" dirty="0"/>
              <a:t>A</a:t>
            </a:r>
            <a:r>
              <a:rPr lang="en-US" sz="3000" baseline="-25000" dirty="0"/>
              <a:t>t</a:t>
            </a:r>
            <a:r>
              <a:rPr lang="en-US" sz="3000" dirty="0"/>
              <a:t> </a:t>
            </a:r>
            <a:endParaRPr lang="en-US" sz="3000" dirty="0" smtClean="0"/>
          </a:p>
          <a:p>
            <a:pPr lvl="2"/>
            <a:r>
              <a:rPr lang="en-US" sz="2800" dirty="0" smtClean="0"/>
              <a:t>X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</a:t>
            </a:r>
            <a:r>
              <a:rPr lang="en-US" sz="2800" smtClean="0"/>
              <a:t>= </a:t>
            </a:r>
            <a:r>
              <a:rPr lang="en-US" sz="2800" smtClean="0"/>
              <a:t>1</a:t>
            </a:r>
            <a:endParaRPr lang="en-US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890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23" y="1620838"/>
            <a:ext cx="8080131" cy="477996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When X</a:t>
            </a:r>
            <a:r>
              <a:rPr lang="en-US" sz="3000" baseline="-25000" dirty="0"/>
              <a:t>t</a:t>
            </a:r>
            <a:r>
              <a:rPr lang="en-US" sz="3000" i="1" dirty="0"/>
              <a:t> = 0</a:t>
            </a:r>
            <a:r>
              <a:rPr lang="en-US" sz="3000" dirty="0"/>
              <a:t>, any change takes the current assignment closer to A*</a:t>
            </a:r>
          </a:p>
          <a:p>
            <a:pPr lvl="1"/>
            <a:r>
              <a:rPr lang="en-US" sz="2600" i="1" dirty="0" err="1"/>
              <a:t>Pr</a:t>
            </a:r>
            <a:r>
              <a:rPr lang="en-US" sz="2600" i="1" dirty="0"/>
              <a:t>(X</a:t>
            </a:r>
            <a:r>
              <a:rPr lang="en-US" sz="2600" i="1" baseline="-25000" dirty="0"/>
              <a:t>t+1</a:t>
            </a:r>
            <a:r>
              <a:rPr lang="en-US" sz="2600" i="1" dirty="0"/>
              <a:t> = 1 | X</a:t>
            </a:r>
            <a:r>
              <a:rPr lang="en-US" sz="2600" i="1" baseline="-25000" dirty="0"/>
              <a:t>t</a:t>
            </a:r>
            <a:r>
              <a:rPr lang="en-US" sz="2600" i="1" dirty="0"/>
              <a:t> = 0) = </a:t>
            </a:r>
            <a:r>
              <a:rPr lang="en-US" sz="2600" i="1" dirty="0" smtClean="0"/>
              <a:t>1</a:t>
            </a:r>
            <a:endParaRPr lang="en-US" sz="2600" dirty="0" smtClean="0"/>
          </a:p>
          <a:p>
            <a:pPr>
              <a:lnSpc>
                <a:spcPct val="120000"/>
              </a:lnSpc>
            </a:pPr>
            <a:r>
              <a:rPr lang="en-US" sz="3000" dirty="0" smtClean="0"/>
              <a:t>When X</a:t>
            </a:r>
            <a:r>
              <a:rPr lang="en-US" sz="3000" baseline="-25000" dirty="0" smtClean="0"/>
              <a:t>t</a:t>
            </a:r>
            <a:r>
              <a:rPr lang="en-US" sz="3000" dirty="0" smtClean="0"/>
              <a:t> = j, with 1 </a:t>
            </a:r>
            <a:r>
              <a:rPr lang="en-US" sz="3000" dirty="0"/>
              <a:t>≤ </a:t>
            </a:r>
            <a:r>
              <a:rPr lang="en-US" sz="3000" dirty="0" smtClean="0"/>
              <a:t>j </a:t>
            </a:r>
            <a:r>
              <a:rPr lang="en-US" sz="3000" dirty="0"/>
              <a:t>≤ </a:t>
            </a:r>
            <a:r>
              <a:rPr lang="en-US" sz="3000" dirty="0" smtClean="0"/>
              <a:t>n-1, we choose a clause and change the value of a literal. What happens next?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Value of X</a:t>
            </a:r>
            <a:r>
              <a:rPr lang="en-US" sz="2600" baseline="-25000" dirty="0" smtClean="0"/>
              <a:t>t+1</a:t>
            </a:r>
            <a:r>
              <a:rPr lang="en-US" sz="2600" dirty="0" smtClean="0"/>
              <a:t> can become j+1 or j-1</a:t>
            </a:r>
            <a:endParaRPr lang="en-US" sz="2600" baseline="-25000" dirty="0" smtClean="0"/>
          </a:p>
          <a:p>
            <a:r>
              <a:rPr lang="en-US" sz="3000" dirty="0"/>
              <a:t>Following the same reasoning as 2SAT, we have</a:t>
            </a:r>
          </a:p>
          <a:p>
            <a:pPr lvl="1"/>
            <a:r>
              <a:rPr lang="en-US" sz="2600" i="1" dirty="0" err="1"/>
              <a:t>Pr</a:t>
            </a:r>
            <a:r>
              <a:rPr lang="en-US" sz="2600" i="1" dirty="0"/>
              <a:t>(X</a:t>
            </a:r>
            <a:r>
              <a:rPr lang="en-US" sz="2600" i="1" baseline="-25000" dirty="0"/>
              <a:t>t+1</a:t>
            </a:r>
            <a:r>
              <a:rPr lang="en-US" sz="2600" i="1" dirty="0"/>
              <a:t> = j+1 | X</a:t>
            </a:r>
            <a:r>
              <a:rPr lang="en-US" sz="2600" i="1" baseline="-25000" dirty="0"/>
              <a:t>t</a:t>
            </a:r>
            <a:r>
              <a:rPr lang="en-US" sz="2600" i="1" dirty="0"/>
              <a:t> = j) ≥ 1/3</a:t>
            </a:r>
          </a:p>
          <a:p>
            <a:pPr lvl="1"/>
            <a:r>
              <a:rPr lang="en-US" sz="2600" i="1" dirty="0" err="1"/>
              <a:t>Pr</a:t>
            </a:r>
            <a:r>
              <a:rPr lang="en-US" sz="2600" i="1" dirty="0"/>
              <a:t>(X</a:t>
            </a:r>
            <a:r>
              <a:rPr lang="en-US" sz="2600" i="1" baseline="-25000" dirty="0"/>
              <a:t>t+1</a:t>
            </a:r>
            <a:r>
              <a:rPr lang="en-US" sz="2600" i="1" dirty="0"/>
              <a:t> = j-1 | X</a:t>
            </a:r>
            <a:r>
              <a:rPr lang="en-US" sz="2600" i="1" baseline="-25000" dirty="0"/>
              <a:t>t</a:t>
            </a:r>
            <a:r>
              <a:rPr lang="en-US" sz="2600" i="1" dirty="0"/>
              <a:t> = j) ≤ 2/3; </a:t>
            </a:r>
            <a:r>
              <a:rPr lang="en-US" sz="2600" dirty="0"/>
              <a:t>where</a:t>
            </a:r>
            <a:r>
              <a:rPr lang="en-US" sz="2600" i="1" dirty="0"/>
              <a:t> 1 ≤ j ≤ </a:t>
            </a:r>
            <a:r>
              <a:rPr lang="en-US" sz="2600" i="1" dirty="0" smtClean="0"/>
              <a:t>n-1</a:t>
            </a:r>
          </a:p>
          <a:p>
            <a:r>
              <a:rPr lang="en-US" sz="3000" dirty="0" smtClean="0"/>
              <a:t>This is not a Markov chain!!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70" y="1673594"/>
            <a:ext cx="8158678" cy="48778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Thus, we create a new Markov chain Y</a:t>
            </a:r>
            <a:r>
              <a:rPr lang="en-US" sz="2800" baseline="-25000" dirty="0" smtClean="0"/>
              <a:t>t</a:t>
            </a:r>
            <a:r>
              <a:rPr lang="en-US" sz="2800" dirty="0"/>
              <a:t> </a:t>
            </a:r>
            <a:r>
              <a:rPr lang="en-US" sz="2800" dirty="0" smtClean="0"/>
              <a:t>to facilitate analysis</a:t>
            </a:r>
            <a:endParaRPr lang="en-US" sz="2800" baseline="-25000" dirty="0" smtClean="0"/>
          </a:p>
          <a:p>
            <a:pPr lvl="1"/>
            <a:r>
              <a:rPr lang="en-US" sz="2400" dirty="0" smtClean="0"/>
              <a:t>Y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X</a:t>
            </a:r>
            <a:r>
              <a:rPr lang="en-US" sz="2400" baseline="-25000" dirty="0" smtClean="0"/>
              <a:t>0</a:t>
            </a:r>
          </a:p>
          <a:p>
            <a:pPr lvl="1"/>
            <a:r>
              <a:rPr lang="nb-NO" sz="2400" i="1" dirty="0" smtClean="0"/>
              <a:t>Pr(Y</a:t>
            </a:r>
            <a:r>
              <a:rPr lang="nb-NO" sz="2400" i="1" baseline="-25000" dirty="0" smtClean="0"/>
              <a:t>t+1</a:t>
            </a:r>
            <a:r>
              <a:rPr lang="nb-NO" sz="2400" i="1" dirty="0" smtClean="0"/>
              <a:t> = 1 | Y</a:t>
            </a:r>
            <a:r>
              <a:rPr lang="nb-NO" sz="2400" i="1" baseline="-25000" dirty="0" smtClean="0"/>
              <a:t>t</a:t>
            </a:r>
            <a:r>
              <a:rPr lang="nb-NO" sz="2400" i="1" dirty="0" smtClean="0"/>
              <a:t> = 0) = 1</a:t>
            </a:r>
          </a:p>
          <a:p>
            <a:pPr lvl="1"/>
            <a:r>
              <a:rPr lang="nb-NO" sz="2400" i="1" dirty="0" smtClean="0"/>
              <a:t>Pr(Y</a:t>
            </a:r>
            <a:r>
              <a:rPr lang="nb-NO" sz="2400" i="1" baseline="-25000" dirty="0" smtClean="0"/>
              <a:t>t+1</a:t>
            </a:r>
            <a:r>
              <a:rPr lang="nb-NO" sz="2400" i="1" dirty="0" smtClean="0"/>
              <a:t> = j+1 | Y</a:t>
            </a:r>
            <a:r>
              <a:rPr lang="nb-NO" sz="2400" i="1" baseline="-25000" dirty="0" smtClean="0"/>
              <a:t>t</a:t>
            </a:r>
            <a:r>
              <a:rPr lang="nb-NO" sz="2400" i="1" dirty="0" smtClean="0"/>
              <a:t> = j) = 1/3</a:t>
            </a:r>
          </a:p>
          <a:p>
            <a:pPr lvl="1"/>
            <a:r>
              <a:rPr lang="nb-NO" sz="2400" i="1" dirty="0" smtClean="0"/>
              <a:t>Pr(Y</a:t>
            </a:r>
            <a:r>
              <a:rPr lang="nb-NO" sz="2400" i="1" baseline="-25000" dirty="0" smtClean="0"/>
              <a:t>t+1</a:t>
            </a:r>
            <a:r>
              <a:rPr lang="nb-NO" sz="2400" i="1" dirty="0" smtClean="0"/>
              <a:t> = j-1 | Y</a:t>
            </a:r>
            <a:r>
              <a:rPr lang="nb-NO" sz="2400" i="1" baseline="-25000" dirty="0" smtClean="0"/>
              <a:t>t</a:t>
            </a:r>
            <a:r>
              <a:rPr lang="nb-NO" sz="2400" i="1" dirty="0" smtClean="0"/>
              <a:t> = j) = 2/3</a:t>
            </a:r>
            <a:endParaRPr lang="nb-NO" sz="2800" i="1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6" y="4600805"/>
            <a:ext cx="7890958" cy="203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6007"/>
            <a:ext cx="7789983" cy="487781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Let h</a:t>
            </a:r>
            <a:r>
              <a:rPr lang="en-US" sz="3200" baseline="-25000" dirty="0" smtClean="0"/>
              <a:t>j</a:t>
            </a:r>
            <a:r>
              <a:rPr lang="en-US" sz="3200" dirty="0" smtClean="0"/>
              <a:t> </a:t>
            </a:r>
            <a:r>
              <a:rPr lang="en-US" sz="3200" dirty="0"/>
              <a:t>= E[time to reach </a:t>
            </a:r>
            <a:r>
              <a:rPr lang="en-US" sz="3200" i="1" dirty="0"/>
              <a:t>n</a:t>
            </a:r>
            <a:r>
              <a:rPr lang="en-US" sz="3200" dirty="0"/>
              <a:t> starting at state </a:t>
            </a:r>
            <a:r>
              <a:rPr lang="en-US" sz="3200" i="1" dirty="0"/>
              <a:t>j</a:t>
            </a:r>
            <a:r>
              <a:rPr lang="en-US" sz="3200" dirty="0" smtClean="0"/>
              <a:t>]</a:t>
            </a:r>
          </a:p>
          <a:p>
            <a:r>
              <a:rPr lang="en-US" sz="3200" dirty="0" smtClean="0"/>
              <a:t>We have the following system of equations</a:t>
            </a:r>
          </a:p>
          <a:p>
            <a:pPr lvl="1"/>
            <a:r>
              <a:rPr lang="en-US" sz="2800" i="1" dirty="0" smtClean="0"/>
              <a:t>h</a:t>
            </a:r>
            <a:r>
              <a:rPr lang="en-US" sz="2800" i="1" baseline="-25000" dirty="0" smtClean="0"/>
              <a:t>n </a:t>
            </a:r>
            <a:r>
              <a:rPr lang="en-US" sz="2800" i="1" dirty="0" smtClean="0"/>
              <a:t>= 0</a:t>
            </a:r>
          </a:p>
          <a:p>
            <a:pPr lvl="1"/>
            <a:r>
              <a:rPr lang="en-US" sz="2800" i="1" dirty="0" err="1" smtClean="0"/>
              <a:t>h</a:t>
            </a:r>
            <a:r>
              <a:rPr lang="en-US" sz="2800" i="1" baseline="-25000" dirty="0" err="1" smtClean="0"/>
              <a:t>j</a:t>
            </a:r>
            <a:r>
              <a:rPr lang="en-US" sz="2800" i="1" baseline="-25000" dirty="0" smtClean="0"/>
              <a:t> </a:t>
            </a:r>
            <a:r>
              <a:rPr lang="en-US" sz="2800" i="1" dirty="0" smtClean="0"/>
              <a:t>= 2/3(h</a:t>
            </a:r>
            <a:r>
              <a:rPr lang="en-US" sz="2800" i="1" baseline="-25000" dirty="0" smtClean="0"/>
              <a:t>j-1</a:t>
            </a:r>
            <a:r>
              <a:rPr lang="en-US" sz="2800" i="1" dirty="0" smtClean="0"/>
              <a:t> + 1) + 1/3(h</a:t>
            </a:r>
            <a:r>
              <a:rPr lang="en-US" sz="2800" i="1" baseline="-25000" dirty="0" smtClean="0"/>
              <a:t>j+1</a:t>
            </a:r>
            <a:r>
              <a:rPr lang="en-US" sz="2800" i="1" dirty="0" smtClean="0"/>
              <a:t> + 1)</a:t>
            </a:r>
          </a:p>
          <a:p>
            <a:pPr lvl="1"/>
            <a:r>
              <a:rPr lang="pt-BR" sz="2800" i="1" dirty="0" smtClean="0"/>
              <a:t>h</a:t>
            </a:r>
            <a:r>
              <a:rPr lang="pt-BR" sz="2800" i="1" baseline="-25000" dirty="0" smtClean="0"/>
              <a:t>0</a:t>
            </a:r>
            <a:r>
              <a:rPr lang="pt-BR" sz="2800" i="1" dirty="0" smtClean="0"/>
              <a:t> = h</a:t>
            </a:r>
            <a:r>
              <a:rPr lang="pt-BR" sz="2800" i="1" baseline="-25000" dirty="0" smtClean="0"/>
              <a:t>1</a:t>
            </a:r>
            <a:r>
              <a:rPr lang="pt-BR" sz="2800" i="1" dirty="0" smtClean="0"/>
              <a:t> + 1</a:t>
            </a:r>
            <a:endParaRPr lang="pt-BR" dirty="0" smtClean="0"/>
          </a:p>
          <a:p>
            <a:r>
              <a:rPr lang="pt-BR" sz="3200" i="1" dirty="0" smtClean="0"/>
              <a:t>h</a:t>
            </a:r>
            <a:r>
              <a:rPr lang="pt-BR" sz="3200" i="1" baseline="-25000" dirty="0" smtClean="0"/>
              <a:t>j</a:t>
            </a:r>
            <a:r>
              <a:rPr lang="pt-BR" sz="3200" i="1" dirty="0" smtClean="0"/>
              <a:t> = 2</a:t>
            </a:r>
            <a:r>
              <a:rPr lang="pt-BR" sz="3200" i="1" baseline="30000" dirty="0" smtClean="0"/>
              <a:t>n+2</a:t>
            </a:r>
            <a:r>
              <a:rPr lang="pt-BR" sz="3200" i="1" dirty="0"/>
              <a:t> </a:t>
            </a:r>
            <a:r>
              <a:rPr lang="pt-BR" sz="3200" i="1" dirty="0" smtClean="0"/>
              <a:t>- 2</a:t>
            </a:r>
            <a:r>
              <a:rPr lang="pt-BR" sz="3200" i="1" baseline="30000" dirty="0" smtClean="0"/>
              <a:t>j+2</a:t>
            </a:r>
            <a:r>
              <a:rPr lang="pt-BR" sz="3200" i="1" dirty="0"/>
              <a:t> </a:t>
            </a:r>
            <a:r>
              <a:rPr lang="pt-BR" sz="3200" i="1" dirty="0" smtClean="0"/>
              <a:t>- (n-j)</a:t>
            </a:r>
          </a:p>
          <a:p>
            <a:pPr lvl="1"/>
            <a:r>
              <a:rPr lang="pt-BR" sz="2800" dirty="0" smtClean="0"/>
              <a:t>On an average, it takes </a:t>
            </a:r>
            <a:r>
              <a:rPr lang="pt-BR" sz="2800" i="1" dirty="0" smtClean="0"/>
              <a:t>O(2</a:t>
            </a:r>
            <a:r>
              <a:rPr lang="pt-BR" sz="2800" i="1" baseline="30000" dirty="0" smtClean="0"/>
              <a:t>n</a:t>
            </a:r>
            <a:r>
              <a:rPr lang="pt-BR" sz="2800" i="1" dirty="0" smtClean="0"/>
              <a:t>)</a:t>
            </a:r>
            <a:r>
              <a:rPr lang="pt-BR" sz="2800" dirty="0" smtClean="0"/>
              <a:t> – Not good!!</a:t>
            </a:r>
            <a:endParaRPr lang="en-US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22" y="4210114"/>
            <a:ext cx="3499047" cy="90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7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390" y="1900810"/>
            <a:ext cx="8255311" cy="405606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Once the algorithm starts, it is more likely to move </a:t>
            </a:r>
            <a:r>
              <a:rPr lang="en-US" sz="3200" dirty="0" smtClean="0"/>
              <a:t>towards </a:t>
            </a:r>
            <a:r>
              <a:rPr lang="en-US" sz="3200" dirty="0"/>
              <a:t>0 than </a:t>
            </a:r>
            <a:r>
              <a:rPr lang="en-US" sz="3200" dirty="0" smtClean="0"/>
              <a:t>n</a:t>
            </a:r>
            <a:r>
              <a:rPr lang="en-US" sz="3200" dirty="0"/>
              <a:t>. The longer we run the process, </a:t>
            </a:r>
            <a:r>
              <a:rPr lang="en-US" sz="3200" dirty="0" smtClean="0"/>
              <a:t>it is more </a:t>
            </a:r>
            <a:r>
              <a:rPr lang="en-US" sz="3200" dirty="0"/>
              <a:t>likely that it will move to </a:t>
            </a:r>
            <a:r>
              <a:rPr lang="en-US" sz="3200" dirty="0" smtClean="0"/>
              <a:t>0. Why? </a:t>
            </a:r>
          </a:p>
          <a:p>
            <a:pPr lvl="1"/>
            <a:r>
              <a:rPr lang="nb-NO" sz="2800" i="1" dirty="0"/>
              <a:t>Pr(Y</a:t>
            </a:r>
            <a:r>
              <a:rPr lang="nb-NO" sz="2800" i="1" baseline="-25000" dirty="0"/>
              <a:t>t+1</a:t>
            </a:r>
            <a:r>
              <a:rPr lang="nb-NO" sz="2800" i="1" dirty="0"/>
              <a:t> = j+1 | Y</a:t>
            </a:r>
            <a:r>
              <a:rPr lang="nb-NO" sz="2800" i="1" baseline="-25000" dirty="0"/>
              <a:t>t</a:t>
            </a:r>
            <a:r>
              <a:rPr lang="nb-NO" sz="2800" i="1" dirty="0"/>
              <a:t> = j) = 1/3</a:t>
            </a:r>
          </a:p>
          <a:p>
            <a:pPr lvl="1"/>
            <a:r>
              <a:rPr lang="nb-NO" sz="2800" i="1" dirty="0"/>
              <a:t>Pr(Y</a:t>
            </a:r>
            <a:r>
              <a:rPr lang="nb-NO" sz="2800" i="1" baseline="-25000" dirty="0"/>
              <a:t>t+1</a:t>
            </a:r>
            <a:r>
              <a:rPr lang="nb-NO" sz="2800" i="1" dirty="0"/>
              <a:t> = j-1 | Y</a:t>
            </a:r>
            <a:r>
              <a:rPr lang="nb-NO" sz="2800" i="1" baseline="-25000" dirty="0"/>
              <a:t>t</a:t>
            </a:r>
            <a:r>
              <a:rPr lang="nb-NO" sz="2800" i="1" dirty="0"/>
              <a:t> = j) = </a:t>
            </a:r>
            <a:r>
              <a:rPr lang="nb-NO" sz="2800" i="1" dirty="0" smtClean="0"/>
              <a:t>2/3</a:t>
            </a:r>
            <a:endParaRPr lang="en-US" sz="2800" i="1" dirty="0" smtClean="0"/>
          </a:p>
          <a:p>
            <a:r>
              <a:rPr lang="en-US" sz="3200" dirty="0" smtClean="0"/>
              <a:t>Modification: Restart the process with many randomly chosen initial assignments and run the process each time for a small number of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38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41854"/>
            <a:ext cx="7895492" cy="51228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Repeat </a:t>
            </a:r>
            <a:r>
              <a:rPr lang="en-US" sz="3200" i="1" dirty="0" smtClean="0"/>
              <a:t>M</a:t>
            </a:r>
            <a:r>
              <a:rPr lang="en-US" sz="3200" dirty="0" smtClean="0"/>
              <a:t> times</a:t>
            </a:r>
            <a:r>
              <a:rPr lang="en-US" sz="3200" dirty="0"/>
              <a:t>, stop if all clauses </a:t>
            </a:r>
            <a:r>
              <a:rPr lang="en-US" sz="3200" dirty="0" smtClean="0"/>
              <a:t>satisfied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800" dirty="0"/>
              <a:t>Choose an assignment uniformly at </a:t>
            </a:r>
            <a:r>
              <a:rPr lang="en-US" sz="2800" dirty="0" smtClean="0"/>
              <a:t>random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800" dirty="0"/>
              <a:t>Repeat </a:t>
            </a:r>
            <a:r>
              <a:rPr lang="en-US" sz="2800" i="1" dirty="0"/>
              <a:t>3n</a:t>
            </a:r>
            <a:r>
              <a:rPr lang="en-US" sz="2800" dirty="0"/>
              <a:t> times, stop if all clauses </a:t>
            </a:r>
            <a:r>
              <a:rPr lang="en-US" sz="2800" dirty="0" smtClean="0"/>
              <a:t>satisfied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sz="2400" dirty="0"/>
              <a:t>Choose a clause that is not </a:t>
            </a:r>
            <a:r>
              <a:rPr lang="en-US" sz="2400" dirty="0" smtClean="0"/>
              <a:t>satisfied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sz="2400" dirty="0" smtClean="0"/>
              <a:t>Choose one of the variables in the clause uniformly at random and switch its assigned value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/>
              <a:t>If valid assignment found, return </a:t>
            </a:r>
            <a:r>
              <a:rPr lang="en-US" sz="3200" dirty="0" smtClean="0"/>
              <a:t>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Else, conclude that </a:t>
            </a:r>
            <a:r>
              <a:rPr lang="en-US" sz="3200" i="1" dirty="0" smtClean="0"/>
              <a:t>S</a:t>
            </a:r>
            <a:r>
              <a:rPr lang="en-US" sz="3200" dirty="0" smtClean="0"/>
              <a:t> </a:t>
            </a:r>
            <a:r>
              <a:rPr lang="en-US" sz="3200" dirty="0"/>
              <a:t>is </a:t>
            </a:r>
            <a:r>
              <a:rPr lang="en-US" sz="3200" dirty="0" smtClean="0"/>
              <a:t>unsatisfiable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2646096" y="1631157"/>
            <a:ext cx="477430" cy="4693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81542" y="2631858"/>
            <a:ext cx="554304" cy="5340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Drunkard’s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Will he go home or end up in the river?</a:t>
            </a:r>
            <a:endParaRPr lang="en-US" sz="3600" i="1" dirty="0"/>
          </a:p>
        </p:txBody>
      </p:sp>
      <p:pic>
        <p:nvPicPr>
          <p:cNvPr id="4" name="Picture Placeholder 5" descr="Random Walk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r="2061"/>
          <a:stretch>
            <a:fillRect/>
          </a:stretch>
        </p:blipFill>
        <p:spPr>
          <a:xfrm rot="21215589">
            <a:off x="4098966" y="3132077"/>
            <a:ext cx="4440840" cy="308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09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80" y="1735138"/>
            <a:ext cx="8255312" cy="4931476"/>
          </a:xfrm>
        </p:spPr>
        <p:txBody>
          <a:bodyPr>
            <a:noAutofit/>
          </a:bodyPr>
          <a:lstStyle/>
          <a:p>
            <a:r>
              <a:rPr lang="en-US" sz="2800" dirty="0"/>
              <a:t>Let </a:t>
            </a:r>
            <a:r>
              <a:rPr lang="en-US" sz="2800" i="1" dirty="0"/>
              <a:t>q</a:t>
            </a:r>
            <a:r>
              <a:rPr lang="en-US" sz="2800" dirty="0"/>
              <a:t> = the probability that the </a:t>
            </a:r>
            <a:r>
              <a:rPr lang="en-US" sz="2800" dirty="0" smtClean="0"/>
              <a:t>process reaches </a:t>
            </a:r>
            <a:r>
              <a:rPr lang="en-US" sz="2800" dirty="0"/>
              <a:t>A* in </a:t>
            </a:r>
            <a:r>
              <a:rPr lang="en-US" sz="2800" i="1" dirty="0"/>
              <a:t>3n</a:t>
            </a:r>
            <a:r>
              <a:rPr lang="en-US" sz="2800" dirty="0"/>
              <a:t> </a:t>
            </a:r>
            <a:r>
              <a:rPr lang="en-US" sz="2800" dirty="0" smtClean="0"/>
              <a:t>steps when starting </a:t>
            </a:r>
            <a:r>
              <a:rPr lang="en-US" sz="2800" dirty="0"/>
              <a:t>with a random </a:t>
            </a:r>
            <a:r>
              <a:rPr lang="en-US" sz="2800" dirty="0" smtClean="0"/>
              <a:t>assignment</a:t>
            </a:r>
            <a:endParaRPr lang="en-US" sz="2800" dirty="0"/>
          </a:p>
          <a:p>
            <a:r>
              <a:rPr lang="en-US" sz="2800" dirty="0"/>
              <a:t>Let </a:t>
            </a:r>
            <a:r>
              <a:rPr lang="en-US" sz="2800" i="1" dirty="0" smtClean="0"/>
              <a:t>q</a:t>
            </a:r>
            <a:r>
              <a:rPr lang="en-US" sz="2800" i="1" baseline="-25000" dirty="0" smtClean="0"/>
              <a:t>j</a:t>
            </a:r>
            <a:r>
              <a:rPr lang="en-US" sz="2800" dirty="0" smtClean="0"/>
              <a:t> </a:t>
            </a:r>
            <a:r>
              <a:rPr lang="en-US" sz="2800" dirty="0"/>
              <a:t>= the probability that the </a:t>
            </a:r>
            <a:r>
              <a:rPr lang="en-US" sz="2800" dirty="0" smtClean="0"/>
              <a:t>process reaches </a:t>
            </a:r>
            <a:r>
              <a:rPr lang="en-US" sz="2800" dirty="0"/>
              <a:t>A* in </a:t>
            </a:r>
            <a:r>
              <a:rPr lang="en-US" sz="2800" i="1" dirty="0"/>
              <a:t>3n</a:t>
            </a:r>
            <a:r>
              <a:rPr lang="en-US" sz="2800" dirty="0"/>
              <a:t> steps when </a:t>
            </a:r>
            <a:r>
              <a:rPr lang="en-US" sz="2800" dirty="0" smtClean="0"/>
              <a:t>starting with </a:t>
            </a:r>
            <a:r>
              <a:rPr lang="en-US" sz="2800" dirty="0"/>
              <a:t>a random assignment that has </a:t>
            </a:r>
            <a:r>
              <a:rPr lang="en-US" sz="2800" i="1" dirty="0" smtClean="0"/>
              <a:t>j</a:t>
            </a:r>
            <a:r>
              <a:rPr lang="en-US" sz="2800" dirty="0" smtClean="0"/>
              <a:t> variables </a:t>
            </a:r>
            <a:r>
              <a:rPr lang="en-US" sz="2800" dirty="0"/>
              <a:t>assigned </a:t>
            </a:r>
            <a:r>
              <a:rPr lang="en-US" sz="2800" b="1" i="1" dirty="0"/>
              <a:t>differently</a:t>
            </a:r>
            <a:r>
              <a:rPr lang="en-US" sz="2800" dirty="0"/>
              <a:t> </a:t>
            </a:r>
            <a:r>
              <a:rPr lang="en-US" sz="2800" dirty="0" smtClean="0"/>
              <a:t> with </a:t>
            </a:r>
            <a:r>
              <a:rPr lang="en-US" sz="2800" dirty="0"/>
              <a:t>A</a:t>
            </a:r>
            <a:r>
              <a:rPr lang="en-US" sz="2800" dirty="0" smtClean="0"/>
              <a:t>*</a:t>
            </a:r>
          </a:p>
          <a:p>
            <a:pPr lvl="2"/>
            <a:r>
              <a:rPr lang="en-US" sz="2400" dirty="0" smtClean="0"/>
              <a:t>For example, </a:t>
            </a:r>
          </a:p>
          <a:p>
            <a:pPr lvl="3"/>
            <a:r>
              <a:rPr lang="en-US" sz="2000" dirty="0"/>
              <a:t>A</a:t>
            </a:r>
            <a:r>
              <a:rPr lang="en-US" sz="2000" baseline="-25000" dirty="0"/>
              <a:t>t</a:t>
            </a:r>
            <a:r>
              <a:rPr lang="en-US" sz="2000" dirty="0"/>
              <a:t> : x</a:t>
            </a:r>
            <a:r>
              <a:rPr lang="en-US" sz="2000" baseline="-25000" dirty="0"/>
              <a:t>1</a:t>
            </a:r>
            <a:r>
              <a:rPr lang="en-US" sz="2000" dirty="0"/>
              <a:t> = F; x</a:t>
            </a:r>
            <a:r>
              <a:rPr lang="en-US" sz="2000" baseline="-25000" dirty="0"/>
              <a:t>2</a:t>
            </a:r>
            <a:r>
              <a:rPr lang="en-US" sz="2000" dirty="0"/>
              <a:t> = T; x</a:t>
            </a:r>
            <a:r>
              <a:rPr lang="en-US" sz="2000" baseline="-25000" dirty="0"/>
              <a:t>3</a:t>
            </a:r>
            <a:r>
              <a:rPr lang="en-US" sz="2000" dirty="0"/>
              <a:t> = F; x</a:t>
            </a:r>
            <a:r>
              <a:rPr lang="en-US" sz="2000" baseline="-25000" dirty="0"/>
              <a:t>4</a:t>
            </a:r>
            <a:r>
              <a:rPr lang="en-US" sz="2000" dirty="0"/>
              <a:t> = </a:t>
            </a:r>
            <a:r>
              <a:rPr lang="en-US" sz="2000" dirty="0" smtClean="0"/>
              <a:t>T</a:t>
            </a:r>
          </a:p>
          <a:p>
            <a:pPr lvl="3"/>
            <a:r>
              <a:rPr lang="en-US" sz="2000" dirty="0" smtClean="0"/>
              <a:t>A</a:t>
            </a:r>
            <a:r>
              <a:rPr lang="en-US" sz="2000" dirty="0"/>
              <a:t>*: x</a:t>
            </a:r>
            <a:r>
              <a:rPr lang="en-US" sz="2000" baseline="-25000" dirty="0"/>
              <a:t>1</a:t>
            </a:r>
            <a:r>
              <a:rPr lang="en-US" sz="2000" dirty="0"/>
              <a:t> = T; x</a:t>
            </a:r>
            <a:r>
              <a:rPr lang="en-US" sz="2000" baseline="-25000" dirty="0"/>
              <a:t>2</a:t>
            </a:r>
            <a:r>
              <a:rPr lang="en-US" sz="2000" dirty="0"/>
              <a:t> = F; x</a:t>
            </a:r>
            <a:r>
              <a:rPr lang="en-US" sz="2000" baseline="-25000" dirty="0"/>
              <a:t>3</a:t>
            </a:r>
            <a:r>
              <a:rPr lang="en-US" sz="2000" dirty="0"/>
              <a:t> = F; x</a:t>
            </a:r>
            <a:r>
              <a:rPr lang="en-US" sz="2000" baseline="-25000" dirty="0"/>
              <a:t>4</a:t>
            </a:r>
            <a:r>
              <a:rPr lang="en-US" sz="2000" dirty="0"/>
              <a:t> = </a:t>
            </a:r>
            <a:r>
              <a:rPr lang="en-US" sz="2000" dirty="0" smtClean="0"/>
              <a:t>T</a:t>
            </a:r>
          </a:p>
          <a:p>
            <a:pPr lvl="3"/>
            <a:r>
              <a:rPr lang="en-US" sz="2000" dirty="0" smtClean="0"/>
              <a:t>q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is the probability that the process reaches A* in ≤ 3n steps starting with an assignment which disagrees with A* in 2 variables.</a:t>
            </a:r>
            <a:endParaRPr lang="en-US" baseline="-25000" dirty="0" smtClean="0"/>
          </a:p>
          <a:p>
            <a:pPr lvl="2"/>
            <a:endParaRPr lang="en-US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08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q</a:t>
            </a:r>
            <a:r>
              <a:rPr lang="en-US" baseline="-25000" dirty="0" smtClean="0"/>
              <a:t>j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364" y="1584967"/>
                <a:ext cx="8125680" cy="4892239"/>
              </a:xfrm>
            </p:spPr>
            <p:txBody>
              <a:bodyPr/>
              <a:lstStyle/>
              <a:p>
                <a:r>
                  <a:rPr lang="en-US" sz="2800" dirty="0" smtClean="0"/>
                  <a:t>Consider a particle moving on the integer line, with a probability 1/3 of moving up by one and probability 2/3 of moving down by one</a:t>
                </a:r>
              </a:p>
              <a:p>
                <a:pPr lvl="1"/>
                <a:r>
                  <a:rPr lang="en-US" sz="2400" dirty="0" smtClean="0"/>
                  <a:t>Then,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e>
                        </m:eqArr>
                      </m:e>
                    </m:d>
                    <m:sSup>
                      <m:sSupPr>
                        <m:ctrlPr>
                          <a:rPr lang="pt-B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(2/3)</m:t>
                        </m:r>
                      </m:e>
                      <m:sup>
                        <m:r>
                          <a:rPr lang="pt-BR" sz="2400" i="1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pt-B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(1/3)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pt-BR" sz="24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pt-BR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</a:t>
                </a:r>
                <a:r>
                  <a:rPr lang="en-US" sz="2400" dirty="0"/>
                  <a:t>the probability </a:t>
                </a:r>
                <a:r>
                  <a:rPr lang="en-US" sz="2400" dirty="0" smtClean="0"/>
                  <a:t>of </a:t>
                </a:r>
                <a:r>
                  <a:rPr lang="en-US" sz="2400" dirty="0"/>
                  <a:t>exactly k moves down and </a:t>
                </a:r>
                <a:r>
                  <a:rPr lang="en-US" sz="2400" dirty="0" smtClean="0"/>
                  <a:t>(j+k) </a:t>
                </a:r>
                <a:r>
                  <a:rPr lang="en-US" sz="2400" dirty="0"/>
                  <a:t>moves up in a sequence of (j+2k</a:t>
                </a:r>
                <a:r>
                  <a:rPr lang="en-US" sz="2400" dirty="0" smtClean="0"/>
                  <a:t>) moves</a:t>
                </a:r>
              </a:p>
              <a:p>
                <a:pPr lvl="1"/>
                <a:r>
                  <a:rPr lang="en-US" sz="2400" dirty="0" smtClean="0"/>
                  <a:t>This is therefore a lower bound on the probability that the algorithm reaches a satisfying assignment within j+2k ≤ 3n steps, starting with an assignment that has exactly j variables not agreeing with A*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364" y="1584967"/>
                <a:ext cx="8125680" cy="4892239"/>
              </a:xfrm>
              <a:blipFill rotWithShape="1">
                <a:blip r:embed="rId2"/>
                <a:stretch>
                  <a:fillRect t="-1245" r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5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q</a:t>
            </a:r>
            <a:r>
              <a:rPr lang="en-US" baseline="-25000" dirty="0" smtClean="0"/>
              <a:t>j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35138"/>
                <a:ext cx="7313613" cy="48916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baseline="-25000" smtClean="0">
                        <a:latin typeface="Cambria Math"/>
                      </a:rPr>
                      <m:t>𝑗</m:t>
                    </m:r>
                  </m:oMath>
                </a14:m>
                <a:r>
                  <a:rPr lang="pt-BR" i="1" dirty="0" smtClean="0"/>
                  <a:t>  ≥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𝑚𝑎𝑥</m:t>
                    </m:r>
                    <m:r>
                      <a:rPr lang="en-US" b="0" i="1" baseline="-25000" smtClean="0">
                        <a:latin typeface="Cambria Math"/>
                      </a:rPr>
                      <m:t>𝑘</m:t>
                    </m:r>
                    <m:r>
                      <a:rPr lang="en-US" b="0" i="1" baseline="-25000" smtClean="0">
                        <a:latin typeface="Cambria Math"/>
                      </a:rPr>
                      <m:t>=0,…,</m:t>
                    </m:r>
                    <m:r>
                      <a:rPr lang="en-US" b="0" i="1" baseline="-25000" smtClean="0">
                        <a:latin typeface="Cambria Math"/>
                      </a:rPr>
                      <m:t>𝑗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eqArr>
                      </m:e>
                    </m:d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(2/3)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(1/3)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pt-BR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pt-BR" i="1" dirty="0" smtClean="0"/>
              </a:p>
              <a:p>
                <a:pPr marL="0" indent="0">
                  <a:buNone/>
                </a:pPr>
                <a:r>
                  <a:rPr lang="pt-BR" sz="2800" i="1" dirty="0" smtClean="0"/>
                  <a:t>     </a:t>
                </a:r>
                <a:r>
                  <a:rPr lang="pt-BR" i="1" dirty="0" smtClean="0"/>
                  <a:t>≥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eqArr>
                      </m:e>
                    </m:d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(2/3)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(1/3)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i="1" dirty="0" smtClean="0"/>
                  <a:t> 		(k = j)</a:t>
                </a:r>
              </a:p>
              <a:p>
                <a:pPr marL="0" indent="0">
                  <a:buNone/>
                </a:pPr>
                <a:endParaRPr lang="en-US" sz="3200" i="1" dirty="0" smtClean="0"/>
              </a:p>
              <a:p>
                <a:pPr marL="0" indent="0">
                  <a:buNone/>
                </a:pPr>
                <a:r>
                  <a:rPr lang="en-US" sz="3200" i="1" dirty="0" smtClean="0"/>
                  <a:t>Stirling’s formula: For m &gt; 0</a:t>
                </a:r>
                <a:endParaRPr lang="en-US" sz="32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rad>
                      <m:sSup>
                        <m:sSup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! ≤2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rad>
                      <m:sSup>
                        <m:sSup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2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35138"/>
                <a:ext cx="7313613" cy="4891616"/>
              </a:xfrm>
              <a:blipFill rotWithShape="1">
                <a:blip r:embed="rId2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6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q</a:t>
            </a:r>
            <a:r>
              <a:rPr lang="en-US" baseline="-25000" dirty="0" smtClean="0"/>
              <a:t>j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4142" y="1945530"/>
                <a:ext cx="8423808" cy="405606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(3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)!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(2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)!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</m:rad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p>
                    </m:sSup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 algn="ctr"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:endParaRPr lang="en-US" sz="1800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:endParaRPr lang="en-US" sz="1800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:endParaRPr lang="en-US" sz="1800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:endParaRPr lang="en-US" sz="1800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142" y="1945530"/>
                <a:ext cx="8423808" cy="405606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888857" y="4717657"/>
                <a:ext cx="3123525" cy="1213805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</m:rad>
                      </m:den>
                    </m:f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27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857" y="4717657"/>
                <a:ext cx="3123525" cy="1213805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1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q</a:t>
            </a:r>
            <a:r>
              <a:rPr lang="en-US" baseline="-25000" dirty="0" smtClean="0"/>
              <a:t>j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6365" y="1755775"/>
                <a:ext cx="7473462" cy="40560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i="1" dirty="0" smtClean="0"/>
                  <a:t>q</a:t>
                </a:r>
                <a:r>
                  <a:rPr lang="pt-BR" i="1" baseline="-25000" dirty="0" smtClean="0"/>
                  <a:t>j</a:t>
                </a:r>
                <a:r>
                  <a:rPr lang="pt-BR" i="1" dirty="0" smtClean="0"/>
                  <a:t> </a:t>
                </a:r>
                <a:r>
                  <a:rPr lang="pt-BR" i="1" dirty="0"/>
                  <a:t>≥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</m:eqArr>
                      </m:e>
                    </m:d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(2/3)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(1/3)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27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(2/3)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(1/3)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1400" i="1" dirty="0" smtClean="0">
                    <a:latin typeface="Cambria Math"/>
                  </a:rPr>
                  <a:t>          					(From Stirling’s formula)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/>
                  </a:rPr>
                  <a:t>			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𝑗</m:t>
                        </m:r>
                      </m:sup>
                    </m:sSup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  <a:ea typeface="Cambria Math"/>
                  </a:rPr>
                  <a:t>Also, q</a:t>
                </a:r>
                <a:r>
                  <a:rPr lang="en-US" i="1" baseline="-25000" dirty="0" smtClean="0">
                    <a:latin typeface="Cambria Math"/>
                    <a:ea typeface="Cambria Math"/>
                  </a:rPr>
                  <a:t>0</a:t>
                </a:r>
                <a:r>
                  <a:rPr lang="en-US" i="1" dirty="0" smtClean="0">
                    <a:latin typeface="Cambria Math"/>
                    <a:ea typeface="Cambria Math"/>
                  </a:rPr>
                  <a:t> =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6365" y="1755775"/>
                <a:ext cx="7473462" cy="4056062"/>
              </a:xfrm>
              <a:blipFill rotWithShape="1">
                <a:blip r:embed="rId2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463394" y="4652920"/>
                <a:ext cx="2241494" cy="1043873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200" i="1" dirty="0" smtClean="0">
                    <a:solidFill>
                      <a:schemeClr val="tx1"/>
                    </a:solidFill>
                  </a:rPr>
                  <a:t>q</a:t>
                </a:r>
                <a:r>
                  <a:rPr lang="pt-BR" sz="3200" i="1" baseline="-25000" dirty="0">
                    <a:solidFill>
                      <a:schemeClr val="tx1"/>
                    </a:solidFill>
                  </a:rPr>
                  <a:t>j</a:t>
                </a:r>
                <a:r>
                  <a:rPr lang="pt-BR" sz="3200" i="1" dirty="0">
                    <a:solidFill>
                      <a:schemeClr val="tx1"/>
                    </a:solidFill>
                  </a:rPr>
                  <a:t>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p>
                    </m:sSup>
                  </m:oMath>
                </a14:m>
                <a:endParaRPr lang="en-US" sz="320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394" y="4652920"/>
                <a:ext cx="2241494" cy="1043873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33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q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524000"/>
                <a:ext cx="8229600" cy="490947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A lower bound for </a:t>
                </a:r>
                <a:r>
                  <a:rPr lang="en-US" sz="2800" i="1" dirty="0" smtClean="0"/>
                  <a:t>q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(which is the probability that the </a:t>
                </a:r>
                <a:r>
                  <a:rPr lang="en-US" sz="2800" dirty="0" smtClean="0"/>
                  <a:t>process can </a:t>
                </a:r>
                <a:r>
                  <a:rPr lang="en-US" sz="2800" dirty="0"/>
                  <a:t>reach A* in </a:t>
                </a:r>
                <a:r>
                  <a:rPr lang="en-US" sz="2800" i="1" dirty="0"/>
                  <a:t>3n</a:t>
                </a:r>
                <a:r>
                  <a:rPr lang="en-US" sz="2800" dirty="0"/>
                  <a:t> steps) can be </a:t>
                </a:r>
                <a:r>
                  <a:rPr lang="en-US" sz="2800" dirty="0" smtClean="0"/>
                  <a:t>given as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q  ≥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1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  <m:r>
                          <a:rPr lang="pt-BR" sz="18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sz="1800" i="1"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𝑟𝑎𝑛𝑑𝑜𝑚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𝑎𝑠𝑠𝑖𝑔𝑛𝑚𝑒𝑛𝑡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h𝑎𝑠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𝑚𝑖𝑠𝑚𝑎𝑡𝑐h𝑒𝑠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𝑤𝑖𝑡h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1800" b="0" i="1" baseline="30000" smtClean="0">
                                    <a:latin typeface="Cambria Math"/>
                                  </a:rPr>
                                  <m:t>∗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1800" b="0" i="0" baseline="-25000" smtClean="0">
                                <a:latin typeface="Cambria Math"/>
                              </a:rPr>
                              <m:t> . </m:t>
                            </m:r>
                            <m:r>
                              <m:rPr>
                                <m:nor/>
                              </m:rPr>
                              <a:rPr lang="pt-BR" sz="1800" dirty="0"/>
                              <m:t>q</m:t>
                            </m:r>
                            <m:r>
                              <m:rPr>
                                <m:nor/>
                              </m:rPr>
                              <a:rPr lang="pt-BR" sz="1800" baseline="-25000" dirty="0"/>
                              <m:t>j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   ≥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1/2</m:t>
                        </m:r>
                      </m:e>
                    </m:d>
                    <m:r>
                      <m:rPr>
                        <m:sty m:val="p"/>
                      </m:rPr>
                      <a:rPr lang="en-US" baseline="30000">
                        <a:latin typeface="Cambria Math"/>
                      </a:rPr>
                      <m:t>n</m:t>
                    </m:r>
                    <m:r>
                      <a:rPr lang="en-US" i="1">
                        <a:latin typeface="Cambria Math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(1/2)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(1/2)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 baseline="30000">
                            <a:latin typeface="Cambria Math"/>
                          </a:rPr>
                          <m:t>0.5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  ≥ </a:t>
                </a:r>
                <a:r>
                  <a:rPr lang="en-US" sz="2800" dirty="0"/>
                  <a:t> </a:t>
                </a:r>
                <a:r>
                  <a:rPr lang="en-US" sz="2600" dirty="0"/>
                  <a:t>(c/n</a:t>
                </a:r>
                <a:r>
                  <a:rPr lang="en-US" sz="2600" baseline="30000" dirty="0"/>
                  <a:t>0.5</a:t>
                </a:r>
                <a:r>
                  <a:rPr lang="en-US" sz="2600" dirty="0" smtClean="0"/>
                  <a:t>)</a:t>
                </a:r>
                <a:r>
                  <a:rPr lang="pt-BR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(1/2)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pt-BR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/>
                          </a:rPr>
                          <m:t>𝑗</m:t>
                        </m:r>
                        <m:r>
                          <a:rPr lang="pt-BR" sz="2600" i="1">
                            <a:latin typeface="Cambria Math"/>
                          </a:rPr>
                          <m:t>=</m:t>
                        </m:r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pt-BR" sz="2600" i="1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t-BR" sz="26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/>
                                  </a:rPr>
                                  <m:t>𝑗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(1/2)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(1)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 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 smtClean="0"/>
                  <a:t>               = (c/n</a:t>
                </a:r>
                <a:r>
                  <a:rPr lang="en-US" sz="2600" baseline="30000" dirty="0" smtClean="0"/>
                  <a:t>0.5</a:t>
                </a:r>
                <a:r>
                  <a:rPr lang="en-US" sz="2600" dirty="0" smtClean="0"/>
                  <a:t>)(1/2)</a:t>
                </a:r>
                <a:r>
                  <a:rPr lang="en-US" sz="2600" baseline="30000" dirty="0" smtClean="0"/>
                  <a:t>n </a:t>
                </a:r>
                <a:r>
                  <a:rPr lang="en-US" sz="2600" dirty="0" smtClean="0"/>
                  <a:t> (3/2)</a:t>
                </a:r>
                <a:r>
                  <a:rPr lang="en-US" sz="2600" baseline="30000" dirty="0" smtClean="0"/>
                  <a:t>n</a:t>
                </a:r>
                <a:r>
                  <a:rPr lang="en-US" sz="2600" dirty="0" smtClean="0"/>
                  <a:t> = </a:t>
                </a:r>
                <a:r>
                  <a:rPr lang="en-US" dirty="0" smtClean="0"/>
                  <a:t>(c/n</a:t>
                </a:r>
                <a:r>
                  <a:rPr lang="en-US" baseline="30000" dirty="0" smtClean="0"/>
                  <a:t>0.5</a:t>
                </a:r>
                <a:r>
                  <a:rPr lang="en-US" dirty="0" smtClean="0"/>
                  <a:t>)(3/4)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  <m:r>
                          <a:rPr lang="pt-BR" sz="2200" i="1">
                            <a:latin typeface="Cambria Math"/>
                          </a:rPr>
                          <m:t>=</m:t>
                        </m:r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pt-BR" sz="2200" i="1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t-BR" sz="2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2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/>
                                  </a:rPr>
                                  <m:t>𝑗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(1/2)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sz="22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(1)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 smtClean="0"/>
                  <a:t> </a:t>
                </a: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524000"/>
                <a:ext cx="8229600" cy="4909474"/>
              </a:xfrm>
              <a:blipFill rotWithShape="1">
                <a:blip r:embed="rId3"/>
                <a:stretch>
                  <a:fillRect l="-963" t="-136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915278" y="5405480"/>
            <a:ext cx="3139709" cy="13432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q ≥ </a:t>
            </a:r>
            <a:r>
              <a:rPr lang="en-US" sz="3200" dirty="0">
                <a:solidFill>
                  <a:schemeClr val="tx1"/>
                </a:solidFill>
              </a:rPr>
              <a:t>(c/n</a:t>
            </a:r>
            <a:r>
              <a:rPr lang="en-US" sz="3200" baseline="30000" dirty="0">
                <a:solidFill>
                  <a:schemeClr val="tx1"/>
                </a:solidFill>
              </a:rPr>
              <a:t>0.5</a:t>
            </a:r>
            <a:r>
              <a:rPr lang="en-US" sz="3200" dirty="0">
                <a:solidFill>
                  <a:schemeClr val="tx1"/>
                </a:solidFill>
              </a:rPr>
              <a:t>)(3/4)</a:t>
            </a:r>
            <a:r>
              <a:rPr lang="en-US" sz="3200" baseline="30000" dirty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 for 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0" y="1676643"/>
            <a:ext cx="7851532" cy="472415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If </a:t>
            </a:r>
            <a:r>
              <a:rPr lang="en-US" sz="3200" i="1" dirty="0" smtClean="0"/>
              <a:t>S</a:t>
            </a:r>
            <a:r>
              <a:rPr lang="en-US" sz="3200" dirty="0" smtClean="0"/>
              <a:t> is satisfiable, then with probability </a:t>
            </a:r>
            <a:r>
              <a:rPr lang="pt-BR" sz="3200" dirty="0" smtClean="0"/>
              <a:t>≥ </a:t>
            </a:r>
            <a:r>
              <a:rPr lang="en-US" sz="3200" dirty="0" smtClean="0"/>
              <a:t>(</a:t>
            </a:r>
            <a:r>
              <a:rPr lang="en-US" sz="3200" i="1" dirty="0" smtClean="0"/>
              <a:t>c</a:t>
            </a:r>
            <a:r>
              <a:rPr lang="en-US" sz="3200" dirty="0" smtClean="0"/>
              <a:t>/</a:t>
            </a:r>
            <a:r>
              <a:rPr lang="en-US" sz="3200" i="1" dirty="0" smtClean="0"/>
              <a:t>n</a:t>
            </a:r>
            <a:r>
              <a:rPr lang="en-US" sz="3200" baseline="30000" dirty="0" smtClean="0"/>
              <a:t>0.5</a:t>
            </a:r>
            <a:r>
              <a:rPr lang="en-US" sz="3200" dirty="0" smtClean="0"/>
              <a:t>)(3/4)</a:t>
            </a:r>
            <a:r>
              <a:rPr lang="en-US" sz="3200" i="1" baseline="30000" dirty="0" smtClean="0"/>
              <a:t>n</a:t>
            </a:r>
            <a:r>
              <a:rPr lang="en-US" sz="3200" dirty="0" smtClean="0"/>
              <a:t> we obtain a satisfying assignment</a:t>
            </a:r>
          </a:p>
          <a:p>
            <a:r>
              <a:rPr lang="en-US" sz="3200" dirty="0" smtClean="0"/>
              <a:t>Assuming a satisfying assignment exists</a:t>
            </a:r>
          </a:p>
          <a:p>
            <a:pPr lvl="1"/>
            <a:r>
              <a:rPr lang="en-US" sz="3000" dirty="0" smtClean="0"/>
              <a:t>The number of random assignments the process tries before finding a satisfying assignment is a geometric random variable with parameter </a:t>
            </a:r>
            <a:r>
              <a:rPr lang="en-US" sz="3000" i="1" dirty="0" smtClean="0"/>
              <a:t>q</a:t>
            </a:r>
          </a:p>
          <a:p>
            <a:pPr lvl="1"/>
            <a:r>
              <a:rPr lang="en-US" sz="3000" dirty="0" smtClean="0"/>
              <a:t>The expected number of assignments tried is 1/</a:t>
            </a:r>
            <a:r>
              <a:rPr lang="en-US" sz="3000" i="1" dirty="0" smtClean="0"/>
              <a:t>q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499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for the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090"/>
            <a:ext cx="8088923" cy="4056062"/>
          </a:xfrm>
        </p:spPr>
        <p:txBody>
          <a:bodyPr/>
          <a:lstStyle/>
          <a:p>
            <a:r>
              <a:rPr lang="en-US" sz="3200" dirty="0" smtClean="0"/>
              <a:t>The expected number of steps until a solution is found is bounded by </a:t>
            </a:r>
            <a:r>
              <a:rPr lang="en-US" sz="3200" b="1" dirty="0" smtClean="0"/>
              <a:t>O(n</a:t>
            </a:r>
            <a:r>
              <a:rPr lang="en-US" sz="3200" b="1" baseline="30000" dirty="0" smtClean="0"/>
              <a:t>3/2</a:t>
            </a:r>
            <a:r>
              <a:rPr lang="en-US" sz="3200" b="1" dirty="0" smtClean="0"/>
              <a:t> (4/3)</a:t>
            </a:r>
            <a:r>
              <a:rPr lang="en-US" sz="3200" b="1" baseline="30000" dirty="0" smtClean="0"/>
              <a:t>n</a:t>
            </a:r>
            <a:r>
              <a:rPr lang="en-US" sz="3200" b="1" dirty="0" smtClean="0"/>
              <a:t>)</a:t>
            </a:r>
          </a:p>
          <a:p>
            <a:pPr lvl="1"/>
            <a:r>
              <a:rPr lang="en-US" sz="2800" dirty="0" smtClean="0"/>
              <a:t>Less than O(2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47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Satisfiability: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69" y="1647218"/>
            <a:ext cx="8053754" cy="4850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Boolean Satisfiability problem: Given a boolean formula </a:t>
            </a:r>
            <a:r>
              <a:rPr lang="en-US" sz="2800" i="1" dirty="0" smtClean="0"/>
              <a:t>S</a:t>
            </a:r>
            <a:r>
              <a:rPr lang="en-US" sz="2800" b="1" i="1" dirty="0" smtClean="0"/>
              <a:t>,  </a:t>
            </a:r>
            <a:r>
              <a:rPr lang="en-US" sz="2800" dirty="0" smtClean="0"/>
              <a:t>find an assignment to the variables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x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 such that </a:t>
            </a:r>
            <a:r>
              <a:rPr lang="en-US" sz="2800" i="1" dirty="0" smtClean="0"/>
              <a:t>S(x</a:t>
            </a:r>
            <a:r>
              <a:rPr lang="en-US" sz="2800" i="1" baseline="-25000" dirty="0" smtClean="0"/>
              <a:t>1</a:t>
            </a:r>
            <a:r>
              <a:rPr lang="en-US" sz="2800" i="1" dirty="0"/>
              <a:t>, x</a:t>
            </a:r>
            <a:r>
              <a:rPr lang="en-US" sz="2800" i="1" baseline="-25000" dirty="0"/>
              <a:t>2</a:t>
            </a:r>
            <a:r>
              <a:rPr lang="en-US" sz="2800" i="1" dirty="0"/>
              <a:t>, …,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n</a:t>
            </a:r>
            <a:r>
              <a:rPr lang="en-US" sz="2800" i="1" dirty="0" smtClean="0"/>
              <a:t>) </a:t>
            </a:r>
            <a:r>
              <a:rPr lang="en-US" sz="2800" dirty="0" smtClean="0"/>
              <a:t>= TRUE or prove that no such assignment exists</a:t>
            </a:r>
          </a:p>
          <a:p>
            <a:r>
              <a:rPr lang="en-US" sz="2800" dirty="0" smtClean="0"/>
              <a:t>Two instances of the satisfiability problem</a:t>
            </a:r>
          </a:p>
          <a:p>
            <a:pPr lvl="1"/>
            <a:r>
              <a:rPr lang="en-US" sz="2400" dirty="0" smtClean="0"/>
              <a:t>2SAT: The clauses in the boolean formula </a:t>
            </a:r>
            <a:r>
              <a:rPr lang="en-US" sz="2400" b="1" i="1" dirty="0" smtClean="0"/>
              <a:t>S </a:t>
            </a:r>
            <a:r>
              <a:rPr lang="en-US" sz="2400" dirty="0" smtClean="0"/>
              <a:t>contain exactly 2 literals. Expected number of iterations to reach a conclusion –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3SAT: </a:t>
            </a:r>
            <a:r>
              <a:rPr lang="en-US" sz="2400" dirty="0"/>
              <a:t>The clauses in the boolean formula </a:t>
            </a:r>
            <a:r>
              <a:rPr lang="en-US" sz="2400" b="1" i="1" dirty="0" smtClean="0"/>
              <a:t>S </a:t>
            </a:r>
            <a:r>
              <a:rPr lang="en-US" sz="2400" dirty="0"/>
              <a:t>contain exactly </a:t>
            </a:r>
            <a:r>
              <a:rPr lang="en-US" sz="2400" dirty="0" smtClean="0"/>
              <a:t>3 </a:t>
            </a:r>
            <a:r>
              <a:rPr lang="en-US" sz="2400" dirty="0"/>
              <a:t>literals. Expected number of iterations to reach a conclusion – O</a:t>
            </a:r>
            <a:r>
              <a:rPr lang="en-US" sz="2400" dirty="0" smtClean="0"/>
              <a:t>((1.3334)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36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3 – Card Shuffling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Setup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1361" y="3352073"/>
            <a:ext cx="8104719" cy="2452510"/>
            <a:chOff x="471361" y="3352073"/>
            <a:chExt cx="8104719" cy="24525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270048" y="4582911"/>
              <a:ext cx="654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471361" y="535052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1361" y="516794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5686" y="558135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16674" y="3967491"/>
              <a:ext cx="707033" cy="6154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774950" y="3522293"/>
              <a:ext cx="801130" cy="4451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65442" y="4255560"/>
              <a:ext cx="235679" cy="327351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055637" y="4438877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67446" y="4433081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70880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787408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703936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07369" y="4433081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58432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301121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65322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093680" y="4793116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20698" y="4838629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24753" y="4833116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w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720698" y="3771082"/>
              <a:ext cx="254500" cy="679144"/>
              <a:chOff x="3720698" y="3771082"/>
              <a:chExt cx="254500" cy="679144"/>
            </a:xfrm>
            <a:solidFill>
              <a:schemeClr val="accent2"/>
            </a:solidFill>
          </p:grpSpPr>
          <p:sp>
            <p:nvSpPr>
              <p:cNvPr id="32" name="Oval 31"/>
              <p:cNvSpPr/>
              <p:nvPr/>
            </p:nvSpPr>
            <p:spPr>
              <a:xfrm>
                <a:off x="3720698" y="3771082"/>
                <a:ext cx="246557" cy="196409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2" idx="4"/>
              </p:cNvCxnSpPr>
              <p:nvPr/>
            </p:nvCxnSpPr>
            <p:spPr>
              <a:xfrm>
                <a:off x="3843977" y="3967491"/>
                <a:ext cx="7943" cy="325605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2" idx="4"/>
              </p:cNvCxnSpPr>
              <p:nvPr/>
            </p:nvCxnSpPr>
            <p:spPr>
              <a:xfrm flipH="1">
                <a:off x="3720698" y="3967491"/>
                <a:ext cx="123279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2" idx="4"/>
              </p:cNvCxnSpPr>
              <p:nvPr/>
            </p:nvCxnSpPr>
            <p:spPr>
              <a:xfrm>
                <a:off x="3843977" y="3967491"/>
                <a:ext cx="123278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728641" y="4293096"/>
                <a:ext cx="123279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851920" y="4293096"/>
                <a:ext cx="123278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3548271" y="3352073"/>
              <a:ext cx="654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Alex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7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Card Shuffling Problem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461" y="1471368"/>
            <a:ext cx="8203224" cy="4990978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We are given a deck of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 cards</a:t>
            </a:r>
          </a:p>
          <a:p>
            <a:r>
              <a:rPr lang="en-US" altLang="zh-CN" dirty="0" smtClean="0"/>
              <a:t>We want to completely shuffle them</a:t>
            </a:r>
          </a:p>
          <a:p>
            <a:pPr lvl="1"/>
            <a:r>
              <a:rPr lang="en-US" altLang="zh-CN" sz="2000" dirty="0" smtClean="0"/>
              <a:t>Mathematically: 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we want to sample from the </a:t>
            </a:r>
            <a:r>
              <a:rPr lang="en-US" altLang="zh-CN" sz="2000" b="1" dirty="0" smtClean="0"/>
              <a:t>uniform distribution</a:t>
            </a:r>
            <a:r>
              <a:rPr lang="en-US" altLang="zh-CN" sz="2000" dirty="0" smtClean="0"/>
              <a:t> over the space of all </a:t>
            </a:r>
            <a:r>
              <a:rPr lang="en-US" altLang="zh-CN" sz="2000" i="1" dirty="0" smtClean="0"/>
              <a:t>k</a:t>
            </a:r>
            <a:r>
              <a:rPr lang="en-US" altLang="zh-CN" sz="2000" dirty="0" smtClean="0"/>
              <a:t>! permutations of the deck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Key questions</a:t>
            </a:r>
            <a:r>
              <a:rPr lang="en-US" altLang="zh-CN" sz="2800" dirty="0" smtClean="0"/>
              <a:t>:</a:t>
            </a:r>
          </a:p>
          <a:p>
            <a:pPr lvl="1"/>
            <a:r>
              <a:rPr lang="en-US" altLang="zh-CN" sz="2000" dirty="0" smtClean="0"/>
              <a:t>Q1: Using some kind of shuffle move, is it possible to completely shuffle one deck of cards?</a:t>
            </a:r>
          </a:p>
          <a:p>
            <a:pPr lvl="1"/>
            <a:r>
              <a:rPr lang="en-US" altLang="zh-CN" sz="2000" dirty="0" smtClean="0"/>
              <a:t>Q2: How many moves are sufficient to get a uniformly random deck of cards?</a:t>
            </a:r>
          </a:p>
          <a:p>
            <a:pPr lvl="2"/>
            <a:r>
              <a:rPr lang="en-US" altLang="zh-CN" dirty="0" smtClean="0"/>
              <a:t>Depends on how we shuffle the cards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42613" y="3368958"/>
            <a:ext cx="3936864" cy="660392"/>
            <a:chOff x="4895010" y="3505937"/>
            <a:chExt cx="3936864" cy="660392"/>
          </a:xfrm>
        </p:grpSpPr>
        <p:sp>
          <p:nvSpPr>
            <p:cNvPr id="5" name="TextBox 4"/>
            <p:cNvSpPr txBox="1"/>
            <p:nvPr/>
          </p:nvSpPr>
          <p:spPr>
            <a:xfrm>
              <a:off x="4895010" y="3505937"/>
              <a:ext cx="1014292" cy="64633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 deck of cards</a:t>
              </a:r>
              <a:endParaRPr lang="zh-CN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17582" y="3505937"/>
              <a:ext cx="1014292" cy="64633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Shuffled Cards</a:t>
              </a:r>
              <a:endParaRPr lang="zh-CN" altLang="en-US" dirty="0"/>
            </a:p>
          </p:txBody>
        </p:sp>
        <p:cxnSp>
          <p:nvCxnSpPr>
            <p:cNvPr id="8" name="直接箭头连接符 7"/>
            <p:cNvCxnSpPr>
              <a:stCxn id="5" idx="3"/>
              <a:endCxn id="6" idx="1"/>
            </p:cNvCxnSpPr>
            <p:nvPr/>
          </p:nvCxnSpPr>
          <p:spPr>
            <a:xfrm>
              <a:off x="5909302" y="3829103"/>
              <a:ext cx="19082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162874" y="3519998"/>
              <a:ext cx="14362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 number of </a:t>
              </a:r>
            </a:p>
            <a:p>
              <a:r>
                <a:rPr lang="en-US" altLang="zh-CN" dirty="0" smtClean="0"/>
                <a:t>shuffle moves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467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Card Shuffling – Shuffle Moves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0292" y="1512277"/>
            <a:ext cx="8185639" cy="498523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Shuffle Moves</a:t>
            </a:r>
          </a:p>
          <a:p>
            <a:pPr lvl="1"/>
            <a:r>
              <a:rPr lang="en-US" altLang="zh-CN" sz="2800" dirty="0"/>
              <a:t>Top in at random</a:t>
            </a:r>
          </a:p>
          <a:p>
            <a:pPr lvl="1"/>
            <a:r>
              <a:rPr lang="en-US" altLang="zh-CN" sz="2800" dirty="0"/>
              <a:t>Random transpositions</a:t>
            </a:r>
          </a:p>
          <a:p>
            <a:pPr lvl="1"/>
            <a:r>
              <a:rPr lang="en-US" altLang="zh-CN" sz="2800" dirty="0"/>
              <a:t>Riffle shuffle</a:t>
            </a:r>
            <a:endParaRPr lang="zh-CN" altLang="en-US" sz="2800" dirty="0"/>
          </a:p>
          <a:p>
            <a:r>
              <a:rPr lang="en-US" altLang="zh-CN" sz="3200" dirty="0" smtClean="0"/>
              <a:t>We can model them using </a:t>
            </a:r>
            <a:r>
              <a:rPr lang="en-US" altLang="zh-CN" sz="3200" dirty="0"/>
              <a:t>M</a:t>
            </a:r>
            <a:r>
              <a:rPr lang="en-US" altLang="zh-CN" sz="3200" dirty="0" smtClean="0"/>
              <a:t>arkov chains</a:t>
            </a:r>
          </a:p>
          <a:p>
            <a:pPr lvl="1"/>
            <a:r>
              <a:rPr lang="en-US" altLang="zh-CN" sz="2800" dirty="0" smtClean="0"/>
              <a:t>Each state is a permutation of cards</a:t>
            </a:r>
          </a:p>
          <a:p>
            <a:pPr lvl="1"/>
            <a:r>
              <a:rPr lang="en-US" altLang="zh-CN" sz="2800" dirty="0" smtClean="0"/>
              <a:t>The transitions depend on the shuffle moves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32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Card Shuffling – Markov Chain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A 3-card example (top-in-at-random)</a:t>
            </a:r>
            <a:endParaRPr lang="zh-CN" alt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2771800" y="2970412"/>
            <a:ext cx="5760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C1</a:t>
            </a:r>
          </a:p>
          <a:p>
            <a:pPr algn="ctr"/>
            <a:r>
              <a:rPr lang="en-US" altLang="zh-CN" sz="2400" dirty="0" smtClean="0"/>
              <a:t>C2</a:t>
            </a:r>
          </a:p>
          <a:p>
            <a:pPr algn="ctr"/>
            <a:r>
              <a:rPr lang="en-US" altLang="zh-CN" sz="2400" dirty="0" smtClean="0"/>
              <a:t>C3</a:t>
            </a:r>
            <a:endParaRPr lang="zh-CN" alt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923928" y="2970412"/>
            <a:ext cx="5760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C2</a:t>
            </a:r>
          </a:p>
          <a:p>
            <a:pPr algn="ctr"/>
            <a:r>
              <a:rPr lang="en-US" altLang="zh-CN" sz="2400" dirty="0" smtClean="0"/>
              <a:t>C3</a:t>
            </a:r>
          </a:p>
          <a:p>
            <a:pPr algn="ctr"/>
            <a:r>
              <a:rPr lang="en-US" altLang="zh-CN" sz="2400" dirty="0" smtClean="0"/>
              <a:t>C1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76056" y="2970412"/>
            <a:ext cx="5760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C2</a:t>
            </a:r>
          </a:p>
          <a:p>
            <a:pPr algn="ctr"/>
            <a:r>
              <a:rPr lang="en-US" altLang="zh-CN" sz="2400" dirty="0" smtClean="0"/>
              <a:t>C1</a:t>
            </a:r>
          </a:p>
          <a:p>
            <a:pPr algn="ctr"/>
            <a:r>
              <a:rPr lang="en-US" altLang="zh-CN" sz="2400" dirty="0" smtClean="0"/>
              <a:t>C3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65450" y="4842620"/>
            <a:ext cx="5760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C3</a:t>
            </a:r>
          </a:p>
          <a:p>
            <a:pPr algn="ctr"/>
            <a:r>
              <a:rPr lang="en-US" altLang="zh-CN" sz="2400" dirty="0" smtClean="0"/>
              <a:t>C1</a:t>
            </a:r>
          </a:p>
          <a:p>
            <a:pPr algn="ctr"/>
            <a:r>
              <a:rPr lang="en-US" altLang="zh-CN" sz="2400" dirty="0" smtClean="0"/>
              <a:t>C2</a:t>
            </a:r>
            <a:endParaRPr lang="zh-CN" alt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917578" y="4842620"/>
            <a:ext cx="5760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C3</a:t>
            </a:r>
          </a:p>
          <a:p>
            <a:pPr algn="ctr"/>
            <a:r>
              <a:rPr lang="en-US" altLang="zh-CN" sz="2400" dirty="0" smtClean="0"/>
              <a:t>C2</a:t>
            </a:r>
          </a:p>
          <a:p>
            <a:pPr algn="ctr"/>
            <a:r>
              <a:rPr lang="en-US" altLang="zh-CN" sz="2400" dirty="0" smtClean="0"/>
              <a:t>C1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69706" y="4842620"/>
            <a:ext cx="5760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C1</a:t>
            </a:r>
          </a:p>
          <a:p>
            <a:pPr algn="ctr"/>
            <a:r>
              <a:rPr lang="en-US" altLang="zh-CN" sz="2400" dirty="0" smtClean="0"/>
              <a:t>C3</a:t>
            </a:r>
          </a:p>
          <a:p>
            <a:pPr algn="ctr"/>
            <a:r>
              <a:rPr lang="en-US" altLang="zh-CN" sz="2400" dirty="0" smtClean="0"/>
              <a:t>C2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2483769" y="2616722"/>
            <a:ext cx="712963" cy="360040"/>
            <a:chOff x="2483769" y="1779166"/>
            <a:chExt cx="712963" cy="360040"/>
          </a:xfrm>
        </p:grpSpPr>
        <p:grpSp>
          <p:nvGrpSpPr>
            <p:cNvPr id="53" name="组合 52"/>
            <p:cNvGrpSpPr/>
            <p:nvPr/>
          </p:nvGrpSpPr>
          <p:grpSpPr>
            <a:xfrm>
              <a:off x="2879471" y="1779166"/>
              <a:ext cx="317261" cy="360040"/>
              <a:chOff x="2929400" y="1844824"/>
              <a:chExt cx="235532" cy="288032"/>
            </a:xfrm>
          </p:grpSpPr>
          <p:sp>
            <p:nvSpPr>
              <p:cNvPr id="55" name="任意多边形 54"/>
              <p:cNvSpPr/>
              <p:nvPr/>
            </p:nvSpPr>
            <p:spPr>
              <a:xfrm>
                <a:off x="2929400" y="1844824"/>
                <a:ext cx="235532" cy="288032"/>
              </a:xfrm>
              <a:custGeom>
                <a:avLst/>
                <a:gdLst>
                  <a:gd name="connsiteX0" fmla="*/ 198209 w 365945"/>
                  <a:gd name="connsiteY0" fmla="*/ 327660 h 327660"/>
                  <a:gd name="connsiteX1" fmla="*/ 89 w 365945"/>
                  <a:gd name="connsiteY1" fmla="*/ 144780 h 327660"/>
                  <a:gd name="connsiteX2" fmla="*/ 175349 w 365945"/>
                  <a:gd name="connsiteY2" fmla="*/ 0 h 327660"/>
                  <a:gd name="connsiteX3" fmla="*/ 365849 w 365945"/>
                  <a:gd name="connsiteY3" fmla="*/ 144780 h 327660"/>
                  <a:gd name="connsiteX4" fmla="*/ 198209 w 365945"/>
                  <a:gd name="connsiteY4" fmla="*/ 327660 h 32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945" h="327660">
                    <a:moveTo>
                      <a:pt x="198209" y="327660"/>
                    </a:moveTo>
                    <a:cubicBezTo>
                      <a:pt x="137249" y="327660"/>
                      <a:pt x="3899" y="199390"/>
                      <a:pt x="89" y="144780"/>
                    </a:cubicBezTo>
                    <a:cubicBezTo>
                      <a:pt x="-3721" y="90170"/>
                      <a:pt x="114389" y="0"/>
                      <a:pt x="175349" y="0"/>
                    </a:cubicBezTo>
                    <a:cubicBezTo>
                      <a:pt x="236309" y="0"/>
                      <a:pt x="362039" y="88900"/>
                      <a:pt x="365849" y="144780"/>
                    </a:cubicBezTo>
                    <a:cubicBezTo>
                      <a:pt x="369659" y="200660"/>
                      <a:pt x="259169" y="327660"/>
                      <a:pt x="198209" y="32766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rot="235936">
                <a:off x="3100994" y="2056031"/>
                <a:ext cx="61912" cy="65961"/>
              </a:xfrm>
              <a:custGeom>
                <a:avLst/>
                <a:gdLst>
                  <a:gd name="connsiteX0" fmla="*/ 0 w 61912"/>
                  <a:gd name="connsiteY0" fmla="*/ 0 h 21784"/>
                  <a:gd name="connsiteX1" fmla="*/ 2381 w 61912"/>
                  <a:gd name="connsiteY1" fmla="*/ 14288 h 21784"/>
                  <a:gd name="connsiteX2" fmla="*/ 4762 w 61912"/>
                  <a:gd name="connsiteY2" fmla="*/ 21431 h 21784"/>
                  <a:gd name="connsiteX3" fmla="*/ 21431 w 61912"/>
                  <a:gd name="connsiteY3" fmla="*/ 19050 h 21784"/>
                  <a:gd name="connsiteX4" fmla="*/ 42862 w 61912"/>
                  <a:gd name="connsiteY4" fmla="*/ 11906 h 21784"/>
                  <a:gd name="connsiteX5" fmla="*/ 50006 w 61912"/>
                  <a:gd name="connsiteY5" fmla="*/ 9525 h 21784"/>
                  <a:gd name="connsiteX6" fmla="*/ 57150 w 61912"/>
                  <a:gd name="connsiteY6" fmla="*/ 7144 h 21784"/>
                  <a:gd name="connsiteX7" fmla="*/ 61912 w 61912"/>
                  <a:gd name="connsiteY7" fmla="*/ 7144 h 2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" h="21784">
                    <a:moveTo>
                      <a:pt x="0" y="0"/>
                    </a:moveTo>
                    <a:cubicBezTo>
                      <a:pt x="794" y="4763"/>
                      <a:pt x="1334" y="9575"/>
                      <a:pt x="2381" y="14288"/>
                    </a:cubicBezTo>
                    <a:cubicBezTo>
                      <a:pt x="2925" y="16738"/>
                      <a:pt x="2327" y="20822"/>
                      <a:pt x="4762" y="21431"/>
                    </a:cubicBezTo>
                    <a:cubicBezTo>
                      <a:pt x="10207" y="22792"/>
                      <a:pt x="15875" y="19844"/>
                      <a:pt x="21431" y="19050"/>
                    </a:cubicBezTo>
                    <a:lnTo>
                      <a:pt x="42862" y="11906"/>
                    </a:lnTo>
                    <a:lnTo>
                      <a:pt x="50006" y="9525"/>
                    </a:lnTo>
                    <a:cubicBezTo>
                      <a:pt x="52387" y="8731"/>
                      <a:pt x="54640" y="7144"/>
                      <a:pt x="57150" y="7144"/>
                    </a:cubicBezTo>
                    <a:lnTo>
                      <a:pt x="61912" y="7144"/>
                    </a:lnTo>
                  </a:path>
                </a:pathLst>
              </a:cu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2483769" y="1836075"/>
              <a:ext cx="3835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1/3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66182" y="2427065"/>
            <a:ext cx="1152128" cy="557381"/>
            <a:chOff x="3066182" y="1589509"/>
            <a:chExt cx="1152128" cy="557381"/>
          </a:xfrm>
        </p:grpSpPr>
        <p:cxnSp>
          <p:nvCxnSpPr>
            <p:cNvPr id="58" name="曲线连接符 57"/>
            <p:cNvCxnSpPr>
              <a:stCxn id="46" idx="0"/>
              <a:endCxn id="47" idx="0"/>
            </p:cNvCxnSpPr>
            <p:nvPr/>
          </p:nvCxnSpPr>
          <p:spPr>
            <a:xfrm rot="5400000" flipH="1" flipV="1">
              <a:off x="3635896" y="1564476"/>
              <a:ext cx="12700" cy="1152128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361224" y="1589509"/>
              <a:ext cx="3835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1/3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066182" y="2427410"/>
            <a:ext cx="2304256" cy="557036"/>
            <a:chOff x="3066182" y="1589854"/>
            <a:chExt cx="2304256" cy="557036"/>
          </a:xfrm>
        </p:grpSpPr>
        <p:cxnSp>
          <p:nvCxnSpPr>
            <p:cNvPr id="61" name="曲线连接符 60"/>
            <p:cNvCxnSpPr>
              <a:stCxn id="46" idx="0"/>
              <a:endCxn id="48" idx="0"/>
            </p:cNvCxnSpPr>
            <p:nvPr/>
          </p:nvCxnSpPr>
          <p:spPr>
            <a:xfrm rot="5400000" flipH="1" flipV="1">
              <a:off x="4211960" y="988412"/>
              <a:ext cx="12700" cy="2304256"/>
            </a:xfrm>
            <a:prstGeom prst="curvedConnector3">
              <a:avLst>
                <a:gd name="adj1" fmla="val 1800000"/>
              </a:avLst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211960" y="1589854"/>
              <a:ext cx="3835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1/3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27953" y="2616722"/>
            <a:ext cx="317261" cy="360040"/>
            <a:chOff x="2929400" y="1844824"/>
            <a:chExt cx="235532" cy="288032"/>
          </a:xfrm>
        </p:grpSpPr>
        <p:sp>
          <p:nvSpPr>
            <p:cNvPr id="64" name="任意多边形 63"/>
            <p:cNvSpPr/>
            <p:nvPr/>
          </p:nvSpPr>
          <p:spPr>
            <a:xfrm>
              <a:off x="2929400" y="1844824"/>
              <a:ext cx="235532" cy="288032"/>
            </a:xfrm>
            <a:custGeom>
              <a:avLst/>
              <a:gdLst>
                <a:gd name="connsiteX0" fmla="*/ 198209 w 365945"/>
                <a:gd name="connsiteY0" fmla="*/ 327660 h 327660"/>
                <a:gd name="connsiteX1" fmla="*/ 89 w 365945"/>
                <a:gd name="connsiteY1" fmla="*/ 144780 h 327660"/>
                <a:gd name="connsiteX2" fmla="*/ 175349 w 365945"/>
                <a:gd name="connsiteY2" fmla="*/ 0 h 327660"/>
                <a:gd name="connsiteX3" fmla="*/ 365849 w 365945"/>
                <a:gd name="connsiteY3" fmla="*/ 144780 h 327660"/>
                <a:gd name="connsiteX4" fmla="*/ 198209 w 365945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45" h="327660">
                  <a:moveTo>
                    <a:pt x="198209" y="327660"/>
                  </a:moveTo>
                  <a:cubicBezTo>
                    <a:pt x="137249" y="327660"/>
                    <a:pt x="3899" y="199390"/>
                    <a:pt x="89" y="144780"/>
                  </a:cubicBezTo>
                  <a:cubicBezTo>
                    <a:pt x="-3721" y="90170"/>
                    <a:pt x="114389" y="0"/>
                    <a:pt x="175349" y="0"/>
                  </a:cubicBezTo>
                  <a:cubicBezTo>
                    <a:pt x="236309" y="0"/>
                    <a:pt x="362039" y="88900"/>
                    <a:pt x="365849" y="144780"/>
                  </a:cubicBezTo>
                  <a:cubicBezTo>
                    <a:pt x="369659" y="200660"/>
                    <a:pt x="259169" y="327660"/>
                    <a:pt x="198209" y="32766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5" name="任意多边形 64"/>
            <p:cNvSpPr/>
            <p:nvPr/>
          </p:nvSpPr>
          <p:spPr>
            <a:xfrm rot="235936">
              <a:off x="3100994" y="2056031"/>
              <a:ext cx="61912" cy="65961"/>
            </a:xfrm>
            <a:custGeom>
              <a:avLst/>
              <a:gdLst>
                <a:gd name="connsiteX0" fmla="*/ 0 w 61912"/>
                <a:gd name="connsiteY0" fmla="*/ 0 h 21784"/>
                <a:gd name="connsiteX1" fmla="*/ 2381 w 61912"/>
                <a:gd name="connsiteY1" fmla="*/ 14288 h 21784"/>
                <a:gd name="connsiteX2" fmla="*/ 4762 w 61912"/>
                <a:gd name="connsiteY2" fmla="*/ 21431 h 21784"/>
                <a:gd name="connsiteX3" fmla="*/ 21431 w 61912"/>
                <a:gd name="connsiteY3" fmla="*/ 19050 h 21784"/>
                <a:gd name="connsiteX4" fmla="*/ 42862 w 61912"/>
                <a:gd name="connsiteY4" fmla="*/ 11906 h 21784"/>
                <a:gd name="connsiteX5" fmla="*/ 50006 w 61912"/>
                <a:gd name="connsiteY5" fmla="*/ 9525 h 21784"/>
                <a:gd name="connsiteX6" fmla="*/ 57150 w 61912"/>
                <a:gd name="connsiteY6" fmla="*/ 7144 h 21784"/>
                <a:gd name="connsiteX7" fmla="*/ 61912 w 61912"/>
                <a:gd name="connsiteY7" fmla="*/ 7144 h 2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" h="21784">
                  <a:moveTo>
                    <a:pt x="0" y="0"/>
                  </a:moveTo>
                  <a:cubicBezTo>
                    <a:pt x="794" y="4763"/>
                    <a:pt x="1334" y="9575"/>
                    <a:pt x="2381" y="14288"/>
                  </a:cubicBezTo>
                  <a:cubicBezTo>
                    <a:pt x="2925" y="16738"/>
                    <a:pt x="2327" y="20822"/>
                    <a:pt x="4762" y="21431"/>
                  </a:cubicBezTo>
                  <a:cubicBezTo>
                    <a:pt x="10207" y="22792"/>
                    <a:pt x="15875" y="19844"/>
                    <a:pt x="21431" y="19050"/>
                  </a:cubicBezTo>
                  <a:lnTo>
                    <a:pt x="42862" y="11906"/>
                  </a:lnTo>
                  <a:lnTo>
                    <a:pt x="50006" y="9525"/>
                  </a:lnTo>
                  <a:cubicBezTo>
                    <a:pt x="52387" y="8731"/>
                    <a:pt x="54640" y="7144"/>
                    <a:pt x="57150" y="7144"/>
                  </a:cubicBezTo>
                  <a:lnTo>
                    <a:pt x="61912" y="7144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66" name="曲线连接符 65"/>
          <p:cNvCxnSpPr>
            <a:stCxn id="47" idx="3"/>
            <a:endCxn id="50" idx="3"/>
          </p:cNvCxnSpPr>
          <p:nvPr/>
        </p:nvCxnSpPr>
        <p:spPr>
          <a:xfrm flipH="1">
            <a:off x="4493642" y="3570577"/>
            <a:ext cx="6350" cy="1872208"/>
          </a:xfrm>
          <a:prstGeom prst="curvedConnector3">
            <a:avLst>
              <a:gd name="adj1" fmla="val -360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曲线连接符 66"/>
          <p:cNvCxnSpPr>
            <a:stCxn id="48" idx="3"/>
            <a:endCxn id="51" idx="3"/>
          </p:cNvCxnSpPr>
          <p:nvPr/>
        </p:nvCxnSpPr>
        <p:spPr>
          <a:xfrm flipH="1">
            <a:off x="5645770" y="3570577"/>
            <a:ext cx="6350" cy="1872208"/>
          </a:xfrm>
          <a:prstGeom prst="curvedConnector3">
            <a:avLst>
              <a:gd name="adj1" fmla="val -360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曲线连接符 67"/>
          <p:cNvCxnSpPr>
            <a:stCxn id="48" idx="2"/>
            <a:endCxn id="46" idx="2"/>
          </p:cNvCxnSpPr>
          <p:nvPr/>
        </p:nvCxnSpPr>
        <p:spPr>
          <a:xfrm rot="5400000">
            <a:off x="4211960" y="3018613"/>
            <a:ext cx="12700" cy="2304256"/>
          </a:xfrm>
          <a:prstGeom prst="curvedConnector3">
            <a:avLst>
              <a:gd name="adj1" fmla="val 180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5199107" y="2605911"/>
            <a:ext cx="317261" cy="361742"/>
            <a:chOff x="2929400" y="1844824"/>
            <a:chExt cx="235532" cy="289393"/>
          </a:xfrm>
        </p:grpSpPr>
        <p:sp>
          <p:nvSpPr>
            <p:cNvPr id="70" name="任意多边形 69"/>
            <p:cNvSpPr/>
            <p:nvPr/>
          </p:nvSpPr>
          <p:spPr>
            <a:xfrm>
              <a:off x="2929400" y="1844824"/>
              <a:ext cx="235532" cy="288032"/>
            </a:xfrm>
            <a:custGeom>
              <a:avLst/>
              <a:gdLst>
                <a:gd name="connsiteX0" fmla="*/ 198209 w 365945"/>
                <a:gd name="connsiteY0" fmla="*/ 327660 h 327660"/>
                <a:gd name="connsiteX1" fmla="*/ 89 w 365945"/>
                <a:gd name="connsiteY1" fmla="*/ 144780 h 327660"/>
                <a:gd name="connsiteX2" fmla="*/ 175349 w 365945"/>
                <a:gd name="connsiteY2" fmla="*/ 0 h 327660"/>
                <a:gd name="connsiteX3" fmla="*/ 365849 w 365945"/>
                <a:gd name="connsiteY3" fmla="*/ 144780 h 327660"/>
                <a:gd name="connsiteX4" fmla="*/ 198209 w 365945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45" h="327660">
                  <a:moveTo>
                    <a:pt x="198209" y="327660"/>
                  </a:moveTo>
                  <a:cubicBezTo>
                    <a:pt x="137249" y="327660"/>
                    <a:pt x="3899" y="199390"/>
                    <a:pt x="89" y="144780"/>
                  </a:cubicBezTo>
                  <a:cubicBezTo>
                    <a:pt x="-3721" y="90170"/>
                    <a:pt x="114389" y="0"/>
                    <a:pt x="175349" y="0"/>
                  </a:cubicBezTo>
                  <a:cubicBezTo>
                    <a:pt x="236309" y="0"/>
                    <a:pt x="362039" y="88900"/>
                    <a:pt x="365849" y="144780"/>
                  </a:cubicBezTo>
                  <a:cubicBezTo>
                    <a:pt x="369659" y="200660"/>
                    <a:pt x="259169" y="327660"/>
                    <a:pt x="198209" y="32766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1" name="任意多边形 70"/>
            <p:cNvSpPr/>
            <p:nvPr/>
          </p:nvSpPr>
          <p:spPr>
            <a:xfrm rot="235936">
              <a:off x="3077071" y="2068256"/>
              <a:ext cx="61912" cy="65961"/>
            </a:xfrm>
            <a:custGeom>
              <a:avLst/>
              <a:gdLst>
                <a:gd name="connsiteX0" fmla="*/ 0 w 61912"/>
                <a:gd name="connsiteY0" fmla="*/ 0 h 21784"/>
                <a:gd name="connsiteX1" fmla="*/ 2381 w 61912"/>
                <a:gd name="connsiteY1" fmla="*/ 14288 h 21784"/>
                <a:gd name="connsiteX2" fmla="*/ 4762 w 61912"/>
                <a:gd name="connsiteY2" fmla="*/ 21431 h 21784"/>
                <a:gd name="connsiteX3" fmla="*/ 21431 w 61912"/>
                <a:gd name="connsiteY3" fmla="*/ 19050 h 21784"/>
                <a:gd name="connsiteX4" fmla="*/ 42862 w 61912"/>
                <a:gd name="connsiteY4" fmla="*/ 11906 h 21784"/>
                <a:gd name="connsiteX5" fmla="*/ 50006 w 61912"/>
                <a:gd name="connsiteY5" fmla="*/ 9525 h 21784"/>
                <a:gd name="connsiteX6" fmla="*/ 57150 w 61912"/>
                <a:gd name="connsiteY6" fmla="*/ 7144 h 21784"/>
                <a:gd name="connsiteX7" fmla="*/ 61912 w 61912"/>
                <a:gd name="connsiteY7" fmla="*/ 7144 h 2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" h="21784">
                  <a:moveTo>
                    <a:pt x="0" y="0"/>
                  </a:moveTo>
                  <a:cubicBezTo>
                    <a:pt x="794" y="4763"/>
                    <a:pt x="1334" y="9575"/>
                    <a:pt x="2381" y="14288"/>
                  </a:cubicBezTo>
                  <a:cubicBezTo>
                    <a:pt x="2925" y="16738"/>
                    <a:pt x="2327" y="20822"/>
                    <a:pt x="4762" y="21431"/>
                  </a:cubicBezTo>
                  <a:cubicBezTo>
                    <a:pt x="10207" y="22792"/>
                    <a:pt x="15875" y="19844"/>
                    <a:pt x="21431" y="19050"/>
                  </a:cubicBezTo>
                  <a:lnTo>
                    <a:pt x="42862" y="11906"/>
                  </a:lnTo>
                  <a:lnTo>
                    <a:pt x="50006" y="9525"/>
                  </a:lnTo>
                  <a:cubicBezTo>
                    <a:pt x="52387" y="8731"/>
                    <a:pt x="54640" y="7144"/>
                    <a:pt x="57150" y="7144"/>
                  </a:cubicBezTo>
                  <a:lnTo>
                    <a:pt x="61912" y="7144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879471" y="4480878"/>
            <a:ext cx="317261" cy="361742"/>
            <a:chOff x="2929400" y="1844824"/>
            <a:chExt cx="235532" cy="289393"/>
          </a:xfrm>
        </p:grpSpPr>
        <p:sp>
          <p:nvSpPr>
            <p:cNvPr id="73" name="任意多边形 72"/>
            <p:cNvSpPr/>
            <p:nvPr/>
          </p:nvSpPr>
          <p:spPr>
            <a:xfrm>
              <a:off x="2929400" y="1844824"/>
              <a:ext cx="235532" cy="288032"/>
            </a:xfrm>
            <a:custGeom>
              <a:avLst/>
              <a:gdLst>
                <a:gd name="connsiteX0" fmla="*/ 198209 w 365945"/>
                <a:gd name="connsiteY0" fmla="*/ 327660 h 327660"/>
                <a:gd name="connsiteX1" fmla="*/ 89 w 365945"/>
                <a:gd name="connsiteY1" fmla="*/ 144780 h 327660"/>
                <a:gd name="connsiteX2" fmla="*/ 175349 w 365945"/>
                <a:gd name="connsiteY2" fmla="*/ 0 h 327660"/>
                <a:gd name="connsiteX3" fmla="*/ 365849 w 365945"/>
                <a:gd name="connsiteY3" fmla="*/ 144780 h 327660"/>
                <a:gd name="connsiteX4" fmla="*/ 198209 w 365945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45" h="327660">
                  <a:moveTo>
                    <a:pt x="198209" y="327660"/>
                  </a:moveTo>
                  <a:cubicBezTo>
                    <a:pt x="137249" y="327660"/>
                    <a:pt x="3899" y="199390"/>
                    <a:pt x="89" y="144780"/>
                  </a:cubicBezTo>
                  <a:cubicBezTo>
                    <a:pt x="-3721" y="90170"/>
                    <a:pt x="114389" y="0"/>
                    <a:pt x="175349" y="0"/>
                  </a:cubicBezTo>
                  <a:cubicBezTo>
                    <a:pt x="236309" y="0"/>
                    <a:pt x="362039" y="88900"/>
                    <a:pt x="365849" y="144780"/>
                  </a:cubicBezTo>
                  <a:cubicBezTo>
                    <a:pt x="369659" y="200660"/>
                    <a:pt x="259169" y="327660"/>
                    <a:pt x="198209" y="32766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4" name="任意多边形 73"/>
            <p:cNvSpPr/>
            <p:nvPr/>
          </p:nvSpPr>
          <p:spPr>
            <a:xfrm rot="235936">
              <a:off x="3077071" y="2068256"/>
              <a:ext cx="61912" cy="65961"/>
            </a:xfrm>
            <a:custGeom>
              <a:avLst/>
              <a:gdLst>
                <a:gd name="connsiteX0" fmla="*/ 0 w 61912"/>
                <a:gd name="connsiteY0" fmla="*/ 0 h 21784"/>
                <a:gd name="connsiteX1" fmla="*/ 2381 w 61912"/>
                <a:gd name="connsiteY1" fmla="*/ 14288 h 21784"/>
                <a:gd name="connsiteX2" fmla="*/ 4762 w 61912"/>
                <a:gd name="connsiteY2" fmla="*/ 21431 h 21784"/>
                <a:gd name="connsiteX3" fmla="*/ 21431 w 61912"/>
                <a:gd name="connsiteY3" fmla="*/ 19050 h 21784"/>
                <a:gd name="connsiteX4" fmla="*/ 42862 w 61912"/>
                <a:gd name="connsiteY4" fmla="*/ 11906 h 21784"/>
                <a:gd name="connsiteX5" fmla="*/ 50006 w 61912"/>
                <a:gd name="connsiteY5" fmla="*/ 9525 h 21784"/>
                <a:gd name="connsiteX6" fmla="*/ 57150 w 61912"/>
                <a:gd name="connsiteY6" fmla="*/ 7144 h 21784"/>
                <a:gd name="connsiteX7" fmla="*/ 61912 w 61912"/>
                <a:gd name="connsiteY7" fmla="*/ 7144 h 2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" h="21784">
                  <a:moveTo>
                    <a:pt x="0" y="0"/>
                  </a:moveTo>
                  <a:cubicBezTo>
                    <a:pt x="794" y="4763"/>
                    <a:pt x="1334" y="9575"/>
                    <a:pt x="2381" y="14288"/>
                  </a:cubicBezTo>
                  <a:cubicBezTo>
                    <a:pt x="2925" y="16738"/>
                    <a:pt x="2327" y="20822"/>
                    <a:pt x="4762" y="21431"/>
                  </a:cubicBezTo>
                  <a:cubicBezTo>
                    <a:pt x="10207" y="22792"/>
                    <a:pt x="15875" y="19844"/>
                    <a:pt x="21431" y="19050"/>
                  </a:cubicBezTo>
                  <a:lnTo>
                    <a:pt x="42862" y="11906"/>
                  </a:lnTo>
                  <a:lnTo>
                    <a:pt x="50006" y="9525"/>
                  </a:lnTo>
                  <a:cubicBezTo>
                    <a:pt x="52387" y="8731"/>
                    <a:pt x="54640" y="7144"/>
                    <a:pt x="57150" y="7144"/>
                  </a:cubicBezTo>
                  <a:lnTo>
                    <a:pt x="61912" y="7144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75" name="曲线连接符 74"/>
          <p:cNvCxnSpPr>
            <a:stCxn id="73" idx="0"/>
            <a:endCxn id="46" idx="2"/>
          </p:cNvCxnSpPr>
          <p:nvPr/>
        </p:nvCxnSpPr>
        <p:spPr>
          <a:xfrm flipV="1">
            <a:off x="3051311" y="4170741"/>
            <a:ext cx="8521" cy="670178"/>
          </a:xfrm>
          <a:prstGeom prst="curvedConnector4">
            <a:avLst>
              <a:gd name="adj1" fmla="val 149044"/>
              <a:gd name="adj2" fmla="val 76862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曲线连接符 75"/>
          <p:cNvCxnSpPr>
            <a:stCxn id="49" idx="0"/>
            <a:endCxn id="51" idx="0"/>
          </p:cNvCxnSpPr>
          <p:nvPr/>
        </p:nvCxnSpPr>
        <p:spPr>
          <a:xfrm rot="5400000" flipH="1" flipV="1">
            <a:off x="4205610" y="3690492"/>
            <a:ext cx="12700" cy="2304256"/>
          </a:xfrm>
          <a:prstGeom prst="curvedConnector3">
            <a:avLst>
              <a:gd name="adj1" fmla="val 180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4027952" y="4474493"/>
            <a:ext cx="317261" cy="361742"/>
            <a:chOff x="2929400" y="1844824"/>
            <a:chExt cx="235532" cy="289393"/>
          </a:xfrm>
        </p:grpSpPr>
        <p:sp>
          <p:nvSpPr>
            <p:cNvPr id="78" name="任意多边形 77"/>
            <p:cNvSpPr/>
            <p:nvPr/>
          </p:nvSpPr>
          <p:spPr>
            <a:xfrm>
              <a:off x="2929400" y="1844824"/>
              <a:ext cx="235532" cy="288032"/>
            </a:xfrm>
            <a:custGeom>
              <a:avLst/>
              <a:gdLst>
                <a:gd name="connsiteX0" fmla="*/ 198209 w 365945"/>
                <a:gd name="connsiteY0" fmla="*/ 327660 h 327660"/>
                <a:gd name="connsiteX1" fmla="*/ 89 w 365945"/>
                <a:gd name="connsiteY1" fmla="*/ 144780 h 327660"/>
                <a:gd name="connsiteX2" fmla="*/ 175349 w 365945"/>
                <a:gd name="connsiteY2" fmla="*/ 0 h 327660"/>
                <a:gd name="connsiteX3" fmla="*/ 365849 w 365945"/>
                <a:gd name="connsiteY3" fmla="*/ 144780 h 327660"/>
                <a:gd name="connsiteX4" fmla="*/ 198209 w 365945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45" h="327660">
                  <a:moveTo>
                    <a:pt x="198209" y="327660"/>
                  </a:moveTo>
                  <a:cubicBezTo>
                    <a:pt x="137249" y="327660"/>
                    <a:pt x="3899" y="199390"/>
                    <a:pt x="89" y="144780"/>
                  </a:cubicBezTo>
                  <a:cubicBezTo>
                    <a:pt x="-3721" y="90170"/>
                    <a:pt x="114389" y="0"/>
                    <a:pt x="175349" y="0"/>
                  </a:cubicBezTo>
                  <a:cubicBezTo>
                    <a:pt x="236309" y="0"/>
                    <a:pt x="362039" y="88900"/>
                    <a:pt x="365849" y="144780"/>
                  </a:cubicBezTo>
                  <a:cubicBezTo>
                    <a:pt x="369659" y="200660"/>
                    <a:pt x="259169" y="327660"/>
                    <a:pt x="198209" y="32766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9" name="任意多边形 78"/>
            <p:cNvSpPr/>
            <p:nvPr/>
          </p:nvSpPr>
          <p:spPr>
            <a:xfrm rot="235936">
              <a:off x="3077071" y="2068256"/>
              <a:ext cx="61912" cy="65961"/>
            </a:xfrm>
            <a:custGeom>
              <a:avLst/>
              <a:gdLst>
                <a:gd name="connsiteX0" fmla="*/ 0 w 61912"/>
                <a:gd name="connsiteY0" fmla="*/ 0 h 21784"/>
                <a:gd name="connsiteX1" fmla="*/ 2381 w 61912"/>
                <a:gd name="connsiteY1" fmla="*/ 14288 h 21784"/>
                <a:gd name="connsiteX2" fmla="*/ 4762 w 61912"/>
                <a:gd name="connsiteY2" fmla="*/ 21431 h 21784"/>
                <a:gd name="connsiteX3" fmla="*/ 21431 w 61912"/>
                <a:gd name="connsiteY3" fmla="*/ 19050 h 21784"/>
                <a:gd name="connsiteX4" fmla="*/ 42862 w 61912"/>
                <a:gd name="connsiteY4" fmla="*/ 11906 h 21784"/>
                <a:gd name="connsiteX5" fmla="*/ 50006 w 61912"/>
                <a:gd name="connsiteY5" fmla="*/ 9525 h 21784"/>
                <a:gd name="connsiteX6" fmla="*/ 57150 w 61912"/>
                <a:gd name="connsiteY6" fmla="*/ 7144 h 21784"/>
                <a:gd name="connsiteX7" fmla="*/ 61912 w 61912"/>
                <a:gd name="connsiteY7" fmla="*/ 7144 h 2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" h="21784">
                  <a:moveTo>
                    <a:pt x="0" y="0"/>
                  </a:moveTo>
                  <a:cubicBezTo>
                    <a:pt x="794" y="4763"/>
                    <a:pt x="1334" y="9575"/>
                    <a:pt x="2381" y="14288"/>
                  </a:cubicBezTo>
                  <a:cubicBezTo>
                    <a:pt x="2925" y="16738"/>
                    <a:pt x="2327" y="20822"/>
                    <a:pt x="4762" y="21431"/>
                  </a:cubicBezTo>
                  <a:cubicBezTo>
                    <a:pt x="10207" y="22792"/>
                    <a:pt x="15875" y="19844"/>
                    <a:pt x="21431" y="19050"/>
                  </a:cubicBezTo>
                  <a:lnTo>
                    <a:pt x="42862" y="11906"/>
                  </a:lnTo>
                  <a:lnTo>
                    <a:pt x="50006" y="9525"/>
                  </a:lnTo>
                  <a:cubicBezTo>
                    <a:pt x="52387" y="8731"/>
                    <a:pt x="54640" y="7144"/>
                    <a:pt x="57150" y="7144"/>
                  </a:cubicBezTo>
                  <a:lnTo>
                    <a:pt x="61912" y="7144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179747" y="4480878"/>
            <a:ext cx="317261" cy="361742"/>
            <a:chOff x="2929400" y="1844824"/>
            <a:chExt cx="235532" cy="289393"/>
          </a:xfrm>
        </p:grpSpPr>
        <p:sp>
          <p:nvSpPr>
            <p:cNvPr id="81" name="任意多边形 80"/>
            <p:cNvSpPr/>
            <p:nvPr/>
          </p:nvSpPr>
          <p:spPr>
            <a:xfrm>
              <a:off x="2929400" y="1844824"/>
              <a:ext cx="235532" cy="288032"/>
            </a:xfrm>
            <a:custGeom>
              <a:avLst/>
              <a:gdLst>
                <a:gd name="connsiteX0" fmla="*/ 198209 w 365945"/>
                <a:gd name="connsiteY0" fmla="*/ 327660 h 327660"/>
                <a:gd name="connsiteX1" fmla="*/ 89 w 365945"/>
                <a:gd name="connsiteY1" fmla="*/ 144780 h 327660"/>
                <a:gd name="connsiteX2" fmla="*/ 175349 w 365945"/>
                <a:gd name="connsiteY2" fmla="*/ 0 h 327660"/>
                <a:gd name="connsiteX3" fmla="*/ 365849 w 365945"/>
                <a:gd name="connsiteY3" fmla="*/ 144780 h 327660"/>
                <a:gd name="connsiteX4" fmla="*/ 198209 w 365945"/>
                <a:gd name="connsiteY4" fmla="*/ 32766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45" h="327660">
                  <a:moveTo>
                    <a:pt x="198209" y="327660"/>
                  </a:moveTo>
                  <a:cubicBezTo>
                    <a:pt x="137249" y="327660"/>
                    <a:pt x="3899" y="199390"/>
                    <a:pt x="89" y="144780"/>
                  </a:cubicBezTo>
                  <a:cubicBezTo>
                    <a:pt x="-3721" y="90170"/>
                    <a:pt x="114389" y="0"/>
                    <a:pt x="175349" y="0"/>
                  </a:cubicBezTo>
                  <a:cubicBezTo>
                    <a:pt x="236309" y="0"/>
                    <a:pt x="362039" y="88900"/>
                    <a:pt x="365849" y="144780"/>
                  </a:cubicBezTo>
                  <a:cubicBezTo>
                    <a:pt x="369659" y="200660"/>
                    <a:pt x="259169" y="327660"/>
                    <a:pt x="198209" y="32766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2" name="任意多边形 81"/>
            <p:cNvSpPr/>
            <p:nvPr/>
          </p:nvSpPr>
          <p:spPr>
            <a:xfrm rot="235936">
              <a:off x="3077071" y="2068256"/>
              <a:ext cx="61912" cy="65961"/>
            </a:xfrm>
            <a:custGeom>
              <a:avLst/>
              <a:gdLst>
                <a:gd name="connsiteX0" fmla="*/ 0 w 61912"/>
                <a:gd name="connsiteY0" fmla="*/ 0 h 21784"/>
                <a:gd name="connsiteX1" fmla="*/ 2381 w 61912"/>
                <a:gd name="connsiteY1" fmla="*/ 14288 h 21784"/>
                <a:gd name="connsiteX2" fmla="*/ 4762 w 61912"/>
                <a:gd name="connsiteY2" fmla="*/ 21431 h 21784"/>
                <a:gd name="connsiteX3" fmla="*/ 21431 w 61912"/>
                <a:gd name="connsiteY3" fmla="*/ 19050 h 21784"/>
                <a:gd name="connsiteX4" fmla="*/ 42862 w 61912"/>
                <a:gd name="connsiteY4" fmla="*/ 11906 h 21784"/>
                <a:gd name="connsiteX5" fmla="*/ 50006 w 61912"/>
                <a:gd name="connsiteY5" fmla="*/ 9525 h 21784"/>
                <a:gd name="connsiteX6" fmla="*/ 57150 w 61912"/>
                <a:gd name="connsiteY6" fmla="*/ 7144 h 21784"/>
                <a:gd name="connsiteX7" fmla="*/ 61912 w 61912"/>
                <a:gd name="connsiteY7" fmla="*/ 7144 h 2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" h="21784">
                  <a:moveTo>
                    <a:pt x="0" y="0"/>
                  </a:moveTo>
                  <a:cubicBezTo>
                    <a:pt x="794" y="4763"/>
                    <a:pt x="1334" y="9575"/>
                    <a:pt x="2381" y="14288"/>
                  </a:cubicBezTo>
                  <a:cubicBezTo>
                    <a:pt x="2925" y="16738"/>
                    <a:pt x="2327" y="20822"/>
                    <a:pt x="4762" y="21431"/>
                  </a:cubicBezTo>
                  <a:cubicBezTo>
                    <a:pt x="10207" y="22792"/>
                    <a:pt x="15875" y="19844"/>
                    <a:pt x="21431" y="19050"/>
                  </a:cubicBezTo>
                  <a:lnTo>
                    <a:pt x="42862" y="11906"/>
                  </a:lnTo>
                  <a:lnTo>
                    <a:pt x="50006" y="9525"/>
                  </a:lnTo>
                  <a:cubicBezTo>
                    <a:pt x="52387" y="8731"/>
                    <a:pt x="54640" y="7144"/>
                    <a:pt x="57150" y="7144"/>
                  </a:cubicBezTo>
                  <a:lnTo>
                    <a:pt x="61912" y="7144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83" name="曲线连接符 82"/>
          <p:cNvCxnSpPr>
            <a:stCxn id="79" idx="2"/>
            <a:endCxn id="47" idx="3"/>
          </p:cNvCxnSpPr>
          <p:nvPr/>
        </p:nvCxnSpPr>
        <p:spPr>
          <a:xfrm flipV="1">
            <a:off x="4230626" y="3570577"/>
            <a:ext cx="269366" cy="1261808"/>
          </a:xfrm>
          <a:prstGeom prst="curvedConnector3">
            <a:avLst>
              <a:gd name="adj1" fmla="val 184866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曲线连接符 83"/>
          <p:cNvCxnSpPr>
            <a:stCxn id="51" idx="1"/>
          </p:cNvCxnSpPr>
          <p:nvPr/>
        </p:nvCxnSpPr>
        <p:spPr>
          <a:xfrm rot="10800000">
            <a:off x="4506144" y="5442785"/>
            <a:ext cx="563562" cy="1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曲线连接符 84"/>
          <p:cNvCxnSpPr/>
          <p:nvPr/>
        </p:nvCxnSpPr>
        <p:spPr>
          <a:xfrm rot="5400000">
            <a:off x="4224276" y="3690492"/>
            <a:ext cx="12700" cy="2304256"/>
          </a:xfrm>
          <a:prstGeom prst="curvedConnector3">
            <a:avLst>
              <a:gd name="adj1" fmla="val -280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曲线连接符 85"/>
          <p:cNvCxnSpPr>
            <a:stCxn id="79" idx="2"/>
            <a:endCxn id="48" idx="1"/>
          </p:cNvCxnSpPr>
          <p:nvPr/>
        </p:nvCxnSpPr>
        <p:spPr>
          <a:xfrm flipV="1">
            <a:off x="4230626" y="3570577"/>
            <a:ext cx="845430" cy="1261808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曲线连接符 86"/>
          <p:cNvCxnSpPr>
            <a:stCxn id="47" idx="1"/>
            <a:endCxn id="49" idx="3"/>
          </p:cNvCxnSpPr>
          <p:nvPr/>
        </p:nvCxnSpPr>
        <p:spPr>
          <a:xfrm rot="10800000" flipV="1">
            <a:off x="3341514" y="3570577"/>
            <a:ext cx="582414" cy="1872208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4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Card Shuffling – Markov Chain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046" y="1565031"/>
            <a:ext cx="8097716" cy="4950069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Answer Q1:</a:t>
            </a:r>
          </a:p>
          <a:p>
            <a:pPr lvl="1"/>
            <a:r>
              <a:rPr lang="en-US" altLang="zh-CN" sz="2400" dirty="0" smtClean="0"/>
              <a:t>Can top-in-at-random achieve uniform random distribution over the </a:t>
            </a:r>
            <a:r>
              <a:rPr lang="en-US" altLang="zh-CN" sz="2400" i="1" dirty="0" smtClean="0"/>
              <a:t>k! </a:t>
            </a:r>
            <a:r>
              <a:rPr lang="en-US" altLang="zh-CN" sz="2400" dirty="0" smtClean="0"/>
              <a:t>permutations of the cards?</a:t>
            </a:r>
          </a:p>
          <a:p>
            <a:r>
              <a:rPr lang="en-US" altLang="zh-CN" sz="2800" dirty="0" smtClean="0"/>
              <a:t>Markov Chain’s stationary distribution:</a:t>
            </a:r>
          </a:p>
          <a:p>
            <a:pPr lvl="1"/>
            <a:endParaRPr lang="en-US" altLang="zh-CN" dirty="0" smtClean="0"/>
          </a:p>
          <a:p>
            <a:r>
              <a:rPr lang="en-US" altLang="zh-CN" sz="2800" dirty="0" smtClean="0"/>
              <a:t>Fundamental Theorem of Markov Chain:</a:t>
            </a:r>
          </a:p>
          <a:p>
            <a:pPr lvl="1"/>
            <a:r>
              <a:rPr lang="en-US" altLang="zh-CN" sz="2400" dirty="0" smtClean="0"/>
              <a:t>If a Markov Chain is </a:t>
            </a:r>
            <a:r>
              <a:rPr lang="en-US" altLang="zh-CN" sz="2400" dirty="0" smtClean="0">
                <a:solidFill>
                  <a:schemeClr val="accent1"/>
                </a:solidFill>
              </a:rPr>
              <a:t>irreducible, finite </a:t>
            </a:r>
            <a:r>
              <a:rPr lang="en-US" altLang="zh-CN" sz="2400" dirty="0" smtClean="0"/>
              <a:t>and </a:t>
            </a:r>
            <a:r>
              <a:rPr lang="en-US" altLang="zh-CN" sz="2400" dirty="0" smtClean="0">
                <a:solidFill>
                  <a:schemeClr val="accent1"/>
                </a:solidFill>
              </a:rPr>
              <a:t>aperiodic</a:t>
            </a:r>
          </a:p>
          <a:p>
            <a:pPr lvl="2"/>
            <a:r>
              <a:rPr lang="en-US" altLang="zh-CN" dirty="0" smtClean="0"/>
              <a:t>It has a unique stationary distribution</a:t>
            </a:r>
          </a:p>
          <a:p>
            <a:pPr lvl="2"/>
            <a:r>
              <a:rPr lang="en-US" altLang="zh-CN" dirty="0" smtClean="0"/>
              <a:t>After sufficient large number of transitions, it will reach the stationary distribution</a:t>
            </a:r>
            <a:endParaRPr lang="zh-CN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40697"/>
              </p:ext>
            </p:extLst>
          </p:nvPr>
        </p:nvGraphicFramePr>
        <p:xfrm>
          <a:off x="3257448" y="3540126"/>
          <a:ext cx="1827300" cy="5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8" name="Equation" r:id="rId3" imgW="533216" imgH="164702" progId="Equation.3">
                  <p:embed/>
                </p:oleObj>
              </mc:Choice>
              <mc:Fallback>
                <p:oleObj name="Equation" r:id="rId3" imgW="533216" imgH="164702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448" y="3540126"/>
                        <a:ext cx="1827300" cy="56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9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Card Shuffling – Markov Chain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29762" y="1591408"/>
            <a:ext cx="8185638" cy="4985238"/>
          </a:xfrm>
          <a:blipFill rotWithShape="1">
            <a:blip r:embed="rId3" cstate="print"/>
            <a:stretch>
              <a:fillRect t="-2078" b="-2567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42700"/>
              </p:ext>
            </p:extLst>
          </p:nvPr>
        </p:nvGraphicFramePr>
        <p:xfrm>
          <a:off x="5375603" y="3006974"/>
          <a:ext cx="1624537" cy="1243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3" name="Equation" r:id="rId4" imgW="558720" imgH="457200" progId="Equation.3">
                  <p:embed/>
                </p:oleObj>
              </mc:Choice>
              <mc:Fallback>
                <p:oleObj name="Equation" r:id="rId4" imgW="558720" imgH="457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603" y="3006974"/>
                        <a:ext cx="1624537" cy="1243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7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 in at Random – Mixing </a:t>
            </a:r>
            <a:r>
              <a:rPr lang="en-US" altLang="zh-CN" dirty="0"/>
              <a:t>T</a:t>
            </a:r>
            <a:r>
              <a:rPr lang="en-US" altLang="zh-CN" dirty="0" smtClean="0"/>
              <a:t>ime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735136"/>
            <a:ext cx="8229600" cy="51228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Answer Q2: How many shuffle steps are necessary to get the stationary distribution?</a:t>
            </a:r>
          </a:p>
          <a:p>
            <a:r>
              <a:rPr lang="en-US" altLang="zh-CN" sz="2800" dirty="0" smtClean="0">
                <a:solidFill>
                  <a:schemeClr val="accent1"/>
                </a:solidFill>
              </a:rPr>
              <a:t>Key Observation 1: when a card is shuffled, its position is uniformly random.</a:t>
            </a:r>
          </a:p>
          <a:p>
            <a:r>
              <a:rPr lang="en-US" altLang="zh-CN" sz="2800" dirty="0" smtClean="0">
                <a:solidFill>
                  <a:schemeClr val="accent1"/>
                </a:solidFill>
              </a:rPr>
              <a:t>Key Observation 2:Let card B be on the bottom position before shuffling. When shuffling, all cards below B are uniformly random in their position.</a:t>
            </a:r>
          </a:p>
          <a:p>
            <a:pPr lvl="1"/>
            <a:r>
              <a:rPr lang="en-US" altLang="zh-CN" sz="2400" dirty="0" smtClean="0"/>
              <a:t>Let T be the </a:t>
            </a:r>
            <a:r>
              <a:rPr lang="en-US" altLang="zh-CN" sz="2400" dirty="0" err="1" smtClean="0"/>
              <a:t>r.v</a:t>
            </a:r>
            <a:r>
              <a:rPr lang="en-US" altLang="zh-CN" sz="2400" dirty="0" smtClean="0"/>
              <a:t>. of the number of shuffling steps for B to reach the top. After T+1 steps, the deck is completely shuffled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90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 in at Random – Mixing </a:t>
            </a:r>
            <a:r>
              <a:rPr lang="en-US" altLang="zh-CN" dirty="0"/>
              <a:t>T</a:t>
            </a:r>
            <a:r>
              <a:rPr lang="en-US" altLang="zh-CN" dirty="0" smtClean="0"/>
              <a:t>ime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53916" y="1661746"/>
                <a:ext cx="83439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Calculate Mixing time:</a:t>
                </a:r>
              </a:p>
              <a:p>
                <a:pPr lvl="1"/>
                <a:r>
                  <a:rPr lang="en-US" altLang="zh-CN" sz="2400" dirty="0" smtClean="0"/>
                  <a:t>Let bottom be position 1, and top be position </a:t>
                </a:r>
                <a:r>
                  <a:rPr lang="en-US" altLang="zh-CN" sz="2400" i="1" dirty="0"/>
                  <a:t>k</a:t>
                </a:r>
                <a:r>
                  <a:rPr lang="en-US" altLang="zh-CN" sz="2400" i="1" dirty="0" smtClean="0"/>
                  <a:t>.</a:t>
                </a:r>
                <a:endParaRPr lang="en-US" altLang="zh-CN" sz="2400" dirty="0" smtClean="0"/>
              </a:p>
              <a:p>
                <a:pPr lvl="1"/>
                <a:r>
                  <a:rPr lang="en-US" altLang="zh-CN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be the </a:t>
                </a:r>
                <a:r>
                  <a:rPr lang="en-US" altLang="zh-CN" sz="2400" dirty="0" err="1" smtClean="0"/>
                  <a:t>r.v</a:t>
                </a:r>
                <a:r>
                  <a:rPr lang="en-US" altLang="zh-CN" sz="2400" dirty="0" smtClean="0"/>
                  <a:t>. of the number of shuffles that B moves from position </a:t>
                </a:r>
                <a:r>
                  <a:rPr lang="en-US" altLang="zh-CN" sz="2400" i="1" dirty="0" err="1" smtClean="0"/>
                  <a:t>i</a:t>
                </a:r>
                <a:r>
                  <a:rPr lang="en-US" altLang="zh-CN" sz="2400" i="1" dirty="0" smtClean="0"/>
                  <a:t> </a:t>
                </a:r>
                <a:r>
                  <a:rPr lang="en-US" altLang="zh-CN" sz="2400" dirty="0" smtClean="0"/>
                  <a:t>to </a:t>
                </a:r>
                <a:r>
                  <a:rPr lang="en-US" altLang="zh-CN" sz="2400" i="1" dirty="0" smtClean="0"/>
                  <a:t>i+1.</a:t>
                </a:r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𝐸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)+</m:t>
                    </m:r>
                    <m:r>
                      <a:rPr lang="en-US" altLang="zh-CN" sz="24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/>
                      </a:rPr>
                      <m:t>+…+</m:t>
                    </m:r>
                    <m:r>
                      <a:rPr lang="en-US" altLang="zh-CN" sz="2400" b="0" i="1" smtClean="0">
                        <a:latin typeface="Cambria Math"/>
                      </a:rPr>
                      <m:t>𝐸</m:t>
                    </m:r>
                    <m:r>
                      <a:rPr lang="en-US" altLang="zh-CN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sz="2400" dirty="0" smtClean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𝑚𝑜𝑣𝑒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𝑓𝑟𝑜𝑚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𝑝𝑜𝑠𝑖𝑡𝑖𝑜𝑛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 1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𝑡𝑜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𝑝𝑜𝑠𝑖𝑡𝑖𝑜𝑛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 2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𝑖𝑛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𝑜𝑛𝑒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𝑚𝑜𝑣𝑒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/>
                      </a:rPr>
                      <m:t>=1/</m:t>
                    </m:r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𝑚𝑜𝑣𝑒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𝑓𝑟𝑜𝑚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𝑝𝑜𝑠𝑖𝑡𝑖𝑜𝑛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𝑡𝑜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𝑝𝑜𝑠𝑖𝑡𝑖𝑜𝑛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+1 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𝑖𝑛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𝑜𝑛𝑒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𝑚𝑜𝑣𝑒</m:t>
                            </m:r>
                          </m:e>
                        </m:d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  <m:r>
                      <a:rPr lang="en-US" altLang="zh-CN" i="1">
                        <a:latin typeface="Cambria Math"/>
                      </a:rPr>
                      <m:t>/</m:t>
                    </m:r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  <m:r>
                      <a:rPr lang="en-US" altLang="zh-CN" b="0" i="1" smtClean="0">
                        <a:latin typeface="Cambria Math"/>
                      </a:rPr>
                      <m:t>/</m:t>
                    </m:r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altLang="zh-CN" dirty="0"/>
              </a:p>
              <a:p>
                <a:pPr lvl="2"/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916" y="1661746"/>
                <a:ext cx="8343900" cy="4800600"/>
              </a:xfrm>
              <a:blipFill rotWithShape="1">
                <a:blip r:embed="rId2" cstate="print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2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Card Shuffling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48408" y="1468313"/>
                <a:ext cx="8247184" cy="532813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Summation of the harmony series:</a:t>
                </a:r>
              </a:p>
              <a:p>
                <a:pPr marL="804863" lvl="2" indent="-463550">
                  <a:spcBef>
                    <a:spcPts val="2000"/>
                  </a:spcBef>
                  <a:buBlip>
                    <a:blip r:embed="rId3"/>
                  </a:buBlip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zh-CN" sz="2400" i="1">
                            <a:latin typeface="Cambria Math"/>
                          </a:rPr>
                          <m:t>=</m:t>
                        </m:r>
                        <m:r>
                          <a:rPr lang="en-US" altLang="zh-CN" sz="2400" i="1">
                            <a:latin typeface="Cambria Math"/>
                          </a:rPr>
                          <m:t>𝐸</m:t>
                        </m:r>
                        <m:r>
                          <a:rPr lang="en-US" altLang="zh-CN" sz="2400" i="1"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)+</m:t>
                    </m:r>
                    <m:r>
                      <a:rPr lang="en-US" altLang="zh-CN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/>
                      </a:rPr>
                      <m:t>+…+</m:t>
                    </m:r>
                    <m:r>
                      <a:rPr lang="en-US" altLang="zh-CN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i="1" dirty="0" smtClean="0">
                  <a:latin typeface="Cambria Math"/>
                </a:endParaRPr>
              </a:p>
              <a:p>
                <a:pPr marL="341313" lvl="2" indent="0">
                  <a:spcBef>
                    <a:spcPts val="2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𝑘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altLang="zh-CN" sz="2400" i="1">
                          <a:latin typeface="Cambria Math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𝑘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𝑂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e>
                    </m:func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 top-in-at-random steps </a:t>
                </a:r>
                <a:r>
                  <a:rPr lang="en-US" altLang="zh-CN" dirty="0"/>
                  <a:t>are enough to get complete shuffled deck with high </a:t>
                </a:r>
                <a:r>
                  <a:rPr lang="en-US" altLang="zh-CN" dirty="0" smtClean="0"/>
                  <a:t>probability</a:t>
                </a:r>
              </a:p>
              <a:p>
                <a:r>
                  <a:rPr lang="en-US" altLang="zh-CN" sz="2800" dirty="0" smtClean="0"/>
                  <a:t>With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/>
                      </a:rPr>
                      <m:t>c</m:t>
                    </m:r>
                    <m:r>
                      <a:rPr lang="en-US" altLang="zh-CN" sz="2800" i="1"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altLang="zh-CN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sz="2800" i="1">
                            <a:latin typeface="Cambria Math"/>
                          </a:rPr>
                          <m:t>𝑘</m:t>
                        </m:r>
                      </m:e>
                    </m:func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number of steps, the card deck is completely shuffled with </a:t>
                </a:r>
                <a:r>
                  <a:rPr lang="en-US" altLang="zh-CN" sz="2800" dirty="0"/>
                  <a:t>probability ≥ 1 –1/2</a:t>
                </a:r>
                <a:r>
                  <a:rPr lang="en-US" altLang="zh-CN" sz="2800" baseline="30000" dirty="0"/>
                  <a:t>c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408" y="1468313"/>
                <a:ext cx="8247184" cy="5328130"/>
              </a:xfrm>
              <a:blipFill rotWithShape="1">
                <a:blip r:embed="rId4"/>
                <a:stretch>
                  <a:fillRect t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0780" y="1568083"/>
                <a:ext cx="8158678" cy="4615501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Break down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𝑐𝑘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800" dirty="0" smtClean="0"/>
                  <a:t> steps </a:t>
                </a:r>
                <a:r>
                  <a:rPr lang="en-US" sz="2800" dirty="0"/>
                  <a:t>into c </a:t>
                </a:r>
                <a:r>
                  <a:rPr lang="en-US" sz="2800" dirty="0" smtClean="0"/>
                  <a:t>independent groups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/>
                      </a:rPr>
                      <m:t>2</m:t>
                    </m:r>
                    <m:r>
                      <a:rPr lang="en-US" altLang="zh-CN" sz="2800" i="1"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altLang="zh-CN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sz="2800" i="1">
                            <a:latin typeface="Cambria Math"/>
                          </a:rPr>
                          <m:t>𝑘</m:t>
                        </m:r>
                      </m:e>
                    </m:func>
                    <m:r>
                      <a:rPr lang="en-US" altLang="zh-CN" sz="2800" i="1">
                        <a:latin typeface="Cambria Math"/>
                      </a:rPr>
                      <m:t> </m:t>
                    </m:r>
                  </m:oMath>
                </a14:m>
                <a:endParaRPr lang="en-US" sz="2800" i="1" dirty="0"/>
              </a:p>
              <a:p>
                <a:r>
                  <a:rPr lang="en-US" sz="2800" dirty="0" smtClean="0"/>
                  <a:t>Apply </a:t>
                </a:r>
                <a:r>
                  <a:rPr lang="en-US" sz="2800" dirty="0"/>
                  <a:t>Markov </a:t>
                </a:r>
                <a:r>
                  <a:rPr lang="en-US" sz="2800" dirty="0" smtClean="0"/>
                  <a:t>inequality, </a:t>
                </a:r>
                <a:r>
                  <a:rPr lang="en-US" sz="2800" i="1" dirty="0" smtClean="0"/>
                  <a:t>P</a:t>
                </a:r>
                <a:r>
                  <a:rPr lang="en-US" sz="2800" i="1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 smtClean="0">
                        <a:latin typeface="Cambria Math"/>
                      </a:rPr>
                      <m:t>T</m:t>
                    </m:r>
                  </m:oMath>
                </a14:m>
                <a:r>
                  <a:rPr lang="en-US" sz="2800" i="1" dirty="0"/>
                  <a:t> ≥ a)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i="1" dirty="0"/>
                  <a:t>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 smtClean="0">
                        <a:latin typeface="Cambria Math"/>
                      </a:rPr>
                      <m:t>T</m:t>
                    </m:r>
                  </m:oMath>
                </a14:m>
                <a:r>
                  <a:rPr lang="en-US" sz="2800" i="1" dirty="0"/>
                  <a:t>)/</a:t>
                </a:r>
                <a:r>
                  <a:rPr lang="en-US" sz="2800" i="1" dirty="0" smtClean="0"/>
                  <a:t>a</a:t>
                </a:r>
              </a:p>
              <a:p>
                <a:pPr lvl="1"/>
                <a:r>
                  <a:rPr lang="en-US" sz="2400" i="1" dirty="0" err="1" smtClean="0"/>
                  <a:t>Pr</a:t>
                </a:r>
                <a:r>
                  <a:rPr lang="en-US" sz="2400" i="1" dirty="0" smtClean="0"/>
                  <a:t>(</a:t>
                </a:r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latin typeface="Cambria Math"/>
                      </a:rPr>
                      <m:t>T</m:t>
                    </m:r>
                    <m:r>
                      <a:rPr lang="en-US" altLang="zh-CN" sz="2400" b="0" i="0" dirty="0" smtClean="0">
                        <a:latin typeface="Cambria Math"/>
                      </a:rPr>
                      <m:t>≥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2</m:t>
                    </m:r>
                    <m:r>
                      <a:rPr lang="en-US" altLang="zh-CN" sz="2400" i="1"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altLang="zh-CN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sz="2400" i="1">
                            <a:latin typeface="Cambria Math"/>
                          </a:rPr>
                          <m:t>𝑘</m:t>
                        </m:r>
                      </m:e>
                    </m:func>
                    <m:r>
                      <a:rPr lang="en-US" altLang="zh-CN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smtClean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i="1" dirty="0"/>
                  <a:t>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/>
                      </a:rPr>
                      <m:t>T</m:t>
                    </m:r>
                  </m:oMath>
                </a14:m>
                <a:r>
                  <a:rPr lang="en-US" sz="2400" i="1" dirty="0" smtClean="0"/>
                  <a:t>)/</a:t>
                </a:r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/>
                      </a:rPr>
                      <m:t>2</m:t>
                    </m:r>
                    <m:r>
                      <a:rPr lang="en-US" altLang="zh-CN" sz="2400" i="1"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altLang="zh-CN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sz="2400" i="1">
                            <a:latin typeface="Cambria Math"/>
                          </a:rPr>
                          <m:t>𝑘</m:t>
                        </m:r>
                      </m:e>
                    </m:func>
                    <m:r>
                      <a:rPr lang="en-US" altLang="zh-CN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smtClean="0"/>
                  <a:t>  </a:t>
                </a:r>
                <a:r>
                  <a:rPr lang="en-US" sz="2400" dirty="0" smtClean="0"/>
                  <a:t>for </a:t>
                </a:r>
                <a:r>
                  <a:rPr lang="en-US" sz="2400" dirty="0"/>
                  <a:t>failure of one group </a:t>
                </a:r>
                <a:endParaRPr lang="en-US" sz="2400" dirty="0" smtClean="0"/>
              </a:p>
              <a:p>
                <a:pPr lvl="1"/>
                <a:r>
                  <a:rPr lang="en-US" sz="2400" i="1" dirty="0" smtClean="0"/>
                  <a:t>E(T)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altLang="zh-CN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sz="2400" i="1">
                            <a:latin typeface="Cambria Math"/>
                          </a:rPr>
                          <m:t>𝑘</m:t>
                        </m:r>
                      </m:e>
                    </m:func>
                    <m:r>
                      <a:rPr lang="en-US" altLang="zh-CN" sz="2400" i="1">
                        <a:latin typeface="Cambria Math"/>
                      </a:rPr>
                      <m:t> </m:t>
                    </m:r>
                  </m:oMath>
                </a14:m>
                <a:endParaRPr lang="en-US" sz="2400" i="1" baseline="30000" dirty="0"/>
              </a:p>
              <a:p>
                <a:pPr lvl="1"/>
                <a:r>
                  <a:rPr lang="en-US" sz="2400" i="1" dirty="0"/>
                  <a:t>Pr(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latin typeface="Cambria Math"/>
                      </a:rPr>
                      <m:t>T</m:t>
                    </m:r>
                    <m:r>
                      <a:rPr lang="en-US" altLang="zh-CN" sz="2400" dirty="0">
                        <a:latin typeface="Cambria Math"/>
                      </a:rPr>
                      <m:t>≥</m:t>
                    </m:r>
                    <m:r>
                      <a:rPr lang="en-US" altLang="zh-CN" sz="2400" i="1" dirty="0">
                        <a:latin typeface="Cambria Math"/>
                      </a:rPr>
                      <m:t>2</m:t>
                    </m:r>
                    <m:r>
                      <a:rPr lang="en-US" altLang="zh-CN" sz="2400" i="1"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altLang="zh-CN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sz="2400" i="1">
                            <a:latin typeface="Cambria Math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400" i="1" dirty="0"/>
                  <a:t>)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i="1" dirty="0"/>
                  <a:t> 1/2  </a:t>
                </a:r>
                <a:r>
                  <a:rPr lang="en-US" sz="2400" dirty="0" smtClean="0"/>
                  <a:t>for </a:t>
                </a:r>
                <a:r>
                  <a:rPr lang="en-US" sz="2400" dirty="0"/>
                  <a:t>failure of one </a:t>
                </a:r>
                <a:r>
                  <a:rPr lang="en-US" sz="2400" dirty="0" smtClean="0"/>
                  <a:t>group</a:t>
                </a:r>
              </a:p>
              <a:p>
                <a:pPr lvl="1"/>
                <a:r>
                  <a:rPr lang="en-US" sz="2400" i="1" dirty="0" smtClean="0"/>
                  <a:t>(1/2)</a:t>
                </a:r>
                <a:r>
                  <a:rPr lang="en-US" sz="2400" i="1" baseline="30000" dirty="0" smtClean="0"/>
                  <a:t>c</a:t>
                </a:r>
                <a:r>
                  <a:rPr lang="en-US" sz="2400" i="1" dirty="0" smtClean="0"/>
                  <a:t>  </a:t>
                </a:r>
                <a:r>
                  <a:rPr lang="en-US" sz="2400" dirty="0" smtClean="0"/>
                  <a:t>for </a:t>
                </a:r>
                <a:r>
                  <a:rPr lang="en-US" sz="2400" dirty="0"/>
                  <a:t>failure </a:t>
                </a:r>
                <a:r>
                  <a:rPr lang="en-US" sz="2400" dirty="0" smtClean="0"/>
                  <a:t>of all </a:t>
                </a:r>
                <a:r>
                  <a:rPr lang="en-US" sz="2400" dirty="0"/>
                  <a:t>c </a:t>
                </a:r>
                <a:r>
                  <a:rPr lang="en-US" sz="2400" dirty="0" smtClean="0"/>
                  <a:t>groups</a:t>
                </a:r>
              </a:p>
              <a:p>
                <a:pPr lvl="1"/>
                <a:r>
                  <a:rPr lang="en-US" sz="2400" i="1" dirty="0"/>
                  <a:t>1 –1/2</a:t>
                </a:r>
                <a:r>
                  <a:rPr lang="en-US" sz="2400" i="1" baseline="30000" dirty="0"/>
                  <a:t>c</a:t>
                </a:r>
                <a:r>
                  <a:rPr lang="en-US" sz="2400" i="1" dirty="0"/>
                  <a:t>  </a:t>
                </a:r>
                <a:r>
                  <a:rPr lang="en-US" sz="2400" dirty="0"/>
                  <a:t>for </a:t>
                </a:r>
                <a:r>
                  <a:rPr lang="en-US" sz="2400" dirty="0" smtClean="0"/>
                  <a:t>deck is completely shuffled at least by one group</a:t>
                </a:r>
                <a:endParaRPr lang="en-US" sz="2400" baseline="300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i="1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780" y="1568083"/>
                <a:ext cx="8158678" cy="4615501"/>
              </a:xfrm>
              <a:blipFill rotWithShape="1">
                <a:blip r:embed="rId2" cstate="print"/>
                <a:stretch>
                  <a:fillRect t="-1321" r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3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09834"/>
            <a:ext cx="7313613" cy="4056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Any Questions 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15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- Probability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92257" y="4242467"/>
            <a:ext cx="8637342" cy="2088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 err="1" smtClean="0"/>
              <a:t>R</a:t>
            </a:r>
            <a:r>
              <a:rPr lang="en-US" sz="3000" i="1" baseline="-25000" dirty="0" err="1"/>
              <a:t>u</a:t>
            </a:r>
            <a:r>
              <a:rPr lang="en-US" sz="3000" i="1" dirty="0" smtClean="0"/>
              <a:t> = </a:t>
            </a:r>
            <a:r>
              <a:rPr lang="en-US" sz="3000" i="1" dirty="0" err="1" smtClean="0"/>
              <a:t>Pr</a:t>
            </a:r>
            <a:r>
              <a:rPr lang="en-US" sz="3000" i="1" dirty="0" smtClean="0"/>
              <a:t>(Alex goes home | he started at position u)</a:t>
            </a:r>
          </a:p>
          <a:p>
            <a:pPr marL="0" indent="0" algn="ctr">
              <a:buNone/>
            </a:pPr>
            <a:r>
              <a:rPr lang="en-US" sz="3000" i="1" dirty="0" err="1" smtClean="0"/>
              <a:t>R</a:t>
            </a:r>
            <a:r>
              <a:rPr lang="en-US" sz="3000" i="1" baseline="-25000" dirty="0" err="1" smtClean="0"/>
              <a:t>w</a:t>
            </a:r>
            <a:r>
              <a:rPr lang="en-US" sz="3000" i="1" dirty="0" smtClean="0"/>
              <a:t> </a:t>
            </a:r>
            <a:r>
              <a:rPr lang="en-US" sz="3000" i="1" dirty="0"/>
              <a:t>= </a:t>
            </a:r>
            <a:r>
              <a:rPr lang="en-US" sz="3000" i="1" dirty="0" smtClean="0"/>
              <a:t>1</a:t>
            </a:r>
            <a:endParaRPr lang="en-US" sz="3000" i="1" dirty="0"/>
          </a:p>
          <a:p>
            <a:pPr marL="0" indent="0" algn="ctr">
              <a:buNone/>
            </a:pPr>
            <a:r>
              <a:rPr lang="en-US" sz="3000" i="1" dirty="0" smtClean="0"/>
              <a:t>R</a:t>
            </a:r>
            <a:r>
              <a:rPr lang="en-US" sz="3000" i="1" baseline="-25000" dirty="0" smtClean="0"/>
              <a:t>0</a:t>
            </a:r>
            <a:r>
              <a:rPr lang="en-US" sz="3000" i="1" dirty="0" smtClean="0"/>
              <a:t> </a:t>
            </a:r>
            <a:r>
              <a:rPr lang="en-US" sz="3000" i="1" dirty="0"/>
              <a:t>= </a:t>
            </a:r>
            <a:r>
              <a:rPr lang="en-US" sz="3000" i="1" dirty="0" smtClean="0"/>
              <a:t>0</a:t>
            </a:r>
            <a:endParaRPr lang="en-US" sz="3000" i="1" dirty="0"/>
          </a:p>
          <a:p>
            <a:pPr marL="0" indent="0">
              <a:buNone/>
            </a:pPr>
            <a:endParaRPr lang="en-US" sz="3000" i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542979" y="1645923"/>
            <a:ext cx="8104719" cy="2452510"/>
            <a:chOff x="471361" y="3352073"/>
            <a:chExt cx="8104719" cy="245251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270048" y="4582911"/>
              <a:ext cx="654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471361" y="535052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71361" y="516794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5686" y="5581352"/>
              <a:ext cx="1034366" cy="223231"/>
            </a:xfrm>
            <a:custGeom>
              <a:avLst/>
              <a:gdLst>
                <a:gd name="connsiteX0" fmla="*/ 0 w 1034366"/>
                <a:gd name="connsiteY0" fmla="*/ 65470 h 223231"/>
                <a:gd name="connsiteX1" fmla="*/ 288051 w 1034366"/>
                <a:gd name="connsiteY1" fmla="*/ 222598 h 223231"/>
                <a:gd name="connsiteX2" fmla="*/ 510636 w 1034366"/>
                <a:gd name="connsiteY2" fmla="*/ 13094 h 223231"/>
                <a:gd name="connsiteX3" fmla="*/ 811781 w 1034366"/>
                <a:gd name="connsiteY3" fmla="*/ 144034 h 223231"/>
                <a:gd name="connsiteX4" fmla="*/ 1034366 w 1034366"/>
                <a:gd name="connsiteY4" fmla="*/ 0 h 22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66" h="223231">
                  <a:moveTo>
                    <a:pt x="0" y="65470"/>
                  </a:moveTo>
                  <a:cubicBezTo>
                    <a:pt x="101472" y="148398"/>
                    <a:pt x="202945" y="231327"/>
                    <a:pt x="288051" y="222598"/>
                  </a:cubicBezTo>
                  <a:cubicBezTo>
                    <a:pt x="373157" y="213869"/>
                    <a:pt x="423348" y="26188"/>
                    <a:pt x="510636" y="13094"/>
                  </a:cubicBezTo>
                  <a:cubicBezTo>
                    <a:pt x="597924" y="0"/>
                    <a:pt x="724493" y="146216"/>
                    <a:pt x="811781" y="144034"/>
                  </a:cubicBezTo>
                  <a:cubicBezTo>
                    <a:pt x="899069" y="141852"/>
                    <a:pt x="1034366" y="0"/>
                    <a:pt x="1034366" y="0"/>
                  </a:cubicBezTo>
                </a:path>
              </a:pathLst>
            </a:cu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16674" y="3967491"/>
              <a:ext cx="707033" cy="6154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7774950" y="3522293"/>
              <a:ext cx="801130" cy="4451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65442" y="4255560"/>
              <a:ext cx="235679" cy="327351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055637" y="4438877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967446" y="4433081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70880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787408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703936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607369" y="4433081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458432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301121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265322" y="4424715"/>
              <a:ext cx="0" cy="3163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093680" y="4793116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20698" y="4838629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u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124753" y="4833116"/>
              <a:ext cx="3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w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720698" y="3771082"/>
              <a:ext cx="254500" cy="679144"/>
              <a:chOff x="3720698" y="3771082"/>
              <a:chExt cx="254500" cy="679144"/>
            </a:xfrm>
            <a:solidFill>
              <a:schemeClr val="accent2"/>
            </a:solidFill>
          </p:grpSpPr>
          <p:sp>
            <p:nvSpPr>
              <p:cNvPr id="63" name="Oval 62"/>
              <p:cNvSpPr/>
              <p:nvPr/>
            </p:nvSpPr>
            <p:spPr>
              <a:xfrm>
                <a:off x="3720698" y="3771082"/>
                <a:ext cx="246557" cy="196409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>
                <a:stCxn id="63" idx="4"/>
              </p:cNvCxnSpPr>
              <p:nvPr/>
            </p:nvCxnSpPr>
            <p:spPr>
              <a:xfrm>
                <a:off x="3843977" y="3967491"/>
                <a:ext cx="7943" cy="325605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3" idx="4"/>
              </p:cNvCxnSpPr>
              <p:nvPr/>
            </p:nvCxnSpPr>
            <p:spPr>
              <a:xfrm flipH="1">
                <a:off x="3720698" y="3967491"/>
                <a:ext cx="123279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3" idx="4"/>
              </p:cNvCxnSpPr>
              <p:nvPr/>
            </p:nvCxnSpPr>
            <p:spPr>
              <a:xfrm>
                <a:off x="3843977" y="3967491"/>
                <a:ext cx="123278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3728641" y="4293096"/>
                <a:ext cx="123279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851920" y="4293096"/>
                <a:ext cx="123278" cy="157130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548271" y="3352073"/>
              <a:ext cx="654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Alex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1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70740" cy="502655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Mathematics for Computer Science by Eric Lehman and Tom Leighton</a:t>
            </a:r>
            <a:endParaRPr lang="en-US" sz="1200" dirty="0"/>
          </a:p>
          <a:p>
            <a:r>
              <a:rPr lang="en-US" sz="1600" dirty="0" smtClean="0"/>
              <a:t>Probability and Computing - Randomized Algorithms and Probabilistic Analysis by Michael </a:t>
            </a:r>
            <a:r>
              <a:rPr lang="en-US" sz="1600" dirty="0" err="1" smtClean="0"/>
              <a:t>Mitzenmacher</a:t>
            </a:r>
            <a:r>
              <a:rPr lang="en-US" sz="1600" dirty="0" smtClean="0"/>
              <a:t> and Eli </a:t>
            </a:r>
            <a:r>
              <a:rPr lang="en-US" sz="1600" dirty="0" err="1" smtClean="0"/>
              <a:t>Upfal</a:t>
            </a:r>
            <a:endParaRPr lang="en-US" sz="1600" dirty="0" smtClean="0"/>
          </a:p>
          <a:p>
            <a:r>
              <a:rPr lang="en-US" sz="1600" dirty="0" smtClean="0"/>
              <a:t>Randomized Algorithms by Rajeev </a:t>
            </a:r>
            <a:r>
              <a:rPr lang="en-US" sz="1600" dirty="0" err="1" smtClean="0"/>
              <a:t>Motwani</a:t>
            </a:r>
            <a:r>
              <a:rPr lang="en-US" sz="1600" dirty="0" smtClean="0"/>
              <a:t> and </a:t>
            </a:r>
            <a:r>
              <a:rPr lang="en-US" sz="1600" dirty="0" err="1" smtClean="0"/>
              <a:t>Prabhakar</a:t>
            </a:r>
            <a:r>
              <a:rPr lang="en-US" sz="1600" dirty="0" smtClean="0"/>
              <a:t> </a:t>
            </a:r>
            <a:r>
              <a:rPr lang="en-US" sz="1600" dirty="0" err="1" smtClean="0"/>
              <a:t>Raghavan</a:t>
            </a:r>
            <a:endParaRPr lang="en-US" sz="1600" dirty="0" smtClean="0"/>
          </a:p>
          <a:p>
            <a:r>
              <a:rPr lang="en-SG" sz="1600" dirty="0">
                <a:hlinkClick r:id="rId2"/>
              </a:rPr>
              <a:t>http://www.cs.berkeley.edu/~</a:t>
            </a:r>
            <a:r>
              <a:rPr lang="en-SG" sz="1600" dirty="0" smtClean="0">
                <a:hlinkClick r:id="rId2"/>
              </a:rPr>
              <a:t>luca/cs174/notes/note8.ps</a:t>
            </a:r>
            <a:endParaRPr lang="en-US" sz="1600" dirty="0"/>
          </a:p>
          <a:p>
            <a:r>
              <a:rPr lang="en-SG" sz="1600" dirty="0">
                <a:hlinkClick r:id="rId3"/>
              </a:rPr>
              <a:t>http://www.cs.berkeley.edu/~</a:t>
            </a:r>
            <a:r>
              <a:rPr lang="en-SG" sz="1600" dirty="0" smtClean="0">
                <a:hlinkClick r:id="rId3"/>
              </a:rPr>
              <a:t>luca/cs174/notes/note9.ps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09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1314</TotalTime>
  <Words>4384</Words>
  <Application>Microsoft Office PowerPoint</Application>
  <PresentationFormat>On-screen Show (4:3)</PresentationFormat>
  <Paragraphs>604</Paragraphs>
  <Slides>90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2" baseType="lpstr">
      <vt:lpstr>Inkwell</vt:lpstr>
      <vt:lpstr>Equation</vt:lpstr>
      <vt:lpstr>Random Walks and Markov Chains</vt:lpstr>
      <vt:lpstr>Outline</vt:lpstr>
      <vt:lpstr>Random Walks</vt:lpstr>
      <vt:lpstr>PowerPoint Presentation</vt:lpstr>
      <vt:lpstr>Commonly Analyzed </vt:lpstr>
      <vt:lpstr>Uses</vt:lpstr>
      <vt:lpstr>The Drunkard’s Problem</vt:lpstr>
      <vt:lpstr>Problem Setup</vt:lpstr>
      <vt:lpstr>Analysis - Probability</vt:lpstr>
      <vt:lpstr>Analysis - Probability</vt:lpstr>
      <vt:lpstr>Analysis - Probability</vt:lpstr>
      <vt:lpstr>Analysis - Probability</vt:lpstr>
      <vt:lpstr>Analysis - Probability</vt:lpstr>
      <vt:lpstr>Analysis - Time</vt:lpstr>
      <vt:lpstr>Analysis - Time</vt:lpstr>
      <vt:lpstr>Analysis - Time</vt:lpstr>
      <vt:lpstr>Markov Chains</vt:lpstr>
      <vt:lpstr>Stochastic Process (Random Process)</vt:lpstr>
      <vt:lpstr>Stochastic Process</vt:lpstr>
      <vt:lpstr>Markov Chains</vt:lpstr>
      <vt:lpstr>Markov Chains</vt:lpstr>
      <vt:lpstr>Markov Chains</vt:lpstr>
      <vt:lpstr>Representation: Directed Weighted Graph</vt:lpstr>
      <vt:lpstr>Representation: Transition Matrix</vt:lpstr>
      <vt:lpstr>Markov Chains: Important Results</vt:lpstr>
      <vt:lpstr>Markov Chains: Important Results</vt:lpstr>
      <vt:lpstr>Markov Chains: Important Results</vt:lpstr>
      <vt:lpstr>Example (1)</vt:lpstr>
      <vt:lpstr>PowerPoint Presentation</vt:lpstr>
      <vt:lpstr>Example (1)</vt:lpstr>
      <vt:lpstr>Example (1)</vt:lpstr>
      <vt:lpstr>Example (2)</vt:lpstr>
      <vt:lpstr>Example (2)</vt:lpstr>
      <vt:lpstr>Why do we need Markov Chains?</vt:lpstr>
      <vt:lpstr>Application 1 – 2SAT</vt:lpstr>
      <vt:lpstr>2SAT</vt:lpstr>
      <vt:lpstr>Another Example: a 2CNF  formula</vt:lpstr>
      <vt:lpstr>2SAT Problem</vt:lpstr>
      <vt:lpstr>Algorithm: Solving 2SAT</vt:lpstr>
      <vt:lpstr>Algorithm Tour</vt:lpstr>
      <vt:lpstr>PowerPoint Presentation</vt:lpstr>
      <vt:lpstr>Let Xt = the number of variables that are assigned the same value in A* and At</vt:lpstr>
      <vt:lpstr>When does the Algorithm Terminate?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- Time</vt:lpstr>
      <vt:lpstr>PowerPoint Presentation</vt:lpstr>
      <vt:lpstr>Analysis</vt:lpstr>
      <vt:lpstr>Analysis</vt:lpstr>
      <vt:lpstr>PowerPoint Presentation</vt:lpstr>
      <vt:lpstr>Analysis</vt:lpstr>
      <vt:lpstr>Proof</vt:lpstr>
      <vt:lpstr>Proof</vt:lpstr>
      <vt:lpstr>Application 2 – 3SAT</vt:lpstr>
      <vt:lpstr>Problem</vt:lpstr>
      <vt:lpstr>Use the same algorithm as 2SAT</vt:lpstr>
      <vt:lpstr>Example</vt:lpstr>
      <vt:lpstr>Analysis</vt:lpstr>
      <vt:lpstr>Analysis Contd..</vt:lpstr>
      <vt:lpstr>Analysis</vt:lpstr>
      <vt:lpstr>Analysis</vt:lpstr>
      <vt:lpstr>Observations</vt:lpstr>
      <vt:lpstr>Modified algorithm</vt:lpstr>
      <vt:lpstr>Analysis</vt:lpstr>
      <vt:lpstr>Bounding qj</vt:lpstr>
      <vt:lpstr>Bounding qj</vt:lpstr>
      <vt:lpstr>Bounding qj</vt:lpstr>
      <vt:lpstr>Bounding qj</vt:lpstr>
      <vt:lpstr>Bounding q</vt:lpstr>
      <vt:lpstr>Bound for the algorithm</vt:lpstr>
      <vt:lpstr>Bound for the algorithm</vt:lpstr>
      <vt:lpstr>Satisfiability: Summary</vt:lpstr>
      <vt:lpstr>Application 3 – Card Shuffling</vt:lpstr>
      <vt:lpstr>Card Shuffling Problem</vt:lpstr>
      <vt:lpstr>Card Shuffling – Shuffle Moves</vt:lpstr>
      <vt:lpstr>Card Shuffling – Markov Chain model</vt:lpstr>
      <vt:lpstr>Card Shuffling – Markov Chain model</vt:lpstr>
      <vt:lpstr>Card Shuffling – Markov Chain model</vt:lpstr>
      <vt:lpstr>Top in at Random – Mixing Time</vt:lpstr>
      <vt:lpstr>Top in at Random – Mixing Time</vt:lpstr>
      <vt:lpstr>Card Shuffling Problem</vt:lpstr>
      <vt:lpstr>Proof</vt:lpstr>
      <vt:lpstr>Thank You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Walks</dc:title>
  <dc:creator>Nimantha Baranasuriya</dc:creator>
  <cp:lastModifiedBy>Nimantha Thushan Baranasuriya</cp:lastModifiedBy>
  <cp:revision>281</cp:revision>
  <dcterms:created xsi:type="dcterms:W3CDTF">2013-03-02T01:57:07Z</dcterms:created>
  <dcterms:modified xsi:type="dcterms:W3CDTF">2013-03-08T03:24:55Z</dcterms:modified>
</cp:coreProperties>
</file>