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</p:sldIdLst>
  <p:sldSz cx="13004800" cy="9753600"/>
  <p:notesSz cx="6858000" cy="9144000"/>
  <p:defaultTextStyle>
    <a:lvl1pPr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497F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308B16">
              <a:alpha val="3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s://www.topcoder.com/community/data-science/data-science-tutorials/line-sweep-algorithms/" TargetMode="Externa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PS Bonus Debrief</a:t>
            </a: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By Le Beier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" name="Shape 208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" name="Shape 209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" name="Shape 210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" name="Shape 211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" name="Shape 212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" name="Shape 213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" name="Shape 214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" name="Shape 215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" name="Shape 216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" name="Shape 217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" name="Shape 218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9" name="Shape 219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" name="Shape 220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" name="Shape 221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" name="Shape 222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" name="Shape 223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" name="Shape 224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" name="Shape 225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" name="Shape 226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" name="Shape 227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" name="Shape 228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" name="Shape 229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" name="Shape 230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" name="Shape 231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" name="Shape 232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" name="Shape 233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" name="Shape 234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" name="Shape 235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" name="Shape 236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" name="Shape 237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" name="Shape 238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" name="Shape 239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" name="Shape 240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" name="Shape 241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" name="Shape 242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" name="Shape 243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" name="Shape 244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" name="Shape 245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" name="Shape 246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" name="Shape 247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" name="Shape 248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" name="Shape 249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" name="Shape 250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" name="Shape 251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" name="Shape 252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" name="Shape 253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" name="Shape 254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" name="Shape 255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" name="Shape 256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" name="Shape 257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" name="Shape 258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" name="Shape 259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" name="Shape 260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1" name="Shape 261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" name="Shape 262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" name="Shape 263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" name="Shape 264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" name="Shape 265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" name="Shape 266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" name="Shape 267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" name="Shape 268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" name="Shape 269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" name="Shape 270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" name="Shape 271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" name="Shape 272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" name="Shape 273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" name="Shape 274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" name="Shape 275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" name="Shape 276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" name="Shape 277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8" name="Shape 278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" name="Shape 279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" name="Shape 280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" name="Shape 281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" name="Shape 282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" name="Shape 283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" name="Shape 284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" name="Shape 285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" name="Shape 286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" name="Shape 287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" name="Shape 288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" name="Shape 289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" name="Shape 290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" name="Shape 291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" name="Shape 292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" name="Shape 293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" name="Shape 294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" name="Shape 295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6" name="Shape 296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" name="Shape 297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" name="Shape 298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" name="Shape 299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" name="Shape 300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" name="Shape 301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" name="Shape 302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" name="Shape 303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" name="Shape 304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" name="Shape 305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" name="Shape 306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" name="Shape 307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" name="Shape 308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" name="Shape 309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" name="Shape 310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1" name="Shape 311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2" name="Shape 312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3" name="Shape 313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4" name="Shape 314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5" name="Shape 315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6" name="Shape 316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7" name="Shape 317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8" name="Shape 318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9" name="Shape 319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0" name="Shape 320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1" name="Shape 321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2" name="Shape 322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3" name="Shape 323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4" name="Shape 324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5" name="Shape 325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6" name="Shape 326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7" name="Shape 327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8" name="Shape 328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29" name="Shape 329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0" name="Shape 330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1" name="Shape 331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2" name="Shape 332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3" name="Shape 333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4" name="Shape 334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5" name="Shape 335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6" name="Shape 336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7" name="Shape 337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8" name="Shape 338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39" name="Shape 339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0" name="Shape 340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1" name="Shape 341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2" name="Shape 342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3" name="Shape 343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4" name="Shape 344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5" name="Shape 345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6" name="Shape 346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7" name="Shape 347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8" name="Shape 348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49" name="Shape 349"/>
          <p:cNvSpPr/>
          <p:nvPr/>
        </p:nvSpPr>
        <p:spPr>
          <a:xfrm flipV="1">
            <a:off x="3309143" y="1993817"/>
            <a:ext cx="7986713" cy="85297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0" name="Shape 350"/>
          <p:cNvSpPr/>
          <p:nvPr/>
        </p:nvSpPr>
        <p:spPr>
          <a:xfrm flipH="1">
            <a:off x="3319919" y="2973792"/>
            <a:ext cx="1" cy="41508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1" name="Shape 351"/>
          <p:cNvSpPr/>
          <p:nvPr/>
        </p:nvSpPr>
        <p:spPr>
          <a:xfrm>
            <a:off x="3306081" y="2869243"/>
            <a:ext cx="2392138" cy="85472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2" name="Shape 352"/>
          <p:cNvSpPr/>
          <p:nvPr/>
        </p:nvSpPr>
        <p:spPr>
          <a:xfrm>
            <a:off x="3314694" y="2846792"/>
            <a:ext cx="5575313" cy="8996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3" name="Shape 353"/>
          <p:cNvSpPr/>
          <p:nvPr/>
        </p:nvSpPr>
        <p:spPr>
          <a:xfrm>
            <a:off x="3314693" y="2846792"/>
            <a:ext cx="3123532" cy="35285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4" name="Shape 354"/>
          <p:cNvSpPr/>
          <p:nvPr/>
        </p:nvSpPr>
        <p:spPr>
          <a:xfrm>
            <a:off x="3314693" y="2846791"/>
            <a:ext cx="5575314" cy="440482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5" name="Shape 355"/>
          <p:cNvSpPr/>
          <p:nvPr/>
        </p:nvSpPr>
        <p:spPr>
          <a:xfrm>
            <a:off x="3307529" y="2844175"/>
            <a:ext cx="7217481" cy="3533760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6" name="Shape 356"/>
          <p:cNvSpPr/>
          <p:nvPr/>
        </p:nvSpPr>
        <p:spPr>
          <a:xfrm flipH="1">
            <a:off x="8909710" y="1970492"/>
            <a:ext cx="2386279" cy="17759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7" name="Shape 357"/>
          <p:cNvSpPr/>
          <p:nvPr/>
        </p:nvSpPr>
        <p:spPr>
          <a:xfrm flipH="1">
            <a:off x="10515407" y="1970492"/>
            <a:ext cx="780573" cy="4416703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8" name="Shape 358"/>
          <p:cNvSpPr/>
          <p:nvPr/>
        </p:nvSpPr>
        <p:spPr>
          <a:xfrm flipH="1">
            <a:off x="8909722" y="1970492"/>
            <a:ext cx="2386255" cy="52811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59" name="Shape 359"/>
          <p:cNvSpPr/>
          <p:nvPr/>
        </p:nvSpPr>
        <p:spPr>
          <a:xfrm flipH="1">
            <a:off x="6510081" y="1992268"/>
            <a:ext cx="4785239" cy="436127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0" name="Shape 360"/>
          <p:cNvSpPr/>
          <p:nvPr/>
        </p:nvSpPr>
        <p:spPr>
          <a:xfrm flipV="1">
            <a:off x="5691641" y="1993817"/>
            <a:ext cx="5622018" cy="172927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1" name="Shape 361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2" name="Shape 362"/>
          <p:cNvSpPr/>
          <p:nvPr/>
        </p:nvSpPr>
        <p:spPr>
          <a:xfrm flipH="1">
            <a:off x="3308949" y="1970491"/>
            <a:ext cx="7987103" cy="5281127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3" name="Shape 363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4" name="Shape 364"/>
          <p:cNvSpPr/>
          <p:nvPr/>
        </p:nvSpPr>
        <p:spPr>
          <a:xfrm flipH="1">
            <a:off x="3314655" y="3738331"/>
            <a:ext cx="2374990" cy="3498047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5" name="Shape 365"/>
          <p:cNvSpPr/>
          <p:nvPr/>
        </p:nvSpPr>
        <p:spPr>
          <a:xfrm>
            <a:off x="5691706" y="3723092"/>
            <a:ext cx="821288" cy="26522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6" name="Shape 366"/>
          <p:cNvSpPr/>
          <p:nvPr/>
        </p:nvSpPr>
        <p:spPr>
          <a:xfrm>
            <a:off x="5691698" y="3723092"/>
            <a:ext cx="3221604" cy="350827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7" name="Shape 367"/>
          <p:cNvSpPr/>
          <p:nvPr/>
        </p:nvSpPr>
        <p:spPr>
          <a:xfrm>
            <a:off x="5691716" y="3723092"/>
            <a:ext cx="4821768" cy="260074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8" name="Shape 368"/>
          <p:cNvSpPr/>
          <p:nvPr/>
        </p:nvSpPr>
        <p:spPr>
          <a:xfrm flipV="1">
            <a:off x="5691694" y="3723092"/>
            <a:ext cx="3148132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69" name="Shape 369"/>
          <p:cNvSpPr/>
          <p:nvPr/>
        </p:nvSpPr>
        <p:spPr>
          <a:xfrm flipH="1">
            <a:off x="3446919" y="6375872"/>
            <a:ext cx="3006196" cy="877643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0" name="Shape 370"/>
          <p:cNvSpPr/>
          <p:nvPr/>
        </p:nvSpPr>
        <p:spPr>
          <a:xfrm flipH="1">
            <a:off x="3446919" y="7251617"/>
            <a:ext cx="5455781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1" name="Shape 371"/>
          <p:cNvSpPr/>
          <p:nvPr/>
        </p:nvSpPr>
        <p:spPr>
          <a:xfrm flipH="1">
            <a:off x="3446919" y="6376640"/>
            <a:ext cx="6941683" cy="87497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2" name="Shape 372"/>
          <p:cNvSpPr/>
          <p:nvPr/>
        </p:nvSpPr>
        <p:spPr>
          <a:xfrm>
            <a:off x="6453113" y="6376640"/>
            <a:ext cx="2461958" cy="87497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3" name="Shape 373"/>
          <p:cNvSpPr/>
          <p:nvPr/>
        </p:nvSpPr>
        <p:spPr>
          <a:xfrm flipH="1">
            <a:off x="3393379" y="3818260"/>
            <a:ext cx="5460608" cy="343668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4" name="Shape 374"/>
          <p:cNvSpPr/>
          <p:nvPr/>
        </p:nvSpPr>
        <p:spPr>
          <a:xfrm flipH="1">
            <a:off x="6467793" y="3869741"/>
            <a:ext cx="2454094" cy="2454095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5" name="Shape 375"/>
          <p:cNvSpPr/>
          <p:nvPr/>
        </p:nvSpPr>
        <p:spPr>
          <a:xfrm flipH="1" flipV="1">
            <a:off x="6573839" y="6376640"/>
            <a:ext cx="3880348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6" name="Shape 376"/>
          <p:cNvSpPr/>
          <p:nvPr/>
        </p:nvSpPr>
        <p:spPr>
          <a:xfrm flipH="1">
            <a:off x="8922874" y="6399610"/>
            <a:ext cx="1559851" cy="82903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7" name="Shape 377"/>
          <p:cNvSpPr/>
          <p:nvPr/>
        </p:nvSpPr>
        <p:spPr>
          <a:xfrm>
            <a:off x="8921793" y="3809858"/>
            <a:ext cx="1" cy="3388437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8" name="Shape 378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79" name="Shape 379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80" name="Shape 380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81" name="Shape 381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82" name="Shape 382"/>
          <p:cNvSpPr/>
          <p:nvPr/>
        </p:nvSpPr>
        <p:spPr>
          <a:xfrm>
            <a:off x="9036722" y="3809858"/>
            <a:ext cx="1428362" cy="2502920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83" name="Shape 383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84" name="Shape 384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87" name="Shape 387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88" name="Shape 388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89" name="Shape 389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0" name="Shape 390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1" name="Shape 391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2" name="Shape 392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3" name="Shape 393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4" name="Shape 394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5" name="Shape 395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6" name="Shape 396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7" name="Shape 397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8" name="Shape 398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99" name="Shape 399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0" name="Shape 400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1" name="Shape 401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2" name="Shape 402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3" name="Shape 403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4" name="Shape 404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5" name="Shape 405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6" name="Shape 406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7" name="Shape 407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8" name="Shape 408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09" name="Shape 409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0" name="Shape 410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1" name="Shape 411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2" name="Shape 412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3" name="Shape 413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4" name="Shape 414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5" name="Shape 415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6" name="Shape 416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7" name="Shape 417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8" name="Shape 418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19" name="Shape 419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0" name="Shape 420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1" name="Shape 421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2" name="Shape 422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3" name="Shape 423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4" name="Shape 424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5" name="Shape 425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6" name="Shape 426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7" name="Shape 427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8" name="Shape 428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29" name="Shape 429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0" name="Shape 430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1" name="Shape 431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2" name="Shape 432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3" name="Shape 433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4" name="Shape 434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5" name="Shape 435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6" name="Shape 436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7" name="Shape 437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8" name="Shape 438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39" name="Shape 439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0" name="Shape 440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1" name="Shape 441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2" name="Shape 442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3" name="Shape 443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4" name="Shape 444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5" name="Shape 445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6" name="Shape 446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7" name="Shape 447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8" name="Shape 448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49" name="Shape 449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0" name="Shape 450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1" name="Shape 451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2" name="Shape 452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3" name="Shape 453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4" name="Shape 454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5" name="Shape 455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6" name="Shape 456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7" name="Shape 457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8" name="Shape 458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59" name="Shape 459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0" name="Shape 460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1" name="Shape 461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2" name="Shape 462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3" name="Shape 463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4" name="Shape 464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5" name="Shape 465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6" name="Shape 466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7" name="Shape 467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8" name="Shape 468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69" name="Shape 469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0" name="Shape 470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1" name="Shape 471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2" name="Shape 472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3" name="Shape 473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4" name="Shape 474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5" name="Shape 475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6" name="Shape 476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7" name="Shape 477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8" name="Shape 478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79" name="Shape 479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0" name="Shape 480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1" name="Shape 481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2" name="Shape 482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3" name="Shape 483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4" name="Shape 484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5" name="Shape 485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6" name="Shape 486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7" name="Shape 487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8" name="Shape 488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89" name="Shape 489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0" name="Shape 490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1" name="Shape 491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2" name="Shape 492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3" name="Shape 493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4" name="Shape 494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5" name="Shape 495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6" name="Shape 496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7" name="Shape 497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8" name="Shape 498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499" name="Shape 499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0" name="Shape 500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1" name="Shape 501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2" name="Shape 502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3" name="Shape 503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4" name="Shape 504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5" name="Shape 505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6" name="Shape 506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7" name="Shape 507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8" name="Shape 508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09" name="Shape 509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0" name="Shape 510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1" name="Shape 511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2" name="Shape 512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3" name="Shape 513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4" name="Shape 514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5" name="Shape 515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6" name="Shape 516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7" name="Shape 517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8" name="Shape 518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19" name="Shape 519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0" name="Shape 520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1" name="Shape 521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2" name="Shape 522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3" name="Shape 523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4" name="Shape 524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5" name="Shape 525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6" name="Shape 526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7" name="Shape 527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8" name="Shape 528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29" name="Shape 529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30" name="Shape 530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31" name="Shape 531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32" name="Shape 532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33" name="Shape 533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34" name="Shape 534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35" name="Shape 535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38" name="Shape 538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39" name="Shape 539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0" name="Shape 540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1" name="Shape 541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2" name="Shape 542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3" name="Shape 543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4" name="Shape 544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5" name="Shape 545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6" name="Shape 546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7" name="Shape 547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8" name="Shape 548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49" name="Shape 549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0" name="Shape 550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1" name="Shape 551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2" name="Shape 552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3" name="Shape 553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4" name="Shape 554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5" name="Shape 555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6" name="Shape 556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7" name="Shape 557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8" name="Shape 558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59" name="Shape 559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0" name="Shape 560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1" name="Shape 561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2" name="Shape 562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3" name="Shape 563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4" name="Shape 564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5" name="Shape 565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6" name="Shape 566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7" name="Shape 567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8" name="Shape 568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69" name="Shape 569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0" name="Shape 570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1" name="Shape 571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2" name="Shape 572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3" name="Shape 573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4" name="Shape 574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5" name="Shape 575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6" name="Shape 576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7" name="Shape 577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8" name="Shape 578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9" name="Shape 579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0" name="Shape 580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1" name="Shape 581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2" name="Shape 582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3" name="Shape 583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4" name="Shape 584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5" name="Shape 585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6" name="Shape 586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7" name="Shape 587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8" name="Shape 588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9" name="Shape 589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0" name="Shape 590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1" name="Shape 591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2" name="Shape 592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3" name="Shape 593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4" name="Shape 594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5" name="Shape 595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6" name="Shape 596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7" name="Shape 597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8" name="Shape 598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9" name="Shape 599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0" name="Shape 600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1" name="Shape 601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2" name="Shape 602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3" name="Shape 603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4" name="Shape 604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5" name="Shape 605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6" name="Shape 606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7" name="Shape 607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8" name="Shape 608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9" name="Shape 609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0" name="Shape 610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1" name="Shape 611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2" name="Shape 612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3" name="Shape 613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4" name="Shape 614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5" name="Shape 615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6" name="Shape 616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7" name="Shape 617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8" name="Shape 618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9" name="Shape 619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0" name="Shape 620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1" name="Shape 621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2" name="Shape 622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3" name="Shape 623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4" name="Shape 624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5" name="Shape 625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6" name="Shape 626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7" name="Shape 627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8" name="Shape 628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9" name="Shape 629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0" name="Shape 630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1" name="Shape 631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2" name="Shape 632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3" name="Shape 633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4" name="Shape 634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5" name="Shape 635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6" name="Shape 636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7" name="Shape 637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8" name="Shape 638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9" name="Shape 639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0" name="Shape 640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1" name="Shape 641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2" name="Shape 642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3" name="Shape 643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4" name="Shape 644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5" name="Shape 645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6" name="Shape 646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7" name="Shape 647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8" name="Shape 648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9" name="Shape 649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0" name="Shape 650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1" name="Shape 651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2" name="Shape 652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3" name="Shape 653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4" name="Shape 654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5" name="Shape 655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6" name="Shape 656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7" name="Shape 657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8" name="Shape 658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9" name="Shape 659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0" name="Shape 660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1" name="Shape 661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2" name="Shape 662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3" name="Shape 663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4" name="Shape 664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5" name="Shape 665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6" name="Shape 666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7" name="Shape 667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8" name="Shape 668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9" name="Shape 669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0" name="Shape 670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1" name="Shape 671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2" name="Shape 672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3" name="Shape 673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4" name="Shape 674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5" name="Shape 675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6" name="Shape 676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7" name="Shape 677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8" name="Shape 678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9" name="Shape 679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0" name="Shape 680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1" name="Shape 681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2" name="Shape 682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3" name="Shape 683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4" name="Shape 684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5" name="Shape 685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6" name="Shape 686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7" name="Shape 687"/>
          <p:cNvSpPr/>
          <p:nvPr/>
        </p:nvSpPr>
        <p:spPr>
          <a:xfrm flipV="1">
            <a:off x="330001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8" name="Shape 688"/>
          <p:cNvSpPr/>
          <p:nvPr/>
        </p:nvSpPr>
        <p:spPr>
          <a:xfrm flipV="1">
            <a:off x="3302000" y="21193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9" name="Shape 689"/>
          <p:cNvSpPr/>
          <p:nvPr/>
        </p:nvSpPr>
        <p:spPr>
          <a:xfrm>
            <a:off x="34793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0" name="Shape 690"/>
          <p:cNvSpPr/>
          <p:nvPr/>
        </p:nvSpPr>
        <p:spPr>
          <a:xfrm>
            <a:off x="2640768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1" name="Shape 691"/>
          <p:cNvSpPr/>
          <p:nvPr/>
        </p:nvSpPr>
        <p:spPr>
          <a:xfrm flipV="1">
            <a:off x="5706834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2" name="Shape 692"/>
          <p:cNvSpPr/>
          <p:nvPr/>
        </p:nvSpPr>
        <p:spPr>
          <a:xfrm flipV="1">
            <a:off x="5708820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3" name="Shape 693"/>
          <p:cNvSpPr/>
          <p:nvPr/>
        </p:nvSpPr>
        <p:spPr>
          <a:xfrm>
            <a:off x="58861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4" name="Shape 694"/>
          <p:cNvSpPr/>
          <p:nvPr/>
        </p:nvSpPr>
        <p:spPr>
          <a:xfrm>
            <a:off x="504758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5" name="Shape 695"/>
          <p:cNvSpPr/>
          <p:nvPr/>
        </p:nvSpPr>
        <p:spPr>
          <a:xfrm flipV="1">
            <a:off x="8907575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6" name="Shape 696"/>
          <p:cNvSpPr/>
          <p:nvPr/>
        </p:nvSpPr>
        <p:spPr>
          <a:xfrm flipV="1">
            <a:off x="890956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7" name="Shape 697"/>
          <p:cNvSpPr/>
          <p:nvPr/>
        </p:nvSpPr>
        <p:spPr>
          <a:xfrm>
            <a:off x="908687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8" name="Shape 698"/>
          <p:cNvSpPr/>
          <p:nvPr/>
        </p:nvSpPr>
        <p:spPr>
          <a:xfrm>
            <a:off x="82483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9" name="Shape 699"/>
          <p:cNvSpPr/>
          <p:nvPr/>
        </p:nvSpPr>
        <p:spPr>
          <a:xfrm flipV="1">
            <a:off x="33065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0" name="Shape 700"/>
          <p:cNvSpPr/>
          <p:nvPr/>
        </p:nvSpPr>
        <p:spPr>
          <a:xfrm flipV="1">
            <a:off x="33085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1" name="Shape 701"/>
          <p:cNvSpPr/>
          <p:nvPr/>
        </p:nvSpPr>
        <p:spPr>
          <a:xfrm>
            <a:off x="34858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2" name="Shape 702"/>
          <p:cNvSpPr/>
          <p:nvPr/>
        </p:nvSpPr>
        <p:spPr>
          <a:xfrm>
            <a:off x="26472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3" name="Shape 703"/>
          <p:cNvSpPr/>
          <p:nvPr/>
        </p:nvSpPr>
        <p:spPr>
          <a:xfrm flipV="1">
            <a:off x="6506593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4" name="Shape 704"/>
          <p:cNvSpPr/>
          <p:nvPr/>
        </p:nvSpPr>
        <p:spPr>
          <a:xfrm flipV="1">
            <a:off x="6508579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5" name="Shape 705"/>
          <p:cNvSpPr/>
          <p:nvPr/>
        </p:nvSpPr>
        <p:spPr>
          <a:xfrm>
            <a:off x="66858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6" name="Shape 706"/>
          <p:cNvSpPr/>
          <p:nvPr/>
        </p:nvSpPr>
        <p:spPr>
          <a:xfrm>
            <a:off x="584734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7" name="Shape 707"/>
          <p:cNvSpPr/>
          <p:nvPr/>
        </p:nvSpPr>
        <p:spPr>
          <a:xfrm flipV="1">
            <a:off x="89072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8" name="Shape 708"/>
          <p:cNvSpPr/>
          <p:nvPr/>
        </p:nvSpPr>
        <p:spPr>
          <a:xfrm flipV="1">
            <a:off x="89092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9" name="Shape 709"/>
          <p:cNvSpPr/>
          <p:nvPr/>
        </p:nvSpPr>
        <p:spPr>
          <a:xfrm>
            <a:off x="90865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0" name="Shape 710"/>
          <p:cNvSpPr/>
          <p:nvPr/>
        </p:nvSpPr>
        <p:spPr>
          <a:xfrm>
            <a:off x="82479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1" name="Shape 711"/>
          <p:cNvSpPr/>
          <p:nvPr/>
        </p:nvSpPr>
        <p:spPr>
          <a:xfrm flipV="1">
            <a:off x="10507434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2" name="Shape 712"/>
          <p:cNvSpPr/>
          <p:nvPr/>
        </p:nvSpPr>
        <p:spPr>
          <a:xfrm flipV="1">
            <a:off x="10509420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3" name="Shape 713"/>
          <p:cNvSpPr/>
          <p:nvPr/>
        </p:nvSpPr>
        <p:spPr>
          <a:xfrm>
            <a:off x="10686729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4" name="Shape 714"/>
          <p:cNvSpPr/>
          <p:nvPr/>
        </p:nvSpPr>
        <p:spPr>
          <a:xfrm>
            <a:off x="98481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5" name="Shape 715"/>
          <p:cNvSpPr/>
          <p:nvPr/>
        </p:nvSpPr>
        <p:spPr>
          <a:xfrm flipV="1">
            <a:off x="1130753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6" name="Shape 716"/>
          <p:cNvSpPr/>
          <p:nvPr/>
        </p:nvSpPr>
        <p:spPr>
          <a:xfrm flipV="1">
            <a:off x="11309520" y="12430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7" name="Shape 717"/>
          <p:cNvSpPr/>
          <p:nvPr/>
        </p:nvSpPr>
        <p:spPr>
          <a:xfrm>
            <a:off x="11486829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8" name="Shape 718"/>
          <p:cNvSpPr/>
          <p:nvPr/>
        </p:nvSpPr>
        <p:spPr>
          <a:xfrm>
            <a:off x="10648288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Shape 720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1" name="Shape 721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2" name="Shape 722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3" name="Shape 723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4" name="Shape 724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5" name="Shape 725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6" name="Shape 726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7" name="Shape 727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8" name="Shape 728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9" name="Shape 729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0" name="Shape 730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1" name="Shape 731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2" name="Shape 732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3" name="Shape 733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4" name="Shape 734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5" name="Shape 735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6" name="Shape 736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7" name="Shape 737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8" name="Shape 738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9" name="Shape 739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0" name="Shape 740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1" name="Shape 741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2" name="Shape 742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3" name="Shape 743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4" name="Shape 744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5" name="Shape 745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6" name="Shape 746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7" name="Shape 747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8" name="Shape 748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9" name="Shape 749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0" name="Shape 750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1" name="Shape 751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2" name="Shape 752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3" name="Shape 753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4" name="Shape 754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5" name="Shape 755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6" name="Shape 756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7" name="Shape 757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8" name="Shape 758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9" name="Shape 759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0" name="Shape 760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1" name="Shape 761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2" name="Shape 762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3" name="Shape 763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4" name="Shape 764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5" name="Shape 765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6" name="Shape 766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7" name="Shape 767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8" name="Shape 768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9" name="Shape 769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0" name="Shape 770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1" name="Shape 771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2" name="Shape 772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3" name="Shape 773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4" name="Shape 774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5" name="Shape 775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6" name="Shape 776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7" name="Shape 777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8" name="Shape 778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9" name="Shape 779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0" name="Shape 780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1" name="Shape 781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2" name="Shape 782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3" name="Shape 783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4" name="Shape 784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5" name="Shape 785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6" name="Shape 786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7" name="Shape 787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8" name="Shape 788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9" name="Shape 789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0" name="Shape 790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1" name="Shape 791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2" name="Shape 792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3" name="Shape 793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4" name="Shape 794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5" name="Shape 795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6" name="Shape 796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7" name="Shape 797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8" name="Shape 798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9" name="Shape 799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0" name="Shape 800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1" name="Shape 801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2" name="Shape 802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3" name="Shape 803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4" name="Shape 804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5" name="Shape 805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6" name="Shape 806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7" name="Shape 807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8" name="Shape 808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9" name="Shape 809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0" name="Shape 810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1" name="Shape 811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2" name="Shape 812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3" name="Shape 813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4" name="Shape 814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5" name="Shape 815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6" name="Shape 816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7" name="Shape 817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8" name="Shape 818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9" name="Shape 819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0" name="Shape 820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1" name="Shape 821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2" name="Shape 822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3" name="Shape 823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4" name="Shape 824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5" name="Shape 825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6" name="Shape 826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7" name="Shape 827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8" name="Shape 828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9" name="Shape 829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0" name="Shape 830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1" name="Shape 831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2" name="Shape 832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3" name="Shape 833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4" name="Shape 834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5" name="Shape 835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6" name="Shape 836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7" name="Shape 837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8" name="Shape 838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9" name="Shape 839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0" name="Shape 840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1" name="Shape 841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2" name="Shape 842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3" name="Shape 843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4" name="Shape 844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5" name="Shape 845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6" name="Shape 846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7" name="Shape 847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8" name="Shape 848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9" name="Shape 849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0" name="Shape 850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1" name="Shape 851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2" name="Shape 852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3" name="Shape 853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4" name="Shape 854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5" name="Shape 855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6" name="Shape 856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7" name="Shape 857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8" name="Shape 858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9" name="Shape 859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0" name="Shape 860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1" name="Shape 861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2" name="Shape 862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3" name="Shape 863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4" name="Shape 864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5" name="Shape 865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6" name="Shape 866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7" name="Shape 867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8" name="Shape 868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9" name="Shape 869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0" name="Shape 870"/>
          <p:cNvSpPr/>
          <p:nvPr/>
        </p:nvSpPr>
        <p:spPr>
          <a:xfrm flipV="1">
            <a:off x="330001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1" name="Shape 871"/>
          <p:cNvSpPr/>
          <p:nvPr/>
        </p:nvSpPr>
        <p:spPr>
          <a:xfrm flipV="1">
            <a:off x="3302000" y="21193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2" name="Shape 872"/>
          <p:cNvSpPr/>
          <p:nvPr/>
        </p:nvSpPr>
        <p:spPr>
          <a:xfrm>
            <a:off x="34793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3" name="Shape 873"/>
          <p:cNvSpPr/>
          <p:nvPr/>
        </p:nvSpPr>
        <p:spPr>
          <a:xfrm>
            <a:off x="2640768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4" name="Shape 874"/>
          <p:cNvSpPr/>
          <p:nvPr/>
        </p:nvSpPr>
        <p:spPr>
          <a:xfrm flipV="1">
            <a:off x="5706834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5" name="Shape 875"/>
          <p:cNvSpPr/>
          <p:nvPr/>
        </p:nvSpPr>
        <p:spPr>
          <a:xfrm>
            <a:off x="58861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6" name="Shape 876"/>
          <p:cNvSpPr/>
          <p:nvPr/>
        </p:nvSpPr>
        <p:spPr>
          <a:xfrm>
            <a:off x="504758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7" name="Shape 877"/>
          <p:cNvSpPr/>
          <p:nvPr/>
        </p:nvSpPr>
        <p:spPr>
          <a:xfrm flipV="1">
            <a:off x="8907575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8" name="Shape 878"/>
          <p:cNvSpPr/>
          <p:nvPr/>
        </p:nvSpPr>
        <p:spPr>
          <a:xfrm flipV="1">
            <a:off x="890956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9" name="Shape 879"/>
          <p:cNvSpPr/>
          <p:nvPr/>
        </p:nvSpPr>
        <p:spPr>
          <a:xfrm>
            <a:off x="908687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0" name="Shape 880"/>
          <p:cNvSpPr/>
          <p:nvPr/>
        </p:nvSpPr>
        <p:spPr>
          <a:xfrm>
            <a:off x="82483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1" name="Shape 881"/>
          <p:cNvSpPr/>
          <p:nvPr/>
        </p:nvSpPr>
        <p:spPr>
          <a:xfrm flipV="1">
            <a:off x="33065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2" name="Shape 882"/>
          <p:cNvSpPr/>
          <p:nvPr/>
        </p:nvSpPr>
        <p:spPr>
          <a:xfrm flipV="1">
            <a:off x="33085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3" name="Shape 883"/>
          <p:cNvSpPr/>
          <p:nvPr/>
        </p:nvSpPr>
        <p:spPr>
          <a:xfrm>
            <a:off x="34858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4" name="Shape 884"/>
          <p:cNvSpPr/>
          <p:nvPr/>
        </p:nvSpPr>
        <p:spPr>
          <a:xfrm>
            <a:off x="26472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5" name="Shape 885"/>
          <p:cNvSpPr/>
          <p:nvPr/>
        </p:nvSpPr>
        <p:spPr>
          <a:xfrm flipV="1">
            <a:off x="6506593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6" name="Shape 886"/>
          <p:cNvSpPr/>
          <p:nvPr/>
        </p:nvSpPr>
        <p:spPr>
          <a:xfrm flipV="1">
            <a:off x="6508579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7" name="Shape 887"/>
          <p:cNvSpPr/>
          <p:nvPr/>
        </p:nvSpPr>
        <p:spPr>
          <a:xfrm>
            <a:off x="66858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8" name="Shape 888"/>
          <p:cNvSpPr/>
          <p:nvPr/>
        </p:nvSpPr>
        <p:spPr>
          <a:xfrm>
            <a:off x="584734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9" name="Shape 889"/>
          <p:cNvSpPr/>
          <p:nvPr/>
        </p:nvSpPr>
        <p:spPr>
          <a:xfrm flipV="1">
            <a:off x="89072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0" name="Shape 890"/>
          <p:cNvSpPr/>
          <p:nvPr/>
        </p:nvSpPr>
        <p:spPr>
          <a:xfrm flipV="1">
            <a:off x="89092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1" name="Shape 891"/>
          <p:cNvSpPr/>
          <p:nvPr/>
        </p:nvSpPr>
        <p:spPr>
          <a:xfrm>
            <a:off x="90865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2" name="Shape 892"/>
          <p:cNvSpPr/>
          <p:nvPr/>
        </p:nvSpPr>
        <p:spPr>
          <a:xfrm>
            <a:off x="82479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3" name="Shape 893"/>
          <p:cNvSpPr/>
          <p:nvPr/>
        </p:nvSpPr>
        <p:spPr>
          <a:xfrm flipV="1">
            <a:off x="10507434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4" name="Shape 894"/>
          <p:cNvSpPr/>
          <p:nvPr/>
        </p:nvSpPr>
        <p:spPr>
          <a:xfrm flipV="1">
            <a:off x="10509420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5" name="Shape 895"/>
          <p:cNvSpPr/>
          <p:nvPr/>
        </p:nvSpPr>
        <p:spPr>
          <a:xfrm>
            <a:off x="10686729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6" name="Shape 896"/>
          <p:cNvSpPr/>
          <p:nvPr/>
        </p:nvSpPr>
        <p:spPr>
          <a:xfrm>
            <a:off x="98481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7" name="Shape 897"/>
          <p:cNvSpPr/>
          <p:nvPr/>
        </p:nvSpPr>
        <p:spPr>
          <a:xfrm flipV="1">
            <a:off x="1130753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8" name="Shape 898"/>
          <p:cNvSpPr/>
          <p:nvPr/>
        </p:nvSpPr>
        <p:spPr>
          <a:xfrm flipV="1">
            <a:off x="11309520" y="12430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9" name="Shape 899"/>
          <p:cNvSpPr/>
          <p:nvPr/>
        </p:nvSpPr>
        <p:spPr>
          <a:xfrm>
            <a:off x="11486829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0" name="Shape 900"/>
          <p:cNvSpPr/>
          <p:nvPr/>
        </p:nvSpPr>
        <p:spPr>
          <a:xfrm>
            <a:off x="10648288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1" name="Shape 901"/>
          <p:cNvSpPr/>
          <p:nvPr/>
        </p:nvSpPr>
        <p:spPr>
          <a:xfrm flipV="1">
            <a:off x="3308520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2" name="Shape 902"/>
          <p:cNvSpPr/>
          <p:nvPr/>
        </p:nvSpPr>
        <p:spPr>
          <a:xfrm>
            <a:off x="347896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3" name="Shape 903"/>
          <p:cNvSpPr/>
          <p:nvPr/>
        </p:nvSpPr>
        <p:spPr>
          <a:xfrm>
            <a:off x="264042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4" name="Shape 904"/>
          <p:cNvSpPr/>
          <p:nvPr/>
        </p:nvSpPr>
        <p:spPr>
          <a:xfrm>
            <a:off x="3479308" y="196911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5" name="Shape 905"/>
          <p:cNvSpPr/>
          <p:nvPr/>
        </p:nvSpPr>
        <p:spPr>
          <a:xfrm>
            <a:off x="2640768" y="196911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6" name="Shape 906"/>
          <p:cNvSpPr/>
          <p:nvPr/>
        </p:nvSpPr>
        <p:spPr>
          <a:xfrm flipV="1">
            <a:off x="3304208" y="12688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7" name="Shape 907"/>
          <p:cNvSpPr/>
          <p:nvPr/>
        </p:nvSpPr>
        <p:spPr>
          <a:xfrm flipV="1">
            <a:off x="411032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8" name="Shape 908"/>
          <p:cNvSpPr/>
          <p:nvPr/>
        </p:nvSpPr>
        <p:spPr>
          <a:xfrm flipV="1">
            <a:off x="411883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9" name="Shape 909"/>
          <p:cNvSpPr/>
          <p:nvPr/>
        </p:nvSpPr>
        <p:spPr>
          <a:xfrm>
            <a:off x="428927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0" name="Shape 910"/>
          <p:cNvSpPr/>
          <p:nvPr/>
        </p:nvSpPr>
        <p:spPr>
          <a:xfrm flipV="1">
            <a:off x="2484605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1" name="Shape 911"/>
          <p:cNvSpPr/>
          <p:nvPr/>
        </p:nvSpPr>
        <p:spPr>
          <a:xfrm flipV="1">
            <a:off x="2493112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2" name="Shape 912"/>
          <p:cNvSpPr/>
          <p:nvPr/>
        </p:nvSpPr>
        <p:spPr>
          <a:xfrm>
            <a:off x="1847870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3" name="Shape 913"/>
          <p:cNvSpPr/>
          <p:nvPr/>
        </p:nvSpPr>
        <p:spPr>
          <a:xfrm flipV="1">
            <a:off x="4899222" y="3034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4" name="Shape 914"/>
          <p:cNvSpPr/>
          <p:nvPr/>
        </p:nvSpPr>
        <p:spPr>
          <a:xfrm flipV="1">
            <a:off x="4895028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5" name="Shape 915"/>
          <p:cNvSpPr/>
          <p:nvPr/>
        </p:nvSpPr>
        <p:spPr>
          <a:xfrm>
            <a:off x="424978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6" name="Shape 916"/>
          <p:cNvSpPr/>
          <p:nvPr/>
        </p:nvSpPr>
        <p:spPr>
          <a:xfrm flipV="1">
            <a:off x="5686622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7" name="Shape 917"/>
          <p:cNvSpPr/>
          <p:nvPr/>
        </p:nvSpPr>
        <p:spPr>
          <a:xfrm flipV="1">
            <a:off x="5695128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8" name="Shape 918"/>
          <p:cNvSpPr/>
          <p:nvPr/>
        </p:nvSpPr>
        <p:spPr>
          <a:xfrm>
            <a:off x="5049887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9" name="Shape 919"/>
          <p:cNvSpPr/>
          <p:nvPr/>
        </p:nvSpPr>
        <p:spPr>
          <a:xfrm>
            <a:off x="58669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0" name="Shape 920"/>
          <p:cNvSpPr/>
          <p:nvPr/>
        </p:nvSpPr>
        <p:spPr>
          <a:xfrm>
            <a:off x="2658048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1" name="Shape 921"/>
          <p:cNvSpPr/>
          <p:nvPr/>
        </p:nvSpPr>
        <p:spPr>
          <a:xfrm>
            <a:off x="3475070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2" name="Shape 922"/>
          <p:cNvSpPr/>
          <p:nvPr/>
        </p:nvSpPr>
        <p:spPr>
          <a:xfrm flipV="1">
            <a:off x="6514106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3" name="Shape 923"/>
          <p:cNvSpPr/>
          <p:nvPr/>
        </p:nvSpPr>
        <p:spPr>
          <a:xfrm flipV="1">
            <a:off x="6502399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4" name="Shape 924"/>
          <p:cNvSpPr/>
          <p:nvPr/>
        </p:nvSpPr>
        <p:spPr>
          <a:xfrm flipV="1">
            <a:off x="5702299" y="47740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5" name="Shape 925"/>
          <p:cNvSpPr/>
          <p:nvPr/>
        </p:nvSpPr>
        <p:spPr>
          <a:xfrm>
            <a:off x="669309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6" name="Shape 926"/>
          <p:cNvSpPr/>
          <p:nvPr/>
        </p:nvSpPr>
        <p:spPr>
          <a:xfrm>
            <a:off x="2670748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7" name="Shape 927"/>
          <p:cNvSpPr/>
          <p:nvPr/>
        </p:nvSpPr>
        <p:spPr>
          <a:xfrm>
            <a:off x="3487770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8" name="Shape 928"/>
          <p:cNvSpPr/>
          <p:nvPr/>
        </p:nvSpPr>
        <p:spPr>
          <a:xfrm>
            <a:off x="5049887" y="46110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9" name="Shape 929"/>
          <p:cNvSpPr/>
          <p:nvPr/>
        </p:nvSpPr>
        <p:spPr>
          <a:xfrm>
            <a:off x="5866908" y="46110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0" name="Shape 930"/>
          <p:cNvSpPr/>
          <p:nvPr/>
        </p:nvSpPr>
        <p:spPr>
          <a:xfrm flipV="1">
            <a:off x="4115140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1" name="Shape 931"/>
          <p:cNvSpPr/>
          <p:nvPr/>
        </p:nvSpPr>
        <p:spPr>
          <a:xfrm flipV="1">
            <a:off x="4110947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2" name="Shape 932"/>
          <p:cNvSpPr/>
          <p:nvPr/>
        </p:nvSpPr>
        <p:spPr>
          <a:xfrm flipV="1">
            <a:off x="2503996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3" name="Shape 933"/>
          <p:cNvSpPr/>
          <p:nvPr/>
        </p:nvSpPr>
        <p:spPr>
          <a:xfrm flipV="1">
            <a:off x="2499803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4" name="Shape 934"/>
          <p:cNvSpPr/>
          <p:nvPr/>
        </p:nvSpPr>
        <p:spPr>
          <a:xfrm>
            <a:off x="4292450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5" name="Shape 935"/>
          <p:cNvSpPr/>
          <p:nvPr/>
        </p:nvSpPr>
        <p:spPr>
          <a:xfrm>
            <a:off x="1866409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6" name="Shape 936"/>
          <p:cNvSpPr/>
          <p:nvPr/>
        </p:nvSpPr>
        <p:spPr>
          <a:xfrm flipV="1">
            <a:off x="3302000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7" name="Shape 937"/>
          <p:cNvSpPr/>
          <p:nvPr/>
        </p:nvSpPr>
        <p:spPr>
          <a:xfrm flipV="1">
            <a:off x="3314700" y="565555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8" name="Shape 938"/>
          <p:cNvSpPr/>
          <p:nvPr/>
        </p:nvSpPr>
        <p:spPr>
          <a:xfrm flipV="1">
            <a:off x="6502399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9" name="Shape 939"/>
          <p:cNvSpPr/>
          <p:nvPr/>
        </p:nvSpPr>
        <p:spPr>
          <a:xfrm flipV="1">
            <a:off x="6514196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0" name="Shape 940"/>
          <p:cNvSpPr/>
          <p:nvPr/>
        </p:nvSpPr>
        <p:spPr>
          <a:xfrm flipV="1">
            <a:off x="5697054" y="5663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1" name="Shape 941"/>
          <p:cNvSpPr/>
          <p:nvPr/>
        </p:nvSpPr>
        <p:spPr>
          <a:xfrm flipV="1">
            <a:off x="5692861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2" name="Shape 942"/>
          <p:cNvSpPr/>
          <p:nvPr/>
        </p:nvSpPr>
        <p:spPr>
          <a:xfrm>
            <a:off x="5847719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3" name="Shape 943"/>
          <p:cNvSpPr/>
          <p:nvPr/>
        </p:nvSpPr>
        <p:spPr>
          <a:xfrm>
            <a:off x="6664741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4" name="Shape 944"/>
          <p:cNvSpPr/>
          <p:nvPr/>
        </p:nvSpPr>
        <p:spPr>
          <a:xfrm flipV="1">
            <a:off x="7311938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5" name="Shape 945"/>
          <p:cNvSpPr/>
          <p:nvPr/>
        </p:nvSpPr>
        <p:spPr>
          <a:xfrm flipV="1">
            <a:off x="7300232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6" name="Shape 946"/>
          <p:cNvSpPr/>
          <p:nvPr/>
        </p:nvSpPr>
        <p:spPr>
          <a:xfrm>
            <a:off x="584771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7" name="Shape 947"/>
          <p:cNvSpPr/>
          <p:nvPr/>
        </p:nvSpPr>
        <p:spPr>
          <a:xfrm>
            <a:off x="6664741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8" name="Shape 948"/>
          <p:cNvSpPr/>
          <p:nvPr/>
        </p:nvSpPr>
        <p:spPr>
          <a:xfrm>
            <a:off x="5066808" y="636609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9" name="Shape 949"/>
          <p:cNvSpPr/>
          <p:nvPr/>
        </p:nvSpPr>
        <p:spPr>
          <a:xfrm>
            <a:off x="7467450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0" name="Shape 950"/>
          <p:cNvSpPr/>
          <p:nvPr/>
        </p:nvSpPr>
        <p:spPr>
          <a:xfrm flipV="1">
            <a:off x="8909515" y="21130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1" name="Shape 951"/>
          <p:cNvSpPr/>
          <p:nvPr/>
        </p:nvSpPr>
        <p:spPr>
          <a:xfrm flipV="1">
            <a:off x="8921312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2" name="Shape 952"/>
          <p:cNvSpPr/>
          <p:nvPr/>
        </p:nvSpPr>
        <p:spPr>
          <a:xfrm flipV="1">
            <a:off x="8104171" y="3028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3" name="Shape 953"/>
          <p:cNvSpPr/>
          <p:nvPr/>
        </p:nvSpPr>
        <p:spPr>
          <a:xfrm flipV="1">
            <a:off x="8099977" y="38656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4" name="Shape 954"/>
          <p:cNvSpPr/>
          <p:nvPr/>
        </p:nvSpPr>
        <p:spPr>
          <a:xfrm>
            <a:off x="8254835" y="28521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5" name="Shape 955"/>
          <p:cNvSpPr/>
          <p:nvPr/>
        </p:nvSpPr>
        <p:spPr>
          <a:xfrm>
            <a:off x="9071857" y="28521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6" name="Shape 956"/>
          <p:cNvSpPr/>
          <p:nvPr/>
        </p:nvSpPr>
        <p:spPr>
          <a:xfrm flipV="1">
            <a:off x="9719054" y="3917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7" name="Shape 957"/>
          <p:cNvSpPr/>
          <p:nvPr/>
        </p:nvSpPr>
        <p:spPr>
          <a:xfrm flipV="1">
            <a:off x="9707348" y="29893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8" name="Shape 958"/>
          <p:cNvSpPr/>
          <p:nvPr/>
        </p:nvSpPr>
        <p:spPr>
          <a:xfrm>
            <a:off x="8254835" y="46047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9" name="Shape 959"/>
          <p:cNvSpPr/>
          <p:nvPr/>
        </p:nvSpPr>
        <p:spPr>
          <a:xfrm>
            <a:off x="9071857" y="46047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0" name="Shape 960"/>
          <p:cNvSpPr/>
          <p:nvPr/>
        </p:nvSpPr>
        <p:spPr>
          <a:xfrm>
            <a:off x="7473925" y="3730848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1" name="Shape 961"/>
          <p:cNvSpPr/>
          <p:nvPr/>
        </p:nvSpPr>
        <p:spPr>
          <a:xfrm>
            <a:off x="9874566" y="37284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2" name="Shape 962"/>
          <p:cNvSpPr/>
          <p:nvPr/>
        </p:nvSpPr>
        <p:spPr>
          <a:xfrm flipV="1">
            <a:off x="8909515" y="56471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3" name="Shape 963"/>
          <p:cNvSpPr/>
          <p:nvPr/>
        </p:nvSpPr>
        <p:spPr>
          <a:xfrm flipV="1">
            <a:off x="8921312" y="828240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4" name="Shape 964"/>
          <p:cNvSpPr/>
          <p:nvPr/>
        </p:nvSpPr>
        <p:spPr>
          <a:xfrm flipV="1">
            <a:off x="8104171" y="65622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5" name="Shape 965"/>
          <p:cNvSpPr/>
          <p:nvPr/>
        </p:nvSpPr>
        <p:spPr>
          <a:xfrm flipV="1">
            <a:off x="8099977" y="73997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6" name="Shape 966"/>
          <p:cNvSpPr/>
          <p:nvPr/>
        </p:nvSpPr>
        <p:spPr>
          <a:xfrm>
            <a:off x="8254835" y="63862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7" name="Shape 967"/>
          <p:cNvSpPr/>
          <p:nvPr/>
        </p:nvSpPr>
        <p:spPr>
          <a:xfrm flipV="1">
            <a:off x="9719054" y="74512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8" name="Shape 968"/>
          <p:cNvSpPr/>
          <p:nvPr/>
        </p:nvSpPr>
        <p:spPr>
          <a:xfrm flipV="1">
            <a:off x="9707348" y="65234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9" name="Shape 969"/>
          <p:cNvSpPr/>
          <p:nvPr/>
        </p:nvSpPr>
        <p:spPr>
          <a:xfrm>
            <a:off x="8254835" y="81388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0" name="Shape 970"/>
          <p:cNvSpPr/>
          <p:nvPr/>
        </p:nvSpPr>
        <p:spPr>
          <a:xfrm>
            <a:off x="9071857" y="8138821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1" name="Shape 971"/>
          <p:cNvSpPr/>
          <p:nvPr/>
        </p:nvSpPr>
        <p:spPr>
          <a:xfrm>
            <a:off x="7473925" y="7264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2" name="Shape 972"/>
          <p:cNvSpPr/>
          <p:nvPr/>
        </p:nvSpPr>
        <p:spPr>
          <a:xfrm flipV="1">
            <a:off x="1130753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3" name="Shape 973"/>
          <p:cNvSpPr/>
          <p:nvPr/>
        </p:nvSpPr>
        <p:spPr>
          <a:xfrm flipV="1">
            <a:off x="10517216" y="12915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4" name="Shape 974"/>
          <p:cNvSpPr/>
          <p:nvPr/>
        </p:nvSpPr>
        <p:spPr>
          <a:xfrm flipV="1">
            <a:off x="10513022" y="2129081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5" name="Shape 975"/>
          <p:cNvSpPr/>
          <p:nvPr/>
        </p:nvSpPr>
        <p:spPr>
          <a:xfrm>
            <a:off x="10667881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6" name="Shape 976"/>
          <p:cNvSpPr/>
          <p:nvPr/>
        </p:nvSpPr>
        <p:spPr>
          <a:xfrm>
            <a:off x="11484902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7" name="Shape 977"/>
          <p:cNvSpPr/>
          <p:nvPr/>
        </p:nvSpPr>
        <p:spPr>
          <a:xfrm flipV="1">
            <a:off x="12099247" y="21451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8" name="Shape 978"/>
          <p:cNvSpPr/>
          <p:nvPr/>
        </p:nvSpPr>
        <p:spPr>
          <a:xfrm flipV="1">
            <a:off x="12099247" y="12635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9" name="Shape 979"/>
          <p:cNvSpPr/>
          <p:nvPr/>
        </p:nvSpPr>
        <p:spPr>
          <a:xfrm>
            <a:off x="10667881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0" name="Shape 980"/>
          <p:cNvSpPr/>
          <p:nvPr/>
        </p:nvSpPr>
        <p:spPr>
          <a:xfrm>
            <a:off x="11484902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1" name="Shape 981"/>
          <p:cNvSpPr/>
          <p:nvPr/>
        </p:nvSpPr>
        <p:spPr>
          <a:xfrm>
            <a:off x="9886970" y="199429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2" name="Shape 982"/>
          <p:cNvSpPr/>
          <p:nvPr/>
        </p:nvSpPr>
        <p:spPr>
          <a:xfrm flipV="1">
            <a:off x="10515651" y="47535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3" name="Shape 983"/>
          <p:cNvSpPr/>
          <p:nvPr/>
        </p:nvSpPr>
        <p:spPr>
          <a:xfrm flipV="1">
            <a:off x="10527447" y="73887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4" name="Shape 984"/>
          <p:cNvSpPr/>
          <p:nvPr/>
        </p:nvSpPr>
        <p:spPr>
          <a:xfrm flipV="1">
            <a:off x="9710305" y="566859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5" name="Shape 985"/>
          <p:cNvSpPr/>
          <p:nvPr/>
        </p:nvSpPr>
        <p:spPr>
          <a:xfrm>
            <a:off x="9860970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6" name="Shape 986"/>
          <p:cNvSpPr/>
          <p:nvPr/>
        </p:nvSpPr>
        <p:spPr>
          <a:xfrm>
            <a:off x="10677992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7" name="Shape 987"/>
          <p:cNvSpPr/>
          <p:nvPr/>
        </p:nvSpPr>
        <p:spPr>
          <a:xfrm flipV="1">
            <a:off x="11325189" y="655759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8" name="Shape 988"/>
          <p:cNvSpPr/>
          <p:nvPr/>
        </p:nvSpPr>
        <p:spPr>
          <a:xfrm flipV="1">
            <a:off x="11313483" y="56298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9" name="Shape 989"/>
          <p:cNvSpPr/>
          <p:nvPr/>
        </p:nvSpPr>
        <p:spPr>
          <a:xfrm>
            <a:off x="9860970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90" name="Shape 990"/>
          <p:cNvSpPr/>
          <p:nvPr/>
        </p:nvSpPr>
        <p:spPr>
          <a:xfrm>
            <a:off x="10677992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91" name="Shape 991"/>
          <p:cNvSpPr/>
          <p:nvPr/>
        </p:nvSpPr>
        <p:spPr>
          <a:xfrm>
            <a:off x="9080059" y="637132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92" name="Shape 992"/>
          <p:cNvSpPr/>
          <p:nvPr/>
        </p:nvSpPr>
        <p:spPr>
          <a:xfrm>
            <a:off x="11480701" y="63688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Shape 994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95" name="Shape 995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96" name="Shape 996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97" name="Shape 997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98" name="Shape 998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99" name="Shape 999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0" name="Shape 1000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1" name="Shape 1001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2" name="Shape 1002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3" name="Shape 1003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4" name="Shape 1004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5" name="Shape 1005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6" name="Shape 1006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7" name="Shape 1007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8" name="Shape 1008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9" name="Shape 1009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0" name="Shape 1010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1" name="Shape 1011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2" name="Shape 1012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3" name="Shape 1013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4" name="Shape 1014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5" name="Shape 1015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6" name="Shape 1016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7" name="Shape 1017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8" name="Shape 1018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9" name="Shape 1019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0" name="Shape 1020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1" name="Shape 1021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2" name="Shape 1022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3" name="Shape 1023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4" name="Shape 1024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5" name="Shape 1025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6" name="Shape 1026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7" name="Shape 1027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8" name="Shape 1028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9" name="Shape 1029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0" name="Shape 1030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1" name="Shape 1031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2" name="Shape 1032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3" name="Shape 1033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4" name="Shape 1034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5" name="Shape 1035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6" name="Shape 1036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7" name="Shape 1037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8" name="Shape 1038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9" name="Shape 1039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0" name="Shape 1040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1" name="Shape 1041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2" name="Shape 1042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3" name="Shape 1043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4" name="Shape 1044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5" name="Shape 1045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6" name="Shape 1046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7" name="Shape 1047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8" name="Shape 1048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9" name="Shape 1049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0" name="Shape 1050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1" name="Shape 1051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2" name="Shape 1052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3" name="Shape 1053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4" name="Shape 1054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5" name="Shape 1055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6" name="Shape 1056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7" name="Shape 1057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8" name="Shape 1058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9" name="Shape 1059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0" name="Shape 1060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1" name="Shape 1061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2" name="Shape 1062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3" name="Shape 1063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4" name="Shape 1064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5" name="Shape 1065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6" name="Shape 1066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7" name="Shape 1067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8" name="Shape 1068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9" name="Shape 1069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0" name="Shape 1070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1" name="Shape 1071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2" name="Shape 1072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3" name="Shape 1073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4" name="Shape 1074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5" name="Shape 1075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6" name="Shape 1076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7" name="Shape 1077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8" name="Shape 1078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9" name="Shape 1079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0" name="Shape 1080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1" name="Shape 1081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2" name="Shape 1082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3" name="Shape 1083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4" name="Shape 1084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5" name="Shape 1085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6" name="Shape 1086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7" name="Shape 1087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8" name="Shape 1088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9" name="Shape 1089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0" name="Shape 1090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1" name="Shape 1091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2" name="Shape 1092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3" name="Shape 1093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4" name="Shape 1094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5" name="Shape 1095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6" name="Shape 1096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7" name="Shape 1097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8" name="Shape 1098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9" name="Shape 1099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0" name="Shape 1100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1" name="Shape 1101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2" name="Shape 1102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3" name="Shape 1103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4" name="Shape 1104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5" name="Shape 1105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6" name="Shape 1106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7" name="Shape 1107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8" name="Shape 1108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9" name="Shape 1109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0" name="Shape 1110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1" name="Shape 1111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2" name="Shape 1112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3" name="Shape 1113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4" name="Shape 1114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5" name="Shape 1115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6" name="Shape 1116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7" name="Shape 1117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8" name="Shape 1118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9" name="Shape 1119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0" name="Shape 1120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1" name="Shape 1121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2" name="Shape 1122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3" name="Shape 1123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4" name="Shape 1124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5" name="Shape 1125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6" name="Shape 1126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7" name="Shape 1127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8" name="Shape 1128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9" name="Shape 1129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0" name="Shape 1130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1" name="Shape 1131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2" name="Shape 1132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3" name="Shape 1133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4" name="Shape 1134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5" name="Shape 1135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6" name="Shape 1136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7" name="Shape 1137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8" name="Shape 1138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9" name="Shape 1139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0" name="Shape 1140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1" name="Shape 1141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2" name="Shape 1142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3" name="Shape 1143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4" name="Shape 1144"/>
          <p:cNvSpPr/>
          <p:nvPr/>
        </p:nvSpPr>
        <p:spPr>
          <a:xfrm flipV="1">
            <a:off x="330001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5" name="Shape 1145"/>
          <p:cNvSpPr/>
          <p:nvPr/>
        </p:nvSpPr>
        <p:spPr>
          <a:xfrm flipV="1">
            <a:off x="3302000" y="21193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6" name="Shape 1146"/>
          <p:cNvSpPr/>
          <p:nvPr/>
        </p:nvSpPr>
        <p:spPr>
          <a:xfrm>
            <a:off x="34793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7" name="Shape 1147"/>
          <p:cNvSpPr/>
          <p:nvPr/>
        </p:nvSpPr>
        <p:spPr>
          <a:xfrm>
            <a:off x="2640768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8" name="Shape 1148"/>
          <p:cNvSpPr/>
          <p:nvPr/>
        </p:nvSpPr>
        <p:spPr>
          <a:xfrm flipV="1">
            <a:off x="5706834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9" name="Shape 1149"/>
          <p:cNvSpPr/>
          <p:nvPr/>
        </p:nvSpPr>
        <p:spPr>
          <a:xfrm>
            <a:off x="58861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0" name="Shape 1150"/>
          <p:cNvSpPr/>
          <p:nvPr/>
        </p:nvSpPr>
        <p:spPr>
          <a:xfrm>
            <a:off x="504758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1" name="Shape 1151"/>
          <p:cNvSpPr/>
          <p:nvPr/>
        </p:nvSpPr>
        <p:spPr>
          <a:xfrm flipV="1">
            <a:off x="8907575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2" name="Shape 1152"/>
          <p:cNvSpPr/>
          <p:nvPr/>
        </p:nvSpPr>
        <p:spPr>
          <a:xfrm flipV="1">
            <a:off x="890956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3" name="Shape 1153"/>
          <p:cNvSpPr/>
          <p:nvPr/>
        </p:nvSpPr>
        <p:spPr>
          <a:xfrm>
            <a:off x="908687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4" name="Shape 1154"/>
          <p:cNvSpPr/>
          <p:nvPr/>
        </p:nvSpPr>
        <p:spPr>
          <a:xfrm>
            <a:off x="82483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5" name="Shape 1155"/>
          <p:cNvSpPr/>
          <p:nvPr/>
        </p:nvSpPr>
        <p:spPr>
          <a:xfrm flipV="1">
            <a:off x="33065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6" name="Shape 1156"/>
          <p:cNvSpPr/>
          <p:nvPr/>
        </p:nvSpPr>
        <p:spPr>
          <a:xfrm flipV="1">
            <a:off x="33085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7" name="Shape 1157"/>
          <p:cNvSpPr/>
          <p:nvPr/>
        </p:nvSpPr>
        <p:spPr>
          <a:xfrm>
            <a:off x="34858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8" name="Shape 1158"/>
          <p:cNvSpPr/>
          <p:nvPr/>
        </p:nvSpPr>
        <p:spPr>
          <a:xfrm>
            <a:off x="26472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9" name="Shape 1159"/>
          <p:cNvSpPr/>
          <p:nvPr/>
        </p:nvSpPr>
        <p:spPr>
          <a:xfrm flipV="1">
            <a:off x="6506593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0" name="Shape 1160"/>
          <p:cNvSpPr/>
          <p:nvPr/>
        </p:nvSpPr>
        <p:spPr>
          <a:xfrm flipV="1">
            <a:off x="6508579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1" name="Shape 1161"/>
          <p:cNvSpPr/>
          <p:nvPr/>
        </p:nvSpPr>
        <p:spPr>
          <a:xfrm>
            <a:off x="66858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2" name="Shape 1162"/>
          <p:cNvSpPr/>
          <p:nvPr/>
        </p:nvSpPr>
        <p:spPr>
          <a:xfrm>
            <a:off x="584734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3" name="Shape 1163"/>
          <p:cNvSpPr/>
          <p:nvPr/>
        </p:nvSpPr>
        <p:spPr>
          <a:xfrm flipV="1">
            <a:off x="89072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4" name="Shape 1164"/>
          <p:cNvSpPr/>
          <p:nvPr/>
        </p:nvSpPr>
        <p:spPr>
          <a:xfrm flipV="1">
            <a:off x="89092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5" name="Shape 1165"/>
          <p:cNvSpPr/>
          <p:nvPr/>
        </p:nvSpPr>
        <p:spPr>
          <a:xfrm>
            <a:off x="90865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6" name="Shape 1166"/>
          <p:cNvSpPr/>
          <p:nvPr/>
        </p:nvSpPr>
        <p:spPr>
          <a:xfrm>
            <a:off x="82479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7" name="Shape 1167"/>
          <p:cNvSpPr/>
          <p:nvPr/>
        </p:nvSpPr>
        <p:spPr>
          <a:xfrm flipV="1">
            <a:off x="10507434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8" name="Shape 1168"/>
          <p:cNvSpPr/>
          <p:nvPr/>
        </p:nvSpPr>
        <p:spPr>
          <a:xfrm flipV="1">
            <a:off x="10509420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9" name="Shape 1169"/>
          <p:cNvSpPr/>
          <p:nvPr/>
        </p:nvSpPr>
        <p:spPr>
          <a:xfrm>
            <a:off x="10686729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0" name="Shape 1170"/>
          <p:cNvSpPr/>
          <p:nvPr/>
        </p:nvSpPr>
        <p:spPr>
          <a:xfrm>
            <a:off x="98481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1" name="Shape 1171"/>
          <p:cNvSpPr/>
          <p:nvPr/>
        </p:nvSpPr>
        <p:spPr>
          <a:xfrm flipV="1">
            <a:off x="1130753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2" name="Shape 1172"/>
          <p:cNvSpPr/>
          <p:nvPr/>
        </p:nvSpPr>
        <p:spPr>
          <a:xfrm flipV="1">
            <a:off x="11309520" y="12430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3" name="Shape 1173"/>
          <p:cNvSpPr/>
          <p:nvPr/>
        </p:nvSpPr>
        <p:spPr>
          <a:xfrm>
            <a:off x="11486829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4" name="Shape 1174"/>
          <p:cNvSpPr/>
          <p:nvPr/>
        </p:nvSpPr>
        <p:spPr>
          <a:xfrm>
            <a:off x="10648288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5" name="Shape 1175"/>
          <p:cNvSpPr/>
          <p:nvPr/>
        </p:nvSpPr>
        <p:spPr>
          <a:xfrm flipV="1">
            <a:off x="3308520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6" name="Shape 1176"/>
          <p:cNvSpPr/>
          <p:nvPr/>
        </p:nvSpPr>
        <p:spPr>
          <a:xfrm>
            <a:off x="347896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7" name="Shape 1177"/>
          <p:cNvSpPr/>
          <p:nvPr/>
        </p:nvSpPr>
        <p:spPr>
          <a:xfrm>
            <a:off x="264042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8" name="Shape 1178"/>
          <p:cNvSpPr/>
          <p:nvPr/>
        </p:nvSpPr>
        <p:spPr>
          <a:xfrm>
            <a:off x="3479308" y="196911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9" name="Shape 1179"/>
          <p:cNvSpPr/>
          <p:nvPr/>
        </p:nvSpPr>
        <p:spPr>
          <a:xfrm>
            <a:off x="2640768" y="196911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0" name="Shape 1180"/>
          <p:cNvSpPr/>
          <p:nvPr/>
        </p:nvSpPr>
        <p:spPr>
          <a:xfrm flipV="1">
            <a:off x="3304208" y="12688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1" name="Shape 1181"/>
          <p:cNvSpPr/>
          <p:nvPr/>
        </p:nvSpPr>
        <p:spPr>
          <a:xfrm flipV="1">
            <a:off x="411032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2" name="Shape 1182"/>
          <p:cNvSpPr/>
          <p:nvPr/>
        </p:nvSpPr>
        <p:spPr>
          <a:xfrm flipV="1">
            <a:off x="411883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3" name="Shape 1183"/>
          <p:cNvSpPr/>
          <p:nvPr/>
        </p:nvSpPr>
        <p:spPr>
          <a:xfrm>
            <a:off x="428927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4" name="Shape 1184"/>
          <p:cNvSpPr/>
          <p:nvPr/>
        </p:nvSpPr>
        <p:spPr>
          <a:xfrm flipV="1">
            <a:off x="2484605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5" name="Shape 1185"/>
          <p:cNvSpPr/>
          <p:nvPr/>
        </p:nvSpPr>
        <p:spPr>
          <a:xfrm flipV="1">
            <a:off x="2493112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6" name="Shape 1186"/>
          <p:cNvSpPr/>
          <p:nvPr/>
        </p:nvSpPr>
        <p:spPr>
          <a:xfrm>
            <a:off x="1847870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7" name="Shape 1187"/>
          <p:cNvSpPr/>
          <p:nvPr/>
        </p:nvSpPr>
        <p:spPr>
          <a:xfrm flipV="1">
            <a:off x="4899222" y="3034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8" name="Shape 1188"/>
          <p:cNvSpPr/>
          <p:nvPr/>
        </p:nvSpPr>
        <p:spPr>
          <a:xfrm flipV="1">
            <a:off x="4895028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9" name="Shape 1189"/>
          <p:cNvSpPr/>
          <p:nvPr/>
        </p:nvSpPr>
        <p:spPr>
          <a:xfrm>
            <a:off x="424978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0" name="Shape 1190"/>
          <p:cNvSpPr/>
          <p:nvPr/>
        </p:nvSpPr>
        <p:spPr>
          <a:xfrm flipV="1">
            <a:off x="5686622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1" name="Shape 1191"/>
          <p:cNvSpPr/>
          <p:nvPr/>
        </p:nvSpPr>
        <p:spPr>
          <a:xfrm flipV="1">
            <a:off x="5695128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2" name="Shape 1192"/>
          <p:cNvSpPr/>
          <p:nvPr/>
        </p:nvSpPr>
        <p:spPr>
          <a:xfrm>
            <a:off x="5049887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3" name="Shape 1193"/>
          <p:cNvSpPr/>
          <p:nvPr/>
        </p:nvSpPr>
        <p:spPr>
          <a:xfrm>
            <a:off x="58669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4" name="Shape 1194"/>
          <p:cNvSpPr/>
          <p:nvPr/>
        </p:nvSpPr>
        <p:spPr>
          <a:xfrm>
            <a:off x="2658048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5" name="Shape 1195"/>
          <p:cNvSpPr/>
          <p:nvPr/>
        </p:nvSpPr>
        <p:spPr>
          <a:xfrm>
            <a:off x="3475070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6" name="Shape 1196"/>
          <p:cNvSpPr/>
          <p:nvPr/>
        </p:nvSpPr>
        <p:spPr>
          <a:xfrm flipV="1">
            <a:off x="6514106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7" name="Shape 1197"/>
          <p:cNvSpPr/>
          <p:nvPr/>
        </p:nvSpPr>
        <p:spPr>
          <a:xfrm flipV="1">
            <a:off x="6502399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8" name="Shape 1198"/>
          <p:cNvSpPr/>
          <p:nvPr/>
        </p:nvSpPr>
        <p:spPr>
          <a:xfrm flipV="1">
            <a:off x="5702299" y="47740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9" name="Shape 1199"/>
          <p:cNvSpPr/>
          <p:nvPr/>
        </p:nvSpPr>
        <p:spPr>
          <a:xfrm>
            <a:off x="669309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0" name="Shape 1200"/>
          <p:cNvSpPr/>
          <p:nvPr/>
        </p:nvSpPr>
        <p:spPr>
          <a:xfrm>
            <a:off x="2670748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1" name="Shape 1201"/>
          <p:cNvSpPr/>
          <p:nvPr/>
        </p:nvSpPr>
        <p:spPr>
          <a:xfrm>
            <a:off x="3487770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2" name="Shape 1202"/>
          <p:cNvSpPr/>
          <p:nvPr/>
        </p:nvSpPr>
        <p:spPr>
          <a:xfrm>
            <a:off x="5049887" y="46110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3" name="Shape 1203"/>
          <p:cNvSpPr/>
          <p:nvPr/>
        </p:nvSpPr>
        <p:spPr>
          <a:xfrm>
            <a:off x="5866908" y="46110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4" name="Shape 1204"/>
          <p:cNvSpPr/>
          <p:nvPr/>
        </p:nvSpPr>
        <p:spPr>
          <a:xfrm flipV="1">
            <a:off x="4115140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5" name="Shape 1205"/>
          <p:cNvSpPr/>
          <p:nvPr/>
        </p:nvSpPr>
        <p:spPr>
          <a:xfrm flipV="1">
            <a:off x="4110947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6" name="Shape 1206"/>
          <p:cNvSpPr/>
          <p:nvPr/>
        </p:nvSpPr>
        <p:spPr>
          <a:xfrm flipV="1">
            <a:off x="2503996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7" name="Shape 1207"/>
          <p:cNvSpPr/>
          <p:nvPr/>
        </p:nvSpPr>
        <p:spPr>
          <a:xfrm flipV="1">
            <a:off x="2499803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8" name="Shape 1208"/>
          <p:cNvSpPr/>
          <p:nvPr/>
        </p:nvSpPr>
        <p:spPr>
          <a:xfrm>
            <a:off x="4292450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9" name="Shape 1209"/>
          <p:cNvSpPr/>
          <p:nvPr/>
        </p:nvSpPr>
        <p:spPr>
          <a:xfrm>
            <a:off x="1866409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0" name="Shape 1210"/>
          <p:cNvSpPr/>
          <p:nvPr/>
        </p:nvSpPr>
        <p:spPr>
          <a:xfrm flipV="1">
            <a:off x="3302000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1" name="Shape 1211"/>
          <p:cNvSpPr/>
          <p:nvPr/>
        </p:nvSpPr>
        <p:spPr>
          <a:xfrm flipV="1">
            <a:off x="3314700" y="565555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2" name="Shape 1212"/>
          <p:cNvSpPr/>
          <p:nvPr/>
        </p:nvSpPr>
        <p:spPr>
          <a:xfrm flipV="1">
            <a:off x="6502399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3" name="Shape 1213"/>
          <p:cNvSpPr/>
          <p:nvPr/>
        </p:nvSpPr>
        <p:spPr>
          <a:xfrm flipV="1">
            <a:off x="6514196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4" name="Shape 1214"/>
          <p:cNvSpPr/>
          <p:nvPr/>
        </p:nvSpPr>
        <p:spPr>
          <a:xfrm flipV="1">
            <a:off x="5697054" y="5663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5" name="Shape 1215"/>
          <p:cNvSpPr/>
          <p:nvPr/>
        </p:nvSpPr>
        <p:spPr>
          <a:xfrm flipV="1">
            <a:off x="5692861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6" name="Shape 1216"/>
          <p:cNvSpPr/>
          <p:nvPr/>
        </p:nvSpPr>
        <p:spPr>
          <a:xfrm>
            <a:off x="5847719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7" name="Shape 1217"/>
          <p:cNvSpPr/>
          <p:nvPr/>
        </p:nvSpPr>
        <p:spPr>
          <a:xfrm>
            <a:off x="6664741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8" name="Shape 1218"/>
          <p:cNvSpPr/>
          <p:nvPr/>
        </p:nvSpPr>
        <p:spPr>
          <a:xfrm flipV="1">
            <a:off x="7311938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9" name="Shape 1219"/>
          <p:cNvSpPr/>
          <p:nvPr/>
        </p:nvSpPr>
        <p:spPr>
          <a:xfrm flipV="1">
            <a:off x="7300232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0" name="Shape 1220"/>
          <p:cNvSpPr/>
          <p:nvPr/>
        </p:nvSpPr>
        <p:spPr>
          <a:xfrm>
            <a:off x="584771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1" name="Shape 1221"/>
          <p:cNvSpPr/>
          <p:nvPr/>
        </p:nvSpPr>
        <p:spPr>
          <a:xfrm>
            <a:off x="6664741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2" name="Shape 1222"/>
          <p:cNvSpPr/>
          <p:nvPr/>
        </p:nvSpPr>
        <p:spPr>
          <a:xfrm>
            <a:off x="5066808" y="636609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3" name="Shape 1223"/>
          <p:cNvSpPr/>
          <p:nvPr/>
        </p:nvSpPr>
        <p:spPr>
          <a:xfrm>
            <a:off x="7467450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4" name="Shape 1224"/>
          <p:cNvSpPr/>
          <p:nvPr/>
        </p:nvSpPr>
        <p:spPr>
          <a:xfrm flipV="1">
            <a:off x="8909515" y="21130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5" name="Shape 1225"/>
          <p:cNvSpPr/>
          <p:nvPr/>
        </p:nvSpPr>
        <p:spPr>
          <a:xfrm flipV="1">
            <a:off x="8921312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6" name="Shape 1226"/>
          <p:cNvSpPr/>
          <p:nvPr/>
        </p:nvSpPr>
        <p:spPr>
          <a:xfrm flipV="1">
            <a:off x="8104171" y="3028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7" name="Shape 1227"/>
          <p:cNvSpPr/>
          <p:nvPr/>
        </p:nvSpPr>
        <p:spPr>
          <a:xfrm flipV="1">
            <a:off x="8099977" y="38656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8" name="Shape 1228"/>
          <p:cNvSpPr/>
          <p:nvPr/>
        </p:nvSpPr>
        <p:spPr>
          <a:xfrm>
            <a:off x="8254835" y="28521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9" name="Shape 1229"/>
          <p:cNvSpPr/>
          <p:nvPr/>
        </p:nvSpPr>
        <p:spPr>
          <a:xfrm>
            <a:off x="9071857" y="28521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0" name="Shape 1230"/>
          <p:cNvSpPr/>
          <p:nvPr/>
        </p:nvSpPr>
        <p:spPr>
          <a:xfrm flipV="1">
            <a:off x="9719054" y="3917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1" name="Shape 1231"/>
          <p:cNvSpPr/>
          <p:nvPr/>
        </p:nvSpPr>
        <p:spPr>
          <a:xfrm flipV="1">
            <a:off x="9707348" y="29893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2" name="Shape 1232"/>
          <p:cNvSpPr/>
          <p:nvPr/>
        </p:nvSpPr>
        <p:spPr>
          <a:xfrm>
            <a:off x="8254835" y="46047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3" name="Shape 1233"/>
          <p:cNvSpPr/>
          <p:nvPr/>
        </p:nvSpPr>
        <p:spPr>
          <a:xfrm>
            <a:off x="9071857" y="46047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4" name="Shape 1234"/>
          <p:cNvSpPr/>
          <p:nvPr/>
        </p:nvSpPr>
        <p:spPr>
          <a:xfrm>
            <a:off x="7473925" y="3730848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5" name="Shape 1235"/>
          <p:cNvSpPr/>
          <p:nvPr/>
        </p:nvSpPr>
        <p:spPr>
          <a:xfrm>
            <a:off x="9874566" y="37284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6" name="Shape 1236"/>
          <p:cNvSpPr/>
          <p:nvPr/>
        </p:nvSpPr>
        <p:spPr>
          <a:xfrm flipV="1">
            <a:off x="8909515" y="56471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7" name="Shape 1237"/>
          <p:cNvSpPr/>
          <p:nvPr/>
        </p:nvSpPr>
        <p:spPr>
          <a:xfrm flipV="1">
            <a:off x="8921312" y="828240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8" name="Shape 1238"/>
          <p:cNvSpPr/>
          <p:nvPr/>
        </p:nvSpPr>
        <p:spPr>
          <a:xfrm flipV="1">
            <a:off x="8104171" y="65622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9" name="Shape 1239"/>
          <p:cNvSpPr/>
          <p:nvPr/>
        </p:nvSpPr>
        <p:spPr>
          <a:xfrm flipV="1">
            <a:off x="8099977" y="73997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0" name="Shape 1240"/>
          <p:cNvSpPr/>
          <p:nvPr/>
        </p:nvSpPr>
        <p:spPr>
          <a:xfrm>
            <a:off x="8254835" y="63862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1" name="Shape 1241"/>
          <p:cNvSpPr/>
          <p:nvPr/>
        </p:nvSpPr>
        <p:spPr>
          <a:xfrm flipV="1">
            <a:off x="9719054" y="74385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2" name="Shape 1242"/>
          <p:cNvSpPr/>
          <p:nvPr/>
        </p:nvSpPr>
        <p:spPr>
          <a:xfrm flipV="1">
            <a:off x="9707348" y="65234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3" name="Shape 1243"/>
          <p:cNvSpPr/>
          <p:nvPr/>
        </p:nvSpPr>
        <p:spPr>
          <a:xfrm>
            <a:off x="8254835" y="81388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4" name="Shape 1244"/>
          <p:cNvSpPr/>
          <p:nvPr/>
        </p:nvSpPr>
        <p:spPr>
          <a:xfrm>
            <a:off x="9071857" y="8138821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5" name="Shape 1245"/>
          <p:cNvSpPr/>
          <p:nvPr/>
        </p:nvSpPr>
        <p:spPr>
          <a:xfrm>
            <a:off x="7473925" y="7264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6" name="Shape 1246"/>
          <p:cNvSpPr/>
          <p:nvPr/>
        </p:nvSpPr>
        <p:spPr>
          <a:xfrm flipV="1">
            <a:off x="1130753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7" name="Shape 1247"/>
          <p:cNvSpPr/>
          <p:nvPr/>
        </p:nvSpPr>
        <p:spPr>
          <a:xfrm flipV="1">
            <a:off x="10517216" y="12915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8" name="Shape 1248"/>
          <p:cNvSpPr/>
          <p:nvPr/>
        </p:nvSpPr>
        <p:spPr>
          <a:xfrm flipV="1">
            <a:off x="10513022" y="2129081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9" name="Shape 1249"/>
          <p:cNvSpPr/>
          <p:nvPr/>
        </p:nvSpPr>
        <p:spPr>
          <a:xfrm>
            <a:off x="10667881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0" name="Shape 1250"/>
          <p:cNvSpPr/>
          <p:nvPr/>
        </p:nvSpPr>
        <p:spPr>
          <a:xfrm>
            <a:off x="11484902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1" name="Shape 1251"/>
          <p:cNvSpPr/>
          <p:nvPr/>
        </p:nvSpPr>
        <p:spPr>
          <a:xfrm flipV="1">
            <a:off x="12099247" y="21451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2" name="Shape 1252"/>
          <p:cNvSpPr/>
          <p:nvPr/>
        </p:nvSpPr>
        <p:spPr>
          <a:xfrm flipV="1">
            <a:off x="12099247" y="12635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3" name="Shape 1253"/>
          <p:cNvSpPr/>
          <p:nvPr/>
        </p:nvSpPr>
        <p:spPr>
          <a:xfrm>
            <a:off x="10667881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4" name="Shape 1254"/>
          <p:cNvSpPr/>
          <p:nvPr/>
        </p:nvSpPr>
        <p:spPr>
          <a:xfrm>
            <a:off x="11484902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5" name="Shape 1255"/>
          <p:cNvSpPr/>
          <p:nvPr/>
        </p:nvSpPr>
        <p:spPr>
          <a:xfrm>
            <a:off x="9886970" y="199429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6" name="Shape 1256"/>
          <p:cNvSpPr/>
          <p:nvPr/>
        </p:nvSpPr>
        <p:spPr>
          <a:xfrm flipV="1">
            <a:off x="10515651" y="47535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7" name="Shape 1257"/>
          <p:cNvSpPr/>
          <p:nvPr/>
        </p:nvSpPr>
        <p:spPr>
          <a:xfrm flipV="1">
            <a:off x="10527447" y="73887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8" name="Shape 1258"/>
          <p:cNvSpPr/>
          <p:nvPr/>
        </p:nvSpPr>
        <p:spPr>
          <a:xfrm flipV="1">
            <a:off x="9710305" y="566859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9" name="Shape 1259"/>
          <p:cNvSpPr/>
          <p:nvPr/>
        </p:nvSpPr>
        <p:spPr>
          <a:xfrm>
            <a:off x="9860970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0" name="Shape 1260"/>
          <p:cNvSpPr/>
          <p:nvPr/>
        </p:nvSpPr>
        <p:spPr>
          <a:xfrm>
            <a:off x="10677992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1" name="Shape 1261"/>
          <p:cNvSpPr/>
          <p:nvPr/>
        </p:nvSpPr>
        <p:spPr>
          <a:xfrm flipV="1">
            <a:off x="11299789" y="653219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2" name="Shape 1262"/>
          <p:cNvSpPr/>
          <p:nvPr/>
        </p:nvSpPr>
        <p:spPr>
          <a:xfrm flipV="1">
            <a:off x="11313483" y="56298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3" name="Shape 1263"/>
          <p:cNvSpPr/>
          <p:nvPr/>
        </p:nvSpPr>
        <p:spPr>
          <a:xfrm>
            <a:off x="9860970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4" name="Shape 1264"/>
          <p:cNvSpPr/>
          <p:nvPr/>
        </p:nvSpPr>
        <p:spPr>
          <a:xfrm>
            <a:off x="10677992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5" name="Shape 1265"/>
          <p:cNvSpPr/>
          <p:nvPr/>
        </p:nvSpPr>
        <p:spPr>
          <a:xfrm>
            <a:off x="9080059" y="637132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6" name="Shape 1266"/>
          <p:cNvSpPr/>
          <p:nvPr/>
        </p:nvSpPr>
        <p:spPr>
          <a:xfrm>
            <a:off x="11480701" y="63688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7" name="Shape 1267"/>
          <p:cNvSpPr/>
          <p:nvPr/>
        </p:nvSpPr>
        <p:spPr>
          <a:xfrm flipV="1">
            <a:off x="4905289" y="56697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8" name="Shape 1268"/>
          <p:cNvSpPr/>
          <p:nvPr/>
        </p:nvSpPr>
        <p:spPr>
          <a:xfrm flipV="1">
            <a:off x="4901096" y="65072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9" name="Shape 1269"/>
          <p:cNvSpPr/>
          <p:nvPr/>
        </p:nvSpPr>
        <p:spPr>
          <a:xfrm>
            <a:off x="4275043" y="637244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0" name="Shape 1270"/>
          <p:cNvSpPr/>
          <p:nvPr/>
        </p:nvSpPr>
        <p:spPr>
          <a:xfrm flipV="1">
            <a:off x="4102099" y="563904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1" name="Shape 1271"/>
          <p:cNvSpPr/>
          <p:nvPr/>
        </p:nvSpPr>
        <p:spPr>
          <a:xfrm flipV="1">
            <a:off x="1701800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2" name="Shape 1272"/>
          <p:cNvSpPr/>
          <p:nvPr/>
        </p:nvSpPr>
        <p:spPr>
          <a:xfrm flipV="1">
            <a:off x="1697606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3" name="Shape 1273"/>
          <p:cNvSpPr/>
          <p:nvPr/>
        </p:nvSpPr>
        <p:spPr>
          <a:xfrm>
            <a:off x="1064212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4" name="Shape 1274"/>
          <p:cNvSpPr/>
          <p:nvPr/>
        </p:nvSpPr>
        <p:spPr>
          <a:xfrm>
            <a:off x="2658048" y="8992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5" name="Shape 1275"/>
          <p:cNvSpPr/>
          <p:nvPr/>
        </p:nvSpPr>
        <p:spPr>
          <a:xfrm>
            <a:off x="3475070" y="8992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6" name="Shape 1276"/>
          <p:cNvSpPr/>
          <p:nvPr/>
        </p:nvSpPr>
        <p:spPr>
          <a:xfrm flipV="1">
            <a:off x="2498379" y="829199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7" name="Shape 1277"/>
          <p:cNvSpPr/>
          <p:nvPr/>
        </p:nvSpPr>
        <p:spPr>
          <a:xfrm>
            <a:off x="1867457" y="81162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8" name="Shape 1278"/>
          <p:cNvSpPr/>
          <p:nvPr/>
        </p:nvSpPr>
        <p:spPr>
          <a:xfrm flipV="1">
            <a:off x="4098314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9" name="Shape 1279"/>
          <p:cNvSpPr/>
          <p:nvPr/>
        </p:nvSpPr>
        <p:spPr>
          <a:xfrm>
            <a:off x="4266709" y="81162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0" name="Shape 1280"/>
          <p:cNvSpPr/>
          <p:nvPr/>
        </p:nvSpPr>
        <p:spPr>
          <a:xfrm>
            <a:off x="186745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1" name="Shape 1281"/>
          <p:cNvSpPr/>
          <p:nvPr/>
        </p:nvSpPr>
        <p:spPr>
          <a:xfrm flipV="1">
            <a:off x="2501900" y="563904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2" name="Shape 1282"/>
          <p:cNvSpPr/>
          <p:nvPr/>
        </p:nvSpPr>
        <p:spPr>
          <a:xfrm>
            <a:off x="2667728" y="54873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3" name="Shape 1283"/>
          <p:cNvSpPr/>
          <p:nvPr/>
        </p:nvSpPr>
        <p:spPr>
          <a:xfrm>
            <a:off x="3453858" y="54875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4" name="Shape 1284"/>
          <p:cNvSpPr/>
          <p:nvPr/>
        </p:nvSpPr>
        <p:spPr>
          <a:xfrm flipV="1">
            <a:off x="3293488" y="477942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5" name="Shape 1285"/>
          <p:cNvSpPr/>
          <p:nvPr/>
        </p:nvSpPr>
        <p:spPr>
          <a:xfrm flipV="1">
            <a:off x="4896828" y="74029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6" name="Shape 1286"/>
          <p:cNvSpPr/>
          <p:nvPr/>
        </p:nvSpPr>
        <p:spPr>
          <a:xfrm flipV="1">
            <a:off x="1696836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7" name="Shape 1287"/>
          <p:cNvSpPr/>
          <p:nvPr/>
        </p:nvSpPr>
        <p:spPr>
          <a:xfrm flipV="1">
            <a:off x="1705343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8" name="Shape 1288"/>
          <p:cNvSpPr/>
          <p:nvPr/>
        </p:nvSpPr>
        <p:spPr>
          <a:xfrm>
            <a:off x="1060101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9" name="Shape 1289"/>
          <p:cNvSpPr/>
          <p:nvPr/>
        </p:nvSpPr>
        <p:spPr>
          <a:xfrm flipV="1">
            <a:off x="2501662" y="126763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0" name="Shape 1290"/>
          <p:cNvSpPr/>
          <p:nvPr/>
        </p:nvSpPr>
        <p:spPr>
          <a:xfrm>
            <a:off x="1865830" y="1994005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1" name="Shape 1291"/>
          <p:cNvSpPr/>
          <p:nvPr/>
        </p:nvSpPr>
        <p:spPr>
          <a:xfrm>
            <a:off x="1871766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2" name="Shape 1292"/>
          <p:cNvSpPr/>
          <p:nvPr/>
        </p:nvSpPr>
        <p:spPr>
          <a:xfrm flipV="1">
            <a:off x="2501900" y="39107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3" name="Shape 1293"/>
          <p:cNvSpPr/>
          <p:nvPr/>
        </p:nvSpPr>
        <p:spPr>
          <a:xfrm>
            <a:off x="2675140" y="4611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4" name="Shape 1294"/>
          <p:cNvSpPr/>
          <p:nvPr/>
        </p:nvSpPr>
        <p:spPr>
          <a:xfrm>
            <a:off x="3473129" y="46092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5" name="Shape 1295"/>
          <p:cNvSpPr/>
          <p:nvPr/>
        </p:nvSpPr>
        <p:spPr>
          <a:xfrm flipV="1">
            <a:off x="4102099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6" name="Shape 1296"/>
          <p:cNvSpPr/>
          <p:nvPr/>
        </p:nvSpPr>
        <p:spPr>
          <a:xfrm>
            <a:off x="2666509" y="112378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7" name="Shape 1297"/>
          <p:cNvSpPr/>
          <p:nvPr/>
        </p:nvSpPr>
        <p:spPr>
          <a:xfrm>
            <a:off x="3467758" y="108235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8" name="Shape 1298"/>
          <p:cNvSpPr/>
          <p:nvPr/>
        </p:nvSpPr>
        <p:spPr>
          <a:xfrm flipV="1">
            <a:off x="4098774" y="128411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9" name="Shape 1299"/>
          <p:cNvSpPr/>
          <p:nvPr/>
        </p:nvSpPr>
        <p:spPr>
          <a:xfrm>
            <a:off x="4273525" y="19821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0" name="Shape 1300"/>
          <p:cNvSpPr/>
          <p:nvPr/>
        </p:nvSpPr>
        <p:spPr>
          <a:xfrm>
            <a:off x="5066532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1" name="Shape 1301"/>
          <p:cNvSpPr/>
          <p:nvPr/>
        </p:nvSpPr>
        <p:spPr>
          <a:xfrm flipV="1">
            <a:off x="4896828" y="21398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2" name="Shape 1302"/>
          <p:cNvSpPr/>
          <p:nvPr/>
        </p:nvSpPr>
        <p:spPr>
          <a:xfrm flipV="1">
            <a:off x="5689258" y="129083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3" name="Shape 1303"/>
          <p:cNvSpPr/>
          <p:nvPr/>
        </p:nvSpPr>
        <p:spPr>
          <a:xfrm>
            <a:off x="5869545" y="197841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4" name="Shape 1304"/>
          <p:cNvSpPr/>
          <p:nvPr/>
        </p:nvSpPr>
        <p:spPr>
          <a:xfrm flipV="1">
            <a:off x="6489358" y="2174179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5" name="Shape 1305"/>
          <p:cNvSpPr/>
          <p:nvPr/>
        </p:nvSpPr>
        <p:spPr>
          <a:xfrm>
            <a:off x="6669645" y="286176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6" name="Shape 1306"/>
          <p:cNvSpPr/>
          <p:nvPr/>
        </p:nvSpPr>
        <p:spPr>
          <a:xfrm flipV="1">
            <a:off x="7309035" y="38835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7" name="Shape 1307"/>
          <p:cNvSpPr/>
          <p:nvPr/>
        </p:nvSpPr>
        <p:spPr>
          <a:xfrm flipV="1">
            <a:off x="7295994" y="303665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8" name="Shape 1308"/>
          <p:cNvSpPr/>
          <p:nvPr/>
        </p:nvSpPr>
        <p:spPr>
          <a:xfrm>
            <a:off x="6668029" y="4611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9" name="Shape 1309"/>
          <p:cNvSpPr/>
          <p:nvPr/>
        </p:nvSpPr>
        <p:spPr>
          <a:xfrm>
            <a:off x="7461663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0" name="Shape 1310"/>
          <p:cNvSpPr/>
          <p:nvPr/>
        </p:nvSpPr>
        <p:spPr>
          <a:xfrm>
            <a:off x="8286429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1" name="Shape 1311"/>
          <p:cNvSpPr/>
          <p:nvPr/>
        </p:nvSpPr>
        <p:spPr>
          <a:xfrm flipV="1">
            <a:off x="7291926" y="47740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2" name="Shape 1312"/>
          <p:cNvSpPr/>
          <p:nvPr/>
        </p:nvSpPr>
        <p:spPr>
          <a:xfrm>
            <a:off x="5088140" y="72656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3" name="Shape 1313"/>
          <p:cNvSpPr/>
          <p:nvPr/>
        </p:nvSpPr>
        <p:spPr>
          <a:xfrm flipV="1">
            <a:off x="5707982" y="739369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4" name="Shape 1314"/>
          <p:cNvSpPr/>
          <p:nvPr/>
        </p:nvSpPr>
        <p:spPr>
          <a:xfrm>
            <a:off x="5862840" y="812006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5" name="Shape 1315"/>
          <p:cNvSpPr/>
          <p:nvPr/>
        </p:nvSpPr>
        <p:spPr>
          <a:xfrm flipV="1">
            <a:off x="7315199" y="741909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6" name="Shape 1316"/>
          <p:cNvSpPr/>
          <p:nvPr/>
        </p:nvSpPr>
        <p:spPr>
          <a:xfrm>
            <a:off x="6668002" y="810668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7" name="Shape 1317"/>
          <p:cNvSpPr/>
          <p:nvPr/>
        </p:nvSpPr>
        <p:spPr>
          <a:xfrm flipV="1">
            <a:off x="6484499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8" name="Shape 1318"/>
          <p:cNvSpPr/>
          <p:nvPr/>
        </p:nvSpPr>
        <p:spPr>
          <a:xfrm flipV="1">
            <a:off x="8094481" y="82522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9" name="Shape 1319"/>
          <p:cNvSpPr/>
          <p:nvPr/>
        </p:nvSpPr>
        <p:spPr>
          <a:xfrm flipV="1">
            <a:off x="9713558" y="830374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0" name="Shape 1320"/>
          <p:cNvSpPr/>
          <p:nvPr/>
        </p:nvSpPr>
        <p:spPr>
          <a:xfrm>
            <a:off x="8249339" y="899133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1" name="Shape 1321"/>
          <p:cNvSpPr/>
          <p:nvPr/>
        </p:nvSpPr>
        <p:spPr>
          <a:xfrm>
            <a:off x="9066361" y="899133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2" name="Shape 1322"/>
          <p:cNvSpPr/>
          <p:nvPr/>
        </p:nvSpPr>
        <p:spPr>
          <a:xfrm>
            <a:off x="7468429" y="811747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3" name="Shape 1323"/>
          <p:cNvSpPr/>
          <p:nvPr/>
        </p:nvSpPr>
        <p:spPr>
          <a:xfrm>
            <a:off x="9881764" y="8119259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4" name="Shape 1324"/>
          <p:cNvSpPr/>
          <p:nvPr/>
        </p:nvSpPr>
        <p:spPr>
          <a:xfrm>
            <a:off x="5051353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5" name="Shape 1325"/>
          <p:cNvSpPr/>
          <p:nvPr/>
        </p:nvSpPr>
        <p:spPr>
          <a:xfrm flipV="1">
            <a:off x="4905289" y="477226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6" name="Shape 1326"/>
          <p:cNvSpPr/>
          <p:nvPr/>
        </p:nvSpPr>
        <p:spPr>
          <a:xfrm>
            <a:off x="4252876" y="46092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7" name="Shape 1327"/>
          <p:cNvSpPr/>
          <p:nvPr/>
        </p:nvSpPr>
        <p:spPr>
          <a:xfrm>
            <a:off x="9050387" y="199178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8" name="Shape 1328"/>
          <p:cNvSpPr/>
          <p:nvPr/>
        </p:nvSpPr>
        <p:spPr>
          <a:xfrm>
            <a:off x="9887001" y="287777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9" name="Shape 1329"/>
          <p:cNvSpPr/>
          <p:nvPr/>
        </p:nvSpPr>
        <p:spPr>
          <a:xfrm>
            <a:off x="10667509" y="37477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0" name="Shape 1330"/>
          <p:cNvSpPr/>
          <p:nvPr/>
        </p:nvSpPr>
        <p:spPr>
          <a:xfrm flipV="1">
            <a:off x="10510011" y="305536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1" name="Shape 1331"/>
          <p:cNvSpPr/>
          <p:nvPr/>
        </p:nvSpPr>
        <p:spPr>
          <a:xfrm flipV="1">
            <a:off x="9715499" y="213727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2" name="Shape 1332"/>
          <p:cNvSpPr/>
          <p:nvPr/>
        </p:nvSpPr>
        <p:spPr>
          <a:xfrm flipV="1">
            <a:off x="9697864" y="12762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3" name="Shape 1333"/>
          <p:cNvSpPr/>
          <p:nvPr/>
        </p:nvSpPr>
        <p:spPr>
          <a:xfrm>
            <a:off x="9848529" y="110028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4" name="Shape 1334"/>
          <p:cNvSpPr/>
          <p:nvPr/>
        </p:nvSpPr>
        <p:spPr>
          <a:xfrm flipV="1">
            <a:off x="11315699" y="391059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5" name="Shape 1335"/>
          <p:cNvSpPr/>
          <p:nvPr/>
        </p:nvSpPr>
        <p:spPr>
          <a:xfrm flipV="1">
            <a:off x="12107412" y="300855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6" name="Shape 1336"/>
          <p:cNvSpPr/>
          <p:nvPr/>
        </p:nvSpPr>
        <p:spPr>
          <a:xfrm>
            <a:off x="11493068" y="3731579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7" name="Shape 1337"/>
          <p:cNvSpPr/>
          <p:nvPr/>
        </p:nvSpPr>
        <p:spPr>
          <a:xfrm flipV="1">
            <a:off x="10521438" y="387403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8" name="Shape 1338"/>
          <p:cNvSpPr/>
          <p:nvPr/>
        </p:nvSpPr>
        <p:spPr>
          <a:xfrm flipV="1">
            <a:off x="9716092" y="478912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9" name="Shape 1339"/>
          <p:cNvSpPr/>
          <p:nvPr/>
        </p:nvSpPr>
        <p:spPr>
          <a:xfrm>
            <a:off x="9866758" y="461310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0" name="Shape 1340"/>
          <p:cNvSpPr/>
          <p:nvPr/>
        </p:nvSpPr>
        <p:spPr>
          <a:xfrm>
            <a:off x="9085846" y="549185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1" name="Shape 1341"/>
          <p:cNvSpPr/>
          <p:nvPr/>
        </p:nvSpPr>
        <p:spPr>
          <a:xfrm>
            <a:off x="10668658" y="4623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2" name="Shape 1342"/>
          <p:cNvSpPr/>
          <p:nvPr/>
        </p:nvSpPr>
        <p:spPr>
          <a:xfrm flipV="1">
            <a:off x="11304150" y="4760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3" name="Shape 1343"/>
          <p:cNvSpPr/>
          <p:nvPr/>
        </p:nvSpPr>
        <p:spPr>
          <a:xfrm>
            <a:off x="11468758" y="549988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4" name="Shape 1344"/>
          <p:cNvSpPr/>
          <p:nvPr/>
        </p:nvSpPr>
        <p:spPr>
          <a:xfrm flipV="1">
            <a:off x="12104250" y="563711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5" name="Shape 1345"/>
          <p:cNvSpPr/>
          <p:nvPr/>
        </p:nvSpPr>
        <p:spPr>
          <a:xfrm flipV="1">
            <a:off x="12115956" y="6531854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6" name="Shape 1346"/>
          <p:cNvSpPr/>
          <p:nvPr/>
        </p:nvSpPr>
        <p:spPr>
          <a:xfrm>
            <a:off x="11468758" y="724484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7" name="Shape 1347"/>
          <p:cNvSpPr/>
          <p:nvPr/>
        </p:nvSpPr>
        <p:spPr>
          <a:xfrm flipV="1">
            <a:off x="11303156" y="7414210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8" name="Shape 1348"/>
          <p:cNvSpPr/>
          <p:nvPr/>
        </p:nvSpPr>
        <p:spPr>
          <a:xfrm>
            <a:off x="10655958" y="81271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9" name="Shape 1349"/>
          <p:cNvSpPr/>
          <p:nvPr/>
        </p:nvSpPr>
        <p:spPr>
          <a:xfrm flipV="1">
            <a:off x="10505930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50" name="Shape 1350"/>
          <p:cNvSpPr/>
          <p:nvPr/>
        </p:nvSpPr>
        <p:spPr>
          <a:xfrm flipV="1">
            <a:off x="8105481" y="47687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51" name="Shape 1351"/>
          <p:cNvSpPr/>
          <p:nvPr/>
        </p:nvSpPr>
        <p:spPr>
          <a:xfrm>
            <a:off x="7464404" y="462521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52" name="Shape 1352"/>
          <p:cNvSpPr/>
          <p:nvPr/>
        </p:nvSpPr>
        <p:spPr>
          <a:xfrm flipV="1">
            <a:off x="8089899" y="566319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53" name="Shape 1353"/>
          <p:cNvSpPr/>
          <p:nvPr/>
        </p:nvSpPr>
        <p:spPr>
          <a:xfrm flipV="1">
            <a:off x="8108779" y="212600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54" name="Shape 1354"/>
          <p:cNvSpPr/>
          <p:nvPr/>
        </p:nvSpPr>
        <p:spPr>
          <a:xfrm>
            <a:off x="7454099" y="2865077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55" name="Shape 1355"/>
          <p:cNvSpPr/>
          <p:nvPr/>
        </p:nvSpPr>
        <p:spPr>
          <a:xfrm flipV="1">
            <a:off x="8913427" y="12508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56" name="Shape 1356"/>
          <p:cNvSpPr/>
          <p:nvPr/>
        </p:nvSpPr>
        <p:spPr>
          <a:xfrm>
            <a:off x="8258747" y="198996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Shape 1358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59" name="Shape 1359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0" name="Shape 1360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1" name="Shape 1361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2" name="Shape 1362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3" name="Shape 1363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4" name="Shape 1364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5" name="Shape 1365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6" name="Shape 1366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7" name="Shape 1367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8" name="Shape 1368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9" name="Shape 1369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0" name="Shape 1370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1" name="Shape 1371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2" name="Shape 1372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3" name="Shape 1373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4" name="Shape 1374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5" name="Shape 1375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6" name="Shape 1376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7" name="Shape 1377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8" name="Shape 1378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9" name="Shape 1379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0" name="Shape 1380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1" name="Shape 1381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2" name="Shape 1382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3" name="Shape 1383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4" name="Shape 1384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5" name="Shape 1385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6" name="Shape 1386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7" name="Shape 1387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8" name="Shape 1388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9" name="Shape 1389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0" name="Shape 1390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1" name="Shape 1391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2" name="Shape 1392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3" name="Shape 1393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4" name="Shape 1394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5" name="Shape 1395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6" name="Shape 1396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7" name="Shape 1397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8" name="Shape 1398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9" name="Shape 1399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0" name="Shape 1400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1" name="Shape 1401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2" name="Shape 1402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3" name="Shape 1403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4" name="Shape 1404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5" name="Shape 1405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6" name="Shape 1406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7" name="Shape 1407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8" name="Shape 1408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9" name="Shape 1409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0" name="Shape 1410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1" name="Shape 1411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2" name="Shape 1412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3" name="Shape 1413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4" name="Shape 1414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5" name="Shape 1415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6" name="Shape 1416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7" name="Shape 1417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8" name="Shape 1418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9" name="Shape 1419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0" name="Shape 1420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1" name="Shape 1421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2" name="Shape 1422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3" name="Shape 1423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4" name="Shape 1424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5" name="Shape 1425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6" name="Shape 1426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7" name="Shape 1427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8" name="Shape 1428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9" name="Shape 1429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0" name="Shape 1430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1" name="Shape 1431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2" name="Shape 1432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3" name="Shape 1433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4" name="Shape 1434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5" name="Shape 1435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6" name="Shape 1436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7" name="Shape 1437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8" name="Shape 1438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9" name="Shape 1439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0" name="Shape 1440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1" name="Shape 1441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2" name="Shape 1442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3" name="Shape 1443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4" name="Shape 1444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5" name="Shape 1445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6" name="Shape 1446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7" name="Shape 1447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8" name="Shape 1448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9" name="Shape 1449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0" name="Shape 1450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1" name="Shape 1451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2" name="Shape 1452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3" name="Shape 1453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4" name="Shape 1454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5" name="Shape 1455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6" name="Shape 1456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7" name="Shape 1457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8" name="Shape 1458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9" name="Shape 1459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0" name="Shape 1460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1" name="Shape 1461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2" name="Shape 1462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3" name="Shape 1463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4" name="Shape 1464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5" name="Shape 1465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6" name="Shape 1466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7" name="Shape 1467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8" name="Shape 1468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9" name="Shape 1469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0" name="Shape 1470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1" name="Shape 1471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2" name="Shape 1472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3" name="Shape 1473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4" name="Shape 1474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5" name="Shape 1475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6" name="Shape 1476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7" name="Shape 1477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8" name="Shape 1478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9" name="Shape 1479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0" name="Shape 1480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1" name="Shape 1481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2" name="Shape 1482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3" name="Shape 1483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4" name="Shape 1484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5" name="Shape 1485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6" name="Shape 1486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7" name="Shape 1487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8" name="Shape 1488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9" name="Shape 1489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0" name="Shape 1490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1" name="Shape 1491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2" name="Shape 1492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3" name="Shape 1493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4" name="Shape 1494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5" name="Shape 1495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6" name="Shape 1496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7" name="Shape 1497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8" name="Shape 1498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9" name="Shape 1499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0" name="Shape 1500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1" name="Shape 1501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2" name="Shape 1502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3" name="Shape 1503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4" name="Shape 1504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5" name="Shape 1505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6" name="Shape 1506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7" name="Shape 1507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8" name="Shape 1508"/>
          <p:cNvSpPr/>
          <p:nvPr/>
        </p:nvSpPr>
        <p:spPr>
          <a:xfrm flipV="1">
            <a:off x="330001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9" name="Shape 1509"/>
          <p:cNvSpPr/>
          <p:nvPr/>
        </p:nvSpPr>
        <p:spPr>
          <a:xfrm flipV="1">
            <a:off x="3302000" y="21193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0" name="Shape 1510"/>
          <p:cNvSpPr/>
          <p:nvPr/>
        </p:nvSpPr>
        <p:spPr>
          <a:xfrm>
            <a:off x="34793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1" name="Shape 1511"/>
          <p:cNvSpPr/>
          <p:nvPr/>
        </p:nvSpPr>
        <p:spPr>
          <a:xfrm>
            <a:off x="2640768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2" name="Shape 1512"/>
          <p:cNvSpPr/>
          <p:nvPr/>
        </p:nvSpPr>
        <p:spPr>
          <a:xfrm flipV="1">
            <a:off x="5706834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3" name="Shape 1513"/>
          <p:cNvSpPr/>
          <p:nvPr/>
        </p:nvSpPr>
        <p:spPr>
          <a:xfrm>
            <a:off x="58861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4" name="Shape 1514"/>
          <p:cNvSpPr/>
          <p:nvPr/>
        </p:nvSpPr>
        <p:spPr>
          <a:xfrm>
            <a:off x="504758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5" name="Shape 1515"/>
          <p:cNvSpPr/>
          <p:nvPr/>
        </p:nvSpPr>
        <p:spPr>
          <a:xfrm flipV="1">
            <a:off x="8907575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6" name="Shape 1516"/>
          <p:cNvSpPr/>
          <p:nvPr/>
        </p:nvSpPr>
        <p:spPr>
          <a:xfrm flipV="1">
            <a:off x="890956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7" name="Shape 1517"/>
          <p:cNvSpPr/>
          <p:nvPr/>
        </p:nvSpPr>
        <p:spPr>
          <a:xfrm>
            <a:off x="908687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8" name="Shape 1518"/>
          <p:cNvSpPr/>
          <p:nvPr/>
        </p:nvSpPr>
        <p:spPr>
          <a:xfrm>
            <a:off x="82483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9" name="Shape 1519"/>
          <p:cNvSpPr/>
          <p:nvPr/>
        </p:nvSpPr>
        <p:spPr>
          <a:xfrm flipV="1">
            <a:off x="33065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0" name="Shape 1520"/>
          <p:cNvSpPr/>
          <p:nvPr/>
        </p:nvSpPr>
        <p:spPr>
          <a:xfrm flipV="1">
            <a:off x="33085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1" name="Shape 1521"/>
          <p:cNvSpPr/>
          <p:nvPr/>
        </p:nvSpPr>
        <p:spPr>
          <a:xfrm>
            <a:off x="34858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2" name="Shape 1522"/>
          <p:cNvSpPr/>
          <p:nvPr/>
        </p:nvSpPr>
        <p:spPr>
          <a:xfrm>
            <a:off x="26472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3" name="Shape 1523"/>
          <p:cNvSpPr/>
          <p:nvPr/>
        </p:nvSpPr>
        <p:spPr>
          <a:xfrm flipV="1">
            <a:off x="6506593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4" name="Shape 1524"/>
          <p:cNvSpPr/>
          <p:nvPr/>
        </p:nvSpPr>
        <p:spPr>
          <a:xfrm flipV="1">
            <a:off x="6508579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5" name="Shape 1525"/>
          <p:cNvSpPr/>
          <p:nvPr/>
        </p:nvSpPr>
        <p:spPr>
          <a:xfrm>
            <a:off x="66858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6" name="Shape 1526"/>
          <p:cNvSpPr/>
          <p:nvPr/>
        </p:nvSpPr>
        <p:spPr>
          <a:xfrm>
            <a:off x="584734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7" name="Shape 1527"/>
          <p:cNvSpPr/>
          <p:nvPr/>
        </p:nvSpPr>
        <p:spPr>
          <a:xfrm flipV="1">
            <a:off x="89072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8" name="Shape 1528"/>
          <p:cNvSpPr/>
          <p:nvPr/>
        </p:nvSpPr>
        <p:spPr>
          <a:xfrm flipV="1">
            <a:off x="89092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9" name="Shape 1529"/>
          <p:cNvSpPr/>
          <p:nvPr/>
        </p:nvSpPr>
        <p:spPr>
          <a:xfrm>
            <a:off x="90865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0" name="Shape 1530"/>
          <p:cNvSpPr/>
          <p:nvPr/>
        </p:nvSpPr>
        <p:spPr>
          <a:xfrm>
            <a:off x="82479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1" name="Shape 1531"/>
          <p:cNvSpPr/>
          <p:nvPr/>
        </p:nvSpPr>
        <p:spPr>
          <a:xfrm flipV="1">
            <a:off x="10507434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2" name="Shape 1532"/>
          <p:cNvSpPr/>
          <p:nvPr/>
        </p:nvSpPr>
        <p:spPr>
          <a:xfrm flipV="1">
            <a:off x="10509420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3" name="Shape 1533"/>
          <p:cNvSpPr/>
          <p:nvPr/>
        </p:nvSpPr>
        <p:spPr>
          <a:xfrm>
            <a:off x="10686729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4" name="Shape 1534"/>
          <p:cNvSpPr/>
          <p:nvPr/>
        </p:nvSpPr>
        <p:spPr>
          <a:xfrm>
            <a:off x="98481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5" name="Shape 1535"/>
          <p:cNvSpPr/>
          <p:nvPr/>
        </p:nvSpPr>
        <p:spPr>
          <a:xfrm flipV="1">
            <a:off x="1130753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6" name="Shape 1536"/>
          <p:cNvSpPr/>
          <p:nvPr/>
        </p:nvSpPr>
        <p:spPr>
          <a:xfrm flipV="1">
            <a:off x="11309520" y="12430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7" name="Shape 1537"/>
          <p:cNvSpPr/>
          <p:nvPr/>
        </p:nvSpPr>
        <p:spPr>
          <a:xfrm>
            <a:off x="11486829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8" name="Shape 1538"/>
          <p:cNvSpPr/>
          <p:nvPr/>
        </p:nvSpPr>
        <p:spPr>
          <a:xfrm>
            <a:off x="10648288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9" name="Shape 1539"/>
          <p:cNvSpPr/>
          <p:nvPr/>
        </p:nvSpPr>
        <p:spPr>
          <a:xfrm flipV="1">
            <a:off x="3308520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0" name="Shape 1540"/>
          <p:cNvSpPr/>
          <p:nvPr/>
        </p:nvSpPr>
        <p:spPr>
          <a:xfrm>
            <a:off x="347896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1" name="Shape 1541"/>
          <p:cNvSpPr/>
          <p:nvPr/>
        </p:nvSpPr>
        <p:spPr>
          <a:xfrm>
            <a:off x="264042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2" name="Shape 1542"/>
          <p:cNvSpPr/>
          <p:nvPr/>
        </p:nvSpPr>
        <p:spPr>
          <a:xfrm>
            <a:off x="3479308" y="196911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3" name="Shape 1543"/>
          <p:cNvSpPr/>
          <p:nvPr/>
        </p:nvSpPr>
        <p:spPr>
          <a:xfrm>
            <a:off x="2640768" y="196911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4" name="Shape 1544"/>
          <p:cNvSpPr/>
          <p:nvPr/>
        </p:nvSpPr>
        <p:spPr>
          <a:xfrm flipV="1">
            <a:off x="3304208" y="12688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5" name="Shape 1545"/>
          <p:cNvSpPr/>
          <p:nvPr/>
        </p:nvSpPr>
        <p:spPr>
          <a:xfrm flipV="1">
            <a:off x="411032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6" name="Shape 1546"/>
          <p:cNvSpPr/>
          <p:nvPr/>
        </p:nvSpPr>
        <p:spPr>
          <a:xfrm flipV="1">
            <a:off x="411883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7" name="Shape 1547"/>
          <p:cNvSpPr/>
          <p:nvPr/>
        </p:nvSpPr>
        <p:spPr>
          <a:xfrm>
            <a:off x="428927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8" name="Shape 1548"/>
          <p:cNvSpPr/>
          <p:nvPr/>
        </p:nvSpPr>
        <p:spPr>
          <a:xfrm flipV="1">
            <a:off x="2484605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9" name="Shape 1549"/>
          <p:cNvSpPr/>
          <p:nvPr/>
        </p:nvSpPr>
        <p:spPr>
          <a:xfrm flipV="1">
            <a:off x="2493112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0" name="Shape 1550"/>
          <p:cNvSpPr/>
          <p:nvPr/>
        </p:nvSpPr>
        <p:spPr>
          <a:xfrm>
            <a:off x="1847870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1" name="Shape 1551"/>
          <p:cNvSpPr/>
          <p:nvPr/>
        </p:nvSpPr>
        <p:spPr>
          <a:xfrm flipV="1">
            <a:off x="4899222" y="3034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2" name="Shape 1552"/>
          <p:cNvSpPr/>
          <p:nvPr/>
        </p:nvSpPr>
        <p:spPr>
          <a:xfrm flipV="1">
            <a:off x="4895028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3" name="Shape 1553"/>
          <p:cNvSpPr/>
          <p:nvPr/>
        </p:nvSpPr>
        <p:spPr>
          <a:xfrm>
            <a:off x="424978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4" name="Shape 1554"/>
          <p:cNvSpPr/>
          <p:nvPr/>
        </p:nvSpPr>
        <p:spPr>
          <a:xfrm flipV="1">
            <a:off x="5686622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5" name="Shape 1555"/>
          <p:cNvSpPr/>
          <p:nvPr/>
        </p:nvSpPr>
        <p:spPr>
          <a:xfrm flipV="1">
            <a:off x="5695128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6" name="Shape 1556"/>
          <p:cNvSpPr/>
          <p:nvPr/>
        </p:nvSpPr>
        <p:spPr>
          <a:xfrm>
            <a:off x="5049887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7" name="Shape 1557"/>
          <p:cNvSpPr/>
          <p:nvPr/>
        </p:nvSpPr>
        <p:spPr>
          <a:xfrm>
            <a:off x="58669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8" name="Shape 1558"/>
          <p:cNvSpPr/>
          <p:nvPr/>
        </p:nvSpPr>
        <p:spPr>
          <a:xfrm>
            <a:off x="2658048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9" name="Shape 1559"/>
          <p:cNvSpPr/>
          <p:nvPr/>
        </p:nvSpPr>
        <p:spPr>
          <a:xfrm>
            <a:off x="3475070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0" name="Shape 1560"/>
          <p:cNvSpPr/>
          <p:nvPr/>
        </p:nvSpPr>
        <p:spPr>
          <a:xfrm flipV="1">
            <a:off x="6514106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1" name="Shape 1561"/>
          <p:cNvSpPr/>
          <p:nvPr/>
        </p:nvSpPr>
        <p:spPr>
          <a:xfrm flipV="1">
            <a:off x="6502399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2" name="Shape 1562"/>
          <p:cNvSpPr/>
          <p:nvPr/>
        </p:nvSpPr>
        <p:spPr>
          <a:xfrm flipV="1">
            <a:off x="5702299" y="47740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3" name="Shape 1563"/>
          <p:cNvSpPr/>
          <p:nvPr/>
        </p:nvSpPr>
        <p:spPr>
          <a:xfrm>
            <a:off x="669309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4" name="Shape 1564"/>
          <p:cNvSpPr/>
          <p:nvPr/>
        </p:nvSpPr>
        <p:spPr>
          <a:xfrm>
            <a:off x="2670748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5" name="Shape 1565"/>
          <p:cNvSpPr/>
          <p:nvPr/>
        </p:nvSpPr>
        <p:spPr>
          <a:xfrm>
            <a:off x="3487770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6" name="Shape 1566"/>
          <p:cNvSpPr/>
          <p:nvPr/>
        </p:nvSpPr>
        <p:spPr>
          <a:xfrm>
            <a:off x="5049887" y="46110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7" name="Shape 1567"/>
          <p:cNvSpPr/>
          <p:nvPr/>
        </p:nvSpPr>
        <p:spPr>
          <a:xfrm>
            <a:off x="5866908" y="46110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8" name="Shape 1568"/>
          <p:cNvSpPr/>
          <p:nvPr/>
        </p:nvSpPr>
        <p:spPr>
          <a:xfrm flipV="1">
            <a:off x="4115140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9" name="Shape 1569"/>
          <p:cNvSpPr/>
          <p:nvPr/>
        </p:nvSpPr>
        <p:spPr>
          <a:xfrm flipV="1">
            <a:off x="4110947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0" name="Shape 1570"/>
          <p:cNvSpPr/>
          <p:nvPr/>
        </p:nvSpPr>
        <p:spPr>
          <a:xfrm flipV="1">
            <a:off x="2503996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1" name="Shape 1571"/>
          <p:cNvSpPr/>
          <p:nvPr/>
        </p:nvSpPr>
        <p:spPr>
          <a:xfrm flipV="1">
            <a:off x="2499803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2" name="Shape 1572"/>
          <p:cNvSpPr/>
          <p:nvPr/>
        </p:nvSpPr>
        <p:spPr>
          <a:xfrm>
            <a:off x="4292450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3" name="Shape 1573"/>
          <p:cNvSpPr/>
          <p:nvPr/>
        </p:nvSpPr>
        <p:spPr>
          <a:xfrm>
            <a:off x="1866409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4" name="Shape 1574"/>
          <p:cNvSpPr/>
          <p:nvPr/>
        </p:nvSpPr>
        <p:spPr>
          <a:xfrm flipV="1">
            <a:off x="3302000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5" name="Shape 1575"/>
          <p:cNvSpPr/>
          <p:nvPr/>
        </p:nvSpPr>
        <p:spPr>
          <a:xfrm flipV="1">
            <a:off x="3314700" y="565555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6" name="Shape 1576"/>
          <p:cNvSpPr/>
          <p:nvPr/>
        </p:nvSpPr>
        <p:spPr>
          <a:xfrm flipV="1">
            <a:off x="6502399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7" name="Shape 1577"/>
          <p:cNvSpPr/>
          <p:nvPr/>
        </p:nvSpPr>
        <p:spPr>
          <a:xfrm flipV="1">
            <a:off x="6514196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8" name="Shape 1578"/>
          <p:cNvSpPr/>
          <p:nvPr/>
        </p:nvSpPr>
        <p:spPr>
          <a:xfrm flipV="1">
            <a:off x="5697054" y="5663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9" name="Shape 1579"/>
          <p:cNvSpPr/>
          <p:nvPr/>
        </p:nvSpPr>
        <p:spPr>
          <a:xfrm flipV="1">
            <a:off x="5692861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0" name="Shape 1580"/>
          <p:cNvSpPr/>
          <p:nvPr/>
        </p:nvSpPr>
        <p:spPr>
          <a:xfrm>
            <a:off x="5847719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1" name="Shape 1581"/>
          <p:cNvSpPr/>
          <p:nvPr/>
        </p:nvSpPr>
        <p:spPr>
          <a:xfrm>
            <a:off x="6664741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2" name="Shape 1582"/>
          <p:cNvSpPr/>
          <p:nvPr/>
        </p:nvSpPr>
        <p:spPr>
          <a:xfrm flipV="1">
            <a:off x="7311938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3" name="Shape 1583"/>
          <p:cNvSpPr/>
          <p:nvPr/>
        </p:nvSpPr>
        <p:spPr>
          <a:xfrm flipV="1">
            <a:off x="7300232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4" name="Shape 1584"/>
          <p:cNvSpPr/>
          <p:nvPr/>
        </p:nvSpPr>
        <p:spPr>
          <a:xfrm>
            <a:off x="584771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5" name="Shape 1585"/>
          <p:cNvSpPr/>
          <p:nvPr/>
        </p:nvSpPr>
        <p:spPr>
          <a:xfrm>
            <a:off x="6664741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6" name="Shape 1586"/>
          <p:cNvSpPr/>
          <p:nvPr/>
        </p:nvSpPr>
        <p:spPr>
          <a:xfrm>
            <a:off x="5066808" y="636609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7" name="Shape 1587"/>
          <p:cNvSpPr/>
          <p:nvPr/>
        </p:nvSpPr>
        <p:spPr>
          <a:xfrm>
            <a:off x="7467450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8" name="Shape 1588"/>
          <p:cNvSpPr/>
          <p:nvPr/>
        </p:nvSpPr>
        <p:spPr>
          <a:xfrm flipV="1">
            <a:off x="8909515" y="21130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9" name="Shape 1589"/>
          <p:cNvSpPr/>
          <p:nvPr/>
        </p:nvSpPr>
        <p:spPr>
          <a:xfrm flipV="1">
            <a:off x="8921312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0" name="Shape 1590"/>
          <p:cNvSpPr/>
          <p:nvPr/>
        </p:nvSpPr>
        <p:spPr>
          <a:xfrm flipV="1">
            <a:off x="8104171" y="3028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1" name="Shape 1591"/>
          <p:cNvSpPr/>
          <p:nvPr/>
        </p:nvSpPr>
        <p:spPr>
          <a:xfrm flipV="1">
            <a:off x="8099977" y="38656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2" name="Shape 1592"/>
          <p:cNvSpPr/>
          <p:nvPr/>
        </p:nvSpPr>
        <p:spPr>
          <a:xfrm>
            <a:off x="8254835" y="28521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3" name="Shape 1593"/>
          <p:cNvSpPr/>
          <p:nvPr/>
        </p:nvSpPr>
        <p:spPr>
          <a:xfrm>
            <a:off x="9071857" y="28521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4" name="Shape 1594"/>
          <p:cNvSpPr/>
          <p:nvPr/>
        </p:nvSpPr>
        <p:spPr>
          <a:xfrm flipV="1">
            <a:off x="9719054" y="3917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5" name="Shape 1595"/>
          <p:cNvSpPr/>
          <p:nvPr/>
        </p:nvSpPr>
        <p:spPr>
          <a:xfrm flipV="1">
            <a:off x="9707348" y="29893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6" name="Shape 1596"/>
          <p:cNvSpPr/>
          <p:nvPr/>
        </p:nvSpPr>
        <p:spPr>
          <a:xfrm>
            <a:off x="8254835" y="46047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7" name="Shape 1597"/>
          <p:cNvSpPr/>
          <p:nvPr/>
        </p:nvSpPr>
        <p:spPr>
          <a:xfrm>
            <a:off x="9071857" y="46047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8" name="Shape 1598"/>
          <p:cNvSpPr/>
          <p:nvPr/>
        </p:nvSpPr>
        <p:spPr>
          <a:xfrm>
            <a:off x="7473925" y="3730848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9" name="Shape 1599"/>
          <p:cNvSpPr/>
          <p:nvPr/>
        </p:nvSpPr>
        <p:spPr>
          <a:xfrm>
            <a:off x="9874566" y="37284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0" name="Shape 1600"/>
          <p:cNvSpPr/>
          <p:nvPr/>
        </p:nvSpPr>
        <p:spPr>
          <a:xfrm flipV="1">
            <a:off x="8909515" y="56471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1" name="Shape 1601"/>
          <p:cNvSpPr/>
          <p:nvPr/>
        </p:nvSpPr>
        <p:spPr>
          <a:xfrm flipV="1">
            <a:off x="8921312" y="828240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2" name="Shape 1602"/>
          <p:cNvSpPr/>
          <p:nvPr/>
        </p:nvSpPr>
        <p:spPr>
          <a:xfrm flipV="1">
            <a:off x="8104171" y="65622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3" name="Shape 1603"/>
          <p:cNvSpPr/>
          <p:nvPr/>
        </p:nvSpPr>
        <p:spPr>
          <a:xfrm flipV="1">
            <a:off x="8099977" y="73997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4" name="Shape 1604"/>
          <p:cNvSpPr/>
          <p:nvPr/>
        </p:nvSpPr>
        <p:spPr>
          <a:xfrm>
            <a:off x="8254835" y="63862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5" name="Shape 1605"/>
          <p:cNvSpPr/>
          <p:nvPr/>
        </p:nvSpPr>
        <p:spPr>
          <a:xfrm flipV="1">
            <a:off x="9719054" y="74385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6" name="Shape 1606"/>
          <p:cNvSpPr/>
          <p:nvPr/>
        </p:nvSpPr>
        <p:spPr>
          <a:xfrm flipV="1">
            <a:off x="9707348" y="65234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7" name="Shape 1607"/>
          <p:cNvSpPr/>
          <p:nvPr/>
        </p:nvSpPr>
        <p:spPr>
          <a:xfrm>
            <a:off x="8254835" y="81388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8" name="Shape 1608"/>
          <p:cNvSpPr/>
          <p:nvPr/>
        </p:nvSpPr>
        <p:spPr>
          <a:xfrm>
            <a:off x="9071857" y="8138821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9" name="Shape 1609"/>
          <p:cNvSpPr/>
          <p:nvPr/>
        </p:nvSpPr>
        <p:spPr>
          <a:xfrm>
            <a:off x="7473925" y="7264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0" name="Shape 1610"/>
          <p:cNvSpPr/>
          <p:nvPr/>
        </p:nvSpPr>
        <p:spPr>
          <a:xfrm flipV="1">
            <a:off x="1130753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1" name="Shape 1611"/>
          <p:cNvSpPr/>
          <p:nvPr/>
        </p:nvSpPr>
        <p:spPr>
          <a:xfrm flipV="1">
            <a:off x="10517216" y="12915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2" name="Shape 1612"/>
          <p:cNvSpPr/>
          <p:nvPr/>
        </p:nvSpPr>
        <p:spPr>
          <a:xfrm flipV="1">
            <a:off x="10513022" y="2129081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3" name="Shape 1613"/>
          <p:cNvSpPr/>
          <p:nvPr/>
        </p:nvSpPr>
        <p:spPr>
          <a:xfrm>
            <a:off x="10667881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4" name="Shape 1614"/>
          <p:cNvSpPr/>
          <p:nvPr/>
        </p:nvSpPr>
        <p:spPr>
          <a:xfrm>
            <a:off x="11484902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5" name="Shape 1615"/>
          <p:cNvSpPr/>
          <p:nvPr/>
        </p:nvSpPr>
        <p:spPr>
          <a:xfrm flipV="1">
            <a:off x="12099247" y="21451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6" name="Shape 1616"/>
          <p:cNvSpPr/>
          <p:nvPr/>
        </p:nvSpPr>
        <p:spPr>
          <a:xfrm flipV="1">
            <a:off x="12099247" y="12635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7" name="Shape 1617"/>
          <p:cNvSpPr/>
          <p:nvPr/>
        </p:nvSpPr>
        <p:spPr>
          <a:xfrm>
            <a:off x="10667881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8" name="Shape 1618"/>
          <p:cNvSpPr/>
          <p:nvPr/>
        </p:nvSpPr>
        <p:spPr>
          <a:xfrm>
            <a:off x="11484902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9" name="Shape 1619"/>
          <p:cNvSpPr/>
          <p:nvPr/>
        </p:nvSpPr>
        <p:spPr>
          <a:xfrm>
            <a:off x="9886970" y="199429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0" name="Shape 1620"/>
          <p:cNvSpPr/>
          <p:nvPr/>
        </p:nvSpPr>
        <p:spPr>
          <a:xfrm flipV="1">
            <a:off x="10515651" y="47535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1" name="Shape 1621"/>
          <p:cNvSpPr/>
          <p:nvPr/>
        </p:nvSpPr>
        <p:spPr>
          <a:xfrm flipV="1">
            <a:off x="10527447" y="73887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2" name="Shape 1622"/>
          <p:cNvSpPr/>
          <p:nvPr/>
        </p:nvSpPr>
        <p:spPr>
          <a:xfrm flipV="1">
            <a:off x="9710305" y="566859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3" name="Shape 1623"/>
          <p:cNvSpPr/>
          <p:nvPr/>
        </p:nvSpPr>
        <p:spPr>
          <a:xfrm>
            <a:off x="9860970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4" name="Shape 1624"/>
          <p:cNvSpPr/>
          <p:nvPr/>
        </p:nvSpPr>
        <p:spPr>
          <a:xfrm>
            <a:off x="10677992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5" name="Shape 1625"/>
          <p:cNvSpPr/>
          <p:nvPr/>
        </p:nvSpPr>
        <p:spPr>
          <a:xfrm flipV="1">
            <a:off x="11299789" y="653219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6" name="Shape 1626"/>
          <p:cNvSpPr/>
          <p:nvPr/>
        </p:nvSpPr>
        <p:spPr>
          <a:xfrm flipV="1">
            <a:off x="11313483" y="56298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7" name="Shape 1627"/>
          <p:cNvSpPr/>
          <p:nvPr/>
        </p:nvSpPr>
        <p:spPr>
          <a:xfrm>
            <a:off x="9860970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8" name="Shape 1628"/>
          <p:cNvSpPr/>
          <p:nvPr/>
        </p:nvSpPr>
        <p:spPr>
          <a:xfrm>
            <a:off x="10677992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9" name="Shape 1629"/>
          <p:cNvSpPr/>
          <p:nvPr/>
        </p:nvSpPr>
        <p:spPr>
          <a:xfrm>
            <a:off x="9080059" y="637132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0" name="Shape 1630"/>
          <p:cNvSpPr/>
          <p:nvPr/>
        </p:nvSpPr>
        <p:spPr>
          <a:xfrm>
            <a:off x="11480701" y="63688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1" name="Shape 1631"/>
          <p:cNvSpPr/>
          <p:nvPr/>
        </p:nvSpPr>
        <p:spPr>
          <a:xfrm flipV="1">
            <a:off x="4905289" y="56697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2" name="Shape 1632"/>
          <p:cNvSpPr/>
          <p:nvPr/>
        </p:nvSpPr>
        <p:spPr>
          <a:xfrm flipV="1">
            <a:off x="4901096" y="65072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3" name="Shape 1633"/>
          <p:cNvSpPr/>
          <p:nvPr/>
        </p:nvSpPr>
        <p:spPr>
          <a:xfrm>
            <a:off x="4275043" y="637244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4" name="Shape 1634"/>
          <p:cNvSpPr/>
          <p:nvPr/>
        </p:nvSpPr>
        <p:spPr>
          <a:xfrm flipV="1">
            <a:off x="4102099" y="563904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5" name="Shape 1635"/>
          <p:cNvSpPr/>
          <p:nvPr/>
        </p:nvSpPr>
        <p:spPr>
          <a:xfrm flipV="1">
            <a:off x="1701800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6" name="Shape 1636"/>
          <p:cNvSpPr/>
          <p:nvPr/>
        </p:nvSpPr>
        <p:spPr>
          <a:xfrm flipV="1">
            <a:off x="1697606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7" name="Shape 1637"/>
          <p:cNvSpPr/>
          <p:nvPr/>
        </p:nvSpPr>
        <p:spPr>
          <a:xfrm>
            <a:off x="1064212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8" name="Shape 1638"/>
          <p:cNvSpPr/>
          <p:nvPr/>
        </p:nvSpPr>
        <p:spPr>
          <a:xfrm>
            <a:off x="2658048" y="8992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9" name="Shape 1639"/>
          <p:cNvSpPr/>
          <p:nvPr/>
        </p:nvSpPr>
        <p:spPr>
          <a:xfrm>
            <a:off x="3475070" y="8992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0" name="Shape 1640"/>
          <p:cNvSpPr/>
          <p:nvPr/>
        </p:nvSpPr>
        <p:spPr>
          <a:xfrm flipV="1">
            <a:off x="2498379" y="829199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1" name="Shape 1641"/>
          <p:cNvSpPr/>
          <p:nvPr/>
        </p:nvSpPr>
        <p:spPr>
          <a:xfrm>
            <a:off x="1867457" y="81162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2" name="Shape 1642"/>
          <p:cNvSpPr/>
          <p:nvPr/>
        </p:nvSpPr>
        <p:spPr>
          <a:xfrm flipV="1">
            <a:off x="4098314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3" name="Shape 1643"/>
          <p:cNvSpPr/>
          <p:nvPr/>
        </p:nvSpPr>
        <p:spPr>
          <a:xfrm>
            <a:off x="4266709" y="81162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4" name="Shape 1644"/>
          <p:cNvSpPr/>
          <p:nvPr/>
        </p:nvSpPr>
        <p:spPr>
          <a:xfrm>
            <a:off x="186745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5" name="Shape 1645"/>
          <p:cNvSpPr/>
          <p:nvPr/>
        </p:nvSpPr>
        <p:spPr>
          <a:xfrm flipV="1">
            <a:off x="2501900" y="563904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6" name="Shape 1646"/>
          <p:cNvSpPr/>
          <p:nvPr/>
        </p:nvSpPr>
        <p:spPr>
          <a:xfrm>
            <a:off x="2667728" y="54873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7" name="Shape 1647"/>
          <p:cNvSpPr/>
          <p:nvPr/>
        </p:nvSpPr>
        <p:spPr>
          <a:xfrm>
            <a:off x="3453858" y="54875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8" name="Shape 1648"/>
          <p:cNvSpPr/>
          <p:nvPr/>
        </p:nvSpPr>
        <p:spPr>
          <a:xfrm flipV="1">
            <a:off x="3293488" y="477942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9" name="Shape 1649"/>
          <p:cNvSpPr/>
          <p:nvPr/>
        </p:nvSpPr>
        <p:spPr>
          <a:xfrm flipV="1">
            <a:off x="4896828" y="74029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0" name="Shape 1650"/>
          <p:cNvSpPr/>
          <p:nvPr/>
        </p:nvSpPr>
        <p:spPr>
          <a:xfrm flipV="1">
            <a:off x="1696836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1" name="Shape 1651"/>
          <p:cNvSpPr/>
          <p:nvPr/>
        </p:nvSpPr>
        <p:spPr>
          <a:xfrm flipV="1">
            <a:off x="1705343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2" name="Shape 1652"/>
          <p:cNvSpPr/>
          <p:nvPr/>
        </p:nvSpPr>
        <p:spPr>
          <a:xfrm>
            <a:off x="1060101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3" name="Shape 1653"/>
          <p:cNvSpPr/>
          <p:nvPr/>
        </p:nvSpPr>
        <p:spPr>
          <a:xfrm flipV="1">
            <a:off x="2501662" y="126763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4" name="Shape 1654"/>
          <p:cNvSpPr/>
          <p:nvPr/>
        </p:nvSpPr>
        <p:spPr>
          <a:xfrm>
            <a:off x="1865830" y="1994005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5" name="Shape 1655"/>
          <p:cNvSpPr/>
          <p:nvPr/>
        </p:nvSpPr>
        <p:spPr>
          <a:xfrm>
            <a:off x="1871766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6" name="Shape 1656"/>
          <p:cNvSpPr/>
          <p:nvPr/>
        </p:nvSpPr>
        <p:spPr>
          <a:xfrm flipV="1">
            <a:off x="2501900" y="39107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7" name="Shape 1657"/>
          <p:cNvSpPr/>
          <p:nvPr/>
        </p:nvSpPr>
        <p:spPr>
          <a:xfrm>
            <a:off x="2675140" y="4611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8" name="Shape 1658"/>
          <p:cNvSpPr/>
          <p:nvPr/>
        </p:nvSpPr>
        <p:spPr>
          <a:xfrm>
            <a:off x="3473129" y="46092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9" name="Shape 1659"/>
          <p:cNvSpPr/>
          <p:nvPr/>
        </p:nvSpPr>
        <p:spPr>
          <a:xfrm flipV="1">
            <a:off x="4102099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0" name="Shape 1660"/>
          <p:cNvSpPr/>
          <p:nvPr/>
        </p:nvSpPr>
        <p:spPr>
          <a:xfrm>
            <a:off x="2666509" y="112378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1" name="Shape 1661"/>
          <p:cNvSpPr/>
          <p:nvPr/>
        </p:nvSpPr>
        <p:spPr>
          <a:xfrm>
            <a:off x="3467758" y="108235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2" name="Shape 1662"/>
          <p:cNvSpPr/>
          <p:nvPr/>
        </p:nvSpPr>
        <p:spPr>
          <a:xfrm flipV="1">
            <a:off x="4098774" y="128411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3" name="Shape 1663"/>
          <p:cNvSpPr/>
          <p:nvPr/>
        </p:nvSpPr>
        <p:spPr>
          <a:xfrm>
            <a:off x="4273525" y="19821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4" name="Shape 1664"/>
          <p:cNvSpPr/>
          <p:nvPr/>
        </p:nvSpPr>
        <p:spPr>
          <a:xfrm>
            <a:off x="5066532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5" name="Shape 1665"/>
          <p:cNvSpPr/>
          <p:nvPr/>
        </p:nvSpPr>
        <p:spPr>
          <a:xfrm flipV="1">
            <a:off x="4896828" y="21398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6" name="Shape 1666"/>
          <p:cNvSpPr/>
          <p:nvPr/>
        </p:nvSpPr>
        <p:spPr>
          <a:xfrm flipV="1">
            <a:off x="5689258" y="129083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7" name="Shape 1667"/>
          <p:cNvSpPr/>
          <p:nvPr/>
        </p:nvSpPr>
        <p:spPr>
          <a:xfrm>
            <a:off x="5869545" y="197841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8" name="Shape 1668"/>
          <p:cNvSpPr/>
          <p:nvPr/>
        </p:nvSpPr>
        <p:spPr>
          <a:xfrm flipV="1">
            <a:off x="6489358" y="2174179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9" name="Shape 1669"/>
          <p:cNvSpPr/>
          <p:nvPr/>
        </p:nvSpPr>
        <p:spPr>
          <a:xfrm>
            <a:off x="6669645" y="286176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0" name="Shape 1670"/>
          <p:cNvSpPr/>
          <p:nvPr/>
        </p:nvSpPr>
        <p:spPr>
          <a:xfrm flipV="1">
            <a:off x="7309035" y="38835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1" name="Shape 1671"/>
          <p:cNvSpPr/>
          <p:nvPr/>
        </p:nvSpPr>
        <p:spPr>
          <a:xfrm flipV="1">
            <a:off x="7295994" y="303665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2" name="Shape 1672"/>
          <p:cNvSpPr/>
          <p:nvPr/>
        </p:nvSpPr>
        <p:spPr>
          <a:xfrm>
            <a:off x="6668029" y="4611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3" name="Shape 1673"/>
          <p:cNvSpPr/>
          <p:nvPr/>
        </p:nvSpPr>
        <p:spPr>
          <a:xfrm>
            <a:off x="7461663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4" name="Shape 1674"/>
          <p:cNvSpPr/>
          <p:nvPr/>
        </p:nvSpPr>
        <p:spPr>
          <a:xfrm>
            <a:off x="8286429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5" name="Shape 1675"/>
          <p:cNvSpPr/>
          <p:nvPr/>
        </p:nvSpPr>
        <p:spPr>
          <a:xfrm flipV="1">
            <a:off x="7291926" y="47740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6" name="Shape 1676"/>
          <p:cNvSpPr/>
          <p:nvPr/>
        </p:nvSpPr>
        <p:spPr>
          <a:xfrm>
            <a:off x="5088140" y="72656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7" name="Shape 1677"/>
          <p:cNvSpPr/>
          <p:nvPr/>
        </p:nvSpPr>
        <p:spPr>
          <a:xfrm flipV="1">
            <a:off x="5707982" y="739369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8" name="Shape 1678"/>
          <p:cNvSpPr/>
          <p:nvPr/>
        </p:nvSpPr>
        <p:spPr>
          <a:xfrm>
            <a:off x="5862840" y="812006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9" name="Shape 1679"/>
          <p:cNvSpPr/>
          <p:nvPr/>
        </p:nvSpPr>
        <p:spPr>
          <a:xfrm flipV="1">
            <a:off x="7315199" y="741909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0" name="Shape 1680"/>
          <p:cNvSpPr/>
          <p:nvPr/>
        </p:nvSpPr>
        <p:spPr>
          <a:xfrm>
            <a:off x="6668002" y="810668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1" name="Shape 1681"/>
          <p:cNvSpPr/>
          <p:nvPr/>
        </p:nvSpPr>
        <p:spPr>
          <a:xfrm flipV="1">
            <a:off x="6484499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2" name="Shape 1682"/>
          <p:cNvSpPr/>
          <p:nvPr/>
        </p:nvSpPr>
        <p:spPr>
          <a:xfrm flipV="1">
            <a:off x="8094481" y="82522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3" name="Shape 1683"/>
          <p:cNvSpPr/>
          <p:nvPr/>
        </p:nvSpPr>
        <p:spPr>
          <a:xfrm flipV="1">
            <a:off x="9713558" y="830374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4" name="Shape 1684"/>
          <p:cNvSpPr/>
          <p:nvPr/>
        </p:nvSpPr>
        <p:spPr>
          <a:xfrm>
            <a:off x="8249339" y="899133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5" name="Shape 1685"/>
          <p:cNvSpPr/>
          <p:nvPr/>
        </p:nvSpPr>
        <p:spPr>
          <a:xfrm>
            <a:off x="9066361" y="899133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6" name="Shape 1686"/>
          <p:cNvSpPr/>
          <p:nvPr/>
        </p:nvSpPr>
        <p:spPr>
          <a:xfrm>
            <a:off x="7468429" y="811747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7" name="Shape 1687"/>
          <p:cNvSpPr/>
          <p:nvPr/>
        </p:nvSpPr>
        <p:spPr>
          <a:xfrm>
            <a:off x="9881764" y="8119259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8" name="Shape 1688"/>
          <p:cNvSpPr/>
          <p:nvPr/>
        </p:nvSpPr>
        <p:spPr>
          <a:xfrm>
            <a:off x="5051353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9" name="Shape 1689"/>
          <p:cNvSpPr/>
          <p:nvPr/>
        </p:nvSpPr>
        <p:spPr>
          <a:xfrm flipV="1">
            <a:off x="4905289" y="477226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0" name="Shape 1690"/>
          <p:cNvSpPr/>
          <p:nvPr/>
        </p:nvSpPr>
        <p:spPr>
          <a:xfrm>
            <a:off x="4252876" y="46092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1" name="Shape 1691"/>
          <p:cNvSpPr/>
          <p:nvPr/>
        </p:nvSpPr>
        <p:spPr>
          <a:xfrm>
            <a:off x="9050387" y="199178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2" name="Shape 1692"/>
          <p:cNvSpPr/>
          <p:nvPr/>
        </p:nvSpPr>
        <p:spPr>
          <a:xfrm>
            <a:off x="9887001" y="287777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3" name="Shape 1693"/>
          <p:cNvSpPr/>
          <p:nvPr/>
        </p:nvSpPr>
        <p:spPr>
          <a:xfrm>
            <a:off x="10667509" y="37477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4" name="Shape 1694"/>
          <p:cNvSpPr/>
          <p:nvPr/>
        </p:nvSpPr>
        <p:spPr>
          <a:xfrm flipV="1">
            <a:off x="10510011" y="305536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5" name="Shape 1695"/>
          <p:cNvSpPr/>
          <p:nvPr/>
        </p:nvSpPr>
        <p:spPr>
          <a:xfrm flipV="1">
            <a:off x="9715499" y="213727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6" name="Shape 1696"/>
          <p:cNvSpPr/>
          <p:nvPr/>
        </p:nvSpPr>
        <p:spPr>
          <a:xfrm flipV="1">
            <a:off x="9697864" y="12762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7" name="Shape 1697"/>
          <p:cNvSpPr/>
          <p:nvPr/>
        </p:nvSpPr>
        <p:spPr>
          <a:xfrm>
            <a:off x="9848529" y="110028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8" name="Shape 1698"/>
          <p:cNvSpPr/>
          <p:nvPr/>
        </p:nvSpPr>
        <p:spPr>
          <a:xfrm flipV="1">
            <a:off x="11315699" y="391059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9" name="Shape 1699"/>
          <p:cNvSpPr/>
          <p:nvPr/>
        </p:nvSpPr>
        <p:spPr>
          <a:xfrm flipV="1">
            <a:off x="12107412" y="300855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0" name="Shape 1700"/>
          <p:cNvSpPr/>
          <p:nvPr/>
        </p:nvSpPr>
        <p:spPr>
          <a:xfrm>
            <a:off x="11493068" y="3731579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1" name="Shape 1701"/>
          <p:cNvSpPr/>
          <p:nvPr/>
        </p:nvSpPr>
        <p:spPr>
          <a:xfrm flipV="1">
            <a:off x="10521438" y="387403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2" name="Shape 1702"/>
          <p:cNvSpPr/>
          <p:nvPr/>
        </p:nvSpPr>
        <p:spPr>
          <a:xfrm flipV="1">
            <a:off x="9716092" y="478912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3" name="Shape 1703"/>
          <p:cNvSpPr/>
          <p:nvPr/>
        </p:nvSpPr>
        <p:spPr>
          <a:xfrm>
            <a:off x="9866758" y="461310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4" name="Shape 1704"/>
          <p:cNvSpPr/>
          <p:nvPr/>
        </p:nvSpPr>
        <p:spPr>
          <a:xfrm>
            <a:off x="9085846" y="549185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5" name="Shape 1705"/>
          <p:cNvSpPr/>
          <p:nvPr/>
        </p:nvSpPr>
        <p:spPr>
          <a:xfrm>
            <a:off x="10668658" y="4623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6" name="Shape 1706"/>
          <p:cNvSpPr/>
          <p:nvPr/>
        </p:nvSpPr>
        <p:spPr>
          <a:xfrm flipV="1">
            <a:off x="11304150" y="4760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7" name="Shape 1707"/>
          <p:cNvSpPr/>
          <p:nvPr/>
        </p:nvSpPr>
        <p:spPr>
          <a:xfrm>
            <a:off x="11468758" y="549988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8" name="Shape 1708"/>
          <p:cNvSpPr/>
          <p:nvPr/>
        </p:nvSpPr>
        <p:spPr>
          <a:xfrm flipV="1">
            <a:off x="12104250" y="563711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9" name="Shape 1709"/>
          <p:cNvSpPr/>
          <p:nvPr/>
        </p:nvSpPr>
        <p:spPr>
          <a:xfrm flipV="1">
            <a:off x="12115956" y="6531854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0" name="Shape 1710"/>
          <p:cNvSpPr/>
          <p:nvPr/>
        </p:nvSpPr>
        <p:spPr>
          <a:xfrm>
            <a:off x="11468758" y="724484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1" name="Shape 1711"/>
          <p:cNvSpPr/>
          <p:nvPr/>
        </p:nvSpPr>
        <p:spPr>
          <a:xfrm flipV="1">
            <a:off x="11303156" y="7414210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2" name="Shape 1712"/>
          <p:cNvSpPr/>
          <p:nvPr/>
        </p:nvSpPr>
        <p:spPr>
          <a:xfrm>
            <a:off x="10655958" y="81271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3" name="Shape 1713"/>
          <p:cNvSpPr/>
          <p:nvPr/>
        </p:nvSpPr>
        <p:spPr>
          <a:xfrm flipV="1">
            <a:off x="10505930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4" name="Shape 1714"/>
          <p:cNvSpPr/>
          <p:nvPr/>
        </p:nvSpPr>
        <p:spPr>
          <a:xfrm flipV="1">
            <a:off x="8105481" y="47687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5" name="Shape 1715"/>
          <p:cNvSpPr/>
          <p:nvPr/>
        </p:nvSpPr>
        <p:spPr>
          <a:xfrm>
            <a:off x="7464404" y="462521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6" name="Shape 1716"/>
          <p:cNvSpPr/>
          <p:nvPr/>
        </p:nvSpPr>
        <p:spPr>
          <a:xfrm flipV="1">
            <a:off x="8089899" y="566319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7" name="Shape 1717"/>
          <p:cNvSpPr/>
          <p:nvPr/>
        </p:nvSpPr>
        <p:spPr>
          <a:xfrm flipV="1">
            <a:off x="906073" y="655031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8" name="Shape 1718"/>
          <p:cNvSpPr/>
          <p:nvPr/>
        </p:nvSpPr>
        <p:spPr>
          <a:xfrm>
            <a:off x="1071730" y="636795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9" name="Shape 1719"/>
          <p:cNvSpPr/>
          <p:nvPr/>
        </p:nvSpPr>
        <p:spPr>
          <a:xfrm flipV="1">
            <a:off x="1706173" y="564334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0" name="Shape 1720"/>
          <p:cNvSpPr/>
          <p:nvPr/>
        </p:nvSpPr>
        <p:spPr>
          <a:xfrm>
            <a:off x="1872001" y="549165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1" name="Shape 1721"/>
          <p:cNvSpPr/>
          <p:nvPr/>
        </p:nvSpPr>
        <p:spPr>
          <a:xfrm flipV="1">
            <a:off x="2497761" y="4783722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2" name="Shape 1722"/>
          <p:cNvSpPr/>
          <p:nvPr/>
        </p:nvSpPr>
        <p:spPr>
          <a:xfrm flipV="1">
            <a:off x="892926" y="73759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3" name="Shape 1723"/>
          <p:cNvSpPr/>
          <p:nvPr/>
        </p:nvSpPr>
        <p:spPr>
          <a:xfrm>
            <a:off x="1853368" y="89853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4" name="Shape 1724"/>
          <p:cNvSpPr/>
          <p:nvPr/>
        </p:nvSpPr>
        <p:spPr>
          <a:xfrm flipV="1">
            <a:off x="1693699" y="82843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5" name="Shape 1725"/>
          <p:cNvSpPr/>
          <p:nvPr/>
        </p:nvSpPr>
        <p:spPr>
          <a:xfrm>
            <a:off x="1062777" y="810864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6" name="Shape 1726"/>
          <p:cNvSpPr/>
          <p:nvPr/>
        </p:nvSpPr>
        <p:spPr>
          <a:xfrm>
            <a:off x="4235915" y="899238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7" name="Shape 1727"/>
          <p:cNvSpPr/>
          <p:nvPr/>
        </p:nvSpPr>
        <p:spPr>
          <a:xfrm flipV="1">
            <a:off x="4866034" y="827905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8" name="Shape 1728"/>
          <p:cNvSpPr/>
          <p:nvPr/>
        </p:nvSpPr>
        <p:spPr>
          <a:xfrm>
            <a:off x="5057346" y="81418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9" name="Shape 1729"/>
          <p:cNvSpPr/>
          <p:nvPr/>
        </p:nvSpPr>
        <p:spPr>
          <a:xfrm flipV="1">
            <a:off x="5705219" y="828707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0" name="Shape 1730"/>
          <p:cNvSpPr/>
          <p:nvPr/>
        </p:nvSpPr>
        <p:spPr>
          <a:xfrm>
            <a:off x="5860077" y="901344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1" name="Shape 1731"/>
          <p:cNvSpPr/>
          <p:nvPr/>
        </p:nvSpPr>
        <p:spPr>
          <a:xfrm flipV="1">
            <a:off x="7305007" y="83049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2" name="Shape 1732"/>
          <p:cNvSpPr/>
          <p:nvPr/>
        </p:nvSpPr>
        <p:spPr>
          <a:xfrm>
            <a:off x="6657809" y="89925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3" name="Shape 1733"/>
          <p:cNvSpPr/>
          <p:nvPr/>
        </p:nvSpPr>
        <p:spPr>
          <a:xfrm>
            <a:off x="7458237" y="9003348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4" name="Shape 1734"/>
          <p:cNvSpPr/>
          <p:nvPr/>
        </p:nvSpPr>
        <p:spPr>
          <a:xfrm>
            <a:off x="9886970" y="9005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5" name="Shape 1735"/>
          <p:cNvSpPr/>
          <p:nvPr/>
        </p:nvSpPr>
        <p:spPr>
          <a:xfrm flipV="1">
            <a:off x="11297784" y="83049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6" name="Shape 1736"/>
          <p:cNvSpPr/>
          <p:nvPr/>
        </p:nvSpPr>
        <p:spPr>
          <a:xfrm>
            <a:off x="10650587" y="9017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7" name="Shape 1737"/>
          <p:cNvSpPr/>
          <p:nvPr/>
        </p:nvSpPr>
        <p:spPr>
          <a:xfrm flipV="1">
            <a:off x="12115956" y="7408154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8" name="Shape 1738"/>
          <p:cNvSpPr/>
          <p:nvPr/>
        </p:nvSpPr>
        <p:spPr>
          <a:xfrm>
            <a:off x="11468758" y="812114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9" name="Shape 1739"/>
          <p:cNvSpPr/>
          <p:nvPr/>
        </p:nvSpPr>
        <p:spPr>
          <a:xfrm>
            <a:off x="11468758" y="4623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0" name="Shape 1740"/>
          <p:cNvSpPr/>
          <p:nvPr/>
        </p:nvSpPr>
        <p:spPr>
          <a:xfrm flipV="1">
            <a:off x="12104250" y="4760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1" name="Shape 1741"/>
          <p:cNvSpPr/>
          <p:nvPr/>
        </p:nvSpPr>
        <p:spPr>
          <a:xfrm flipV="1">
            <a:off x="12097728" y="390557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2" name="Shape 1742"/>
          <p:cNvSpPr/>
          <p:nvPr/>
        </p:nvSpPr>
        <p:spPr>
          <a:xfrm>
            <a:off x="4258239" y="549971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3" name="Shape 1743"/>
          <p:cNvSpPr/>
          <p:nvPr/>
        </p:nvSpPr>
        <p:spPr>
          <a:xfrm flipV="1">
            <a:off x="4110569" y="47789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4" name="Shape 1744"/>
          <p:cNvSpPr/>
          <p:nvPr/>
        </p:nvSpPr>
        <p:spPr>
          <a:xfrm flipV="1">
            <a:off x="908844" y="30072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5" name="Shape 1745"/>
          <p:cNvSpPr/>
          <p:nvPr/>
        </p:nvSpPr>
        <p:spPr>
          <a:xfrm>
            <a:off x="1075268" y="373363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6" name="Shape 1746"/>
          <p:cNvSpPr/>
          <p:nvPr/>
        </p:nvSpPr>
        <p:spPr>
          <a:xfrm flipV="1">
            <a:off x="1692701" y="390964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7" name="Shape 1747"/>
          <p:cNvSpPr/>
          <p:nvPr/>
        </p:nvSpPr>
        <p:spPr>
          <a:xfrm>
            <a:off x="1865942" y="461010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8" name="Shape 1748"/>
          <p:cNvSpPr/>
          <p:nvPr/>
        </p:nvSpPr>
        <p:spPr>
          <a:xfrm flipV="1">
            <a:off x="8108779" y="212600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9" name="Shape 1749"/>
          <p:cNvSpPr/>
          <p:nvPr/>
        </p:nvSpPr>
        <p:spPr>
          <a:xfrm>
            <a:off x="7454099" y="2865077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0" name="Shape 1750"/>
          <p:cNvSpPr/>
          <p:nvPr/>
        </p:nvSpPr>
        <p:spPr>
          <a:xfrm flipV="1">
            <a:off x="8913427" y="12508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1" name="Shape 1751"/>
          <p:cNvSpPr/>
          <p:nvPr/>
        </p:nvSpPr>
        <p:spPr>
          <a:xfrm>
            <a:off x="8258747" y="198996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2" name="Shape 1752"/>
          <p:cNvSpPr/>
          <p:nvPr/>
        </p:nvSpPr>
        <p:spPr>
          <a:xfrm>
            <a:off x="5863422" y="110095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3" name="Shape 1753"/>
          <p:cNvSpPr/>
          <p:nvPr/>
        </p:nvSpPr>
        <p:spPr>
          <a:xfrm flipV="1">
            <a:off x="6483235" y="1296712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4" name="Shape 1754"/>
          <p:cNvSpPr/>
          <p:nvPr/>
        </p:nvSpPr>
        <p:spPr>
          <a:xfrm>
            <a:off x="6663522" y="1984299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5" name="Shape 1755"/>
          <p:cNvSpPr/>
          <p:nvPr/>
        </p:nvSpPr>
        <p:spPr>
          <a:xfrm flipV="1">
            <a:off x="7289871" y="215919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6" name="Shape 1756"/>
          <p:cNvSpPr/>
          <p:nvPr/>
        </p:nvSpPr>
        <p:spPr>
          <a:xfrm flipV="1">
            <a:off x="8102656" y="124854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7" name="Shape 1757"/>
          <p:cNvSpPr/>
          <p:nvPr/>
        </p:nvSpPr>
        <p:spPr>
          <a:xfrm>
            <a:off x="7447976" y="198761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8" name="Shape 1758"/>
          <p:cNvSpPr/>
          <p:nvPr/>
        </p:nvSpPr>
        <p:spPr>
          <a:xfrm>
            <a:off x="8252624" y="111250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9" name="Shape 1759"/>
          <p:cNvSpPr/>
          <p:nvPr/>
        </p:nvSpPr>
        <p:spPr>
          <a:xfrm>
            <a:off x="4272652" y="11058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60" name="Shape 1760"/>
          <p:cNvSpPr/>
          <p:nvPr/>
        </p:nvSpPr>
        <p:spPr>
          <a:xfrm>
            <a:off x="5065659" y="11058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61" name="Shape 1761"/>
          <p:cNvSpPr/>
          <p:nvPr/>
        </p:nvSpPr>
        <p:spPr>
          <a:xfrm flipV="1">
            <a:off x="4895956" y="12635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62" name="Shape 1762"/>
          <p:cNvSpPr/>
          <p:nvPr/>
        </p:nvSpPr>
        <p:spPr>
          <a:xfrm flipV="1">
            <a:off x="902094" y="215919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63" name="Shape 1763"/>
          <p:cNvSpPr/>
          <p:nvPr/>
        </p:nvSpPr>
        <p:spPr>
          <a:xfrm flipV="1">
            <a:off x="1706919" y="125595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64" name="Shape 1764"/>
          <p:cNvSpPr/>
          <p:nvPr/>
        </p:nvSpPr>
        <p:spPr>
          <a:xfrm>
            <a:off x="1071087" y="198232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65" name="Shape 1765"/>
          <p:cNvSpPr/>
          <p:nvPr/>
        </p:nvSpPr>
        <p:spPr>
          <a:xfrm>
            <a:off x="1871766" y="111210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66" name="Shape 1766"/>
          <p:cNvSpPr/>
          <p:nvPr/>
        </p:nvSpPr>
        <p:spPr>
          <a:xfrm>
            <a:off x="9047836" y="112517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8" name="Shape 1768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69" name="Shape 1769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0" name="Shape 1770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1" name="Shape 1771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2" name="Shape 1772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3" name="Shape 1773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4" name="Shape 1774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5" name="Shape 1775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6" name="Shape 1776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7" name="Shape 1777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8" name="Shape 1778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9" name="Shape 1779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0" name="Shape 1780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1" name="Shape 1781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2" name="Shape 1782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3" name="Shape 1783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4" name="Shape 1784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5" name="Shape 1785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6" name="Shape 1786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7" name="Shape 1787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8" name="Shape 1788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9" name="Shape 1789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0" name="Shape 1790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1" name="Shape 1791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2" name="Shape 1792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3" name="Shape 1793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4" name="Shape 1794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5" name="Shape 1795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6" name="Shape 1796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7" name="Shape 1797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8" name="Shape 1798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9" name="Shape 1799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0" name="Shape 1800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1" name="Shape 1801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2" name="Shape 1802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3" name="Shape 1803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4" name="Shape 1804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5" name="Shape 1805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6" name="Shape 1806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7" name="Shape 1807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8" name="Shape 1808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9" name="Shape 1809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0" name="Shape 1810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1" name="Shape 1811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2" name="Shape 1812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3" name="Shape 1813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4" name="Shape 1814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5" name="Shape 1815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6" name="Shape 1816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7" name="Shape 1817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8" name="Shape 1818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9" name="Shape 1819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0" name="Shape 1820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1" name="Shape 1821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2" name="Shape 1822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3" name="Shape 1823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4" name="Shape 1824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5" name="Shape 1825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6" name="Shape 1826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7" name="Shape 1827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8" name="Shape 1828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9" name="Shape 1829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0" name="Shape 1830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1" name="Shape 1831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2" name="Shape 1832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3" name="Shape 1833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4" name="Shape 1834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5" name="Shape 1835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6" name="Shape 1836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7" name="Shape 1837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8" name="Shape 1838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9" name="Shape 1839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0" name="Shape 1840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1" name="Shape 1841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2" name="Shape 1842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3" name="Shape 1843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4" name="Shape 1844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5" name="Shape 1845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6" name="Shape 1846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7" name="Shape 1847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8" name="Shape 1848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9" name="Shape 1849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0" name="Shape 1850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1" name="Shape 1851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2" name="Shape 1852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3" name="Shape 1853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4" name="Shape 1854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5" name="Shape 1855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6" name="Shape 1856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7" name="Shape 1857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8" name="Shape 1858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9" name="Shape 1859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0" name="Shape 1860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1" name="Shape 1861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2" name="Shape 1862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3" name="Shape 1863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4" name="Shape 1864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5" name="Shape 1865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6" name="Shape 1866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7" name="Shape 1867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8" name="Shape 1868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9" name="Shape 1869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0" name="Shape 1870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1" name="Shape 1871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2" name="Shape 1872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3" name="Shape 1873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4" name="Shape 1874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5" name="Shape 1875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6" name="Shape 1876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7" name="Shape 1877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8" name="Shape 1878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9" name="Shape 1879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0" name="Shape 1880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1" name="Shape 1881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2" name="Shape 1882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3" name="Shape 1883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4" name="Shape 1884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5" name="Shape 1885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6" name="Shape 1886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7" name="Shape 1887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8" name="Shape 1888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9" name="Shape 1889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0" name="Shape 1890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1" name="Shape 1891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2" name="Shape 1892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3" name="Shape 1893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4" name="Shape 1894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5" name="Shape 1895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6" name="Shape 1896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7" name="Shape 1897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8" name="Shape 1898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9" name="Shape 1899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0" name="Shape 1900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1" name="Shape 1901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2" name="Shape 1902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3" name="Shape 1903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4" name="Shape 1904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5" name="Shape 1905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6" name="Shape 1906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7" name="Shape 1907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8" name="Shape 1908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9" name="Shape 1909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0" name="Shape 1910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1" name="Shape 1911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2" name="Shape 1912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3" name="Shape 1913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4" name="Shape 1914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5" name="Shape 1915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6" name="Shape 1916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7" name="Shape 1917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8" name="Shape 1918"/>
          <p:cNvSpPr/>
          <p:nvPr/>
        </p:nvSpPr>
        <p:spPr>
          <a:xfrm flipV="1">
            <a:off x="330001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9" name="Shape 1919"/>
          <p:cNvSpPr/>
          <p:nvPr/>
        </p:nvSpPr>
        <p:spPr>
          <a:xfrm flipV="1">
            <a:off x="3302000" y="21193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0" name="Shape 1920"/>
          <p:cNvSpPr/>
          <p:nvPr/>
        </p:nvSpPr>
        <p:spPr>
          <a:xfrm>
            <a:off x="34793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1" name="Shape 1921"/>
          <p:cNvSpPr/>
          <p:nvPr/>
        </p:nvSpPr>
        <p:spPr>
          <a:xfrm>
            <a:off x="2640768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2" name="Shape 1922"/>
          <p:cNvSpPr/>
          <p:nvPr/>
        </p:nvSpPr>
        <p:spPr>
          <a:xfrm flipV="1">
            <a:off x="5706834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3" name="Shape 1923"/>
          <p:cNvSpPr/>
          <p:nvPr/>
        </p:nvSpPr>
        <p:spPr>
          <a:xfrm>
            <a:off x="58861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4" name="Shape 1924"/>
          <p:cNvSpPr/>
          <p:nvPr/>
        </p:nvSpPr>
        <p:spPr>
          <a:xfrm>
            <a:off x="504758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5" name="Shape 1925"/>
          <p:cNvSpPr/>
          <p:nvPr/>
        </p:nvSpPr>
        <p:spPr>
          <a:xfrm flipV="1">
            <a:off x="8907575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6" name="Shape 1926"/>
          <p:cNvSpPr/>
          <p:nvPr/>
        </p:nvSpPr>
        <p:spPr>
          <a:xfrm flipV="1">
            <a:off x="890956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7" name="Shape 1927"/>
          <p:cNvSpPr/>
          <p:nvPr/>
        </p:nvSpPr>
        <p:spPr>
          <a:xfrm>
            <a:off x="908687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8" name="Shape 1928"/>
          <p:cNvSpPr/>
          <p:nvPr/>
        </p:nvSpPr>
        <p:spPr>
          <a:xfrm>
            <a:off x="82483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9" name="Shape 1929"/>
          <p:cNvSpPr/>
          <p:nvPr/>
        </p:nvSpPr>
        <p:spPr>
          <a:xfrm flipV="1">
            <a:off x="33065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0" name="Shape 1930"/>
          <p:cNvSpPr/>
          <p:nvPr/>
        </p:nvSpPr>
        <p:spPr>
          <a:xfrm flipV="1">
            <a:off x="33085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1" name="Shape 1931"/>
          <p:cNvSpPr/>
          <p:nvPr/>
        </p:nvSpPr>
        <p:spPr>
          <a:xfrm>
            <a:off x="34858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2" name="Shape 1932"/>
          <p:cNvSpPr/>
          <p:nvPr/>
        </p:nvSpPr>
        <p:spPr>
          <a:xfrm>
            <a:off x="26472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3" name="Shape 1933"/>
          <p:cNvSpPr/>
          <p:nvPr/>
        </p:nvSpPr>
        <p:spPr>
          <a:xfrm flipV="1">
            <a:off x="6506593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4" name="Shape 1934"/>
          <p:cNvSpPr/>
          <p:nvPr/>
        </p:nvSpPr>
        <p:spPr>
          <a:xfrm flipV="1">
            <a:off x="6508579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5" name="Shape 1935"/>
          <p:cNvSpPr/>
          <p:nvPr/>
        </p:nvSpPr>
        <p:spPr>
          <a:xfrm>
            <a:off x="66858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6" name="Shape 1936"/>
          <p:cNvSpPr/>
          <p:nvPr/>
        </p:nvSpPr>
        <p:spPr>
          <a:xfrm>
            <a:off x="584734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7" name="Shape 1937"/>
          <p:cNvSpPr/>
          <p:nvPr/>
        </p:nvSpPr>
        <p:spPr>
          <a:xfrm flipV="1">
            <a:off x="89072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8" name="Shape 1938"/>
          <p:cNvSpPr/>
          <p:nvPr/>
        </p:nvSpPr>
        <p:spPr>
          <a:xfrm flipV="1">
            <a:off x="89092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9" name="Shape 1939"/>
          <p:cNvSpPr/>
          <p:nvPr/>
        </p:nvSpPr>
        <p:spPr>
          <a:xfrm>
            <a:off x="90865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0" name="Shape 1940"/>
          <p:cNvSpPr/>
          <p:nvPr/>
        </p:nvSpPr>
        <p:spPr>
          <a:xfrm>
            <a:off x="82479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1" name="Shape 1941"/>
          <p:cNvSpPr/>
          <p:nvPr/>
        </p:nvSpPr>
        <p:spPr>
          <a:xfrm flipV="1">
            <a:off x="10507434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2" name="Shape 1942"/>
          <p:cNvSpPr/>
          <p:nvPr/>
        </p:nvSpPr>
        <p:spPr>
          <a:xfrm flipV="1">
            <a:off x="10509420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3" name="Shape 1943"/>
          <p:cNvSpPr/>
          <p:nvPr/>
        </p:nvSpPr>
        <p:spPr>
          <a:xfrm>
            <a:off x="10686729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4" name="Shape 1944"/>
          <p:cNvSpPr/>
          <p:nvPr/>
        </p:nvSpPr>
        <p:spPr>
          <a:xfrm>
            <a:off x="98481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5" name="Shape 1945"/>
          <p:cNvSpPr/>
          <p:nvPr/>
        </p:nvSpPr>
        <p:spPr>
          <a:xfrm flipV="1">
            <a:off x="1130753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6" name="Shape 1946"/>
          <p:cNvSpPr/>
          <p:nvPr/>
        </p:nvSpPr>
        <p:spPr>
          <a:xfrm flipV="1">
            <a:off x="11309520" y="12430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7" name="Shape 1947"/>
          <p:cNvSpPr/>
          <p:nvPr/>
        </p:nvSpPr>
        <p:spPr>
          <a:xfrm>
            <a:off x="11486829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8" name="Shape 1948"/>
          <p:cNvSpPr/>
          <p:nvPr/>
        </p:nvSpPr>
        <p:spPr>
          <a:xfrm>
            <a:off x="10648288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9" name="Shape 1949"/>
          <p:cNvSpPr/>
          <p:nvPr/>
        </p:nvSpPr>
        <p:spPr>
          <a:xfrm flipV="1">
            <a:off x="3308520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0" name="Shape 1950"/>
          <p:cNvSpPr/>
          <p:nvPr/>
        </p:nvSpPr>
        <p:spPr>
          <a:xfrm>
            <a:off x="347896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1" name="Shape 1951"/>
          <p:cNvSpPr/>
          <p:nvPr/>
        </p:nvSpPr>
        <p:spPr>
          <a:xfrm>
            <a:off x="264042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2" name="Shape 1952"/>
          <p:cNvSpPr/>
          <p:nvPr/>
        </p:nvSpPr>
        <p:spPr>
          <a:xfrm>
            <a:off x="3479308" y="196911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3" name="Shape 1953"/>
          <p:cNvSpPr/>
          <p:nvPr/>
        </p:nvSpPr>
        <p:spPr>
          <a:xfrm>
            <a:off x="2640768" y="196911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4" name="Shape 1954"/>
          <p:cNvSpPr/>
          <p:nvPr/>
        </p:nvSpPr>
        <p:spPr>
          <a:xfrm flipV="1">
            <a:off x="3304208" y="12688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5" name="Shape 1955"/>
          <p:cNvSpPr/>
          <p:nvPr/>
        </p:nvSpPr>
        <p:spPr>
          <a:xfrm flipV="1">
            <a:off x="411032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6" name="Shape 1956"/>
          <p:cNvSpPr/>
          <p:nvPr/>
        </p:nvSpPr>
        <p:spPr>
          <a:xfrm flipV="1">
            <a:off x="411883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7" name="Shape 1957"/>
          <p:cNvSpPr/>
          <p:nvPr/>
        </p:nvSpPr>
        <p:spPr>
          <a:xfrm>
            <a:off x="428927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8" name="Shape 1958"/>
          <p:cNvSpPr/>
          <p:nvPr/>
        </p:nvSpPr>
        <p:spPr>
          <a:xfrm flipV="1">
            <a:off x="2484605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9" name="Shape 1959"/>
          <p:cNvSpPr/>
          <p:nvPr/>
        </p:nvSpPr>
        <p:spPr>
          <a:xfrm flipV="1">
            <a:off x="2493112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0" name="Shape 1960"/>
          <p:cNvSpPr/>
          <p:nvPr/>
        </p:nvSpPr>
        <p:spPr>
          <a:xfrm>
            <a:off x="1847870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1" name="Shape 1961"/>
          <p:cNvSpPr/>
          <p:nvPr/>
        </p:nvSpPr>
        <p:spPr>
          <a:xfrm flipV="1">
            <a:off x="4899222" y="3034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2" name="Shape 1962"/>
          <p:cNvSpPr/>
          <p:nvPr/>
        </p:nvSpPr>
        <p:spPr>
          <a:xfrm flipV="1">
            <a:off x="4895028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3" name="Shape 1963"/>
          <p:cNvSpPr/>
          <p:nvPr/>
        </p:nvSpPr>
        <p:spPr>
          <a:xfrm>
            <a:off x="424978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4" name="Shape 1964"/>
          <p:cNvSpPr/>
          <p:nvPr/>
        </p:nvSpPr>
        <p:spPr>
          <a:xfrm flipV="1">
            <a:off x="5686622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5" name="Shape 1965"/>
          <p:cNvSpPr/>
          <p:nvPr/>
        </p:nvSpPr>
        <p:spPr>
          <a:xfrm flipV="1">
            <a:off x="5695128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6" name="Shape 1966"/>
          <p:cNvSpPr/>
          <p:nvPr/>
        </p:nvSpPr>
        <p:spPr>
          <a:xfrm>
            <a:off x="5049887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7" name="Shape 1967"/>
          <p:cNvSpPr/>
          <p:nvPr/>
        </p:nvSpPr>
        <p:spPr>
          <a:xfrm>
            <a:off x="58669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8" name="Shape 1968"/>
          <p:cNvSpPr/>
          <p:nvPr/>
        </p:nvSpPr>
        <p:spPr>
          <a:xfrm>
            <a:off x="2658048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9" name="Shape 1969"/>
          <p:cNvSpPr/>
          <p:nvPr/>
        </p:nvSpPr>
        <p:spPr>
          <a:xfrm>
            <a:off x="3475070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0" name="Shape 1970"/>
          <p:cNvSpPr/>
          <p:nvPr/>
        </p:nvSpPr>
        <p:spPr>
          <a:xfrm flipV="1">
            <a:off x="6514106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1" name="Shape 1971"/>
          <p:cNvSpPr/>
          <p:nvPr/>
        </p:nvSpPr>
        <p:spPr>
          <a:xfrm flipV="1">
            <a:off x="6502399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2" name="Shape 1972"/>
          <p:cNvSpPr/>
          <p:nvPr/>
        </p:nvSpPr>
        <p:spPr>
          <a:xfrm flipV="1">
            <a:off x="5702299" y="47740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3" name="Shape 1973"/>
          <p:cNvSpPr/>
          <p:nvPr/>
        </p:nvSpPr>
        <p:spPr>
          <a:xfrm>
            <a:off x="669309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4" name="Shape 1974"/>
          <p:cNvSpPr/>
          <p:nvPr/>
        </p:nvSpPr>
        <p:spPr>
          <a:xfrm>
            <a:off x="2670748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5" name="Shape 1975"/>
          <p:cNvSpPr/>
          <p:nvPr/>
        </p:nvSpPr>
        <p:spPr>
          <a:xfrm>
            <a:off x="3487770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6" name="Shape 1976"/>
          <p:cNvSpPr/>
          <p:nvPr/>
        </p:nvSpPr>
        <p:spPr>
          <a:xfrm>
            <a:off x="5049887" y="46110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7" name="Shape 1977"/>
          <p:cNvSpPr/>
          <p:nvPr/>
        </p:nvSpPr>
        <p:spPr>
          <a:xfrm>
            <a:off x="5866908" y="46110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8" name="Shape 1978"/>
          <p:cNvSpPr/>
          <p:nvPr/>
        </p:nvSpPr>
        <p:spPr>
          <a:xfrm flipV="1">
            <a:off x="4115140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9" name="Shape 1979"/>
          <p:cNvSpPr/>
          <p:nvPr/>
        </p:nvSpPr>
        <p:spPr>
          <a:xfrm flipV="1">
            <a:off x="4110947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0" name="Shape 1980"/>
          <p:cNvSpPr/>
          <p:nvPr/>
        </p:nvSpPr>
        <p:spPr>
          <a:xfrm flipV="1">
            <a:off x="2503996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1" name="Shape 1981"/>
          <p:cNvSpPr/>
          <p:nvPr/>
        </p:nvSpPr>
        <p:spPr>
          <a:xfrm flipV="1">
            <a:off x="2499803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2" name="Shape 1982"/>
          <p:cNvSpPr/>
          <p:nvPr/>
        </p:nvSpPr>
        <p:spPr>
          <a:xfrm>
            <a:off x="4292450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3" name="Shape 1983"/>
          <p:cNvSpPr/>
          <p:nvPr/>
        </p:nvSpPr>
        <p:spPr>
          <a:xfrm>
            <a:off x="1866409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4" name="Shape 1984"/>
          <p:cNvSpPr/>
          <p:nvPr/>
        </p:nvSpPr>
        <p:spPr>
          <a:xfrm flipV="1">
            <a:off x="3302000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5" name="Shape 1985"/>
          <p:cNvSpPr/>
          <p:nvPr/>
        </p:nvSpPr>
        <p:spPr>
          <a:xfrm flipV="1">
            <a:off x="3314700" y="565555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6" name="Shape 1986"/>
          <p:cNvSpPr/>
          <p:nvPr/>
        </p:nvSpPr>
        <p:spPr>
          <a:xfrm flipV="1">
            <a:off x="6502399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7" name="Shape 1987"/>
          <p:cNvSpPr/>
          <p:nvPr/>
        </p:nvSpPr>
        <p:spPr>
          <a:xfrm flipV="1">
            <a:off x="6514196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8" name="Shape 1988"/>
          <p:cNvSpPr/>
          <p:nvPr/>
        </p:nvSpPr>
        <p:spPr>
          <a:xfrm flipV="1">
            <a:off x="5697054" y="5663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9" name="Shape 1989"/>
          <p:cNvSpPr/>
          <p:nvPr/>
        </p:nvSpPr>
        <p:spPr>
          <a:xfrm flipV="1">
            <a:off x="5692861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0" name="Shape 1990"/>
          <p:cNvSpPr/>
          <p:nvPr/>
        </p:nvSpPr>
        <p:spPr>
          <a:xfrm>
            <a:off x="5847719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1" name="Shape 1991"/>
          <p:cNvSpPr/>
          <p:nvPr/>
        </p:nvSpPr>
        <p:spPr>
          <a:xfrm>
            <a:off x="6664741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2" name="Shape 1992"/>
          <p:cNvSpPr/>
          <p:nvPr/>
        </p:nvSpPr>
        <p:spPr>
          <a:xfrm flipV="1">
            <a:off x="7311938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3" name="Shape 1993"/>
          <p:cNvSpPr/>
          <p:nvPr/>
        </p:nvSpPr>
        <p:spPr>
          <a:xfrm flipV="1">
            <a:off x="7300232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4" name="Shape 1994"/>
          <p:cNvSpPr/>
          <p:nvPr/>
        </p:nvSpPr>
        <p:spPr>
          <a:xfrm>
            <a:off x="584771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5" name="Shape 1995"/>
          <p:cNvSpPr/>
          <p:nvPr/>
        </p:nvSpPr>
        <p:spPr>
          <a:xfrm>
            <a:off x="6664741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6" name="Shape 1996"/>
          <p:cNvSpPr/>
          <p:nvPr/>
        </p:nvSpPr>
        <p:spPr>
          <a:xfrm>
            <a:off x="5066808" y="636609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7" name="Shape 1997"/>
          <p:cNvSpPr/>
          <p:nvPr/>
        </p:nvSpPr>
        <p:spPr>
          <a:xfrm>
            <a:off x="7467450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8" name="Shape 1998"/>
          <p:cNvSpPr/>
          <p:nvPr/>
        </p:nvSpPr>
        <p:spPr>
          <a:xfrm flipV="1">
            <a:off x="8909515" y="21130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9" name="Shape 1999"/>
          <p:cNvSpPr/>
          <p:nvPr/>
        </p:nvSpPr>
        <p:spPr>
          <a:xfrm flipV="1">
            <a:off x="8921312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0" name="Shape 2000"/>
          <p:cNvSpPr/>
          <p:nvPr/>
        </p:nvSpPr>
        <p:spPr>
          <a:xfrm flipV="1">
            <a:off x="8104171" y="3028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1" name="Shape 2001"/>
          <p:cNvSpPr/>
          <p:nvPr/>
        </p:nvSpPr>
        <p:spPr>
          <a:xfrm flipV="1">
            <a:off x="8099977" y="38656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2" name="Shape 2002"/>
          <p:cNvSpPr/>
          <p:nvPr/>
        </p:nvSpPr>
        <p:spPr>
          <a:xfrm>
            <a:off x="8254835" y="28521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3" name="Shape 2003"/>
          <p:cNvSpPr/>
          <p:nvPr/>
        </p:nvSpPr>
        <p:spPr>
          <a:xfrm>
            <a:off x="9071857" y="28521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4" name="Shape 2004"/>
          <p:cNvSpPr/>
          <p:nvPr/>
        </p:nvSpPr>
        <p:spPr>
          <a:xfrm flipV="1">
            <a:off x="9719054" y="3917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5" name="Shape 2005"/>
          <p:cNvSpPr/>
          <p:nvPr/>
        </p:nvSpPr>
        <p:spPr>
          <a:xfrm flipV="1">
            <a:off x="9707348" y="29893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6" name="Shape 2006"/>
          <p:cNvSpPr/>
          <p:nvPr/>
        </p:nvSpPr>
        <p:spPr>
          <a:xfrm>
            <a:off x="8254835" y="46047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7" name="Shape 2007"/>
          <p:cNvSpPr/>
          <p:nvPr/>
        </p:nvSpPr>
        <p:spPr>
          <a:xfrm>
            <a:off x="9071857" y="46047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8" name="Shape 2008"/>
          <p:cNvSpPr/>
          <p:nvPr/>
        </p:nvSpPr>
        <p:spPr>
          <a:xfrm>
            <a:off x="7473925" y="3730848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9" name="Shape 2009"/>
          <p:cNvSpPr/>
          <p:nvPr/>
        </p:nvSpPr>
        <p:spPr>
          <a:xfrm>
            <a:off x="9874566" y="37284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0" name="Shape 2010"/>
          <p:cNvSpPr/>
          <p:nvPr/>
        </p:nvSpPr>
        <p:spPr>
          <a:xfrm flipV="1">
            <a:off x="8909515" y="56471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1" name="Shape 2011"/>
          <p:cNvSpPr/>
          <p:nvPr/>
        </p:nvSpPr>
        <p:spPr>
          <a:xfrm flipV="1">
            <a:off x="8921312" y="828240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2" name="Shape 2012"/>
          <p:cNvSpPr/>
          <p:nvPr/>
        </p:nvSpPr>
        <p:spPr>
          <a:xfrm flipV="1">
            <a:off x="8104171" y="65622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3" name="Shape 2013"/>
          <p:cNvSpPr/>
          <p:nvPr/>
        </p:nvSpPr>
        <p:spPr>
          <a:xfrm flipV="1">
            <a:off x="8099977" y="73997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4" name="Shape 2014"/>
          <p:cNvSpPr/>
          <p:nvPr/>
        </p:nvSpPr>
        <p:spPr>
          <a:xfrm>
            <a:off x="8254835" y="63862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5" name="Shape 2015"/>
          <p:cNvSpPr/>
          <p:nvPr/>
        </p:nvSpPr>
        <p:spPr>
          <a:xfrm flipV="1">
            <a:off x="9719054" y="74385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6" name="Shape 2016"/>
          <p:cNvSpPr/>
          <p:nvPr/>
        </p:nvSpPr>
        <p:spPr>
          <a:xfrm flipV="1">
            <a:off x="9707348" y="65234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7" name="Shape 2017"/>
          <p:cNvSpPr/>
          <p:nvPr/>
        </p:nvSpPr>
        <p:spPr>
          <a:xfrm>
            <a:off x="8254835" y="81388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8" name="Shape 2018"/>
          <p:cNvSpPr/>
          <p:nvPr/>
        </p:nvSpPr>
        <p:spPr>
          <a:xfrm>
            <a:off x="9071857" y="8138821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9" name="Shape 2019"/>
          <p:cNvSpPr/>
          <p:nvPr/>
        </p:nvSpPr>
        <p:spPr>
          <a:xfrm>
            <a:off x="7473925" y="7264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0" name="Shape 2020"/>
          <p:cNvSpPr/>
          <p:nvPr/>
        </p:nvSpPr>
        <p:spPr>
          <a:xfrm flipV="1">
            <a:off x="1130753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1" name="Shape 2021"/>
          <p:cNvSpPr/>
          <p:nvPr/>
        </p:nvSpPr>
        <p:spPr>
          <a:xfrm flipV="1">
            <a:off x="10517216" y="12915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2" name="Shape 2022"/>
          <p:cNvSpPr/>
          <p:nvPr/>
        </p:nvSpPr>
        <p:spPr>
          <a:xfrm flipV="1">
            <a:off x="10513022" y="2129081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3" name="Shape 2023"/>
          <p:cNvSpPr/>
          <p:nvPr/>
        </p:nvSpPr>
        <p:spPr>
          <a:xfrm>
            <a:off x="10667881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4" name="Shape 2024"/>
          <p:cNvSpPr/>
          <p:nvPr/>
        </p:nvSpPr>
        <p:spPr>
          <a:xfrm>
            <a:off x="11484902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5" name="Shape 2025"/>
          <p:cNvSpPr/>
          <p:nvPr/>
        </p:nvSpPr>
        <p:spPr>
          <a:xfrm flipV="1">
            <a:off x="12099247" y="21451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6" name="Shape 2026"/>
          <p:cNvSpPr/>
          <p:nvPr/>
        </p:nvSpPr>
        <p:spPr>
          <a:xfrm flipV="1">
            <a:off x="12099247" y="12635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7" name="Shape 2027"/>
          <p:cNvSpPr/>
          <p:nvPr/>
        </p:nvSpPr>
        <p:spPr>
          <a:xfrm>
            <a:off x="10667881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8" name="Shape 2028"/>
          <p:cNvSpPr/>
          <p:nvPr/>
        </p:nvSpPr>
        <p:spPr>
          <a:xfrm>
            <a:off x="11484902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9" name="Shape 2029"/>
          <p:cNvSpPr/>
          <p:nvPr/>
        </p:nvSpPr>
        <p:spPr>
          <a:xfrm>
            <a:off x="9886970" y="199429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0" name="Shape 2030"/>
          <p:cNvSpPr/>
          <p:nvPr/>
        </p:nvSpPr>
        <p:spPr>
          <a:xfrm flipV="1">
            <a:off x="10515651" y="47535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1" name="Shape 2031"/>
          <p:cNvSpPr/>
          <p:nvPr/>
        </p:nvSpPr>
        <p:spPr>
          <a:xfrm flipV="1">
            <a:off x="10527447" y="73887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2" name="Shape 2032"/>
          <p:cNvSpPr/>
          <p:nvPr/>
        </p:nvSpPr>
        <p:spPr>
          <a:xfrm flipV="1">
            <a:off x="9710305" y="566859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3" name="Shape 2033"/>
          <p:cNvSpPr/>
          <p:nvPr/>
        </p:nvSpPr>
        <p:spPr>
          <a:xfrm>
            <a:off x="9860970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4" name="Shape 2034"/>
          <p:cNvSpPr/>
          <p:nvPr/>
        </p:nvSpPr>
        <p:spPr>
          <a:xfrm>
            <a:off x="10677992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5" name="Shape 2035"/>
          <p:cNvSpPr/>
          <p:nvPr/>
        </p:nvSpPr>
        <p:spPr>
          <a:xfrm flipV="1">
            <a:off x="11299789" y="653219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6" name="Shape 2036"/>
          <p:cNvSpPr/>
          <p:nvPr/>
        </p:nvSpPr>
        <p:spPr>
          <a:xfrm flipV="1">
            <a:off x="11313483" y="56298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7" name="Shape 2037"/>
          <p:cNvSpPr/>
          <p:nvPr/>
        </p:nvSpPr>
        <p:spPr>
          <a:xfrm>
            <a:off x="9860970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8" name="Shape 2038"/>
          <p:cNvSpPr/>
          <p:nvPr/>
        </p:nvSpPr>
        <p:spPr>
          <a:xfrm>
            <a:off x="10677992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9" name="Shape 2039"/>
          <p:cNvSpPr/>
          <p:nvPr/>
        </p:nvSpPr>
        <p:spPr>
          <a:xfrm>
            <a:off x="9080059" y="637132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0" name="Shape 2040"/>
          <p:cNvSpPr/>
          <p:nvPr/>
        </p:nvSpPr>
        <p:spPr>
          <a:xfrm>
            <a:off x="11480701" y="63688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1" name="Shape 2041"/>
          <p:cNvSpPr/>
          <p:nvPr/>
        </p:nvSpPr>
        <p:spPr>
          <a:xfrm flipV="1">
            <a:off x="4905289" y="56697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2" name="Shape 2042"/>
          <p:cNvSpPr/>
          <p:nvPr/>
        </p:nvSpPr>
        <p:spPr>
          <a:xfrm flipV="1">
            <a:off x="4901096" y="65072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3" name="Shape 2043"/>
          <p:cNvSpPr/>
          <p:nvPr/>
        </p:nvSpPr>
        <p:spPr>
          <a:xfrm>
            <a:off x="4275043" y="637244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4" name="Shape 2044"/>
          <p:cNvSpPr/>
          <p:nvPr/>
        </p:nvSpPr>
        <p:spPr>
          <a:xfrm flipV="1">
            <a:off x="4102099" y="563904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5" name="Shape 2045"/>
          <p:cNvSpPr/>
          <p:nvPr/>
        </p:nvSpPr>
        <p:spPr>
          <a:xfrm flipV="1">
            <a:off x="1701800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6" name="Shape 2046"/>
          <p:cNvSpPr/>
          <p:nvPr/>
        </p:nvSpPr>
        <p:spPr>
          <a:xfrm flipV="1">
            <a:off x="1697606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7" name="Shape 2047"/>
          <p:cNvSpPr/>
          <p:nvPr/>
        </p:nvSpPr>
        <p:spPr>
          <a:xfrm>
            <a:off x="1064212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8" name="Shape 2048"/>
          <p:cNvSpPr/>
          <p:nvPr/>
        </p:nvSpPr>
        <p:spPr>
          <a:xfrm>
            <a:off x="2658048" y="8992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9" name="Shape 2049"/>
          <p:cNvSpPr/>
          <p:nvPr/>
        </p:nvSpPr>
        <p:spPr>
          <a:xfrm>
            <a:off x="3475070" y="8992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0" name="Shape 2050"/>
          <p:cNvSpPr/>
          <p:nvPr/>
        </p:nvSpPr>
        <p:spPr>
          <a:xfrm flipV="1">
            <a:off x="2498379" y="829199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1" name="Shape 2051"/>
          <p:cNvSpPr/>
          <p:nvPr/>
        </p:nvSpPr>
        <p:spPr>
          <a:xfrm>
            <a:off x="1867457" y="81162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2" name="Shape 2052"/>
          <p:cNvSpPr/>
          <p:nvPr/>
        </p:nvSpPr>
        <p:spPr>
          <a:xfrm flipV="1">
            <a:off x="4098314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3" name="Shape 2053"/>
          <p:cNvSpPr/>
          <p:nvPr/>
        </p:nvSpPr>
        <p:spPr>
          <a:xfrm>
            <a:off x="4266709" y="81162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4" name="Shape 2054"/>
          <p:cNvSpPr/>
          <p:nvPr/>
        </p:nvSpPr>
        <p:spPr>
          <a:xfrm>
            <a:off x="186745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5" name="Shape 2055"/>
          <p:cNvSpPr/>
          <p:nvPr/>
        </p:nvSpPr>
        <p:spPr>
          <a:xfrm flipV="1">
            <a:off x="2501900" y="563904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6" name="Shape 2056"/>
          <p:cNvSpPr/>
          <p:nvPr/>
        </p:nvSpPr>
        <p:spPr>
          <a:xfrm>
            <a:off x="2667728" y="54873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7" name="Shape 2057"/>
          <p:cNvSpPr/>
          <p:nvPr/>
        </p:nvSpPr>
        <p:spPr>
          <a:xfrm>
            <a:off x="3453858" y="54875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8" name="Shape 2058"/>
          <p:cNvSpPr/>
          <p:nvPr/>
        </p:nvSpPr>
        <p:spPr>
          <a:xfrm flipV="1">
            <a:off x="3293488" y="477942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9" name="Shape 2059"/>
          <p:cNvSpPr/>
          <p:nvPr/>
        </p:nvSpPr>
        <p:spPr>
          <a:xfrm flipV="1">
            <a:off x="4896828" y="74029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0" name="Shape 2060"/>
          <p:cNvSpPr/>
          <p:nvPr/>
        </p:nvSpPr>
        <p:spPr>
          <a:xfrm flipV="1">
            <a:off x="1696836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1" name="Shape 2061"/>
          <p:cNvSpPr/>
          <p:nvPr/>
        </p:nvSpPr>
        <p:spPr>
          <a:xfrm flipV="1">
            <a:off x="1705343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2" name="Shape 2062"/>
          <p:cNvSpPr/>
          <p:nvPr/>
        </p:nvSpPr>
        <p:spPr>
          <a:xfrm>
            <a:off x="1060101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3" name="Shape 2063"/>
          <p:cNvSpPr/>
          <p:nvPr/>
        </p:nvSpPr>
        <p:spPr>
          <a:xfrm flipV="1">
            <a:off x="2501662" y="126763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4" name="Shape 2064"/>
          <p:cNvSpPr/>
          <p:nvPr/>
        </p:nvSpPr>
        <p:spPr>
          <a:xfrm>
            <a:off x="1865830" y="1994005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5" name="Shape 2065"/>
          <p:cNvSpPr/>
          <p:nvPr/>
        </p:nvSpPr>
        <p:spPr>
          <a:xfrm>
            <a:off x="1871766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6" name="Shape 2066"/>
          <p:cNvSpPr/>
          <p:nvPr/>
        </p:nvSpPr>
        <p:spPr>
          <a:xfrm flipV="1">
            <a:off x="2501900" y="39107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7" name="Shape 2067"/>
          <p:cNvSpPr/>
          <p:nvPr/>
        </p:nvSpPr>
        <p:spPr>
          <a:xfrm>
            <a:off x="2675140" y="4611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8" name="Shape 2068"/>
          <p:cNvSpPr/>
          <p:nvPr/>
        </p:nvSpPr>
        <p:spPr>
          <a:xfrm>
            <a:off x="3473129" y="46092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69" name="Shape 2069"/>
          <p:cNvSpPr/>
          <p:nvPr/>
        </p:nvSpPr>
        <p:spPr>
          <a:xfrm flipV="1">
            <a:off x="4102099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0" name="Shape 2070"/>
          <p:cNvSpPr/>
          <p:nvPr/>
        </p:nvSpPr>
        <p:spPr>
          <a:xfrm>
            <a:off x="2666509" y="112378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1" name="Shape 2071"/>
          <p:cNvSpPr/>
          <p:nvPr/>
        </p:nvSpPr>
        <p:spPr>
          <a:xfrm>
            <a:off x="3467758" y="108235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2" name="Shape 2072"/>
          <p:cNvSpPr/>
          <p:nvPr/>
        </p:nvSpPr>
        <p:spPr>
          <a:xfrm flipV="1">
            <a:off x="4098774" y="128411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3" name="Shape 2073"/>
          <p:cNvSpPr/>
          <p:nvPr/>
        </p:nvSpPr>
        <p:spPr>
          <a:xfrm>
            <a:off x="4273525" y="19821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4" name="Shape 2074"/>
          <p:cNvSpPr/>
          <p:nvPr/>
        </p:nvSpPr>
        <p:spPr>
          <a:xfrm>
            <a:off x="5066532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5" name="Shape 2075"/>
          <p:cNvSpPr/>
          <p:nvPr/>
        </p:nvSpPr>
        <p:spPr>
          <a:xfrm flipV="1">
            <a:off x="4896828" y="21398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6" name="Shape 2076"/>
          <p:cNvSpPr/>
          <p:nvPr/>
        </p:nvSpPr>
        <p:spPr>
          <a:xfrm flipV="1">
            <a:off x="5689258" y="129083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7" name="Shape 2077"/>
          <p:cNvSpPr/>
          <p:nvPr/>
        </p:nvSpPr>
        <p:spPr>
          <a:xfrm>
            <a:off x="5869545" y="197841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8" name="Shape 2078"/>
          <p:cNvSpPr/>
          <p:nvPr/>
        </p:nvSpPr>
        <p:spPr>
          <a:xfrm flipV="1">
            <a:off x="6489358" y="2174179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79" name="Shape 2079"/>
          <p:cNvSpPr/>
          <p:nvPr/>
        </p:nvSpPr>
        <p:spPr>
          <a:xfrm>
            <a:off x="6669645" y="286176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0" name="Shape 2080"/>
          <p:cNvSpPr/>
          <p:nvPr/>
        </p:nvSpPr>
        <p:spPr>
          <a:xfrm flipV="1">
            <a:off x="7309035" y="38835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1" name="Shape 2081"/>
          <p:cNvSpPr/>
          <p:nvPr/>
        </p:nvSpPr>
        <p:spPr>
          <a:xfrm flipV="1">
            <a:off x="7295994" y="303665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2" name="Shape 2082"/>
          <p:cNvSpPr/>
          <p:nvPr/>
        </p:nvSpPr>
        <p:spPr>
          <a:xfrm>
            <a:off x="6668029" y="4611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3" name="Shape 2083"/>
          <p:cNvSpPr/>
          <p:nvPr/>
        </p:nvSpPr>
        <p:spPr>
          <a:xfrm>
            <a:off x="7461663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4" name="Shape 2084"/>
          <p:cNvSpPr/>
          <p:nvPr/>
        </p:nvSpPr>
        <p:spPr>
          <a:xfrm>
            <a:off x="8286429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5" name="Shape 2085"/>
          <p:cNvSpPr/>
          <p:nvPr/>
        </p:nvSpPr>
        <p:spPr>
          <a:xfrm flipV="1">
            <a:off x="7291926" y="47740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6" name="Shape 2086"/>
          <p:cNvSpPr/>
          <p:nvPr/>
        </p:nvSpPr>
        <p:spPr>
          <a:xfrm>
            <a:off x="5088140" y="72656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7" name="Shape 2087"/>
          <p:cNvSpPr/>
          <p:nvPr/>
        </p:nvSpPr>
        <p:spPr>
          <a:xfrm flipV="1">
            <a:off x="5707982" y="739369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8" name="Shape 2088"/>
          <p:cNvSpPr/>
          <p:nvPr/>
        </p:nvSpPr>
        <p:spPr>
          <a:xfrm>
            <a:off x="5862840" y="812006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89" name="Shape 2089"/>
          <p:cNvSpPr/>
          <p:nvPr/>
        </p:nvSpPr>
        <p:spPr>
          <a:xfrm flipV="1">
            <a:off x="7315199" y="741909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0" name="Shape 2090"/>
          <p:cNvSpPr/>
          <p:nvPr/>
        </p:nvSpPr>
        <p:spPr>
          <a:xfrm>
            <a:off x="6668002" y="810668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1" name="Shape 2091"/>
          <p:cNvSpPr/>
          <p:nvPr/>
        </p:nvSpPr>
        <p:spPr>
          <a:xfrm flipV="1">
            <a:off x="6484499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2" name="Shape 2092"/>
          <p:cNvSpPr/>
          <p:nvPr/>
        </p:nvSpPr>
        <p:spPr>
          <a:xfrm flipV="1">
            <a:off x="8094481" y="82522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3" name="Shape 2093"/>
          <p:cNvSpPr/>
          <p:nvPr/>
        </p:nvSpPr>
        <p:spPr>
          <a:xfrm flipV="1">
            <a:off x="9713558" y="830374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4" name="Shape 2094"/>
          <p:cNvSpPr/>
          <p:nvPr/>
        </p:nvSpPr>
        <p:spPr>
          <a:xfrm>
            <a:off x="8249339" y="899133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5" name="Shape 2095"/>
          <p:cNvSpPr/>
          <p:nvPr/>
        </p:nvSpPr>
        <p:spPr>
          <a:xfrm>
            <a:off x="9066361" y="899133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6" name="Shape 2096"/>
          <p:cNvSpPr/>
          <p:nvPr/>
        </p:nvSpPr>
        <p:spPr>
          <a:xfrm>
            <a:off x="7468429" y="811747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7" name="Shape 2097"/>
          <p:cNvSpPr/>
          <p:nvPr/>
        </p:nvSpPr>
        <p:spPr>
          <a:xfrm>
            <a:off x="9881764" y="8119259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8" name="Shape 2098"/>
          <p:cNvSpPr/>
          <p:nvPr/>
        </p:nvSpPr>
        <p:spPr>
          <a:xfrm>
            <a:off x="5051353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99" name="Shape 2099"/>
          <p:cNvSpPr/>
          <p:nvPr/>
        </p:nvSpPr>
        <p:spPr>
          <a:xfrm flipV="1">
            <a:off x="4905289" y="477226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0" name="Shape 2100"/>
          <p:cNvSpPr/>
          <p:nvPr/>
        </p:nvSpPr>
        <p:spPr>
          <a:xfrm>
            <a:off x="4252876" y="46092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1" name="Shape 2101"/>
          <p:cNvSpPr/>
          <p:nvPr/>
        </p:nvSpPr>
        <p:spPr>
          <a:xfrm>
            <a:off x="9050387" y="199178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2" name="Shape 2102"/>
          <p:cNvSpPr/>
          <p:nvPr/>
        </p:nvSpPr>
        <p:spPr>
          <a:xfrm>
            <a:off x="9887001" y="287777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3" name="Shape 2103"/>
          <p:cNvSpPr/>
          <p:nvPr/>
        </p:nvSpPr>
        <p:spPr>
          <a:xfrm>
            <a:off x="10667509" y="37477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4" name="Shape 2104"/>
          <p:cNvSpPr/>
          <p:nvPr/>
        </p:nvSpPr>
        <p:spPr>
          <a:xfrm flipV="1">
            <a:off x="10510011" y="305536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5" name="Shape 2105"/>
          <p:cNvSpPr/>
          <p:nvPr/>
        </p:nvSpPr>
        <p:spPr>
          <a:xfrm flipV="1">
            <a:off x="9715499" y="213727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6" name="Shape 2106"/>
          <p:cNvSpPr/>
          <p:nvPr/>
        </p:nvSpPr>
        <p:spPr>
          <a:xfrm flipV="1">
            <a:off x="9697864" y="12762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7" name="Shape 2107"/>
          <p:cNvSpPr/>
          <p:nvPr/>
        </p:nvSpPr>
        <p:spPr>
          <a:xfrm>
            <a:off x="9848529" y="110028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8" name="Shape 2108"/>
          <p:cNvSpPr/>
          <p:nvPr/>
        </p:nvSpPr>
        <p:spPr>
          <a:xfrm flipV="1">
            <a:off x="11315699" y="391059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09" name="Shape 2109"/>
          <p:cNvSpPr/>
          <p:nvPr/>
        </p:nvSpPr>
        <p:spPr>
          <a:xfrm flipV="1">
            <a:off x="12107412" y="300855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0" name="Shape 2110"/>
          <p:cNvSpPr/>
          <p:nvPr/>
        </p:nvSpPr>
        <p:spPr>
          <a:xfrm>
            <a:off x="11493068" y="3731579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1" name="Shape 2111"/>
          <p:cNvSpPr/>
          <p:nvPr/>
        </p:nvSpPr>
        <p:spPr>
          <a:xfrm flipV="1">
            <a:off x="10521438" y="387403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2" name="Shape 2112"/>
          <p:cNvSpPr/>
          <p:nvPr/>
        </p:nvSpPr>
        <p:spPr>
          <a:xfrm flipV="1">
            <a:off x="9716092" y="478912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3" name="Shape 2113"/>
          <p:cNvSpPr/>
          <p:nvPr/>
        </p:nvSpPr>
        <p:spPr>
          <a:xfrm>
            <a:off x="9866758" y="461310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4" name="Shape 2114"/>
          <p:cNvSpPr/>
          <p:nvPr/>
        </p:nvSpPr>
        <p:spPr>
          <a:xfrm>
            <a:off x="9085846" y="549185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5" name="Shape 2115"/>
          <p:cNvSpPr/>
          <p:nvPr/>
        </p:nvSpPr>
        <p:spPr>
          <a:xfrm>
            <a:off x="10668658" y="4623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6" name="Shape 2116"/>
          <p:cNvSpPr/>
          <p:nvPr/>
        </p:nvSpPr>
        <p:spPr>
          <a:xfrm flipV="1">
            <a:off x="11304150" y="4760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7" name="Shape 2117"/>
          <p:cNvSpPr/>
          <p:nvPr/>
        </p:nvSpPr>
        <p:spPr>
          <a:xfrm>
            <a:off x="11468758" y="549988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8" name="Shape 2118"/>
          <p:cNvSpPr/>
          <p:nvPr/>
        </p:nvSpPr>
        <p:spPr>
          <a:xfrm flipV="1">
            <a:off x="12104250" y="563711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19" name="Shape 2119"/>
          <p:cNvSpPr/>
          <p:nvPr/>
        </p:nvSpPr>
        <p:spPr>
          <a:xfrm flipV="1">
            <a:off x="12115956" y="6531854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0" name="Shape 2120"/>
          <p:cNvSpPr/>
          <p:nvPr/>
        </p:nvSpPr>
        <p:spPr>
          <a:xfrm>
            <a:off x="11468758" y="724484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1" name="Shape 2121"/>
          <p:cNvSpPr/>
          <p:nvPr/>
        </p:nvSpPr>
        <p:spPr>
          <a:xfrm flipV="1">
            <a:off x="11303156" y="7414210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2" name="Shape 2122"/>
          <p:cNvSpPr/>
          <p:nvPr/>
        </p:nvSpPr>
        <p:spPr>
          <a:xfrm>
            <a:off x="10655958" y="81271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3" name="Shape 2123"/>
          <p:cNvSpPr/>
          <p:nvPr/>
        </p:nvSpPr>
        <p:spPr>
          <a:xfrm flipV="1">
            <a:off x="10505930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4" name="Shape 2124"/>
          <p:cNvSpPr/>
          <p:nvPr/>
        </p:nvSpPr>
        <p:spPr>
          <a:xfrm flipV="1">
            <a:off x="8105481" y="47687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5" name="Shape 2125"/>
          <p:cNvSpPr/>
          <p:nvPr/>
        </p:nvSpPr>
        <p:spPr>
          <a:xfrm>
            <a:off x="7464404" y="462521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6" name="Shape 2126"/>
          <p:cNvSpPr/>
          <p:nvPr/>
        </p:nvSpPr>
        <p:spPr>
          <a:xfrm flipV="1">
            <a:off x="8089899" y="566319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7" name="Shape 2127"/>
          <p:cNvSpPr/>
          <p:nvPr/>
        </p:nvSpPr>
        <p:spPr>
          <a:xfrm flipV="1">
            <a:off x="906073" y="655031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8" name="Shape 2128"/>
          <p:cNvSpPr/>
          <p:nvPr/>
        </p:nvSpPr>
        <p:spPr>
          <a:xfrm>
            <a:off x="1071730" y="636795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29" name="Shape 2129"/>
          <p:cNvSpPr/>
          <p:nvPr/>
        </p:nvSpPr>
        <p:spPr>
          <a:xfrm flipV="1">
            <a:off x="1706173" y="564334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0" name="Shape 2130"/>
          <p:cNvSpPr/>
          <p:nvPr/>
        </p:nvSpPr>
        <p:spPr>
          <a:xfrm>
            <a:off x="1872001" y="549165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1" name="Shape 2131"/>
          <p:cNvSpPr/>
          <p:nvPr/>
        </p:nvSpPr>
        <p:spPr>
          <a:xfrm flipV="1">
            <a:off x="2497761" y="4783722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2" name="Shape 2132"/>
          <p:cNvSpPr/>
          <p:nvPr/>
        </p:nvSpPr>
        <p:spPr>
          <a:xfrm flipV="1">
            <a:off x="892926" y="73759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3" name="Shape 2133"/>
          <p:cNvSpPr/>
          <p:nvPr/>
        </p:nvSpPr>
        <p:spPr>
          <a:xfrm>
            <a:off x="1853368" y="89853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4" name="Shape 2134"/>
          <p:cNvSpPr/>
          <p:nvPr/>
        </p:nvSpPr>
        <p:spPr>
          <a:xfrm flipV="1">
            <a:off x="1693699" y="82843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5" name="Shape 2135"/>
          <p:cNvSpPr/>
          <p:nvPr/>
        </p:nvSpPr>
        <p:spPr>
          <a:xfrm>
            <a:off x="1062777" y="810864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6" name="Shape 2136"/>
          <p:cNvSpPr/>
          <p:nvPr/>
        </p:nvSpPr>
        <p:spPr>
          <a:xfrm>
            <a:off x="4235915" y="899238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7" name="Shape 2137"/>
          <p:cNvSpPr/>
          <p:nvPr/>
        </p:nvSpPr>
        <p:spPr>
          <a:xfrm flipV="1">
            <a:off x="4866034" y="827905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8" name="Shape 2138"/>
          <p:cNvSpPr/>
          <p:nvPr/>
        </p:nvSpPr>
        <p:spPr>
          <a:xfrm>
            <a:off x="5057346" y="81418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39" name="Shape 2139"/>
          <p:cNvSpPr/>
          <p:nvPr/>
        </p:nvSpPr>
        <p:spPr>
          <a:xfrm flipV="1">
            <a:off x="5705219" y="828707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0" name="Shape 2140"/>
          <p:cNvSpPr/>
          <p:nvPr/>
        </p:nvSpPr>
        <p:spPr>
          <a:xfrm>
            <a:off x="5860077" y="901344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1" name="Shape 2141"/>
          <p:cNvSpPr/>
          <p:nvPr/>
        </p:nvSpPr>
        <p:spPr>
          <a:xfrm flipV="1">
            <a:off x="7305007" y="83049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2" name="Shape 2142"/>
          <p:cNvSpPr/>
          <p:nvPr/>
        </p:nvSpPr>
        <p:spPr>
          <a:xfrm>
            <a:off x="6657809" y="89925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3" name="Shape 2143"/>
          <p:cNvSpPr/>
          <p:nvPr/>
        </p:nvSpPr>
        <p:spPr>
          <a:xfrm>
            <a:off x="7458237" y="9003348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4" name="Shape 2144"/>
          <p:cNvSpPr/>
          <p:nvPr/>
        </p:nvSpPr>
        <p:spPr>
          <a:xfrm>
            <a:off x="9886970" y="9005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5" name="Shape 2145"/>
          <p:cNvSpPr/>
          <p:nvPr/>
        </p:nvSpPr>
        <p:spPr>
          <a:xfrm flipV="1">
            <a:off x="11297784" y="83049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6" name="Shape 2146"/>
          <p:cNvSpPr/>
          <p:nvPr/>
        </p:nvSpPr>
        <p:spPr>
          <a:xfrm>
            <a:off x="10650587" y="9005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7" name="Shape 2147"/>
          <p:cNvSpPr/>
          <p:nvPr/>
        </p:nvSpPr>
        <p:spPr>
          <a:xfrm flipV="1">
            <a:off x="12115956" y="7408154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8" name="Shape 2148"/>
          <p:cNvSpPr/>
          <p:nvPr/>
        </p:nvSpPr>
        <p:spPr>
          <a:xfrm>
            <a:off x="11468758" y="812114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49" name="Shape 2149"/>
          <p:cNvSpPr/>
          <p:nvPr/>
        </p:nvSpPr>
        <p:spPr>
          <a:xfrm>
            <a:off x="11468758" y="4623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0" name="Shape 2150"/>
          <p:cNvSpPr/>
          <p:nvPr/>
        </p:nvSpPr>
        <p:spPr>
          <a:xfrm flipV="1">
            <a:off x="12104250" y="4760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1" name="Shape 2151"/>
          <p:cNvSpPr/>
          <p:nvPr/>
        </p:nvSpPr>
        <p:spPr>
          <a:xfrm flipV="1">
            <a:off x="12097728" y="390557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2" name="Shape 2152"/>
          <p:cNvSpPr/>
          <p:nvPr/>
        </p:nvSpPr>
        <p:spPr>
          <a:xfrm>
            <a:off x="4258239" y="549971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3" name="Shape 2153"/>
          <p:cNvSpPr/>
          <p:nvPr/>
        </p:nvSpPr>
        <p:spPr>
          <a:xfrm flipV="1">
            <a:off x="4110569" y="47789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4" name="Shape 2154"/>
          <p:cNvSpPr/>
          <p:nvPr/>
        </p:nvSpPr>
        <p:spPr>
          <a:xfrm flipV="1">
            <a:off x="908844" y="30072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5" name="Shape 2155"/>
          <p:cNvSpPr/>
          <p:nvPr/>
        </p:nvSpPr>
        <p:spPr>
          <a:xfrm>
            <a:off x="1075268" y="373363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6" name="Shape 2156"/>
          <p:cNvSpPr/>
          <p:nvPr/>
        </p:nvSpPr>
        <p:spPr>
          <a:xfrm flipV="1">
            <a:off x="1692701" y="390964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7" name="Shape 2157"/>
          <p:cNvSpPr/>
          <p:nvPr/>
        </p:nvSpPr>
        <p:spPr>
          <a:xfrm>
            <a:off x="1865942" y="461010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8" name="Shape 2158"/>
          <p:cNvSpPr/>
          <p:nvPr/>
        </p:nvSpPr>
        <p:spPr>
          <a:xfrm flipV="1">
            <a:off x="8108779" y="212600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59" name="Shape 2159"/>
          <p:cNvSpPr/>
          <p:nvPr/>
        </p:nvSpPr>
        <p:spPr>
          <a:xfrm>
            <a:off x="7454099" y="2865077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0" name="Shape 2160"/>
          <p:cNvSpPr/>
          <p:nvPr/>
        </p:nvSpPr>
        <p:spPr>
          <a:xfrm flipV="1">
            <a:off x="8913427" y="12508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1" name="Shape 2161"/>
          <p:cNvSpPr/>
          <p:nvPr/>
        </p:nvSpPr>
        <p:spPr>
          <a:xfrm>
            <a:off x="8258747" y="198996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2" name="Shape 2162"/>
          <p:cNvSpPr/>
          <p:nvPr/>
        </p:nvSpPr>
        <p:spPr>
          <a:xfrm>
            <a:off x="5863422" y="110095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3" name="Shape 2163"/>
          <p:cNvSpPr/>
          <p:nvPr/>
        </p:nvSpPr>
        <p:spPr>
          <a:xfrm flipV="1">
            <a:off x="6483235" y="1296712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4" name="Shape 2164"/>
          <p:cNvSpPr/>
          <p:nvPr/>
        </p:nvSpPr>
        <p:spPr>
          <a:xfrm>
            <a:off x="6663522" y="1984299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5" name="Shape 2165"/>
          <p:cNvSpPr/>
          <p:nvPr/>
        </p:nvSpPr>
        <p:spPr>
          <a:xfrm flipV="1">
            <a:off x="7289871" y="215919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6" name="Shape 2166"/>
          <p:cNvSpPr/>
          <p:nvPr/>
        </p:nvSpPr>
        <p:spPr>
          <a:xfrm flipV="1">
            <a:off x="8102656" y="124854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7" name="Shape 2167"/>
          <p:cNvSpPr/>
          <p:nvPr/>
        </p:nvSpPr>
        <p:spPr>
          <a:xfrm>
            <a:off x="7447976" y="198761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8" name="Shape 2168"/>
          <p:cNvSpPr/>
          <p:nvPr/>
        </p:nvSpPr>
        <p:spPr>
          <a:xfrm>
            <a:off x="8252624" y="111250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69" name="Shape 2169"/>
          <p:cNvSpPr/>
          <p:nvPr/>
        </p:nvSpPr>
        <p:spPr>
          <a:xfrm>
            <a:off x="4272652" y="11058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0" name="Shape 2170"/>
          <p:cNvSpPr/>
          <p:nvPr/>
        </p:nvSpPr>
        <p:spPr>
          <a:xfrm>
            <a:off x="5065659" y="11058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1" name="Shape 2171"/>
          <p:cNvSpPr/>
          <p:nvPr/>
        </p:nvSpPr>
        <p:spPr>
          <a:xfrm flipV="1">
            <a:off x="4895956" y="12635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2" name="Shape 2172"/>
          <p:cNvSpPr/>
          <p:nvPr/>
        </p:nvSpPr>
        <p:spPr>
          <a:xfrm flipV="1">
            <a:off x="902094" y="215919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3" name="Shape 2173"/>
          <p:cNvSpPr/>
          <p:nvPr/>
        </p:nvSpPr>
        <p:spPr>
          <a:xfrm flipV="1">
            <a:off x="1706919" y="125595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4" name="Shape 2174"/>
          <p:cNvSpPr/>
          <p:nvPr/>
        </p:nvSpPr>
        <p:spPr>
          <a:xfrm>
            <a:off x="1071087" y="198232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5" name="Shape 2175"/>
          <p:cNvSpPr/>
          <p:nvPr/>
        </p:nvSpPr>
        <p:spPr>
          <a:xfrm>
            <a:off x="1871766" y="111210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6" name="Shape 2176"/>
          <p:cNvSpPr/>
          <p:nvPr/>
        </p:nvSpPr>
        <p:spPr>
          <a:xfrm flipV="1">
            <a:off x="902610" y="125595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7" name="Shape 2177"/>
          <p:cNvSpPr/>
          <p:nvPr/>
        </p:nvSpPr>
        <p:spPr>
          <a:xfrm>
            <a:off x="1067457" y="111210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8" name="Shape 2178"/>
          <p:cNvSpPr/>
          <p:nvPr/>
        </p:nvSpPr>
        <p:spPr>
          <a:xfrm flipV="1">
            <a:off x="12097884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79" name="Shape 2179"/>
          <p:cNvSpPr/>
          <p:nvPr/>
        </p:nvSpPr>
        <p:spPr>
          <a:xfrm>
            <a:off x="11463387" y="900491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0" name="Shape 2180"/>
          <p:cNvSpPr/>
          <p:nvPr/>
        </p:nvSpPr>
        <p:spPr>
          <a:xfrm>
            <a:off x="1057848" y="900593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1" name="Shape 2181"/>
          <p:cNvSpPr/>
          <p:nvPr/>
        </p:nvSpPr>
        <p:spPr>
          <a:xfrm flipV="1">
            <a:off x="898179" y="82795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2" name="Shape 2182"/>
          <p:cNvSpPr/>
          <p:nvPr/>
        </p:nvSpPr>
        <p:spPr>
          <a:xfrm flipV="1">
            <a:off x="897511" y="5637699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3" name="Shape 2183"/>
          <p:cNvSpPr/>
          <p:nvPr/>
        </p:nvSpPr>
        <p:spPr>
          <a:xfrm>
            <a:off x="1063339" y="548601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4" name="Shape 2184"/>
          <p:cNvSpPr/>
          <p:nvPr/>
        </p:nvSpPr>
        <p:spPr>
          <a:xfrm flipV="1">
            <a:off x="1689099" y="477808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5" name="Shape 2185"/>
          <p:cNvSpPr/>
          <p:nvPr/>
        </p:nvSpPr>
        <p:spPr>
          <a:xfrm flipV="1">
            <a:off x="884039" y="3904004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6" name="Shape 2186"/>
          <p:cNvSpPr/>
          <p:nvPr/>
        </p:nvSpPr>
        <p:spPr>
          <a:xfrm>
            <a:off x="1057280" y="460446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7" name="Shape 2187"/>
          <p:cNvSpPr/>
          <p:nvPr/>
        </p:nvSpPr>
        <p:spPr>
          <a:xfrm>
            <a:off x="6665797" y="112672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8" name="Shape 2188"/>
          <p:cNvSpPr/>
          <p:nvPr/>
        </p:nvSpPr>
        <p:spPr>
          <a:xfrm flipV="1">
            <a:off x="7292146" y="130161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89" name="Shape 2189"/>
          <p:cNvSpPr/>
          <p:nvPr/>
        </p:nvSpPr>
        <p:spPr>
          <a:xfrm>
            <a:off x="7450250" y="113003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90" name="Shape 2190"/>
          <p:cNvSpPr/>
          <p:nvPr/>
        </p:nvSpPr>
        <p:spPr>
          <a:xfrm>
            <a:off x="9054479" y="11304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91" name="Shape 2191"/>
          <p:cNvSpPr/>
          <p:nvPr/>
        </p:nvSpPr>
        <p:spPr>
          <a:xfrm>
            <a:off x="5065659" y="901846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3" name="Shape 2193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94" name="Shape 2194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95" name="Shape 2195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96" name="Shape 2196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97" name="Shape 2197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98" name="Shape 2198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199" name="Shape 2199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0" name="Shape 2200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1" name="Shape 2201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2" name="Shape 2202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3" name="Shape 2203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4" name="Shape 2204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5" name="Shape 2205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6" name="Shape 2206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7" name="Shape 2207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8" name="Shape 2208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09" name="Shape 2209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0" name="Shape 2210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1" name="Shape 2211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2" name="Shape 2212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3" name="Shape 2213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4" name="Shape 2214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5" name="Shape 2215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6" name="Shape 2216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7" name="Shape 2217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8" name="Shape 2218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19" name="Shape 2219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0" name="Shape 2220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1" name="Shape 2221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2" name="Shape 2222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3" name="Shape 2223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4" name="Shape 2224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5" name="Shape 2225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6" name="Shape 2226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7" name="Shape 2227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8" name="Shape 2228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29" name="Shape 2229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0" name="Shape 2230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1" name="Shape 2231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2" name="Shape 2232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3" name="Shape 2233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4" name="Shape 2234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5" name="Shape 2235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6" name="Shape 2236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7" name="Shape 2237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8" name="Shape 2238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39" name="Shape 2239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0" name="Shape 2240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1" name="Shape 2241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2" name="Shape 2242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3" name="Shape 2243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4" name="Shape 2244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5" name="Shape 2245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6" name="Shape 2246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7" name="Shape 2247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8" name="Shape 2248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49" name="Shape 2249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0" name="Shape 2250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1" name="Shape 2251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2" name="Shape 2252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3" name="Shape 2253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4" name="Shape 2254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5" name="Shape 2255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6" name="Shape 2256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7" name="Shape 2257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8" name="Shape 2258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59" name="Shape 2259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0" name="Shape 2260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1" name="Shape 2261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2" name="Shape 2262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3" name="Shape 2263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4" name="Shape 2264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5" name="Shape 2265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6" name="Shape 2266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7" name="Shape 2267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8" name="Shape 2268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69" name="Shape 2269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0" name="Shape 2270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1" name="Shape 2271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2" name="Shape 2272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3" name="Shape 2273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4" name="Shape 2274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5" name="Shape 2275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6" name="Shape 2276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7" name="Shape 2277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8" name="Shape 2278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79" name="Shape 2279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0" name="Shape 2280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1" name="Shape 2281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2" name="Shape 2282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3" name="Shape 2283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4" name="Shape 2284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5" name="Shape 2285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6" name="Shape 2286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7" name="Shape 2287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8" name="Shape 2288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89" name="Shape 2289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0" name="Shape 2290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1" name="Shape 2291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2" name="Shape 2292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3" name="Shape 2293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4" name="Shape 2294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5" name="Shape 2295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6" name="Shape 2296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7" name="Shape 2297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8" name="Shape 2298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299" name="Shape 2299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0" name="Shape 2300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1" name="Shape 2301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2" name="Shape 2302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3" name="Shape 2303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4" name="Shape 2304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5" name="Shape 2305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6" name="Shape 2306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7" name="Shape 2307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8" name="Shape 2308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09" name="Shape 2309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0" name="Shape 2310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1" name="Shape 2311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2" name="Shape 2312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3" name="Shape 2313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4" name="Shape 2314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5" name="Shape 2315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6" name="Shape 2316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7" name="Shape 2317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8" name="Shape 2318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19" name="Shape 2319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0" name="Shape 2320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1" name="Shape 2321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2" name="Shape 2322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3" name="Shape 2323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4" name="Shape 2324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5" name="Shape 2325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6" name="Shape 2326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7" name="Shape 2327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8" name="Shape 2328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29" name="Shape 2329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8A433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0" name="Shape 2330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1" name="Shape 2331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2" name="Shape 2332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3" name="Shape 2333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4" name="Shape 2334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5" name="Shape 2335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971817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6" name="Shape 2336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7" name="Shape 2337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8" name="Shape 2338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39" name="Shape 2339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0" name="Shape 2340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1" name="Shape 2341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2" name="Shape 2342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3" name="Shape 2343"/>
          <p:cNvSpPr/>
          <p:nvPr/>
        </p:nvSpPr>
        <p:spPr>
          <a:xfrm flipV="1">
            <a:off x="330001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4" name="Shape 2344"/>
          <p:cNvSpPr/>
          <p:nvPr/>
        </p:nvSpPr>
        <p:spPr>
          <a:xfrm flipV="1">
            <a:off x="3302000" y="21193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5" name="Shape 2345"/>
          <p:cNvSpPr/>
          <p:nvPr/>
        </p:nvSpPr>
        <p:spPr>
          <a:xfrm>
            <a:off x="34793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6" name="Shape 2346"/>
          <p:cNvSpPr/>
          <p:nvPr/>
        </p:nvSpPr>
        <p:spPr>
          <a:xfrm>
            <a:off x="2640768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7" name="Shape 2347"/>
          <p:cNvSpPr/>
          <p:nvPr/>
        </p:nvSpPr>
        <p:spPr>
          <a:xfrm flipV="1">
            <a:off x="5706834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8" name="Shape 2348"/>
          <p:cNvSpPr/>
          <p:nvPr/>
        </p:nvSpPr>
        <p:spPr>
          <a:xfrm>
            <a:off x="58861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49" name="Shape 2349"/>
          <p:cNvSpPr/>
          <p:nvPr/>
        </p:nvSpPr>
        <p:spPr>
          <a:xfrm>
            <a:off x="504758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0" name="Shape 2350"/>
          <p:cNvSpPr/>
          <p:nvPr/>
        </p:nvSpPr>
        <p:spPr>
          <a:xfrm flipV="1">
            <a:off x="8907575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1" name="Shape 2351"/>
          <p:cNvSpPr/>
          <p:nvPr/>
        </p:nvSpPr>
        <p:spPr>
          <a:xfrm flipV="1">
            <a:off x="890956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2" name="Shape 2352"/>
          <p:cNvSpPr/>
          <p:nvPr/>
        </p:nvSpPr>
        <p:spPr>
          <a:xfrm>
            <a:off x="908687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3" name="Shape 2353"/>
          <p:cNvSpPr/>
          <p:nvPr/>
        </p:nvSpPr>
        <p:spPr>
          <a:xfrm>
            <a:off x="8248329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4" name="Shape 2354"/>
          <p:cNvSpPr/>
          <p:nvPr/>
        </p:nvSpPr>
        <p:spPr>
          <a:xfrm flipV="1">
            <a:off x="33065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5" name="Shape 2355"/>
          <p:cNvSpPr/>
          <p:nvPr/>
        </p:nvSpPr>
        <p:spPr>
          <a:xfrm flipV="1">
            <a:off x="33085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6" name="Shape 2356"/>
          <p:cNvSpPr/>
          <p:nvPr/>
        </p:nvSpPr>
        <p:spPr>
          <a:xfrm>
            <a:off x="34858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7" name="Shape 2357"/>
          <p:cNvSpPr/>
          <p:nvPr/>
        </p:nvSpPr>
        <p:spPr>
          <a:xfrm>
            <a:off x="26472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8" name="Shape 2358"/>
          <p:cNvSpPr/>
          <p:nvPr/>
        </p:nvSpPr>
        <p:spPr>
          <a:xfrm flipV="1">
            <a:off x="6506593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59" name="Shape 2359"/>
          <p:cNvSpPr/>
          <p:nvPr/>
        </p:nvSpPr>
        <p:spPr>
          <a:xfrm flipV="1">
            <a:off x="6508579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0" name="Shape 2360"/>
          <p:cNvSpPr/>
          <p:nvPr/>
        </p:nvSpPr>
        <p:spPr>
          <a:xfrm>
            <a:off x="66858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1" name="Shape 2361"/>
          <p:cNvSpPr/>
          <p:nvPr/>
        </p:nvSpPr>
        <p:spPr>
          <a:xfrm>
            <a:off x="584734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2" name="Shape 2362"/>
          <p:cNvSpPr/>
          <p:nvPr/>
        </p:nvSpPr>
        <p:spPr>
          <a:xfrm flipV="1">
            <a:off x="8907234" y="74286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3" name="Shape 2363"/>
          <p:cNvSpPr/>
          <p:nvPr/>
        </p:nvSpPr>
        <p:spPr>
          <a:xfrm flipV="1">
            <a:off x="8909220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4" name="Shape 2364"/>
          <p:cNvSpPr/>
          <p:nvPr/>
        </p:nvSpPr>
        <p:spPr>
          <a:xfrm>
            <a:off x="908652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5" name="Shape 2365"/>
          <p:cNvSpPr/>
          <p:nvPr/>
        </p:nvSpPr>
        <p:spPr>
          <a:xfrm>
            <a:off x="8247988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6" name="Shape 2366"/>
          <p:cNvSpPr/>
          <p:nvPr/>
        </p:nvSpPr>
        <p:spPr>
          <a:xfrm flipV="1">
            <a:off x="10507434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7" name="Shape 2367"/>
          <p:cNvSpPr/>
          <p:nvPr/>
        </p:nvSpPr>
        <p:spPr>
          <a:xfrm flipV="1">
            <a:off x="10509420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8" name="Shape 2368"/>
          <p:cNvSpPr/>
          <p:nvPr/>
        </p:nvSpPr>
        <p:spPr>
          <a:xfrm>
            <a:off x="10686729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69" name="Shape 2369"/>
          <p:cNvSpPr/>
          <p:nvPr/>
        </p:nvSpPr>
        <p:spPr>
          <a:xfrm>
            <a:off x="9848188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0" name="Shape 2370"/>
          <p:cNvSpPr/>
          <p:nvPr/>
        </p:nvSpPr>
        <p:spPr>
          <a:xfrm flipV="1">
            <a:off x="1130753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1" name="Shape 2371"/>
          <p:cNvSpPr/>
          <p:nvPr/>
        </p:nvSpPr>
        <p:spPr>
          <a:xfrm flipV="1">
            <a:off x="11309520" y="12430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2" name="Shape 2372"/>
          <p:cNvSpPr/>
          <p:nvPr/>
        </p:nvSpPr>
        <p:spPr>
          <a:xfrm>
            <a:off x="11486829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3" name="Shape 2373"/>
          <p:cNvSpPr/>
          <p:nvPr/>
        </p:nvSpPr>
        <p:spPr>
          <a:xfrm>
            <a:off x="10648288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4" name="Shape 2374"/>
          <p:cNvSpPr/>
          <p:nvPr/>
        </p:nvSpPr>
        <p:spPr>
          <a:xfrm flipV="1">
            <a:off x="3308520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5" name="Shape 2375"/>
          <p:cNvSpPr/>
          <p:nvPr/>
        </p:nvSpPr>
        <p:spPr>
          <a:xfrm>
            <a:off x="3478968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6" name="Shape 2376"/>
          <p:cNvSpPr/>
          <p:nvPr/>
        </p:nvSpPr>
        <p:spPr>
          <a:xfrm>
            <a:off x="264042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7" name="Shape 2377"/>
          <p:cNvSpPr/>
          <p:nvPr/>
        </p:nvSpPr>
        <p:spPr>
          <a:xfrm>
            <a:off x="3479308" y="196911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8" name="Shape 2378"/>
          <p:cNvSpPr/>
          <p:nvPr/>
        </p:nvSpPr>
        <p:spPr>
          <a:xfrm>
            <a:off x="2640768" y="196911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79" name="Shape 2379"/>
          <p:cNvSpPr/>
          <p:nvPr/>
        </p:nvSpPr>
        <p:spPr>
          <a:xfrm flipV="1">
            <a:off x="3304208" y="12688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0" name="Shape 2380"/>
          <p:cNvSpPr/>
          <p:nvPr/>
        </p:nvSpPr>
        <p:spPr>
          <a:xfrm flipV="1">
            <a:off x="4110324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1" name="Shape 2381"/>
          <p:cNvSpPr/>
          <p:nvPr/>
        </p:nvSpPr>
        <p:spPr>
          <a:xfrm flipV="1">
            <a:off x="4118831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2" name="Shape 2382"/>
          <p:cNvSpPr/>
          <p:nvPr/>
        </p:nvSpPr>
        <p:spPr>
          <a:xfrm>
            <a:off x="428927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3" name="Shape 2383"/>
          <p:cNvSpPr/>
          <p:nvPr/>
        </p:nvSpPr>
        <p:spPr>
          <a:xfrm flipV="1">
            <a:off x="2484605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4" name="Shape 2384"/>
          <p:cNvSpPr/>
          <p:nvPr/>
        </p:nvSpPr>
        <p:spPr>
          <a:xfrm flipV="1">
            <a:off x="2493112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5" name="Shape 2385"/>
          <p:cNvSpPr/>
          <p:nvPr/>
        </p:nvSpPr>
        <p:spPr>
          <a:xfrm>
            <a:off x="1847870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6" name="Shape 2386"/>
          <p:cNvSpPr/>
          <p:nvPr/>
        </p:nvSpPr>
        <p:spPr>
          <a:xfrm flipV="1">
            <a:off x="4899222" y="3034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7" name="Shape 2387"/>
          <p:cNvSpPr/>
          <p:nvPr/>
        </p:nvSpPr>
        <p:spPr>
          <a:xfrm flipV="1">
            <a:off x="4895028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8" name="Shape 2388"/>
          <p:cNvSpPr/>
          <p:nvPr/>
        </p:nvSpPr>
        <p:spPr>
          <a:xfrm>
            <a:off x="4249787" y="37347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89" name="Shape 2389"/>
          <p:cNvSpPr/>
          <p:nvPr/>
        </p:nvSpPr>
        <p:spPr>
          <a:xfrm flipV="1">
            <a:off x="5686622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0" name="Shape 2390"/>
          <p:cNvSpPr/>
          <p:nvPr/>
        </p:nvSpPr>
        <p:spPr>
          <a:xfrm flipV="1">
            <a:off x="5695128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1" name="Shape 2391"/>
          <p:cNvSpPr/>
          <p:nvPr/>
        </p:nvSpPr>
        <p:spPr>
          <a:xfrm>
            <a:off x="5049887" y="28584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2" name="Shape 2392"/>
          <p:cNvSpPr/>
          <p:nvPr/>
        </p:nvSpPr>
        <p:spPr>
          <a:xfrm>
            <a:off x="5866908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3" name="Shape 2393"/>
          <p:cNvSpPr/>
          <p:nvPr/>
        </p:nvSpPr>
        <p:spPr>
          <a:xfrm>
            <a:off x="2658048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4" name="Shape 2394"/>
          <p:cNvSpPr/>
          <p:nvPr/>
        </p:nvSpPr>
        <p:spPr>
          <a:xfrm>
            <a:off x="3475070" y="63636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5" name="Shape 2395"/>
          <p:cNvSpPr/>
          <p:nvPr/>
        </p:nvSpPr>
        <p:spPr>
          <a:xfrm flipV="1">
            <a:off x="6514106" y="39234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6" name="Shape 2396"/>
          <p:cNvSpPr/>
          <p:nvPr/>
        </p:nvSpPr>
        <p:spPr>
          <a:xfrm flipV="1">
            <a:off x="6502399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7" name="Shape 2397"/>
          <p:cNvSpPr/>
          <p:nvPr/>
        </p:nvSpPr>
        <p:spPr>
          <a:xfrm flipV="1">
            <a:off x="5702299" y="47740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8" name="Shape 2398"/>
          <p:cNvSpPr/>
          <p:nvPr/>
        </p:nvSpPr>
        <p:spPr>
          <a:xfrm>
            <a:off x="6693090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399" name="Shape 2399"/>
          <p:cNvSpPr/>
          <p:nvPr/>
        </p:nvSpPr>
        <p:spPr>
          <a:xfrm>
            <a:off x="2670748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0" name="Shape 2400"/>
          <p:cNvSpPr/>
          <p:nvPr/>
        </p:nvSpPr>
        <p:spPr>
          <a:xfrm>
            <a:off x="3487770" y="8116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1" name="Shape 2401"/>
          <p:cNvSpPr/>
          <p:nvPr/>
        </p:nvSpPr>
        <p:spPr>
          <a:xfrm>
            <a:off x="5049887" y="46110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2" name="Shape 2402"/>
          <p:cNvSpPr/>
          <p:nvPr/>
        </p:nvSpPr>
        <p:spPr>
          <a:xfrm>
            <a:off x="5866908" y="46110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3" name="Shape 2403"/>
          <p:cNvSpPr/>
          <p:nvPr/>
        </p:nvSpPr>
        <p:spPr>
          <a:xfrm flipV="1">
            <a:off x="4115140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4" name="Shape 2404"/>
          <p:cNvSpPr/>
          <p:nvPr/>
        </p:nvSpPr>
        <p:spPr>
          <a:xfrm flipV="1">
            <a:off x="4110947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5" name="Shape 2405"/>
          <p:cNvSpPr/>
          <p:nvPr/>
        </p:nvSpPr>
        <p:spPr>
          <a:xfrm flipV="1">
            <a:off x="2503996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6" name="Shape 2406"/>
          <p:cNvSpPr/>
          <p:nvPr/>
        </p:nvSpPr>
        <p:spPr>
          <a:xfrm flipV="1">
            <a:off x="2499803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7" name="Shape 2407"/>
          <p:cNvSpPr/>
          <p:nvPr/>
        </p:nvSpPr>
        <p:spPr>
          <a:xfrm>
            <a:off x="4292450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8" name="Shape 2408"/>
          <p:cNvSpPr/>
          <p:nvPr/>
        </p:nvSpPr>
        <p:spPr>
          <a:xfrm>
            <a:off x="1866409" y="72399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09" name="Shape 2409"/>
          <p:cNvSpPr/>
          <p:nvPr/>
        </p:nvSpPr>
        <p:spPr>
          <a:xfrm flipV="1">
            <a:off x="3302000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0" name="Shape 2410"/>
          <p:cNvSpPr/>
          <p:nvPr/>
        </p:nvSpPr>
        <p:spPr>
          <a:xfrm flipV="1">
            <a:off x="3314700" y="565555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1" name="Shape 2411"/>
          <p:cNvSpPr/>
          <p:nvPr/>
        </p:nvSpPr>
        <p:spPr>
          <a:xfrm flipV="1">
            <a:off x="6502399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2" name="Shape 2412"/>
          <p:cNvSpPr/>
          <p:nvPr/>
        </p:nvSpPr>
        <p:spPr>
          <a:xfrm flipV="1">
            <a:off x="6514196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3" name="Shape 2413"/>
          <p:cNvSpPr/>
          <p:nvPr/>
        </p:nvSpPr>
        <p:spPr>
          <a:xfrm flipV="1">
            <a:off x="5697054" y="5663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4" name="Shape 2414"/>
          <p:cNvSpPr/>
          <p:nvPr/>
        </p:nvSpPr>
        <p:spPr>
          <a:xfrm flipV="1">
            <a:off x="5692861" y="65008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5" name="Shape 2415"/>
          <p:cNvSpPr/>
          <p:nvPr/>
        </p:nvSpPr>
        <p:spPr>
          <a:xfrm>
            <a:off x="5847719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6" name="Shape 2416"/>
          <p:cNvSpPr/>
          <p:nvPr/>
        </p:nvSpPr>
        <p:spPr>
          <a:xfrm>
            <a:off x="6664741" y="54873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7" name="Shape 2417"/>
          <p:cNvSpPr/>
          <p:nvPr/>
        </p:nvSpPr>
        <p:spPr>
          <a:xfrm flipV="1">
            <a:off x="7311938" y="65523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8" name="Shape 2418"/>
          <p:cNvSpPr/>
          <p:nvPr/>
        </p:nvSpPr>
        <p:spPr>
          <a:xfrm flipV="1">
            <a:off x="7300232" y="56245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19" name="Shape 2419"/>
          <p:cNvSpPr/>
          <p:nvPr/>
        </p:nvSpPr>
        <p:spPr>
          <a:xfrm>
            <a:off x="5847719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0" name="Shape 2420"/>
          <p:cNvSpPr/>
          <p:nvPr/>
        </p:nvSpPr>
        <p:spPr>
          <a:xfrm>
            <a:off x="6664741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1" name="Shape 2421"/>
          <p:cNvSpPr/>
          <p:nvPr/>
        </p:nvSpPr>
        <p:spPr>
          <a:xfrm>
            <a:off x="5066808" y="636609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2" name="Shape 2422"/>
          <p:cNvSpPr/>
          <p:nvPr/>
        </p:nvSpPr>
        <p:spPr>
          <a:xfrm>
            <a:off x="7467450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3" name="Shape 2423"/>
          <p:cNvSpPr/>
          <p:nvPr/>
        </p:nvSpPr>
        <p:spPr>
          <a:xfrm flipV="1">
            <a:off x="8909515" y="21130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4" name="Shape 2424"/>
          <p:cNvSpPr/>
          <p:nvPr/>
        </p:nvSpPr>
        <p:spPr>
          <a:xfrm flipV="1">
            <a:off x="8921312" y="47482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5" name="Shape 2425"/>
          <p:cNvSpPr/>
          <p:nvPr/>
        </p:nvSpPr>
        <p:spPr>
          <a:xfrm flipV="1">
            <a:off x="8104171" y="3028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6" name="Shape 2426"/>
          <p:cNvSpPr/>
          <p:nvPr/>
        </p:nvSpPr>
        <p:spPr>
          <a:xfrm flipV="1">
            <a:off x="8099977" y="38656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7" name="Shape 2427"/>
          <p:cNvSpPr/>
          <p:nvPr/>
        </p:nvSpPr>
        <p:spPr>
          <a:xfrm>
            <a:off x="8254835" y="28521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8" name="Shape 2428"/>
          <p:cNvSpPr/>
          <p:nvPr/>
        </p:nvSpPr>
        <p:spPr>
          <a:xfrm>
            <a:off x="9071857" y="28521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29" name="Shape 2429"/>
          <p:cNvSpPr/>
          <p:nvPr/>
        </p:nvSpPr>
        <p:spPr>
          <a:xfrm flipV="1">
            <a:off x="9719054" y="39171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0" name="Shape 2430"/>
          <p:cNvSpPr/>
          <p:nvPr/>
        </p:nvSpPr>
        <p:spPr>
          <a:xfrm flipV="1">
            <a:off x="9707348" y="29893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1" name="Shape 2431"/>
          <p:cNvSpPr/>
          <p:nvPr/>
        </p:nvSpPr>
        <p:spPr>
          <a:xfrm>
            <a:off x="8254835" y="46047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2" name="Shape 2432"/>
          <p:cNvSpPr/>
          <p:nvPr/>
        </p:nvSpPr>
        <p:spPr>
          <a:xfrm>
            <a:off x="9071857" y="460470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3" name="Shape 2433"/>
          <p:cNvSpPr/>
          <p:nvPr/>
        </p:nvSpPr>
        <p:spPr>
          <a:xfrm>
            <a:off x="7473925" y="3730848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4" name="Shape 2434"/>
          <p:cNvSpPr/>
          <p:nvPr/>
        </p:nvSpPr>
        <p:spPr>
          <a:xfrm>
            <a:off x="9874566" y="372840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5" name="Shape 2435"/>
          <p:cNvSpPr/>
          <p:nvPr/>
        </p:nvSpPr>
        <p:spPr>
          <a:xfrm flipV="1">
            <a:off x="8909515" y="56471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6" name="Shape 2436"/>
          <p:cNvSpPr/>
          <p:nvPr/>
        </p:nvSpPr>
        <p:spPr>
          <a:xfrm flipV="1">
            <a:off x="8921312" y="828240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7" name="Shape 2437"/>
          <p:cNvSpPr/>
          <p:nvPr/>
        </p:nvSpPr>
        <p:spPr>
          <a:xfrm flipV="1">
            <a:off x="8104171" y="65622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8" name="Shape 2438"/>
          <p:cNvSpPr/>
          <p:nvPr/>
        </p:nvSpPr>
        <p:spPr>
          <a:xfrm flipV="1">
            <a:off x="8099977" y="73997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39" name="Shape 2439"/>
          <p:cNvSpPr/>
          <p:nvPr/>
        </p:nvSpPr>
        <p:spPr>
          <a:xfrm>
            <a:off x="8254835" y="63862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0" name="Shape 2440"/>
          <p:cNvSpPr/>
          <p:nvPr/>
        </p:nvSpPr>
        <p:spPr>
          <a:xfrm flipV="1">
            <a:off x="9719054" y="743853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1" name="Shape 2441"/>
          <p:cNvSpPr/>
          <p:nvPr/>
        </p:nvSpPr>
        <p:spPr>
          <a:xfrm flipV="1">
            <a:off x="9707348" y="652345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2" name="Shape 2442"/>
          <p:cNvSpPr/>
          <p:nvPr/>
        </p:nvSpPr>
        <p:spPr>
          <a:xfrm>
            <a:off x="8254835" y="813882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3" name="Shape 2443"/>
          <p:cNvSpPr/>
          <p:nvPr/>
        </p:nvSpPr>
        <p:spPr>
          <a:xfrm>
            <a:off x="9071857" y="8138821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4" name="Shape 2444"/>
          <p:cNvSpPr/>
          <p:nvPr/>
        </p:nvSpPr>
        <p:spPr>
          <a:xfrm>
            <a:off x="7473925" y="7264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5" name="Shape 2445"/>
          <p:cNvSpPr/>
          <p:nvPr/>
        </p:nvSpPr>
        <p:spPr>
          <a:xfrm flipV="1">
            <a:off x="11307534" y="30471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6" name="Shape 2446"/>
          <p:cNvSpPr/>
          <p:nvPr/>
        </p:nvSpPr>
        <p:spPr>
          <a:xfrm flipV="1">
            <a:off x="10517216" y="12915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7" name="Shape 2447"/>
          <p:cNvSpPr/>
          <p:nvPr/>
        </p:nvSpPr>
        <p:spPr>
          <a:xfrm flipV="1">
            <a:off x="10513022" y="2129081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8" name="Shape 2448"/>
          <p:cNvSpPr/>
          <p:nvPr/>
        </p:nvSpPr>
        <p:spPr>
          <a:xfrm>
            <a:off x="10667881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49" name="Shape 2449"/>
          <p:cNvSpPr/>
          <p:nvPr/>
        </p:nvSpPr>
        <p:spPr>
          <a:xfrm>
            <a:off x="11484902" y="11155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0" name="Shape 2450"/>
          <p:cNvSpPr/>
          <p:nvPr/>
        </p:nvSpPr>
        <p:spPr>
          <a:xfrm flipV="1">
            <a:off x="12099247" y="21451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1" name="Shape 2451"/>
          <p:cNvSpPr/>
          <p:nvPr/>
        </p:nvSpPr>
        <p:spPr>
          <a:xfrm flipV="1">
            <a:off x="12099247" y="12635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2" name="Shape 2452"/>
          <p:cNvSpPr/>
          <p:nvPr/>
        </p:nvSpPr>
        <p:spPr>
          <a:xfrm>
            <a:off x="10667881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3" name="Shape 2453"/>
          <p:cNvSpPr/>
          <p:nvPr/>
        </p:nvSpPr>
        <p:spPr>
          <a:xfrm>
            <a:off x="11484902" y="286815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4" name="Shape 2454"/>
          <p:cNvSpPr/>
          <p:nvPr/>
        </p:nvSpPr>
        <p:spPr>
          <a:xfrm>
            <a:off x="9886970" y="199429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5" name="Shape 2455"/>
          <p:cNvSpPr/>
          <p:nvPr/>
        </p:nvSpPr>
        <p:spPr>
          <a:xfrm flipV="1">
            <a:off x="10515651" y="47535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6" name="Shape 2456"/>
          <p:cNvSpPr/>
          <p:nvPr/>
        </p:nvSpPr>
        <p:spPr>
          <a:xfrm flipV="1">
            <a:off x="10527447" y="7388763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7" name="Shape 2457"/>
          <p:cNvSpPr/>
          <p:nvPr/>
        </p:nvSpPr>
        <p:spPr>
          <a:xfrm flipV="1">
            <a:off x="9710305" y="566859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8" name="Shape 2458"/>
          <p:cNvSpPr/>
          <p:nvPr/>
        </p:nvSpPr>
        <p:spPr>
          <a:xfrm>
            <a:off x="9860970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59" name="Shape 2459"/>
          <p:cNvSpPr/>
          <p:nvPr/>
        </p:nvSpPr>
        <p:spPr>
          <a:xfrm>
            <a:off x="10677992" y="54925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0" name="Shape 2460"/>
          <p:cNvSpPr/>
          <p:nvPr/>
        </p:nvSpPr>
        <p:spPr>
          <a:xfrm flipV="1">
            <a:off x="11299789" y="653219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1" name="Shape 2461"/>
          <p:cNvSpPr/>
          <p:nvPr/>
        </p:nvSpPr>
        <p:spPr>
          <a:xfrm flipV="1">
            <a:off x="11313483" y="56298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2" name="Shape 2462"/>
          <p:cNvSpPr/>
          <p:nvPr/>
        </p:nvSpPr>
        <p:spPr>
          <a:xfrm>
            <a:off x="9860970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3" name="Shape 2463"/>
          <p:cNvSpPr/>
          <p:nvPr/>
        </p:nvSpPr>
        <p:spPr>
          <a:xfrm>
            <a:off x="10677992" y="72451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4" name="Shape 2464"/>
          <p:cNvSpPr/>
          <p:nvPr/>
        </p:nvSpPr>
        <p:spPr>
          <a:xfrm>
            <a:off x="9080059" y="637132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5" name="Shape 2465"/>
          <p:cNvSpPr/>
          <p:nvPr/>
        </p:nvSpPr>
        <p:spPr>
          <a:xfrm>
            <a:off x="11480701" y="636888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6" name="Shape 2466"/>
          <p:cNvSpPr/>
          <p:nvPr/>
        </p:nvSpPr>
        <p:spPr>
          <a:xfrm flipV="1">
            <a:off x="4905289" y="56697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7" name="Shape 2467"/>
          <p:cNvSpPr/>
          <p:nvPr/>
        </p:nvSpPr>
        <p:spPr>
          <a:xfrm flipV="1">
            <a:off x="4901096" y="65072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8" name="Shape 2468"/>
          <p:cNvSpPr/>
          <p:nvPr/>
        </p:nvSpPr>
        <p:spPr>
          <a:xfrm>
            <a:off x="4275043" y="637244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69" name="Shape 2469"/>
          <p:cNvSpPr/>
          <p:nvPr/>
        </p:nvSpPr>
        <p:spPr>
          <a:xfrm flipV="1">
            <a:off x="4102099" y="563904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0" name="Shape 2470"/>
          <p:cNvSpPr/>
          <p:nvPr/>
        </p:nvSpPr>
        <p:spPr>
          <a:xfrm flipV="1">
            <a:off x="1701800" y="654601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1" name="Shape 2471"/>
          <p:cNvSpPr/>
          <p:nvPr/>
        </p:nvSpPr>
        <p:spPr>
          <a:xfrm flipV="1">
            <a:off x="1697606" y="738353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2" name="Shape 2472"/>
          <p:cNvSpPr/>
          <p:nvPr/>
        </p:nvSpPr>
        <p:spPr>
          <a:xfrm>
            <a:off x="1064212" y="72399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3" name="Shape 2473"/>
          <p:cNvSpPr/>
          <p:nvPr/>
        </p:nvSpPr>
        <p:spPr>
          <a:xfrm>
            <a:off x="2658048" y="8992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4" name="Shape 2474"/>
          <p:cNvSpPr/>
          <p:nvPr/>
        </p:nvSpPr>
        <p:spPr>
          <a:xfrm>
            <a:off x="3475070" y="899296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5" name="Shape 2475"/>
          <p:cNvSpPr/>
          <p:nvPr/>
        </p:nvSpPr>
        <p:spPr>
          <a:xfrm flipV="1">
            <a:off x="2498379" y="829199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6" name="Shape 2476"/>
          <p:cNvSpPr/>
          <p:nvPr/>
        </p:nvSpPr>
        <p:spPr>
          <a:xfrm>
            <a:off x="1867457" y="81162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7" name="Shape 2477"/>
          <p:cNvSpPr/>
          <p:nvPr/>
        </p:nvSpPr>
        <p:spPr>
          <a:xfrm flipV="1">
            <a:off x="4098314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8" name="Shape 2478"/>
          <p:cNvSpPr/>
          <p:nvPr/>
        </p:nvSpPr>
        <p:spPr>
          <a:xfrm>
            <a:off x="4266709" y="81162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79" name="Shape 2479"/>
          <p:cNvSpPr/>
          <p:nvPr/>
        </p:nvSpPr>
        <p:spPr>
          <a:xfrm>
            <a:off x="1867457" y="63636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0" name="Shape 2480"/>
          <p:cNvSpPr/>
          <p:nvPr/>
        </p:nvSpPr>
        <p:spPr>
          <a:xfrm flipV="1">
            <a:off x="2501900" y="563904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1" name="Shape 2481"/>
          <p:cNvSpPr/>
          <p:nvPr/>
        </p:nvSpPr>
        <p:spPr>
          <a:xfrm>
            <a:off x="2667728" y="54873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2" name="Shape 2482"/>
          <p:cNvSpPr/>
          <p:nvPr/>
        </p:nvSpPr>
        <p:spPr>
          <a:xfrm>
            <a:off x="3453858" y="54875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3" name="Shape 2483"/>
          <p:cNvSpPr/>
          <p:nvPr/>
        </p:nvSpPr>
        <p:spPr>
          <a:xfrm flipV="1">
            <a:off x="3293488" y="477942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4" name="Shape 2484"/>
          <p:cNvSpPr/>
          <p:nvPr/>
        </p:nvSpPr>
        <p:spPr>
          <a:xfrm flipV="1">
            <a:off x="4896828" y="74029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5" name="Shape 2485"/>
          <p:cNvSpPr/>
          <p:nvPr/>
        </p:nvSpPr>
        <p:spPr>
          <a:xfrm flipV="1">
            <a:off x="1696836" y="21708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6" name="Shape 2486"/>
          <p:cNvSpPr/>
          <p:nvPr/>
        </p:nvSpPr>
        <p:spPr>
          <a:xfrm flipV="1">
            <a:off x="1705343" y="29956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7" name="Shape 2487"/>
          <p:cNvSpPr/>
          <p:nvPr/>
        </p:nvSpPr>
        <p:spPr>
          <a:xfrm>
            <a:off x="1060101" y="28584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8" name="Shape 2488"/>
          <p:cNvSpPr/>
          <p:nvPr/>
        </p:nvSpPr>
        <p:spPr>
          <a:xfrm flipV="1">
            <a:off x="2501662" y="126763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89" name="Shape 2489"/>
          <p:cNvSpPr/>
          <p:nvPr/>
        </p:nvSpPr>
        <p:spPr>
          <a:xfrm>
            <a:off x="1865830" y="1994005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0" name="Shape 2490"/>
          <p:cNvSpPr/>
          <p:nvPr/>
        </p:nvSpPr>
        <p:spPr>
          <a:xfrm>
            <a:off x="1871766" y="3734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1" name="Shape 2491"/>
          <p:cNvSpPr/>
          <p:nvPr/>
        </p:nvSpPr>
        <p:spPr>
          <a:xfrm flipV="1">
            <a:off x="2501900" y="39107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2" name="Shape 2492"/>
          <p:cNvSpPr/>
          <p:nvPr/>
        </p:nvSpPr>
        <p:spPr>
          <a:xfrm>
            <a:off x="2675140" y="4611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3" name="Shape 2493"/>
          <p:cNvSpPr/>
          <p:nvPr/>
        </p:nvSpPr>
        <p:spPr>
          <a:xfrm>
            <a:off x="3473129" y="46092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4" name="Shape 2494"/>
          <p:cNvSpPr/>
          <p:nvPr/>
        </p:nvSpPr>
        <p:spPr>
          <a:xfrm flipV="1">
            <a:off x="4102099" y="3871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5" name="Shape 2495"/>
          <p:cNvSpPr/>
          <p:nvPr/>
        </p:nvSpPr>
        <p:spPr>
          <a:xfrm>
            <a:off x="2666509" y="112378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6" name="Shape 2496"/>
          <p:cNvSpPr/>
          <p:nvPr/>
        </p:nvSpPr>
        <p:spPr>
          <a:xfrm>
            <a:off x="3467758" y="108235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7" name="Shape 2497"/>
          <p:cNvSpPr/>
          <p:nvPr/>
        </p:nvSpPr>
        <p:spPr>
          <a:xfrm flipV="1">
            <a:off x="4098774" y="128411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8" name="Shape 2498"/>
          <p:cNvSpPr/>
          <p:nvPr/>
        </p:nvSpPr>
        <p:spPr>
          <a:xfrm>
            <a:off x="4273525" y="19821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499" name="Shape 2499"/>
          <p:cNvSpPr/>
          <p:nvPr/>
        </p:nvSpPr>
        <p:spPr>
          <a:xfrm>
            <a:off x="5066532" y="19821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0" name="Shape 2500"/>
          <p:cNvSpPr/>
          <p:nvPr/>
        </p:nvSpPr>
        <p:spPr>
          <a:xfrm flipV="1">
            <a:off x="4896828" y="21398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1" name="Shape 2501"/>
          <p:cNvSpPr/>
          <p:nvPr/>
        </p:nvSpPr>
        <p:spPr>
          <a:xfrm flipV="1">
            <a:off x="5689258" y="129083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2" name="Shape 2502"/>
          <p:cNvSpPr/>
          <p:nvPr/>
        </p:nvSpPr>
        <p:spPr>
          <a:xfrm>
            <a:off x="5869545" y="197841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3" name="Shape 2503"/>
          <p:cNvSpPr/>
          <p:nvPr/>
        </p:nvSpPr>
        <p:spPr>
          <a:xfrm flipV="1">
            <a:off x="6489358" y="2174179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4" name="Shape 2504"/>
          <p:cNvSpPr/>
          <p:nvPr/>
        </p:nvSpPr>
        <p:spPr>
          <a:xfrm>
            <a:off x="6669645" y="286176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5" name="Shape 2505"/>
          <p:cNvSpPr/>
          <p:nvPr/>
        </p:nvSpPr>
        <p:spPr>
          <a:xfrm flipV="1">
            <a:off x="7309035" y="38835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6" name="Shape 2506"/>
          <p:cNvSpPr/>
          <p:nvPr/>
        </p:nvSpPr>
        <p:spPr>
          <a:xfrm flipV="1">
            <a:off x="7295994" y="303665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7" name="Shape 2507"/>
          <p:cNvSpPr/>
          <p:nvPr/>
        </p:nvSpPr>
        <p:spPr>
          <a:xfrm>
            <a:off x="6668029" y="4611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8" name="Shape 2508"/>
          <p:cNvSpPr/>
          <p:nvPr/>
        </p:nvSpPr>
        <p:spPr>
          <a:xfrm>
            <a:off x="7461663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09" name="Shape 2509"/>
          <p:cNvSpPr/>
          <p:nvPr/>
        </p:nvSpPr>
        <p:spPr>
          <a:xfrm>
            <a:off x="8286429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0" name="Shape 2510"/>
          <p:cNvSpPr/>
          <p:nvPr/>
        </p:nvSpPr>
        <p:spPr>
          <a:xfrm flipV="1">
            <a:off x="7291926" y="47740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1" name="Shape 2511"/>
          <p:cNvSpPr/>
          <p:nvPr/>
        </p:nvSpPr>
        <p:spPr>
          <a:xfrm>
            <a:off x="5088140" y="72656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2" name="Shape 2512"/>
          <p:cNvSpPr/>
          <p:nvPr/>
        </p:nvSpPr>
        <p:spPr>
          <a:xfrm flipV="1">
            <a:off x="5707982" y="739369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3" name="Shape 2513"/>
          <p:cNvSpPr/>
          <p:nvPr/>
        </p:nvSpPr>
        <p:spPr>
          <a:xfrm>
            <a:off x="5862840" y="812006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4" name="Shape 2514"/>
          <p:cNvSpPr/>
          <p:nvPr/>
        </p:nvSpPr>
        <p:spPr>
          <a:xfrm flipV="1">
            <a:off x="7315199" y="741909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5" name="Shape 2515"/>
          <p:cNvSpPr/>
          <p:nvPr/>
        </p:nvSpPr>
        <p:spPr>
          <a:xfrm>
            <a:off x="6668002" y="810668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6" name="Shape 2516"/>
          <p:cNvSpPr/>
          <p:nvPr/>
        </p:nvSpPr>
        <p:spPr>
          <a:xfrm flipV="1">
            <a:off x="6484499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7" name="Shape 2517"/>
          <p:cNvSpPr/>
          <p:nvPr/>
        </p:nvSpPr>
        <p:spPr>
          <a:xfrm flipV="1">
            <a:off x="8094481" y="82522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8" name="Shape 2518"/>
          <p:cNvSpPr/>
          <p:nvPr/>
        </p:nvSpPr>
        <p:spPr>
          <a:xfrm flipV="1">
            <a:off x="9713558" y="830374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19" name="Shape 2519"/>
          <p:cNvSpPr/>
          <p:nvPr/>
        </p:nvSpPr>
        <p:spPr>
          <a:xfrm>
            <a:off x="8249339" y="899133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0" name="Shape 2520"/>
          <p:cNvSpPr/>
          <p:nvPr/>
        </p:nvSpPr>
        <p:spPr>
          <a:xfrm>
            <a:off x="9066361" y="899133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1" name="Shape 2521"/>
          <p:cNvSpPr/>
          <p:nvPr/>
        </p:nvSpPr>
        <p:spPr>
          <a:xfrm>
            <a:off x="7468429" y="811747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2" name="Shape 2522"/>
          <p:cNvSpPr/>
          <p:nvPr/>
        </p:nvSpPr>
        <p:spPr>
          <a:xfrm>
            <a:off x="9881764" y="8119259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3" name="Shape 2523"/>
          <p:cNvSpPr/>
          <p:nvPr/>
        </p:nvSpPr>
        <p:spPr>
          <a:xfrm>
            <a:off x="5051353" y="55002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4" name="Shape 2524"/>
          <p:cNvSpPr/>
          <p:nvPr/>
        </p:nvSpPr>
        <p:spPr>
          <a:xfrm flipV="1">
            <a:off x="4905289" y="477226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5" name="Shape 2525"/>
          <p:cNvSpPr/>
          <p:nvPr/>
        </p:nvSpPr>
        <p:spPr>
          <a:xfrm>
            <a:off x="4252876" y="46092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6" name="Shape 2526"/>
          <p:cNvSpPr/>
          <p:nvPr/>
        </p:nvSpPr>
        <p:spPr>
          <a:xfrm>
            <a:off x="9050387" y="199178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7" name="Shape 2527"/>
          <p:cNvSpPr/>
          <p:nvPr/>
        </p:nvSpPr>
        <p:spPr>
          <a:xfrm>
            <a:off x="9887001" y="287777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8" name="Shape 2528"/>
          <p:cNvSpPr/>
          <p:nvPr/>
        </p:nvSpPr>
        <p:spPr>
          <a:xfrm>
            <a:off x="10667509" y="37477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29" name="Shape 2529"/>
          <p:cNvSpPr/>
          <p:nvPr/>
        </p:nvSpPr>
        <p:spPr>
          <a:xfrm flipV="1">
            <a:off x="10510011" y="305536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0" name="Shape 2530"/>
          <p:cNvSpPr/>
          <p:nvPr/>
        </p:nvSpPr>
        <p:spPr>
          <a:xfrm flipV="1">
            <a:off x="9715499" y="2137275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1" name="Shape 2531"/>
          <p:cNvSpPr/>
          <p:nvPr/>
        </p:nvSpPr>
        <p:spPr>
          <a:xfrm flipV="1">
            <a:off x="9697864" y="12762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2" name="Shape 2532"/>
          <p:cNvSpPr/>
          <p:nvPr/>
        </p:nvSpPr>
        <p:spPr>
          <a:xfrm>
            <a:off x="9848529" y="110028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3" name="Shape 2533"/>
          <p:cNvSpPr/>
          <p:nvPr/>
        </p:nvSpPr>
        <p:spPr>
          <a:xfrm flipV="1">
            <a:off x="11315699" y="391059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4" name="Shape 2534"/>
          <p:cNvSpPr/>
          <p:nvPr/>
        </p:nvSpPr>
        <p:spPr>
          <a:xfrm flipV="1">
            <a:off x="12107412" y="300855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5" name="Shape 2535"/>
          <p:cNvSpPr/>
          <p:nvPr/>
        </p:nvSpPr>
        <p:spPr>
          <a:xfrm>
            <a:off x="11493068" y="3731579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6" name="Shape 2536"/>
          <p:cNvSpPr/>
          <p:nvPr/>
        </p:nvSpPr>
        <p:spPr>
          <a:xfrm flipV="1">
            <a:off x="10521438" y="387403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7" name="Shape 2537"/>
          <p:cNvSpPr/>
          <p:nvPr/>
        </p:nvSpPr>
        <p:spPr>
          <a:xfrm flipV="1">
            <a:off x="9716092" y="478912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8" name="Shape 2538"/>
          <p:cNvSpPr/>
          <p:nvPr/>
        </p:nvSpPr>
        <p:spPr>
          <a:xfrm>
            <a:off x="9866758" y="461310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39" name="Shape 2539"/>
          <p:cNvSpPr/>
          <p:nvPr/>
        </p:nvSpPr>
        <p:spPr>
          <a:xfrm>
            <a:off x="9085846" y="549185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0" name="Shape 2540"/>
          <p:cNvSpPr/>
          <p:nvPr/>
        </p:nvSpPr>
        <p:spPr>
          <a:xfrm>
            <a:off x="10668658" y="4623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1" name="Shape 2541"/>
          <p:cNvSpPr/>
          <p:nvPr/>
        </p:nvSpPr>
        <p:spPr>
          <a:xfrm flipV="1">
            <a:off x="11304150" y="4760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2" name="Shape 2542"/>
          <p:cNvSpPr/>
          <p:nvPr/>
        </p:nvSpPr>
        <p:spPr>
          <a:xfrm>
            <a:off x="11468758" y="549988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3" name="Shape 2543"/>
          <p:cNvSpPr/>
          <p:nvPr/>
        </p:nvSpPr>
        <p:spPr>
          <a:xfrm flipV="1">
            <a:off x="12104250" y="563711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4" name="Shape 2544"/>
          <p:cNvSpPr/>
          <p:nvPr/>
        </p:nvSpPr>
        <p:spPr>
          <a:xfrm flipV="1">
            <a:off x="12115956" y="6531854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5" name="Shape 2545"/>
          <p:cNvSpPr/>
          <p:nvPr/>
        </p:nvSpPr>
        <p:spPr>
          <a:xfrm>
            <a:off x="11468758" y="724484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6" name="Shape 2546"/>
          <p:cNvSpPr/>
          <p:nvPr/>
        </p:nvSpPr>
        <p:spPr>
          <a:xfrm flipV="1">
            <a:off x="11303156" y="7414210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7" name="Shape 2547"/>
          <p:cNvSpPr/>
          <p:nvPr/>
        </p:nvSpPr>
        <p:spPr>
          <a:xfrm>
            <a:off x="10655958" y="812719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8" name="Shape 2548"/>
          <p:cNvSpPr/>
          <p:nvPr/>
        </p:nvSpPr>
        <p:spPr>
          <a:xfrm flipV="1">
            <a:off x="10505930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49" name="Shape 2549"/>
          <p:cNvSpPr/>
          <p:nvPr/>
        </p:nvSpPr>
        <p:spPr>
          <a:xfrm flipV="1">
            <a:off x="8105481" y="47687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0" name="Shape 2550"/>
          <p:cNvSpPr/>
          <p:nvPr/>
        </p:nvSpPr>
        <p:spPr>
          <a:xfrm>
            <a:off x="7464404" y="462521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1" name="Shape 2551"/>
          <p:cNvSpPr/>
          <p:nvPr/>
        </p:nvSpPr>
        <p:spPr>
          <a:xfrm flipV="1">
            <a:off x="8089899" y="5663197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2" name="Shape 2552"/>
          <p:cNvSpPr/>
          <p:nvPr/>
        </p:nvSpPr>
        <p:spPr>
          <a:xfrm flipV="1">
            <a:off x="906073" y="655031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3" name="Shape 2553"/>
          <p:cNvSpPr/>
          <p:nvPr/>
        </p:nvSpPr>
        <p:spPr>
          <a:xfrm>
            <a:off x="1071730" y="636795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4" name="Shape 2554"/>
          <p:cNvSpPr/>
          <p:nvPr/>
        </p:nvSpPr>
        <p:spPr>
          <a:xfrm flipV="1">
            <a:off x="1706173" y="564334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5" name="Shape 2555"/>
          <p:cNvSpPr/>
          <p:nvPr/>
        </p:nvSpPr>
        <p:spPr>
          <a:xfrm>
            <a:off x="1872001" y="549165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6" name="Shape 2556"/>
          <p:cNvSpPr/>
          <p:nvPr/>
        </p:nvSpPr>
        <p:spPr>
          <a:xfrm flipV="1">
            <a:off x="2497761" y="4783722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7" name="Shape 2557"/>
          <p:cNvSpPr/>
          <p:nvPr/>
        </p:nvSpPr>
        <p:spPr>
          <a:xfrm flipV="1">
            <a:off x="892926" y="73759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8" name="Shape 2558"/>
          <p:cNvSpPr/>
          <p:nvPr/>
        </p:nvSpPr>
        <p:spPr>
          <a:xfrm>
            <a:off x="1853368" y="89853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59" name="Shape 2559"/>
          <p:cNvSpPr/>
          <p:nvPr/>
        </p:nvSpPr>
        <p:spPr>
          <a:xfrm flipV="1">
            <a:off x="1693699" y="82843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0" name="Shape 2560"/>
          <p:cNvSpPr/>
          <p:nvPr/>
        </p:nvSpPr>
        <p:spPr>
          <a:xfrm>
            <a:off x="1062777" y="810864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1" name="Shape 2561"/>
          <p:cNvSpPr/>
          <p:nvPr/>
        </p:nvSpPr>
        <p:spPr>
          <a:xfrm>
            <a:off x="4235915" y="899238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2" name="Shape 2562"/>
          <p:cNvSpPr/>
          <p:nvPr/>
        </p:nvSpPr>
        <p:spPr>
          <a:xfrm flipV="1">
            <a:off x="4866034" y="827905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3" name="Shape 2563"/>
          <p:cNvSpPr/>
          <p:nvPr/>
        </p:nvSpPr>
        <p:spPr>
          <a:xfrm>
            <a:off x="5057346" y="814182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4" name="Shape 2564"/>
          <p:cNvSpPr/>
          <p:nvPr/>
        </p:nvSpPr>
        <p:spPr>
          <a:xfrm flipV="1">
            <a:off x="5705219" y="828707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5" name="Shape 2565"/>
          <p:cNvSpPr/>
          <p:nvPr/>
        </p:nvSpPr>
        <p:spPr>
          <a:xfrm>
            <a:off x="5860077" y="901344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6" name="Shape 2566"/>
          <p:cNvSpPr/>
          <p:nvPr/>
        </p:nvSpPr>
        <p:spPr>
          <a:xfrm flipV="1">
            <a:off x="7305007" y="83049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7" name="Shape 2567"/>
          <p:cNvSpPr/>
          <p:nvPr/>
        </p:nvSpPr>
        <p:spPr>
          <a:xfrm>
            <a:off x="6657809" y="89925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8" name="Shape 2568"/>
          <p:cNvSpPr/>
          <p:nvPr/>
        </p:nvSpPr>
        <p:spPr>
          <a:xfrm>
            <a:off x="7458237" y="9003348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69" name="Shape 2569"/>
          <p:cNvSpPr/>
          <p:nvPr/>
        </p:nvSpPr>
        <p:spPr>
          <a:xfrm>
            <a:off x="9886970" y="9005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0" name="Shape 2570"/>
          <p:cNvSpPr/>
          <p:nvPr/>
        </p:nvSpPr>
        <p:spPr>
          <a:xfrm flipV="1">
            <a:off x="11297784" y="83049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1" name="Shape 2571"/>
          <p:cNvSpPr/>
          <p:nvPr/>
        </p:nvSpPr>
        <p:spPr>
          <a:xfrm>
            <a:off x="10650587" y="900525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2" name="Shape 2572"/>
          <p:cNvSpPr/>
          <p:nvPr/>
        </p:nvSpPr>
        <p:spPr>
          <a:xfrm flipV="1">
            <a:off x="12115956" y="7408154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3" name="Shape 2573"/>
          <p:cNvSpPr/>
          <p:nvPr/>
        </p:nvSpPr>
        <p:spPr>
          <a:xfrm>
            <a:off x="11468758" y="812114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4" name="Shape 2574"/>
          <p:cNvSpPr/>
          <p:nvPr/>
        </p:nvSpPr>
        <p:spPr>
          <a:xfrm>
            <a:off x="11468758" y="4623754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5" name="Shape 2575"/>
          <p:cNvSpPr/>
          <p:nvPr/>
        </p:nvSpPr>
        <p:spPr>
          <a:xfrm flipV="1">
            <a:off x="12104250" y="476098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6" name="Shape 2576"/>
          <p:cNvSpPr/>
          <p:nvPr/>
        </p:nvSpPr>
        <p:spPr>
          <a:xfrm flipV="1">
            <a:off x="12097728" y="390557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7" name="Shape 2577"/>
          <p:cNvSpPr/>
          <p:nvPr/>
        </p:nvSpPr>
        <p:spPr>
          <a:xfrm>
            <a:off x="4258239" y="5499713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8" name="Shape 2578"/>
          <p:cNvSpPr/>
          <p:nvPr/>
        </p:nvSpPr>
        <p:spPr>
          <a:xfrm flipV="1">
            <a:off x="4110569" y="477891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79" name="Shape 2579"/>
          <p:cNvSpPr/>
          <p:nvPr/>
        </p:nvSpPr>
        <p:spPr>
          <a:xfrm flipV="1">
            <a:off x="908844" y="3007264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0" name="Shape 2580"/>
          <p:cNvSpPr/>
          <p:nvPr/>
        </p:nvSpPr>
        <p:spPr>
          <a:xfrm>
            <a:off x="1075268" y="3733632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1" name="Shape 2581"/>
          <p:cNvSpPr/>
          <p:nvPr/>
        </p:nvSpPr>
        <p:spPr>
          <a:xfrm flipV="1">
            <a:off x="1692701" y="3909646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2" name="Shape 2582"/>
          <p:cNvSpPr/>
          <p:nvPr/>
        </p:nvSpPr>
        <p:spPr>
          <a:xfrm>
            <a:off x="1865942" y="461010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3" name="Shape 2583"/>
          <p:cNvSpPr/>
          <p:nvPr/>
        </p:nvSpPr>
        <p:spPr>
          <a:xfrm flipV="1">
            <a:off x="8108779" y="212600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4" name="Shape 2584"/>
          <p:cNvSpPr/>
          <p:nvPr/>
        </p:nvSpPr>
        <p:spPr>
          <a:xfrm>
            <a:off x="7454099" y="2865077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5" name="Shape 2585"/>
          <p:cNvSpPr/>
          <p:nvPr/>
        </p:nvSpPr>
        <p:spPr>
          <a:xfrm flipV="1">
            <a:off x="8913427" y="12508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6" name="Shape 2586"/>
          <p:cNvSpPr/>
          <p:nvPr/>
        </p:nvSpPr>
        <p:spPr>
          <a:xfrm>
            <a:off x="8258747" y="198996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7" name="Shape 2587"/>
          <p:cNvSpPr/>
          <p:nvPr/>
        </p:nvSpPr>
        <p:spPr>
          <a:xfrm>
            <a:off x="5863422" y="110095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8" name="Shape 2588"/>
          <p:cNvSpPr/>
          <p:nvPr/>
        </p:nvSpPr>
        <p:spPr>
          <a:xfrm flipV="1">
            <a:off x="6483235" y="1296712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89" name="Shape 2589"/>
          <p:cNvSpPr/>
          <p:nvPr/>
        </p:nvSpPr>
        <p:spPr>
          <a:xfrm>
            <a:off x="6663522" y="1984299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0" name="Shape 2590"/>
          <p:cNvSpPr/>
          <p:nvPr/>
        </p:nvSpPr>
        <p:spPr>
          <a:xfrm flipV="1">
            <a:off x="7289871" y="215919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1" name="Shape 2591"/>
          <p:cNvSpPr/>
          <p:nvPr/>
        </p:nvSpPr>
        <p:spPr>
          <a:xfrm flipV="1">
            <a:off x="8102656" y="1248542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2" name="Shape 2592"/>
          <p:cNvSpPr/>
          <p:nvPr/>
        </p:nvSpPr>
        <p:spPr>
          <a:xfrm>
            <a:off x="7447976" y="198761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3" name="Shape 2593"/>
          <p:cNvSpPr/>
          <p:nvPr/>
        </p:nvSpPr>
        <p:spPr>
          <a:xfrm>
            <a:off x="8252624" y="111250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4" name="Shape 2594"/>
          <p:cNvSpPr/>
          <p:nvPr/>
        </p:nvSpPr>
        <p:spPr>
          <a:xfrm>
            <a:off x="4272652" y="11058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5" name="Shape 2595"/>
          <p:cNvSpPr/>
          <p:nvPr/>
        </p:nvSpPr>
        <p:spPr>
          <a:xfrm>
            <a:off x="5065659" y="11058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6" name="Shape 2596"/>
          <p:cNvSpPr/>
          <p:nvPr/>
        </p:nvSpPr>
        <p:spPr>
          <a:xfrm flipV="1">
            <a:off x="4895956" y="126359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7" name="Shape 2597"/>
          <p:cNvSpPr/>
          <p:nvPr/>
        </p:nvSpPr>
        <p:spPr>
          <a:xfrm flipV="1">
            <a:off x="902094" y="215919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8" name="Shape 2598"/>
          <p:cNvSpPr/>
          <p:nvPr/>
        </p:nvSpPr>
        <p:spPr>
          <a:xfrm flipV="1">
            <a:off x="1706919" y="1255959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599" name="Shape 2599"/>
          <p:cNvSpPr/>
          <p:nvPr/>
        </p:nvSpPr>
        <p:spPr>
          <a:xfrm>
            <a:off x="1071087" y="1982328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0" name="Shape 2600"/>
          <p:cNvSpPr/>
          <p:nvPr/>
        </p:nvSpPr>
        <p:spPr>
          <a:xfrm>
            <a:off x="1871766" y="111210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1" name="Shape 2601"/>
          <p:cNvSpPr/>
          <p:nvPr/>
        </p:nvSpPr>
        <p:spPr>
          <a:xfrm flipV="1">
            <a:off x="902610" y="1255956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2" name="Shape 2602"/>
          <p:cNvSpPr/>
          <p:nvPr/>
        </p:nvSpPr>
        <p:spPr>
          <a:xfrm>
            <a:off x="1067457" y="1112102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3" name="Shape 2603"/>
          <p:cNvSpPr/>
          <p:nvPr/>
        </p:nvSpPr>
        <p:spPr>
          <a:xfrm flipV="1">
            <a:off x="12097884" y="8279227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4" name="Shape 2604"/>
          <p:cNvSpPr/>
          <p:nvPr/>
        </p:nvSpPr>
        <p:spPr>
          <a:xfrm>
            <a:off x="11463387" y="9004913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5" name="Shape 2605"/>
          <p:cNvSpPr/>
          <p:nvPr/>
        </p:nvSpPr>
        <p:spPr>
          <a:xfrm>
            <a:off x="1057848" y="9005937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6" name="Shape 2606"/>
          <p:cNvSpPr/>
          <p:nvPr/>
        </p:nvSpPr>
        <p:spPr>
          <a:xfrm flipV="1">
            <a:off x="898179" y="8279568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7" name="Shape 2607"/>
          <p:cNvSpPr/>
          <p:nvPr/>
        </p:nvSpPr>
        <p:spPr>
          <a:xfrm flipV="1">
            <a:off x="897511" y="5637699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8" name="Shape 2608"/>
          <p:cNvSpPr/>
          <p:nvPr/>
        </p:nvSpPr>
        <p:spPr>
          <a:xfrm>
            <a:off x="1063339" y="5486010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09" name="Shape 2609"/>
          <p:cNvSpPr/>
          <p:nvPr/>
        </p:nvSpPr>
        <p:spPr>
          <a:xfrm flipV="1">
            <a:off x="1689099" y="4778081"/>
            <a:ext cx="1" cy="550356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10" name="Shape 2610"/>
          <p:cNvSpPr/>
          <p:nvPr/>
        </p:nvSpPr>
        <p:spPr>
          <a:xfrm flipV="1">
            <a:off x="884039" y="3904004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11" name="Shape 2611"/>
          <p:cNvSpPr/>
          <p:nvPr/>
        </p:nvSpPr>
        <p:spPr>
          <a:xfrm>
            <a:off x="1057280" y="4604461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12" name="Shape 2612"/>
          <p:cNvSpPr/>
          <p:nvPr/>
        </p:nvSpPr>
        <p:spPr>
          <a:xfrm>
            <a:off x="6665797" y="1126724"/>
            <a:ext cx="470882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13" name="Shape 2613"/>
          <p:cNvSpPr/>
          <p:nvPr/>
        </p:nvSpPr>
        <p:spPr>
          <a:xfrm flipV="1">
            <a:off x="7292146" y="1301615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14" name="Shape 2614"/>
          <p:cNvSpPr/>
          <p:nvPr/>
        </p:nvSpPr>
        <p:spPr>
          <a:xfrm>
            <a:off x="7450250" y="113003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15" name="Shape 2615"/>
          <p:cNvSpPr/>
          <p:nvPr/>
        </p:nvSpPr>
        <p:spPr>
          <a:xfrm>
            <a:off x="9054479" y="1130455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16" name="Shape 2616"/>
          <p:cNvSpPr/>
          <p:nvPr/>
        </p:nvSpPr>
        <p:spPr>
          <a:xfrm>
            <a:off x="5065659" y="9018466"/>
            <a:ext cx="470883" cy="1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17" name="Shape 2617"/>
          <p:cNvSpPr/>
          <p:nvPr/>
        </p:nvSpPr>
        <p:spPr>
          <a:xfrm flipV="1">
            <a:off x="897225" y="4762690"/>
            <a:ext cx="1" cy="550357"/>
          </a:xfrm>
          <a:prstGeom prst="line">
            <a:avLst/>
          </a:prstGeom>
          <a:ln w="25400">
            <a:solidFill>
              <a:srgbClr val="00FD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9" name="Shape 2619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0" name="Shape 2620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1" name="Shape 2621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2" name="Shape 2622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3" name="Shape 2623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4" name="Shape 2624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5" name="Shape 2625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6" name="Shape 2626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7" name="Shape 2627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8" name="Shape 2628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29" name="Shape 2629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0" name="Shape 2630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1" name="Shape 2631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2" name="Shape 2632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3" name="Shape 2633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4" name="Shape 2634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5" name="Shape 2635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6" name="Shape 2636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7" name="Shape 2637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8" name="Shape 2638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39" name="Shape 2639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0" name="Shape 2640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1" name="Shape 2641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2" name="Shape 2642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3" name="Shape 2643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4" name="Shape 2644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5" name="Shape 2645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6" name="Shape 2646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7" name="Shape 2647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8" name="Shape 2648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49" name="Shape 2649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0" name="Shape 2650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1" name="Shape 2651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2" name="Shape 2652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3" name="Shape 2653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4" name="Shape 2654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5" name="Shape 2655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6" name="Shape 2656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7" name="Shape 2657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8" name="Shape 2658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59" name="Shape 2659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0" name="Shape 2660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1" name="Shape 2661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2" name="Shape 2662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3" name="Shape 2663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4" name="Shape 2664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5" name="Shape 2665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6" name="Shape 2666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7" name="Shape 2667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8" name="Shape 2668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69" name="Shape 2669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0" name="Shape 2670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1" name="Shape 2671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2" name="Shape 2672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3" name="Shape 2673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4" name="Shape 2674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5" name="Shape 2675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6" name="Shape 2676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7" name="Shape 2677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8" name="Shape 2678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79" name="Shape 2679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0" name="Shape 2680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1" name="Shape 2681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2" name="Shape 2682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3" name="Shape 2683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4" name="Shape 2684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5" name="Shape 2685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6" name="Shape 2686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7" name="Shape 2687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8" name="Shape 2688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89" name="Shape 2689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0" name="Shape 2690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1" name="Shape 2691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2" name="Shape 2692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3" name="Shape 2693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4" name="Shape 2694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5" name="Shape 2695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6" name="Shape 2696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7" name="Shape 2697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8" name="Shape 2698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699" name="Shape 2699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0" name="Shape 2700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1" name="Shape 2701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2" name="Shape 2702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3" name="Shape 2703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4" name="Shape 2704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5" name="Shape 2705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6" name="Shape 2706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7" name="Shape 2707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8" name="Shape 2708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09" name="Shape 2709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0" name="Shape 2710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1" name="Shape 2711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2" name="Shape 2712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3" name="Shape 2713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4" name="Shape 2714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5" name="Shape 2715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6" name="Shape 2716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7" name="Shape 2717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8" name="Shape 2718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19" name="Shape 2719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0" name="Shape 2720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1" name="Shape 2721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2" name="Shape 2722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3" name="Shape 2723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4" name="Shape 2724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5" name="Shape 2725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6" name="Shape 2726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7" name="Shape 2727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8" name="Shape 2728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29" name="Shape 2729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0" name="Shape 2730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1" name="Shape 2731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2" name="Shape 2732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3" name="Shape 2733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4" name="Shape 2734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5" name="Shape 2735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6" name="Shape 2736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7" name="Shape 2737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8" name="Shape 2738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39" name="Shape 2739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0" name="Shape 2740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1" name="Shape 2741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2" name="Shape 2742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3" name="Shape 2743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4" name="Shape 2744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5" name="Shape 2745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6" name="Shape 2746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7" name="Shape 2747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8" name="Shape 2748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49" name="Shape 2749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0" name="Shape 2750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1" name="Shape 2751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2" name="Shape 2752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3" name="Shape 2753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4" name="Shape 2754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5" name="Shape 2755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6" name="Shape 2756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7" name="Shape 2757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8" name="Shape 2758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59" name="Shape 2759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0" name="Shape 2760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1" name="Shape 2761"/>
          <p:cNvSpPr/>
          <p:nvPr/>
        </p:nvSpPr>
        <p:spPr>
          <a:xfrm>
            <a:off x="3306081" y="2869243"/>
            <a:ext cx="2392138" cy="85472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2" name="Shape 2762"/>
          <p:cNvSpPr/>
          <p:nvPr/>
        </p:nvSpPr>
        <p:spPr>
          <a:xfrm flipH="1">
            <a:off x="8909710" y="1970492"/>
            <a:ext cx="2386279" cy="17759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3" name="Shape 2763"/>
          <p:cNvSpPr/>
          <p:nvPr/>
        </p:nvSpPr>
        <p:spPr>
          <a:xfrm>
            <a:off x="5691706" y="3723092"/>
            <a:ext cx="821288" cy="26522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4" name="Shape 2764"/>
          <p:cNvSpPr/>
          <p:nvPr/>
        </p:nvSpPr>
        <p:spPr>
          <a:xfrm>
            <a:off x="6453113" y="6376640"/>
            <a:ext cx="2461958" cy="87497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5" name="Shape 2765"/>
          <p:cNvSpPr/>
          <p:nvPr/>
        </p:nvSpPr>
        <p:spPr>
          <a:xfrm flipH="1">
            <a:off x="8922874" y="6399610"/>
            <a:ext cx="1559851" cy="82903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6" name="Shape 2766"/>
          <p:cNvSpPr/>
          <p:nvPr/>
        </p:nvSpPr>
        <p:spPr>
          <a:xfrm>
            <a:off x="8921793" y="3809858"/>
            <a:ext cx="1" cy="3388437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7" name="Shape 2767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8" name="Shape 2768"/>
          <p:cNvSpPr/>
          <p:nvPr/>
        </p:nvSpPr>
        <p:spPr>
          <a:xfrm flipH="1">
            <a:off x="3319919" y="2973792"/>
            <a:ext cx="1" cy="41508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69" name="Shape 2769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0" name="Shape 2770"/>
          <p:cNvSpPr/>
          <p:nvPr/>
        </p:nvSpPr>
        <p:spPr>
          <a:xfrm flipH="1" flipV="1">
            <a:off x="5751739" y="3715767"/>
            <a:ext cx="3101522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1" name="Shape 2771"/>
          <p:cNvSpPr/>
          <p:nvPr/>
        </p:nvSpPr>
        <p:spPr>
          <a:xfrm flipH="1">
            <a:off x="3267104" y="6373370"/>
            <a:ext cx="3218709" cy="88151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2" name="Shape 2772"/>
          <p:cNvSpPr/>
          <p:nvPr/>
        </p:nvSpPr>
        <p:spPr>
          <a:xfrm flipV="1">
            <a:off x="10511634" y="2065347"/>
            <a:ext cx="782632" cy="4392243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3" name="Shape 2773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4" name="Shape 2774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5" name="Shape 2775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6" name="Shape 2776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7" name="Shape 2777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8" name="Shape 2778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79" name="Shape 2779"/>
          <p:cNvSpPr/>
          <p:nvPr/>
        </p:nvSpPr>
        <p:spPr>
          <a:xfrm>
            <a:off x="5328046" y="8230554"/>
            <a:ext cx="207065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10 Edges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1" name="Shape 2781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82" name="Shape 2782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83" name="Shape 2783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84" name="Shape 2784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85" name="Shape 2785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86" name="Shape 2786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87" name="Shape 2787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88" name="Shape 2788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89" name="Shape 2789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0" name="Shape 2790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1" name="Shape 2791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2" name="Shape 2792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3" name="Shape 2793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4" name="Shape 2794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5" name="Shape 2795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6" name="Shape 2796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7" name="Shape 2797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8" name="Shape 2798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799" name="Shape 2799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0" name="Shape 2800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1" name="Shape 2801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2" name="Shape 2802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3" name="Shape 2803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4" name="Shape 2804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5" name="Shape 2805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6" name="Shape 2806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7" name="Shape 2807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8" name="Shape 2808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09" name="Shape 2809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0" name="Shape 2810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1" name="Shape 2811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2" name="Shape 2812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3" name="Shape 2813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4" name="Shape 2814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5" name="Shape 2815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6" name="Shape 2816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7" name="Shape 2817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8" name="Shape 2818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19" name="Shape 2819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0" name="Shape 2820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1" name="Shape 2821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2" name="Shape 2822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3" name="Shape 2823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4" name="Shape 2824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5" name="Shape 2825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6" name="Shape 2826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7" name="Shape 2827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8" name="Shape 2828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29" name="Shape 2829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0" name="Shape 2830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1" name="Shape 2831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2" name="Shape 2832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3" name="Shape 2833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4" name="Shape 2834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5" name="Shape 2835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6" name="Shape 2836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7" name="Shape 2837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8" name="Shape 2838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39" name="Shape 2839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0" name="Shape 2840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1" name="Shape 2841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2" name="Shape 2842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3" name="Shape 2843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4" name="Shape 2844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5" name="Shape 2845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6" name="Shape 2846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7" name="Shape 2847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8" name="Shape 2848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49" name="Shape 2849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0" name="Shape 2850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1" name="Shape 2851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2" name="Shape 2852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3" name="Shape 2853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4" name="Shape 2854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5" name="Shape 2855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6" name="Shape 2856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7" name="Shape 2857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8" name="Shape 2858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59" name="Shape 2859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0" name="Shape 2860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1" name="Shape 2861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2" name="Shape 2862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3" name="Shape 2863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4" name="Shape 2864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5" name="Shape 2865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6" name="Shape 2866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7" name="Shape 2867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8" name="Shape 2868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69" name="Shape 2869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0" name="Shape 2870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1" name="Shape 2871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2" name="Shape 2872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3" name="Shape 2873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4" name="Shape 2874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5" name="Shape 2875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6" name="Shape 2876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7" name="Shape 2877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8" name="Shape 2878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79" name="Shape 2879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0" name="Shape 2880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1" name="Shape 2881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2" name="Shape 2882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3" name="Shape 2883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4" name="Shape 2884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5" name="Shape 2885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6" name="Shape 2886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7" name="Shape 2887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8" name="Shape 2888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89" name="Shape 2889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0" name="Shape 2890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1" name="Shape 2891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2" name="Shape 2892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3" name="Shape 2893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4" name="Shape 2894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5" name="Shape 2895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6" name="Shape 2896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7" name="Shape 2897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8" name="Shape 2898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899" name="Shape 2899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0" name="Shape 2900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1" name="Shape 2901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2" name="Shape 2902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3" name="Shape 2903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4" name="Shape 2904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5" name="Shape 2905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6" name="Shape 2906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7" name="Shape 2907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8" name="Shape 2908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09" name="Shape 2909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0" name="Shape 2910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1" name="Shape 2911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2" name="Shape 2912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3" name="Shape 2913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4" name="Shape 2914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5" name="Shape 2915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6" name="Shape 2916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7" name="Shape 2917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8" name="Shape 2918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19" name="Shape 2919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0" name="Shape 2920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1" name="Shape 2921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2" name="Shape 2922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3" name="Shape 2923"/>
          <p:cNvSpPr/>
          <p:nvPr/>
        </p:nvSpPr>
        <p:spPr>
          <a:xfrm flipV="1">
            <a:off x="3309143" y="1993817"/>
            <a:ext cx="7986713" cy="85297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4" name="Shape 2924"/>
          <p:cNvSpPr/>
          <p:nvPr/>
        </p:nvSpPr>
        <p:spPr>
          <a:xfrm flipH="1">
            <a:off x="3319919" y="2973792"/>
            <a:ext cx="1" cy="41508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5" name="Shape 2925"/>
          <p:cNvSpPr/>
          <p:nvPr/>
        </p:nvSpPr>
        <p:spPr>
          <a:xfrm>
            <a:off x="3306081" y="2869243"/>
            <a:ext cx="2392138" cy="85472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6" name="Shape 2926"/>
          <p:cNvSpPr/>
          <p:nvPr/>
        </p:nvSpPr>
        <p:spPr>
          <a:xfrm>
            <a:off x="3314694" y="2846792"/>
            <a:ext cx="5575313" cy="8996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7" name="Shape 2927"/>
          <p:cNvSpPr/>
          <p:nvPr/>
        </p:nvSpPr>
        <p:spPr>
          <a:xfrm>
            <a:off x="3314693" y="2846792"/>
            <a:ext cx="3123532" cy="35285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8" name="Shape 2928"/>
          <p:cNvSpPr/>
          <p:nvPr/>
        </p:nvSpPr>
        <p:spPr>
          <a:xfrm>
            <a:off x="3314693" y="2846791"/>
            <a:ext cx="5575314" cy="440482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29" name="Shape 2929"/>
          <p:cNvSpPr/>
          <p:nvPr/>
        </p:nvSpPr>
        <p:spPr>
          <a:xfrm>
            <a:off x="3307529" y="2844175"/>
            <a:ext cx="7217481" cy="3533760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0" name="Shape 2930"/>
          <p:cNvSpPr/>
          <p:nvPr/>
        </p:nvSpPr>
        <p:spPr>
          <a:xfrm flipH="1">
            <a:off x="8909710" y="1970492"/>
            <a:ext cx="2386279" cy="17759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1" name="Shape 2931"/>
          <p:cNvSpPr/>
          <p:nvPr/>
        </p:nvSpPr>
        <p:spPr>
          <a:xfrm flipH="1">
            <a:off x="10515407" y="1970492"/>
            <a:ext cx="780573" cy="4416703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2" name="Shape 2932"/>
          <p:cNvSpPr/>
          <p:nvPr/>
        </p:nvSpPr>
        <p:spPr>
          <a:xfrm flipH="1">
            <a:off x="8909722" y="1970492"/>
            <a:ext cx="2386255" cy="52811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3" name="Shape 2933"/>
          <p:cNvSpPr/>
          <p:nvPr/>
        </p:nvSpPr>
        <p:spPr>
          <a:xfrm flipH="1">
            <a:off x="6510081" y="1992268"/>
            <a:ext cx="4785239" cy="436127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4" name="Shape 2934"/>
          <p:cNvSpPr/>
          <p:nvPr/>
        </p:nvSpPr>
        <p:spPr>
          <a:xfrm flipV="1">
            <a:off x="5691641" y="1993817"/>
            <a:ext cx="5622018" cy="172927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5" name="Shape 2935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6" name="Shape 2936"/>
          <p:cNvSpPr/>
          <p:nvPr/>
        </p:nvSpPr>
        <p:spPr>
          <a:xfrm flipH="1">
            <a:off x="3308949" y="1970491"/>
            <a:ext cx="7987103" cy="5281127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7" name="Shape 2937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8" name="Shape 2938"/>
          <p:cNvSpPr/>
          <p:nvPr/>
        </p:nvSpPr>
        <p:spPr>
          <a:xfrm flipH="1">
            <a:off x="3314655" y="3738331"/>
            <a:ext cx="2374990" cy="3498047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39" name="Shape 2939"/>
          <p:cNvSpPr/>
          <p:nvPr/>
        </p:nvSpPr>
        <p:spPr>
          <a:xfrm>
            <a:off x="5691706" y="3723092"/>
            <a:ext cx="821288" cy="26522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0" name="Shape 2940"/>
          <p:cNvSpPr/>
          <p:nvPr/>
        </p:nvSpPr>
        <p:spPr>
          <a:xfrm>
            <a:off x="5691698" y="3723092"/>
            <a:ext cx="3221604" cy="350827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1" name="Shape 2941"/>
          <p:cNvSpPr/>
          <p:nvPr/>
        </p:nvSpPr>
        <p:spPr>
          <a:xfrm>
            <a:off x="5691716" y="3723092"/>
            <a:ext cx="4821768" cy="260074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2" name="Shape 2942"/>
          <p:cNvSpPr/>
          <p:nvPr/>
        </p:nvSpPr>
        <p:spPr>
          <a:xfrm flipV="1">
            <a:off x="5691694" y="3723092"/>
            <a:ext cx="3148132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3" name="Shape 2943"/>
          <p:cNvSpPr/>
          <p:nvPr/>
        </p:nvSpPr>
        <p:spPr>
          <a:xfrm flipH="1">
            <a:off x="3446919" y="6375872"/>
            <a:ext cx="3006196" cy="877643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4" name="Shape 2944"/>
          <p:cNvSpPr/>
          <p:nvPr/>
        </p:nvSpPr>
        <p:spPr>
          <a:xfrm flipH="1">
            <a:off x="3446919" y="7251617"/>
            <a:ext cx="5455781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5" name="Shape 2945"/>
          <p:cNvSpPr/>
          <p:nvPr/>
        </p:nvSpPr>
        <p:spPr>
          <a:xfrm flipH="1">
            <a:off x="3446919" y="6376640"/>
            <a:ext cx="6941683" cy="87497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6" name="Shape 2946"/>
          <p:cNvSpPr/>
          <p:nvPr/>
        </p:nvSpPr>
        <p:spPr>
          <a:xfrm>
            <a:off x="6453113" y="6376640"/>
            <a:ext cx="2461958" cy="87497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7" name="Shape 2947"/>
          <p:cNvSpPr/>
          <p:nvPr/>
        </p:nvSpPr>
        <p:spPr>
          <a:xfrm flipH="1">
            <a:off x="3393379" y="3818260"/>
            <a:ext cx="5460608" cy="343668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8" name="Shape 2948"/>
          <p:cNvSpPr/>
          <p:nvPr/>
        </p:nvSpPr>
        <p:spPr>
          <a:xfrm flipH="1">
            <a:off x="6467793" y="3869741"/>
            <a:ext cx="2454094" cy="2454095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49" name="Shape 2949"/>
          <p:cNvSpPr/>
          <p:nvPr/>
        </p:nvSpPr>
        <p:spPr>
          <a:xfrm flipH="1" flipV="1">
            <a:off x="6573839" y="6376640"/>
            <a:ext cx="3880348" cy="1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0" name="Shape 2950"/>
          <p:cNvSpPr/>
          <p:nvPr/>
        </p:nvSpPr>
        <p:spPr>
          <a:xfrm flipH="1">
            <a:off x="8922874" y="6399610"/>
            <a:ext cx="1559851" cy="82903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1" name="Shape 2951"/>
          <p:cNvSpPr/>
          <p:nvPr/>
        </p:nvSpPr>
        <p:spPr>
          <a:xfrm>
            <a:off x="8921793" y="3809858"/>
            <a:ext cx="1" cy="3388437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2" name="Shape 2952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3" name="Shape 2953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4" name="Shape 2954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5" name="Shape 2955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6" name="Shape 2956"/>
          <p:cNvSpPr/>
          <p:nvPr/>
        </p:nvSpPr>
        <p:spPr>
          <a:xfrm>
            <a:off x="9036722" y="3809858"/>
            <a:ext cx="1428362" cy="2502920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7" name="Shape 2957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8" name="Shape 2958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59" name="Shape 2959"/>
          <p:cNvSpPr/>
          <p:nvPr/>
        </p:nvSpPr>
        <p:spPr>
          <a:xfrm>
            <a:off x="5328046" y="8230554"/>
            <a:ext cx="207065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28 Edges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952500" y="1320800"/>
            <a:ext cx="11099800" cy="2159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Problem</a:t>
            </a:r>
          </a:p>
        </p:txBody>
      </p:sp>
      <p:sp>
        <p:nvSpPr>
          <p:cNvPr id="36" name="Shape 36"/>
          <p:cNvSpPr/>
          <p:nvPr/>
        </p:nvSpPr>
        <p:spPr>
          <a:xfrm>
            <a:off x="1484308" y="4006849"/>
            <a:ext cx="10036184" cy="173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Given N points(x, y), the weight between each pair of points are given by the manhattan distance. Find a minimum spanning tree(MST)</a:t>
            </a:r>
          </a:p>
        </p:txBody>
      </p:sp>
      <p:sp>
        <p:nvSpPr>
          <p:cNvPr id="37" name="Shape 37"/>
          <p:cNvSpPr/>
          <p:nvPr/>
        </p:nvSpPr>
        <p:spPr>
          <a:xfrm>
            <a:off x="2383028" y="6769100"/>
            <a:ext cx="823874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manhattan distance = |X1- X2| + |Y1-Y2|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presetClass="entr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6" grpId="1"/>
      <p:bldP build="whole" bldLvl="1" animBg="1" rev="0" advAuto="0" spid="37" grpId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1" name="Shape 2961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62" name="Shape 2962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63" name="Shape 2963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64" name="Shape 2964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65" name="Shape 2965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66" name="Shape 2966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67" name="Shape 2967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68" name="Shape 2968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69" name="Shape 2969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0" name="Shape 2970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1" name="Shape 2971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2" name="Shape 2972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3" name="Shape 2973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4" name="Shape 2974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5" name="Shape 2975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6" name="Shape 2976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7" name="Shape 2977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8" name="Shape 2978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79" name="Shape 2979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0" name="Shape 2980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1" name="Shape 2981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2" name="Shape 2982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3" name="Shape 2983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4" name="Shape 2984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5" name="Shape 2985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6" name="Shape 2986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7" name="Shape 2987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8" name="Shape 2988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89" name="Shape 2989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0" name="Shape 2990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1" name="Shape 2991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2" name="Shape 2992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3" name="Shape 2993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4" name="Shape 2994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5" name="Shape 2995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6" name="Shape 2996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7" name="Shape 2997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8" name="Shape 2998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999" name="Shape 2999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0" name="Shape 3000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1" name="Shape 3001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2" name="Shape 3002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3" name="Shape 3003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4" name="Shape 3004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5" name="Shape 3005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6" name="Shape 3006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7" name="Shape 3007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8" name="Shape 3008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09" name="Shape 3009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0" name="Shape 3010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1" name="Shape 3011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2" name="Shape 3012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3" name="Shape 3013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4" name="Shape 3014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5" name="Shape 3015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6" name="Shape 3016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7" name="Shape 3017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8" name="Shape 3018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19" name="Shape 3019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0" name="Shape 3020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1" name="Shape 3021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2" name="Shape 3022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3" name="Shape 3023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4" name="Shape 3024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5" name="Shape 3025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6" name="Shape 3026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7" name="Shape 3027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8" name="Shape 3028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29" name="Shape 3029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0" name="Shape 3030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1" name="Shape 3031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2" name="Shape 3032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3" name="Shape 3033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4" name="Shape 3034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5" name="Shape 3035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6" name="Shape 3036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7" name="Shape 3037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8" name="Shape 3038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39" name="Shape 3039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0" name="Shape 3040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1" name="Shape 3041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2" name="Shape 3042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3" name="Shape 3043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4" name="Shape 3044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5" name="Shape 3045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6" name="Shape 3046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7" name="Shape 3047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8" name="Shape 3048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49" name="Shape 3049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0" name="Shape 3050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1" name="Shape 3051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2" name="Shape 3052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3" name="Shape 3053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4" name="Shape 3054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5" name="Shape 3055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6" name="Shape 3056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7" name="Shape 3057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8" name="Shape 3058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59" name="Shape 3059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0" name="Shape 3060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1" name="Shape 3061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2" name="Shape 3062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3" name="Shape 3063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4" name="Shape 3064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5" name="Shape 3065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6" name="Shape 3066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7" name="Shape 3067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8" name="Shape 3068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69" name="Shape 3069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0" name="Shape 3070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1" name="Shape 3071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2" name="Shape 3072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3" name="Shape 3073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4" name="Shape 3074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5" name="Shape 3075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6" name="Shape 3076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7" name="Shape 3077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8" name="Shape 3078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79" name="Shape 3079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0" name="Shape 3080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1" name="Shape 3081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2" name="Shape 3082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3" name="Shape 3083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4" name="Shape 3084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5" name="Shape 3085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6" name="Shape 3086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7" name="Shape 3087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8" name="Shape 3088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89" name="Shape 3089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0" name="Shape 3090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1" name="Shape 3091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2" name="Shape 3092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3" name="Shape 3093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4" name="Shape 3094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5" name="Shape 3095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6" name="Shape 3096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7" name="Shape 3097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8" name="Shape 3098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099" name="Shape 3099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0" name="Shape 3100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1" name="Shape 3101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2" name="Shape 3102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3" name="Shape 3103"/>
          <p:cNvSpPr/>
          <p:nvPr/>
        </p:nvSpPr>
        <p:spPr>
          <a:xfrm>
            <a:off x="3306081" y="2869243"/>
            <a:ext cx="2392138" cy="854724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4" name="Shape 3104"/>
          <p:cNvSpPr/>
          <p:nvPr/>
        </p:nvSpPr>
        <p:spPr>
          <a:xfrm flipH="1">
            <a:off x="8909710" y="1970492"/>
            <a:ext cx="2386279" cy="17759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5" name="Shape 3105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6" name="Shape 3106"/>
          <p:cNvSpPr/>
          <p:nvPr/>
        </p:nvSpPr>
        <p:spPr>
          <a:xfrm>
            <a:off x="5691706" y="3723092"/>
            <a:ext cx="821288" cy="26522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7" name="Shape 3107"/>
          <p:cNvSpPr/>
          <p:nvPr/>
        </p:nvSpPr>
        <p:spPr>
          <a:xfrm>
            <a:off x="6453113" y="6376640"/>
            <a:ext cx="2461958" cy="87497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8" name="Shape 3108"/>
          <p:cNvSpPr/>
          <p:nvPr/>
        </p:nvSpPr>
        <p:spPr>
          <a:xfrm flipH="1">
            <a:off x="8922874" y="6399610"/>
            <a:ext cx="1559851" cy="829038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09" name="Shape 3109"/>
          <p:cNvSpPr/>
          <p:nvPr/>
        </p:nvSpPr>
        <p:spPr>
          <a:xfrm>
            <a:off x="8921793" y="3809858"/>
            <a:ext cx="1" cy="3388437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10" name="Shape 3110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11" name="Shape 3111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12" name="Shape 3112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13" name="Shape 3113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14" name="Shape 3114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15" name="Shape 3115"/>
          <p:cNvSpPr/>
          <p:nvPr/>
        </p:nvSpPr>
        <p:spPr>
          <a:xfrm flipH="1">
            <a:off x="3319919" y="2973792"/>
            <a:ext cx="1" cy="4150826"/>
          </a:xfrm>
          <a:prstGeom prst="line">
            <a:avLst/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16" name="Shape 3116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3117" name="Shape 3117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9" name="Shape 3119"/>
          <p:cNvSpPr/>
          <p:nvPr/>
        </p:nvSpPr>
        <p:spPr>
          <a:xfrm>
            <a:off x="2593372" y="3806707"/>
            <a:ext cx="7812178" cy="1739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O(XY)+O(XY log XY) = O(XY log XY)</a:t>
            </a:r>
            <a:endParaRPr sz="3600">
              <a:solidFill>
                <a:srgbClr val="FFFFFF"/>
              </a:solidFill>
            </a:endParaRP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Note: 0&lt;= X, Y &lt; 1000</a:t>
            </a:r>
            <a:endParaRPr sz="3600">
              <a:solidFill>
                <a:srgbClr val="FFFFFF"/>
              </a:solidFill>
            </a:endParaRPr>
          </a:p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O(1000000 log 1000000) = 19931568</a:t>
            </a:r>
          </a:p>
        </p:txBody>
      </p:sp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1" name="Shape 31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Can we do better?</a:t>
            </a: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" name="Shape 312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90727">
              <a:defRPr sz="1800">
                <a:solidFill>
                  <a:srgbClr val="000000"/>
                </a:solidFill>
              </a:defRPr>
            </a:pPr>
            <a:r>
              <a:rPr sz="6719">
                <a:solidFill>
                  <a:srgbClr val="FFFFFF"/>
                </a:solidFill>
              </a:rPr>
              <a:t>Delaunay Triangulation</a:t>
            </a:r>
            <a:endParaRPr sz="6719">
              <a:solidFill>
                <a:srgbClr val="FFFFFF"/>
              </a:solidFill>
            </a:endParaRPr>
          </a:p>
          <a:p>
            <a:pPr lvl="0" defTabSz="490727">
              <a:defRPr sz="1800">
                <a:solidFill>
                  <a:srgbClr val="000000"/>
                </a:solidFill>
              </a:defRPr>
            </a:pPr>
            <a:r>
              <a:rPr sz="6719">
                <a:solidFill>
                  <a:srgbClr val="FFFFFF"/>
                </a:solidFill>
              </a:rPr>
              <a:t>Using line sweep algorithm which runs in O(n log n)</a:t>
            </a: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5" name="Shape 312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79729">
              <a:defRPr sz="5200" u="sng">
                <a:hlinkClick r:id="rId2" invalidUrl="" action="" tgtFrame="" tooltip="" history="1" highlightClick="0" endSnd="0"/>
              </a:defRPr>
            </a:lvl1pPr>
          </a:lstStyle>
          <a:p>
            <a:pPr lvl="0">
              <a:defRPr sz="1800" u="none">
                <a:solidFill>
                  <a:srgbClr val="000000"/>
                </a:solidFill>
              </a:defRPr>
            </a:pPr>
            <a:r>
              <a:rPr sz="5200" u="sng">
                <a:solidFill>
                  <a:srgbClr val="FFFFFF"/>
                </a:solidFill>
                <a:hlinkClick r:id="rId2" invalidUrl="" action="" tgtFrame="" tooltip="" history="1" highlightClick="0" endSnd="0"/>
              </a:rPr>
              <a:t>https://www.topcoder.com/community/data-science/data-science-tutorials/line-sweep-algorithms/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Constraints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xfrm>
            <a:off x="2715195" y="2735237"/>
            <a:ext cx="7574410" cy="4283126"/>
          </a:xfrm>
          <a:prstGeom prst="rect">
            <a:avLst/>
          </a:prstGeom>
        </p:spPr>
        <p:txBody>
          <a:bodyPr/>
          <a:lstStyle/>
          <a:p>
            <a:pPr lvl="0" marL="413384" indent="-413384" defTabSz="543305">
              <a:spcBef>
                <a:spcPts val="3900"/>
              </a:spcBef>
              <a:defRPr sz="1800">
                <a:solidFill>
                  <a:srgbClr val="000000"/>
                </a:solidFill>
              </a:defRPr>
            </a:pPr>
            <a:r>
              <a:rPr sz="3534">
                <a:solidFill>
                  <a:srgbClr val="FFFFFF"/>
                </a:solidFill>
              </a:rPr>
              <a:t>1 &lt;= N &lt;= 100, 000</a:t>
            </a:r>
            <a:endParaRPr sz="3534">
              <a:solidFill>
                <a:srgbClr val="FFFFFF"/>
              </a:solidFill>
            </a:endParaRPr>
          </a:p>
          <a:p>
            <a:pPr lvl="0" marL="413384" indent="-413384" defTabSz="543305">
              <a:spcBef>
                <a:spcPts val="3900"/>
              </a:spcBef>
              <a:defRPr sz="1800">
                <a:solidFill>
                  <a:srgbClr val="000000"/>
                </a:solidFill>
              </a:defRPr>
            </a:pPr>
            <a:r>
              <a:rPr sz="3534">
                <a:solidFill>
                  <a:srgbClr val="FFFFFF"/>
                </a:solidFill>
              </a:rPr>
              <a:t>0 &lt;= (x, y) &lt;= 1000 </a:t>
            </a:r>
            <a:endParaRPr sz="3534">
              <a:solidFill>
                <a:srgbClr val="FFFFFF"/>
              </a:solidFill>
            </a:endParaRPr>
          </a:p>
          <a:p>
            <a:pPr lvl="0" marL="413384" indent="-413384" defTabSz="543305">
              <a:spcBef>
                <a:spcPts val="3900"/>
              </a:spcBef>
              <a:defRPr sz="1800">
                <a:solidFill>
                  <a:srgbClr val="000000"/>
                </a:solidFill>
              </a:defRPr>
            </a:pPr>
            <a:r>
              <a:rPr sz="3534">
                <a:solidFill>
                  <a:srgbClr val="FFFFFF"/>
                </a:solidFill>
              </a:rPr>
              <a:t>Points are non-distinct</a:t>
            </a:r>
            <a:endParaRPr sz="3534">
              <a:solidFill>
                <a:srgbClr val="FFFFFF"/>
              </a:solidFill>
            </a:endParaRPr>
          </a:p>
          <a:p>
            <a:pPr lvl="0" marL="413384" indent="-413384" defTabSz="543305">
              <a:spcBef>
                <a:spcPts val="3900"/>
              </a:spcBef>
              <a:defRPr sz="1800">
                <a:solidFill>
                  <a:srgbClr val="000000"/>
                </a:solidFill>
              </a:defRPr>
            </a:pPr>
            <a:r>
              <a:rPr sz="3534">
                <a:solidFill>
                  <a:srgbClr val="FFFFFF"/>
                </a:solidFill>
              </a:rPr>
              <a:t>edge weight = manhattan distance</a:t>
            </a:r>
          </a:p>
        </p:txBody>
      </p:sp>
      <p:sp>
        <p:nvSpPr>
          <p:cNvPr id="41" name="Shape 41"/>
          <p:cNvSpPr/>
          <p:nvPr/>
        </p:nvSpPr>
        <p:spPr>
          <a:xfrm>
            <a:off x="7836361" y="5066083"/>
            <a:ext cx="410337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7BDB45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BDB45"/>
                </a:solidFill>
              </a:rPr>
              <a:t>Remove Duplicates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Naive Solution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>
            <p:ph type="title"/>
          </p:nvPr>
        </p:nvSpPr>
        <p:spPr>
          <a:xfrm>
            <a:off x="1270000" y="3225800"/>
            <a:ext cx="11226503" cy="3302000"/>
          </a:xfrm>
          <a:prstGeom prst="rect">
            <a:avLst/>
          </a:prstGeom>
        </p:spPr>
        <p:txBody>
          <a:bodyPr/>
          <a:lstStyle/>
          <a:p>
            <a:pPr lvl="0" algn="l">
              <a:spcBef>
                <a:spcPts val="4200"/>
              </a:spcBef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For i = 0… n:</a:t>
            </a:r>
            <a:br>
              <a:rPr sz="3800">
                <a:solidFill>
                  <a:srgbClr val="FFFFFF"/>
                </a:solidFill>
              </a:rPr>
            </a:br>
            <a:r>
              <a:rPr sz="3800">
                <a:solidFill>
                  <a:srgbClr val="FFFFFF"/>
                </a:solidFill>
              </a:rPr>
              <a:t>	For k = 0… n:</a:t>
            </a:r>
            <a:br>
              <a:rPr sz="3800">
                <a:solidFill>
                  <a:srgbClr val="FFFFFF"/>
                </a:solidFill>
              </a:rPr>
            </a:br>
            <a:r>
              <a:rPr sz="3800">
                <a:solidFill>
                  <a:srgbClr val="FFFFFF"/>
                </a:solidFill>
              </a:rPr>
              <a:t>		Add edge(point_i, point_k, dist) into Edge List</a:t>
            </a:r>
            <a:endParaRPr sz="3800">
              <a:solidFill>
                <a:srgbClr val="FFFFFF"/>
              </a:solidFill>
            </a:endParaRPr>
          </a:p>
          <a:p>
            <a:pPr lvl="0" algn="l">
              <a:spcBef>
                <a:spcPts val="4200"/>
              </a:spcBef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Result = MST(Edge List)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xfrm>
            <a:off x="1576709" y="2997200"/>
            <a:ext cx="9984979" cy="4182815"/>
          </a:xfrm>
          <a:prstGeom prst="rect">
            <a:avLst/>
          </a:prstGeom>
        </p:spPr>
        <p:txBody>
          <a:bodyPr/>
          <a:lstStyle/>
          <a:p>
            <a:pPr lvl="0" algn="l">
              <a:spcBef>
                <a:spcPts val="4200"/>
              </a:spcBef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O(N^2) + O(E log N) = O(N^2 log N) </a:t>
            </a:r>
            <a:br>
              <a:rPr sz="3800">
                <a:solidFill>
                  <a:srgbClr val="FFFFFF"/>
                </a:solidFill>
              </a:rPr>
            </a:br>
            <a:r>
              <a:rPr sz="3800">
                <a:solidFill>
                  <a:srgbClr val="FFFFFF"/>
                </a:solidFill>
              </a:rPr>
              <a:t>* E = N^2</a:t>
            </a:r>
            <a:endParaRPr sz="3800">
              <a:solidFill>
                <a:srgbClr val="FFFFFF"/>
              </a:solidFill>
            </a:endParaRPr>
          </a:p>
          <a:p>
            <a:pPr lvl="0" algn="l">
              <a:spcBef>
                <a:spcPts val="4200"/>
              </a:spcBef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Since N = 100000</a:t>
            </a:r>
            <a:br>
              <a:rPr sz="3800">
                <a:solidFill>
                  <a:srgbClr val="FFFFFF"/>
                </a:solidFill>
              </a:rPr>
            </a:br>
            <a:r>
              <a:rPr sz="3800">
                <a:solidFill>
                  <a:srgbClr val="FFFFFF"/>
                </a:solidFill>
              </a:rPr>
              <a:t>100000^2 log 100000 =</a:t>
            </a:r>
          </a:p>
        </p:txBody>
      </p:sp>
      <p:sp>
        <p:nvSpPr>
          <p:cNvPr id="48" name="Shape 48"/>
          <p:cNvSpPr/>
          <p:nvPr/>
        </p:nvSpPr>
        <p:spPr>
          <a:xfrm>
            <a:off x="7045820" y="5834097"/>
            <a:ext cx="4182666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spcBef>
                <a:spcPts val="4200"/>
              </a:spcBef>
              <a:defRPr b="1" sz="4800">
                <a:solidFill>
                  <a:srgbClr val="FF2600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4800">
                <a:solidFill>
                  <a:srgbClr val="FF2600"/>
                </a:solidFill>
              </a:rPr>
              <a:t>166096404744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 sz="16000">
                <a:solidFill>
                  <a:srgbClr val="FF2600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16000">
                <a:solidFill>
                  <a:srgbClr val="FF2600"/>
                </a:solidFill>
              </a:rPr>
              <a:t>TLE</a:t>
            </a:r>
          </a:p>
        </p:txBody>
      </p:sp>
      <p:sp>
        <p:nvSpPr>
          <p:cNvPr id="51" name="Shape 51"/>
          <p:cNvSpPr/>
          <p:nvPr/>
        </p:nvSpPr>
        <p:spPr>
          <a:xfrm>
            <a:off x="1270000" y="32258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8000">
                <a:solidFill>
                  <a:srgbClr val="7BDB45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7BDB45"/>
                </a:solidFill>
              </a:rPr>
              <a:t>AC Solution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6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xit" presetSubtype="2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(null)(left)" transition="out">
                                      <p:cBhvr>
                                        <p:cTn id="11" dur="1000" fill="hold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nodeType="afterEffect" presetClass="entr" presetSubtype="8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(null)(right)" transition="in">
                                      <p:cBhvr>
                                        <p:cTn id="1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0" grpId="1"/>
      <p:bldP build="whole" bldLvl="1" animBg="1" rev="0" advAuto="0" spid="50" grpId="2"/>
      <p:bldP build="whole" bldLvl="1" animBg="1" rev="0" advAuto="0" spid="51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3967797" y="4406899"/>
            <a:ext cx="506920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400">
                <a:solidFill>
                  <a:srgbClr val="FFFFFF"/>
                </a:solidFill>
              </a:rPr>
              <a:t>Prune the graph</a:t>
            </a:r>
          </a:p>
        </p:txBody>
      </p:sp>
      <p:sp>
        <p:nvSpPr>
          <p:cNvPr id="54" name="Shape 54"/>
          <p:cNvSpPr/>
          <p:nvPr/>
        </p:nvSpPr>
        <p:spPr>
          <a:xfrm>
            <a:off x="5429250" y="4400550"/>
            <a:ext cx="2400301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2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How?</a:t>
            </a:r>
          </a:p>
        </p:txBody>
      </p:sp>
    </p:spTree>
  </p:cSld>
  <p:clrMapOvr>
    <a:masterClrMapping/>
  </p:clrMapOvr>
  <p:transition spd="fast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presetClass="entr" presetSubtype="0" presetID="15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805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7" name="Shape 57"/>
          <p:cNvSpPr/>
          <p:nvPr/>
        </p:nvSpPr>
        <p:spPr>
          <a:xfrm>
            <a:off x="1605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8" name="Shape 58"/>
          <p:cNvSpPr/>
          <p:nvPr/>
        </p:nvSpPr>
        <p:spPr>
          <a:xfrm>
            <a:off x="2405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59" name="Shape 59"/>
          <p:cNvSpPr/>
          <p:nvPr/>
        </p:nvSpPr>
        <p:spPr>
          <a:xfrm>
            <a:off x="32057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0" name="Shape 60"/>
          <p:cNvSpPr/>
          <p:nvPr/>
        </p:nvSpPr>
        <p:spPr>
          <a:xfrm>
            <a:off x="4005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1" name="Shape 61"/>
          <p:cNvSpPr/>
          <p:nvPr/>
        </p:nvSpPr>
        <p:spPr>
          <a:xfrm>
            <a:off x="48059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2" name="Shape 62"/>
          <p:cNvSpPr/>
          <p:nvPr/>
        </p:nvSpPr>
        <p:spPr>
          <a:xfrm>
            <a:off x="56060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3" name="Shape 63"/>
          <p:cNvSpPr/>
          <p:nvPr/>
        </p:nvSpPr>
        <p:spPr>
          <a:xfrm>
            <a:off x="64061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4" name="Shape 64"/>
          <p:cNvSpPr/>
          <p:nvPr/>
        </p:nvSpPr>
        <p:spPr>
          <a:xfrm>
            <a:off x="72062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5" name="Shape 65"/>
          <p:cNvSpPr/>
          <p:nvPr/>
        </p:nvSpPr>
        <p:spPr>
          <a:xfrm>
            <a:off x="80063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6" name="Shape 66"/>
          <p:cNvSpPr/>
          <p:nvPr/>
        </p:nvSpPr>
        <p:spPr>
          <a:xfrm>
            <a:off x="88064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7" name="Shape 67"/>
          <p:cNvSpPr/>
          <p:nvPr/>
        </p:nvSpPr>
        <p:spPr>
          <a:xfrm>
            <a:off x="96065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8" name="Shape 68"/>
          <p:cNvSpPr/>
          <p:nvPr/>
        </p:nvSpPr>
        <p:spPr>
          <a:xfrm>
            <a:off x="104066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69" name="Shape 69"/>
          <p:cNvSpPr/>
          <p:nvPr/>
        </p:nvSpPr>
        <p:spPr>
          <a:xfrm>
            <a:off x="12006895" y="18859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0" name="Shape 70"/>
          <p:cNvSpPr/>
          <p:nvPr/>
        </p:nvSpPr>
        <p:spPr>
          <a:xfrm>
            <a:off x="805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1" name="Shape 71"/>
          <p:cNvSpPr/>
          <p:nvPr/>
        </p:nvSpPr>
        <p:spPr>
          <a:xfrm>
            <a:off x="1605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2" name="Shape 72"/>
          <p:cNvSpPr/>
          <p:nvPr/>
        </p:nvSpPr>
        <p:spPr>
          <a:xfrm>
            <a:off x="2405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3" name="Shape 73"/>
          <p:cNvSpPr/>
          <p:nvPr/>
        </p:nvSpPr>
        <p:spPr>
          <a:xfrm>
            <a:off x="4005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4" name="Shape 74"/>
          <p:cNvSpPr/>
          <p:nvPr/>
        </p:nvSpPr>
        <p:spPr>
          <a:xfrm>
            <a:off x="48059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5" name="Shape 75"/>
          <p:cNvSpPr/>
          <p:nvPr/>
        </p:nvSpPr>
        <p:spPr>
          <a:xfrm>
            <a:off x="56060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6" name="Shape 76"/>
          <p:cNvSpPr/>
          <p:nvPr/>
        </p:nvSpPr>
        <p:spPr>
          <a:xfrm>
            <a:off x="64061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7" name="Shape 77"/>
          <p:cNvSpPr/>
          <p:nvPr/>
        </p:nvSpPr>
        <p:spPr>
          <a:xfrm>
            <a:off x="72062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8" name="Shape 78"/>
          <p:cNvSpPr/>
          <p:nvPr/>
        </p:nvSpPr>
        <p:spPr>
          <a:xfrm>
            <a:off x="80063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79" name="Shape 79"/>
          <p:cNvSpPr/>
          <p:nvPr/>
        </p:nvSpPr>
        <p:spPr>
          <a:xfrm>
            <a:off x="88064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0" name="Shape 80"/>
          <p:cNvSpPr/>
          <p:nvPr/>
        </p:nvSpPr>
        <p:spPr>
          <a:xfrm>
            <a:off x="96065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1" name="Shape 81"/>
          <p:cNvSpPr/>
          <p:nvPr/>
        </p:nvSpPr>
        <p:spPr>
          <a:xfrm>
            <a:off x="104066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2" name="Shape 82"/>
          <p:cNvSpPr/>
          <p:nvPr/>
        </p:nvSpPr>
        <p:spPr>
          <a:xfrm>
            <a:off x="112067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3" name="Shape 83"/>
          <p:cNvSpPr/>
          <p:nvPr/>
        </p:nvSpPr>
        <p:spPr>
          <a:xfrm>
            <a:off x="12006895" y="27622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4" name="Shape 84"/>
          <p:cNvSpPr/>
          <p:nvPr/>
        </p:nvSpPr>
        <p:spPr>
          <a:xfrm>
            <a:off x="8054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5" name="Shape 85"/>
          <p:cNvSpPr/>
          <p:nvPr/>
        </p:nvSpPr>
        <p:spPr>
          <a:xfrm>
            <a:off x="1605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6" name="Shape 86"/>
          <p:cNvSpPr/>
          <p:nvPr/>
        </p:nvSpPr>
        <p:spPr>
          <a:xfrm>
            <a:off x="2405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7" name="Shape 87"/>
          <p:cNvSpPr/>
          <p:nvPr/>
        </p:nvSpPr>
        <p:spPr>
          <a:xfrm>
            <a:off x="3205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8" name="Shape 88"/>
          <p:cNvSpPr/>
          <p:nvPr/>
        </p:nvSpPr>
        <p:spPr>
          <a:xfrm>
            <a:off x="4005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89" name="Shape 89"/>
          <p:cNvSpPr/>
          <p:nvPr/>
        </p:nvSpPr>
        <p:spPr>
          <a:xfrm>
            <a:off x="48059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0" name="Shape 90"/>
          <p:cNvSpPr/>
          <p:nvPr/>
        </p:nvSpPr>
        <p:spPr>
          <a:xfrm>
            <a:off x="64061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1" name="Shape 91"/>
          <p:cNvSpPr/>
          <p:nvPr/>
        </p:nvSpPr>
        <p:spPr>
          <a:xfrm>
            <a:off x="72062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2" name="Shape 92"/>
          <p:cNvSpPr/>
          <p:nvPr/>
        </p:nvSpPr>
        <p:spPr>
          <a:xfrm>
            <a:off x="80063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3" name="Shape 93"/>
          <p:cNvSpPr/>
          <p:nvPr/>
        </p:nvSpPr>
        <p:spPr>
          <a:xfrm>
            <a:off x="87550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4" name="Shape 94"/>
          <p:cNvSpPr/>
          <p:nvPr/>
        </p:nvSpPr>
        <p:spPr>
          <a:xfrm>
            <a:off x="96065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5" name="Shape 95"/>
          <p:cNvSpPr/>
          <p:nvPr/>
        </p:nvSpPr>
        <p:spPr>
          <a:xfrm>
            <a:off x="104066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6" name="Shape 96"/>
          <p:cNvSpPr/>
          <p:nvPr/>
        </p:nvSpPr>
        <p:spPr>
          <a:xfrm>
            <a:off x="112067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7" name="Shape 97"/>
          <p:cNvSpPr/>
          <p:nvPr/>
        </p:nvSpPr>
        <p:spPr>
          <a:xfrm>
            <a:off x="12006895" y="36385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8" name="Shape 98"/>
          <p:cNvSpPr/>
          <p:nvPr/>
        </p:nvSpPr>
        <p:spPr>
          <a:xfrm>
            <a:off x="805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99" name="Shape 99"/>
          <p:cNvSpPr/>
          <p:nvPr/>
        </p:nvSpPr>
        <p:spPr>
          <a:xfrm>
            <a:off x="1605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0" name="Shape 100"/>
          <p:cNvSpPr/>
          <p:nvPr/>
        </p:nvSpPr>
        <p:spPr>
          <a:xfrm>
            <a:off x="2405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1" name="Shape 101"/>
          <p:cNvSpPr/>
          <p:nvPr/>
        </p:nvSpPr>
        <p:spPr>
          <a:xfrm>
            <a:off x="3205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2" name="Shape 102"/>
          <p:cNvSpPr/>
          <p:nvPr/>
        </p:nvSpPr>
        <p:spPr>
          <a:xfrm>
            <a:off x="4005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3" name="Shape 103"/>
          <p:cNvSpPr/>
          <p:nvPr/>
        </p:nvSpPr>
        <p:spPr>
          <a:xfrm>
            <a:off x="48059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4" name="Shape 104"/>
          <p:cNvSpPr/>
          <p:nvPr/>
        </p:nvSpPr>
        <p:spPr>
          <a:xfrm>
            <a:off x="56060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5" name="Shape 105"/>
          <p:cNvSpPr/>
          <p:nvPr/>
        </p:nvSpPr>
        <p:spPr>
          <a:xfrm>
            <a:off x="64061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6" name="Shape 106"/>
          <p:cNvSpPr/>
          <p:nvPr/>
        </p:nvSpPr>
        <p:spPr>
          <a:xfrm>
            <a:off x="72062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7" name="Shape 107"/>
          <p:cNvSpPr/>
          <p:nvPr/>
        </p:nvSpPr>
        <p:spPr>
          <a:xfrm>
            <a:off x="80063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8" name="Shape 108"/>
          <p:cNvSpPr/>
          <p:nvPr/>
        </p:nvSpPr>
        <p:spPr>
          <a:xfrm>
            <a:off x="88064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09" name="Shape 109"/>
          <p:cNvSpPr/>
          <p:nvPr/>
        </p:nvSpPr>
        <p:spPr>
          <a:xfrm>
            <a:off x="96065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0" name="Shape 110"/>
          <p:cNvSpPr/>
          <p:nvPr/>
        </p:nvSpPr>
        <p:spPr>
          <a:xfrm>
            <a:off x="104066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1" name="Shape 111"/>
          <p:cNvSpPr/>
          <p:nvPr/>
        </p:nvSpPr>
        <p:spPr>
          <a:xfrm>
            <a:off x="112067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2" name="Shape 112"/>
          <p:cNvSpPr/>
          <p:nvPr/>
        </p:nvSpPr>
        <p:spPr>
          <a:xfrm>
            <a:off x="12006895" y="45148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3" name="Shape 113"/>
          <p:cNvSpPr/>
          <p:nvPr/>
        </p:nvSpPr>
        <p:spPr>
          <a:xfrm>
            <a:off x="805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4" name="Shape 114"/>
          <p:cNvSpPr/>
          <p:nvPr/>
        </p:nvSpPr>
        <p:spPr>
          <a:xfrm>
            <a:off x="1605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5" name="Shape 115"/>
          <p:cNvSpPr/>
          <p:nvPr/>
        </p:nvSpPr>
        <p:spPr>
          <a:xfrm>
            <a:off x="2405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6" name="Shape 116"/>
          <p:cNvSpPr/>
          <p:nvPr/>
        </p:nvSpPr>
        <p:spPr>
          <a:xfrm>
            <a:off x="3205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7" name="Shape 117"/>
          <p:cNvSpPr/>
          <p:nvPr/>
        </p:nvSpPr>
        <p:spPr>
          <a:xfrm>
            <a:off x="4005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8" name="Shape 118"/>
          <p:cNvSpPr/>
          <p:nvPr/>
        </p:nvSpPr>
        <p:spPr>
          <a:xfrm>
            <a:off x="48059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19" name="Shape 119"/>
          <p:cNvSpPr/>
          <p:nvPr/>
        </p:nvSpPr>
        <p:spPr>
          <a:xfrm>
            <a:off x="56060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0" name="Shape 120"/>
          <p:cNvSpPr/>
          <p:nvPr/>
        </p:nvSpPr>
        <p:spPr>
          <a:xfrm>
            <a:off x="64061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1" name="Shape 121"/>
          <p:cNvSpPr/>
          <p:nvPr/>
        </p:nvSpPr>
        <p:spPr>
          <a:xfrm>
            <a:off x="72062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2" name="Shape 122"/>
          <p:cNvSpPr/>
          <p:nvPr/>
        </p:nvSpPr>
        <p:spPr>
          <a:xfrm>
            <a:off x="80063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3" name="Shape 123"/>
          <p:cNvSpPr/>
          <p:nvPr/>
        </p:nvSpPr>
        <p:spPr>
          <a:xfrm>
            <a:off x="88064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4" name="Shape 124"/>
          <p:cNvSpPr/>
          <p:nvPr/>
        </p:nvSpPr>
        <p:spPr>
          <a:xfrm>
            <a:off x="96065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5" name="Shape 125"/>
          <p:cNvSpPr/>
          <p:nvPr/>
        </p:nvSpPr>
        <p:spPr>
          <a:xfrm>
            <a:off x="104066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6" name="Shape 126"/>
          <p:cNvSpPr/>
          <p:nvPr/>
        </p:nvSpPr>
        <p:spPr>
          <a:xfrm>
            <a:off x="112067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7" name="Shape 127"/>
          <p:cNvSpPr/>
          <p:nvPr/>
        </p:nvSpPr>
        <p:spPr>
          <a:xfrm>
            <a:off x="12006895" y="53911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8" name="Shape 128"/>
          <p:cNvSpPr/>
          <p:nvPr/>
        </p:nvSpPr>
        <p:spPr>
          <a:xfrm>
            <a:off x="805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29" name="Shape 129"/>
          <p:cNvSpPr/>
          <p:nvPr/>
        </p:nvSpPr>
        <p:spPr>
          <a:xfrm>
            <a:off x="1605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0" name="Shape 130"/>
          <p:cNvSpPr/>
          <p:nvPr/>
        </p:nvSpPr>
        <p:spPr>
          <a:xfrm>
            <a:off x="24056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1" name="Shape 131"/>
          <p:cNvSpPr/>
          <p:nvPr/>
        </p:nvSpPr>
        <p:spPr>
          <a:xfrm>
            <a:off x="3205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2" name="Shape 132"/>
          <p:cNvSpPr/>
          <p:nvPr/>
        </p:nvSpPr>
        <p:spPr>
          <a:xfrm>
            <a:off x="4005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3" name="Shape 133"/>
          <p:cNvSpPr/>
          <p:nvPr/>
        </p:nvSpPr>
        <p:spPr>
          <a:xfrm>
            <a:off x="48059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4" name="Shape 134"/>
          <p:cNvSpPr/>
          <p:nvPr/>
        </p:nvSpPr>
        <p:spPr>
          <a:xfrm>
            <a:off x="56060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5" name="Shape 135"/>
          <p:cNvSpPr/>
          <p:nvPr/>
        </p:nvSpPr>
        <p:spPr>
          <a:xfrm>
            <a:off x="72062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6" name="Shape 136"/>
          <p:cNvSpPr/>
          <p:nvPr/>
        </p:nvSpPr>
        <p:spPr>
          <a:xfrm>
            <a:off x="80063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7" name="Shape 137"/>
          <p:cNvSpPr/>
          <p:nvPr/>
        </p:nvSpPr>
        <p:spPr>
          <a:xfrm>
            <a:off x="88064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8" name="Shape 138"/>
          <p:cNvSpPr/>
          <p:nvPr/>
        </p:nvSpPr>
        <p:spPr>
          <a:xfrm>
            <a:off x="96065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39" name="Shape 139"/>
          <p:cNvSpPr/>
          <p:nvPr/>
        </p:nvSpPr>
        <p:spPr>
          <a:xfrm>
            <a:off x="112067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0" name="Shape 140"/>
          <p:cNvSpPr/>
          <p:nvPr/>
        </p:nvSpPr>
        <p:spPr>
          <a:xfrm>
            <a:off x="12006895" y="62674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1" name="Shape 141"/>
          <p:cNvSpPr/>
          <p:nvPr/>
        </p:nvSpPr>
        <p:spPr>
          <a:xfrm>
            <a:off x="8054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2" name="Shape 142"/>
          <p:cNvSpPr/>
          <p:nvPr/>
        </p:nvSpPr>
        <p:spPr>
          <a:xfrm>
            <a:off x="1605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3" name="Shape 143"/>
          <p:cNvSpPr/>
          <p:nvPr/>
        </p:nvSpPr>
        <p:spPr>
          <a:xfrm>
            <a:off x="2405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4" name="Shape 144"/>
          <p:cNvSpPr/>
          <p:nvPr/>
        </p:nvSpPr>
        <p:spPr>
          <a:xfrm>
            <a:off x="4005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5" name="Shape 145"/>
          <p:cNvSpPr/>
          <p:nvPr/>
        </p:nvSpPr>
        <p:spPr>
          <a:xfrm>
            <a:off x="48059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6" name="Shape 146"/>
          <p:cNvSpPr/>
          <p:nvPr/>
        </p:nvSpPr>
        <p:spPr>
          <a:xfrm>
            <a:off x="56060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7" name="Shape 147"/>
          <p:cNvSpPr/>
          <p:nvPr/>
        </p:nvSpPr>
        <p:spPr>
          <a:xfrm>
            <a:off x="64061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8" name="Shape 148"/>
          <p:cNvSpPr/>
          <p:nvPr/>
        </p:nvSpPr>
        <p:spPr>
          <a:xfrm>
            <a:off x="72062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49" name="Shape 149"/>
          <p:cNvSpPr/>
          <p:nvPr/>
        </p:nvSpPr>
        <p:spPr>
          <a:xfrm>
            <a:off x="80063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0" name="Shape 150"/>
          <p:cNvSpPr/>
          <p:nvPr/>
        </p:nvSpPr>
        <p:spPr>
          <a:xfrm>
            <a:off x="96065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1" name="Shape 151"/>
          <p:cNvSpPr/>
          <p:nvPr/>
        </p:nvSpPr>
        <p:spPr>
          <a:xfrm>
            <a:off x="104066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2" name="Shape 152"/>
          <p:cNvSpPr/>
          <p:nvPr/>
        </p:nvSpPr>
        <p:spPr>
          <a:xfrm>
            <a:off x="112067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3" name="Shape 153"/>
          <p:cNvSpPr/>
          <p:nvPr/>
        </p:nvSpPr>
        <p:spPr>
          <a:xfrm>
            <a:off x="12006895" y="71437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4" name="Shape 154"/>
          <p:cNvSpPr/>
          <p:nvPr/>
        </p:nvSpPr>
        <p:spPr>
          <a:xfrm>
            <a:off x="805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5" name="Shape 155"/>
          <p:cNvSpPr/>
          <p:nvPr/>
        </p:nvSpPr>
        <p:spPr>
          <a:xfrm>
            <a:off x="1605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6" name="Shape 156"/>
          <p:cNvSpPr/>
          <p:nvPr/>
        </p:nvSpPr>
        <p:spPr>
          <a:xfrm>
            <a:off x="2405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7" name="Shape 157"/>
          <p:cNvSpPr/>
          <p:nvPr/>
        </p:nvSpPr>
        <p:spPr>
          <a:xfrm>
            <a:off x="3205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8" name="Shape 158"/>
          <p:cNvSpPr/>
          <p:nvPr/>
        </p:nvSpPr>
        <p:spPr>
          <a:xfrm>
            <a:off x="4005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59" name="Shape 159"/>
          <p:cNvSpPr/>
          <p:nvPr/>
        </p:nvSpPr>
        <p:spPr>
          <a:xfrm>
            <a:off x="48059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0" name="Shape 160"/>
          <p:cNvSpPr/>
          <p:nvPr/>
        </p:nvSpPr>
        <p:spPr>
          <a:xfrm>
            <a:off x="56060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1" name="Shape 161"/>
          <p:cNvSpPr/>
          <p:nvPr/>
        </p:nvSpPr>
        <p:spPr>
          <a:xfrm>
            <a:off x="64061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2" name="Shape 162"/>
          <p:cNvSpPr/>
          <p:nvPr/>
        </p:nvSpPr>
        <p:spPr>
          <a:xfrm>
            <a:off x="72062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3" name="Shape 163"/>
          <p:cNvSpPr/>
          <p:nvPr/>
        </p:nvSpPr>
        <p:spPr>
          <a:xfrm>
            <a:off x="80063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4" name="Shape 164"/>
          <p:cNvSpPr/>
          <p:nvPr/>
        </p:nvSpPr>
        <p:spPr>
          <a:xfrm>
            <a:off x="88064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5" name="Shape 165"/>
          <p:cNvSpPr/>
          <p:nvPr/>
        </p:nvSpPr>
        <p:spPr>
          <a:xfrm>
            <a:off x="96065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6" name="Shape 166"/>
          <p:cNvSpPr/>
          <p:nvPr/>
        </p:nvSpPr>
        <p:spPr>
          <a:xfrm>
            <a:off x="104066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7" name="Shape 167"/>
          <p:cNvSpPr/>
          <p:nvPr/>
        </p:nvSpPr>
        <p:spPr>
          <a:xfrm>
            <a:off x="112067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8" name="Shape 168"/>
          <p:cNvSpPr/>
          <p:nvPr/>
        </p:nvSpPr>
        <p:spPr>
          <a:xfrm>
            <a:off x="12006895" y="80200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69" name="Shape 169"/>
          <p:cNvSpPr/>
          <p:nvPr/>
        </p:nvSpPr>
        <p:spPr>
          <a:xfrm>
            <a:off x="805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0" name="Shape 170"/>
          <p:cNvSpPr/>
          <p:nvPr/>
        </p:nvSpPr>
        <p:spPr>
          <a:xfrm>
            <a:off x="1605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1" name="Shape 171"/>
          <p:cNvSpPr/>
          <p:nvPr/>
        </p:nvSpPr>
        <p:spPr>
          <a:xfrm>
            <a:off x="2405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2" name="Shape 172"/>
          <p:cNvSpPr/>
          <p:nvPr/>
        </p:nvSpPr>
        <p:spPr>
          <a:xfrm>
            <a:off x="3205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3" name="Shape 173"/>
          <p:cNvSpPr/>
          <p:nvPr/>
        </p:nvSpPr>
        <p:spPr>
          <a:xfrm>
            <a:off x="4005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4" name="Shape 174"/>
          <p:cNvSpPr/>
          <p:nvPr/>
        </p:nvSpPr>
        <p:spPr>
          <a:xfrm>
            <a:off x="48059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5" name="Shape 175"/>
          <p:cNvSpPr/>
          <p:nvPr/>
        </p:nvSpPr>
        <p:spPr>
          <a:xfrm>
            <a:off x="56060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6" name="Shape 176"/>
          <p:cNvSpPr/>
          <p:nvPr/>
        </p:nvSpPr>
        <p:spPr>
          <a:xfrm>
            <a:off x="64061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7" name="Shape 177"/>
          <p:cNvSpPr/>
          <p:nvPr/>
        </p:nvSpPr>
        <p:spPr>
          <a:xfrm>
            <a:off x="72062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8" name="Shape 178"/>
          <p:cNvSpPr/>
          <p:nvPr/>
        </p:nvSpPr>
        <p:spPr>
          <a:xfrm>
            <a:off x="80063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79" name="Shape 179"/>
          <p:cNvSpPr/>
          <p:nvPr/>
        </p:nvSpPr>
        <p:spPr>
          <a:xfrm>
            <a:off x="88064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0" name="Shape 180"/>
          <p:cNvSpPr/>
          <p:nvPr/>
        </p:nvSpPr>
        <p:spPr>
          <a:xfrm>
            <a:off x="96065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1" name="Shape 181"/>
          <p:cNvSpPr/>
          <p:nvPr/>
        </p:nvSpPr>
        <p:spPr>
          <a:xfrm>
            <a:off x="104066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2" name="Shape 182"/>
          <p:cNvSpPr/>
          <p:nvPr/>
        </p:nvSpPr>
        <p:spPr>
          <a:xfrm>
            <a:off x="112067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3" name="Shape 183"/>
          <p:cNvSpPr/>
          <p:nvPr/>
        </p:nvSpPr>
        <p:spPr>
          <a:xfrm>
            <a:off x="12006895" y="88963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4" name="Shape 184"/>
          <p:cNvSpPr/>
          <p:nvPr/>
        </p:nvSpPr>
        <p:spPr>
          <a:xfrm>
            <a:off x="805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5" name="Shape 185"/>
          <p:cNvSpPr/>
          <p:nvPr/>
        </p:nvSpPr>
        <p:spPr>
          <a:xfrm>
            <a:off x="1605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6" name="Shape 186"/>
          <p:cNvSpPr/>
          <p:nvPr/>
        </p:nvSpPr>
        <p:spPr>
          <a:xfrm>
            <a:off x="2405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7" name="Shape 187"/>
          <p:cNvSpPr/>
          <p:nvPr/>
        </p:nvSpPr>
        <p:spPr>
          <a:xfrm>
            <a:off x="3205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8" name="Shape 188"/>
          <p:cNvSpPr/>
          <p:nvPr/>
        </p:nvSpPr>
        <p:spPr>
          <a:xfrm>
            <a:off x="4005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89" name="Shape 189"/>
          <p:cNvSpPr/>
          <p:nvPr/>
        </p:nvSpPr>
        <p:spPr>
          <a:xfrm>
            <a:off x="48059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0" name="Shape 190"/>
          <p:cNvSpPr/>
          <p:nvPr/>
        </p:nvSpPr>
        <p:spPr>
          <a:xfrm>
            <a:off x="56060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1" name="Shape 191"/>
          <p:cNvSpPr/>
          <p:nvPr/>
        </p:nvSpPr>
        <p:spPr>
          <a:xfrm>
            <a:off x="64061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2" name="Shape 192"/>
          <p:cNvSpPr/>
          <p:nvPr/>
        </p:nvSpPr>
        <p:spPr>
          <a:xfrm>
            <a:off x="72062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3" name="Shape 193"/>
          <p:cNvSpPr/>
          <p:nvPr/>
        </p:nvSpPr>
        <p:spPr>
          <a:xfrm>
            <a:off x="80063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4" name="Shape 194"/>
          <p:cNvSpPr/>
          <p:nvPr/>
        </p:nvSpPr>
        <p:spPr>
          <a:xfrm>
            <a:off x="88064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5" name="Shape 195"/>
          <p:cNvSpPr/>
          <p:nvPr/>
        </p:nvSpPr>
        <p:spPr>
          <a:xfrm>
            <a:off x="96065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6" name="Shape 196"/>
          <p:cNvSpPr/>
          <p:nvPr/>
        </p:nvSpPr>
        <p:spPr>
          <a:xfrm>
            <a:off x="104066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7" name="Shape 197"/>
          <p:cNvSpPr/>
          <p:nvPr/>
        </p:nvSpPr>
        <p:spPr>
          <a:xfrm>
            <a:off x="112067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8" name="Shape 198"/>
          <p:cNvSpPr/>
          <p:nvPr/>
        </p:nvSpPr>
        <p:spPr>
          <a:xfrm>
            <a:off x="12006895" y="1009650"/>
            <a:ext cx="192410" cy="192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199" name="Shape 199"/>
          <p:cNvSpPr/>
          <p:nvPr/>
        </p:nvSpPr>
        <p:spPr>
          <a:xfrm>
            <a:off x="5554612" y="35870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0" name="Shape 200"/>
          <p:cNvSpPr/>
          <p:nvPr/>
        </p:nvSpPr>
        <p:spPr>
          <a:xfrm>
            <a:off x="63547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1" name="Shape 201"/>
          <p:cNvSpPr/>
          <p:nvPr/>
        </p:nvSpPr>
        <p:spPr>
          <a:xfrm>
            <a:off x="87550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2" name="Shape 202"/>
          <p:cNvSpPr/>
          <p:nvPr/>
        </p:nvSpPr>
        <p:spPr>
          <a:xfrm>
            <a:off x="10355212" y="62159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3" name="Shape 203"/>
          <p:cNvSpPr/>
          <p:nvPr/>
        </p:nvSpPr>
        <p:spPr>
          <a:xfrm>
            <a:off x="11155312" y="18344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4" name="Shape 204"/>
          <p:cNvSpPr/>
          <p:nvPr/>
        </p:nvSpPr>
        <p:spPr>
          <a:xfrm>
            <a:off x="3154312" y="70922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  <p:sp>
        <p:nvSpPr>
          <p:cNvPr id="205" name="Shape 205"/>
          <p:cNvSpPr/>
          <p:nvPr/>
        </p:nvSpPr>
        <p:spPr>
          <a:xfrm>
            <a:off x="3154312" y="2710767"/>
            <a:ext cx="295376" cy="295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BDB45">
              <a:alpha val="71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600"/>
            </a:pP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