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 Jeremy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5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1583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SzPct val="100000"/>
              <a:defRPr sz="3000"/>
            </a:lvl1pPr>
            <a:lvl2pPr>
              <a:spcBef>
                <a:spcPts val="480"/>
              </a:spcBef>
              <a:buSzPct val="100000"/>
              <a:defRPr sz="2400"/>
            </a:lvl2pPr>
            <a:lvl3pPr>
              <a:spcBef>
                <a:spcPts val="480"/>
              </a:spcBef>
              <a:buSzPct val="100000"/>
              <a:defRPr sz="2400"/>
            </a:lvl3pPr>
            <a:lvl4pPr>
              <a:spcBef>
                <a:spcPts val="360"/>
              </a:spcBef>
              <a:buSzPct val="100000"/>
              <a:defRPr sz="1800"/>
            </a:lvl4pPr>
            <a:lvl5pPr>
              <a:spcBef>
                <a:spcPts val="360"/>
              </a:spcBef>
              <a:buSzPct val="100000"/>
              <a:defRPr sz="1800"/>
            </a:lvl5pPr>
            <a:lvl6pPr>
              <a:spcBef>
                <a:spcPts val="360"/>
              </a:spcBef>
              <a:buSzPct val="100000"/>
              <a:defRPr sz="1800"/>
            </a:lvl6pPr>
            <a:lvl7pPr>
              <a:spcBef>
                <a:spcPts val="360"/>
              </a:spcBef>
              <a:buSzPct val="100000"/>
              <a:defRPr sz="1800"/>
            </a:lvl7pPr>
            <a:lvl8pPr>
              <a:spcBef>
                <a:spcPts val="360"/>
              </a:spcBef>
              <a:buSzPct val="100000"/>
              <a:defRPr sz="1800"/>
            </a:lvl8pPr>
            <a:lvl9pPr>
              <a:spcBef>
                <a:spcPts val="36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xfrm>
            <a:off x="685800" y="1202342"/>
            <a:ext cx="7772400" cy="1159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3000">
                <a:latin typeface="Georgia"/>
                <a:ea typeface="Georgia"/>
                <a:cs typeface="Georgia"/>
                <a:sym typeface="Georgia"/>
              </a:rPr>
              <a:t>CS4221 Project</a:t>
            </a:r>
          </a:p>
          <a:p>
            <a:pPr>
              <a:spcBef>
                <a:spcPts val="0"/>
              </a:spcBef>
              <a:buNone/>
            </a:pPr>
            <a:r>
              <a:rPr lang="en" sz="3000">
                <a:latin typeface="Georgia"/>
                <a:ea typeface="Georgia"/>
                <a:cs typeface="Georgia"/>
                <a:sym typeface="Georgia"/>
              </a:rPr>
              <a:t>Relational Database Schema using Bernstein’s Algorithm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xfrm>
            <a:off x="685800" y="2840053"/>
            <a:ext cx="7772400" cy="78473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r" rtl="0">
              <a:spcBef>
                <a:spcPts val="0"/>
              </a:spcBef>
              <a:buNone/>
            </a:pPr>
            <a:r>
              <a:rPr lang="en" sz="2200" dirty="0">
                <a:latin typeface="Georgia"/>
                <a:ea typeface="Georgia"/>
                <a:cs typeface="Georgia"/>
                <a:sym typeface="Georgia"/>
              </a:rPr>
              <a:t>Group P01:</a:t>
            </a:r>
          </a:p>
          <a:p>
            <a:pPr lvl="0" algn="r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dirty="0">
                <a:solidFill>
                  <a:srgbClr val="666666"/>
                </a:solidFill>
                <a:latin typeface="Georgia"/>
                <a:ea typeface="Georgia"/>
                <a:cs typeface="Georgia"/>
                <a:sym typeface="Georgia"/>
              </a:rPr>
              <a:t>Tan Wei Liang Jeremy (A0097876A)</a:t>
            </a:r>
          </a:p>
          <a:p>
            <a:pPr lvl="0" algn="r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dirty="0">
                <a:solidFill>
                  <a:srgbClr val="666666"/>
                </a:solidFill>
                <a:latin typeface="Georgia"/>
                <a:ea typeface="Georgia"/>
                <a:cs typeface="Georgia"/>
                <a:sym typeface="Georgia"/>
              </a:rPr>
              <a:t>Melvin Lee Zhong Wei (A0097719L)</a:t>
            </a:r>
          </a:p>
          <a:p>
            <a:pPr lvl="0" algn="r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dirty="0">
                <a:solidFill>
                  <a:srgbClr val="666666"/>
                </a:solidFill>
                <a:latin typeface="Georgia"/>
                <a:ea typeface="Georgia"/>
                <a:cs typeface="Georgia"/>
                <a:sym typeface="Georgia"/>
              </a:rPr>
              <a:t>Shiwani Agarwal (A0105301E)</a:t>
            </a:r>
          </a:p>
          <a:p>
            <a:pPr lvl="0" algn="r" rtl="0">
              <a:spcBef>
                <a:spcPts val="0"/>
              </a:spcBef>
              <a:buClr>
                <a:schemeClr val="dk1"/>
              </a:buClr>
              <a:buSzPct val="50000"/>
              <a:buFont typeface="Arial"/>
              <a:buNone/>
            </a:pPr>
            <a:r>
              <a:rPr lang="en" sz="2200" dirty="0">
                <a:solidFill>
                  <a:srgbClr val="666666"/>
                </a:solidFill>
                <a:latin typeface="Georgia"/>
                <a:ea typeface="Georgia"/>
                <a:cs typeface="Georgia"/>
                <a:sym typeface="Georgia"/>
              </a:rPr>
              <a:t>Sherlyn Goh Shi Hui (A0100848J)</a:t>
            </a:r>
          </a:p>
          <a:p>
            <a:pPr algn="r" rtl="0">
              <a:spcBef>
                <a:spcPts val="0"/>
              </a:spcBef>
              <a:buNone/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  <a:p>
            <a:pPr>
              <a:spcBef>
                <a:spcPts val="0"/>
              </a:spcBef>
              <a:buNone/>
            </a:pPr>
            <a:endParaRPr dirty="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Shape 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70425" y="701117"/>
            <a:ext cx="3996075" cy="3741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4975" y="1000800"/>
            <a:ext cx="5514975" cy="366712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1670900" y="49153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Questions and Answers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Shape 1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4437" y="1169975"/>
            <a:ext cx="7075123" cy="280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Content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Georgia"/>
              <a:buAutoNum type="arabicPeriod"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Introduction of features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Georgia"/>
              <a:buAutoNum type="arabicPeriod"/>
            </a:pP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Implementations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Georgia"/>
              <a:buAutoNum type="arabicPeriod"/>
            </a:pPr>
            <a:r>
              <a:rPr lang="en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Strength and weakness of our application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Georgia"/>
              <a:buAutoNum type="arabicPeriod"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Demo</a:t>
            </a:r>
          </a:p>
          <a:p>
            <a:pPr marL="457200" lvl="0" indent="-4191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Georgia"/>
              <a:buAutoNum type="arabicPeriod"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Conclusion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800"/>
              <a:t>Introduction of features</a:t>
            </a:r>
          </a:p>
        </p:txBody>
      </p:sp>
      <p:pic>
        <p:nvPicPr>
          <p:cNvPr id="43" name="Shape 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80650" y="1014775"/>
            <a:ext cx="5133575" cy="3850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2800">
                <a:latin typeface="Georgia"/>
                <a:ea typeface="Georgia"/>
                <a:cs typeface="Georgia"/>
                <a:sym typeface="Georgia"/>
              </a:rPr>
              <a:t>Implementations</a:t>
            </a:r>
          </a:p>
        </p:txBody>
      </p:sp>
      <p:pic>
        <p:nvPicPr>
          <p:cNvPr id="49" name="Shape 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48228" y="1102600"/>
            <a:ext cx="6094949" cy="348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>
                <a:latin typeface="Georgia"/>
                <a:ea typeface="Georgia"/>
                <a:cs typeface="Georgia"/>
                <a:sym typeface="Georgia"/>
              </a:rPr>
              <a:t>3</a:t>
            </a:r>
            <a:r>
              <a:rPr lang="en" sz="2700">
                <a:latin typeface="Georgia"/>
                <a:ea typeface="Georgia"/>
                <a:cs typeface="Georgia"/>
                <a:sym typeface="Georgia"/>
              </a:rPr>
              <a:t>NF Conversion using Bernstein’s Algorithm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/>
              <a:t>Eliminate extraneous attribute</a:t>
            </a:r>
          </a:p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/>
              <a:t>Covering</a:t>
            </a:r>
          </a:p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/>
              <a:t>Partition</a:t>
            </a:r>
          </a:p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/>
              <a:t>Merge equivalent keys</a:t>
            </a:r>
          </a:p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/>
              <a:t>Eliminate transitive dependencies</a:t>
            </a:r>
          </a:p>
          <a:p>
            <a:pPr marL="457200" lvl="0" indent="-4191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/>
              <a:t>Construct relations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129275"/>
            <a:ext cx="84924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7350" rtl="0">
              <a:spcBef>
                <a:spcPts val="0"/>
              </a:spcBef>
              <a:buClr>
                <a:srgbClr val="000000"/>
              </a:buClr>
              <a:buSzPct val="100000"/>
              <a:buFont typeface="Georgia"/>
              <a:buAutoNum type="arabicPeriod"/>
            </a:pPr>
            <a:r>
              <a:rPr lang="en" sz="2500">
                <a:latin typeface="Georgia"/>
                <a:ea typeface="Georgia"/>
                <a:cs typeface="Georgia"/>
                <a:sym typeface="Georgia"/>
              </a:rPr>
              <a:t>Bernstein’s Algorithm does not guarantee reconstructibility (or losslessness)</a:t>
            </a:r>
          </a:p>
          <a:p>
            <a:pPr lvl="0" rtl="0">
              <a:spcBef>
                <a:spcPts val="0"/>
              </a:spcBef>
              <a:buNone/>
            </a:pPr>
            <a:endParaRPr sz="2500">
              <a:latin typeface="Georgia"/>
              <a:ea typeface="Georgia"/>
              <a:cs typeface="Georgia"/>
              <a:sym typeface="Georgia"/>
            </a:endParaRPr>
          </a:p>
          <a:p>
            <a:pPr marL="457200" lvl="0" indent="-387350">
              <a:spcBef>
                <a:spcPts val="0"/>
              </a:spcBef>
              <a:buClr>
                <a:srgbClr val="000000"/>
              </a:buClr>
              <a:buSzPct val="100000"/>
              <a:buFont typeface="Georgia"/>
              <a:buAutoNum type="arabicPeriod"/>
            </a:pPr>
            <a:r>
              <a:rPr lang="en" sz="2500">
                <a:latin typeface="Georgia"/>
                <a:ea typeface="Georgia"/>
                <a:cs typeface="Georgia"/>
                <a:sym typeface="Georgia"/>
              </a:rPr>
              <a:t>Bernstein’s Algorithm does not find all the keys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500">
                <a:latin typeface="Georgia"/>
                <a:ea typeface="Georgia"/>
                <a:cs typeface="Georgia"/>
                <a:sym typeface="Georgia"/>
              </a:rPr>
              <a:t>Shortcomings of Bernstein’s Algorithm removed</a:t>
            </a:r>
          </a:p>
        </p:txBody>
      </p:sp>
      <p:cxnSp>
        <p:nvCxnSpPr>
          <p:cNvPr id="62" name="Shape 62"/>
          <p:cNvCxnSpPr/>
          <p:nvPr/>
        </p:nvCxnSpPr>
        <p:spPr>
          <a:xfrm>
            <a:off x="981100" y="1482075"/>
            <a:ext cx="5842199" cy="459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3" name="Shape 63"/>
          <p:cNvCxnSpPr/>
          <p:nvPr/>
        </p:nvCxnSpPr>
        <p:spPr>
          <a:xfrm>
            <a:off x="981100" y="1863075"/>
            <a:ext cx="4870199" cy="19199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cxnSp>
        <p:nvCxnSpPr>
          <p:cNvPr id="64" name="Shape 64"/>
          <p:cNvCxnSpPr/>
          <p:nvPr/>
        </p:nvCxnSpPr>
        <p:spPr>
          <a:xfrm>
            <a:off x="971600" y="2571750"/>
            <a:ext cx="6561000" cy="138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type="none" w="lg" len="lg"/>
            <a:tailEnd type="none" w="lg" len="lg"/>
          </a:ln>
        </p:spPr>
      </p:cxnSp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3174164">
            <a:off x="6817489" y="2864703"/>
            <a:ext cx="2280221" cy="9690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000">
                <a:latin typeface="Georgia"/>
                <a:ea typeface="Georgia"/>
                <a:cs typeface="Georgia"/>
                <a:sym typeface="Georgia"/>
              </a:rPr>
              <a:t>Compute Closure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816175" y="149930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46666"/>
              <a:buFont typeface="Arial"/>
              <a:buAutoNum type="arabicPeriod"/>
            </a:pPr>
            <a:r>
              <a:rPr lang="en"/>
              <a:t>Reflexivity </a:t>
            </a:r>
            <a:br>
              <a:rPr lang="en"/>
            </a:br>
            <a:endParaRPr lang="en"/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46666"/>
              <a:buFont typeface="Arial"/>
              <a:buAutoNum type="arabicPeriod"/>
            </a:pPr>
            <a:r>
              <a:rPr lang="en"/>
              <a:t>Augmentation</a:t>
            </a:r>
            <a:br>
              <a:rPr lang="en"/>
            </a:br>
            <a:endParaRPr lang="en"/>
          </a:p>
          <a:p>
            <a:pPr marL="457200" lvl="0" indent="-317500" rtl="0">
              <a:spcBef>
                <a:spcPts val="0"/>
              </a:spcBef>
              <a:buClr>
                <a:srgbClr val="000000"/>
              </a:buClr>
              <a:buSzPct val="46666"/>
              <a:buFont typeface="Arial"/>
              <a:buAutoNum type="arabicPeriod"/>
            </a:pPr>
            <a:r>
              <a:rPr lang="en"/>
              <a:t>Transitivity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 txBox="1"/>
          <p:nvPr/>
        </p:nvSpPr>
        <p:spPr>
          <a:xfrm>
            <a:off x="816175" y="1143650"/>
            <a:ext cx="6142499" cy="418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800"/>
              <a:t>Using Armstrong axioms</a:t>
            </a:r>
          </a:p>
        </p:txBody>
      </p:sp>
      <p:pic>
        <p:nvPicPr>
          <p:cNvPr id="73" name="Shape 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1825" y="2041775"/>
            <a:ext cx="2943275" cy="492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Shape 7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77500" y="2964175"/>
            <a:ext cx="4872225" cy="545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Shape 7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77500" y="3939200"/>
            <a:ext cx="5081175" cy="545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000">
                <a:latin typeface="Georgia"/>
                <a:ea typeface="Georgia"/>
                <a:cs typeface="Georgia"/>
                <a:sym typeface="Georgia"/>
              </a:rPr>
              <a:t>Normal Form Tester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>
                <a:solidFill>
                  <a:schemeClr val="dk1"/>
                </a:solidFill>
              </a:rPr>
              <a:t>1st  Normal Form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>
                <a:solidFill>
                  <a:schemeClr val="dk1"/>
                </a:solidFill>
              </a:rPr>
              <a:t>2nd Normal Form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>
                <a:solidFill>
                  <a:schemeClr val="dk1"/>
                </a:solidFill>
              </a:rPr>
              <a:t>3rd  Normal Form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n">
                <a:solidFill>
                  <a:schemeClr val="dk1"/>
                </a:solidFill>
              </a:rPr>
              <a:t>Boyce-Codd Normal Form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387105">
            <a:off x="5796675" y="1449374"/>
            <a:ext cx="3002426" cy="3002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latin typeface="Georgia"/>
                <a:ea typeface="Georgia"/>
                <a:cs typeface="Georgia"/>
                <a:sym typeface="Georgia"/>
              </a:rPr>
              <a:t>Strength &amp; Weakness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2300700" y="1126375"/>
            <a:ext cx="6243599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endParaRPr sz="2000" u="sng">
              <a:latin typeface="Georgia"/>
              <a:ea typeface="Georgia"/>
              <a:cs typeface="Georgia"/>
              <a:sym typeface="Georgia"/>
            </a:endParaRPr>
          </a:p>
          <a:p>
            <a:pPr rtl="0">
              <a:spcBef>
                <a:spcPts val="0"/>
              </a:spcBef>
              <a:buNone/>
            </a:pPr>
            <a:r>
              <a:rPr lang="en" sz="2000" u="sng">
                <a:latin typeface="Georgia"/>
                <a:ea typeface="Georgia"/>
                <a:cs typeface="Georgia"/>
                <a:sym typeface="Georgia"/>
              </a:rPr>
              <a:t>Strength: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000">
                <a:latin typeface="Georgia"/>
                <a:ea typeface="Georgia"/>
                <a:cs typeface="Georgia"/>
                <a:sym typeface="Georgia"/>
              </a:rPr>
              <a:t>Good interface for input and editing FDs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000">
                <a:latin typeface="Georgia"/>
                <a:ea typeface="Georgia"/>
                <a:cs typeface="Georgia"/>
                <a:sym typeface="Georgia"/>
              </a:rPr>
              <a:t>Clear explanation </a:t>
            </a:r>
          </a:p>
          <a:p>
            <a:pPr rtl="0">
              <a:spcBef>
                <a:spcPts val="0"/>
              </a:spcBef>
              <a:buNone/>
            </a:pPr>
            <a:endParaRPr sz="2000">
              <a:latin typeface="Georgia"/>
              <a:ea typeface="Georgia"/>
              <a:cs typeface="Georgia"/>
              <a:sym typeface="Georgia"/>
            </a:endParaRPr>
          </a:p>
          <a:p>
            <a:pPr rtl="0">
              <a:spcBef>
                <a:spcPts val="0"/>
              </a:spcBef>
              <a:buNone/>
            </a:pPr>
            <a:endParaRPr sz="2000">
              <a:latin typeface="Georgia"/>
              <a:ea typeface="Georgia"/>
              <a:cs typeface="Georgia"/>
              <a:sym typeface="Georgia"/>
            </a:endParaRPr>
          </a:p>
          <a:p>
            <a:pPr rtl="0">
              <a:spcBef>
                <a:spcPts val="0"/>
              </a:spcBef>
              <a:buNone/>
            </a:pPr>
            <a:r>
              <a:rPr lang="en" sz="2000" u="sng">
                <a:latin typeface="Georgia"/>
                <a:ea typeface="Georgia"/>
                <a:cs typeface="Georgia"/>
                <a:sym typeface="Georgia"/>
              </a:rPr>
              <a:t>Weakness:</a:t>
            </a:r>
          </a:p>
          <a:p>
            <a:pPr marL="457200" lvl="0" indent="-3556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" sz="2000">
                <a:latin typeface="Georgia"/>
                <a:ea typeface="Georgia"/>
                <a:cs typeface="Georgia"/>
                <a:sym typeface="Georgia"/>
              </a:rPr>
              <a:t>Not all of the Bernstein’s Algorithm’s shortcomings are removed</a:t>
            </a:r>
          </a:p>
          <a:p>
            <a:pPr lvl="0" rtl="0">
              <a:spcBef>
                <a:spcPts val="0"/>
              </a:spcBef>
              <a:buNone/>
            </a:pPr>
            <a:endParaRPr sz="2000"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89" name="Shape 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12" y="1294249"/>
            <a:ext cx="1545349" cy="1556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Shape 9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3395" y="3064375"/>
            <a:ext cx="1600174" cy="171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144</Words>
  <Application>Microsoft Office PowerPoint</Application>
  <PresentationFormat>On-screen Show (16:9)</PresentationFormat>
  <Paragraphs>46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light-gradient</vt:lpstr>
      <vt:lpstr>CS4221 Project Relational Database Schema using Bernstein’s Algorithm</vt:lpstr>
      <vt:lpstr>Content</vt:lpstr>
      <vt:lpstr>Introduction of features</vt:lpstr>
      <vt:lpstr>Implementations</vt:lpstr>
      <vt:lpstr>3NF Conversion using Bernstein’s Algorithm</vt:lpstr>
      <vt:lpstr>Shortcomings of Bernstein’s Algorithm removed</vt:lpstr>
      <vt:lpstr>Compute Closure</vt:lpstr>
      <vt:lpstr>Normal Form Tester</vt:lpstr>
      <vt:lpstr>Strength &amp; Weakness</vt:lpstr>
      <vt:lpstr>Slide 10</vt:lpstr>
      <vt:lpstr>Questions and Answers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CS4221 Project Relational Database Schema using Bernstein’s Algorithm</dc:title>
  <cp:lastModifiedBy>Sherlyn Goh</cp:lastModifiedBy>
  <cp:revision>2</cp:revision>
  <dcterms:modified xsi:type="dcterms:W3CDTF">2015-03-25T20:35:48Z</dcterms:modified>
</cp:coreProperties>
</file>