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3" r:id="rId3"/>
    <p:sldId id="260" r:id="rId4"/>
    <p:sldId id="258" r:id="rId5"/>
    <p:sldId id="259" r:id="rId6"/>
    <p:sldId id="266" r:id="rId7"/>
    <p:sldId id="265" r:id="rId8"/>
    <p:sldId id="262" r:id="rId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2"/>
    <p:restoredTop sz="96240"/>
  </p:normalViewPr>
  <p:slideViewPr>
    <p:cSldViewPr snapToGrid="0" snapToObjects="1">
      <p:cViewPr>
        <p:scale>
          <a:sx n="62" d="100"/>
          <a:sy n="62" d="100"/>
        </p:scale>
        <p:origin x="-96" y="-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32F9E-9DD6-49F4-A8D8-8B96BB873C8A}" type="datetimeFigureOut">
              <a:rPr lang="en-US" smtClean="0"/>
              <a:t>3/27/2015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D4171-2D19-46F8-B465-672890EC1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593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B60536-E4F6-7542-A8BA-A36A2D7FA84B}" type="datetimeFigureOut">
              <a:rPr lang="en-US" smtClean="0"/>
              <a:t>3/27/2015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8F6CCD-B33D-B24D-A7EC-D6C122EEC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99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3/27/2015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3/27/2015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3/27/2015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3/27/2015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3/27/2015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3/27/2015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3/27/2015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3/27/2015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3/27/2015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3/27/2015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accent3"/>
          </a:solid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3/27/2015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3/27/2015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 Implementation of Bernstein’s Algorithm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4400" b="1" dirty="0" smtClean="0"/>
              <a:t>P02</a:t>
            </a:r>
          </a:p>
          <a:p>
            <a:r>
              <a:rPr lang="en-US" sz="4400" b="1" dirty="0" smtClean="0"/>
              <a:t>Han </a:t>
            </a:r>
            <a:r>
              <a:rPr lang="en-US" sz="4400" b="1" dirty="0" err="1" smtClean="0"/>
              <a:t>Zijian</a:t>
            </a:r>
            <a:endParaRPr lang="en-US" sz="4400" b="1" dirty="0" smtClean="0"/>
          </a:p>
          <a:p>
            <a:r>
              <a:rPr lang="en-US" sz="4400" b="1" dirty="0" smtClean="0"/>
              <a:t>Liu </a:t>
            </a:r>
            <a:r>
              <a:rPr lang="en-US" sz="4400" b="1" dirty="0" err="1" smtClean="0"/>
              <a:t>yanan</a:t>
            </a:r>
            <a:endParaRPr lang="en-US" sz="4400" b="1" dirty="0" smtClean="0"/>
          </a:p>
          <a:p>
            <a:r>
              <a:rPr lang="en-US" sz="4400" b="1" dirty="0" smtClean="0"/>
              <a:t>Xia </a:t>
            </a:r>
            <a:r>
              <a:rPr lang="en-US" sz="4400" b="1" dirty="0" err="1" smtClean="0"/>
              <a:t>lu</a:t>
            </a:r>
            <a:endParaRPr lang="en-US" sz="4400" b="1" dirty="0" smtClean="0"/>
          </a:p>
          <a:p>
            <a:r>
              <a:rPr lang="en-US" sz="4400" b="1" dirty="0" smtClean="0"/>
              <a:t>Zhou </a:t>
            </a:r>
            <a:r>
              <a:rPr lang="en-US" sz="4400" b="1" dirty="0" err="1" smtClean="0"/>
              <a:t>shaowen</a:t>
            </a:r>
            <a:endParaRPr lang="en-US" sz="44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34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1. Implement Bernstein's Algorithms</a:t>
            </a:r>
          </a:p>
          <a:p>
            <a:r>
              <a:rPr lang="en-US" sz="2400" dirty="0" smtClean="0"/>
              <a:t>2. Resolve shortcomings </a:t>
            </a:r>
          </a:p>
          <a:p>
            <a:r>
              <a:rPr lang="en-US" sz="2400" dirty="0" smtClean="0"/>
              <a:t>3. Implement an interactive graphic user </a:t>
            </a:r>
            <a:r>
              <a:rPr lang="en-US" sz="2400" dirty="0"/>
              <a:t>i</a:t>
            </a:r>
            <a:r>
              <a:rPr lang="en-US" sz="2400" dirty="0" smtClean="0"/>
              <a:t>nterface</a:t>
            </a:r>
          </a:p>
          <a:p>
            <a:r>
              <a:rPr lang="en-US" sz="2400" dirty="0" smtClean="0"/>
              <a:t>4. Find closure of attributes</a:t>
            </a:r>
          </a:p>
          <a:p>
            <a:r>
              <a:rPr lang="en-US" sz="2400" dirty="0" smtClean="0"/>
              <a:t>5. Check normal forms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51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73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1.Remove extraneous attributes</a:t>
            </a:r>
          </a:p>
          <a:p>
            <a:r>
              <a:rPr lang="en-US" sz="2400" dirty="0" smtClean="0"/>
              <a:t>2.Find </a:t>
            </a:r>
            <a:r>
              <a:rPr lang="en-US" sz="2400" dirty="0"/>
              <a:t>c</a:t>
            </a:r>
            <a:r>
              <a:rPr lang="en-US" sz="2400" dirty="0" smtClean="0"/>
              <a:t>overing</a:t>
            </a:r>
          </a:p>
          <a:p>
            <a:r>
              <a:rPr lang="en-US" sz="2400" dirty="0" smtClean="0"/>
              <a:t>3.Partition</a:t>
            </a:r>
          </a:p>
          <a:p>
            <a:r>
              <a:rPr lang="en-US" sz="2400" dirty="0" smtClean="0"/>
              <a:t>4.Merge groups</a:t>
            </a:r>
          </a:p>
          <a:p>
            <a:r>
              <a:rPr lang="en-US" sz="2400" dirty="0" smtClean="0"/>
              <a:t>5.Remove transitive </a:t>
            </a:r>
            <a:r>
              <a:rPr lang="en-US" sz="2400" dirty="0"/>
              <a:t>f</a:t>
            </a:r>
            <a:r>
              <a:rPr lang="en-US" sz="2400" dirty="0" smtClean="0"/>
              <a:t>unctional </a:t>
            </a:r>
            <a:r>
              <a:rPr lang="en-US" sz="2400" dirty="0"/>
              <a:t>d</a:t>
            </a:r>
            <a:r>
              <a:rPr lang="en-US" sz="2400" dirty="0" smtClean="0"/>
              <a:t>ependencies</a:t>
            </a:r>
          </a:p>
          <a:p>
            <a:r>
              <a:rPr lang="en-US" sz="2400" dirty="0" smtClean="0"/>
              <a:t>6.Construct relations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99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Shortcomings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smtClean="0"/>
              <a:t>1. Does not guarantee </a:t>
            </a:r>
            <a:r>
              <a:rPr lang="en-US" sz="2400" dirty="0" err="1"/>
              <a:t>l</a:t>
            </a:r>
            <a:r>
              <a:rPr lang="en-US" sz="2400" dirty="0" err="1" smtClean="0"/>
              <a:t>osslessness</a:t>
            </a:r>
            <a:r>
              <a:rPr lang="en-US" sz="2400" dirty="0" smtClean="0"/>
              <a:t> 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Our solution:</a:t>
            </a:r>
          </a:p>
          <a:p>
            <a:pPr lvl="2">
              <a:lnSpc>
                <a:spcPct val="150000"/>
              </a:lnSpc>
            </a:pPr>
            <a:r>
              <a:rPr lang="en-US" sz="1600" dirty="0"/>
              <a:t>F</a:t>
            </a:r>
            <a:r>
              <a:rPr lang="en-US" sz="1600" dirty="0" smtClean="0"/>
              <a:t>ind missing attributes</a:t>
            </a:r>
          </a:p>
          <a:p>
            <a:pPr lvl="2">
              <a:lnSpc>
                <a:spcPct val="150000"/>
              </a:lnSpc>
            </a:pPr>
            <a:r>
              <a:rPr lang="en-US" sz="1600" dirty="0"/>
              <a:t>C</a:t>
            </a:r>
            <a:r>
              <a:rPr lang="en-US" sz="1600" dirty="0" smtClean="0"/>
              <a:t>onstruct a new relation using one key and all missing attributes</a:t>
            </a:r>
          </a:p>
        </p:txBody>
      </p:sp>
    </p:spTree>
    <p:extLst>
      <p:ext uri="{BB962C8B-B14F-4D97-AF65-F5344CB8AC3E}">
        <p14:creationId xmlns:p14="http://schemas.microsoft.com/office/powerpoint/2010/main" val="15578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Shortcomings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smtClean="0"/>
              <a:t>2. Does not find all the keys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Our solution:</a:t>
            </a:r>
          </a:p>
          <a:p>
            <a:pPr lvl="2">
              <a:lnSpc>
                <a:spcPct val="150000"/>
              </a:lnSpc>
            </a:pPr>
            <a:r>
              <a:rPr lang="en-US" sz="1600" dirty="0"/>
              <a:t>F</a:t>
            </a:r>
            <a:r>
              <a:rPr lang="en-US" sz="1600" dirty="0" smtClean="0"/>
              <a:t>ind </a:t>
            </a:r>
            <a:r>
              <a:rPr lang="en-US" sz="1600" dirty="0"/>
              <a:t>all </a:t>
            </a:r>
            <a:r>
              <a:rPr lang="en-US" sz="1600" dirty="0" smtClean="0"/>
              <a:t>super keys</a:t>
            </a:r>
            <a:r>
              <a:rPr lang="zh-Hans" altLang="en-US" sz="1600" dirty="0" smtClean="0"/>
              <a:t> </a:t>
            </a:r>
            <a:r>
              <a:rPr lang="en-US" altLang="zh-Hans" sz="1600" dirty="0" smtClean="0"/>
              <a:t>in</a:t>
            </a:r>
            <a:r>
              <a:rPr lang="zh-Hans" altLang="en-US" sz="1600" dirty="0" smtClean="0"/>
              <a:t> </a:t>
            </a:r>
            <a:r>
              <a:rPr lang="en-US" altLang="zh-Hans" sz="1600" dirty="0" smtClean="0"/>
              <a:t>each</a:t>
            </a:r>
            <a:r>
              <a:rPr lang="zh-Hans" altLang="en-US" sz="1600" dirty="0" smtClean="0"/>
              <a:t> </a:t>
            </a:r>
            <a:r>
              <a:rPr lang="en-US" altLang="zh-Hans" sz="1600" dirty="0" smtClean="0"/>
              <a:t>relations</a:t>
            </a:r>
            <a:endParaRPr lang="en-US" altLang="zh-Hans" sz="1600" dirty="0"/>
          </a:p>
          <a:p>
            <a:pPr lvl="2">
              <a:lnSpc>
                <a:spcPct val="150000"/>
              </a:lnSpc>
            </a:pPr>
            <a:r>
              <a:rPr lang="en-US" sz="1600" dirty="0"/>
              <a:t>R</a:t>
            </a:r>
            <a:r>
              <a:rPr lang="en-US" sz="1600" dirty="0" smtClean="0"/>
              <a:t>emove</a:t>
            </a:r>
            <a:r>
              <a:rPr lang="zh-Hans" altLang="en-US" sz="1600" dirty="0" smtClean="0"/>
              <a:t> </a:t>
            </a:r>
            <a:r>
              <a:rPr lang="en-US" altLang="zh-Hans" sz="1600" dirty="0" smtClean="0"/>
              <a:t>the</a:t>
            </a:r>
            <a:r>
              <a:rPr lang="zh-Hans" altLang="en-US" sz="1600" dirty="0" smtClean="0"/>
              <a:t> </a:t>
            </a:r>
            <a:r>
              <a:rPr lang="en-US" altLang="zh-Hans" sz="1600" dirty="0" smtClean="0"/>
              <a:t>keys</a:t>
            </a:r>
            <a:r>
              <a:rPr lang="zh-Hans" altLang="en-US" sz="1600" dirty="0" smtClean="0"/>
              <a:t> </a:t>
            </a:r>
            <a:r>
              <a:rPr lang="en-US" altLang="zh-Hans" sz="1600" dirty="0" smtClean="0"/>
              <a:t>which</a:t>
            </a:r>
            <a:r>
              <a:rPr lang="zh-Hans" altLang="en-US" sz="1600" dirty="0" smtClean="0"/>
              <a:t> </a:t>
            </a:r>
            <a:r>
              <a:rPr lang="en-US" altLang="zh-Hans" sz="1600" dirty="0" smtClean="0"/>
              <a:t>are</a:t>
            </a:r>
            <a:r>
              <a:rPr lang="zh-Hans" altLang="en-US" sz="1600" dirty="0" smtClean="0"/>
              <a:t> </a:t>
            </a:r>
            <a:r>
              <a:rPr lang="en-US" altLang="zh-Hans" sz="1600" dirty="0" smtClean="0"/>
              <a:t>not</a:t>
            </a:r>
            <a:r>
              <a:rPr lang="zh-Hans" altLang="en-US" sz="1600" dirty="0" smtClean="0"/>
              <a:t> </a:t>
            </a:r>
            <a:r>
              <a:rPr lang="en-US" altLang="zh-Hans" sz="1600" dirty="0" smtClean="0"/>
              <a:t>candidate</a:t>
            </a:r>
            <a:r>
              <a:rPr lang="zh-Hans" altLang="en-US" sz="1600" dirty="0" smtClean="0"/>
              <a:t> </a:t>
            </a:r>
            <a:r>
              <a:rPr lang="en-US" altLang="zh-Hans" sz="1600" dirty="0" smtClean="0"/>
              <a:t>keys</a:t>
            </a:r>
            <a:endParaRPr lang="en-US" sz="1600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0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Shortcomings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smtClean="0"/>
              <a:t>3. Does not remove all superfluous attributes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An attribute is superfluous if and only if</a:t>
            </a:r>
            <a:r>
              <a:rPr lang="en-US" sz="2000" dirty="0"/>
              <a:t> </a:t>
            </a:r>
            <a:r>
              <a:rPr lang="en-US" sz="2000" dirty="0" smtClean="0"/>
              <a:t>its removal does not alter covering and </a:t>
            </a:r>
            <a:r>
              <a:rPr lang="en-US" sz="2000" dirty="0" err="1" smtClean="0"/>
              <a:t>reconstructibility</a:t>
            </a:r>
            <a:endParaRPr lang="en-US" sz="2000" dirty="0" smtClean="0"/>
          </a:p>
          <a:p>
            <a:pPr lvl="2">
              <a:lnSpc>
                <a:spcPct val="150000"/>
              </a:lnSpc>
            </a:pPr>
            <a:r>
              <a:rPr lang="en-US" sz="1600" dirty="0" err="1" smtClean="0"/>
              <a:t>Reconstructible</a:t>
            </a:r>
            <a:endParaRPr lang="en-US" sz="1600" dirty="0" smtClean="0"/>
          </a:p>
          <a:p>
            <a:pPr lvl="2">
              <a:lnSpc>
                <a:spcPct val="150000"/>
              </a:lnSpc>
            </a:pPr>
            <a:r>
              <a:rPr lang="en-US" sz="1600" dirty="0" smtClean="0"/>
              <a:t>Non-essential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Our solution: Ling, </a:t>
            </a:r>
            <a:r>
              <a:rPr lang="en-US" sz="2000" dirty="0" err="1" smtClean="0"/>
              <a:t>Tompa</a:t>
            </a:r>
            <a:r>
              <a:rPr lang="en-US" sz="2000" dirty="0" smtClean="0"/>
              <a:t> and Kameda’s method</a:t>
            </a:r>
          </a:p>
        </p:txBody>
      </p:sp>
    </p:spTree>
    <p:extLst>
      <p:ext uri="{BB962C8B-B14F-4D97-AF65-F5344CB8AC3E}">
        <p14:creationId xmlns:p14="http://schemas.microsoft.com/office/powerpoint/2010/main" val="135366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Q&amp;A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8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108</TotalTime>
  <Words>147</Words>
  <Application>Microsoft Office PowerPoint</Application>
  <PresentationFormat>Custom</PresentationFormat>
  <Paragraphs>37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Retrospect</vt:lpstr>
      <vt:lpstr>An Implementation of Bernstein’s Algorithm</vt:lpstr>
      <vt:lpstr>Overview</vt:lpstr>
      <vt:lpstr>Demo</vt:lpstr>
      <vt:lpstr>Algorithm</vt:lpstr>
      <vt:lpstr>Shortcomings</vt:lpstr>
      <vt:lpstr>Shortcomings</vt:lpstr>
      <vt:lpstr>Shortcomings</vt:lpstr>
      <vt:lpstr>Q&amp;A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implementation of Bernstein’s Algorithm</dc:title>
  <dc:creator>Lu Xia</dc:creator>
  <cp:lastModifiedBy>Ling Tok Wang</cp:lastModifiedBy>
  <cp:revision>14</cp:revision>
  <cp:lastPrinted>2015-03-27T02:29:27Z</cp:lastPrinted>
  <dcterms:created xsi:type="dcterms:W3CDTF">2015-03-26T04:26:46Z</dcterms:created>
  <dcterms:modified xsi:type="dcterms:W3CDTF">2015-03-27T02:30:31Z</dcterms:modified>
</cp:coreProperties>
</file>