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</p:sldIdLst>
  <p:sldSz cx="9144000" cy="5143500" type="screen16x9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125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0876-BF15-428B-904F-EE9CE65A83A6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17BCF-53AD-44EC-99F7-B1D3B11CC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4720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72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840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092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46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97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16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97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4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03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42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68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62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9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9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45355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554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2039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20122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650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9654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246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0843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47575" y="2347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858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22761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056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72620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692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4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605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345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725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437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Database Schema Designer and Tester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CS4221 P04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en" dirty="0" smtClean="0"/>
              <a:t>For </a:t>
            </a:r>
            <a:r>
              <a:rPr lang="en" dirty="0"/>
              <a:t>each relation constructed in step 1, we check all the </a:t>
            </a:r>
            <a:r>
              <a:rPr lang="en" dirty="0" smtClean="0"/>
              <a:t>attributes</a:t>
            </a:r>
            <a:endParaRPr lang="en" dirty="0"/>
          </a:p>
          <a:p>
            <a:pPr>
              <a:buClrTx/>
              <a:buSzPct val="100000"/>
            </a:pPr>
            <a:r>
              <a:rPr lang="en" dirty="0" smtClean="0"/>
              <a:t>Build </a:t>
            </a:r>
            <a:r>
              <a:rPr lang="en" dirty="0"/>
              <a:t>a for loop, for each attribute, we use setExclude function to construct a set contains all the synthesized keys that does not contain this </a:t>
            </a:r>
            <a:r>
              <a:rPr lang="en" dirty="0" smtClean="0"/>
              <a:t>attribute</a:t>
            </a:r>
            <a:endParaRPr lang="en" dirty="0"/>
          </a:p>
          <a:p>
            <a:pPr>
              <a:buClrTx/>
              <a:buSzPct val="100000"/>
            </a:pPr>
            <a:r>
              <a:rPr lang="en" dirty="0" smtClean="0"/>
              <a:t>If </a:t>
            </a:r>
            <a:r>
              <a:rPr lang="en" dirty="0"/>
              <a:t>the  set is empty or all keys in the set imply the attribute, the attribute is </a:t>
            </a:r>
            <a:r>
              <a:rPr lang="en" dirty="0" smtClean="0"/>
              <a:t>non-superfluous</a:t>
            </a:r>
            <a:endParaRPr lang="en" dirty="0"/>
          </a:p>
          <a:p>
            <a:pPr>
              <a:buClrTx/>
              <a:buSzPct val="100000"/>
            </a:pPr>
            <a:r>
              <a:rPr lang="en" dirty="0" smtClean="0"/>
              <a:t>For </a:t>
            </a:r>
            <a:r>
              <a:rPr lang="en" dirty="0"/>
              <a:t>each keys in original key set not in constructed key set, we check non- </a:t>
            </a:r>
            <a:r>
              <a:rPr lang="en" dirty="0" smtClean="0"/>
              <a:t>essentiality</a:t>
            </a:r>
            <a:endParaRPr lang="en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LTK - Superfluous Attribute Detection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removeExtraneousAttrs();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findCovering();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partition();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mergeEquivalentKeys();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eliminateTransitiveDependencies();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generateTables();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Bernstein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removeExtraneousAttrs();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findCovering();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partition();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mergeEquivalentKeys();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eliminateTransitiveDependencies();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generateTables();</a:t>
            </a:r>
          </a:p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FF0000"/>
                </a:solidFill>
              </a:rPr>
              <a:t>addBackLostAttrs();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Bernstein variation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is2NF(attrs, fds)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is3NF(attrs, fds)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isBCNF(attrs, fds)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 smtClean="0"/>
              <a:t>isAttrLossless(tables</a:t>
            </a:r>
            <a:r>
              <a:rPr lang="en" dirty="0"/>
              <a:t>, fds, allAttrs)</a:t>
            </a:r>
          </a:p>
          <a:p>
            <a:pPr marL="457200" lvl="0" indent="-3556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isDependencyPreserving(tables, fds)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Norm form tester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tinrealestategroup.com/wp-content/uploads/2014/01/Q-and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98" y="770561"/>
            <a:ext cx="3337639" cy="2944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0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564225" y="1555900"/>
            <a:ext cx="7859099" cy="141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 b="1" dirty="0">
                <a:latin typeface="Tahoma"/>
                <a:ea typeface="Tahoma"/>
                <a:cs typeface="Tahoma"/>
                <a:sym typeface="Tahoma"/>
              </a:rPr>
              <a:t>A web application</a:t>
            </a:r>
          </a:p>
          <a:p>
            <a:pPr algn="ctr">
              <a:spcBef>
                <a:spcPts val="0"/>
              </a:spcBef>
              <a:buNone/>
            </a:pPr>
            <a:r>
              <a:rPr lang="en" sz="3600" dirty="0">
                <a:latin typeface="Tahoma"/>
                <a:ea typeface="Tahoma"/>
                <a:cs typeface="Tahoma"/>
                <a:sym typeface="Tahoma"/>
              </a:rPr>
              <a:t>that is able to do two things: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Schema Generator</a:t>
            </a:r>
            <a:endParaRPr lang="en" dirty="0"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855" t="9731" r="777" b="2518"/>
          <a:stretch/>
        </p:blipFill>
        <p:spPr>
          <a:xfrm>
            <a:off x="530088" y="1250222"/>
            <a:ext cx="8089132" cy="3122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Schema Tester</a:t>
            </a:r>
            <a:endParaRPr lang="en" dirty="0"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l="1730" t="12649" r="1595" b="3689"/>
          <a:stretch/>
        </p:blipFill>
        <p:spPr>
          <a:xfrm>
            <a:off x="522736" y="1250073"/>
            <a:ext cx="8100946" cy="309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BCNF decomposition</a:t>
            </a: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LTK algorithm</a:t>
            </a: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Bernstein algorithm</a:t>
            </a: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Bernstein algorithm with variation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4500" lvl="0" indent="-342900" rtl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First step is to search for every functional dependency that violates BCNF. When we obtain the list of such functional dependencies</a:t>
            </a:r>
            <a:r>
              <a:rPr lang="en" dirty="0"/>
              <a:t> </a:t>
            </a:r>
            <a:endParaRPr lang="en" dirty="0" smtClean="0"/>
          </a:p>
          <a:p>
            <a:pPr marL="444500" lvl="0" indent="-342900" rtl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" sz="2000" dirty="0" smtClean="0"/>
              <a:t>Procedure</a:t>
            </a:r>
            <a:r>
              <a:rPr lang="en" dirty="0" smtClean="0"/>
              <a:t>:</a:t>
            </a:r>
          </a:p>
          <a:p>
            <a:pPr marL="787400" lvl="1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FD, check for the closure of LHS</a:t>
            </a:r>
          </a:p>
          <a:p>
            <a:pPr marL="1130300" lvl="2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closure is equal to relation, we do nothing</a:t>
            </a:r>
          </a:p>
          <a:p>
            <a:pPr marL="1130300" lvl="2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closure is not equal to the relation (not a superkey), push into the array that keeps all FDs violating the rule</a:t>
            </a:r>
          </a:p>
          <a:p>
            <a:pPr marL="787400" lvl="1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the array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BCNF Decomposition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en" sz="2000" dirty="0" smtClean="0"/>
              <a:t>We </a:t>
            </a:r>
            <a:r>
              <a:rPr lang="en" sz="2000" dirty="0"/>
              <a:t>choose the first FD in the array returned by the findFDNotInBCNF and decompose the </a:t>
            </a:r>
            <a:r>
              <a:rPr lang="en" sz="2000" dirty="0" smtClean="0"/>
              <a:t>relations</a:t>
            </a:r>
          </a:p>
          <a:p>
            <a:pPr>
              <a:buClrTx/>
              <a:buSzPct val="100000"/>
            </a:pPr>
            <a:r>
              <a:rPr lang="en" sz="2000" dirty="0" smtClean="0"/>
              <a:t>Procedure:</a:t>
            </a:r>
          </a:p>
          <a:p>
            <a:pPr lvl="1">
              <a:buClrTx/>
              <a:buSzPct val="100000"/>
            </a:pPr>
            <a:r>
              <a:rPr lang="en" sz="1800" dirty="0" smtClean="0"/>
              <a:t>Get </a:t>
            </a:r>
            <a:r>
              <a:rPr lang="en" sz="1800" dirty="0"/>
              <a:t>the first FD in the </a:t>
            </a:r>
            <a:r>
              <a:rPr lang="en" sz="1800" dirty="0" smtClean="0"/>
              <a:t>array</a:t>
            </a:r>
          </a:p>
          <a:p>
            <a:pPr lvl="1">
              <a:buClrTx/>
              <a:buSzPct val="100000"/>
            </a:pPr>
            <a:r>
              <a:rPr lang="en" sz="1800" dirty="0" smtClean="0"/>
              <a:t>Get </a:t>
            </a:r>
            <a:r>
              <a:rPr lang="en" sz="1800" dirty="0"/>
              <a:t>the closure of LHS+RHS of the selected </a:t>
            </a:r>
            <a:r>
              <a:rPr lang="en" sz="1800" dirty="0" smtClean="0"/>
              <a:t>FD</a:t>
            </a:r>
          </a:p>
          <a:p>
            <a:pPr lvl="1">
              <a:buClrTx/>
              <a:buSzPct val="100000"/>
            </a:pPr>
            <a:r>
              <a:rPr lang="en" sz="1800" dirty="0" smtClean="0"/>
              <a:t>Remove </a:t>
            </a:r>
            <a:r>
              <a:rPr lang="en" sz="1800" dirty="0"/>
              <a:t>the closure from relation to form a new </a:t>
            </a:r>
            <a:r>
              <a:rPr lang="en" sz="1800" dirty="0" smtClean="0"/>
              <a:t>relation</a:t>
            </a:r>
          </a:p>
          <a:p>
            <a:pPr lvl="1">
              <a:buClrTx/>
              <a:buSzPct val="100000"/>
            </a:pPr>
            <a:r>
              <a:rPr lang="en" sz="1800" dirty="0" smtClean="0"/>
              <a:t>Add </a:t>
            </a:r>
            <a:r>
              <a:rPr lang="en" sz="1800" dirty="0"/>
              <a:t>back LHS of FD to relation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BCNF Decomposition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7350" indent="-285750">
              <a:buClrTx/>
              <a:buSzPct val="100000"/>
            </a:pPr>
            <a:r>
              <a:rPr lang="en" sz="2000" dirty="0" smtClean="0"/>
              <a:t>Procedure</a:t>
            </a:r>
          </a:p>
          <a:p>
            <a:pPr marL="730250" lvl="1" indent="-285750">
              <a:buClrTx/>
              <a:buSzPct val="100000"/>
            </a:pPr>
            <a:r>
              <a:rPr lang="en" sz="1800" dirty="0" smtClean="0"/>
              <a:t>Preparatory Algorithm</a:t>
            </a:r>
          </a:p>
          <a:p>
            <a:pPr marL="730250" lvl="1" indent="-285750">
              <a:buClrTx/>
              <a:buSzPct val="100000"/>
            </a:pPr>
            <a:r>
              <a:rPr lang="en" sz="1800" dirty="0" smtClean="0"/>
              <a:t>Superfluous </a:t>
            </a:r>
            <a:r>
              <a:rPr lang="en" sz="1800" dirty="0"/>
              <a:t>Attribute Detection </a:t>
            </a:r>
            <a:r>
              <a:rPr lang="en" sz="1800" dirty="0" smtClean="0"/>
              <a:t>Algorithm</a:t>
            </a:r>
          </a:p>
          <a:p>
            <a:pPr marL="730250" lvl="1" indent="-285750">
              <a:buClrTx/>
              <a:buSzPct val="100000"/>
            </a:pPr>
            <a:r>
              <a:rPr lang="en" sz="1800" dirty="0" smtClean="0"/>
              <a:t>LTK</a:t>
            </a:r>
            <a:endParaRPr lang="en" sz="1800" dirty="0"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LTK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en" sz="2000" dirty="0" smtClean="0"/>
              <a:t>Check </a:t>
            </a:r>
            <a:r>
              <a:rPr lang="en" sz="2000" dirty="0"/>
              <a:t>the LHS of each FD and compare with the RHS of each FD and the closure </a:t>
            </a:r>
            <a:r>
              <a:rPr lang="en" sz="2000" dirty="0" smtClean="0"/>
              <a:t>of current </a:t>
            </a:r>
            <a:r>
              <a:rPr lang="en" sz="2000" dirty="0"/>
              <a:t>processing attribute and try every possibility to remove the extraneous attributes and vice </a:t>
            </a:r>
            <a:r>
              <a:rPr lang="en" sz="2000" dirty="0" smtClean="0"/>
              <a:t>versa</a:t>
            </a:r>
          </a:p>
          <a:p>
            <a:pPr>
              <a:buClrTx/>
              <a:buSzPct val="100000"/>
            </a:pPr>
            <a:r>
              <a:rPr lang="en" sz="2000" dirty="0" smtClean="0"/>
              <a:t>Remove </a:t>
            </a:r>
            <a:r>
              <a:rPr lang="en" sz="2000" dirty="0"/>
              <a:t>all empty </a:t>
            </a:r>
            <a:r>
              <a:rPr lang="en" sz="2000" dirty="0" smtClean="0"/>
              <a:t>FDs</a:t>
            </a:r>
            <a:endParaRPr lang="en" sz="2000" dirty="0"/>
          </a:p>
          <a:p>
            <a:pPr>
              <a:buClrTx/>
              <a:buSzPct val="100000"/>
            </a:pPr>
            <a:r>
              <a:rPr lang="en" sz="2000" dirty="0" smtClean="0"/>
              <a:t>Partition </a:t>
            </a:r>
            <a:r>
              <a:rPr lang="en" sz="2000" dirty="0"/>
              <a:t>based on same LHS of </a:t>
            </a:r>
            <a:r>
              <a:rPr lang="en" sz="2000" dirty="0" smtClean="0"/>
              <a:t>FDs</a:t>
            </a:r>
          </a:p>
          <a:p>
            <a:pPr>
              <a:buClrTx/>
              <a:buSzPct val="100000"/>
            </a:pPr>
            <a:r>
              <a:rPr lang="en" sz="2000" dirty="0" smtClean="0"/>
              <a:t>Check </a:t>
            </a:r>
            <a:r>
              <a:rPr lang="en" sz="2000" dirty="0"/>
              <a:t>whether all constructed relations is in all key </a:t>
            </a:r>
            <a:r>
              <a:rPr lang="en" sz="2000" dirty="0" smtClean="0"/>
              <a:t>form</a:t>
            </a:r>
          </a:p>
          <a:p>
            <a:pPr>
              <a:buClrTx/>
              <a:buSzPct val="100000"/>
            </a:pPr>
            <a:r>
              <a:rPr lang="en" sz="2000" dirty="0" smtClean="0"/>
              <a:t>Reconstruct </a:t>
            </a:r>
            <a:r>
              <a:rPr lang="en" sz="2000" dirty="0"/>
              <a:t>the relation that is not in all key form by add minimal subset of the FD to construct all key </a:t>
            </a:r>
            <a:r>
              <a:rPr lang="en" sz="2000" dirty="0" smtClean="0"/>
              <a:t>form</a:t>
            </a:r>
            <a:endParaRPr lang="en" sz="2000" dirty="0"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LTK - Preparatory</a:t>
            </a: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384</Words>
  <Application>Microsoft Office PowerPoint</Application>
  <PresentationFormat>On-screen Show (16:9)</PresentationFormat>
  <Paragraphs>63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Database Schema Designer and Tester</vt:lpstr>
      <vt:lpstr>PowerPoint Presentation</vt:lpstr>
      <vt:lpstr>Schema Generator</vt:lpstr>
      <vt:lpstr>Schema Tester</vt:lpstr>
      <vt:lpstr>Algorithms</vt:lpstr>
      <vt:lpstr>BCNF Decomposition</vt:lpstr>
      <vt:lpstr>BCNF Decomposition</vt:lpstr>
      <vt:lpstr>LTK</vt:lpstr>
      <vt:lpstr>LTK - Preparatory</vt:lpstr>
      <vt:lpstr>LTK - Superfluous Attribute Detection</vt:lpstr>
      <vt:lpstr>Bernstein</vt:lpstr>
      <vt:lpstr>Bernstein variation</vt:lpstr>
      <vt:lpstr>Norm form tester</vt:lpstr>
      <vt:lpstr>Demo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Schema Designer and Tester</dc:title>
  <dc:creator>Ling Tok Wang</dc:creator>
  <cp:lastModifiedBy>Ling Tok Wang</cp:lastModifiedBy>
  <cp:revision>14</cp:revision>
  <cp:lastPrinted>2015-03-26T04:54:22Z</cp:lastPrinted>
  <dcterms:modified xsi:type="dcterms:W3CDTF">2015-03-26T04:55:15Z</dcterms:modified>
</cp:coreProperties>
</file>