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7" r:id="rId4"/>
    <p:sldId id="258" r:id="rId5"/>
    <p:sldId id="259" r:id="rId6"/>
    <p:sldId id="265" r:id="rId7"/>
    <p:sldId id="262" r:id="rId8"/>
    <p:sldId id="266" r:id="rId9"/>
    <p:sldId id="263" r:id="rId10"/>
    <p:sldId id="264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/>
    <p:restoredTop sz="94678"/>
  </p:normalViewPr>
  <p:slideViewPr>
    <p:cSldViewPr snapToGrid="0" snapToObjects="1">
      <p:cViewPr>
        <p:scale>
          <a:sx n="76" d="100"/>
          <a:sy n="76" d="100"/>
        </p:scale>
        <p:origin x="-3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F92D4-3B83-4B55-A32E-C834773CD29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308A-E31F-4A1A-876F-D8707B9E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83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4994B-5E06-4A1D-842D-BCE97877FBC2}" type="datetimeFigureOut">
              <a:rPr lang="en-US"/>
              <a:t>3/25/2015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84D5E-C2BC-43D2-9231-51BC00AE45F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06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300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16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79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43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65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71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50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62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4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84D5E-C2BC-43D2-9231-51BC00AE45FA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p.nus.edu.sg/~irving/visuDB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36" y="960730"/>
            <a:ext cx="8915400" cy="877824"/>
          </a:xfrm>
        </p:spPr>
        <p:txBody>
          <a:bodyPr/>
          <a:lstStyle/>
          <a:p>
            <a:r>
              <a:rPr lang="en-US" dirty="0" smtClean="0"/>
              <a:t>CS4221 Database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 </a:t>
            </a:r>
          </a:p>
          <a:p>
            <a:r>
              <a:rPr lang="en-US" dirty="0"/>
              <a:t> 	</a:t>
            </a:r>
            <a:r>
              <a:rPr lang="en-US" b="1" dirty="0"/>
              <a:t>Name</a:t>
            </a:r>
            <a:r>
              <a:rPr lang="en-US" dirty="0"/>
              <a:t> 	</a:t>
            </a:r>
            <a:r>
              <a:rPr lang="en-US" dirty="0" smtClean="0"/>
              <a:t>                                           </a:t>
            </a:r>
            <a:r>
              <a:rPr lang="en-US" b="1" dirty="0" smtClean="0"/>
              <a:t>Matriculation  </a:t>
            </a:r>
            <a:r>
              <a:rPr lang="en-US" b="1" dirty="0"/>
              <a:t>Number</a:t>
            </a:r>
            <a:r>
              <a:rPr lang="en-US" dirty="0"/>
              <a:t> 	</a:t>
            </a:r>
          </a:p>
          <a:p>
            <a:r>
              <a:rPr lang="en-US" dirty="0"/>
              <a:t>	</a:t>
            </a:r>
            <a:r>
              <a:rPr lang="en-US" dirty="0" smtClean="0"/>
              <a:t>Jonathan </a:t>
            </a:r>
            <a:r>
              <a:rPr lang="en-US" dirty="0"/>
              <a:t>Irvin </a:t>
            </a:r>
            <a:r>
              <a:rPr lang="en-US" dirty="0" err="1"/>
              <a:t>Gunawan</a:t>
            </a:r>
            <a:r>
              <a:rPr lang="en-US" dirty="0"/>
              <a:t> 	A0113012J  	</a:t>
            </a:r>
          </a:p>
          <a:p>
            <a:r>
              <a:rPr lang="ro-RO" dirty="0"/>
              <a:t>	Mun Hui Yi 	</a:t>
            </a:r>
            <a:r>
              <a:rPr lang="ro-RO" dirty="0" smtClean="0"/>
              <a:t>                             A0101331H</a:t>
            </a:r>
            <a:r>
              <a:rPr lang="ro-RO" dirty="0"/>
              <a:t> 	</a:t>
            </a:r>
          </a:p>
          <a:p>
            <a:r>
              <a:rPr lang="is-IS" dirty="0"/>
              <a:t>	Rey Neo 	</a:t>
            </a:r>
            <a:r>
              <a:rPr lang="is-IS" dirty="0" smtClean="0"/>
              <a:t>                             A0111823U</a:t>
            </a:r>
            <a:r>
              <a:rPr lang="is-IS" dirty="0"/>
              <a:t> 	</a:t>
            </a:r>
          </a:p>
          <a:p>
            <a:r>
              <a:rPr lang="de-DE" dirty="0"/>
              <a:t>	Tan Young Sing 	</a:t>
            </a:r>
            <a:r>
              <a:rPr lang="de-DE" dirty="0" smtClean="0"/>
              <a:t>                             A0111824R</a:t>
            </a:r>
            <a:r>
              <a:rPr lang="de-DE" dirty="0"/>
              <a:t>	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85843" y="2358034"/>
            <a:ext cx="2743200" cy="584775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3200"/>
              <a:t>Group P05</a:t>
            </a:r>
          </a:p>
        </p:txBody>
      </p:sp>
    </p:spTree>
    <p:extLst>
      <p:ext uri="{BB962C8B-B14F-4D97-AF65-F5344CB8AC3E}">
        <p14:creationId xmlns:p14="http://schemas.microsoft.com/office/powerpoint/2010/main" val="2640932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kind attention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11298" y="3421033"/>
            <a:ext cx="25030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Q&amp;A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02000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Web-based Relational Database Schema Designer</a:t>
            </a:r>
          </a:p>
          <a:p>
            <a:r>
              <a:rPr lang="en-US"/>
              <a:t>Interface to Add/Remove Attributes &amp; FDs</a:t>
            </a:r>
          </a:p>
          <a:p>
            <a:r>
              <a:rPr lang="en-US"/>
              <a:t>Compute Closure</a:t>
            </a:r>
          </a:p>
          <a:p>
            <a:r>
              <a:rPr lang="en-US"/>
              <a:t>Normal Form Tester</a:t>
            </a:r>
          </a:p>
          <a:p>
            <a:r>
              <a:rPr lang="en-US">
                <a:latin typeface="Century Gothic" charset="0"/>
              </a:rPr>
              <a:t>Normalization using Bernstein </a:t>
            </a:r>
            <a:r>
              <a:rPr lang="en-US"/>
              <a:t>Algorithm </a:t>
            </a:r>
          </a:p>
          <a:p>
            <a:r>
              <a:rPr lang="en-US"/>
              <a:t>Potential Learning Tool for CS2102 students</a:t>
            </a:r>
          </a:p>
        </p:txBody>
      </p:sp>
    </p:spTree>
    <p:extLst>
      <p:ext uri="{BB962C8B-B14F-4D97-AF65-F5344CB8AC3E}">
        <p14:creationId xmlns:p14="http://schemas.microsoft.com/office/powerpoint/2010/main" val="2072359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Javascript</a:t>
            </a:r>
            <a:r>
              <a:rPr lang="en-US" dirty="0"/>
              <a:t>/ HTML</a:t>
            </a:r>
          </a:p>
          <a:p>
            <a:r>
              <a:rPr lang="en-US" dirty="0"/>
              <a:t>JSON Objects</a:t>
            </a:r>
          </a:p>
          <a:p>
            <a:r>
              <a:rPr lang="en-US" dirty="0" err="1" smtClean="0"/>
              <a:t>Git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192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  <a:endParaRPr lang="en-US" dirty="0"/>
          </a:p>
        </p:txBody>
      </p:sp>
      <p:pic>
        <p:nvPicPr>
          <p:cNvPr id="4" name="Content Placeholder 3" descr="Screen Shot 2015-03-25 at 2.45.58 pm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53816" y="2137421"/>
            <a:ext cx="6894407" cy="4703553"/>
          </a:xfrm>
        </p:spPr>
      </p:pic>
    </p:spTree>
    <p:extLst>
      <p:ext uri="{BB962C8B-B14F-4D97-AF65-F5344CB8AC3E}">
        <p14:creationId xmlns:p14="http://schemas.microsoft.com/office/powerpoint/2010/main" val="135384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Bernstein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425" y="2184597"/>
            <a:ext cx="7610475" cy="40812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>
              <a:latin typeface="Cambria" charset="0"/>
            </a:endParaRPr>
          </a:p>
          <a:p>
            <a:r>
              <a:rPr lang="en-US" sz="8800">
                <a:latin typeface="Cambria" charset="0"/>
              </a:rPr>
              <a:t>1.Find the key </a:t>
            </a:r>
          </a:p>
          <a:p>
            <a:r>
              <a:rPr lang="en-US" sz="8800">
                <a:latin typeface="Cambria" charset="0"/>
              </a:rPr>
              <a:t>2.Check if the relation is in 3NF. </a:t>
            </a:r>
          </a:p>
          <a:p>
            <a:r>
              <a:rPr lang="en-US" sz="8800">
                <a:latin typeface="Cambria" charset="0"/>
              </a:rPr>
              <a:t>3.1 If the relation is in 3NF, the program ends. </a:t>
            </a:r>
          </a:p>
          <a:p>
            <a:r>
              <a:rPr lang="en-US" sz="8800">
                <a:latin typeface="Cambria" charset="0"/>
              </a:rPr>
              <a:t>3.2 Otherwise, proceed to execute Bernstein algorithm </a:t>
            </a:r>
          </a:p>
          <a:p>
            <a:r>
              <a:rPr lang="en-US" sz="8800">
                <a:latin typeface="Cambria" charset="0"/>
              </a:rPr>
              <a:t>3.2.1 Make every functional dependencies singleton </a:t>
            </a:r>
          </a:p>
          <a:p>
            <a:r>
              <a:rPr lang="en-US" sz="8800">
                <a:latin typeface="Cambria" charset="0"/>
              </a:rPr>
              <a:t>3.2.2 Remove extraneous attributes </a:t>
            </a:r>
          </a:p>
          <a:p>
            <a:r>
              <a:rPr lang="en-US" sz="8800">
                <a:latin typeface="Cambria" charset="0"/>
              </a:rPr>
              <a:t>3.2.3 Remove redundant functional dependencies </a:t>
            </a:r>
          </a:p>
        </p:txBody>
      </p:sp>
    </p:spTree>
    <p:extLst>
      <p:ext uri="{BB962C8B-B14F-4D97-AF65-F5344CB8AC3E}">
        <p14:creationId xmlns:p14="http://schemas.microsoft.com/office/powerpoint/2010/main" val="61700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Bernstein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425" y="2389349"/>
            <a:ext cx="7610475" cy="2001676"/>
          </a:xfrm>
        </p:spPr>
        <p:txBody>
          <a:bodyPr>
            <a:normAutofit fontScale="47500" lnSpcReduction="20000"/>
          </a:bodyPr>
          <a:lstStyle/>
          <a:p>
            <a:r>
              <a:rPr lang="en-US" sz="4800">
                <a:latin typeface="Cambria" charset="0"/>
              </a:rPr>
              <a:t>3.2.5 Merge equivalent key </a:t>
            </a:r>
          </a:p>
          <a:p>
            <a:r>
              <a:rPr lang="en-US" sz="4800">
                <a:latin typeface="Cambria" charset="0"/>
              </a:rPr>
              <a:t>3.2.6 Remove transitive dependencies </a:t>
            </a:r>
          </a:p>
          <a:p>
            <a:r>
              <a:rPr lang="en-US" sz="4800">
                <a:latin typeface="Cambria" charset="0"/>
              </a:rPr>
              <a:t>3.2.7 Create relations </a:t>
            </a:r>
          </a:p>
          <a:p>
            <a:r>
              <a:rPr lang="en-US" sz="4800">
                <a:latin typeface="Cambria" charset="0"/>
              </a:rPr>
              <a:t>3.2.8 Program ends </a:t>
            </a:r>
          </a:p>
        </p:txBody>
      </p:sp>
    </p:spTree>
    <p:extLst>
      <p:ext uri="{BB962C8B-B14F-4D97-AF65-F5344CB8AC3E}">
        <p14:creationId xmlns:p14="http://schemas.microsoft.com/office/powerpoint/2010/main" val="3396601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Bernstein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>
                <a:solidFill>
                  <a:srgbClr val="4F81BD"/>
                </a:solidFill>
                <a:latin typeface="Calibri" charset="0"/>
              </a:rPr>
              <a:t>Reconstructability</a:t>
            </a:r>
          </a:p>
          <a:p>
            <a:r>
              <a:rPr lang="en-US" b="1">
                <a:solidFill>
                  <a:srgbClr val="000000"/>
                </a:solidFill>
                <a:latin typeface="Cambria" charset="0"/>
              </a:rPr>
              <a:t> Create a new relation consisting of all the attributes in any candidate key if any of the attributes are missing in the constructed relations</a:t>
            </a:r>
          </a:p>
        </p:txBody>
      </p:sp>
    </p:spTree>
    <p:extLst>
      <p:ext uri="{BB962C8B-B14F-4D97-AF65-F5344CB8AC3E}">
        <p14:creationId xmlns:p14="http://schemas.microsoft.com/office/powerpoint/2010/main" val="2759024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Bernstein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>
                <a:solidFill>
                  <a:srgbClr val="4F81BD"/>
                </a:solidFill>
                <a:latin typeface="Calibri" charset="0"/>
              </a:rPr>
              <a:t>Finding all keys</a:t>
            </a:r>
          </a:p>
          <a:p>
            <a:r>
              <a:rPr lang="en-US" b="1">
                <a:solidFill>
                  <a:srgbClr val="000000"/>
                </a:solidFill>
                <a:latin typeface="Cambria" charset="0"/>
              </a:rPr>
              <a:t> All superkeys are found first. </a:t>
            </a:r>
          </a:p>
          <a:p>
            <a:r>
              <a:rPr lang="en-US" b="1">
                <a:solidFill>
                  <a:srgbClr val="000000"/>
                </a:solidFill>
                <a:latin typeface="Cambria" charset="0"/>
              </a:rPr>
              <a:t>Superkeys that has another superkey as a proper subset are eliminated</a:t>
            </a:r>
          </a:p>
          <a:p>
            <a:r>
              <a:rPr lang="en-US" b="1">
                <a:solidFill>
                  <a:srgbClr val="000000"/>
                </a:solidFill>
                <a:latin typeface="Cambria" charset="0"/>
              </a:rPr>
              <a:t>Only the candidate keys. </a:t>
            </a:r>
            <a:br>
              <a:rPr lang="en-US" b="1">
                <a:solidFill>
                  <a:srgbClr val="000000"/>
                </a:solidFill>
                <a:latin typeface="Cambria" charset="0"/>
              </a:rPr>
            </a:br>
            <a:endParaRPr lang="en-US" b="1">
              <a:solidFill>
                <a:srgbClr val="000000"/>
              </a:solidFill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3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http://comp.nus.edu.sg/~irving/visuDB/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4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9</TotalTime>
  <Words>185</Words>
  <Application>Microsoft Office PowerPoint</Application>
  <PresentationFormat>On-screen Show (4:3)</PresentationFormat>
  <Paragraphs>56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Perception</vt:lpstr>
      <vt:lpstr>CS4221 Database Design</vt:lpstr>
      <vt:lpstr>Introduction</vt:lpstr>
      <vt:lpstr>Implementation</vt:lpstr>
      <vt:lpstr>User Interface</vt:lpstr>
      <vt:lpstr>Bernstein Algorithm</vt:lpstr>
      <vt:lpstr>Bernstein Algorithm</vt:lpstr>
      <vt:lpstr>Bernstein Algorithm</vt:lpstr>
      <vt:lpstr>Bernstein Algorithm</vt:lpstr>
      <vt:lpstr>DEMO</vt:lpstr>
      <vt:lpstr>Thank you for your kind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CS4221 Database Design</dc:title>
  <dc:creator>Hui Yi</dc:creator>
  <cp:lastModifiedBy>Ling Tok Wang</cp:lastModifiedBy>
  <cp:revision>10</cp:revision>
  <cp:lastPrinted>2015-03-25T08:41:02Z</cp:lastPrinted>
  <dcterms:created xsi:type="dcterms:W3CDTF">2015-03-25T04:45:12Z</dcterms:created>
  <dcterms:modified xsi:type="dcterms:W3CDTF">2015-03-25T08:42:32Z</dcterms:modified>
</cp:coreProperties>
</file>