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1524" y="7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E93BD-869B-44F8-808D-3A258D7ED0EF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D257F-B15A-4409-A977-775518933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80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54956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5183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0" y="3496604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867781"/>
            <a:ext cx="7772400" cy="164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627026"/>
            <a:ext cx="7772400" cy="774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4274" y="0"/>
            <a:ext cx="9144000" cy="44063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5" name="Shape 35"/>
          <p:cNvCxnSpPr/>
          <p:nvPr/>
        </p:nvCxnSpPr>
        <p:spPr>
          <a:xfrm>
            <a:off x="0" y="4384371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dk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ctrTitle"/>
          </p:nvPr>
        </p:nvSpPr>
        <p:spPr>
          <a:xfrm>
            <a:off x="685800" y="1063246"/>
            <a:ext cx="7772400" cy="24533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0"/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b="0"/>
              <a:t>Project Group P07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0"/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b="0"/>
              <a:t>Relational Database Schema Designer using Bernstein’s Algorithm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0"/>
          </a:p>
          <a:p>
            <a:pPr lv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b="0"/>
              <a:t>CASE Tool Implementation</a:t>
            </a:r>
          </a:p>
        </p:txBody>
      </p:sp>
      <p:sp>
        <p:nvSpPr>
          <p:cNvPr id="41" name="Shape 41"/>
          <p:cNvSpPr txBox="1"/>
          <p:nvPr/>
        </p:nvSpPr>
        <p:spPr>
          <a:xfrm>
            <a:off x="913900" y="3658350"/>
            <a:ext cx="6618299" cy="93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Huang Wei Ling			A0101200R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Kang Hong Jin			A0096846L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Liu Chengkai 				A0101923U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Tong Chun Kit    			A0096670W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8251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Input and edit Functional Dependencies (FDs)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sz="1800" dirty="0"/>
          </a:p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Find closure of attributes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sz="1800" dirty="0"/>
          </a:p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Normal form tester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Bernstein’s algorithm: output results of the intermediate steps with brief explanation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 dirty="0"/>
          </a:p>
          <a:p>
            <a:pPr marL="457200" lvl="0" indent="-342900"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Remove the shortcomings of Bernstein’s algorithm using LTK normal form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Normal Form Tester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Checks based on hierarchy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63636"/>
              <a:buFont typeface="Courier New"/>
              <a:buChar char="o"/>
            </a:pPr>
            <a:r>
              <a:rPr lang="en" sz="1100"/>
              <a:t>BCNF → 3NF → 2NF → 1NF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Requires preliminary sets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set of candidate keys, superkeys, prime attributes, non-prime attributes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Checks based on definition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eg. if relation has no non-prime attributes, we conclude that it is in 2NF and check if it is in the next higher normal form (3NF) so and so forth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77777"/>
              <a:buFont typeface="Arial"/>
              <a:buChar char="●"/>
            </a:pPr>
            <a:r>
              <a:rPr lang="en" sz="1800"/>
              <a:t>Requires iteration through all functional dependencies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first, check if FD is trivial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2NF: check if RHS is non-prime, if yes, check if LHS is the whole key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3NF: check if RHS is non-prime, if yes, check if LHS is a superkey</a:t>
            </a:r>
          </a:p>
          <a:p>
            <a:pPr marL="914400" lvl="1" indent="-3175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BCNF: check if LHS is a superkey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Bernstein’s Algorithm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763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Eliminate extraneous attributes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Find minimal cover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Partition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Merge equivalent keys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Eliminate Transitive Dependencies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 dirty="0"/>
              <a:t>Construct relations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342750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400" dirty="0"/>
              <a:t>Shortcomings of Bernstein’s Algorithm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3395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Bernstein’s algorithm does not guarantee reconstructibility or losslessness</a:t>
            </a:r>
          </a:p>
          <a:p>
            <a:pPr marL="914400" lvl="1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" sz="1800"/>
              <a:t>Construct additional relation for missing attributes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sz="1800"/>
          </a:p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Bernstein’s algorithm does not find all the candidate keys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/>
              <a:t>		</a:t>
            </a:r>
          </a:p>
          <a:p>
            <a:pPr marL="457200" lvl="0" indent="-3429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Bernstein’s algorithm does not remove all the superfluous attributes </a:t>
            </a:r>
          </a:p>
          <a:p>
            <a:pPr marL="914400" lvl="1" indent="-342900"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" sz="1800"/>
              <a:t>Use LTK normal form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LTK Normal Form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Construct preparatory schema using Bernstein’s algorithm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Create an all-key relation if the schema does not contain all the starting attributes. This is to ensure reconstructability.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For every attribute in each relation, check if it is superfluous with respect to the entire schema. 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If it is superfluous, remove it from the relation. 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/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final schema is in improved 3NF (LTK normal form)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ctrTitle"/>
          </p:nvPr>
        </p:nvSpPr>
        <p:spPr>
          <a:xfrm>
            <a:off x="685800" y="1251681"/>
            <a:ext cx="7772400" cy="1648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4800"/>
              <a:t>DEMO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ctrTitle"/>
          </p:nvPr>
        </p:nvSpPr>
        <p:spPr>
          <a:xfrm>
            <a:off x="760475" y="1335706"/>
            <a:ext cx="7772400" cy="1648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4800"/>
              <a:t>Q &amp; A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760475" y="1335706"/>
            <a:ext cx="7772400" cy="1648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4800"/>
              <a:t>Thank you!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300</Words>
  <Application>Microsoft Office PowerPoint</Application>
  <PresentationFormat>On-screen Show (16:9)</PresentationFormat>
  <Paragraphs>64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biz</vt:lpstr>
      <vt:lpstr> Project Group P07  Relational Database Schema Designer using Bernstein’s Algorithm  CASE Tool Implementation</vt:lpstr>
      <vt:lpstr>Features</vt:lpstr>
      <vt:lpstr>Normal Form Tester</vt:lpstr>
      <vt:lpstr>Bernstein’s Algorithm</vt:lpstr>
      <vt:lpstr>Shortcomings of Bernstein’s Algorithm</vt:lpstr>
      <vt:lpstr>LTK Normal Form</vt:lpstr>
      <vt:lpstr>DEMO</vt:lpstr>
      <vt:lpstr>Q &amp; A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Group P07  Relational Database Schema Designer using Bernstein’s Algorithm  CASE Tool Implementation</dc:title>
  <dc:creator>Ling Tok Wang</dc:creator>
  <cp:lastModifiedBy>Ling Tok Wang</cp:lastModifiedBy>
  <cp:revision>2</cp:revision>
  <cp:lastPrinted>2015-03-26T05:00:39Z</cp:lastPrinted>
  <dcterms:modified xsi:type="dcterms:W3CDTF">2015-03-26T05:01:28Z</dcterms:modified>
</cp:coreProperties>
</file>