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3BBB-A06A-405F-842C-C0908781A0E1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D9331-BB25-4289-AACC-E0152B83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3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631900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6854063"/>
          </a:xfrm>
          <a:custGeom>
            <a:avLst/>
            <a:gdLst/>
            <a:ahLst/>
            <a:cxnLst/>
            <a:rect l="0" t="0" r="0" b="0"/>
            <a:pathLst>
              <a:path w="3012141" h="6854064" extrusionOk="0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68579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avLst/>
              <a:gdLst/>
              <a:ahLst/>
              <a:cxnLst/>
              <a:rect l="0" t="0" r="0" b="0"/>
              <a:pathLst>
                <a:path w="1886" h="4320" extrusionOk="0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avLst/>
              <a:gdLst/>
              <a:ahLst/>
              <a:cxnLst/>
              <a:rect l="0" t="0" r="0" b="0"/>
              <a:pathLst>
                <a:path w="1979" h="4320" extrusionOk="0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avLst/>
              <a:gdLst/>
              <a:ahLst/>
              <a:cxnLst/>
              <a:rect l="0" t="0" r="0" b="0"/>
              <a:pathLst>
                <a:path w="1806" h="4320" extrusionOk="0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avLst/>
              <a:gdLst/>
              <a:ahLst/>
              <a:cxnLst/>
              <a:rect l="0" t="0" r="0" b="0"/>
              <a:pathLst>
                <a:path w="1848" h="4320" extrusionOk="0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995251"/>
            <a:ext cx="5258700" cy="1544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2648555"/>
            <a:ext cx="5258700" cy="103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281180" y="3995181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281180" y="3995181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/>
          <p:nvPr/>
        </p:nvSpPr>
        <p:spPr>
          <a:xfrm rot="-5400000">
            <a:off x="6281180" y="3995181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 b="1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657077" y="-1657077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281180" y="3995181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2338102"/>
            <a:ext cx="1205741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762000" y="3715342"/>
            <a:ext cx="5258700" cy="2438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 b="1"/>
              <a:t>Group P11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Aloysius Ang Wooi Kiak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Chan Yee Wei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Han En Chou</a:t>
            </a:r>
          </a:p>
          <a:p>
            <a:pPr>
              <a:spcBef>
                <a:spcPts val="0"/>
              </a:spcBef>
              <a:buNone/>
            </a:pPr>
            <a:r>
              <a:rPr lang="en" sz="2400"/>
              <a:t>Reymond Edlin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ctrTitle"/>
          </p:nvPr>
        </p:nvSpPr>
        <p:spPr>
          <a:xfrm>
            <a:off x="685800" y="938651"/>
            <a:ext cx="7772400" cy="2566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Relational Database Schema Designer using Bernstein’s Algorithm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Determine decomposed relations losslessness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Construct an array of the dimension equals  number of relations by number of attributes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Using chase algorithm to fill the table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Decomposition is lossless if at least one row is entirely made up of symbols; a(1), a(2), ... , a(n)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Functionalities (Lossless)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74650"/>
            <a:ext cx="88770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400"/>
              <a:t>Functionalities (Dependency Preserving)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Determine decomposed relations dependency preservation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Using an algorithm to correctly determine the dependency preservation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All FDs has to be checked and proven to be preserving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If at least one FD failed the test, the decomposition is deemed to be not dependency preserving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1105200" y="2857500"/>
            <a:ext cx="69335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Demo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Introduction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Web application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Developed using Laravel web application framework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GUI based on HTML, CSS, AngularJS 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Backend logic based on PHP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System Overview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604974"/>
            <a:ext cx="8229600" cy="5051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Technology &amp; Tools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100" y="2249000"/>
            <a:ext cx="3136774" cy="88452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/>
          <p:nvPr/>
        </p:nvSpPr>
        <p:spPr>
          <a:xfrm>
            <a:off x="838200" y="1417650"/>
            <a:ext cx="6454200" cy="4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 b="1"/>
              <a:t>Frontend</a:t>
            </a:r>
          </a:p>
          <a:p>
            <a:pPr>
              <a:spcBef>
                <a:spcPts val="0"/>
              </a:spcBef>
              <a:buNone/>
            </a:pPr>
            <a:r>
              <a:rPr lang="en" sz="1200"/>
              <a:t>Written in Javascript, HTML, CSS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4250" y="2349787"/>
            <a:ext cx="2870449" cy="68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37075" y="2245000"/>
            <a:ext cx="2036999" cy="94015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/>
          <p:nvPr/>
        </p:nvSpPr>
        <p:spPr>
          <a:xfrm>
            <a:off x="873700" y="3899500"/>
            <a:ext cx="6454200" cy="4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b="1"/>
              <a:t>Backend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Written in PHP, MySQL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086900" y="4598400"/>
            <a:ext cx="2729700" cy="1412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Shape 6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43850" y="4959925"/>
            <a:ext cx="2996224" cy="1050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Graphical User Interface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3751" y="1417649"/>
            <a:ext cx="6896498" cy="519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Graphical User Interface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4316" y="1480372"/>
            <a:ext cx="7095358" cy="5142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400"/>
              <a:t>Functionalities (NF Tester)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Approach: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Determine all possible candidate key(s) using the set of functional dependencies for a given relation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Determine prime attributes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Evaluate the normal form state based on Zaniolo’s definitions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400"/>
              <a:t>Functionalities (Bernstein Algorithm)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6 major steps: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Eliminate extraneous attributes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Obtain a non redundant covering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Partition into groups with similar LHS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Merge equivalent keys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Eliminate transitive dependencies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Construct relations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Software Architecture: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400"/>
              <a:t>Functionalities (Improved Bernstein)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3 main shortcomings overcomed: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Retain losslessness due to attributes not in any functional dependencies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Finding all keys to all relations</a:t>
            </a:r>
          </a:p>
          <a:p>
            <a:pPr marL="13716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AutoNum type="arabicParenR"/>
            </a:pPr>
            <a:r>
              <a:rPr lang="en"/>
              <a:t>Removing superfluous attributes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On-screen Show (4:3)</PresentationFormat>
  <Paragraphs>57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western</vt:lpstr>
      <vt:lpstr>Relational Database Schema Designer using Bernstein’s Algorithm</vt:lpstr>
      <vt:lpstr>Introduction</vt:lpstr>
      <vt:lpstr>System Overview</vt:lpstr>
      <vt:lpstr>Software Architecture: Technology &amp; Tools</vt:lpstr>
      <vt:lpstr>Software Architecture: Graphical User Interface</vt:lpstr>
      <vt:lpstr>Software Architecture: Graphical User Interface</vt:lpstr>
      <vt:lpstr>Software Architecture: Functionalities (NF Tester)</vt:lpstr>
      <vt:lpstr>Software Architecture: Functionalities (Bernstein Algorithm)</vt:lpstr>
      <vt:lpstr>Software Architecture: Functionalities (Improved Bernstein)</vt:lpstr>
      <vt:lpstr>Software Architecture: Functionalities (Lossless)</vt:lpstr>
      <vt:lpstr>Software Architecture: Functionalities (Dependency Preserving)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Relational Database Schema Designer using Bernstein’s Algorithm</dc:title>
  <dc:creator>Ling Tok Wang</dc:creator>
  <cp:lastModifiedBy>Ling Tok Wang</cp:lastModifiedBy>
  <cp:revision>1</cp:revision>
  <cp:lastPrinted>2015-03-30T01:05:04Z</cp:lastPrinted>
  <dcterms:modified xsi:type="dcterms:W3CDTF">2015-03-30T01:05:40Z</dcterms:modified>
</cp:coreProperties>
</file>