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825" r:id="rId1"/>
  </p:sldMasterIdLst>
  <p:notesMasterIdLst>
    <p:notesMasterId r:id="rId21"/>
  </p:notesMasterIdLst>
  <p:handoutMasterIdLst>
    <p:handoutMasterId r:id="rId22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3" r:id="rId16"/>
    <p:sldId id="274" r:id="rId17"/>
    <p:sldId id="270" r:id="rId18"/>
    <p:sldId id="271" r:id="rId19"/>
    <p:sldId id="272" r:id="rId20"/>
  </p:sldIdLst>
  <p:sldSz cx="9144000" cy="5143500" type="screen16x9"/>
  <p:notesSz cx="6797675" cy="9926638"/>
  <p:defaultTextStyle>
    <a:defPPr marR="0" algn="l" rtl="0">
      <a:lnSpc>
        <a:spcPct val="100000"/>
      </a:lnSpc>
      <a:spcBef>
        <a:spcPts val="0"/>
      </a:spcBef>
      <a:spcAft>
        <a:spcPts val="0"/>
      </a:spcAft>
    </a:defPPr>
    <a:lvl1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1pPr>
    <a:lvl2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2pPr>
    <a:lvl3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3pPr>
    <a:lvl4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4pPr>
    <a:lvl5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5pPr>
    <a:lvl6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6pPr>
    <a:lvl7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7pPr>
    <a:lvl8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8pPr>
    <a:lvl9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90651C3A-4460-11DB-9652-00E08161165F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83" d="100"/>
          <a:sy n="83" d="100"/>
        </p:scale>
        <p:origin x="-96" y="-21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4AF3E39-12F2-4C43-BD1B-636FF822A5CE}" type="datetimeFigureOut">
              <a:rPr lang="en-US" smtClean="0"/>
              <a:t>3/26/2015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E67BFFF-5A32-4E47-928E-98CA394572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751121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3" name="Shape 3"/>
          <p:cNvSpPr txBox="1">
            <a:spLocks noGrp="1"/>
          </p:cNvSpPr>
          <p:nvPr>
            <p:ph type="body" idx="1"/>
          </p:nvPr>
        </p:nvSpPr>
        <p:spPr>
          <a:xfrm>
            <a:off x="679768" y="4715153"/>
            <a:ext cx="5438139" cy="44669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>
              <a:spcBef>
                <a:spcPts val="0"/>
              </a:spcBef>
              <a:defRPr sz="1100"/>
            </a:lvl1pPr>
            <a:lvl2pPr>
              <a:spcBef>
                <a:spcPts val="0"/>
              </a:spcBef>
              <a:defRPr sz="1100"/>
            </a:lvl2pPr>
            <a:lvl3pPr>
              <a:spcBef>
                <a:spcPts val="0"/>
              </a:spcBef>
              <a:defRPr sz="1100"/>
            </a:lvl3pPr>
            <a:lvl4pPr>
              <a:spcBef>
                <a:spcPts val="0"/>
              </a:spcBef>
              <a:defRPr sz="1100"/>
            </a:lvl4pPr>
            <a:lvl5pPr>
              <a:spcBef>
                <a:spcPts val="0"/>
              </a:spcBef>
              <a:defRPr sz="1100"/>
            </a:lvl5pPr>
            <a:lvl6pPr>
              <a:spcBef>
                <a:spcPts val="0"/>
              </a:spcBef>
              <a:defRPr sz="1100"/>
            </a:lvl6pPr>
            <a:lvl7pPr>
              <a:spcBef>
                <a:spcPts val="0"/>
              </a:spcBef>
              <a:defRPr sz="1100"/>
            </a:lvl7pPr>
            <a:lvl8pPr>
              <a:spcBef>
                <a:spcPts val="0"/>
              </a:spcBef>
              <a:defRPr sz="1100"/>
            </a:lvl8pPr>
            <a:lvl9pPr>
              <a:spcBef>
                <a:spcPts val="0"/>
              </a:spcBef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155747700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Shape 80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81" name="Shape 81"/>
          <p:cNvSpPr txBox="1">
            <a:spLocks noGrp="1"/>
          </p:cNvSpPr>
          <p:nvPr>
            <p:ph type="body" idx="1"/>
          </p:nvPr>
        </p:nvSpPr>
        <p:spPr>
          <a:xfrm>
            <a:off x="679768" y="4715153"/>
            <a:ext cx="5438139" cy="4466987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37814534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Shape 136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37" name="Shape 137"/>
          <p:cNvSpPr txBox="1">
            <a:spLocks noGrp="1"/>
          </p:cNvSpPr>
          <p:nvPr>
            <p:ph type="body" idx="1"/>
          </p:nvPr>
        </p:nvSpPr>
        <p:spPr>
          <a:xfrm>
            <a:off x="679768" y="4715153"/>
            <a:ext cx="5438139" cy="4466987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56663698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Shape 14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44" name="Shape 144"/>
          <p:cNvSpPr txBox="1">
            <a:spLocks noGrp="1"/>
          </p:cNvSpPr>
          <p:nvPr>
            <p:ph type="body" idx="1"/>
          </p:nvPr>
        </p:nvSpPr>
        <p:spPr>
          <a:xfrm>
            <a:off x="679768" y="4715153"/>
            <a:ext cx="5438139" cy="4466987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84910408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Shape 149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50" name="Shape 150"/>
          <p:cNvSpPr txBox="1">
            <a:spLocks noGrp="1"/>
          </p:cNvSpPr>
          <p:nvPr>
            <p:ph type="body" idx="1"/>
          </p:nvPr>
        </p:nvSpPr>
        <p:spPr>
          <a:xfrm>
            <a:off x="679768" y="4715153"/>
            <a:ext cx="5438139" cy="4466987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07119402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Shape 155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56" name="Shape 156"/>
          <p:cNvSpPr txBox="1">
            <a:spLocks noGrp="1"/>
          </p:cNvSpPr>
          <p:nvPr>
            <p:ph type="body" idx="1"/>
          </p:nvPr>
        </p:nvSpPr>
        <p:spPr>
          <a:xfrm>
            <a:off x="679768" y="4715153"/>
            <a:ext cx="5438139" cy="4466987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43490916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Shape 161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62" name="Shape 162"/>
          <p:cNvSpPr txBox="1">
            <a:spLocks noGrp="1"/>
          </p:cNvSpPr>
          <p:nvPr>
            <p:ph type="body" idx="1"/>
          </p:nvPr>
        </p:nvSpPr>
        <p:spPr>
          <a:xfrm>
            <a:off x="679768" y="4715153"/>
            <a:ext cx="5438139" cy="4466987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93460363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Shape 167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68" name="Shape 168"/>
          <p:cNvSpPr txBox="1">
            <a:spLocks noGrp="1"/>
          </p:cNvSpPr>
          <p:nvPr>
            <p:ph type="body" idx="1"/>
          </p:nvPr>
        </p:nvSpPr>
        <p:spPr>
          <a:xfrm>
            <a:off x="679768" y="4715153"/>
            <a:ext cx="5438139" cy="4466987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06107452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Shape 17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74" name="Shape 174"/>
          <p:cNvSpPr txBox="1">
            <a:spLocks noGrp="1"/>
          </p:cNvSpPr>
          <p:nvPr>
            <p:ph type="body" idx="1"/>
          </p:nvPr>
        </p:nvSpPr>
        <p:spPr>
          <a:xfrm>
            <a:off x="679768" y="4715153"/>
            <a:ext cx="5438139" cy="4466987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296999076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Shape 182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83" name="Shape 183"/>
          <p:cNvSpPr txBox="1">
            <a:spLocks noGrp="1"/>
          </p:cNvSpPr>
          <p:nvPr>
            <p:ph type="body" idx="1"/>
          </p:nvPr>
        </p:nvSpPr>
        <p:spPr>
          <a:xfrm>
            <a:off x="679768" y="4715153"/>
            <a:ext cx="5438139" cy="4466987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17825219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Shape 86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87" name="Shape 87"/>
          <p:cNvSpPr txBox="1">
            <a:spLocks noGrp="1"/>
          </p:cNvSpPr>
          <p:nvPr>
            <p:ph type="body" idx="1"/>
          </p:nvPr>
        </p:nvSpPr>
        <p:spPr>
          <a:xfrm>
            <a:off x="679768" y="4715153"/>
            <a:ext cx="5438139" cy="4466987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55092127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79768" y="4715153"/>
            <a:ext cx="5438139" cy="4466987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79674944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Shape 99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00" name="Shape 100"/>
          <p:cNvSpPr txBox="1">
            <a:spLocks noGrp="1"/>
          </p:cNvSpPr>
          <p:nvPr>
            <p:ph type="body" idx="1"/>
          </p:nvPr>
        </p:nvSpPr>
        <p:spPr>
          <a:xfrm>
            <a:off x="679768" y="4715153"/>
            <a:ext cx="5438139" cy="4466987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92245879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Shape 106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07" name="Shape 107"/>
          <p:cNvSpPr txBox="1">
            <a:spLocks noGrp="1"/>
          </p:cNvSpPr>
          <p:nvPr>
            <p:ph type="body" idx="1"/>
          </p:nvPr>
        </p:nvSpPr>
        <p:spPr>
          <a:xfrm>
            <a:off x="679768" y="4715153"/>
            <a:ext cx="5438139" cy="4466987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-GB"/>
              <a:t>give eg.</a:t>
            </a:r>
          </a:p>
        </p:txBody>
      </p:sp>
    </p:spTree>
    <p:extLst>
      <p:ext uri="{BB962C8B-B14F-4D97-AF65-F5344CB8AC3E}">
        <p14:creationId xmlns:p14="http://schemas.microsoft.com/office/powerpoint/2010/main" val="51312123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Shape 112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13" name="Shape 113"/>
          <p:cNvSpPr txBox="1">
            <a:spLocks noGrp="1"/>
          </p:cNvSpPr>
          <p:nvPr>
            <p:ph type="body" idx="1"/>
          </p:nvPr>
        </p:nvSpPr>
        <p:spPr>
          <a:xfrm>
            <a:off x="679768" y="4715153"/>
            <a:ext cx="5438139" cy="4466987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31038740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Shape 118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19" name="Shape 119"/>
          <p:cNvSpPr txBox="1">
            <a:spLocks noGrp="1"/>
          </p:cNvSpPr>
          <p:nvPr>
            <p:ph type="body" idx="1"/>
          </p:nvPr>
        </p:nvSpPr>
        <p:spPr>
          <a:xfrm>
            <a:off x="679768" y="4715153"/>
            <a:ext cx="5438139" cy="4466987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1619510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Shape 124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25" name="Shape 125"/>
          <p:cNvSpPr txBox="1">
            <a:spLocks noGrp="1"/>
          </p:cNvSpPr>
          <p:nvPr>
            <p:ph type="body" idx="1"/>
          </p:nvPr>
        </p:nvSpPr>
        <p:spPr>
          <a:xfrm>
            <a:off x="679768" y="4715153"/>
            <a:ext cx="5438139" cy="4466987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5645985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Shape 130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31" name="Shape 131"/>
          <p:cNvSpPr txBox="1">
            <a:spLocks noGrp="1"/>
          </p:cNvSpPr>
          <p:nvPr>
            <p:ph type="body" idx="1"/>
          </p:nvPr>
        </p:nvSpPr>
        <p:spPr>
          <a:xfrm>
            <a:off x="679768" y="4715153"/>
            <a:ext cx="5438139" cy="4466987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3082348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Title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1619" cy="514216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71799" y="1473200"/>
            <a:ext cx="5398295" cy="1816098"/>
          </a:xfrm>
        </p:spPr>
        <p:txBody>
          <a:bodyPr anchor="b">
            <a:normAutofit/>
          </a:bodyPr>
          <a:lstStyle>
            <a:lvl1pPr algn="r">
              <a:defRPr sz="3600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971799" y="3289300"/>
            <a:ext cx="5398295" cy="1054100"/>
          </a:xfrm>
        </p:spPr>
        <p:txBody>
          <a:bodyPr anchor="t">
            <a:normAutofit/>
          </a:bodyPr>
          <a:lstStyle>
            <a:lvl1pPr marL="0" indent="0" algn="r">
              <a:buNone/>
              <a:defRPr sz="1350" cap="all">
                <a:solidFill>
                  <a:schemeClr val="tx1"/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699419" y="4402932"/>
            <a:ext cx="1200150" cy="283369"/>
          </a:xfrm>
        </p:spPr>
        <p:txBody>
          <a:bodyPr/>
          <a:lstStyle/>
          <a:p>
            <a:fld id="{B61BEF0D-F0BB-DE4B-95CE-6DB70DBA9567}" type="datetimeFigureOut">
              <a:rPr lang="en-US" smtClean="0"/>
              <a:pPr/>
              <a:t>3/26/2015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971799" y="4402932"/>
            <a:ext cx="3670469" cy="283369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56719" y="4402932"/>
            <a:ext cx="413375" cy="283369"/>
          </a:xfrm>
        </p:spPr>
        <p:txBody>
          <a:bodyPr/>
          <a:lstStyle/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4539676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1619" cy="514216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4351" y="3549649"/>
            <a:ext cx="7598570" cy="425054"/>
          </a:xfrm>
        </p:spPr>
        <p:txBody>
          <a:bodyPr anchor="b">
            <a:normAutofit/>
          </a:bodyPr>
          <a:lstStyle>
            <a:lvl1pPr algn="l">
              <a:defRPr sz="1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028701" y="699084"/>
            <a:ext cx="6569870" cy="2373732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14351" y="3974702"/>
            <a:ext cx="7598570" cy="370284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3/26/2015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44945704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1619" cy="514216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4351" y="457201"/>
            <a:ext cx="7598570" cy="2343149"/>
          </a:xfrm>
        </p:spPr>
        <p:txBody>
          <a:bodyPr anchor="ctr">
            <a:normAutofit/>
          </a:bodyPr>
          <a:lstStyle>
            <a:lvl1pPr algn="l">
              <a:defRPr sz="2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4350" y="3257550"/>
            <a:ext cx="7598571" cy="1085850"/>
          </a:xfrm>
        </p:spPr>
        <p:txBody>
          <a:bodyPr anchor="ctr">
            <a:normAutofit/>
          </a:bodyPr>
          <a:lstStyle>
            <a:lvl1pPr marL="0" indent="0" algn="l">
              <a:buNone/>
              <a:defRPr sz="1500">
                <a:solidFill>
                  <a:schemeClr val="tx1"/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3/26/2015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38368163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1619" cy="5142161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7678400" y="2057400"/>
            <a:ext cx="457200" cy="438582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6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66206" y="617503"/>
            <a:ext cx="457200" cy="438582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6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744201" y="457201"/>
            <a:ext cx="7162799" cy="2057399"/>
          </a:xfrm>
        </p:spPr>
        <p:txBody>
          <a:bodyPr anchor="ctr">
            <a:normAutofit/>
          </a:bodyPr>
          <a:lstStyle>
            <a:lvl1pPr algn="l">
              <a:defRPr sz="2400" b="0" cap="none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823406" y="2514600"/>
            <a:ext cx="7004388" cy="28575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5599" y="3257550"/>
            <a:ext cx="7614275" cy="1085850"/>
          </a:xfrm>
        </p:spPr>
        <p:txBody>
          <a:bodyPr anchor="ctr">
            <a:normAutofit/>
          </a:bodyPr>
          <a:lstStyle>
            <a:lvl1pPr marL="0" indent="0" algn="l">
              <a:buNone/>
              <a:defRPr sz="1500">
                <a:solidFill>
                  <a:schemeClr val="tx1"/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3/26/2015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2020971"/>
      </p:ext>
    </p:extLst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1619" cy="514216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4352" y="2481436"/>
            <a:ext cx="7598569" cy="1101600"/>
          </a:xfrm>
        </p:spPr>
        <p:txBody>
          <a:bodyPr anchor="b">
            <a:normAutofit/>
          </a:bodyPr>
          <a:lstStyle>
            <a:lvl1pPr algn="l">
              <a:defRPr sz="2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4351" y="3583036"/>
            <a:ext cx="7598570" cy="645300"/>
          </a:xfrm>
        </p:spPr>
        <p:txBody>
          <a:bodyPr anchor="t">
            <a:normAutofit/>
          </a:bodyPr>
          <a:lstStyle>
            <a:lvl1pPr marL="0" indent="0" algn="l">
              <a:buNone/>
              <a:defRPr sz="1500">
                <a:solidFill>
                  <a:schemeClr val="tx1"/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3/26/2015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52026969"/>
      </p:ext>
    </p:extLst>
  </p:cSld>
  <p:clrMapOvr>
    <a:masterClrMapping/>
  </p:clrMapOvr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1619" cy="5142161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7678400" y="2057400"/>
            <a:ext cx="457200" cy="438582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6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66206" y="617503"/>
            <a:ext cx="457200" cy="438582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6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744201" y="457201"/>
            <a:ext cx="7162799" cy="2057399"/>
          </a:xfrm>
        </p:spPr>
        <p:txBody>
          <a:bodyPr anchor="ctr">
            <a:normAutofit/>
          </a:bodyPr>
          <a:lstStyle>
            <a:lvl1pPr algn="l">
              <a:defRPr sz="2400" b="0" cap="none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14350" y="2914650"/>
            <a:ext cx="7601577" cy="66675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1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4349" y="3581400"/>
            <a:ext cx="7601577" cy="762000"/>
          </a:xfrm>
        </p:spPr>
        <p:txBody>
          <a:bodyPr anchor="t">
            <a:normAutofit/>
          </a:bodyPr>
          <a:lstStyle>
            <a:lvl1pPr marL="0" indent="0" algn="l">
              <a:buNone/>
              <a:defRPr sz="1350">
                <a:solidFill>
                  <a:schemeClr val="tx1"/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3/26/2015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4246659"/>
      </p:ext>
    </p:extLst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1619" cy="514216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4351" y="457201"/>
            <a:ext cx="7598570" cy="20573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14351" y="2628900"/>
            <a:ext cx="7598571" cy="62865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1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4350" y="3257550"/>
            <a:ext cx="7598571" cy="1085850"/>
          </a:xfrm>
        </p:spPr>
        <p:txBody>
          <a:bodyPr anchor="t">
            <a:normAutofit/>
          </a:bodyPr>
          <a:lstStyle>
            <a:lvl1pPr marL="0" indent="0" algn="l">
              <a:buNone/>
              <a:defRPr sz="1350">
                <a:solidFill>
                  <a:schemeClr val="tx1"/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3/26/2015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98452752"/>
      </p:ext>
    </p:extLst>
  </p:cSld>
  <p:clrMapOvr>
    <a:masterClrMapping/>
  </p:clrMapOvr>
  <p:hf sldNum="0"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1619" cy="5142161"/>
          </a:xfrm>
          <a:prstGeom prst="rect">
            <a:avLst/>
          </a:prstGeom>
        </p:spPr>
      </p:pic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14351" y="457201"/>
            <a:ext cx="7598569" cy="10922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3/26/2015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09661716"/>
      </p:ext>
    </p:extLst>
  </p:cSld>
  <p:clrMapOvr>
    <a:masterClrMapping/>
  </p:clrMapOvr>
  <p:hf sldNum="0" hdr="0" ftr="0" dt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1619" cy="5142161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94006" y="457200"/>
            <a:ext cx="1618914" cy="388620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4350" y="457200"/>
            <a:ext cx="5874087" cy="3886200"/>
          </a:xfrm>
        </p:spPr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3/26/2015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16964679"/>
      </p:ext>
    </p:extLst>
  </p:cSld>
  <p:clrMapOvr>
    <a:masterClrMapping/>
  </p:clrMapOvr>
  <p:hf sldNum="0" hdr="0" ftr="0" dt="0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Body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Shape 28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9" name="Shape 29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8229600" cy="3725699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30" name="Shape 30"/>
          <p:cNvSpPr txBox="1">
            <a:spLocks noGrp="1"/>
          </p:cNvSpPr>
          <p:nvPr>
            <p:ph type="sldNum" idx="12"/>
          </p:nvPr>
        </p:nvSpPr>
        <p:spPr>
          <a:xfrm>
            <a:off x="8556791" y="4749850"/>
            <a:ext cx="548699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>
            <a:lvl1pPr>
              <a:spcBef>
                <a:spcPts val="0"/>
              </a:spcBef>
              <a:buNone/>
              <a:defRPr/>
            </a:lvl1pPr>
          </a:lstStyle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-GB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481443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1619" cy="514216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3/26/2015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15313709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1619" cy="514216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4351" y="2481436"/>
            <a:ext cx="7598570" cy="1101600"/>
          </a:xfrm>
        </p:spPr>
        <p:txBody>
          <a:bodyPr anchor="b"/>
          <a:lstStyle>
            <a:lvl1pPr algn="l">
              <a:defRPr sz="30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4349" y="3583036"/>
            <a:ext cx="7598571" cy="645300"/>
          </a:xfrm>
        </p:spPr>
        <p:txBody>
          <a:bodyPr anchor="t">
            <a:normAutofit/>
          </a:bodyPr>
          <a:lstStyle>
            <a:lvl1pPr marL="0" indent="0" algn="l">
              <a:buNone/>
              <a:defRPr sz="1500" cap="all">
                <a:solidFill>
                  <a:schemeClr val="tx1"/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3/26/2015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17196294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1619" cy="514216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4351" y="1606550"/>
            <a:ext cx="3746501" cy="2736851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366421" y="1606551"/>
            <a:ext cx="3746499" cy="273685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3/26/2015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36660039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730252" y="1663700"/>
            <a:ext cx="3531791" cy="432197"/>
          </a:xfrm>
        </p:spPr>
        <p:txBody>
          <a:bodyPr anchor="b">
            <a:noAutofit/>
          </a:bodyPr>
          <a:lstStyle>
            <a:lvl1pPr marL="0" indent="0">
              <a:buNone/>
              <a:defRPr sz="2100" b="0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351" y="2152651"/>
            <a:ext cx="3747692" cy="2190749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4572003" y="1670050"/>
            <a:ext cx="3542110" cy="432197"/>
          </a:xfrm>
        </p:spPr>
        <p:txBody>
          <a:bodyPr anchor="b">
            <a:noAutofit/>
          </a:bodyPr>
          <a:lstStyle>
            <a:lvl1pPr marL="0" indent="0">
              <a:buNone/>
              <a:defRPr sz="2100" b="0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367612" y="2152651"/>
            <a:ext cx="3746501" cy="2190749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3/26/2015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54962026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1619" cy="514216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3/26/2015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937088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1619" cy="5142161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3/26/2015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803002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1619" cy="514216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4350" y="1555750"/>
            <a:ext cx="2760664" cy="1028700"/>
          </a:xfrm>
        </p:spPr>
        <p:txBody>
          <a:bodyPr anchor="b">
            <a:normAutofit/>
          </a:bodyPr>
          <a:lstStyle>
            <a:lvl1pPr algn="l">
              <a:defRPr sz="1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86151" y="457201"/>
            <a:ext cx="4626770" cy="3886200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14350" y="2584450"/>
            <a:ext cx="2760664" cy="1371600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3/26/2015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31253287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1619" cy="514216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4350" y="1200150"/>
            <a:ext cx="4623490" cy="1028700"/>
          </a:xfrm>
        </p:spPr>
        <p:txBody>
          <a:bodyPr anchor="b">
            <a:normAutofit/>
          </a:bodyPr>
          <a:lstStyle>
            <a:lvl1pPr algn="l">
              <a:defRPr sz="21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652190" y="685800"/>
            <a:ext cx="2460731" cy="3429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14350" y="2228850"/>
            <a:ext cx="4623490" cy="1371600"/>
          </a:xfrm>
        </p:spPr>
        <p:txBody>
          <a:bodyPr anchor="t">
            <a:normAutofit/>
          </a:bodyPr>
          <a:lstStyle>
            <a:lvl1pPr marL="0" indent="0">
              <a:buNone/>
              <a:defRPr sz="13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3/26/2015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33794072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4351" y="457201"/>
            <a:ext cx="7598569" cy="109220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4351" y="1606551"/>
            <a:ext cx="7598569" cy="27368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42245" y="4402932"/>
            <a:ext cx="1200150" cy="28336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5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smtClean="0"/>
              <a:pPr/>
              <a:t>3/26/2015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14351" y="4402932"/>
            <a:ext cx="5870744" cy="28336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5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99546" y="4402932"/>
            <a:ext cx="413375" cy="28336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5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6648930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26" r:id="rId1"/>
    <p:sldLayoutId id="2147483827" r:id="rId2"/>
    <p:sldLayoutId id="2147483828" r:id="rId3"/>
    <p:sldLayoutId id="2147483829" r:id="rId4"/>
    <p:sldLayoutId id="2147483830" r:id="rId5"/>
    <p:sldLayoutId id="2147483831" r:id="rId6"/>
    <p:sldLayoutId id="2147483832" r:id="rId7"/>
    <p:sldLayoutId id="2147483833" r:id="rId8"/>
    <p:sldLayoutId id="2147483834" r:id="rId9"/>
    <p:sldLayoutId id="2147483835" r:id="rId10"/>
    <p:sldLayoutId id="2147483836" r:id="rId11"/>
    <p:sldLayoutId id="2147483837" r:id="rId12"/>
    <p:sldLayoutId id="2147483838" r:id="rId13"/>
    <p:sldLayoutId id="2147483839" r:id="rId14"/>
    <p:sldLayoutId id="2147483840" r:id="rId15"/>
    <p:sldLayoutId id="2147483841" r:id="rId16"/>
    <p:sldLayoutId id="2147483842" r:id="rId17"/>
    <p:sldLayoutId id="2147483843" r:id="rId18"/>
  </p:sldLayoutIdLst>
  <p:hf sldNum="0" hdr="0" ftr="0" dt="0"/>
  <p:txStyles>
    <p:titleStyle>
      <a:lvl1pPr algn="l" defTabSz="342900" rtl="0" eaLnBrk="1" latinLnBrk="0" hangingPunct="1">
        <a:spcBef>
          <a:spcPct val="0"/>
        </a:spcBef>
        <a:buNone/>
        <a:defRPr sz="27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14313" indent="-214313" algn="l" defTabSz="342900" rtl="0" eaLnBrk="1" latinLnBrk="0" hangingPunct="1">
        <a:spcBef>
          <a:spcPts val="0"/>
        </a:spcBef>
        <a:spcAft>
          <a:spcPts val="750"/>
        </a:spcAft>
        <a:buClr>
          <a:schemeClr val="tx1"/>
        </a:buClr>
        <a:buSzPct val="100000"/>
        <a:buFont typeface="Arial"/>
        <a:buChar char="•"/>
        <a:defRPr sz="135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57213" indent="-214313" algn="l" defTabSz="342900" rtl="0" eaLnBrk="1" latinLnBrk="0" hangingPunct="1">
        <a:spcBef>
          <a:spcPts val="0"/>
        </a:spcBef>
        <a:spcAft>
          <a:spcPts val="75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900113" indent="-214313" algn="l" defTabSz="342900" rtl="0" eaLnBrk="1" latinLnBrk="0" hangingPunct="1">
        <a:spcBef>
          <a:spcPts val="0"/>
        </a:spcBef>
        <a:spcAft>
          <a:spcPts val="750"/>
        </a:spcAft>
        <a:buClr>
          <a:schemeClr val="tx1"/>
        </a:buClr>
        <a:buSzPct val="100000"/>
        <a:buFont typeface="Arial"/>
        <a:buChar char="•"/>
        <a:defRPr sz="105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157288" indent="-128588" algn="l" defTabSz="342900" rtl="0" eaLnBrk="1" latinLnBrk="0" hangingPunct="1">
        <a:spcBef>
          <a:spcPts val="0"/>
        </a:spcBef>
        <a:spcAft>
          <a:spcPts val="750"/>
        </a:spcAft>
        <a:buClr>
          <a:schemeClr val="tx1"/>
        </a:buClr>
        <a:buSzPct val="100000"/>
        <a:buFont typeface="Arial"/>
        <a:buChar char="•"/>
        <a:defRPr sz="9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1500188" indent="-128588" algn="l" defTabSz="342900" rtl="0" eaLnBrk="1" latinLnBrk="0" hangingPunct="1">
        <a:spcBef>
          <a:spcPts val="0"/>
        </a:spcBef>
        <a:spcAft>
          <a:spcPts val="750"/>
        </a:spcAft>
        <a:buClr>
          <a:schemeClr val="tx1"/>
        </a:buClr>
        <a:buSzPct val="100000"/>
        <a:buFont typeface="Arial"/>
        <a:buChar char="•"/>
        <a:defRPr sz="9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1885950" indent="-171450" algn="l" defTabSz="342900" rtl="0" eaLnBrk="1" latinLnBrk="0" hangingPunct="1">
        <a:spcBef>
          <a:spcPts val="0"/>
        </a:spcBef>
        <a:spcAft>
          <a:spcPts val="750"/>
        </a:spcAft>
        <a:buClr>
          <a:schemeClr val="tx1"/>
        </a:buClr>
        <a:buSzPct val="100000"/>
        <a:buFont typeface="Arial"/>
        <a:buChar char="•"/>
        <a:defRPr sz="9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228850" indent="-171450" algn="l" defTabSz="342900" rtl="0" eaLnBrk="1" latinLnBrk="0" hangingPunct="1">
        <a:spcBef>
          <a:spcPts val="0"/>
        </a:spcBef>
        <a:spcAft>
          <a:spcPts val="750"/>
        </a:spcAft>
        <a:buClr>
          <a:schemeClr val="tx1"/>
        </a:buClr>
        <a:buSzPct val="100000"/>
        <a:buFont typeface="Arial"/>
        <a:buChar char="•"/>
        <a:defRPr sz="9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2571750" indent="-171450" algn="l" defTabSz="342900" rtl="0" eaLnBrk="1" latinLnBrk="0" hangingPunct="1">
        <a:spcBef>
          <a:spcPts val="0"/>
        </a:spcBef>
        <a:spcAft>
          <a:spcPts val="750"/>
        </a:spcAft>
        <a:buClr>
          <a:schemeClr val="tx1"/>
        </a:buClr>
        <a:buSzPct val="100000"/>
        <a:buFont typeface="Arial"/>
        <a:buChar char="•"/>
        <a:defRPr sz="9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2914650" indent="-171450" algn="l" defTabSz="342900" rtl="0" eaLnBrk="1" latinLnBrk="0" hangingPunct="1">
        <a:spcBef>
          <a:spcPts val="0"/>
        </a:spcBef>
        <a:spcAft>
          <a:spcPts val="750"/>
        </a:spcAft>
        <a:buClr>
          <a:schemeClr val="tx1"/>
        </a:buClr>
        <a:buSzPct val="100000"/>
        <a:buFont typeface="Arial"/>
        <a:buChar char="•"/>
        <a:defRPr sz="9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8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8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8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8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8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8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8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8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8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8.xml"/><Relationship Id="rId4" Type="http://schemas.openxmlformats.org/officeDocument/2006/relationships/image" Target="../media/image10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8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Shape 77"/>
          <p:cNvSpPr txBox="1">
            <a:spLocks noGrp="1"/>
          </p:cNvSpPr>
          <p:nvPr>
            <p:ph type="ctrTitle"/>
          </p:nvPr>
        </p:nvSpPr>
        <p:spPr>
          <a:xfrm>
            <a:off x="3198768" y="1288266"/>
            <a:ext cx="5398295" cy="1816098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-GB" b="1" dirty="0"/>
              <a:t>Schema independent XML Keyword Search</a:t>
            </a:r>
          </a:p>
        </p:txBody>
      </p:sp>
      <p:sp>
        <p:nvSpPr>
          <p:cNvPr id="78" name="Shape 78"/>
          <p:cNvSpPr txBox="1">
            <a:spLocks noGrp="1"/>
          </p:cNvSpPr>
          <p:nvPr>
            <p:ph type="subTitle" idx="1"/>
          </p:nvPr>
        </p:nvSpPr>
        <p:spPr>
          <a:xfrm>
            <a:off x="6380802" y="3678399"/>
            <a:ext cx="2673299" cy="1345663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algn="r" rtl="0">
              <a:spcBef>
                <a:spcPts val="0"/>
              </a:spcBef>
              <a:buNone/>
            </a:pPr>
            <a:r>
              <a:rPr lang="en-GB" dirty="0"/>
              <a:t>Group P14:</a:t>
            </a:r>
          </a:p>
          <a:p>
            <a:pPr algn="r" rtl="0">
              <a:spcBef>
                <a:spcPts val="0"/>
              </a:spcBef>
              <a:buNone/>
            </a:pPr>
            <a:r>
              <a:rPr lang="en-GB" dirty="0"/>
              <a:t>Loy </a:t>
            </a:r>
            <a:r>
              <a:rPr lang="en-GB" dirty="0" err="1"/>
              <a:t>Yusong</a:t>
            </a:r>
            <a:endParaRPr lang="en-GB" dirty="0"/>
          </a:p>
          <a:p>
            <a:pPr algn="r" rtl="0">
              <a:spcBef>
                <a:spcPts val="0"/>
              </a:spcBef>
              <a:buNone/>
            </a:pPr>
            <a:r>
              <a:rPr lang="en-GB" dirty="0"/>
              <a:t>Mitchelle Jauw</a:t>
            </a:r>
          </a:p>
          <a:p>
            <a:pPr algn="r">
              <a:spcBef>
                <a:spcPts val="0"/>
              </a:spcBef>
              <a:buNone/>
            </a:pPr>
            <a:r>
              <a:rPr lang="en-GB" dirty="0"/>
              <a:t>Hadi Sebastian</a:t>
            </a:r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Shape 13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-GB" b="1" dirty="0"/>
              <a:t>2. Labelling Object Nodes</a:t>
            </a:r>
          </a:p>
        </p:txBody>
      </p:sp>
      <p:sp>
        <p:nvSpPr>
          <p:cNvPr id="134" name="Shape 134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419100" rtl="0">
              <a:spcBef>
                <a:spcPts val="0"/>
              </a:spcBef>
              <a:buClr>
                <a:schemeClr val="lt1"/>
              </a:buClr>
              <a:buSzPct val="100000"/>
              <a:buFont typeface="Wingdings" panose="05000000000000000000" pitchFamily="2" charset="2"/>
              <a:buChar char="Ø"/>
            </a:pPr>
            <a:r>
              <a:rPr lang="en-GB" sz="2000" dirty="0"/>
              <a:t>Object nodes are labelled by </a:t>
            </a:r>
            <a:r>
              <a:rPr lang="en-GB" sz="2000" dirty="0" smtClean="0"/>
              <a:t>number</a:t>
            </a:r>
          </a:p>
          <a:p>
            <a:pPr marL="457200" lvl="0" indent="-419100" rtl="0">
              <a:spcBef>
                <a:spcPts val="0"/>
              </a:spcBef>
              <a:buClr>
                <a:schemeClr val="lt1"/>
              </a:buClr>
              <a:buSzPct val="100000"/>
              <a:buFont typeface="Wingdings" panose="05000000000000000000" pitchFamily="2" charset="2"/>
              <a:buChar char="Ø"/>
            </a:pPr>
            <a:endParaRPr lang="en-GB" sz="2000" dirty="0"/>
          </a:p>
          <a:p>
            <a:pPr marL="457200" lvl="0" indent="-419100" rtl="0">
              <a:spcBef>
                <a:spcPts val="0"/>
              </a:spcBef>
              <a:buClr>
                <a:schemeClr val="lt1"/>
              </a:buClr>
              <a:buSzPct val="100000"/>
              <a:buFont typeface="Wingdings" panose="05000000000000000000" pitchFamily="2" charset="2"/>
              <a:buChar char="Ø"/>
            </a:pPr>
            <a:r>
              <a:rPr lang="en-GB" sz="2000" dirty="0"/>
              <a:t>Labelling of virtual nodes happen after the last real object node has been done</a:t>
            </a:r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1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1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Shape 139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-GB" dirty="0"/>
              <a:t>3. Finding Relatives of Object Nodes</a:t>
            </a:r>
          </a:p>
        </p:txBody>
      </p:sp>
      <p:sp>
        <p:nvSpPr>
          <p:cNvPr id="140" name="Shape 140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-GB" sz="2000" dirty="0"/>
              <a:t>Algorithm used:</a:t>
            </a:r>
          </a:p>
        </p:txBody>
      </p:sp>
      <p:pic>
        <p:nvPicPr>
          <p:cNvPr id="141" name="Shape 14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618750" y="1063375"/>
            <a:ext cx="3581400" cy="38576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Shape 146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-GB" b="1" dirty="0"/>
              <a:t>4. Indexing Keywords </a:t>
            </a:r>
          </a:p>
        </p:txBody>
      </p:sp>
      <p:sp>
        <p:nvSpPr>
          <p:cNvPr id="147" name="Shape 147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419100">
              <a:spcBef>
                <a:spcPts val="0"/>
              </a:spcBef>
              <a:buClr>
                <a:schemeClr val="lt1"/>
              </a:buClr>
              <a:buSzPct val="100000"/>
              <a:buFont typeface="Wingdings" panose="05000000000000000000" pitchFamily="2" charset="2"/>
              <a:buChar char="Ø"/>
            </a:pPr>
            <a:r>
              <a:rPr lang="en-GB" sz="2000" dirty="0"/>
              <a:t>Relative set of keyword is the union of the relative sets of object nodes matching the keyword</a:t>
            </a:r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Shape 15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-GB" b="1" dirty="0"/>
              <a:t>5. Query Processing</a:t>
            </a:r>
          </a:p>
        </p:txBody>
      </p:sp>
      <p:sp>
        <p:nvSpPr>
          <p:cNvPr id="153" name="Shape 153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419100">
              <a:spcBef>
                <a:spcPts val="0"/>
              </a:spcBef>
              <a:buClr>
                <a:schemeClr val="lt1"/>
              </a:buClr>
              <a:buSzPct val="100000"/>
              <a:buFont typeface="Wingdings" panose="05000000000000000000" pitchFamily="2" charset="2"/>
              <a:buChar char="Ø"/>
            </a:pPr>
            <a:r>
              <a:rPr lang="en-GB" sz="2000" dirty="0"/>
              <a:t>Simply return the set intersection of relative sets of keywords in query</a:t>
            </a:r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Shape 158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-GB" b="1" dirty="0"/>
              <a:t>Experiment</a:t>
            </a:r>
          </a:p>
        </p:txBody>
      </p:sp>
      <p:sp>
        <p:nvSpPr>
          <p:cNvPr id="159" name="Shape 159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419100" rtl="0">
              <a:spcBef>
                <a:spcPts val="0"/>
              </a:spcBef>
              <a:buClr>
                <a:schemeClr val="lt1"/>
              </a:buClr>
              <a:buSzPct val="100000"/>
              <a:buFont typeface="Trebuchet MS"/>
              <a:buChar char="●"/>
            </a:pPr>
            <a:r>
              <a:rPr lang="en-GB" sz="2000" dirty="0"/>
              <a:t>2 datasets created</a:t>
            </a:r>
          </a:p>
          <a:p>
            <a:pPr marL="457200" lvl="0" indent="-419100" rtl="0">
              <a:spcBef>
                <a:spcPts val="0"/>
              </a:spcBef>
              <a:buClr>
                <a:schemeClr val="lt1"/>
              </a:buClr>
              <a:buSzPct val="100000"/>
              <a:buFont typeface="Trebuchet MS"/>
              <a:buChar char="●"/>
            </a:pPr>
            <a:r>
              <a:rPr lang="en-GB" sz="2000" dirty="0"/>
              <a:t>More than 50 queries tested for each data set</a:t>
            </a:r>
          </a:p>
          <a:p>
            <a:pPr marL="457200" lvl="0" indent="-419100">
              <a:spcBef>
                <a:spcPts val="0"/>
              </a:spcBef>
              <a:buClr>
                <a:schemeClr val="lt1"/>
              </a:buClr>
              <a:buSzPct val="100000"/>
              <a:buFont typeface="Trebuchet MS"/>
              <a:buChar char="●"/>
            </a:pPr>
            <a:r>
              <a:rPr lang="en-GB" sz="2000" dirty="0"/>
              <a:t>Aim: Ensure that we can find all common ancestors from all equivalent databases by using only one equivalent database</a:t>
            </a:r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1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1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" dur="500"/>
                                        <p:tgtEl>
                                          <p:spTgt spid="1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Testing</a:t>
            </a:r>
            <a:endParaRPr lang="en-US" dirty="0"/>
          </a:p>
        </p:txBody>
      </p:sp>
      <p:pic>
        <p:nvPicPr>
          <p:cNvPr id="4" name="Picture 3" descr="Screen Shot 2015-03-26 at 1.31.59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43726" y="184739"/>
            <a:ext cx="4341091" cy="45976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446265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Testing</a:t>
            </a:r>
            <a:endParaRPr lang="en-US" dirty="0"/>
          </a:p>
        </p:txBody>
      </p:sp>
      <p:pic>
        <p:nvPicPr>
          <p:cNvPr id="4" name="Picture 3" descr="Screen Shot 2015-03-26 at 1.32.25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23251" y="611909"/>
            <a:ext cx="5575300" cy="396240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218498" y="1200616"/>
            <a:ext cx="2991139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6000" dirty="0">
                <a:solidFill>
                  <a:srgbClr val="FF0000"/>
                </a:solidFill>
              </a:rPr>
              <a:t>100%!</a:t>
            </a:r>
          </a:p>
        </p:txBody>
      </p:sp>
    </p:spTree>
    <p:extLst>
      <p:ext uri="{BB962C8B-B14F-4D97-AF65-F5344CB8AC3E}">
        <p14:creationId xmlns:p14="http://schemas.microsoft.com/office/powerpoint/2010/main" val="9135845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Shape 16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-GB" b="1" dirty="0"/>
              <a:t>Contribution</a:t>
            </a:r>
          </a:p>
        </p:txBody>
      </p:sp>
      <p:sp>
        <p:nvSpPr>
          <p:cNvPr id="165" name="Shape 165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419100" rtl="0">
              <a:spcBef>
                <a:spcPts val="0"/>
              </a:spcBef>
              <a:buClr>
                <a:schemeClr val="lt1"/>
              </a:buClr>
              <a:buSzPct val="100000"/>
              <a:buFont typeface="Arial" panose="020B0604020202020204" pitchFamily="34" charset="0"/>
              <a:buChar char="►"/>
            </a:pPr>
            <a:r>
              <a:rPr lang="en-GB" sz="2000" dirty="0"/>
              <a:t>Implementation of CR-semantics for XML keyword search </a:t>
            </a:r>
            <a:endParaRPr lang="en-GB" sz="2000" dirty="0" smtClean="0"/>
          </a:p>
          <a:p>
            <a:pPr marL="457200" lvl="0" indent="-419100" rtl="0">
              <a:spcBef>
                <a:spcPts val="0"/>
              </a:spcBef>
              <a:buClr>
                <a:schemeClr val="lt1"/>
              </a:buClr>
              <a:buSzPct val="100000"/>
              <a:buFont typeface="Arial" panose="020B0604020202020204" pitchFamily="34" charset="0"/>
              <a:buChar char="►"/>
            </a:pPr>
            <a:endParaRPr lang="en-GB" sz="2000" dirty="0"/>
          </a:p>
          <a:p>
            <a:pPr marL="457200" lvl="0" indent="-419100">
              <a:spcBef>
                <a:spcPts val="0"/>
              </a:spcBef>
              <a:buClr>
                <a:schemeClr val="lt1"/>
              </a:buClr>
              <a:buSzPct val="100000"/>
              <a:buFont typeface="Arial" panose="020B0604020202020204" pitchFamily="34" charset="0"/>
              <a:buChar char="►"/>
            </a:pPr>
            <a:r>
              <a:rPr lang="en-GB" sz="2000" dirty="0"/>
              <a:t>Implemented Windows-based GUI for keyword search</a:t>
            </a:r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6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6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Shape 170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-GB" b="1" dirty="0"/>
              <a:t>Limitations and Challenges</a:t>
            </a:r>
          </a:p>
        </p:txBody>
      </p:sp>
      <p:sp>
        <p:nvSpPr>
          <p:cNvPr id="171" name="Shape 171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marR="0" lvl="0" indent="-4191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Wingdings" panose="05000000000000000000" pitchFamily="2" charset="2"/>
              <a:buChar char="q"/>
            </a:pPr>
            <a:r>
              <a:rPr lang="en-GB" sz="2400" dirty="0"/>
              <a:t>Rigidness of XML structure accepted</a:t>
            </a:r>
          </a:p>
          <a:p>
            <a:pPr marL="457200" marR="0" lvl="0" indent="-4191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Wingdings" panose="05000000000000000000" pitchFamily="2" charset="2"/>
              <a:buChar char="q"/>
            </a:pPr>
            <a:r>
              <a:rPr lang="en-GB" sz="2400" dirty="0"/>
              <a:t>Keyword Restrictiveness</a:t>
            </a:r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Shape 176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-GB" sz="4000" b="1" dirty="0"/>
              <a:t>Demo</a:t>
            </a:r>
          </a:p>
        </p:txBody>
      </p:sp>
      <p:sp>
        <p:nvSpPr>
          <p:cNvPr id="177" name="Shape 177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3058500" cy="10331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-GB" sz="2800" dirty="0"/>
              <a:t>Dataset schema: </a:t>
            </a:r>
          </a:p>
        </p:txBody>
      </p:sp>
      <p:pic>
        <p:nvPicPr>
          <p:cNvPr id="178" name="Shape 17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639612" y="1063375"/>
            <a:ext cx="1864774" cy="13667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79" name="Shape 179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3094825" y="2570525"/>
            <a:ext cx="5591975" cy="2239499"/>
          </a:xfrm>
          <a:prstGeom prst="rect">
            <a:avLst/>
          </a:prstGeom>
          <a:noFill/>
          <a:ln>
            <a:noFill/>
          </a:ln>
        </p:spPr>
      </p:pic>
      <p:sp>
        <p:nvSpPr>
          <p:cNvPr id="180" name="Shape 180"/>
          <p:cNvSpPr txBox="1"/>
          <p:nvPr/>
        </p:nvSpPr>
        <p:spPr>
          <a:xfrm>
            <a:off x="457200" y="2694475"/>
            <a:ext cx="2233200" cy="9653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marL="0" marR="0" indent="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en-GB" sz="2800" dirty="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rPr>
              <a:t>Equivalent Databases:</a:t>
            </a:r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Shape 8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-GB" b="1" dirty="0" err="1" smtClean="0"/>
              <a:t>OUtline</a:t>
            </a:r>
            <a:endParaRPr lang="en-GB" b="1" dirty="0"/>
          </a:p>
        </p:txBody>
      </p:sp>
      <p:sp>
        <p:nvSpPr>
          <p:cNvPr id="84" name="Shape 84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419100" rtl="0">
              <a:spcBef>
                <a:spcPts val="0"/>
              </a:spcBef>
              <a:buClr>
                <a:schemeClr val="lt1"/>
              </a:buClr>
              <a:buSzPct val="100000"/>
              <a:buFont typeface="Trebuchet MS"/>
              <a:buChar char="➔"/>
            </a:pPr>
            <a:r>
              <a:rPr lang="en-GB" sz="1800" dirty="0"/>
              <a:t>Limitation of LCA based approach</a:t>
            </a:r>
          </a:p>
          <a:p>
            <a:pPr marL="457200" lvl="0" indent="-419100" rtl="0">
              <a:spcBef>
                <a:spcPts val="0"/>
              </a:spcBef>
              <a:buClr>
                <a:schemeClr val="lt1"/>
              </a:buClr>
              <a:buSzPct val="100000"/>
              <a:buFont typeface="Trebuchet MS"/>
              <a:buChar char="➔"/>
            </a:pPr>
            <a:r>
              <a:rPr lang="en-GB" sz="1800" dirty="0"/>
              <a:t>Common Relative Approach</a:t>
            </a:r>
          </a:p>
          <a:p>
            <a:pPr marL="457200" lvl="0" indent="-419100" rtl="0">
              <a:spcBef>
                <a:spcPts val="0"/>
              </a:spcBef>
              <a:buClr>
                <a:schemeClr val="lt1"/>
              </a:buClr>
              <a:buSzPct val="100000"/>
              <a:buFont typeface="Trebuchet MS"/>
              <a:buChar char="➔"/>
            </a:pPr>
            <a:r>
              <a:rPr lang="en-GB" sz="1800" dirty="0"/>
              <a:t>Implementation details</a:t>
            </a:r>
          </a:p>
          <a:p>
            <a:pPr marL="457200" lvl="0" indent="-419100" rtl="0">
              <a:spcBef>
                <a:spcPts val="0"/>
              </a:spcBef>
              <a:buClr>
                <a:schemeClr val="lt1"/>
              </a:buClr>
              <a:buSzPct val="100000"/>
              <a:buFont typeface="Trebuchet MS"/>
              <a:buChar char="➔"/>
            </a:pPr>
            <a:r>
              <a:rPr lang="en-GB" sz="1800" dirty="0"/>
              <a:t>Experiment</a:t>
            </a:r>
          </a:p>
          <a:p>
            <a:pPr marL="457200" lvl="0" indent="-419100" rtl="0">
              <a:spcBef>
                <a:spcPts val="0"/>
              </a:spcBef>
              <a:buClr>
                <a:schemeClr val="lt1"/>
              </a:buClr>
              <a:buSzPct val="100000"/>
              <a:buFont typeface="Trebuchet MS"/>
              <a:buChar char="➔"/>
            </a:pPr>
            <a:r>
              <a:rPr lang="en-GB" sz="1800" dirty="0"/>
              <a:t>Contribution</a:t>
            </a:r>
          </a:p>
          <a:p>
            <a:pPr marL="457200" lvl="0" indent="-419100" rtl="0">
              <a:spcBef>
                <a:spcPts val="0"/>
              </a:spcBef>
              <a:buClr>
                <a:schemeClr val="lt1"/>
              </a:buClr>
              <a:buSzPct val="100000"/>
              <a:buFont typeface="Trebuchet MS"/>
              <a:buChar char="➔"/>
            </a:pPr>
            <a:r>
              <a:rPr lang="en-GB" sz="1800" dirty="0"/>
              <a:t>Limitations and challenges</a:t>
            </a:r>
          </a:p>
          <a:p>
            <a:pPr marL="457200" lvl="0" indent="-419100" rtl="0">
              <a:spcBef>
                <a:spcPts val="0"/>
              </a:spcBef>
              <a:buClr>
                <a:schemeClr val="lt1"/>
              </a:buClr>
              <a:buSzPct val="100000"/>
              <a:buFont typeface="Trebuchet MS"/>
              <a:buChar char="➔"/>
            </a:pPr>
            <a:r>
              <a:rPr lang="en-GB" sz="1800" dirty="0"/>
              <a:t>Demo</a:t>
            </a:r>
          </a:p>
          <a:p>
            <a:pPr lvl="0">
              <a:spcBef>
                <a:spcPts val="0"/>
              </a:spcBef>
              <a:buNone/>
            </a:pPr>
            <a:endParaRPr dirty="0"/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8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8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8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8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8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8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8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8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8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8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8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8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8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8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8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8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Shape 89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-GB" b="1" dirty="0"/>
              <a:t>LCA limitation</a:t>
            </a:r>
          </a:p>
        </p:txBody>
      </p:sp>
      <p:sp>
        <p:nvSpPr>
          <p:cNvPr id="90" name="Shape 90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419100" rtl="0">
              <a:spcBef>
                <a:spcPts val="0"/>
              </a:spcBef>
              <a:buClr>
                <a:schemeClr val="lt1"/>
              </a:buClr>
              <a:buSzPct val="100000"/>
              <a:buFont typeface="Trebuchet MS"/>
              <a:buChar char="➢"/>
            </a:pPr>
            <a:r>
              <a:rPr lang="en-GB" sz="2400" dirty="0"/>
              <a:t>Irrelevant answers</a:t>
            </a:r>
          </a:p>
          <a:p>
            <a:pPr marL="457200" lvl="0" indent="-419100" rtl="0">
              <a:spcBef>
                <a:spcPts val="0"/>
              </a:spcBef>
              <a:buClr>
                <a:schemeClr val="lt1"/>
              </a:buClr>
              <a:buSzPct val="100000"/>
              <a:buFont typeface="Trebuchet MS"/>
              <a:buChar char="➢"/>
            </a:pPr>
            <a:r>
              <a:rPr lang="en-GB" sz="2400" dirty="0"/>
              <a:t>Duplicated answers</a:t>
            </a:r>
          </a:p>
          <a:p>
            <a:pPr marL="457200" lvl="0" indent="-419100" rtl="0">
              <a:spcBef>
                <a:spcPts val="0"/>
              </a:spcBef>
              <a:buClr>
                <a:schemeClr val="lt1"/>
              </a:buClr>
              <a:buSzPct val="100000"/>
              <a:buFont typeface="Trebuchet MS"/>
              <a:buChar char="➢"/>
            </a:pPr>
            <a:r>
              <a:rPr lang="en-GB" sz="2400" dirty="0"/>
              <a:t>Schema dependent </a:t>
            </a:r>
          </a:p>
          <a:p>
            <a:pPr lvl="0">
              <a:spcBef>
                <a:spcPts val="0"/>
              </a:spcBef>
              <a:buNone/>
            </a:pPr>
            <a:endParaRPr dirty="0"/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9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9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9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9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9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Shape 95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96" name="Shape 96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pic>
        <p:nvPicPr>
          <p:cNvPr id="97" name="Shape 9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3999" cy="5143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Shape 10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-GB" b="1" dirty="0"/>
              <a:t>Schema Dependency</a:t>
            </a:r>
          </a:p>
        </p:txBody>
      </p:sp>
      <p:sp>
        <p:nvSpPr>
          <p:cNvPr id="103" name="Shape 103"/>
          <p:cNvSpPr txBox="1"/>
          <p:nvPr/>
        </p:nvSpPr>
        <p:spPr>
          <a:xfrm>
            <a:off x="10114225" y="2204600"/>
            <a:ext cx="8298899" cy="9680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pic>
        <p:nvPicPr>
          <p:cNvPr id="104" name="Shape 10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22550" y="1498350"/>
            <a:ext cx="8298898" cy="238058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Shape 109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-GB" b="1" dirty="0"/>
              <a:t>Schema independent proposal</a:t>
            </a:r>
          </a:p>
        </p:txBody>
      </p:sp>
      <p:sp>
        <p:nvSpPr>
          <p:cNvPr id="110" name="Shape 110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rtl="0">
              <a:spcBef>
                <a:spcPts val="0"/>
              </a:spcBef>
              <a:buNone/>
            </a:pPr>
            <a:r>
              <a:rPr lang="en-GB" sz="1800" dirty="0"/>
              <a:t>Common Relatives (CR) approach:</a:t>
            </a:r>
          </a:p>
          <a:p>
            <a:pPr marL="914400" lvl="0" indent="-419100" rtl="0">
              <a:spcBef>
                <a:spcPts val="0"/>
              </a:spcBef>
              <a:buClr>
                <a:schemeClr val="lt1"/>
              </a:buClr>
              <a:buSzPct val="100000"/>
              <a:buFont typeface="Trebuchet MS"/>
              <a:buAutoNum type="arabicPeriod"/>
            </a:pPr>
            <a:r>
              <a:rPr lang="en-GB" sz="1800" dirty="0"/>
              <a:t>Generating IDREF Graph</a:t>
            </a:r>
          </a:p>
          <a:p>
            <a:pPr marL="914400" lvl="0" indent="-419100" rtl="0">
              <a:spcBef>
                <a:spcPts val="0"/>
              </a:spcBef>
              <a:buClr>
                <a:schemeClr val="lt1"/>
              </a:buClr>
              <a:buSzPct val="100000"/>
              <a:buFont typeface="Trebuchet MS"/>
              <a:buAutoNum type="arabicPeriod"/>
            </a:pPr>
            <a:r>
              <a:rPr lang="en-GB" sz="1800" dirty="0"/>
              <a:t>Labelling object nodes</a:t>
            </a:r>
          </a:p>
          <a:p>
            <a:pPr marL="914400" lvl="0" indent="-419100" rtl="0">
              <a:spcBef>
                <a:spcPts val="0"/>
              </a:spcBef>
              <a:buClr>
                <a:schemeClr val="lt1"/>
              </a:buClr>
              <a:buSzPct val="100000"/>
              <a:buFont typeface="Trebuchet MS"/>
              <a:buAutoNum type="arabicPeriod"/>
            </a:pPr>
            <a:r>
              <a:rPr lang="en-GB" sz="1800" dirty="0"/>
              <a:t>Finding relatives of object node</a:t>
            </a:r>
          </a:p>
          <a:p>
            <a:pPr marL="914400" lvl="0" indent="-419100" rtl="0">
              <a:spcBef>
                <a:spcPts val="0"/>
              </a:spcBef>
              <a:buClr>
                <a:schemeClr val="lt1"/>
              </a:buClr>
              <a:buSzPct val="100000"/>
              <a:buFont typeface="Trebuchet MS"/>
              <a:buAutoNum type="arabicPeriod"/>
            </a:pPr>
            <a:r>
              <a:rPr lang="en-GB" sz="1800" dirty="0"/>
              <a:t>Indexing Keywords</a:t>
            </a:r>
          </a:p>
          <a:p>
            <a:pPr marL="914400" lvl="0" indent="-419100">
              <a:spcBef>
                <a:spcPts val="0"/>
              </a:spcBef>
              <a:buClr>
                <a:schemeClr val="lt1"/>
              </a:buClr>
              <a:buSzPct val="100000"/>
              <a:buFont typeface="Trebuchet MS"/>
              <a:buAutoNum type="arabicPeriod"/>
            </a:pPr>
            <a:r>
              <a:rPr lang="en-GB" sz="1800" dirty="0"/>
              <a:t>Query processing</a:t>
            </a:r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1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1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1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1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Shape 115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-GB" b="1" dirty="0"/>
              <a:t>Assumptions</a:t>
            </a:r>
          </a:p>
        </p:txBody>
      </p:sp>
      <p:sp>
        <p:nvSpPr>
          <p:cNvPr id="116" name="Shape 116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-GB" sz="2000" dirty="0"/>
              <a:t>1.	Object classes and object IDs are available.</a:t>
            </a:r>
          </a:p>
          <a:p>
            <a:pPr lvl="0" rtl="0">
              <a:spcBef>
                <a:spcPts val="0"/>
              </a:spcBef>
              <a:buNone/>
            </a:pPr>
            <a:r>
              <a:rPr lang="en-GB" sz="2000" dirty="0"/>
              <a:t>2. Object IDs are named ‘id’ in object class’s attributes.</a:t>
            </a:r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Shape 121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marL="457200" lvl="0" indent="-457200">
              <a:spcBef>
                <a:spcPts val="0"/>
              </a:spcBef>
              <a:buClr>
                <a:schemeClr val="lt2"/>
              </a:buClr>
              <a:buSzPct val="100000"/>
              <a:buFont typeface="Trebuchet MS"/>
              <a:buAutoNum type="arabicPeriod"/>
            </a:pPr>
            <a:r>
              <a:rPr lang="en-GB" b="1" dirty="0"/>
              <a:t>Generating IDREF Graph</a:t>
            </a:r>
          </a:p>
        </p:txBody>
      </p:sp>
      <p:sp>
        <p:nvSpPr>
          <p:cNvPr id="122" name="Shape 122"/>
          <p:cNvSpPr txBox="1">
            <a:spLocks noGrp="1"/>
          </p:cNvSpPr>
          <p:nvPr>
            <p:ph type="body" idx="1"/>
          </p:nvPr>
        </p:nvSpPr>
        <p:spPr>
          <a:xfrm>
            <a:off x="457200" y="1228950"/>
            <a:ext cx="8229600" cy="37256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indent="-419100">
              <a:buClr>
                <a:schemeClr val="lt1"/>
              </a:buClr>
              <a:buFont typeface="Wingdings" panose="05000000000000000000" pitchFamily="2" charset="2"/>
              <a:buChar char="Ø"/>
            </a:pPr>
            <a:r>
              <a:rPr lang="en-GB" sz="2000" dirty="0"/>
              <a:t>Create an real object node for each object instance detected in the XML </a:t>
            </a:r>
            <a:r>
              <a:rPr lang="en-GB" sz="2000" dirty="0" smtClean="0"/>
              <a:t>tree</a:t>
            </a:r>
          </a:p>
          <a:p>
            <a:pPr marL="457200" indent="-419100">
              <a:buClr>
                <a:schemeClr val="lt1"/>
              </a:buClr>
              <a:buFont typeface="Wingdings" panose="05000000000000000000" pitchFamily="2" charset="2"/>
              <a:buChar char="Ø"/>
            </a:pPr>
            <a:endParaRPr lang="en-GB" sz="2000" dirty="0"/>
          </a:p>
          <a:p>
            <a:pPr marL="457200" indent="-419100">
              <a:buClr>
                <a:schemeClr val="lt1"/>
              </a:buClr>
              <a:buFont typeface="Wingdings" panose="05000000000000000000" pitchFamily="2" charset="2"/>
              <a:buChar char="Ø"/>
            </a:pPr>
            <a:r>
              <a:rPr lang="en-GB" sz="2000" dirty="0"/>
              <a:t>Create a virtual object node for each object being referred by 2 or more real object nodes.</a:t>
            </a:r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1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1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Shape 127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marL="457200" lvl="0" indent="-457200">
              <a:spcBef>
                <a:spcPts val="0"/>
              </a:spcBef>
              <a:buClr>
                <a:schemeClr val="lt2"/>
              </a:buClr>
              <a:buSzPct val="100000"/>
              <a:buFont typeface="Trebuchet MS"/>
              <a:buAutoNum type="arabicPeriod"/>
            </a:pPr>
            <a:r>
              <a:rPr lang="en-GB" b="1" dirty="0"/>
              <a:t>Generating IDREF Graph</a:t>
            </a:r>
          </a:p>
        </p:txBody>
      </p:sp>
      <p:sp>
        <p:nvSpPr>
          <p:cNvPr id="128" name="Shape 128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GB" sz="2000" dirty="0" smtClean="0"/>
              <a:t>Incoming </a:t>
            </a:r>
            <a:r>
              <a:rPr lang="en-GB" sz="2000" dirty="0"/>
              <a:t>edges represent a parent-child </a:t>
            </a:r>
            <a:r>
              <a:rPr lang="en-GB" sz="2000" dirty="0" smtClean="0"/>
              <a:t>relationship</a:t>
            </a:r>
          </a:p>
          <a:p>
            <a:pPr>
              <a:buFont typeface="Wingdings" panose="05000000000000000000" pitchFamily="2" charset="2"/>
              <a:buChar char="Ø"/>
            </a:pPr>
            <a:endParaRPr lang="en-GB" sz="2000" dirty="0"/>
          </a:p>
          <a:p>
            <a:pPr>
              <a:buFont typeface="Wingdings" panose="05000000000000000000" pitchFamily="2" charset="2"/>
              <a:buChar char="Ø"/>
            </a:pPr>
            <a:r>
              <a:rPr lang="en-GB" sz="2000" dirty="0" smtClean="0"/>
              <a:t>Virtual </a:t>
            </a:r>
            <a:r>
              <a:rPr lang="en-GB" sz="2000" dirty="0"/>
              <a:t>nodes have incoming edges from the real object nodes referring to it</a:t>
            </a:r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1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1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elestial">
  <a:themeElements>
    <a:clrScheme name="Celestial">
      <a:dk1>
        <a:sysClr val="windowText" lastClr="000000"/>
      </a:dk1>
      <a:lt1>
        <a:sysClr val="window" lastClr="FFFFFF"/>
      </a:lt1>
      <a:dk2>
        <a:srgbClr val="16476F"/>
      </a:dk2>
      <a:lt2>
        <a:srgbClr val="EBEBEB"/>
      </a:lt2>
      <a:accent1>
        <a:srgbClr val="E5B458"/>
      </a:accent1>
      <a:accent2>
        <a:srgbClr val="F77754"/>
      </a:accent2>
      <a:accent3>
        <a:srgbClr val="D8507E"/>
      </a:accent3>
      <a:accent4>
        <a:srgbClr val="BC70EE"/>
      </a:accent4>
      <a:accent5>
        <a:srgbClr val="3CA2E2"/>
      </a:accent5>
      <a:accent6>
        <a:srgbClr val="91BF77"/>
      </a:accent6>
      <a:hlink>
        <a:srgbClr val="71DDAB"/>
      </a:hlink>
      <a:folHlink>
        <a:srgbClr val="A6E4C7"/>
      </a:folHlink>
    </a:clrScheme>
    <a:fontScheme name="Celestial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elestial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Celestial" id="{C4BB2A3D-0E93-4C5F-B0D2-9D3FCE089CC5}" vid="{B36E0D05-787B-4C61-8268-2D6C1FBEDA32}"/>
    </a:ext>
  </a:extLst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TM03457452[[fn=Celestial]]</Template>
  <TotalTime>16</TotalTime>
  <Words>269</Words>
  <Application>Microsoft Office PowerPoint</Application>
  <PresentationFormat>On-screen Show (16:9)</PresentationFormat>
  <Paragraphs>64</Paragraphs>
  <Slides>19</Slides>
  <Notes>17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Celestial</vt:lpstr>
      <vt:lpstr>Schema independent XML Keyword Search</vt:lpstr>
      <vt:lpstr>OUtline</vt:lpstr>
      <vt:lpstr>LCA limitation</vt:lpstr>
      <vt:lpstr>PowerPoint Presentation</vt:lpstr>
      <vt:lpstr>Schema Dependency</vt:lpstr>
      <vt:lpstr>Schema independent proposal</vt:lpstr>
      <vt:lpstr>Assumptions</vt:lpstr>
      <vt:lpstr>Generating IDREF Graph</vt:lpstr>
      <vt:lpstr>Generating IDREF Graph</vt:lpstr>
      <vt:lpstr>2. Labelling Object Nodes</vt:lpstr>
      <vt:lpstr>3. Finding Relatives of Object Nodes</vt:lpstr>
      <vt:lpstr>4. Indexing Keywords </vt:lpstr>
      <vt:lpstr>5. Query Processing</vt:lpstr>
      <vt:lpstr>Experiment</vt:lpstr>
      <vt:lpstr>Testing</vt:lpstr>
      <vt:lpstr>Testing</vt:lpstr>
      <vt:lpstr>Contribution</vt:lpstr>
      <vt:lpstr>Limitations and Challenges</vt:lpstr>
      <vt:lpstr>Demo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Schema independent XML Keyword Search</dc:title>
  <dc:creator>mitchelle</dc:creator>
  <cp:lastModifiedBy>Ling Tok Wang</cp:lastModifiedBy>
  <cp:revision>4</cp:revision>
  <cp:lastPrinted>2015-03-26T07:10:36Z</cp:lastPrinted>
  <dcterms:modified xsi:type="dcterms:W3CDTF">2015-03-26T07:11:06Z</dcterms:modified>
</cp:coreProperties>
</file>