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59" r:id="rId2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80944" autoAdjust="0"/>
  </p:normalViewPr>
  <p:slideViewPr>
    <p:cSldViewPr>
      <p:cViewPr>
        <p:scale>
          <a:sx n="65" d="100"/>
          <a:sy n="65" d="100"/>
        </p:scale>
        <p:origin x="-6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FF2827-4514-4CEB-A131-A5D69F9CD322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6EF3A-90C2-4E8C-B23B-9BE35BD78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75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40FBB-4763-45B1-93D8-748D3C79ACEE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FCECF-15D3-4BDB-9162-399473E1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47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0FCECF-15D3-4BDB-9162-399473E108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53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0FCECF-15D3-4BDB-9162-399473E1089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43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92C4022-D196-422B-ABD3-1C46DE6CAB5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A501A8D-A78E-4382-A67E-37643E0C173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3442" y="1268760"/>
            <a:ext cx="7406640" cy="1728192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Comparison on commercial </a:t>
            </a:r>
            <a:r>
              <a:rPr lang="en-US" sz="2800" dirty="0" smtClean="0">
                <a:latin typeface="Calibri" panose="020F0502020204030204" pitchFamily="34" charset="0"/>
              </a:rPr>
              <a:t>Object­ Relational Database Systems</a:t>
            </a:r>
            <a:endParaRPr 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4437112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Dong </a:t>
            </a:r>
            <a:r>
              <a:rPr lang="en-US" dirty="0" err="1" smtClean="0"/>
              <a:t>Haoxuan</a:t>
            </a:r>
            <a:r>
              <a:rPr lang="en-US" dirty="0" smtClean="0"/>
              <a:t>                      A0085279N</a:t>
            </a:r>
          </a:p>
          <a:p>
            <a:r>
              <a:rPr lang="en-US" dirty="0" smtClean="0"/>
              <a:t>Xu </a:t>
            </a:r>
            <a:r>
              <a:rPr lang="en-US" dirty="0" err="1" smtClean="0"/>
              <a:t>Xianan</a:t>
            </a:r>
            <a:r>
              <a:rPr lang="en-US" dirty="0" smtClean="0"/>
              <a:t> 		 A0084556W</a:t>
            </a:r>
          </a:p>
          <a:p>
            <a:r>
              <a:rPr lang="en-US" dirty="0" smtClean="0"/>
              <a:t>Zhu </a:t>
            </a:r>
            <a:r>
              <a:rPr lang="en-US" dirty="0" err="1" smtClean="0"/>
              <a:t>Jiarui</a:t>
            </a:r>
            <a:r>
              <a:rPr lang="en-US" dirty="0" smtClean="0"/>
              <a:t> 		 A0091892U</a:t>
            </a:r>
          </a:p>
          <a:p>
            <a:r>
              <a:rPr lang="en-US" dirty="0" smtClean="0"/>
              <a:t>Zhu </a:t>
            </a:r>
            <a:r>
              <a:rPr lang="en-US" dirty="0" err="1" smtClean="0"/>
              <a:t>Wuzhong</a:t>
            </a:r>
            <a:r>
              <a:rPr lang="en-US" dirty="0" smtClean="0"/>
              <a:t>              	 A0080946X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452320" y="568809"/>
            <a:ext cx="649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P16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604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633430"/>
            <a:ext cx="7406640" cy="851354"/>
          </a:xfrm>
        </p:spPr>
        <p:txBody>
          <a:bodyPr/>
          <a:lstStyle/>
          <a:p>
            <a:r>
              <a:rPr lang="en-US" dirty="0" err="1" smtClean="0"/>
              <a:t>PostgresSQL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060848"/>
            <a:ext cx="5544616" cy="43204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Domain and Pseudo Types</a:t>
            </a:r>
            <a:endParaRPr lang="en-US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03648" y="2564904"/>
            <a:ext cx="66247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Domains</a:t>
            </a:r>
            <a:r>
              <a:rPr lang="en-US" sz="2400" dirty="0" smtClean="0"/>
              <a:t> </a:t>
            </a:r>
            <a:r>
              <a:rPr lang="en-US" sz="2400" dirty="0"/>
              <a:t>are special base types with constraints. 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Pseudo-Types</a:t>
            </a:r>
            <a:r>
              <a:rPr lang="en-US" sz="2400" dirty="0" smtClean="0"/>
              <a:t> are similar to Object class in java. It is abstract and is declared when a function correspond to non-specific data types.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075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PostgresSQL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492896"/>
            <a:ext cx="6840760" cy="158417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User-Defined </a:t>
            </a:r>
            <a:r>
              <a:rPr lang="en-US" b="1" dirty="0" err="1" smtClean="0"/>
              <a:t>Funtions</a:t>
            </a:r>
            <a:endParaRPr lang="en-US" b="1" dirty="0"/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en-US" dirty="0" smtClean="0"/>
              <a:t>4 </a:t>
            </a:r>
            <a:r>
              <a:rPr lang="en-US" dirty="0"/>
              <a:t>kinds of user-defined </a:t>
            </a:r>
            <a:r>
              <a:rPr lang="en-US" dirty="0" smtClean="0"/>
              <a:t>functions</a:t>
            </a:r>
            <a:r>
              <a:rPr lang="en-US" dirty="0"/>
              <a:t>: </a:t>
            </a:r>
            <a:r>
              <a:rPr lang="en-US" dirty="0" smtClean="0"/>
              <a:t> Query </a:t>
            </a:r>
            <a:r>
              <a:rPr lang="en-US" dirty="0"/>
              <a:t>language functions; Procedural language functions; internal functions and C-language functions</a:t>
            </a:r>
          </a:p>
        </p:txBody>
      </p:sp>
    </p:spTree>
    <p:extLst>
      <p:ext uri="{BB962C8B-B14F-4D97-AF65-F5344CB8AC3E}">
        <p14:creationId xmlns:p14="http://schemas.microsoft.com/office/powerpoint/2010/main" val="395190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PostgresSQL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060848"/>
            <a:ext cx="3888432" cy="576064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Query language functions</a:t>
            </a:r>
            <a:endParaRPr lang="en-US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691680" y="2492896"/>
            <a:ext cx="5112567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66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1007970"/>
            <a:ext cx="7171888" cy="836854"/>
          </a:xfrm>
        </p:spPr>
        <p:txBody>
          <a:bodyPr/>
          <a:lstStyle/>
          <a:p>
            <a:r>
              <a:rPr lang="en-US" dirty="0" err="1" smtClean="0"/>
              <a:t>PostgresSQL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696" y="1988840"/>
            <a:ext cx="3096344" cy="43204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Composite type</a:t>
            </a:r>
            <a:endParaRPr lang="en-US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763688" y="2420888"/>
            <a:ext cx="4896544" cy="137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08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633430"/>
            <a:ext cx="7406640" cy="851354"/>
          </a:xfrm>
        </p:spPr>
        <p:txBody>
          <a:bodyPr/>
          <a:lstStyle/>
          <a:p>
            <a:r>
              <a:rPr lang="en-US" dirty="0" err="1" smtClean="0"/>
              <a:t>PostgresSQL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060848"/>
            <a:ext cx="5832648" cy="72008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Internal </a:t>
            </a:r>
            <a:r>
              <a:rPr lang="en-US" b="1" dirty="0" smtClean="0"/>
              <a:t>Functions and </a:t>
            </a:r>
            <a:r>
              <a:rPr lang="en-US" b="1" dirty="0"/>
              <a:t>Procedural language functions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59632" y="2795444"/>
            <a:ext cx="66247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Internal functions</a:t>
            </a:r>
            <a:r>
              <a:rPr lang="en-US" sz="2400" dirty="0" smtClean="0"/>
              <a:t> server inbuilt </a:t>
            </a:r>
            <a:r>
              <a:rPr lang="en-US" sz="2400" dirty="0"/>
              <a:t>C-language functions</a:t>
            </a:r>
            <a:endParaRPr lang="en-US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Procedural language functions </a:t>
            </a:r>
            <a:r>
              <a:rPr lang="en-US" sz="2400" dirty="0" smtClean="0"/>
              <a:t>are functions</a:t>
            </a:r>
            <a:r>
              <a:rPr lang="en-US" sz="2400" b="1" dirty="0" smtClean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other </a:t>
            </a:r>
            <a:r>
              <a:rPr lang="en-US" sz="2400" dirty="0" smtClean="0"/>
              <a:t>languages.</a:t>
            </a:r>
          </a:p>
        </p:txBody>
      </p:sp>
    </p:spTree>
    <p:extLst>
      <p:ext uri="{BB962C8B-B14F-4D97-AF65-F5344CB8AC3E}">
        <p14:creationId xmlns:p14="http://schemas.microsoft.com/office/powerpoint/2010/main" val="98229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PostgresSQL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1916832"/>
            <a:ext cx="6624736" cy="79208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Inheritance</a:t>
            </a:r>
            <a:endParaRPr lang="en-US" b="1" dirty="0"/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en-US" dirty="0" smtClean="0"/>
              <a:t>Table inheritance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35945" y="2708920"/>
            <a:ext cx="4880271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6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Oracle Objects and Types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533" y="2420888"/>
            <a:ext cx="4333139" cy="2403897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189" y="1450259"/>
            <a:ext cx="6219825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274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Oracle Methods</a:t>
            </a:r>
            <a:endParaRPr lang="en-US" dirty="0"/>
          </a:p>
          <a:p>
            <a:r>
              <a:rPr lang="en-US" sz="2000" dirty="0"/>
              <a:t>member methods, static methods, </a:t>
            </a:r>
            <a:endParaRPr lang="en-US" sz="2000" dirty="0" smtClean="0"/>
          </a:p>
          <a:p>
            <a:r>
              <a:rPr lang="en-US" sz="2000" dirty="0" smtClean="0"/>
              <a:t>constructor </a:t>
            </a:r>
            <a:r>
              <a:rPr lang="en-US" sz="2000" dirty="0"/>
              <a:t>methods, external </a:t>
            </a:r>
            <a:r>
              <a:rPr lang="en-US" sz="2000" dirty="0" smtClean="0"/>
              <a:t>implemented </a:t>
            </a:r>
            <a:r>
              <a:rPr lang="en-US" sz="2000" dirty="0"/>
              <a:t>methods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b="1" dirty="0"/>
              <a:t>Oracle Object Tables</a:t>
            </a:r>
          </a:p>
          <a:p>
            <a:endParaRPr lang="en-US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005064"/>
            <a:ext cx="62769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274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Oracle Type </a:t>
            </a:r>
            <a:r>
              <a:rPr lang="en-US" b="1" dirty="0" smtClean="0"/>
              <a:t>Inheritance</a:t>
            </a:r>
          </a:p>
          <a:p>
            <a:r>
              <a:rPr lang="en-US" sz="2800" dirty="0" err="1"/>
              <a:t>Supertype</a:t>
            </a:r>
            <a:r>
              <a:rPr lang="en-US" sz="2800" dirty="0"/>
              <a:t> and </a:t>
            </a:r>
            <a:r>
              <a:rPr lang="en-US" sz="2800" dirty="0" smtClean="0"/>
              <a:t>Subtype</a:t>
            </a:r>
          </a:p>
          <a:p>
            <a:r>
              <a:rPr lang="en-US" sz="2800" dirty="0"/>
              <a:t>O</a:t>
            </a:r>
            <a:r>
              <a:rPr lang="en-US" sz="2800" dirty="0" smtClean="0"/>
              <a:t>verriding</a:t>
            </a:r>
            <a:r>
              <a:rPr lang="en-US" sz="2800" dirty="0"/>
              <a:t>, overloading and </a:t>
            </a:r>
            <a:r>
              <a:rPr lang="en-US" sz="2800" dirty="0" smtClean="0"/>
              <a:t>polymorphism</a:t>
            </a:r>
          </a:p>
          <a:p>
            <a:endParaRPr lang="en-US" sz="2800" dirty="0"/>
          </a:p>
          <a:p>
            <a:r>
              <a:rPr lang="en-US" b="1" dirty="0"/>
              <a:t>Oracle </a:t>
            </a:r>
            <a:r>
              <a:rPr lang="en-US" b="1" dirty="0" smtClean="0"/>
              <a:t>Collection</a:t>
            </a:r>
          </a:p>
          <a:p>
            <a:r>
              <a:rPr lang="en-US" dirty="0" err="1"/>
              <a:t>varrays</a:t>
            </a:r>
            <a:r>
              <a:rPr lang="en-US" dirty="0"/>
              <a:t> and nested tables</a:t>
            </a:r>
          </a:p>
        </p:txBody>
      </p:sp>
    </p:spTree>
    <p:extLst>
      <p:ext uri="{BB962C8B-B14F-4D97-AF65-F5344CB8AC3E}">
        <p14:creationId xmlns:p14="http://schemas.microsoft.com/office/powerpoint/2010/main" val="279274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Comparison between the ORDBMS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556792"/>
            <a:ext cx="7180251" cy="4312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085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Introduction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844824"/>
            <a:ext cx="7560840" cy="331236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ORDBMS: Composition of both relational database and Object-Oriented Database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RDBMS perform better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OODBMS is user friendly to developers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ORDBMS is a middle ground of both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735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33843" y="271689"/>
            <a:ext cx="7170605" cy="5749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094" y="415705"/>
            <a:ext cx="6822330" cy="546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75656" y="6001543"/>
            <a:ext cx="70908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*http://en.wikipedia.org/wiki/Comparison_of_object-relational_database_management_systems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1806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Informix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531264"/>
          </a:xfrm>
        </p:spPr>
        <p:txBody>
          <a:bodyPr>
            <a:normAutofit/>
          </a:bodyPr>
          <a:lstStyle/>
          <a:p>
            <a:r>
              <a:rPr lang="en-US" b="1" dirty="0"/>
              <a:t>User-Defined Data Types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en-US" dirty="0"/>
              <a:t>UDTs can be either opaque or distinct</a:t>
            </a:r>
            <a:r>
              <a:rPr lang="en-US" dirty="0" smtClean="0"/>
              <a:t>.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en-US" dirty="0"/>
              <a:t>A distinct type has the same internal structure as an existing data </a:t>
            </a:r>
            <a:r>
              <a:rPr lang="en-US" dirty="0" smtClean="0"/>
              <a:t>type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en-US" dirty="0"/>
              <a:t>An opaque type stores a single value and cannot be divided into components by the database server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711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en-US" b="1" dirty="0"/>
              <a:t>Inheritance</a:t>
            </a:r>
          </a:p>
          <a:p>
            <a:r>
              <a:rPr lang="en-US" dirty="0"/>
              <a:t>CREATE TABLE Employees</a:t>
            </a:r>
          </a:p>
          <a:p>
            <a:r>
              <a:rPr lang="en-US" dirty="0"/>
              <a:t>( Name </a:t>
            </a:r>
            <a:r>
              <a:rPr lang="en-US" dirty="0" err="1"/>
              <a:t>PersonName</a:t>
            </a:r>
            <a:r>
              <a:rPr lang="en-US" dirty="0"/>
              <a:t> NOT NULL,</a:t>
            </a:r>
          </a:p>
          <a:p>
            <a:r>
              <a:rPr lang="en-US" dirty="0"/>
              <a:t>DOB DATE NOT NULL,</a:t>
            </a:r>
          </a:p>
          <a:p>
            <a:r>
              <a:rPr lang="en-US" dirty="0"/>
              <a:t>Salary Currency NOT NULL,</a:t>
            </a:r>
          </a:p>
          <a:p>
            <a:r>
              <a:rPr lang="en-US" dirty="0"/>
              <a:t>Address </a:t>
            </a:r>
            <a:r>
              <a:rPr lang="en-US" dirty="0" err="1"/>
              <a:t>StreetAddress</a:t>
            </a:r>
            <a:r>
              <a:rPr lang="en-US" dirty="0"/>
              <a:t> NOT NULL PRIMARY KEY ( Name, DOB ) );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CREATE TABLE </a:t>
            </a:r>
            <a:r>
              <a:rPr lang="en-US" dirty="0" err="1"/>
              <a:t>Temporary_Employees</a:t>
            </a:r>
            <a:endParaRPr lang="en-US" dirty="0"/>
          </a:p>
          <a:p>
            <a:r>
              <a:rPr lang="en-US" dirty="0"/>
              <a:t>( Resume DOCUMENT NOT NULL,</a:t>
            </a:r>
          </a:p>
          <a:p>
            <a:r>
              <a:rPr lang="en-US" dirty="0" err="1"/>
              <a:t>LivesAt</a:t>
            </a:r>
            <a:r>
              <a:rPr lang="en-US" dirty="0"/>
              <a:t> GEOPOINT NOT NULL,</a:t>
            </a:r>
          </a:p>
          <a:p>
            <a:r>
              <a:rPr lang="en-US" dirty="0"/>
              <a:t>Booked SET( Period NOT NULL )</a:t>
            </a:r>
          </a:p>
          <a:p>
            <a:r>
              <a:rPr lang="en-US" dirty="0"/>
              <a:t>) UNDER Employees;</a:t>
            </a:r>
          </a:p>
          <a:p>
            <a:r>
              <a:rPr lang="en-US" dirty="0"/>
              <a:t>http://infolab.usc.edu/csci585/Spring2010/den_ar/ordb.pdf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635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b="1" dirty="0"/>
              <a:t>User-Defined Routines</a:t>
            </a:r>
          </a:p>
          <a:p>
            <a:r>
              <a:rPr lang="en-US" dirty="0"/>
              <a:t>A user-defined routine (UDR) is a routine that you can define and that can be invoked within an SQL statement or within another UDR. </a:t>
            </a:r>
          </a:p>
        </p:txBody>
      </p:sp>
    </p:spTree>
    <p:extLst>
      <p:ext uri="{BB962C8B-B14F-4D97-AF65-F5344CB8AC3E}">
        <p14:creationId xmlns:p14="http://schemas.microsoft.com/office/powerpoint/2010/main" val="653226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PostgresSQL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492896"/>
            <a:ext cx="6840760" cy="1584176"/>
          </a:xfrm>
        </p:spPr>
        <p:txBody>
          <a:bodyPr>
            <a:normAutofit/>
          </a:bodyPr>
          <a:lstStyle/>
          <a:p>
            <a:r>
              <a:rPr lang="en-US" b="1" dirty="0"/>
              <a:t>User-Defined Data Types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en-US" dirty="0" smtClean="0"/>
              <a:t>4 </a:t>
            </a:r>
            <a:r>
              <a:rPr lang="en-US" dirty="0"/>
              <a:t>kinds of user-defined types </a:t>
            </a:r>
            <a:r>
              <a:rPr lang="en-US" dirty="0" smtClean="0"/>
              <a:t>: </a:t>
            </a:r>
            <a:r>
              <a:rPr lang="en-US" dirty="0"/>
              <a:t>base types, composite type, domains and pseudo-types</a:t>
            </a:r>
            <a:r>
              <a:rPr lang="en-US" dirty="0" smtClean="0"/>
              <a:t>.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01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PostgresSQL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060848"/>
            <a:ext cx="1800200" cy="43204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Base type</a:t>
            </a:r>
            <a:endParaRPr lang="en-US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47664" y="2425452"/>
            <a:ext cx="5904656" cy="2227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3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171888" cy="836854"/>
          </a:xfrm>
        </p:spPr>
        <p:txBody>
          <a:bodyPr/>
          <a:lstStyle/>
          <a:p>
            <a:r>
              <a:rPr lang="en-US" dirty="0" err="1" smtClean="0"/>
              <a:t>PostgresSQL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1268760"/>
            <a:ext cx="3096344" cy="43204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Composite type</a:t>
            </a:r>
            <a:endParaRPr lang="en-US" dirty="0" smtClean="0"/>
          </a:p>
          <a:p>
            <a:pPr marL="484632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3" y="1824038"/>
            <a:ext cx="8011053" cy="3693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075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213</TotalTime>
  <Words>315</Words>
  <Application>Microsoft Office PowerPoint</Application>
  <PresentationFormat>On-screen Show (4:3)</PresentationFormat>
  <Paragraphs>78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Solstice</vt:lpstr>
      <vt:lpstr>Comparison on commercial Object­ Relational Database Systems</vt:lpstr>
      <vt:lpstr>Introduction</vt:lpstr>
      <vt:lpstr>PowerPoint Presentation</vt:lpstr>
      <vt:lpstr>Informix</vt:lpstr>
      <vt:lpstr>Informix</vt:lpstr>
      <vt:lpstr>Informix</vt:lpstr>
      <vt:lpstr>PostgresSQL</vt:lpstr>
      <vt:lpstr>PostgresSQL</vt:lpstr>
      <vt:lpstr>PostgresSQL</vt:lpstr>
      <vt:lpstr>PostgresSQL</vt:lpstr>
      <vt:lpstr>PostgresSQL</vt:lpstr>
      <vt:lpstr>PostgresSQL</vt:lpstr>
      <vt:lpstr>PostgresSQL</vt:lpstr>
      <vt:lpstr>PostgresSQL</vt:lpstr>
      <vt:lpstr>PostgresSQL</vt:lpstr>
      <vt:lpstr>Oracle</vt:lpstr>
      <vt:lpstr>Oracle</vt:lpstr>
      <vt:lpstr>Oracle</vt:lpstr>
      <vt:lpstr>Comparison between the ORDBMS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Zhu</dc:creator>
  <cp:lastModifiedBy>Ling Tok Wang</cp:lastModifiedBy>
  <cp:revision>10</cp:revision>
  <cp:lastPrinted>2015-03-27T03:31:24Z</cp:lastPrinted>
  <dcterms:created xsi:type="dcterms:W3CDTF">2015-03-26T11:05:02Z</dcterms:created>
  <dcterms:modified xsi:type="dcterms:W3CDTF">2015-03-27T03:31:58Z</dcterms:modified>
</cp:coreProperties>
</file>