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70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19" autoAdjust="0"/>
    <p:restoredTop sz="94660"/>
  </p:normalViewPr>
  <p:slideViewPr>
    <p:cSldViewPr>
      <p:cViewPr>
        <p:scale>
          <a:sx n="80" d="100"/>
          <a:sy n="80" d="100"/>
        </p:scale>
        <p:origin x="-2562" y="-8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87E1-558D-4517-B318-A1C4E5C8258D}" type="datetimeFigureOut">
              <a:rPr lang="en-SG" smtClean="0"/>
              <a:t>27/12/2013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94D7-39B8-480F-B894-CCBE85B91FD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17623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87E1-558D-4517-B318-A1C4E5C8258D}" type="datetimeFigureOut">
              <a:rPr lang="en-SG" smtClean="0"/>
              <a:t>27/12/2013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94D7-39B8-480F-B894-CCBE85B91FD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62911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87E1-558D-4517-B318-A1C4E5C8258D}" type="datetimeFigureOut">
              <a:rPr lang="en-SG" smtClean="0"/>
              <a:t>27/12/2013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94D7-39B8-480F-B894-CCBE85B91FD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27910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87E1-558D-4517-B318-A1C4E5C8258D}" type="datetimeFigureOut">
              <a:rPr lang="en-SG" smtClean="0"/>
              <a:t>27/12/2013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94D7-39B8-480F-B894-CCBE85B91FD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93025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87E1-558D-4517-B318-A1C4E5C8258D}" type="datetimeFigureOut">
              <a:rPr lang="en-SG" smtClean="0"/>
              <a:t>27/12/2013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94D7-39B8-480F-B894-CCBE85B91FD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83892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87E1-558D-4517-B318-A1C4E5C8258D}" type="datetimeFigureOut">
              <a:rPr lang="en-SG" smtClean="0"/>
              <a:t>27/12/2013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94D7-39B8-480F-B894-CCBE85B91FD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35624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87E1-558D-4517-B318-A1C4E5C8258D}" type="datetimeFigureOut">
              <a:rPr lang="en-SG" smtClean="0"/>
              <a:t>27/12/2013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94D7-39B8-480F-B894-CCBE85B91FD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88237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87E1-558D-4517-B318-A1C4E5C8258D}" type="datetimeFigureOut">
              <a:rPr lang="en-SG" smtClean="0"/>
              <a:t>27/12/2013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94D7-39B8-480F-B894-CCBE85B91FD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95964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87E1-558D-4517-B318-A1C4E5C8258D}" type="datetimeFigureOut">
              <a:rPr lang="en-SG" smtClean="0"/>
              <a:t>27/12/2013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94D7-39B8-480F-B894-CCBE85B91FD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17871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87E1-558D-4517-B318-A1C4E5C8258D}" type="datetimeFigureOut">
              <a:rPr lang="en-SG" smtClean="0"/>
              <a:t>27/12/2013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94D7-39B8-480F-B894-CCBE85B91FD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850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87E1-558D-4517-B318-A1C4E5C8258D}" type="datetimeFigureOut">
              <a:rPr lang="en-SG" smtClean="0"/>
              <a:t>27/12/2013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94D7-39B8-480F-B894-CCBE85B91FD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66230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987E1-558D-4517-B318-A1C4E5C8258D}" type="datetimeFigureOut">
              <a:rPr lang="en-SG" smtClean="0"/>
              <a:t>27/12/2013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194D7-39B8-480F-B894-CCBE85B91FD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26181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ile:AmineTreating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0" t="1116" r="1244" b="1666"/>
          <a:stretch/>
        </p:blipFill>
        <p:spPr bwMode="auto">
          <a:xfrm>
            <a:off x="1134836" y="400049"/>
            <a:ext cx="7037564" cy="614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reeform 4"/>
          <p:cNvSpPr/>
          <p:nvPr/>
        </p:nvSpPr>
        <p:spPr>
          <a:xfrm>
            <a:off x="5233307" y="302079"/>
            <a:ext cx="3061607" cy="1592035"/>
          </a:xfrm>
          <a:custGeom>
            <a:avLst/>
            <a:gdLst>
              <a:gd name="connsiteX0" fmla="*/ 0 w 3061607"/>
              <a:gd name="connsiteY0" fmla="*/ 0 h 1592035"/>
              <a:gd name="connsiteX1" fmla="*/ 3061607 w 3061607"/>
              <a:gd name="connsiteY1" fmla="*/ 0 h 1592035"/>
              <a:gd name="connsiteX2" fmla="*/ 3061607 w 3061607"/>
              <a:gd name="connsiteY2" fmla="*/ 1592035 h 1592035"/>
              <a:gd name="connsiteX3" fmla="*/ 1208314 w 3061607"/>
              <a:gd name="connsiteY3" fmla="*/ 1592035 h 1592035"/>
              <a:gd name="connsiteX4" fmla="*/ 0 w 3061607"/>
              <a:gd name="connsiteY4" fmla="*/ 571500 h 1592035"/>
              <a:gd name="connsiteX5" fmla="*/ 0 w 3061607"/>
              <a:gd name="connsiteY5" fmla="*/ 0 h 1592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61607" h="1592035">
                <a:moveTo>
                  <a:pt x="0" y="0"/>
                </a:moveTo>
                <a:lnTo>
                  <a:pt x="3061607" y="0"/>
                </a:lnTo>
                <a:lnTo>
                  <a:pt x="3061607" y="1592035"/>
                </a:lnTo>
                <a:lnTo>
                  <a:pt x="1208314" y="1592035"/>
                </a:lnTo>
                <a:lnTo>
                  <a:pt x="0" y="5715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" name="TextBox 3"/>
          <p:cNvSpPr txBox="1"/>
          <p:nvPr/>
        </p:nvSpPr>
        <p:spPr>
          <a:xfrm>
            <a:off x="1104059" y="97767"/>
            <a:ext cx="2966736" cy="715089"/>
          </a:xfrm>
          <a:prstGeom prst="wedgeRoundRectCallout">
            <a:avLst>
              <a:gd name="adj1" fmla="val 84441"/>
              <a:gd name="adj2" fmla="val 16001"/>
              <a:gd name="adj3" fmla="val 16667"/>
            </a:avLst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Note: This is the area you want to highlight.</a:t>
            </a:r>
            <a:endParaRPr lang="en-SG" i="1" dirty="0"/>
          </a:p>
        </p:txBody>
      </p:sp>
    </p:spTree>
    <p:extLst>
      <p:ext uri="{BB962C8B-B14F-4D97-AF65-F5344CB8AC3E}">
        <p14:creationId xmlns:p14="http://schemas.microsoft.com/office/powerpoint/2010/main" val="200063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Spotlight20131224183819800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ile:AmineTreating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0" t="1116" r="1244" b="1666"/>
          <a:stretch/>
        </p:blipFill>
        <p:spPr bwMode="auto">
          <a:xfrm>
            <a:off x="1134836" y="400049"/>
            <a:ext cx="7037564" cy="614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potlightShape2" hidden="1"/>
          <p:cNvSpPr/>
          <p:nvPr/>
        </p:nvSpPr>
        <p:spPr>
          <a:xfrm>
            <a:off x="5233307" y="302079"/>
            <a:ext cx="3061607" cy="1592035"/>
          </a:xfrm>
          <a:custGeom>
            <a:avLst/>
            <a:gdLst>
              <a:gd name="connsiteX0" fmla="*/ 0 w 3061607"/>
              <a:gd name="connsiteY0" fmla="*/ 0 h 1592035"/>
              <a:gd name="connsiteX1" fmla="*/ 3061607 w 3061607"/>
              <a:gd name="connsiteY1" fmla="*/ 0 h 1592035"/>
              <a:gd name="connsiteX2" fmla="*/ 3061607 w 3061607"/>
              <a:gd name="connsiteY2" fmla="*/ 1592035 h 1592035"/>
              <a:gd name="connsiteX3" fmla="*/ 1208314 w 3061607"/>
              <a:gd name="connsiteY3" fmla="*/ 1592035 h 1592035"/>
              <a:gd name="connsiteX4" fmla="*/ 0 w 3061607"/>
              <a:gd name="connsiteY4" fmla="*/ 571500 h 1592035"/>
              <a:gd name="connsiteX5" fmla="*/ 0 w 3061607"/>
              <a:gd name="connsiteY5" fmla="*/ 0 h 1592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61607" h="1592035">
                <a:moveTo>
                  <a:pt x="0" y="0"/>
                </a:moveTo>
                <a:lnTo>
                  <a:pt x="3061607" y="0"/>
                </a:lnTo>
                <a:lnTo>
                  <a:pt x="3061607" y="1592035"/>
                </a:lnTo>
                <a:lnTo>
                  <a:pt x="1208314" y="1592035"/>
                </a:lnTo>
                <a:lnTo>
                  <a:pt x="0" y="5715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9221" name="SpotlightShape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0" y="-127000"/>
            <a:ext cx="9482667" cy="7112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04059" y="97767"/>
            <a:ext cx="2966736" cy="715089"/>
          </a:xfrm>
          <a:prstGeom prst="wedgeRoundRectCallout">
            <a:avLst>
              <a:gd name="adj1" fmla="val 84441"/>
              <a:gd name="adj2" fmla="val 16001"/>
              <a:gd name="adj3" fmla="val 16667"/>
            </a:avLst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Note: This is the spotlight created by the plugin.</a:t>
            </a:r>
            <a:endParaRPr lang="en-SG" i="1" dirty="0"/>
          </a:p>
        </p:txBody>
      </p:sp>
    </p:spTree>
    <p:extLst>
      <p:ext uri="{BB962C8B-B14F-4D97-AF65-F5344CB8AC3E}">
        <p14:creationId xmlns:p14="http://schemas.microsoft.com/office/powerpoint/2010/main" val="326190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PPAck2013122415144828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4" name="Picture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24" y="992124"/>
            <a:ext cx="7845552" cy="4873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93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22</Words>
  <Application>Microsoft Office PowerPoint</Application>
  <PresentationFormat>On-screen Show (4:3)</PresentationFormat>
  <Paragraphs>2</Paragraphs>
  <Slides>3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Damith Chatura Rajapakse</dc:creator>
  <cp:lastModifiedBy>Damith Chatura Rajapakse</cp:lastModifiedBy>
  <cp:revision>15</cp:revision>
  <dcterms:created xsi:type="dcterms:W3CDTF">2013-12-24T07:09:11Z</dcterms:created>
  <dcterms:modified xsi:type="dcterms:W3CDTF">2013-12-27T08:01:40Z</dcterms:modified>
</cp:coreProperties>
</file>