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7" r:id="rId5"/>
    <p:sldId id="262" r:id="rId6"/>
    <p:sldId id="263" r:id="rId7"/>
    <p:sldId id="264" r:id="rId8"/>
    <p:sldId id="265" r:id="rId9"/>
    <p:sldId id="266" r:id="rId10"/>
    <p:sldId id="269" r:id="rId11"/>
  </p:sldIdLst>
  <p:sldSz cx="9144000" cy="6858000" type="screen4x3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0E95-D633-4BF3-9F9F-6840901A7196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87AA-27E6-446E-A588-86D05DA4B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0E95-D633-4BF3-9F9F-6840901A7196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87AA-27E6-446E-A588-86D05DA4B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0E95-D633-4BF3-9F9F-6840901A7196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87AA-27E6-446E-A588-86D05DA4B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0E95-D633-4BF3-9F9F-6840901A7196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87AA-27E6-446E-A588-86D05DA4B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9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0E95-D633-4BF3-9F9F-6840901A7196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87AA-27E6-446E-A588-86D05DA4B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8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0E95-D633-4BF3-9F9F-6840901A7196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87AA-27E6-446E-A588-86D05DA4B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9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0E95-D633-4BF3-9F9F-6840901A7196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87AA-27E6-446E-A588-86D05DA4B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4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0E95-D633-4BF3-9F9F-6840901A7196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87AA-27E6-446E-A588-86D05DA4B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65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0E95-D633-4BF3-9F9F-6840901A7196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87AA-27E6-446E-A588-86D05DA4B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8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0E95-D633-4BF3-9F9F-6840901A7196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87AA-27E6-446E-A588-86D05DA4B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4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0E95-D633-4BF3-9F9F-6840901A7196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87AA-27E6-446E-A588-86D05DA4B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2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50E95-D633-4BF3-9F9F-6840901A7196}" type="datetimeFigureOut">
              <a:rPr lang="en-US" smtClean="0"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A87AA-27E6-446E-A588-86D05DA4B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9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Sorting Socks</a:t>
            </a:r>
            <a:endParaRPr lang="en-US" dirty="0"/>
          </a:p>
        </p:txBody>
      </p:sp>
      <p:pic>
        <p:nvPicPr>
          <p:cNvPr id="1026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9"/>
          <a:stretch/>
        </p:blipFill>
        <p:spPr bwMode="auto">
          <a:xfrm>
            <a:off x="-19488" y="1412776"/>
            <a:ext cx="9163488" cy="480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49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Sorting as a Binary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484784"/>
            <a:ext cx="60486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SG" dirty="0" smtClean="0"/>
              <a:t>With these properties:</a:t>
            </a:r>
          </a:p>
          <a:p>
            <a:pPr marL="896938" indent="-541338"/>
            <a:r>
              <a:rPr lang="en-SG" dirty="0" smtClean="0">
                <a:solidFill>
                  <a:schemeClr val="accent1">
                    <a:lumMod val="75000"/>
                  </a:schemeClr>
                </a:solidFill>
              </a:rPr>
              <a:t>Reflexive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96938" indent="-541338"/>
            <a:r>
              <a:rPr lang="en-SG" dirty="0" smtClean="0">
                <a:solidFill>
                  <a:schemeClr val="accent1">
                    <a:lumMod val="75000"/>
                  </a:schemeClr>
                </a:solidFill>
              </a:rPr>
              <a:t>Anti-symmetric</a:t>
            </a:r>
          </a:p>
          <a:p>
            <a:pPr marL="896938" indent="-541338"/>
            <a:r>
              <a:rPr lang="en-SG" dirty="0" smtClean="0">
                <a:solidFill>
                  <a:schemeClr val="accent1">
                    <a:lumMod val="75000"/>
                  </a:schemeClr>
                </a:solidFill>
              </a:rPr>
              <a:t>Transitive</a:t>
            </a:r>
          </a:p>
          <a:p>
            <a:pPr marL="0" indent="0">
              <a:buNone/>
            </a:pPr>
            <a:r>
              <a:rPr lang="en-SG" dirty="0" smtClean="0"/>
              <a:t>A binary relation with said properties is called a </a:t>
            </a:r>
            <a:r>
              <a:rPr lang="en-SG" b="1" i="1" dirty="0" smtClean="0">
                <a:solidFill>
                  <a:srgbClr val="FF0000"/>
                </a:solidFill>
              </a:rPr>
              <a:t>partial order.</a:t>
            </a:r>
          </a:p>
          <a:p>
            <a:pPr marL="0" indent="0">
              <a:buNone/>
            </a:pPr>
            <a:r>
              <a:rPr lang="en-SG" dirty="0"/>
              <a:t>Sorting </a:t>
            </a:r>
            <a:r>
              <a:rPr lang="en-SG" dirty="0" smtClean="0"/>
              <a:t>requires at </a:t>
            </a:r>
            <a:r>
              <a:rPr lang="en-SG" dirty="0"/>
              <a:t>least a partial order; better </a:t>
            </a:r>
            <a:r>
              <a:rPr lang="en-SG" dirty="0" smtClean="0"/>
              <a:t>still a </a:t>
            </a:r>
            <a:r>
              <a:rPr lang="en-SG" b="1" i="1" dirty="0">
                <a:solidFill>
                  <a:srgbClr val="FF0000"/>
                </a:solidFill>
              </a:rPr>
              <a:t>total order</a:t>
            </a:r>
            <a:r>
              <a:rPr lang="en-S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611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SG" dirty="0" smtClean="0"/>
              <a:t>Sort these 6 socks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5554960" cy="1180728"/>
          </a:xfrm>
        </p:spPr>
        <p:txBody>
          <a:bodyPr/>
          <a:lstStyle/>
          <a:p>
            <a:r>
              <a:rPr lang="en-SG" dirty="0" smtClean="0"/>
              <a:t>How to determine which comes first?</a:t>
            </a:r>
            <a:endParaRPr lang="en-US" dirty="0"/>
          </a:p>
        </p:txBody>
      </p:sp>
      <p:pic>
        <p:nvPicPr>
          <p:cNvPr id="4098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0" t="3872" r="64636" b="50342"/>
          <a:stretch/>
        </p:blipFill>
        <p:spPr bwMode="auto">
          <a:xfrm>
            <a:off x="2843808" y="2780928"/>
            <a:ext cx="1447800" cy="2167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4" t="4405" r="36196" b="49809"/>
          <a:stretch/>
        </p:blipFill>
        <p:spPr bwMode="auto">
          <a:xfrm>
            <a:off x="5220072" y="582298"/>
            <a:ext cx="1329267" cy="2167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01" t="5836" r="5077" b="49809"/>
          <a:stretch/>
        </p:blipFill>
        <p:spPr bwMode="auto">
          <a:xfrm>
            <a:off x="6804248" y="1484784"/>
            <a:ext cx="1312333" cy="2099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3" t="50000" r="65914" b="3148"/>
          <a:stretch/>
        </p:blipFill>
        <p:spPr bwMode="auto">
          <a:xfrm>
            <a:off x="1219548" y="4221088"/>
            <a:ext cx="1380067" cy="221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3" t="50536" r="36509" b="4930"/>
          <a:stretch/>
        </p:blipFill>
        <p:spPr bwMode="auto">
          <a:xfrm>
            <a:off x="4860032" y="3843788"/>
            <a:ext cx="1337733" cy="210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01" t="49479" r="3646" b="3669"/>
          <a:stretch/>
        </p:blipFill>
        <p:spPr bwMode="auto">
          <a:xfrm>
            <a:off x="7164288" y="4149080"/>
            <a:ext cx="1380066" cy="221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92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SG" dirty="0" smtClean="0"/>
              <a:t>Compare 2 at a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5472608" cy="1512168"/>
          </a:xfrm>
        </p:spPr>
        <p:txBody>
          <a:bodyPr>
            <a:normAutofit lnSpcReduction="10000"/>
          </a:bodyPr>
          <a:lstStyle/>
          <a:p>
            <a:r>
              <a:rPr lang="en-SG" sz="2400" dirty="0" smtClean="0"/>
              <a:t>Draw arrows </a:t>
            </a:r>
            <a:r>
              <a:rPr lang="en-SG" sz="2400" b="1" i="1" dirty="0" smtClean="0">
                <a:solidFill>
                  <a:srgbClr val="C00000"/>
                </a:solidFill>
              </a:rPr>
              <a:t>from</a:t>
            </a:r>
            <a:r>
              <a:rPr lang="en-SG" sz="2400" dirty="0" smtClean="0">
                <a:solidFill>
                  <a:srgbClr val="C00000"/>
                </a:solidFill>
              </a:rPr>
              <a:t> </a:t>
            </a:r>
            <a:r>
              <a:rPr lang="en-SG" sz="2400" dirty="0" smtClean="0"/>
              <a:t>an “earlier” sock </a:t>
            </a:r>
            <a:r>
              <a:rPr lang="en-SG" sz="2400" b="1" i="1" dirty="0" smtClean="0">
                <a:solidFill>
                  <a:srgbClr val="C00000"/>
                </a:solidFill>
              </a:rPr>
              <a:t>to</a:t>
            </a:r>
            <a:r>
              <a:rPr lang="en-SG" sz="2400" dirty="0" smtClean="0">
                <a:solidFill>
                  <a:srgbClr val="C00000"/>
                </a:solidFill>
              </a:rPr>
              <a:t> </a:t>
            </a:r>
            <a:r>
              <a:rPr lang="en-SG" sz="2400" dirty="0" smtClean="0"/>
              <a:t>a “later” one.</a:t>
            </a:r>
          </a:p>
          <a:p>
            <a:r>
              <a:rPr lang="en-SG" sz="2400" dirty="0" smtClean="0"/>
              <a:t>As many arrows as you wish to show the sorting order you have decided.</a:t>
            </a:r>
            <a:endParaRPr lang="en-US" sz="2400" dirty="0"/>
          </a:p>
        </p:txBody>
      </p:sp>
      <p:pic>
        <p:nvPicPr>
          <p:cNvPr id="4098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0" t="3872" r="64636" b="50342"/>
          <a:stretch/>
        </p:blipFill>
        <p:spPr bwMode="auto">
          <a:xfrm>
            <a:off x="2995712" y="2996952"/>
            <a:ext cx="1447800" cy="2167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4" t="4405" r="36196" b="49809"/>
          <a:stretch/>
        </p:blipFill>
        <p:spPr bwMode="auto">
          <a:xfrm>
            <a:off x="5940152" y="476671"/>
            <a:ext cx="1329267" cy="2167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01" t="5836" r="5077" b="49809"/>
          <a:stretch/>
        </p:blipFill>
        <p:spPr bwMode="auto">
          <a:xfrm>
            <a:off x="7596336" y="1560404"/>
            <a:ext cx="1312333" cy="2099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3" t="50000" r="65914" b="3148"/>
          <a:stretch/>
        </p:blipFill>
        <p:spPr bwMode="auto">
          <a:xfrm>
            <a:off x="1219548" y="4221088"/>
            <a:ext cx="1380067" cy="221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3" t="50536" r="36509" b="4930"/>
          <a:stretch/>
        </p:blipFill>
        <p:spPr bwMode="auto">
          <a:xfrm>
            <a:off x="5111493" y="4069184"/>
            <a:ext cx="1337733" cy="210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01" t="49479" r="3646" b="3669"/>
          <a:stretch/>
        </p:blipFill>
        <p:spPr bwMode="auto">
          <a:xfrm>
            <a:off x="7164288" y="4149080"/>
            <a:ext cx="1380066" cy="221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98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</a:extLst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564904"/>
            <a:ext cx="8229600" cy="1143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SG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Sorting as a Binary Relation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699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Sorting as a Binary Relation</a:t>
            </a:r>
            <a:endParaRPr lang="en-US" dirty="0"/>
          </a:p>
        </p:txBody>
      </p:sp>
      <p:pic>
        <p:nvPicPr>
          <p:cNvPr id="4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0" t="3872" r="64636" b="50342"/>
          <a:stretch/>
        </p:blipFill>
        <p:spPr bwMode="auto">
          <a:xfrm>
            <a:off x="2051720" y="3068960"/>
            <a:ext cx="1447800" cy="2167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3" t="50536" r="36509" b="4930"/>
          <a:stretch/>
        </p:blipFill>
        <p:spPr bwMode="auto">
          <a:xfrm>
            <a:off x="6418252" y="1532140"/>
            <a:ext cx="1337733" cy="210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eeform 5"/>
          <p:cNvSpPr/>
          <p:nvPr/>
        </p:nvSpPr>
        <p:spPr>
          <a:xfrm>
            <a:off x="3114764" y="2348880"/>
            <a:ext cx="3310467" cy="1291460"/>
          </a:xfrm>
          <a:custGeom>
            <a:avLst/>
            <a:gdLst>
              <a:gd name="connsiteX0" fmla="*/ 0 w 3310467"/>
              <a:gd name="connsiteY0" fmla="*/ 1291460 h 1291460"/>
              <a:gd name="connsiteX1" fmla="*/ 745067 w 3310467"/>
              <a:gd name="connsiteY1" fmla="*/ 393993 h 1291460"/>
              <a:gd name="connsiteX2" fmla="*/ 2319867 w 3310467"/>
              <a:gd name="connsiteY2" fmla="*/ 29927 h 1291460"/>
              <a:gd name="connsiteX3" fmla="*/ 3310467 w 3310467"/>
              <a:gd name="connsiteY3" fmla="*/ 46860 h 129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0467" h="1291460">
                <a:moveTo>
                  <a:pt x="0" y="1291460"/>
                </a:moveTo>
                <a:cubicBezTo>
                  <a:pt x="179211" y="947854"/>
                  <a:pt x="358423" y="604248"/>
                  <a:pt x="745067" y="393993"/>
                </a:cubicBezTo>
                <a:cubicBezTo>
                  <a:pt x="1131712" y="183737"/>
                  <a:pt x="1892300" y="87783"/>
                  <a:pt x="2319867" y="29927"/>
                </a:cubicBezTo>
                <a:cubicBezTo>
                  <a:pt x="2747434" y="-27929"/>
                  <a:pt x="3028950" y="9465"/>
                  <a:pt x="3310467" y="46860"/>
                </a:cubicBezTo>
              </a:path>
            </a:pathLst>
          </a:custGeom>
          <a:noFill/>
          <a:ln w="50800"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 rot="10800000">
            <a:off x="3563888" y="3662457"/>
            <a:ext cx="3310467" cy="1291460"/>
          </a:xfrm>
          <a:custGeom>
            <a:avLst/>
            <a:gdLst>
              <a:gd name="connsiteX0" fmla="*/ 0 w 3310467"/>
              <a:gd name="connsiteY0" fmla="*/ 1291460 h 1291460"/>
              <a:gd name="connsiteX1" fmla="*/ 745067 w 3310467"/>
              <a:gd name="connsiteY1" fmla="*/ 393993 h 1291460"/>
              <a:gd name="connsiteX2" fmla="*/ 2319867 w 3310467"/>
              <a:gd name="connsiteY2" fmla="*/ 29927 h 1291460"/>
              <a:gd name="connsiteX3" fmla="*/ 3310467 w 3310467"/>
              <a:gd name="connsiteY3" fmla="*/ 46860 h 129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0467" h="1291460">
                <a:moveTo>
                  <a:pt x="0" y="1291460"/>
                </a:moveTo>
                <a:cubicBezTo>
                  <a:pt x="179211" y="947854"/>
                  <a:pt x="358423" y="604248"/>
                  <a:pt x="745067" y="393993"/>
                </a:cubicBezTo>
                <a:cubicBezTo>
                  <a:pt x="1131712" y="183737"/>
                  <a:pt x="1892300" y="87783"/>
                  <a:pt x="2319867" y="29927"/>
                </a:cubicBezTo>
                <a:cubicBezTo>
                  <a:pt x="2747434" y="-27929"/>
                  <a:pt x="3028950" y="9465"/>
                  <a:pt x="3310467" y="46860"/>
                </a:cubicBezTo>
              </a:path>
            </a:pathLst>
          </a:custGeom>
          <a:noFill/>
          <a:ln w="50800"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4" name="Picture 4" descr="Image result for x mark transparent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121" y="4108672"/>
            <a:ext cx="855519" cy="109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203726" y="5661248"/>
            <a:ext cx="28709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2000" dirty="0" smtClean="0"/>
              <a:t>You don’t want Symmetry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9270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Sorting as a Binary Relation</a:t>
            </a:r>
            <a:endParaRPr lang="en-US" dirty="0"/>
          </a:p>
        </p:txBody>
      </p:sp>
      <p:pic>
        <p:nvPicPr>
          <p:cNvPr id="4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0" t="3872" r="64636" b="50342"/>
          <a:stretch/>
        </p:blipFill>
        <p:spPr bwMode="auto">
          <a:xfrm>
            <a:off x="2051720" y="3068960"/>
            <a:ext cx="1447800" cy="2167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eeform 5"/>
          <p:cNvSpPr/>
          <p:nvPr/>
        </p:nvSpPr>
        <p:spPr>
          <a:xfrm>
            <a:off x="3114764" y="2348880"/>
            <a:ext cx="3310467" cy="1291460"/>
          </a:xfrm>
          <a:custGeom>
            <a:avLst/>
            <a:gdLst>
              <a:gd name="connsiteX0" fmla="*/ 0 w 3310467"/>
              <a:gd name="connsiteY0" fmla="*/ 1291460 h 1291460"/>
              <a:gd name="connsiteX1" fmla="*/ 745067 w 3310467"/>
              <a:gd name="connsiteY1" fmla="*/ 393993 h 1291460"/>
              <a:gd name="connsiteX2" fmla="*/ 2319867 w 3310467"/>
              <a:gd name="connsiteY2" fmla="*/ 29927 h 1291460"/>
              <a:gd name="connsiteX3" fmla="*/ 3310467 w 3310467"/>
              <a:gd name="connsiteY3" fmla="*/ 46860 h 129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0467" h="1291460">
                <a:moveTo>
                  <a:pt x="0" y="1291460"/>
                </a:moveTo>
                <a:cubicBezTo>
                  <a:pt x="179211" y="947854"/>
                  <a:pt x="358423" y="604248"/>
                  <a:pt x="745067" y="393993"/>
                </a:cubicBezTo>
                <a:cubicBezTo>
                  <a:pt x="1131712" y="183737"/>
                  <a:pt x="1892300" y="87783"/>
                  <a:pt x="2319867" y="29927"/>
                </a:cubicBezTo>
                <a:cubicBezTo>
                  <a:pt x="2747434" y="-27929"/>
                  <a:pt x="3028950" y="9465"/>
                  <a:pt x="3310467" y="46860"/>
                </a:cubicBezTo>
              </a:path>
            </a:pathLst>
          </a:custGeom>
          <a:noFill/>
          <a:ln w="50800"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 rot="10800000">
            <a:off x="3563888" y="3662457"/>
            <a:ext cx="3310467" cy="1291460"/>
          </a:xfrm>
          <a:custGeom>
            <a:avLst/>
            <a:gdLst>
              <a:gd name="connsiteX0" fmla="*/ 0 w 3310467"/>
              <a:gd name="connsiteY0" fmla="*/ 1291460 h 1291460"/>
              <a:gd name="connsiteX1" fmla="*/ 745067 w 3310467"/>
              <a:gd name="connsiteY1" fmla="*/ 393993 h 1291460"/>
              <a:gd name="connsiteX2" fmla="*/ 2319867 w 3310467"/>
              <a:gd name="connsiteY2" fmla="*/ 29927 h 1291460"/>
              <a:gd name="connsiteX3" fmla="*/ 3310467 w 3310467"/>
              <a:gd name="connsiteY3" fmla="*/ 46860 h 129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0467" h="1291460">
                <a:moveTo>
                  <a:pt x="0" y="1291460"/>
                </a:moveTo>
                <a:cubicBezTo>
                  <a:pt x="179211" y="947854"/>
                  <a:pt x="358423" y="604248"/>
                  <a:pt x="745067" y="393993"/>
                </a:cubicBezTo>
                <a:cubicBezTo>
                  <a:pt x="1131712" y="183737"/>
                  <a:pt x="1892300" y="87783"/>
                  <a:pt x="2319867" y="29927"/>
                </a:cubicBezTo>
                <a:cubicBezTo>
                  <a:pt x="2747434" y="-27929"/>
                  <a:pt x="3028950" y="9465"/>
                  <a:pt x="3310467" y="46860"/>
                </a:cubicBezTo>
              </a:path>
            </a:pathLst>
          </a:custGeom>
          <a:noFill/>
          <a:ln w="50800"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03726" y="5661248"/>
            <a:ext cx="3794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2000" dirty="0" smtClean="0"/>
              <a:t>This sort of Symmetry is ok though</a:t>
            </a:r>
            <a:endParaRPr lang="en-US" sz="2000" dirty="0"/>
          </a:p>
        </p:txBody>
      </p:sp>
      <p:pic>
        <p:nvPicPr>
          <p:cNvPr id="10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0" t="3872" r="64636" b="50342"/>
          <a:stretch/>
        </p:blipFill>
        <p:spPr bwMode="auto">
          <a:xfrm>
            <a:off x="6425231" y="1472874"/>
            <a:ext cx="1447800" cy="2167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37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Sorting as a Binary Relation</a:t>
            </a:r>
            <a:endParaRPr lang="en-US" dirty="0"/>
          </a:p>
        </p:txBody>
      </p:sp>
      <p:pic>
        <p:nvPicPr>
          <p:cNvPr id="4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0" t="3872" r="64636" b="50342"/>
          <a:stretch/>
        </p:blipFill>
        <p:spPr bwMode="auto">
          <a:xfrm>
            <a:off x="3851920" y="2420888"/>
            <a:ext cx="1447800" cy="2167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275856" y="4813121"/>
            <a:ext cx="2156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2000" dirty="0" smtClean="0"/>
              <a:t>We want self loops</a:t>
            </a:r>
            <a:endParaRPr lang="en-US" sz="2000" dirty="0"/>
          </a:p>
        </p:txBody>
      </p:sp>
      <p:sp>
        <p:nvSpPr>
          <p:cNvPr id="3" name="Freeform 2"/>
          <p:cNvSpPr/>
          <p:nvPr/>
        </p:nvSpPr>
        <p:spPr>
          <a:xfrm>
            <a:off x="4932040" y="2204864"/>
            <a:ext cx="1475642" cy="1149389"/>
          </a:xfrm>
          <a:custGeom>
            <a:avLst/>
            <a:gdLst>
              <a:gd name="connsiteX0" fmla="*/ 0 w 1475642"/>
              <a:gd name="connsiteY0" fmla="*/ 708001 h 1149389"/>
              <a:gd name="connsiteX1" fmla="*/ 372533 w 1475642"/>
              <a:gd name="connsiteY1" fmla="*/ 183067 h 1149389"/>
              <a:gd name="connsiteX2" fmla="*/ 1024466 w 1475642"/>
              <a:gd name="connsiteY2" fmla="*/ 5267 h 1149389"/>
              <a:gd name="connsiteX3" fmla="*/ 1439333 w 1475642"/>
              <a:gd name="connsiteY3" fmla="*/ 352401 h 1149389"/>
              <a:gd name="connsiteX4" fmla="*/ 1397000 w 1475642"/>
              <a:gd name="connsiteY4" fmla="*/ 826534 h 1149389"/>
              <a:gd name="connsiteX5" fmla="*/ 931333 w 1475642"/>
              <a:gd name="connsiteY5" fmla="*/ 1139801 h 1149389"/>
              <a:gd name="connsiteX6" fmla="*/ 313266 w 1475642"/>
              <a:gd name="connsiteY6" fmla="*/ 1038201 h 1149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75642" h="1149389">
                <a:moveTo>
                  <a:pt x="0" y="708001"/>
                </a:moveTo>
                <a:cubicBezTo>
                  <a:pt x="100894" y="504095"/>
                  <a:pt x="201789" y="300189"/>
                  <a:pt x="372533" y="183067"/>
                </a:cubicBezTo>
                <a:cubicBezTo>
                  <a:pt x="543277" y="65945"/>
                  <a:pt x="846666" y="-22955"/>
                  <a:pt x="1024466" y="5267"/>
                </a:cubicBezTo>
                <a:cubicBezTo>
                  <a:pt x="1202266" y="33489"/>
                  <a:pt x="1377244" y="215523"/>
                  <a:pt x="1439333" y="352401"/>
                </a:cubicBezTo>
                <a:cubicBezTo>
                  <a:pt x="1501422" y="489279"/>
                  <a:pt x="1481667" y="695301"/>
                  <a:pt x="1397000" y="826534"/>
                </a:cubicBezTo>
                <a:cubicBezTo>
                  <a:pt x="1312333" y="957767"/>
                  <a:pt x="1111955" y="1104523"/>
                  <a:pt x="931333" y="1139801"/>
                </a:cubicBezTo>
                <a:cubicBezTo>
                  <a:pt x="750711" y="1175079"/>
                  <a:pt x="531988" y="1106640"/>
                  <a:pt x="313266" y="1038201"/>
                </a:cubicBezTo>
              </a:path>
            </a:pathLst>
          </a:custGeom>
          <a:noFill/>
          <a:ln w="50800"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10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Sorting as a Binary Relation</a:t>
            </a:r>
            <a:endParaRPr lang="en-US" dirty="0"/>
          </a:p>
        </p:txBody>
      </p:sp>
      <p:pic>
        <p:nvPicPr>
          <p:cNvPr id="4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0" t="3872" r="64636" b="50342"/>
          <a:stretch/>
        </p:blipFill>
        <p:spPr bwMode="auto">
          <a:xfrm>
            <a:off x="683568" y="2578724"/>
            <a:ext cx="1447800" cy="2167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3" t="50536" r="36509" b="4930"/>
          <a:stretch/>
        </p:blipFill>
        <p:spPr bwMode="auto">
          <a:xfrm>
            <a:off x="4250349" y="1294780"/>
            <a:ext cx="1337733" cy="210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01" t="49479" r="3646" b="3669"/>
          <a:stretch/>
        </p:blipFill>
        <p:spPr bwMode="auto">
          <a:xfrm>
            <a:off x="7308304" y="2330087"/>
            <a:ext cx="1380066" cy="221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1835696" y="2322860"/>
            <a:ext cx="2232248" cy="1080120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36096" y="2132856"/>
            <a:ext cx="2088232" cy="1244104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2131368" y="3819667"/>
            <a:ext cx="4910753" cy="759031"/>
            <a:chOff x="2131368" y="3819667"/>
            <a:chExt cx="4910753" cy="759031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2131368" y="4118714"/>
              <a:ext cx="4910753" cy="198159"/>
            </a:xfrm>
            <a:prstGeom prst="straightConnector1">
              <a:avLst/>
            </a:prstGeom>
            <a:ln w="50800">
              <a:solidFill>
                <a:srgbClr val="FF0000"/>
              </a:solidFill>
              <a:prstDash val="sysDot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2" descr="Image result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5976" y="3819667"/>
              <a:ext cx="759031" cy="7590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3747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Sorting as a Binary Relation</a:t>
            </a:r>
            <a:endParaRPr lang="en-US" dirty="0"/>
          </a:p>
        </p:txBody>
      </p:sp>
      <p:pic>
        <p:nvPicPr>
          <p:cNvPr id="4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0" t="3872" r="64636" b="50342"/>
          <a:stretch/>
        </p:blipFill>
        <p:spPr bwMode="auto">
          <a:xfrm>
            <a:off x="683568" y="2578724"/>
            <a:ext cx="1447800" cy="2167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435082" y="5073435"/>
            <a:ext cx="23033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2000" dirty="0" smtClean="0"/>
              <a:t>We want Transitivity</a:t>
            </a:r>
            <a:endParaRPr lang="en-US" sz="2000" dirty="0"/>
          </a:p>
        </p:txBody>
      </p:sp>
      <p:pic>
        <p:nvPicPr>
          <p:cNvPr id="8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3" t="50536" r="36509" b="4930"/>
          <a:stretch/>
        </p:blipFill>
        <p:spPr bwMode="auto">
          <a:xfrm>
            <a:off x="4250349" y="1294780"/>
            <a:ext cx="1337733" cy="210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01" t="49479" r="3646" b="3669"/>
          <a:stretch/>
        </p:blipFill>
        <p:spPr bwMode="auto">
          <a:xfrm>
            <a:off x="7308304" y="2330087"/>
            <a:ext cx="1380066" cy="221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1835696" y="2322860"/>
            <a:ext cx="2232248" cy="1080120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36096" y="2132856"/>
            <a:ext cx="2088232" cy="1244104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131368" y="4118714"/>
            <a:ext cx="4910753" cy="198159"/>
          </a:xfrm>
          <a:prstGeom prst="straightConnector1">
            <a:avLst/>
          </a:prstGeom>
          <a:ln w="508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50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134</Words>
  <Application>Microsoft Office PowerPoint</Application>
  <PresentationFormat>On-screen Show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Sorting Socks</vt:lpstr>
      <vt:lpstr>Sort these 6 socks</vt:lpstr>
      <vt:lpstr>Compare 2 at a time</vt:lpstr>
      <vt:lpstr>Sorting as a Binary Relation</vt:lpstr>
      <vt:lpstr>Sorting as a Binary Relation</vt:lpstr>
      <vt:lpstr>Sorting as a Binary Relation</vt:lpstr>
      <vt:lpstr>Sorting as a Binary Relation</vt:lpstr>
      <vt:lpstr>Sorting as a Binary Relation</vt:lpstr>
      <vt:lpstr>Sorting as a Binary Relation</vt:lpstr>
      <vt:lpstr>Sorting as a Binary Relation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tsim</dc:creator>
  <cp:lastModifiedBy>tsim</cp:lastModifiedBy>
  <cp:revision>28</cp:revision>
  <cp:lastPrinted>2016-10-05T13:41:27Z</cp:lastPrinted>
  <dcterms:created xsi:type="dcterms:W3CDTF">2016-10-05T12:43:37Z</dcterms:created>
  <dcterms:modified xsi:type="dcterms:W3CDTF">2016-10-05T13:49:45Z</dcterms:modified>
</cp:coreProperties>
</file>