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ink/ink4.xml" ContentType="application/inkml+xml"/>
  <Override PartName="/ppt/ink/ink5.xml" ContentType="application/inkml+xml"/>
  <Override PartName="/ppt/notesSlides/notesSlide6.xml" ContentType="application/vnd.openxmlformats-officedocument.presentationml.notesSlide+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7.xml" ContentType="application/inkml+xml"/>
  <Override PartName="/ppt/ink/ink8.xml" ContentType="application/inkml+xml"/>
  <Override PartName="/ppt/notesSlides/notesSlide9.xml" ContentType="application/vnd.openxmlformats-officedocument.presentationml.notesSlide+xml"/>
  <Override PartName="/ppt/ink/ink9.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0.xml" ContentType="application/inkml+xml"/>
  <Override PartName="/ppt/notesSlides/notesSlide12.xml" ContentType="application/vnd.openxmlformats-officedocument.presentationml.notesSlide+xml"/>
  <Override PartName="/ppt/ink/ink11.xml" ContentType="application/inkml+xml"/>
  <Override PartName="/ppt/notesSlides/notesSlide13.xml" ContentType="application/vnd.openxmlformats-officedocument.presentationml.notesSlide+xml"/>
  <Override PartName="/ppt/ink/ink12.xml" ContentType="application/inkml+xml"/>
  <Override PartName="/ppt/ink/ink13.xml" ContentType="application/inkml+xml"/>
  <Override PartName="/ppt/notesSlides/notesSlide14.xml" ContentType="application/vnd.openxmlformats-officedocument.presentationml.notesSlide+xml"/>
  <Override PartName="/ppt/ink/ink14.xml" ContentType="application/inkml+xml"/>
  <Override PartName="/ppt/ink/ink15.xml" ContentType="application/inkml+xml"/>
  <Override PartName="/ppt/notesSlides/notesSlide15.xml" ContentType="application/vnd.openxmlformats-officedocument.presentationml.notesSlide+xml"/>
  <Override PartName="/ppt/ink/ink16.xml" ContentType="application/inkml+xml"/>
  <Override PartName="/ppt/notesSlides/notesSlide16.xml" ContentType="application/vnd.openxmlformats-officedocument.presentationml.notesSlide+xml"/>
  <Override PartName="/ppt/ink/ink17.xml" ContentType="application/inkml+xml"/>
  <Override PartName="/ppt/notesSlides/notesSlide17.xml" ContentType="application/vnd.openxmlformats-officedocument.presentationml.notesSlide+xml"/>
  <Override PartName="/ppt/ink/ink18.xml" ContentType="application/inkml+xml"/>
  <Override PartName="/ppt/notesSlides/notesSlide18.xml" ContentType="application/vnd.openxmlformats-officedocument.presentationml.notesSlide+xml"/>
  <Override PartName="/ppt/ink/ink19.xml" ContentType="application/inkml+xml"/>
  <Override PartName="/ppt/notesSlides/notesSlide19.xml" ContentType="application/vnd.openxmlformats-officedocument.presentationml.notesSlide+xml"/>
  <Override PartName="/ppt/ink/ink20.xml" ContentType="application/inkml+xml"/>
  <Override PartName="/ppt/ink/ink21.xml" ContentType="application/inkml+xml"/>
  <Override PartName="/ppt/notesSlides/notesSlide20.xml" ContentType="application/vnd.openxmlformats-officedocument.presentationml.notesSlide+xml"/>
  <Override PartName="/ppt/ink/ink22.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5087" r:id="rId4"/>
  </p:sldMasterIdLst>
  <p:notesMasterIdLst>
    <p:notesMasterId r:id="rId41"/>
  </p:notesMasterIdLst>
  <p:handoutMasterIdLst>
    <p:handoutMasterId r:id="rId42"/>
  </p:handoutMasterIdLst>
  <p:sldIdLst>
    <p:sldId id="256" r:id="rId5"/>
    <p:sldId id="359" r:id="rId6"/>
    <p:sldId id="311" r:id="rId7"/>
    <p:sldId id="355" r:id="rId8"/>
    <p:sldId id="308" r:id="rId9"/>
    <p:sldId id="353" r:id="rId10"/>
    <p:sldId id="672" r:id="rId11"/>
    <p:sldId id="680" r:id="rId12"/>
    <p:sldId id="354" r:id="rId13"/>
    <p:sldId id="360" r:id="rId14"/>
    <p:sldId id="361" r:id="rId15"/>
    <p:sldId id="352" r:id="rId16"/>
    <p:sldId id="340" r:id="rId17"/>
    <p:sldId id="312" r:id="rId18"/>
    <p:sldId id="341" r:id="rId19"/>
    <p:sldId id="350" r:id="rId20"/>
    <p:sldId id="343" r:id="rId21"/>
    <p:sldId id="351" r:id="rId22"/>
    <p:sldId id="344" r:id="rId23"/>
    <p:sldId id="347" r:id="rId24"/>
    <p:sldId id="348" r:id="rId25"/>
    <p:sldId id="336" r:id="rId26"/>
    <p:sldId id="666" r:id="rId27"/>
    <p:sldId id="668" r:id="rId28"/>
    <p:sldId id="669" r:id="rId29"/>
    <p:sldId id="670" r:id="rId30"/>
    <p:sldId id="671" r:id="rId31"/>
    <p:sldId id="674" r:id="rId32"/>
    <p:sldId id="675" r:id="rId33"/>
    <p:sldId id="676" r:id="rId34"/>
    <p:sldId id="677" r:id="rId35"/>
    <p:sldId id="678" r:id="rId36"/>
    <p:sldId id="679" r:id="rId37"/>
    <p:sldId id="673" r:id="rId38"/>
    <p:sldId id="362" r:id="rId39"/>
    <p:sldId id="681" r:id="rId40"/>
  </p:sldIdLst>
  <p:sldSz cx="12192000" cy="6858000"/>
  <p:notesSz cx="7010400" cy="9296400"/>
  <p:embeddedFontLst>
    <p:embeddedFont>
      <p:font typeface="Cambria Math" panose="02040503050406030204" pitchFamily="18" charset="0"/>
      <p:regular r:id="rId43"/>
    </p:embeddedFont>
    <p:embeddedFont>
      <p:font typeface="verdana" panose="020B0604030504040204" pitchFamily="34" charset="0"/>
      <p:regular r:id="rId44"/>
      <p:bold r:id="rId45"/>
      <p:italic r:id="rId46"/>
      <p:boldItalic r:id="rId47"/>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E2FFC5"/>
    <a:srgbClr val="CCECFF"/>
    <a:srgbClr val="FFFFCC"/>
    <a:srgbClr val="0000FF"/>
    <a:srgbClr val="99CCFF"/>
    <a:srgbClr val="666699"/>
    <a:srgbClr val="FF6600"/>
    <a:srgbClr val="0066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C1099-0ED3-D84B-87E9-A41B54AA1266}" v="4" dt="2026-01-18T23:41:41.986"/>
    <p1510:client id="{35E71F1A-E15D-8442-8F4B-28F8728FCB3A}" v="473" dt="2026-01-18T23:35:06.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91"/>
    <p:restoredTop sz="71853" autoAdjust="0"/>
  </p:normalViewPr>
  <p:slideViewPr>
    <p:cSldViewPr snapToGrid="0">
      <p:cViewPr varScale="1">
        <p:scale>
          <a:sx n="79" d="100"/>
          <a:sy n="79" d="100"/>
        </p:scale>
        <p:origin x="1032" y="96"/>
      </p:cViewPr>
      <p:guideLst>
        <p:guide orient="horz" pos="2160"/>
        <p:guide pos="3840"/>
      </p:guideLst>
    </p:cSldViewPr>
  </p:slideViewPr>
  <p:notesTextViewPr>
    <p:cViewPr>
      <p:scale>
        <a:sx n="105" d="100"/>
        <a:sy n="105" d="100"/>
      </p:scale>
      <p:origin x="0" y="0"/>
    </p:cViewPr>
  </p:notesTextViewPr>
  <p:notesViewPr>
    <p:cSldViewPr snapToGrid="0">
      <p:cViewPr>
        <p:scale>
          <a:sx n="1" d="2"/>
          <a:sy n="1" d="2"/>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bhu NATARAJAN" userId="b568c39d-4608-44ca-adc0-616f90d36460" providerId="ADAL" clId="{69631CE6-F863-5AB4-BBDA-DD27D991A93F}"/>
    <pc:docChg chg="undo custSel addSld delSld modSld">
      <pc:chgData name="Prabhu NATARAJAN" userId="b568c39d-4608-44ca-adc0-616f90d36460" providerId="ADAL" clId="{69631CE6-F863-5AB4-BBDA-DD27D991A93F}" dt="2026-01-18T23:42:17.221" v="908" actId="20577"/>
      <pc:docMkLst>
        <pc:docMk/>
      </pc:docMkLst>
      <pc:sldChg chg="delSp modSp mod modNotesTx">
        <pc:chgData name="Prabhu NATARAJAN" userId="b568c39d-4608-44ca-adc0-616f90d36460" providerId="ADAL" clId="{69631CE6-F863-5AB4-BBDA-DD27D991A93F}" dt="2026-01-18T23:39:36.576" v="888" actId="33639"/>
        <pc:sldMkLst>
          <pc:docMk/>
          <pc:sldMk cId="3972507484" sldId="311"/>
        </pc:sldMkLst>
        <pc:spChg chg="mod">
          <ac:chgData name="Prabhu NATARAJAN" userId="b568c39d-4608-44ca-adc0-616f90d36460" providerId="ADAL" clId="{69631CE6-F863-5AB4-BBDA-DD27D991A93F}" dt="2026-01-18T23:35:31.092" v="887" actId="20577"/>
          <ac:spMkLst>
            <pc:docMk/>
            <pc:sldMk cId="3972507484" sldId="311"/>
            <ac:spMk id="3" creationId="{AD9AB76F-B050-4E93-AD8A-B57B379DBBC8}"/>
          </ac:spMkLst>
        </pc:spChg>
        <pc:inkChg chg="del">
          <ac:chgData name="Prabhu NATARAJAN" userId="b568c39d-4608-44ca-adc0-616f90d36460" providerId="ADAL" clId="{69631CE6-F863-5AB4-BBDA-DD27D991A93F}" dt="2026-01-18T23:39:36.576" v="888" actId="33639"/>
          <ac:inkMkLst>
            <pc:docMk/>
            <pc:sldMk cId="3972507484" sldId="311"/>
            <ac:inkMk id="4" creationId="{D5A1B705-3847-6866-5EF5-EDC4F0CF4515}"/>
          </ac:inkMkLst>
        </pc:inkChg>
        <pc:inkChg chg="del">
          <ac:chgData name="Prabhu NATARAJAN" userId="b568c39d-4608-44ca-adc0-616f90d36460" providerId="ADAL" clId="{69631CE6-F863-5AB4-BBDA-DD27D991A93F}" dt="2026-01-18T23:39:36.576" v="888" actId="33639"/>
          <ac:inkMkLst>
            <pc:docMk/>
            <pc:sldMk cId="3972507484" sldId="311"/>
            <ac:inkMk id="13" creationId="{F9AC31DA-4152-6C44-3F49-26E700F38017}"/>
          </ac:inkMkLst>
        </pc:inkChg>
        <pc:inkChg chg="del">
          <ac:chgData name="Prabhu NATARAJAN" userId="b568c39d-4608-44ca-adc0-616f90d36460" providerId="ADAL" clId="{69631CE6-F863-5AB4-BBDA-DD27D991A93F}" dt="2026-01-18T23:39:36.576" v="888" actId="33639"/>
          <ac:inkMkLst>
            <pc:docMk/>
            <pc:sldMk cId="3972507484" sldId="311"/>
            <ac:inkMk id="15" creationId="{84177A47-E180-494B-3985-C5E6B6BD51C7}"/>
          </ac:inkMkLst>
        </pc:inkChg>
        <pc:inkChg chg="del">
          <ac:chgData name="Prabhu NATARAJAN" userId="b568c39d-4608-44ca-adc0-616f90d36460" providerId="ADAL" clId="{69631CE6-F863-5AB4-BBDA-DD27D991A93F}" dt="2026-01-18T23:39:36.576" v="888" actId="33639"/>
          <ac:inkMkLst>
            <pc:docMk/>
            <pc:sldMk cId="3972507484" sldId="311"/>
            <ac:inkMk id="25" creationId="{4FF81A2C-C6F7-49D6-FC55-33152E6CD092}"/>
          </ac:inkMkLst>
        </pc:inkChg>
        <pc:inkChg chg="del">
          <ac:chgData name="Prabhu NATARAJAN" userId="b568c39d-4608-44ca-adc0-616f90d36460" providerId="ADAL" clId="{69631CE6-F863-5AB4-BBDA-DD27D991A93F}" dt="2026-01-18T23:39:36.576" v="888" actId="33639"/>
          <ac:inkMkLst>
            <pc:docMk/>
            <pc:sldMk cId="3972507484" sldId="311"/>
            <ac:inkMk id="57" creationId="{6B3E6240-A5A9-5AD0-D9C3-EC01D6D01D8D}"/>
          </ac:inkMkLst>
        </pc:inkChg>
        <pc:inkChg chg="del">
          <ac:chgData name="Prabhu NATARAJAN" userId="b568c39d-4608-44ca-adc0-616f90d36460" providerId="ADAL" clId="{69631CE6-F863-5AB4-BBDA-DD27D991A93F}" dt="2026-01-18T23:39:36.576" v="888" actId="33639"/>
          <ac:inkMkLst>
            <pc:docMk/>
            <pc:sldMk cId="3972507484" sldId="311"/>
            <ac:inkMk id="117" creationId="{7BAE24DA-E9EF-3C41-BEAF-5D6D80948E25}"/>
          </ac:inkMkLst>
        </pc:inkChg>
        <pc:inkChg chg="del">
          <ac:chgData name="Prabhu NATARAJAN" userId="b568c39d-4608-44ca-adc0-616f90d36460" providerId="ADAL" clId="{69631CE6-F863-5AB4-BBDA-DD27D991A93F}" dt="2026-01-18T23:39:36.576" v="888" actId="33639"/>
          <ac:inkMkLst>
            <pc:docMk/>
            <pc:sldMk cId="3972507484" sldId="311"/>
            <ac:inkMk id="125" creationId="{26AF542F-CE68-C1BF-E2DA-F17BE80D8906}"/>
          </ac:inkMkLst>
        </pc:inkChg>
        <pc:inkChg chg="del">
          <ac:chgData name="Prabhu NATARAJAN" userId="b568c39d-4608-44ca-adc0-616f90d36460" providerId="ADAL" clId="{69631CE6-F863-5AB4-BBDA-DD27D991A93F}" dt="2026-01-18T23:39:36.576" v="888" actId="33639"/>
          <ac:inkMkLst>
            <pc:docMk/>
            <pc:sldMk cId="3972507484" sldId="311"/>
            <ac:inkMk id="140" creationId="{3165E2E0-DA88-BA4C-E31B-981A75FEBCDE}"/>
          </ac:inkMkLst>
        </pc:inkChg>
        <pc:inkChg chg="del">
          <ac:chgData name="Prabhu NATARAJAN" userId="b568c39d-4608-44ca-adc0-616f90d36460" providerId="ADAL" clId="{69631CE6-F863-5AB4-BBDA-DD27D991A93F}" dt="2026-01-18T23:39:36.576" v="888" actId="33639"/>
          <ac:inkMkLst>
            <pc:docMk/>
            <pc:sldMk cId="3972507484" sldId="311"/>
            <ac:inkMk id="203" creationId="{ADC9422D-EB9D-4761-B87D-974AF023B17E}"/>
          </ac:inkMkLst>
        </pc:inkChg>
        <pc:inkChg chg="del">
          <ac:chgData name="Prabhu NATARAJAN" userId="b568c39d-4608-44ca-adc0-616f90d36460" providerId="ADAL" clId="{69631CE6-F863-5AB4-BBDA-DD27D991A93F}" dt="2026-01-18T23:39:36.576" v="888" actId="33639"/>
          <ac:inkMkLst>
            <pc:docMk/>
            <pc:sldMk cId="3972507484" sldId="311"/>
            <ac:inkMk id="242" creationId="{D77429F9-FEA8-D6A4-70FD-F43F8B1B286A}"/>
          </ac:inkMkLst>
        </pc:inkChg>
      </pc:sldChg>
      <pc:sldChg chg="delSp mod">
        <pc:chgData name="Prabhu NATARAJAN" userId="b568c39d-4608-44ca-adc0-616f90d36460" providerId="ADAL" clId="{69631CE6-F863-5AB4-BBDA-DD27D991A93F}" dt="2026-01-18T23:39:36.576" v="888" actId="33639"/>
        <pc:sldMkLst>
          <pc:docMk/>
          <pc:sldMk cId="2890474112" sldId="312"/>
        </pc:sldMkLst>
        <pc:inkChg chg="del">
          <ac:chgData name="Prabhu NATARAJAN" userId="b568c39d-4608-44ca-adc0-616f90d36460" providerId="ADAL" clId="{69631CE6-F863-5AB4-BBDA-DD27D991A93F}" dt="2026-01-18T23:39:36.576" v="888" actId="33639"/>
          <ac:inkMkLst>
            <pc:docMk/>
            <pc:sldMk cId="2890474112" sldId="312"/>
            <ac:inkMk id="12" creationId="{2DA318FF-3117-5EED-D8D2-FF4D74EE65AA}"/>
          </ac:inkMkLst>
        </pc:inkChg>
        <pc:inkChg chg="del">
          <ac:chgData name="Prabhu NATARAJAN" userId="b568c39d-4608-44ca-adc0-616f90d36460" providerId="ADAL" clId="{69631CE6-F863-5AB4-BBDA-DD27D991A93F}" dt="2026-01-18T23:39:36.576" v="888" actId="33639"/>
          <ac:inkMkLst>
            <pc:docMk/>
            <pc:sldMk cId="2890474112" sldId="312"/>
            <ac:inkMk id="14" creationId="{7C31A5EA-6F6F-0187-2CDD-19E385FB52A0}"/>
          </ac:inkMkLst>
        </pc:inkChg>
        <pc:inkChg chg="del">
          <ac:chgData name="Prabhu NATARAJAN" userId="b568c39d-4608-44ca-adc0-616f90d36460" providerId="ADAL" clId="{69631CE6-F863-5AB4-BBDA-DD27D991A93F}" dt="2026-01-18T23:39:36.576" v="888" actId="33639"/>
          <ac:inkMkLst>
            <pc:docMk/>
            <pc:sldMk cId="2890474112" sldId="312"/>
            <ac:inkMk id="17" creationId="{6B6B0219-89A5-DA1F-8BBB-3C8E05DD5F8A}"/>
          </ac:inkMkLst>
        </pc:inkChg>
        <pc:inkChg chg="del">
          <ac:chgData name="Prabhu NATARAJAN" userId="b568c39d-4608-44ca-adc0-616f90d36460" providerId="ADAL" clId="{69631CE6-F863-5AB4-BBDA-DD27D991A93F}" dt="2026-01-18T23:39:36.576" v="888" actId="33639"/>
          <ac:inkMkLst>
            <pc:docMk/>
            <pc:sldMk cId="2890474112" sldId="312"/>
            <ac:inkMk id="20" creationId="{7842D860-2E24-194A-E21A-927FB0167D9D}"/>
          </ac:inkMkLst>
        </pc:inkChg>
        <pc:inkChg chg="del">
          <ac:chgData name="Prabhu NATARAJAN" userId="b568c39d-4608-44ca-adc0-616f90d36460" providerId="ADAL" clId="{69631CE6-F863-5AB4-BBDA-DD27D991A93F}" dt="2026-01-18T23:39:36.576" v="888" actId="33639"/>
          <ac:inkMkLst>
            <pc:docMk/>
            <pc:sldMk cId="2890474112" sldId="312"/>
            <ac:inkMk id="23" creationId="{74D4CF94-F3F4-6529-A82D-7E4E4BD36AB1}"/>
          </ac:inkMkLst>
        </pc:inkChg>
        <pc:inkChg chg="del">
          <ac:chgData name="Prabhu NATARAJAN" userId="b568c39d-4608-44ca-adc0-616f90d36460" providerId="ADAL" clId="{69631CE6-F863-5AB4-BBDA-DD27D991A93F}" dt="2026-01-18T23:39:36.576" v="888" actId="33639"/>
          <ac:inkMkLst>
            <pc:docMk/>
            <pc:sldMk cId="2890474112" sldId="312"/>
            <ac:inkMk id="26" creationId="{2D3E2511-84FC-64A9-6757-8F3F0A15AE03}"/>
          </ac:inkMkLst>
        </pc:inkChg>
        <pc:inkChg chg="del">
          <ac:chgData name="Prabhu NATARAJAN" userId="b568c39d-4608-44ca-adc0-616f90d36460" providerId="ADAL" clId="{69631CE6-F863-5AB4-BBDA-DD27D991A93F}" dt="2026-01-18T23:39:36.576" v="888" actId="33639"/>
          <ac:inkMkLst>
            <pc:docMk/>
            <pc:sldMk cId="2890474112" sldId="312"/>
            <ac:inkMk id="29" creationId="{7462AA3B-92F5-2A7A-90A5-7024D39D966F}"/>
          </ac:inkMkLst>
        </pc:inkChg>
        <pc:inkChg chg="del">
          <ac:chgData name="Prabhu NATARAJAN" userId="b568c39d-4608-44ca-adc0-616f90d36460" providerId="ADAL" clId="{69631CE6-F863-5AB4-BBDA-DD27D991A93F}" dt="2026-01-18T23:39:36.576" v="888" actId="33639"/>
          <ac:inkMkLst>
            <pc:docMk/>
            <pc:sldMk cId="2890474112" sldId="312"/>
            <ac:inkMk id="32" creationId="{28929628-C084-C803-B933-1F87C1A396FE}"/>
          </ac:inkMkLst>
        </pc:inkChg>
        <pc:inkChg chg="del">
          <ac:chgData name="Prabhu NATARAJAN" userId="b568c39d-4608-44ca-adc0-616f90d36460" providerId="ADAL" clId="{69631CE6-F863-5AB4-BBDA-DD27D991A93F}" dt="2026-01-18T23:39:36.576" v="888" actId="33639"/>
          <ac:inkMkLst>
            <pc:docMk/>
            <pc:sldMk cId="2890474112" sldId="312"/>
            <ac:inkMk id="35" creationId="{7914C28B-8519-4328-5B6C-24FD6A15E638}"/>
          </ac:inkMkLst>
        </pc:inkChg>
        <pc:inkChg chg="del">
          <ac:chgData name="Prabhu NATARAJAN" userId="b568c39d-4608-44ca-adc0-616f90d36460" providerId="ADAL" clId="{69631CE6-F863-5AB4-BBDA-DD27D991A93F}" dt="2026-01-18T23:39:36.576" v="888" actId="33639"/>
          <ac:inkMkLst>
            <pc:docMk/>
            <pc:sldMk cId="2890474112" sldId="312"/>
            <ac:inkMk id="38" creationId="{07DB15E0-85B0-EAEE-ED1D-8751E1611E66}"/>
          </ac:inkMkLst>
        </pc:inkChg>
      </pc:sldChg>
      <pc:sldChg chg="delSp mod modNotesTx">
        <pc:chgData name="Prabhu NATARAJAN" userId="b568c39d-4608-44ca-adc0-616f90d36460" providerId="ADAL" clId="{69631CE6-F863-5AB4-BBDA-DD27D991A93F}" dt="2026-01-18T23:39:36.576" v="888" actId="33639"/>
        <pc:sldMkLst>
          <pc:docMk/>
          <pc:sldMk cId="4206792962" sldId="340"/>
        </pc:sldMkLst>
        <pc:inkChg chg="del">
          <ac:chgData name="Prabhu NATARAJAN" userId="b568c39d-4608-44ca-adc0-616f90d36460" providerId="ADAL" clId="{69631CE6-F863-5AB4-BBDA-DD27D991A93F}" dt="2026-01-18T23:39:36.576" v="888" actId="33639"/>
          <ac:inkMkLst>
            <pc:docMk/>
            <pc:sldMk cId="4206792962" sldId="340"/>
            <ac:inkMk id="38" creationId="{3577DD8C-CF3A-F799-549D-D31A680AA5CB}"/>
          </ac:inkMkLst>
        </pc:inkChg>
        <pc:inkChg chg="del">
          <ac:chgData name="Prabhu NATARAJAN" userId="b568c39d-4608-44ca-adc0-616f90d36460" providerId="ADAL" clId="{69631CE6-F863-5AB4-BBDA-DD27D991A93F}" dt="2026-01-18T23:39:36.576" v="888" actId="33639"/>
          <ac:inkMkLst>
            <pc:docMk/>
            <pc:sldMk cId="4206792962" sldId="340"/>
            <ac:inkMk id="41" creationId="{2B49101B-106D-7091-133F-1433E8F657B5}"/>
          </ac:inkMkLst>
        </pc:inkChg>
        <pc:inkChg chg="del">
          <ac:chgData name="Prabhu NATARAJAN" userId="b568c39d-4608-44ca-adc0-616f90d36460" providerId="ADAL" clId="{69631CE6-F863-5AB4-BBDA-DD27D991A93F}" dt="2026-01-18T23:39:36.576" v="888" actId="33639"/>
          <ac:inkMkLst>
            <pc:docMk/>
            <pc:sldMk cId="4206792962" sldId="340"/>
            <ac:inkMk id="49" creationId="{C52E9DDB-6D3C-89DD-BB20-295B1A6E79A4}"/>
          </ac:inkMkLst>
        </pc:inkChg>
        <pc:inkChg chg="del">
          <ac:chgData name="Prabhu NATARAJAN" userId="b568c39d-4608-44ca-adc0-616f90d36460" providerId="ADAL" clId="{69631CE6-F863-5AB4-BBDA-DD27D991A93F}" dt="2026-01-18T23:39:36.576" v="888" actId="33639"/>
          <ac:inkMkLst>
            <pc:docMk/>
            <pc:sldMk cId="4206792962" sldId="340"/>
            <ac:inkMk id="115" creationId="{F7EDEF70-E64A-E9FE-CD2A-DF1BE8FF2AC0}"/>
          </ac:inkMkLst>
        </pc:inkChg>
        <pc:inkChg chg="del">
          <ac:chgData name="Prabhu NATARAJAN" userId="b568c39d-4608-44ca-adc0-616f90d36460" providerId="ADAL" clId="{69631CE6-F863-5AB4-BBDA-DD27D991A93F}" dt="2026-01-18T23:39:36.576" v="888" actId="33639"/>
          <ac:inkMkLst>
            <pc:docMk/>
            <pc:sldMk cId="4206792962" sldId="340"/>
            <ac:inkMk id="120" creationId="{BC899DD9-1F31-DE67-7156-BEE347A32479}"/>
          </ac:inkMkLst>
        </pc:inkChg>
        <pc:inkChg chg="del">
          <ac:chgData name="Prabhu NATARAJAN" userId="b568c39d-4608-44ca-adc0-616f90d36460" providerId="ADAL" clId="{69631CE6-F863-5AB4-BBDA-DD27D991A93F}" dt="2026-01-18T23:39:36.576" v="888" actId="33639"/>
          <ac:inkMkLst>
            <pc:docMk/>
            <pc:sldMk cId="4206792962" sldId="340"/>
            <ac:inkMk id="123" creationId="{E0BDD140-53E0-507F-C042-F658ABD7964A}"/>
          </ac:inkMkLst>
        </pc:inkChg>
        <pc:inkChg chg="del">
          <ac:chgData name="Prabhu NATARAJAN" userId="b568c39d-4608-44ca-adc0-616f90d36460" providerId="ADAL" clId="{69631CE6-F863-5AB4-BBDA-DD27D991A93F}" dt="2026-01-18T23:39:36.576" v="888" actId="33639"/>
          <ac:inkMkLst>
            <pc:docMk/>
            <pc:sldMk cId="4206792962" sldId="340"/>
            <ac:inkMk id="168" creationId="{C27C7108-DE56-9206-F49A-4730A754667C}"/>
          </ac:inkMkLst>
        </pc:inkChg>
        <pc:inkChg chg="del">
          <ac:chgData name="Prabhu NATARAJAN" userId="b568c39d-4608-44ca-adc0-616f90d36460" providerId="ADAL" clId="{69631CE6-F863-5AB4-BBDA-DD27D991A93F}" dt="2026-01-18T23:39:36.576" v="888" actId="33639"/>
          <ac:inkMkLst>
            <pc:docMk/>
            <pc:sldMk cId="4206792962" sldId="340"/>
            <ac:inkMk id="215" creationId="{12EAA7AD-734A-7D00-F0FB-76DA7198C2C3}"/>
          </ac:inkMkLst>
        </pc:inkChg>
        <pc:inkChg chg="del">
          <ac:chgData name="Prabhu NATARAJAN" userId="b568c39d-4608-44ca-adc0-616f90d36460" providerId="ADAL" clId="{69631CE6-F863-5AB4-BBDA-DD27D991A93F}" dt="2026-01-18T23:39:36.576" v="888" actId="33639"/>
          <ac:inkMkLst>
            <pc:docMk/>
            <pc:sldMk cId="4206792962" sldId="340"/>
            <ac:inkMk id="229" creationId="{4AF849C6-E352-B37D-EF97-D9140B7FA810}"/>
          </ac:inkMkLst>
        </pc:inkChg>
        <pc:inkChg chg="del">
          <ac:chgData name="Prabhu NATARAJAN" userId="b568c39d-4608-44ca-adc0-616f90d36460" providerId="ADAL" clId="{69631CE6-F863-5AB4-BBDA-DD27D991A93F}" dt="2026-01-18T23:39:36.576" v="888" actId="33639"/>
          <ac:inkMkLst>
            <pc:docMk/>
            <pc:sldMk cId="4206792962" sldId="340"/>
            <ac:inkMk id="245" creationId="{A05F3C27-E56D-6D5A-BE22-2A9BB2C5AC6A}"/>
          </ac:inkMkLst>
        </pc:inkChg>
      </pc:sldChg>
      <pc:sldChg chg="addSp delSp mod">
        <pc:chgData name="Prabhu NATARAJAN" userId="b568c39d-4608-44ca-adc0-616f90d36460" providerId="ADAL" clId="{69631CE6-F863-5AB4-BBDA-DD27D991A93F}" dt="2026-01-18T23:39:36.576" v="888" actId="33639"/>
        <pc:sldMkLst>
          <pc:docMk/>
          <pc:sldMk cId="3548354386" sldId="341"/>
        </pc:sldMkLst>
        <pc:inkChg chg="del">
          <ac:chgData name="Prabhu NATARAJAN" userId="b568c39d-4608-44ca-adc0-616f90d36460" providerId="ADAL" clId="{69631CE6-F863-5AB4-BBDA-DD27D991A93F}" dt="2026-01-18T23:39:36.576" v="888" actId="33639"/>
          <ac:inkMkLst>
            <pc:docMk/>
            <pc:sldMk cId="3548354386" sldId="341"/>
            <ac:inkMk id="7" creationId="{FD721673-60B0-65D0-18C4-AF68392A202B}"/>
          </ac:inkMkLst>
        </pc:inkChg>
        <pc:inkChg chg="add del">
          <ac:chgData name="Prabhu NATARAJAN" userId="b568c39d-4608-44ca-adc0-616f90d36460" providerId="ADAL" clId="{69631CE6-F863-5AB4-BBDA-DD27D991A93F}" dt="2026-01-18T23:39:36.576" v="888" actId="33639"/>
          <ac:inkMkLst>
            <pc:docMk/>
            <pc:sldMk cId="3548354386" sldId="341"/>
            <ac:inkMk id="15" creationId="{E1954010-03AE-F21F-9589-CBA697602763}"/>
          </ac:inkMkLst>
        </pc:inkChg>
        <pc:inkChg chg="del">
          <ac:chgData name="Prabhu NATARAJAN" userId="b568c39d-4608-44ca-adc0-616f90d36460" providerId="ADAL" clId="{69631CE6-F863-5AB4-BBDA-DD27D991A93F}" dt="2026-01-18T23:39:36.576" v="888" actId="33639"/>
          <ac:inkMkLst>
            <pc:docMk/>
            <pc:sldMk cId="3548354386" sldId="341"/>
            <ac:inkMk id="41" creationId="{2A28B718-F014-D061-01D1-75E6332C10FA}"/>
          </ac:inkMkLst>
        </pc:inkChg>
        <pc:inkChg chg="del">
          <ac:chgData name="Prabhu NATARAJAN" userId="b568c39d-4608-44ca-adc0-616f90d36460" providerId="ADAL" clId="{69631CE6-F863-5AB4-BBDA-DD27D991A93F}" dt="2026-01-18T23:39:36.576" v="888" actId="33639"/>
          <ac:inkMkLst>
            <pc:docMk/>
            <pc:sldMk cId="3548354386" sldId="341"/>
            <ac:inkMk id="64" creationId="{ED53EEE4-9C13-70EC-B6CF-9DC31221B503}"/>
          </ac:inkMkLst>
        </pc:inkChg>
        <pc:inkChg chg="del">
          <ac:chgData name="Prabhu NATARAJAN" userId="b568c39d-4608-44ca-adc0-616f90d36460" providerId="ADAL" clId="{69631CE6-F863-5AB4-BBDA-DD27D991A93F}" dt="2026-01-18T23:39:36.576" v="888" actId="33639"/>
          <ac:inkMkLst>
            <pc:docMk/>
            <pc:sldMk cId="3548354386" sldId="341"/>
            <ac:inkMk id="69" creationId="{E6182CCD-5681-5A73-4D43-5FC712906986}"/>
          </ac:inkMkLst>
        </pc:inkChg>
        <pc:inkChg chg="del">
          <ac:chgData name="Prabhu NATARAJAN" userId="b568c39d-4608-44ca-adc0-616f90d36460" providerId="ADAL" clId="{69631CE6-F863-5AB4-BBDA-DD27D991A93F}" dt="2026-01-18T23:39:36.576" v="888" actId="33639"/>
          <ac:inkMkLst>
            <pc:docMk/>
            <pc:sldMk cId="3548354386" sldId="341"/>
            <ac:inkMk id="72" creationId="{4B12BC80-9846-A11D-6543-FFDB36587534}"/>
          </ac:inkMkLst>
        </pc:inkChg>
        <pc:inkChg chg="del">
          <ac:chgData name="Prabhu NATARAJAN" userId="b568c39d-4608-44ca-adc0-616f90d36460" providerId="ADAL" clId="{69631CE6-F863-5AB4-BBDA-DD27D991A93F}" dt="2026-01-18T23:39:36.576" v="888" actId="33639"/>
          <ac:inkMkLst>
            <pc:docMk/>
            <pc:sldMk cId="3548354386" sldId="341"/>
            <ac:inkMk id="106" creationId="{379908FC-DA64-F5B2-EE36-3138146E72CA}"/>
          </ac:inkMkLst>
        </pc:inkChg>
        <pc:inkChg chg="del">
          <ac:chgData name="Prabhu NATARAJAN" userId="b568c39d-4608-44ca-adc0-616f90d36460" providerId="ADAL" clId="{69631CE6-F863-5AB4-BBDA-DD27D991A93F}" dt="2026-01-18T23:39:36.576" v="888" actId="33639"/>
          <ac:inkMkLst>
            <pc:docMk/>
            <pc:sldMk cId="3548354386" sldId="341"/>
            <ac:inkMk id="174" creationId="{FA7EBA10-188C-D965-9A89-825D8B54EE49}"/>
          </ac:inkMkLst>
        </pc:inkChg>
        <pc:inkChg chg="del">
          <ac:chgData name="Prabhu NATARAJAN" userId="b568c39d-4608-44ca-adc0-616f90d36460" providerId="ADAL" clId="{69631CE6-F863-5AB4-BBDA-DD27D991A93F}" dt="2026-01-18T23:39:36.576" v="888" actId="33639"/>
          <ac:inkMkLst>
            <pc:docMk/>
            <pc:sldMk cId="3548354386" sldId="341"/>
            <ac:inkMk id="197" creationId="{2A4C461E-2D07-B823-5C8F-220F605FBF5A}"/>
          </ac:inkMkLst>
        </pc:inkChg>
        <pc:inkChg chg="del">
          <ac:chgData name="Prabhu NATARAJAN" userId="b568c39d-4608-44ca-adc0-616f90d36460" providerId="ADAL" clId="{69631CE6-F863-5AB4-BBDA-DD27D991A93F}" dt="2026-01-18T23:39:36.576" v="888" actId="33639"/>
          <ac:inkMkLst>
            <pc:docMk/>
            <pc:sldMk cId="3548354386" sldId="341"/>
            <ac:inkMk id="221" creationId="{750BFB14-5B73-EC3E-7013-F6C3B640FDC2}"/>
          </ac:inkMkLst>
        </pc:inkChg>
      </pc:sldChg>
      <pc:sldChg chg="delSp mod">
        <pc:chgData name="Prabhu NATARAJAN" userId="b568c39d-4608-44ca-adc0-616f90d36460" providerId="ADAL" clId="{69631CE6-F863-5AB4-BBDA-DD27D991A93F}" dt="2026-01-18T23:39:36.576" v="888" actId="33639"/>
        <pc:sldMkLst>
          <pc:docMk/>
          <pc:sldMk cId="2597431967" sldId="343"/>
        </pc:sldMkLst>
        <pc:inkChg chg="del">
          <ac:chgData name="Prabhu NATARAJAN" userId="b568c39d-4608-44ca-adc0-616f90d36460" providerId="ADAL" clId="{69631CE6-F863-5AB4-BBDA-DD27D991A93F}" dt="2026-01-18T23:39:36.576" v="888" actId="33639"/>
          <ac:inkMkLst>
            <pc:docMk/>
            <pc:sldMk cId="2597431967" sldId="343"/>
            <ac:inkMk id="15" creationId="{59DEBAAC-DC86-AF65-4560-245FA6ED5CB4}"/>
          </ac:inkMkLst>
        </pc:inkChg>
        <pc:inkChg chg="del">
          <ac:chgData name="Prabhu NATARAJAN" userId="b568c39d-4608-44ca-adc0-616f90d36460" providerId="ADAL" clId="{69631CE6-F863-5AB4-BBDA-DD27D991A93F}" dt="2026-01-18T23:39:36.576" v="888" actId="33639"/>
          <ac:inkMkLst>
            <pc:docMk/>
            <pc:sldMk cId="2597431967" sldId="343"/>
            <ac:inkMk id="17" creationId="{EEC83A99-222B-C60C-E5B1-C5D6B45EFBEA}"/>
          </ac:inkMkLst>
        </pc:inkChg>
        <pc:inkChg chg="del">
          <ac:chgData name="Prabhu NATARAJAN" userId="b568c39d-4608-44ca-adc0-616f90d36460" providerId="ADAL" clId="{69631CE6-F863-5AB4-BBDA-DD27D991A93F}" dt="2026-01-18T23:39:36.576" v="888" actId="33639"/>
          <ac:inkMkLst>
            <pc:docMk/>
            <pc:sldMk cId="2597431967" sldId="343"/>
            <ac:inkMk id="20" creationId="{1D55C7A0-46E3-D764-80AC-A68019DF91DA}"/>
          </ac:inkMkLst>
        </pc:inkChg>
        <pc:inkChg chg="del">
          <ac:chgData name="Prabhu NATARAJAN" userId="b568c39d-4608-44ca-adc0-616f90d36460" providerId="ADAL" clId="{69631CE6-F863-5AB4-BBDA-DD27D991A93F}" dt="2026-01-18T23:39:36.576" v="888" actId="33639"/>
          <ac:inkMkLst>
            <pc:docMk/>
            <pc:sldMk cId="2597431967" sldId="343"/>
            <ac:inkMk id="51" creationId="{2B632D30-F114-13F3-7C7E-30331323C9F5}"/>
          </ac:inkMkLst>
        </pc:inkChg>
        <pc:inkChg chg="del">
          <ac:chgData name="Prabhu NATARAJAN" userId="b568c39d-4608-44ca-adc0-616f90d36460" providerId="ADAL" clId="{69631CE6-F863-5AB4-BBDA-DD27D991A93F}" dt="2026-01-18T23:39:36.576" v="888" actId="33639"/>
          <ac:inkMkLst>
            <pc:docMk/>
            <pc:sldMk cId="2597431967" sldId="343"/>
            <ac:inkMk id="84" creationId="{7A6C4DE2-C277-2BE8-8521-B0F80679E70B}"/>
          </ac:inkMkLst>
        </pc:inkChg>
        <pc:inkChg chg="del">
          <ac:chgData name="Prabhu NATARAJAN" userId="b568c39d-4608-44ca-adc0-616f90d36460" providerId="ADAL" clId="{69631CE6-F863-5AB4-BBDA-DD27D991A93F}" dt="2026-01-18T23:39:36.576" v="888" actId="33639"/>
          <ac:inkMkLst>
            <pc:docMk/>
            <pc:sldMk cId="2597431967" sldId="343"/>
            <ac:inkMk id="121" creationId="{340C6F3C-51D5-B51C-6151-DDE13CBB42D0}"/>
          </ac:inkMkLst>
        </pc:inkChg>
        <pc:inkChg chg="del">
          <ac:chgData name="Prabhu NATARAJAN" userId="b568c39d-4608-44ca-adc0-616f90d36460" providerId="ADAL" clId="{69631CE6-F863-5AB4-BBDA-DD27D991A93F}" dt="2026-01-18T23:39:36.576" v="888" actId="33639"/>
          <ac:inkMkLst>
            <pc:docMk/>
            <pc:sldMk cId="2597431967" sldId="343"/>
            <ac:inkMk id="126" creationId="{FCDC5209-2FD7-6BE3-F276-FAEE580740E9}"/>
          </ac:inkMkLst>
        </pc:inkChg>
        <pc:inkChg chg="del">
          <ac:chgData name="Prabhu NATARAJAN" userId="b568c39d-4608-44ca-adc0-616f90d36460" providerId="ADAL" clId="{69631CE6-F863-5AB4-BBDA-DD27D991A93F}" dt="2026-01-18T23:39:36.576" v="888" actId="33639"/>
          <ac:inkMkLst>
            <pc:docMk/>
            <pc:sldMk cId="2597431967" sldId="343"/>
            <ac:inkMk id="144" creationId="{0FB83650-223D-15B1-D7BB-E8F217B165DE}"/>
          </ac:inkMkLst>
        </pc:inkChg>
        <pc:inkChg chg="del">
          <ac:chgData name="Prabhu NATARAJAN" userId="b568c39d-4608-44ca-adc0-616f90d36460" providerId="ADAL" clId="{69631CE6-F863-5AB4-BBDA-DD27D991A93F}" dt="2026-01-18T23:39:36.576" v="888" actId="33639"/>
          <ac:inkMkLst>
            <pc:docMk/>
            <pc:sldMk cId="2597431967" sldId="343"/>
            <ac:inkMk id="231" creationId="{99946701-D620-9B0C-D1E1-05417E279F82}"/>
          </ac:inkMkLst>
        </pc:inkChg>
        <pc:inkChg chg="del">
          <ac:chgData name="Prabhu NATARAJAN" userId="b568c39d-4608-44ca-adc0-616f90d36460" providerId="ADAL" clId="{69631CE6-F863-5AB4-BBDA-DD27D991A93F}" dt="2026-01-18T23:39:36.576" v="888" actId="33639"/>
          <ac:inkMkLst>
            <pc:docMk/>
            <pc:sldMk cId="2597431967" sldId="343"/>
            <ac:inkMk id="251" creationId="{C7286BA4-78A2-2044-360C-50FAD01737FD}"/>
          </ac:inkMkLst>
        </pc:inkChg>
      </pc:sldChg>
      <pc:sldChg chg="delSp mod modNotesTx">
        <pc:chgData name="Prabhu NATARAJAN" userId="b568c39d-4608-44ca-adc0-616f90d36460" providerId="ADAL" clId="{69631CE6-F863-5AB4-BBDA-DD27D991A93F}" dt="2026-01-18T23:39:36.576" v="888" actId="33639"/>
        <pc:sldMkLst>
          <pc:docMk/>
          <pc:sldMk cId="2130480373" sldId="344"/>
        </pc:sldMkLst>
        <pc:inkChg chg="del">
          <ac:chgData name="Prabhu NATARAJAN" userId="b568c39d-4608-44ca-adc0-616f90d36460" providerId="ADAL" clId="{69631CE6-F863-5AB4-BBDA-DD27D991A93F}" dt="2026-01-18T23:39:36.576" v="888" actId="33639"/>
          <ac:inkMkLst>
            <pc:docMk/>
            <pc:sldMk cId="2130480373" sldId="344"/>
            <ac:inkMk id="3" creationId="{EDBD96E5-DC8F-E061-61F1-A8C3A273BB0A}"/>
          </ac:inkMkLst>
        </pc:inkChg>
        <pc:inkChg chg="del">
          <ac:chgData name="Prabhu NATARAJAN" userId="b568c39d-4608-44ca-adc0-616f90d36460" providerId="ADAL" clId="{69631CE6-F863-5AB4-BBDA-DD27D991A93F}" dt="2026-01-18T23:39:36.576" v="888" actId="33639"/>
          <ac:inkMkLst>
            <pc:docMk/>
            <pc:sldMk cId="2130480373" sldId="344"/>
            <ac:inkMk id="9" creationId="{AB2614AB-23B7-3191-AC7B-64656240D1EC}"/>
          </ac:inkMkLst>
        </pc:inkChg>
        <pc:inkChg chg="del">
          <ac:chgData name="Prabhu NATARAJAN" userId="b568c39d-4608-44ca-adc0-616f90d36460" providerId="ADAL" clId="{69631CE6-F863-5AB4-BBDA-DD27D991A93F}" dt="2026-01-18T23:39:36.576" v="888" actId="33639"/>
          <ac:inkMkLst>
            <pc:docMk/>
            <pc:sldMk cId="2130480373" sldId="344"/>
            <ac:inkMk id="12" creationId="{8CF74122-4C63-95FD-6483-18DC487A0895}"/>
          </ac:inkMkLst>
        </pc:inkChg>
        <pc:inkChg chg="del">
          <ac:chgData name="Prabhu NATARAJAN" userId="b568c39d-4608-44ca-adc0-616f90d36460" providerId="ADAL" clId="{69631CE6-F863-5AB4-BBDA-DD27D991A93F}" dt="2026-01-18T23:39:36.576" v="888" actId="33639"/>
          <ac:inkMkLst>
            <pc:docMk/>
            <pc:sldMk cId="2130480373" sldId="344"/>
            <ac:inkMk id="13" creationId="{42F12405-C7CC-3762-F6C0-BFE8468C34F2}"/>
          </ac:inkMkLst>
        </pc:inkChg>
        <pc:inkChg chg="del">
          <ac:chgData name="Prabhu NATARAJAN" userId="b568c39d-4608-44ca-adc0-616f90d36460" providerId="ADAL" clId="{69631CE6-F863-5AB4-BBDA-DD27D991A93F}" dt="2026-01-18T23:39:36.576" v="888" actId="33639"/>
          <ac:inkMkLst>
            <pc:docMk/>
            <pc:sldMk cId="2130480373" sldId="344"/>
            <ac:inkMk id="19" creationId="{964AEFFD-2F7E-2424-9901-F239D8E3AD66}"/>
          </ac:inkMkLst>
        </pc:inkChg>
        <pc:inkChg chg="del">
          <ac:chgData name="Prabhu NATARAJAN" userId="b568c39d-4608-44ca-adc0-616f90d36460" providerId="ADAL" clId="{69631CE6-F863-5AB4-BBDA-DD27D991A93F}" dt="2026-01-18T23:39:36.576" v="888" actId="33639"/>
          <ac:inkMkLst>
            <pc:docMk/>
            <pc:sldMk cId="2130480373" sldId="344"/>
            <ac:inkMk id="27" creationId="{01D4D4C2-5963-5ED1-8C4E-3B95F7D83B0F}"/>
          </ac:inkMkLst>
        </pc:inkChg>
      </pc:sldChg>
      <pc:sldChg chg="delSp mod">
        <pc:chgData name="Prabhu NATARAJAN" userId="b568c39d-4608-44ca-adc0-616f90d36460" providerId="ADAL" clId="{69631CE6-F863-5AB4-BBDA-DD27D991A93F}" dt="2026-01-18T23:39:36.576" v="888" actId="33639"/>
        <pc:sldMkLst>
          <pc:docMk/>
          <pc:sldMk cId="2226163273" sldId="347"/>
        </pc:sldMkLst>
        <pc:inkChg chg="del">
          <ac:chgData name="Prabhu NATARAJAN" userId="b568c39d-4608-44ca-adc0-616f90d36460" providerId="ADAL" clId="{69631CE6-F863-5AB4-BBDA-DD27D991A93F}" dt="2026-01-18T23:39:36.576" v="888" actId="33639"/>
          <ac:inkMkLst>
            <pc:docMk/>
            <pc:sldMk cId="2226163273" sldId="347"/>
            <ac:inkMk id="15" creationId="{C5E589EB-0EDB-175C-AE97-B7C599061F41}"/>
          </ac:inkMkLst>
        </pc:inkChg>
        <pc:inkChg chg="del">
          <ac:chgData name="Prabhu NATARAJAN" userId="b568c39d-4608-44ca-adc0-616f90d36460" providerId="ADAL" clId="{69631CE6-F863-5AB4-BBDA-DD27D991A93F}" dt="2026-01-18T23:39:36.576" v="888" actId="33639"/>
          <ac:inkMkLst>
            <pc:docMk/>
            <pc:sldMk cId="2226163273" sldId="347"/>
            <ac:inkMk id="23" creationId="{62F78707-5BE4-3763-1B5D-6ABF241DA0DE}"/>
          </ac:inkMkLst>
        </pc:inkChg>
        <pc:inkChg chg="del">
          <ac:chgData name="Prabhu NATARAJAN" userId="b568c39d-4608-44ca-adc0-616f90d36460" providerId="ADAL" clId="{69631CE6-F863-5AB4-BBDA-DD27D991A93F}" dt="2026-01-18T23:39:36.576" v="888" actId="33639"/>
          <ac:inkMkLst>
            <pc:docMk/>
            <pc:sldMk cId="2226163273" sldId="347"/>
            <ac:inkMk id="63" creationId="{D2D755F1-A054-FFD3-6924-FEE8AB3A39A2}"/>
          </ac:inkMkLst>
        </pc:inkChg>
        <pc:inkChg chg="del">
          <ac:chgData name="Prabhu NATARAJAN" userId="b568c39d-4608-44ca-adc0-616f90d36460" providerId="ADAL" clId="{69631CE6-F863-5AB4-BBDA-DD27D991A93F}" dt="2026-01-18T23:39:36.576" v="888" actId="33639"/>
          <ac:inkMkLst>
            <pc:docMk/>
            <pc:sldMk cId="2226163273" sldId="347"/>
            <ac:inkMk id="82" creationId="{17BAEB05-0D8E-373F-9489-FF05AAF4BEE6}"/>
          </ac:inkMkLst>
        </pc:inkChg>
        <pc:inkChg chg="del">
          <ac:chgData name="Prabhu NATARAJAN" userId="b568c39d-4608-44ca-adc0-616f90d36460" providerId="ADAL" clId="{69631CE6-F863-5AB4-BBDA-DD27D991A93F}" dt="2026-01-18T23:39:36.576" v="888" actId="33639"/>
          <ac:inkMkLst>
            <pc:docMk/>
            <pc:sldMk cId="2226163273" sldId="347"/>
            <ac:inkMk id="94" creationId="{0584C2F9-1354-FF82-1A0D-FF1D2BAB6014}"/>
          </ac:inkMkLst>
        </pc:inkChg>
        <pc:inkChg chg="del">
          <ac:chgData name="Prabhu NATARAJAN" userId="b568c39d-4608-44ca-adc0-616f90d36460" providerId="ADAL" clId="{69631CE6-F863-5AB4-BBDA-DD27D991A93F}" dt="2026-01-18T23:39:36.576" v="888" actId="33639"/>
          <ac:inkMkLst>
            <pc:docMk/>
            <pc:sldMk cId="2226163273" sldId="347"/>
            <ac:inkMk id="108" creationId="{47A25249-AA26-F69E-D32F-8AAF2268AF99}"/>
          </ac:inkMkLst>
        </pc:inkChg>
        <pc:inkChg chg="del">
          <ac:chgData name="Prabhu NATARAJAN" userId="b568c39d-4608-44ca-adc0-616f90d36460" providerId="ADAL" clId="{69631CE6-F863-5AB4-BBDA-DD27D991A93F}" dt="2026-01-18T23:39:36.576" v="888" actId="33639"/>
          <ac:inkMkLst>
            <pc:docMk/>
            <pc:sldMk cId="2226163273" sldId="347"/>
            <ac:inkMk id="109" creationId="{80BBE681-2642-CA4D-41A2-3AE9D5C8785D}"/>
          </ac:inkMkLst>
        </pc:inkChg>
        <pc:inkChg chg="del">
          <ac:chgData name="Prabhu NATARAJAN" userId="b568c39d-4608-44ca-adc0-616f90d36460" providerId="ADAL" clId="{69631CE6-F863-5AB4-BBDA-DD27D991A93F}" dt="2026-01-18T23:39:36.576" v="888" actId="33639"/>
          <ac:inkMkLst>
            <pc:docMk/>
            <pc:sldMk cId="2226163273" sldId="347"/>
            <ac:inkMk id="111" creationId="{5D885592-F6A7-26FD-3F22-1B741A37C5F9}"/>
          </ac:inkMkLst>
        </pc:inkChg>
        <pc:inkChg chg="del">
          <ac:chgData name="Prabhu NATARAJAN" userId="b568c39d-4608-44ca-adc0-616f90d36460" providerId="ADAL" clId="{69631CE6-F863-5AB4-BBDA-DD27D991A93F}" dt="2026-01-18T23:39:36.576" v="888" actId="33639"/>
          <ac:inkMkLst>
            <pc:docMk/>
            <pc:sldMk cId="2226163273" sldId="347"/>
            <ac:inkMk id="114" creationId="{17DCD860-AE1E-FC93-E732-7E62FFF7EB11}"/>
          </ac:inkMkLst>
        </pc:inkChg>
        <pc:inkChg chg="del">
          <ac:chgData name="Prabhu NATARAJAN" userId="b568c39d-4608-44ca-adc0-616f90d36460" providerId="ADAL" clId="{69631CE6-F863-5AB4-BBDA-DD27D991A93F}" dt="2026-01-18T23:39:36.576" v="888" actId="33639"/>
          <ac:inkMkLst>
            <pc:docMk/>
            <pc:sldMk cId="2226163273" sldId="347"/>
            <ac:inkMk id="119" creationId="{D07CFA0B-B30A-F050-954C-B258F91AE418}"/>
          </ac:inkMkLst>
        </pc:inkChg>
      </pc:sldChg>
      <pc:sldChg chg="addSp delSp modSp mod modNotesTx">
        <pc:chgData name="Prabhu NATARAJAN" userId="b568c39d-4608-44ca-adc0-616f90d36460" providerId="ADAL" clId="{69631CE6-F863-5AB4-BBDA-DD27D991A93F}" dt="2026-01-18T23:39:36.576" v="888" actId="33639"/>
        <pc:sldMkLst>
          <pc:docMk/>
          <pc:sldMk cId="2004603077" sldId="348"/>
        </pc:sldMkLst>
        <pc:inkChg chg="del">
          <ac:chgData name="Prabhu NATARAJAN" userId="b568c39d-4608-44ca-adc0-616f90d36460" providerId="ADAL" clId="{69631CE6-F863-5AB4-BBDA-DD27D991A93F}" dt="2026-01-18T23:39:36.576" v="888" actId="33639"/>
          <ac:inkMkLst>
            <pc:docMk/>
            <pc:sldMk cId="2004603077" sldId="348"/>
            <ac:inkMk id="16" creationId="{82DAA9AF-149C-0B9F-1C08-5D32876A8E0E}"/>
          </ac:inkMkLst>
        </pc:inkChg>
        <pc:inkChg chg="del">
          <ac:chgData name="Prabhu NATARAJAN" userId="b568c39d-4608-44ca-adc0-616f90d36460" providerId="ADAL" clId="{69631CE6-F863-5AB4-BBDA-DD27D991A93F}" dt="2026-01-18T23:39:36.576" v="888" actId="33639"/>
          <ac:inkMkLst>
            <pc:docMk/>
            <pc:sldMk cId="2004603077" sldId="348"/>
            <ac:inkMk id="24" creationId="{EB416D0A-2FB6-CA7B-A3B7-94B1DEA1E5C2}"/>
          </ac:inkMkLst>
        </pc:inkChg>
        <pc:inkChg chg="del">
          <ac:chgData name="Prabhu NATARAJAN" userId="b568c39d-4608-44ca-adc0-616f90d36460" providerId="ADAL" clId="{69631CE6-F863-5AB4-BBDA-DD27D991A93F}" dt="2026-01-18T23:39:36.576" v="888" actId="33639"/>
          <ac:inkMkLst>
            <pc:docMk/>
            <pc:sldMk cId="2004603077" sldId="348"/>
            <ac:inkMk id="40" creationId="{1F85CC75-6FF1-888E-2E2F-FE54206F24D2}"/>
          </ac:inkMkLst>
        </pc:inkChg>
        <pc:inkChg chg="mod">
          <ac:chgData name="Prabhu NATARAJAN" userId="b568c39d-4608-44ca-adc0-616f90d36460" providerId="ADAL" clId="{69631CE6-F863-5AB4-BBDA-DD27D991A93F}" dt="2026-01-18T10:29:56.442" v="396"/>
          <ac:inkMkLst>
            <pc:docMk/>
            <pc:sldMk cId="2004603077" sldId="348"/>
            <ac:inkMk id="50" creationId="{95FB7EB6-483E-9796-40B0-4EF69741D0DC}"/>
          </ac:inkMkLst>
        </pc:inkChg>
        <pc:inkChg chg="add del mod">
          <ac:chgData name="Prabhu NATARAJAN" userId="b568c39d-4608-44ca-adc0-616f90d36460" providerId="ADAL" clId="{69631CE6-F863-5AB4-BBDA-DD27D991A93F}" dt="2026-01-18T23:39:36.576" v="888" actId="33639"/>
          <ac:inkMkLst>
            <pc:docMk/>
            <pc:sldMk cId="2004603077" sldId="348"/>
            <ac:inkMk id="53" creationId="{7F76324C-DD5E-3743-04FB-BE133D18F0CE}"/>
          </ac:inkMkLst>
        </pc:inkChg>
        <pc:inkChg chg="del">
          <ac:chgData name="Prabhu NATARAJAN" userId="b568c39d-4608-44ca-adc0-616f90d36460" providerId="ADAL" clId="{69631CE6-F863-5AB4-BBDA-DD27D991A93F}" dt="2026-01-18T23:39:36.576" v="888" actId="33639"/>
          <ac:inkMkLst>
            <pc:docMk/>
            <pc:sldMk cId="2004603077" sldId="348"/>
            <ac:inkMk id="62" creationId="{221EFB41-2984-4673-DF4A-5E90C0969F23}"/>
          </ac:inkMkLst>
        </pc:inkChg>
        <pc:inkChg chg="del">
          <ac:chgData name="Prabhu NATARAJAN" userId="b568c39d-4608-44ca-adc0-616f90d36460" providerId="ADAL" clId="{69631CE6-F863-5AB4-BBDA-DD27D991A93F}" dt="2026-01-18T23:39:36.576" v="888" actId="33639"/>
          <ac:inkMkLst>
            <pc:docMk/>
            <pc:sldMk cId="2004603077" sldId="348"/>
            <ac:inkMk id="65" creationId="{2EA83A02-BB2F-D349-87E4-E4133CE59F4E}"/>
          </ac:inkMkLst>
        </pc:inkChg>
        <pc:inkChg chg="del">
          <ac:chgData name="Prabhu NATARAJAN" userId="b568c39d-4608-44ca-adc0-616f90d36460" providerId="ADAL" clId="{69631CE6-F863-5AB4-BBDA-DD27D991A93F}" dt="2026-01-18T23:39:36.576" v="888" actId="33639"/>
          <ac:inkMkLst>
            <pc:docMk/>
            <pc:sldMk cId="2004603077" sldId="348"/>
            <ac:inkMk id="69" creationId="{360FD75A-A05D-5700-DB9A-06DB5882578B}"/>
          </ac:inkMkLst>
        </pc:inkChg>
        <pc:inkChg chg="del mod">
          <ac:chgData name="Prabhu NATARAJAN" userId="b568c39d-4608-44ca-adc0-616f90d36460" providerId="ADAL" clId="{69631CE6-F863-5AB4-BBDA-DD27D991A93F}" dt="2026-01-18T23:39:36.576" v="888" actId="33639"/>
          <ac:inkMkLst>
            <pc:docMk/>
            <pc:sldMk cId="2004603077" sldId="348"/>
            <ac:inkMk id="84" creationId="{E97082D7-FFD6-C514-B9BD-AAB518294149}"/>
          </ac:inkMkLst>
        </pc:inkChg>
        <pc:inkChg chg="del">
          <ac:chgData name="Prabhu NATARAJAN" userId="b568c39d-4608-44ca-adc0-616f90d36460" providerId="ADAL" clId="{69631CE6-F863-5AB4-BBDA-DD27D991A93F}" dt="2026-01-18T23:39:36.576" v="888" actId="33639"/>
          <ac:inkMkLst>
            <pc:docMk/>
            <pc:sldMk cId="2004603077" sldId="348"/>
            <ac:inkMk id="93" creationId="{EBF2179B-1EA5-5E21-4F99-436EF8031A86}"/>
          </ac:inkMkLst>
        </pc:inkChg>
        <pc:inkChg chg="del">
          <ac:chgData name="Prabhu NATARAJAN" userId="b568c39d-4608-44ca-adc0-616f90d36460" providerId="ADAL" clId="{69631CE6-F863-5AB4-BBDA-DD27D991A93F}" dt="2026-01-18T23:39:36.576" v="888" actId="33639"/>
          <ac:inkMkLst>
            <pc:docMk/>
            <pc:sldMk cId="2004603077" sldId="348"/>
            <ac:inkMk id="104" creationId="{E93C3984-5C34-8BE2-16DB-5FA5A8602C9F}"/>
          </ac:inkMkLst>
        </pc:inkChg>
      </pc:sldChg>
      <pc:sldChg chg="delSp mod">
        <pc:chgData name="Prabhu NATARAJAN" userId="b568c39d-4608-44ca-adc0-616f90d36460" providerId="ADAL" clId="{69631CE6-F863-5AB4-BBDA-DD27D991A93F}" dt="2026-01-18T23:39:36.576" v="888" actId="33639"/>
        <pc:sldMkLst>
          <pc:docMk/>
          <pc:sldMk cId="755239892" sldId="350"/>
        </pc:sldMkLst>
        <pc:inkChg chg="del">
          <ac:chgData name="Prabhu NATARAJAN" userId="b568c39d-4608-44ca-adc0-616f90d36460" providerId="ADAL" clId="{69631CE6-F863-5AB4-BBDA-DD27D991A93F}" dt="2026-01-18T23:39:36.576" v="888" actId="33639"/>
          <ac:inkMkLst>
            <pc:docMk/>
            <pc:sldMk cId="755239892" sldId="350"/>
            <ac:inkMk id="44" creationId="{7273A310-1469-9532-A7ED-38D95A6D2F8F}"/>
          </ac:inkMkLst>
        </pc:inkChg>
        <pc:inkChg chg="del">
          <ac:chgData name="Prabhu NATARAJAN" userId="b568c39d-4608-44ca-adc0-616f90d36460" providerId="ADAL" clId="{69631CE6-F863-5AB4-BBDA-DD27D991A93F}" dt="2026-01-18T23:39:36.576" v="888" actId="33639"/>
          <ac:inkMkLst>
            <pc:docMk/>
            <pc:sldMk cId="755239892" sldId="350"/>
            <ac:inkMk id="52" creationId="{09901FCD-D482-9EEA-E0EB-A98E3F778ABB}"/>
          </ac:inkMkLst>
        </pc:inkChg>
        <pc:inkChg chg="del">
          <ac:chgData name="Prabhu NATARAJAN" userId="b568c39d-4608-44ca-adc0-616f90d36460" providerId="ADAL" clId="{69631CE6-F863-5AB4-BBDA-DD27D991A93F}" dt="2026-01-18T23:39:36.576" v="888" actId="33639"/>
          <ac:inkMkLst>
            <pc:docMk/>
            <pc:sldMk cId="755239892" sldId="350"/>
            <ac:inkMk id="62" creationId="{E8631E29-FE92-0C23-D67F-64C22F7CDE18}"/>
          </ac:inkMkLst>
        </pc:inkChg>
        <pc:inkChg chg="del">
          <ac:chgData name="Prabhu NATARAJAN" userId="b568c39d-4608-44ca-adc0-616f90d36460" providerId="ADAL" clId="{69631CE6-F863-5AB4-BBDA-DD27D991A93F}" dt="2026-01-18T23:39:36.576" v="888" actId="33639"/>
          <ac:inkMkLst>
            <pc:docMk/>
            <pc:sldMk cId="755239892" sldId="350"/>
            <ac:inkMk id="84" creationId="{EF901539-8452-E629-E301-E84BC5D50CA1}"/>
          </ac:inkMkLst>
        </pc:inkChg>
        <pc:inkChg chg="del">
          <ac:chgData name="Prabhu NATARAJAN" userId="b568c39d-4608-44ca-adc0-616f90d36460" providerId="ADAL" clId="{69631CE6-F863-5AB4-BBDA-DD27D991A93F}" dt="2026-01-18T23:39:36.576" v="888" actId="33639"/>
          <ac:inkMkLst>
            <pc:docMk/>
            <pc:sldMk cId="755239892" sldId="350"/>
            <ac:inkMk id="95" creationId="{BB1EC529-DE5A-F830-8648-E1DBDE51CA71}"/>
          </ac:inkMkLst>
        </pc:inkChg>
        <pc:inkChg chg="del">
          <ac:chgData name="Prabhu NATARAJAN" userId="b568c39d-4608-44ca-adc0-616f90d36460" providerId="ADAL" clId="{69631CE6-F863-5AB4-BBDA-DD27D991A93F}" dt="2026-01-18T23:39:36.576" v="888" actId="33639"/>
          <ac:inkMkLst>
            <pc:docMk/>
            <pc:sldMk cId="755239892" sldId="350"/>
            <ac:inkMk id="119" creationId="{3106AF2C-2C2C-4045-C100-3DE2682B2805}"/>
          </ac:inkMkLst>
        </pc:inkChg>
        <pc:inkChg chg="del">
          <ac:chgData name="Prabhu NATARAJAN" userId="b568c39d-4608-44ca-adc0-616f90d36460" providerId="ADAL" clId="{69631CE6-F863-5AB4-BBDA-DD27D991A93F}" dt="2026-01-18T23:39:36.576" v="888" actId="33639"/>
          <ac:inkMkLst>
            <pc:docMk/>
            <pc:sldMk cId="755239892" sldId="350"/>
            <ac:inkMk id="136" creationId="{54DB1E89-299B-D359-ACDB-274AD7201D0B}"/>
          </ac:inkMkLst>
        </pc:inkChg>
        <pc:inkChg chg="del">
          <ac:chgData name="Prabhu NATARAJAN" userId="b568c39d-4608-44ca-adc0-616f90d36460" providerId="ADAL" clId="{69631CE6-F863-5AB4-BBDA-DD27D991A93F}" dt="2026-01-18T23:39:36.576" v="888" actId="33639"/>
          <ac:inkMkLst>
            <pc:docMk/>
            <pc:sldMk cId="755239892" sldId="350"/>
            <ac:inkMk id="148" creationId="{26A26AD3-2651-E7FA-9AAD-7A2B4AAAD649}"/>
          </ac:inkMkLst>
        </pc:inkChg>
        <pc:inkChg chg="del">
          <ac:chgData name="Prabhu NATARAJAN" userId="b568c39d-4608-44ca-adc0-616f90d36460" providerId="ADAL" clId="{69631CE6-F863-5AB4-BBDA-DD27D991A93F}" dt="2026-01-18T23:39:36.576" v="888" actId="33639"/>
          <ac:inkMkLst>
            <pc:docMk/>
            <pc:sldMk cId="755239892" sldId="350"/>
            <ac:inkMk id="164" creationId="{744E8B3B-DEEA-D2DE-1114-7BB23BB6F0A5}"/>
          </ac:inkMkLst>
        </pc:inkChg>
        <pc:inkChg chg="del">
          <ac:chgData name="Prabhu NATARAJAN" userId="b568c39d-4608-44ca-adc0-616f90d36460" providerId="ADAL" clId="{69631CE6-F863-5AB4-BBDA-DD27D991A93F}" dt="2026-01-18T23:39:36.576" v="888" actId="33639"/>
          <ac:inkMkLst>
            <pc:docMk/>
            <pc:sldMk cId="755239892" sldId="350"/>
            <ac:inkMk id="168" creationId="{7FAC7759-E57F-F86D-6B49-C58C7AB2FB00}"/>
          </ac:inkMkLst>
        </pc:inkChg>
      </pc:sldChg>
      <pc:sldChg chg="delSp mod">
        <pc:chgData name="Prabhu NATARAJAN" userId="b568c39d-4608-44ca-adc0-616f90d36460" providerId="ADAL" clId="{69631CE6-F863-5AB4-BBDA-DD27D991A93F}" dt="2026-01-18T23:39:36.576" v="888" actId="33639"/>
        <pc:sldMkLst>
          <pc:docMk/>
          <pc:sldMk cId="1734832913" sldId="351"/>
        </pc:sldMkLst>
        <pc:inkChg chg="del">
          <ac:chgData name="Prabhu NATARAJAN" userId="b568c39d-4608-44ca-adc0-616f90d36460" providerId="ADAL" clId="{69631CE6-F863-5AB4-BBDA-DD27D991A93F}" dt="2026-01-18T23:39:36.576" v="888" actId="33639"/>
          <ac:inkMkLst>
            <pc:docMk/>
            <pc:sldMk cId="1734832913" sldId="351"/>
            <ac:inkMk id="28" creationId="{61D9DF17-0E26-F559-08E5-3DEF1CE46D1D}"/>
          </ac:inkMkLst>
        </pc:inkChg>
        <pc:inkChg chg="del">
          <ac:chgData name="Prabhu NATARAJAN" userId="b568c39d-4608-44ca-adc0-616f90d36460" providerId="ADAL" clId="{69631CE6-F863-5AB4-BBDA-DD27D991A93F}" dt="2026-01-18T23:39:36.576" v="888" actId="33639"/>
          <ac:inkMkLst>
            <pc:docMk/>
            <pc:sldMk cId="1734832913" sldId="351"/>
            <ac:inkMk id="29" creationId="{0CBAC55F-0186-6AF5-E692-8DDDAE8B39A9}"/>
          </ac:inkMkLst>
        </pc:inkChg>
        <pc:inkChg chg="del">
          <ac:chgData name="Prabhu NATARAJAN" userId="b568c39d-4608-44ca-adc0-616f90d36460" providerId="ADAL" clId="{69631CE6-F863-5AB4-BBDA-DD27D991A93F}" dt="2026-01-18T23:39:36.576" v="888" actId="33639"/>
          <ac:inkMkLst>
            <pc:docMk/>
            <pc:sldMk cId="1734832913" sldId="351"/>
            <ac:inkMk id="33" creationId="{2C3A9C39-6FA4-FBD2-878D-E382CE3B71BC}"/>
          </ac:inkMkLst>
        </pc:inkChg>
        <pc:inkChg chg="del">
          <ac:chgData name="Prabhu NATARAJAN" userId="b568c39d-4608-44ca-adc0-616f90d36460" providerId="ADAL" clId="{69631CE6-F863-5AB4-BBDA-DD27D991A93F}" dt="2026-01-18T23:39:36.576" v="888" actId="33639"/>
          <ac:inkMkLst>
            <pc:docMk/>
            <pc:sldMk cId="1734832913" sldId="351"/>
            <ac:inkMk id="39" creationId="{901D2033-70B4-E04C-2937-E020438FA802}"/>
          </ac:inkMkLst>
        </pc:inkChg>
        <pc:inkChg chg="del">
          <ac:chgData name="Prabhu NATARAJAN" userId="b568c39d-4608-44ca-adc0-616f90d36460" providerId="ADAL" clId="{69631CE6-F863-5AB4-BBDA-DD27D991A93F}" dt="2026-01-18T23:39:36.576" v="888" actId="33639"/>
          <ac:inkMkLst>
            <pc:docMk/>
            <pc:sldMk cId="1734832913" sldId="351"/>
            <ac:inkMk id="44" creationId="{ACC578E4-2FCD-FF80-74EE-7733B390D46F}"/>
          </ac:inkMkLst>
        </pc:inkChg>
        <pc:inkChg chg="del">
          <ac:chgData name="Prabhu NATARAJAN" userId="b568c39d-4608-44ca-adc0-616f90d36460" providerId="ADAL" clId="{69631CE6-F863-5AB4-BBDA-DD27D991A93F}" dt="2026-01-18T23:39:36.576" v="888" actId="33639"/>
          <ac:inkMkLst>
            <pc:docMk/>
            <pc:sldMk cId="1734832913" sldId="351"/>
            <ac:inkMk id="57" creationId="{1A8BEA1F-05F9-DBFE-FDDF-F9D1C860D9BA}"/>
          </ac:inkMkLst>
        </pc:inkChg>
        <pc:inkChg chg="del">
          <ac:chgData name="Prabhu NATARAJAN" userId="b568c39d-4608-44ca-adc0-616f90d36460" providerId="ADAL" clId="{69631CE6-F863-5AB4-BBDA-DD27D991A93F}" dt="2026-01-18T23:39:36.576" v="888" actId="33639"/>
          <ac:inkMkLst>
            <pc:docMk/>
            <pc:sldMk cId="1734832913" sldId="351"/>
            <ac:inkMk id="66" creationId="{ABBA099D-9562-FC44-745E-8B7684E180B6}"/>
          </ac:inkMkLst>
        </pc:inkChg>
        <pc:inkChg chg="del">
          <ac:chgData name="Prabhu NATARAJAN" userId="b568c39d-4608-44ca-adc0-616f90d36460" providerId="ADAL" clId="{69631CE6-F863-5AB4-BBDA-DD27D991A93F}" dt="2026-01-18T23:39:36.576" v="888" actId="33639"/>
          <ac:inkMkLst>
            <pc:docMk/>
            <pc:sldMk cId="1734832913" sldId="351"/>
            <ac:inkMk id="68" creationId="{476425C1-DE3D-255C-2586-F4A9ED4B8475}"/>
          </ac:inkMkLst>
        </pc:inkChg>
        <pc:inkChg chg="del">
          <ac:chgData name="Prabhu NATARAJAN" userId="b568c39d-4608-44ca-adc0-616f90d36460" providerId="ADAL" clId="{69631CE6-F863-5AB4-BBDA-DD27D991A93F}" dt="2026-01-18T23:39:36.576" v="888" actId="33639"/>
          <ac:inkMkLst>
            <pc:docMk/>
            <pc:sldMk cId="1734832913" sldId="351"/>
            <ac:inkMk id="72" creationId="{58209B13-BE1E-1BA4-2A27-49A7666D762A}"/>
          </ac:inkMkLst>
        </pc:inkChg>
        <pc:inkChg chg="del">
          <ac:chgData name="Prabhu NATARAJAN" userId="b568c39d-4608-44ca-adc0-616f90d36460" providerId="ADAL" clId="{69631CE6-F863-5AB4-BBDA-DD27D991A93F}" dt="2026-01-18T23:39:36.576" v="888" actId="33639"/>
          <ac:inkMkLst>
            <pc:docMk/>
            <pc:sldMk cId="1734832913" sldId="351"/>
            <ac:inkMk id="80" creationId="{4E165517-CFC0-D552-4C31-393066E5F199}"/>
          </ac:inkMkLst>
        </pc:inkChg>
      </pc:sldChg>
      <pc:sldChg chg="modSp mod">
        <pc:chgData name="Prabhu NATARAJAN" userId="b568c39d-4608-44ca-adc0-616f90d36460" providerId="ADAL" clId="{69631CE6-F863-5AB4-BBDA-DD27D991A93F}" dt="2026-01-18T01:16:01.241" v="252" actId="1076"/>
        <pc:sldMkLst>
          <pc:docMk/>
          <pc:sldMk cId="2256480956" sldId="353"/>
        </pc:sldMkLst>
        <pc:picChg chg="mod">
          <ac:chgData name="Prabhu NATARAJAN" userId="b568c39d-4608-44ca-adc0-616f90d36460" providerId="ADAL" clId="{69631CE6-F863-5AB4-BBDA-DD27D991A93F}" dt="2026-01-18T01:16:01.241" v="252" actId="1076"/>
          <ac:picMkLst>
            <pc:docMk/>
            <pc:sldMk cId="2256480956" sldId="353"/>
            <ac:picMk id="6" creationId="{3815A2A8-992E-8F0C-28DB-4FFD98FCEAEB}"/>
          </ac:picMkLst>
        </pc:picChg>
      </pc:sldChg>
      <pc:sldChg chg="delSp mod">
        <pc:chgData name="Prabhu NATARAJAN" userId="b568c39d-4608-44ca-adc0-616f90d36460" providerId="ADAL" clId="{69631CE6-F863-5AB4-BBDA-DD27D991A93F}" dt="2026-01-18T23:39:36.576" v="888" actId="33639"/>
        <pc:sldMkLst>
          <pc:docMk/>
          <pc:sldMk cId="3814642001" sldId="354"/>
        </pc:sldMkLst>
        <pc:inkChg chg="del">
          <ac:chgData name="Prabhu NATARAJAN" userId="b568c39d-4608-44ca-adc0-616f90d36460" providerId="ADAL" clId="{69631CE6-F863-5AB4-BBDA-DD27D991A93F}" dt="2026-01-18T23:39:36.576" v="888" actId="33639"/>
          <ac:inkMkLst>
            <pc:docMk/>
            <pc:sldMk cId="3814642001" sldId="354"/>
            <ac:inkMk id="92" creationId="{4676BC36-C17F-1307-CC90-AB4C10AE4B88}"/>
          </ac:inkMkLst>
        </pc:inkChg>
        <pc:inkChg chg="del">
          <ac:chgData name="Prabhu NATARAJAN" userId="b568c39d-4608-44ca-adc0-616f90d36460" providerId="ADAL" clId="{69631CE6-F863-5AB4-BBDA-DD27D991A93F}" dt="2026-01-18T23:39:36.576" v="888" actId="33639"/>
          <ac:inkMkLst>
            <pc:docMk/>
            <pc:sldMk cId="3814642001" sldId="354"/>
            <ac:inkMk id="130" creationId="{9F0C2F7E-364E-3F54-089D-CAD5627E3359}"/>
          </ac:inkMkLst>
        </pc:inkChg>
        <pc:inkChg chg="del">
          <ac:chgData name="Prabhu NATARAJAN" userId="b568c39d-4608-44ca-adc0-616f90d36460" providerId="ADAL" clId="{69631CE6-F863-5AB4-BBDA-DD27D991A93F}" dt="2026-01-18T23:39:36.576" v="888" actId="33639"/>
          <ac:inkMkLst>
            <pc:docMk/>
            <pc:sldMk cId="3814642001" sldId="354"/>
            <ac:inkMk id="174" creationId="{A04CFC7C-2F4E-AC3D-0F56-DCA06AE500E3}"/>
          </ac:inkMkLst>
        </pc:inkChg>
        <pc:inkChg chg="del">
          <ac:chgData name="Prabhu NATARAJAN" userId="b568c39d-4608-44ca-adc0-616f90d36460" providerId="ADAL" clId="{69631CE6-F863-5AB4-BBDA-DD27D991A93F}" dt="2026-01-18T23:39:36.576" v="888" actId="33639"/>
          <ac:inkMkLst>
            <pc:docMk/>
            <pc:sldMk cId="3814642001" sldId="354"/>
            <ac:inkMk id="192" creationId="{1D51BC4F-5A51-0077-8BDE-838B4B270EE9}"/>
          </ac:inkMkLst>
        </pc:inkChg>
        <pc:inkChg chg="del">
          <ac:chgData name="Prabhu NATARAJAN" userId="b568c39d-4608-44ca-adc0-616f90d36460" providerId="ADAL" clId="{69631CE6-F863-5AB4-BBDA-DD27D991A93F}" dt="2026-01-18T23:39:36.576" v="888" actId="33639"/>
          <ac:inkMkLst>
            <pc:docMk/>
            <pc:sldMk cId="3814642001" sldId="354"/>
            <ac:inkMk id="291" creationId="{35AECC25-0E12-6B1B-79BF-1A68171B3850}"/>
          </ac:inkMkLst>
        </pc:inkChg>
        <pc:inkChg chg="del">
          <ac:chgData name="Prabhu NATARAJAN" userId="b568c39d-4608-44ca-adc0-616f90d36460" providerId="ADAL" clId="{69631CE6-F863-5AB4-BBDA-DD27D991A93F}" dt="2026-01-18T23:39:36.576" v="888" actId="33639"/>
          <ac:inkMkLst>
            <pc:docMk/>
            <pc:sldMk cId="3814642001" sldId="354"/>
            <ac:inkMk id="343" creationId="{46EA7802-6CFE-6D29-0BFB-79B91EB139F0}"/>
          </ac:inkMkLst>
        </pc:inkChg>
        <pc:inkChg chg="del">
          <ac:chgData name="Prabhu NATARAJAN" userId="b568c39d-4608-44ca-adc0-616f90d36460" providerId="ADAL" clId="{69631CE6-F863-5AB4-BBDA-DD27D991A93F}" dt="2026-01-18T23:39:36.576" v="888" actId="33639"/>
          <ac:inkMkLst>
            <pc:docMk/>
            <pc:sldMk cId="3814642001" sldId="354"/>
            <ac:inkMk id="376" creationId="{B9D26749-647E-08FD-48CC-6BC193AEA460}"/>
          </ac:inkMkLst>
        </pc:inkChg>
        <pc:inkChg chg="del">
          <ac:chgData name="Prabhu NATARAJAN" userId="b568c39d-4608-44ca-adc0-616f90d36460" providerId="ADAL" clId="{69631CE6-F863-5AB4-BBDA-DD27D991A93F}" dt="2026-01-18T23:39:36.576" v="888" actId="33639"/>
          <ac:inkMkLst>
            <pc:docMk/>
            <pc:sldMk cId="3814642001" sldId="354"/>
            <ac:inkMk id="378" creationId="{75E2B397-A204-0785-1A40-EFD9CBE735FC}"/>
          </ac:inkMkLst>
        </pc:inkChg>
        <pc:inkChg chg="del">
          <ac:chgData name="Prabhu NATARAJAN" userId="b568c39d-4608-44ca-adc0-616f90d36460" providerId="ADAL" clId="{69631CE6-F863-5AB4-BBDA-DD27D991A93F}" dt="2026-01-18T23:39:36.576" v="888" actId="33639"/>
          <ac:inkMkLst>
            <pc:docMk/>
            <pc:sldMk cId="3814642001" sldId="354"/>
            <ac:inkMk id="415" creationId="{06298FD4-3F90-2D19-D580-38AF28564466}"/>
          </ac:inkMkLst>
        </pc:inkChg>
        <pc:inkChg chg="del">
          <ac:chgData name="Prabhu NATARAJAN" userId="b568c39d-4608-44ca-adc0-616f90d36460" providerId="ADAL" clId="{69631CE6-F863-5AB4-BBDA-DD27D991A93F}" dt="2026-01-18T23:39:36.576" v="888" actId="33639"/>
          <ac:inkMkLst>
            <pc:docMk/>
            <pc:sldMk cId="3814642001" sldId="354"/>
            <ac:inkMk id="441" creationId="{E0F4F242-12FD-1886-9671-CD8D9D3C301A}"/>
          </ac:inkMkLst>
        </pc:inkChg>
      </pc:sldChg>
      <pc:sldChg chg="addSp delSp modSp mod modAnim modNotesTx">
        <pc:chgData name="Prabhu NATARAJAN" userId="b568c39d-4608-44ca-adc0-616f90d36460" providerId="ADAL" clId="{69631CE6-F863-5AB4-BBDA-DD27D991A93F}" dt="2026-01-18T23:39:36.576" v="888" actId="33639"/>
        <pc:sldMkLst>
          <pc:docMk/>
          <pc:sldMk cId="1678038849" sldId="355"/>
        </pc:sldMkLst>
        <pc:spChg chg="add mod">
          <ac:chgData name="Prabhu NATARAJAN" userId="b568c39d-4608-44ca-adc0-616f90d36460" providerId="ADAL" clId="{69631CE6-F863-5AB4-BBDA-DD27D991A93F}" dt="2026-01-18T01:12:09.072" v="250" actId="14100"/>
          <ac:spMkLst>
            <pc:docMk/>
            <pc:sldMk cId="1678038849" sldId="355"/>
            <ac:spMk id="3" creationId="{4A04172C-6E14-DAEC-3F3B-7DC16152279A}"/>
          </ac:spMkLst>
        </pc:spChg>
        <pc:inkChg chg="del">
          <ac:chgData name="Prabhu NATARAJAN" userId="b568c39d-4608-44ca-adc0-616f90d36460" providerId="ADAL" clId="{69631CE6-F863-5AB4-BBDA-DD27D991A93F}" dt="2026-01-18T23:39:36.576" v="888" actId="33639"/>
          <ac:inkMkLst>
            <pc:docMk/>
            <pc:sldMk cId="1678038849" sldId="355"/>
            <ac:inkMk id="16" creationId="{7FB90236-6AA8-9718-B536-438819315696}"/>
          </ac:inkMkLst>
        </pc:inkChg>
        <pc:inkChg chg="del">
          <ac:chgData name="Prabhu NATARAJAN" userId="b568c39d-4608-44ca-adc0-616f90d36460" providerId="ADAL" clId="{69631CE6-F863-5AB4-BBDA-DD27D991A93F}" dt="2026-01-18T23:39:36.576" v="888" actId="33639"/>
          <ac:inkMkLst>
            <pc:docMk/>
            <pc:sldMk cId="1678038849" sldId="355"/>
            <ac:inkMk id="30" creationId="{80E01AF4-DFF3-1C29-41C2-2EEDC912EA20}"/>
          </ac:inkMkLst>
        </pc:inkChg>
        <pc:inkChg chg="del">
          <ac:chgData name="Prabhu NATARAJAN" userId="b568c39d-4608-44ca-adc0-616f90d36460" providerId="ADAL" clId="{69631CE6-F863-5AB4-BBDA-DD27D991A93F}" dt="2026-01-18T23:39:36.576" v="888" actId="33639"/>
          <ac:inkMkLst>
            <pc:docMk/>
            <pc:sldMk cId="1678038849" sldId="355"/>
            <ac:inkMk id="31" creationId="{634A341F-3F8C-C907-CE8B-55B915AFE6C5}"/>
          </ac:inkMkLst>
        </pc:inkChg>
        <pc:inkChg chg="del">
          <ac:chgData name="Prabhu NATARAJAN" userId="b568c39d-4608-44ca-adc0-616f90d36460" providerId="ADAL" clId="{69631CE6-F863-5AB4-BBDA-DD27D991A93F}" dt="2026-01-18T23:39:36.576" v="888" actId="33639"/>
          <ac:inkMkLst>
            <pc:docMk/>
            <pc:sldMk cId="1678038849" sldId="355"/>
            <ac:inkMk id="48" creationId="{FD23EA25-DB77-10FC-2F16-3D3101626705}"/>
          </ac:inkMkLst>
        </pc:inkChg>
        <pc:inkChg chg="del">
          <ac:chgData name="Prabhu NATARAJAN" userId="b568c39d-4608-44ca-adc0-616f90d36460" providerId="ADAL" clId="{69631CE6-F863-5AB4-BBDA-DD27D991A93F}" dt="2026-01-18T23:39:36.576" v="888" actId="33639"/>
          <ac:inkMkLst>
            <pc:docMk/>
            <pc:sldMk cId="1678038849" sldId="355"/>
            <ac:inkMk id="53" creationId="{A50F05F4-3692-5626-21C7-56BD6E983E42}"/>
          </ac:inkMkLst>
        </pc:inkChg>
        <pc:inkChg chg="del">
          <ac:chgData name="Prabhu NATARAJAN" userId="b568c39d-4608-44ca-adc0-616f90d36460" providerId="ADAL" clId="{69631CE6-F863-5AB4-BBDA-DD27D991A93F}" dt="2026-01-18T23:39:36.576" v="888" actId="33639"/>
          <ac:inkMkLst>
            <pc:docMk/>
            <pc:sldMk cId="1678038849" sldId="355"/>
            <ac:inkMk id="98" creationId="{8A291A58-DA99-EAFF-DC3C-B1A6921C3B30}"/>
          </ac:inkMkLst>
        </pc:inkChg>
        <pc:inkChg chg="del">
          <ac:chgData name="Prabhu NATARAJAN" userId="b568c39d-4608-44ca-adc0-616f90d36460" providerId="ADAL" clId="{69631CE6-F863-5AB4-BBDA-DD27D991A93F}" dt="2026-01-18T23:39:36.576" v="888" actId="33639"/>
          <ac:inkMkLst>
            <pc:docMk/>
            <pc:sldMk cId="1678038849" sldId="355"/>
            <ac:inkMk id="106" creationId="{E7B4AD9B-3DF9-2428-9B7F-E74753E9DF88}"/>
          </ac:inkMkLst>
        </pc:inkChg>
        <pc:inkChg chg="del">
          <ac:chgData name="Prabhu NATARAJAN" userId="b568c39d-4608-44ca-adc0-616f90d36460" providerId="ADAL" clId="{69631CE6-F863-5AB4-BBDA-DD27D991A93F}" dt="2026-01-18T23:39:36.576" v="888" actId="33639"/>
          <ac:inkMkLst>
            <pc:docMk/>
            <pc:sldMk cId="1678038849" sldId="355"/>
            <ac:inkMk id="107" creationId="{9DE05AE4-BD76-8992-0AB5-F1E66FE5ACBB}"/>
          </ac:inkMkLst>
        </pc:inkChg>
        <pc:inkChg chg="del">
          <ac:chgData name="Prabhu NATARAJAN" userId="b568c39d-4608-44ca-adc0-616f90d36460" providerId="ADAL" clId="{69631CE6-F863-5AB4-BBDA-DD27D991A93F}" dt="2026-01-18T23:39:36.576" v="888" actId="33639"/>
          <ac:inkMkLst>
            <pc:docMk/>
            <pc:sldMk cId="1678038849" sldId="355"/>
            <ac:inkMk id="112" creationId="{41F9D749-1A17-A03A-4964-43A75CABEEA8}"/>
          </ac:inkMkLst>
        </pc:inkChg>
        <pc:inkChg chg="del">
          <ac:chgData name="Prabhu NATARAJAN" userId="b568c39d-4608-44ca-adc0-616f90d36460" providerId="ADAL" clId="{69631CE6-F863-5AB4-BBDA-DD27D991A93F}" dt="2026-01-18T23:39:36.576" v="888" actId="33639"/>
          <ac:inkMkLst>
            <pc:docMk/>
            <pc:sldMk cId="1678038849" sldId="355"/>
            <ac:inkMk id="114" creationId="{AABF6482-6277-53A5-3F0B-AF6ACF92CC32}"/>
          </ac:inkMkLst>
        </pc:inkChg>
      </pc:sldChg>
      <pc:sldChg chg="delSp mod">
        <pc:chgData name="Prabhu NATARAJAN" userId="b568c39d-4608-44ca-adc0-616f90d36460" providerId="ADAL" clId="{69631CE6-F863-5AB4-BBDA-DD27D991A93F}" dt="2026-01-18T23:39:36.576" v="888" actId="33639"/>
        <pc:sldMkLst>
          <pc:docMk/>
          <pc:sldMk cId="3854134671" sldId="359"/>
        </pc:sldMkLst>
        <pc:inkChg chg="del">
          <ac:chgData name="Prabhu NATARAJAN" userId="b568c39d-4608-44ca-adc0-616f90d36460" providerId="ADAL" clId="{69631CE6-F863-5AB4-BBDA-DD27D991A93F}" dt="2026-01-18T23:39:36.576" v="888" actId="33639"/>
          <ac:inkMkLst>
            <pc:docMk/>
            <pc:sldMk cId="3854134671" sldId="359"/>
            <ac:inkMk id="38" creationId="{3C2CAE4D-FD0E-7A1B-6C36-F8469054DE09}"/>
          </ac:inkMkLst>
        </pc:inkChg>
        <pc:inkChg chg="del">
          <ac:chgData name="Prabhu NATARAJAN" userId="b568c39d-4608-44ca-adc0-616f90d36460" providerId="ADAL" clId="{69631CE6-F863-5AB4-BBDA-DD27D991A93F}" dt="2026-01-18T23:39:36.576" v="888" actId="33639"/>
          <ac:inkMkLst>
            <pc:docMk/>
            <pc:sldMk cId="3854134671" sldId="359"/>
            <ac:inkMk id="43" creationId="{1817C383-46F2-B54E-6C6B-5396E4917E73}"/>
          </ac:inkMkLst>
        </pc:inkChg>
        <pc:inkChg chg="del">
          <ac:chgData name="Prabhu NATARAJAN" userId="b568c39d-4608-44ca-adc0-616f90d36460" providerId="ADAL" clId="{69631CE6-F863-5AB4-BBDA-DD27D991A93F}" dt="2026-01-18T23:39:36.576" v="888" actId="33639"/>
          <ac:inkMkLst>
            <pc:docMk/>
            <pc:sldMk cId="3854134671" sldId="359"/>
            <ac:inkMk id="1121" creationId="{1660910A-A5B1-FE52-AFFB-7027DA1ECBD2}"/>
          </ac:inkMkLst>
        </pc:inkChg>
        <pc:inkChg chg="del">
          <ac:chgData name="Prabhu NATARAJAN" userId="b568c39d-4608-44ca-adc0-616f90d36460" providerId="ADAL" clId="{69631CE6-F863-5AB4-BBDA-DD27D991A93F}" dt="2026-01-18T23:39:36.576" v="888" actId="33639"/>
          <ac:inkMkLst>
            <pc:docMk/>
            <pc:sldMk cId="3854134671" sldId="359"/>
            <ac:inkMk id="1136" creationId="{2AB703EF-17BC-A2BD-79BE-161E5C6453C1}"/>
          </ac:inkMkLst>
        </pc:inkChg>
        <pc:inkChg chg="del">
          <ac:chgData name="Prabhu NATARAJAN" userId="b568c39d-4608-44ca-adc0-616f90d36460" providerId="ADAL" clId="{69631CE6-F863-5AB4-BBDA-DD27D991A93F}" dt="2026-01-18T23:39:36.576" v="888" actId="33639"/>
          <ac:inkMkLst>
            <pc:docMk/>
            <pc:sldMk cId="3854134671" sldId="359"/>
            <ac:inkMk id="1164" creationId="{C85F53CA-B5AA-AE91-E47C-C68F98159D02}"/>
          </ac:inkMkLst>
        </pc:inkChg>
        <pc:inkChg chg="del">
          <ac:chgData name="Prabhu NATARAJAN" userId="b568c39d-4608-44ca-adc0-616f90d36460" providerId="ADAL" clId="{69631CE6-F863-5AB4-BBDA-DD27D991A93F}" dt="2026-01-18T23:39:36.576" v="888" actId="33639"/>
          <ac:inkMkLst>
            <pc:docMk/>
            <pc:sldMk cId="3854134671" sldId="359"/>
            <ac:inkMk id="1174" creationId="{CB347BA0-D9B8-EE40-A2EE-E15C9F93ED05}"/>
          </ac:inkMkLst>
        </pc:inkChg>
        <pc:inkChg chg="del">
          <ac:chgData name="Prabhu NATARAJAN" userId="b568c39d-4608-44ca-adc0-616f90d36460" providerId="ADAL" clId="{69631CE6-F863-5AB4-BBDA-DD27D991A93F}" dt="2026-01-18T23:39:36.576" v="888" actId="33639"/>
          <ac:inkMkLst>
            <pc:docMk/>
            <pc:sldMk cId="3854134671" sldId="359"/>
            <ac:inkMk id="1177" creationId="{2F27DDF1-B777-7B8E-0BC4-A1080A0472F8}"/>
          </ac:inkMkLst>
        </pc:inkChg>
        <pc:inkChg chg="del">
          <ac:chgData name="Prabhu NATARAJAN" userId="b568c39d-4608-44ca-adc0-616f90d36460" providerId="ADAL" clId="{69631CE6-F863-5AB4-BBDA-DD27D991A93F}" dt="2026-01-18T23:39:36.576" v="888" actId="33639"/>
          <ac:inkMkLst>
            <pc:docMk/>
            <pc:sldMk cId="3854134671" sldId="359"/>
            <ac:inkMk id="1180" creationId="{61A12459-362C-CF9B-4152-FABC0F1D18BA}"/>
          </ac:inkMkLst>
        </pc:inkChg>
        <pc:inkChg chg="del">
          <ac:chgData name="Prabhu NATARAJAN" userId="b568c39d-4608-44ca-adc0-616f90d36460" providerId="ADAL" clId="{69631CE6-F863-5AB4-BBDA-DD27D991A93F}" dt="2026-01-18T23:39:36.576" v="888" actId="33639"/>
          <ac:inkMkLst>
            <pc:docMk/>
            <pc:sldMk cId="3854134671" sldId="359"/>
            <ac:inkMk id="1198" creationId="{28A9222D-DDD0-7E7B-AEA1-8817571CBA85}"/>
          </ac:inkMkLst>
        </pc:inkChg>
        <pc:inkChg chg="del">
          <ac:chgData name="Prabhu NATARAJAN" userId="b568c39d-4608-44ca-adc0-616f90d36460" providerId="ADAL" clId="{69631CE6-F863-5AB4-BBDA-DD27D991A93F}" dt="2026-01-18T23:39:36.576" v="888" actId="33639"/>
          <ac:inkMkLst>
            <pc:docMk/>
            <pc:sldMk cId="3854134671" sldId="359"/>
            <ac:inkMk id="1200" creationId="{795A9274-BDE4-A53F-535A-EEE18BDB6DEA}"/>
          </ac:inkMkLst>
        </pc:inkChg>
      </pc:sldChg>
      <pc:sldChg chg="delSp mod">
        <pc:chgData name="Prabhu NATARAJAN" userId="b568c39d-4608-44ca-adc0-616f90d36460" providerId="ADAL" clId="{69631CE6-F863-5AB4-BBDA-DD27D991A93F}" dt="2026-01-18T23:39:36.576" v="888" actId="33639"/>
        <pc:sldMkLst>
          <pc:docMk/>
          <pc:sldMk cId="350212657" sldId="360"/>
        </pc:sldMkLst>
        <pc:inkChg chg="del">
          <ac:chgData name="Prabhu NATARAJAN" userId="b568c39d-4608-44ca-adc0-616f90d36460" providerId="ADAL" clId="{69631CE6-F863-5AB4-BBDA-DD27D991A93F}" dt="2026-01-18T23:39:36.576" v="888" actId="33639"/>
          <ac:inkMkLst>
            <pc:docMk/>
            <pc:sldMk cId="350212657" sldId="360"/>
            <ac:inkMk id="42" creationId="{735C27A5-1CA9-3E9F-64E0-7D1315831BDA}"/>
          </ac:inkMkLst>
        </pc:inkChg>
        <pc:inkChg chg="del">
          <ac:chgData name="Prabhu NATARAJAN" userId="b568c39d-4608-44ca-adc0-616f90d36460" providerId="ADAL" clId="{69631CE6-F863-5AB4-BBDA-DD27D991A93F}" dt="2026-01-18T23:39:36.576" v="888" actId="33639"/>
          <ac:inkMkLst>
            <pc:docMk/>
            <pc:sldMk cId="350212657" sldId="360"/>
            <ac:inkMk id="57" creationId="{978F7A98-98DC-3A69-6B82-6D3F879EB3EE}"/>
          </ac:inkMkLst>
        </pc:inkChg>
        <pc:inkChg chg="del">
          <ac:chgData name="Prabhu NATARAJAN" userId="b568c39d-4608-44ca-adc0-616f90d36460" providerId="ADAL" clId="{69631CE6-F863-5AB4-BBDA-DD27D991A93F}" dt="2026-01-18T23:39:36.576" v="888" actId="33639"/>
          <ac:inkMkLst>
            <pc:docMk/>
            <pc:sldMk cId="350212657" sldId="360"/>
            <ac:inkMk id="71" creationId="{1573947C-CDB3-C1EE-E4FB-8E72BBB12099}"/>
          </ac:inkMkLst>
        </pc:inkChg>
        <pc:inkChg chg="del">
          <ac:chgData name="Prabhu NATARAJAN" userId="b568c39d-4608-44ca-adc0-616f90d36460" providerId="ADAL" clId="{69631CE6-F863-5AB4-BBDA-DD27D991A93F}" dt="2026-01-18T23:39:36.576" v="888" actId="33639"/>
          <ac:inkMkLst>
            <pc:docMk/>
            <pc:sldMk cId="350212657" sldId="360"/>
            <ac:inkMk id="79" creationId="{02CE73B4-4CAE-7999-E334-FB916879EBB3}"/>
          </ac:inkMkLst>
        </pc:inkChg>
        <pc:inkChg chg="del">
          <ac:chgData name="Prabhu NATARAJAN" userId="b568c39d-4608-44ca-adc0-616f90d36460" providerId="ADAL" clId="{69631CE6-F863-5AB4-BBDA-DD27D991A93F}" dt="2026-01-18T23:39:36.576" v="888" actId="33639"/>
          <ac:inkMkLst>
            <pc:docMk/>
            <pc:sldMk cId="350212657" sldId="360"/>
            <ac:inkMk id="90" creationId="{FD56E119-854D-5F5A-7D47-DD6C87934B05}"/>
          </ac:inkMkLst>
        </pc:inkChg>
        <pc:inkChg chg="del">
          <ac:chgData name="Prabhu NATARAJAN" userId="b568c39d-4608-44ca-adc0-616f90d36460" providerId="ADAL" clId="{69631CE6-F863-5AB4-BBDA-DD27D991A93F}" dt="2026-01-18T23:39:36.576" v="888" actId="33639"/>
          <ac:inkMkLst>
            <pc:docMk/>
            <pc:sldMk cId="350212657" sldId="360"/>
            <ac:inkMk id="120" creationId="{C5568587-1D18-3E0F-E2AD-229C34090288}"/>
          </ac:inkMkLst>
        </pc:inkChg>
        <pc:inkChg chg="del">
          <ac:chgData name="Prabhu NATARAJAN" userId="b568c39d-4608-44ca-adc0-616f90d36460" providerId="ADAL" clId="{69631CE6-F863-5AB4-BBDA-DD27D991A93F}" dt="2026-01-18T23:39:36.576" v="888" actId="33639"/>
          <ac:inkMkLst>
            <pc:docMk/>
            <pc:sldMk cId="350212657" sldId="360"/>
            <ac:inkMk id="154" creationId="{ACB95E3F-999B-E062-5779-F0775DB296DE}"/>
          </ac:inkMkLst>
        </pc:inkChg>
        <pc:inkChg chg="del">
          <ac:chgData name="Prabhu NATARAJAN" userId="b568c39d-4608-44ca-adc0-616f90d36460" providerId="ADAL" clId="{69631CE6-F863-5AB4-BBDA-DD27D991A93F}" dt="2026-01-18T23:39:36.576" v="888" actId="33639"/>
          <ac:inkMkLst>
            <pc:docMk/>
            <pc:sldMk cId="350212657" sldId="360"/>
            <ac:inkMk id="188" creationId="{4F54F00A-DC24-141C-B94B-D6B38224E343}"/>
          </ac:inkMkLst>
        </pc:inkChg>
        <pc:inkChg chg="del">
          <ac:chgData name="Prabhu NATARAJAN" userId="b568c39d-4608-44ca-adc0-616f90d36460" providerId="ADAL" clId="{69631CE6-F863-5AB4-BBDA-DD27D991A93F}" dt="2026-01-18T23:39:36.576" v="888" actId="33639"/>
          <ac:inkMkLst>
            <pc:docMk/>
            <pc:sldMk cId="350212657" sldId="360"/>
            <ac:inkMk id="237" creationId="{C63730F0-5F32-B712-7CEF-33DDFE902267}"/>
          </ac:inkMkLst>
        </pc:inkChg>
        <pc:inkChg chg="del">
          <ac:chgData name="Prabhu NATARAJAN" userId="b568c39d-4608-44ca-adc0-616f90d36460" providerId="ADAL" clId="{69631CE6-F863-5AB4-BBDA-DD27D991A93F}" dt="2026-01-18T23:39:36.576" v="888" actId="33639"/>
          <ac:inkMkLst>
            <pc:docMk/>
            <pc:sldMk cId="350212657" sldId="360"/>
            <ac:inkMk id="278" creationId="{D4717D6E-8A8C-2474-57F7-9E35B7699EE0}"/>
          </ac:inkMkLst>
        </pc:inkChg>
      </pc:sldChg>
      <pc:sldChg chg="delSp mod modNotesTx">
        <pc:chgData name="Prabhu NATARAJAN" userId="b568c39d-4608-44ca-adc0-616f90d36460" providerId="ADAL" clId="{69631CE6-F863-5AB4-BBDA-DD27D991A93F}" dt="2026-01-18T23:39:36.576" v="888" actId="33639"/>
        <pc:sldMkLst>
          <pc:docMk/>
          <pc:sldMk cId="1576791692" sldId="361"/>
        </pc:sldMkLst>
        <pc:inkChg chg="del">
          <ac:chgData name="Prabhu NATARAJAN" userId="b568c39d-4608-44ca-adc0-616f90d36460" providerId="ADAL" clId="{69631CE6-F863-5AB4-BBDA-DD27D991A93F}" dt="2026-01-18T23:39:36.576" v="888" actId="33639"/>
          <ac:inkMkLst>
            <pc:docMk/>
            <pc:sldMk cId="1576791692" sldId="361"/>
            <ac:inkMk id="28" creationId="{BB9F72A2-12D2-DFEE-72EC-676D12802895}"/>
          </ac:inkMkLst>
        </pc:inkChg>
        <pc:inkChg chg="del">
          <ac:chgData name="Prabhu NATARAJAN" userId="b568c39d-4608-44ca-adc0-616f90d36460" providerId="ADAL" clId="{69631CE6-F863-5AB4-BBDA-DD27D991A93F}" dt="2026-01-18T23:39:36.576" v="888" actId="33639"/>
          <ac:inkMkLst>
            <pc:docMk/>
            <pc:sldMk cId="1576791692" sldId="361"/>
            <ac:inkMk id="37" creationId="{D24AE15A-6CB7-C745-082D-35F7E7565B75}"/>
          </ac:inkMkLst>
        </pc:inkChg>
        <pc:inkChg chg="del">
          <ac:chgData name="Prabhu NATARAJAN" userId="b568c39d-4608-44ca-adc0-616f90d36460" providerId="ADAL" clId="{69631CE6-F863-5AB4-BBDA-DD27D991A93F}" dt="2026-01-18T23:39:36.576" v="888" actId="33639"/>
          <ac:inkMkLst>
            <pc:docMk/>
            <pc:sldMk cId="1576791692" sldId="361"/>
            <ac:inkMk id="43" creationId="{7A320254-8207-7540-E6D9-E9CA34EC8AB9}"/>
          </ac:inkMkLst>
        </pc:inkChg>
        <pc:inkChg chg="del">
          <ac:chgData name="Prabhu NATARAJAN" userId="b568c39d-4608-44ca-adc0-616f90d36460" providerId="ADAL" clId="{69631CE6-F863-5AB4-BBDA-DD27D991A93F}" dt="2026-01-18T23:39:36.576" v="888" actId="33639"/>
          <ac:inkMkLst>
            <pc:docMk/>
            <pc:sldMk cId="1576791692" sldId="361"/>
            <ac:inkMk id="49" creationId="{22A01E29-8B0F-14BA-5A3C-351FF2BCCC0B}"/>
          </ac:inkMkLst>
        </pc:inkChg>
        <pc:inkChg chg="del">
          <ac:chgData name="Prabhu NATARAJAN" userId="b568c39d-4608-44ca-adc0-616f90d36460" providerId="ADAL" clId="{69631CE6-F863-5AB4-BBDA-DD27D991A93F}" dt="2026-01-18T23:39:36.576" v="888" actId="33639"/>
          <ac:inkMkLst>
            <pc:docMk/>
            <pc:sldMk cId="1576791692" sldId="361"/>
            <ac:inkMk id="100" creationId="{E8F71352-7D65-7D8F-E703-3EC10484CC51}"/>
          </ac:inkMkLst>
        </pc:inkChg>
        <pc:inkChg chg="del">
          <ac:chgData name="Prabhu NATARAJAN" userId="b568c39d-4608-44ca-adc0-616f90d36460" providerId="ADAL" clId="{69631CE6-F863-5AB4-BBDA-DD27D991A93F}" dt="2026-01-18T23:39:36.576" v="888" actId="33639"/>
          <ac:inkMkLst>
            <pc:docMk/>
            <pc:sldMk cId="1576791692" sldId="361"/>
            <ac:inkMk id="122" creationId="{B3D9F556-C952-9CE0-B265-C8BCD904FA00}"/>
          </ac:inkMkLst>
        </pc:inkChg>
        <pc:inkChg chg="del">
          <ac:chgData name="Prabhu NATARAJAN" userId="b568c39d-4608-44ca-adc0-616f90d36460" providerId="ADAL" clId="{69631CE6-F863-5AB4-BBDA-DD27D991A93F}" dt="2026-01-18T23:39:36.576" v="888" actId="33639"/>
          <ac:inkMkLst>
            <pc:docMk/>
            <pc:sldMk cId="1576791692" sldId="361"/>
            <ac:inkMk id="155" creationId="{B87E27AD-BF0A-E83C-1927-DBEC647DCA1B}"/>
          </ac:inkMkLst>
        </pc:inkChg>
        <pc:inkChg chg="del">
          <ac:chgData name="Prabhu NATARAJAN" userId="b568c39d-4608-44ca-adc0-616f90d36460" providerId="ADAL" clId="{69631CE6-F863-5AB4-BBDA-DD27D991A93F}" dt="2026-01-18T23:39:36.576" v="888" actId="33639"/>
          <ac:inkMkLst>
            <pc:docMk/>
            <pc:sldMk cId="1576791692" sldId="361"/>
            <ac:inkMk id="166" creationId="{5A883665-25E6-0DCF-C257-C40C2AC2E540}"/>
          </ac:inkMkLst>
        </pc:inkChg>
        <pc:inkChg chg="del">
          <ac:chgData name="Prabhu NATARAJAN" userId="b568c39d-4608-44ca-adc0-616f90d36460" providerId="ADAL" clId="{69631CE6-F863-5AB4-BBDA-DD27D991A93F}" dt="2026-01-18T23:39:36.576" v="888" actId="33639"/>
          <ac:inkMkLst>
            <pc:docMk/>
            <pc:sldMk cId="1576791692" sldId="361"/>
            <ac:inkMk id="219" creationId="{20734981-2787-185B-06BD-8E0611069224}"/>
          </ac:inkMkLst>
        </pc:inkChg>
        <pc:inkChg chg="del">
          <ac:chgData name="Prabhu NATARAJAN" userId="b568c39d-4608-44ca-adc0-616f90d36460" providerId="ADAL" clId="{69631CE6-F863-5AB4-BBDA-DD27D991A93F}" dt="2026-01-18T23:39:36.576" v="888" actId="33639"/>
          <ac:inkMkLst>
            <pc:docMk/>
            <pc:sldMk cId="1576791692" sldId="361"/>
            <ac:inkMk id="231" creationId="{4BE41E32-091F-22E2-C5B1-DD9352EFF77F}"/>
          </ac:inkMkLst>
        </pc:inkChg>
      </pc:sldChg>
      <pc:sldChg chg="modSp mod">
        <pc:chgData name="Prabhu NATARAJAN" userId="b568c39d-4608-44ca-adc0-616f90d36460" providerId="ADAL" clId="{69631CE6-F863-5AB4-BBDA-DD27D991A93F}" dt="2026-01-18T23:42:17.221" v="908" actId="20577"/>
        <pc:sldMkLst>
          <pc:docMk/>
          <pc:sldMk cId="1411402681" sldId="362"/>
        </pc:sldMkLst>
        <pc:spChg chg="mod">
          <ac:chgData name="Prabhu NATARAJAN" userId="b568c39d-4608-44ca-adc0-616f90d36460" providerId="ADAL" clId="{69631CE6-F863-5AB4-BBDA-DD27D991A93F}" dt="2026-01-18T23:42:17.221" v="908" actId="20577"/>
          <ac:spMkLst>
            <pc:docMk/>
            <pc:sldMk cId="1411402681" sldId="362"/>
            <ac:spMk id="61442" creationId="{861592A3-211F-7AC5-1D5E-CD318B441E42}"/>
          </ac:spMkLst>
        </pc:spChg>
      </pc:sldChg>
      <pc:sldChg chg="delSp mod">
        <pc:chgData name="Prabhu NATARAJAN" userId="b568c39d-4608-44ca-adc0-616f90d36460" providerId="ADAL" clId="{69631CE6-F863-5AB4-BBDA-DD27D991A93F}" dt="2026-01-18T23:39:36.576" v="888" actId="33639"/>
        <pc:sldMkLst>
          <pc:docMk/>
          <pc:sldMk cId="4277693487" sldId="666"/>
        </pc:sldMkLst>
        <pc:inkChg chg="del">
          <ac:chgData name="Prabhu NATARAJAN" userId="b568c39d-4608-44ca-adc0-616f90d36460" providerId="ADAL" clId="{69631CE6-F863-5AB4-BBDA-DD27D991A93F}" dt="2026-01-18T23:39:36.576" v="888" actId="33639"/>
          <ac:inkMkLst>
            <pc:docMk/>
            <pc:sldMk cId="4277693487" sldId="666"/>
            <ac:inkMk id="7" creationId="{B2B79F2C-8DDE-A950-C028-CD2BC5950039}"/>
          </ac:inkMkLst>
        </pc:inkChg>
      </pc:sldChg>
      <pc:sldChg chg="delSp mod modNotesTx">
        <pc:chgData name="Prabhu NATARAJAN" userId="b568c39d-4608-44ca-adc0-616f90d36460" providerId="ADAL" clId="{69631CE6-F863-5AB4-BBDA-DD27D991A93F}" dt="2026-01-18T23:39:36.576" v="888" actId="33639"/>
        <pc:sldMkLst>
          <pc:docMk/>
          <pc:sldMk cId="3566881587" sldId="668"/>
        </pc:sldMkLst>
        <pc:inkChg chg="del">
          <ac:chgData name="Prabhu NATARAJAN" userId="b568c39d-4608-44ca-adc0-616f90d36460" providerId="ADAL" clId="{69631CE6-F863-5AB4-BBDA-DD27D991A93F}" dt="2026-01-18T23:39:36.576" v="888" actId="33639"/>
          <ac:inkMkLst>
            <pc:docMk/>
            <pc:sldMk cId="3566881587" sldId="668"/>
            <ac:inkMk id="3" creationId="{8FBE10C2-4C3D-B098-5C58-FB80F2EF4374}"/>
          </ac:inkMkLst>
        </pc:inkChg>
      </pc:sldChg>
      <pc:sldChg chg="delSp mod">
        <pc:chgData name="Prabhu NATARAJAN" userId="b568c39d-4608-44ca-adc0-616f90d36460" providerId="ADAL" clId="{69631CE6-F863-5AB4-BBDA-DD27D991A93F}" dt="2026-01-18T23:39:36.576" v="888" actId="33639"/>
        <pc:sldMkLst>
          <pc:docMk/>
          <pc:sldMk cId="1690593476" sldId="670"/>
        </pc:sldMkLst>
        <pc:inkChg chg="del">
          <ac:chgData name="Prabhu NATARAJAN" userId="b568c39d-4608-44ca-adc0-616f90d36460" providerId="ADAL" clId="{69631CE6-F863-5AB4-BBDA-DD27D991A93F}" dt="2026-01-18T23:39:36.576" v="888" actId="33639"/>
          <ac:inkMkLst>
            <pc:docMk/>
            <pc:sldMk cId="1690593476" sldId="670"/>
            <ac:inkMk id="8" creationId="{F33B50D5-D506-5F4A-9E34-B2AE85E29997}"/>
          </ac:inkMkLst>
        </pc:inkChg>
      </pc:sldChg>
      <pc:sldChg chg="modNotesTx">
        <pc:chgData name="Prabhu NATARAJAN" userId="b568c39d-4608-44ca-adc0-616f90d36460" providerId="ADAL" clId="{69631CE6-F863-5AB4-BBDA-DD27D991A93F}" dt="2026-01-17T02:48:20.264" v="79" actId="113"/>
        <pc:sldMkLst>
          <pc:docMk/>
          <pc:sldMk cId="1300511913" sldId="672"/>
        </pc:sldMkLst>
      </pc:sldChg>
      <pc:sldChg chg="modSp mod modAnim modShow">
        <pc:chgData name="Prabhu NATARAJAN" userId="b568c39d-4608-44ca-adc0-616f90d36460" providerId="ADAL" clId="{69631CE6-F863-5AB4-BBDA-DD27D991A93F}" dt="2026-01-18T23:41:41.986" v="892" actId="113"/>
        <pc:sldMkLst>
          <pc:docMk/>
          <pc:sldMk cId="183034917" sldId="673"/>
        </pc:sldMkLst>
        <pc:spChg chg="mod">
          <ac:chgData name="Prabhu NATARAJAN" userId="b568c39d-4608-44ca-adc0-616f90d36460" providerId="ADAL" clId="{69631CE6-F863-5AB4-BBDA-DD27D991A93F}" dt="2026-01-18T23:41:41.986" v="892" actId="113"/>
          <ac:spMkLst>
            <pc:docMk/>
            <pc:sldMk cId="183034917" sldId="673"/>
            <ac:spMk id="3" creationId="{9FCCDED6-0CF0-5437-C28F-032D8B91AC3F}"/>
          </ac:spMkLst>
        </pc:spChg>
      </pc:sldChg>
      <pc:sldChg chg="addSp delSp modSp mod">
        <pc:chgData name="Prabhu NATARAJAN" userId="b568c39d-4608-44ca-adc0-616f90d36460" providerId="ADAL" clId="{69631CE6-F863-5AB4-BBDA-DD27D991A93F}" dt="2026-01-17T02:27:51.822" v="53" actId="20577"/>
        <pc:sldMkLst>
          <pc:docMk/>
          <pc:sldMk cId="3606570964" sldId="674"/>
        </pc:sldMkLst>
        <pc:spChg chg="mod">
          <ac:chgData name="Prabhu NATARAJAN" userId="b568c39d-4608-44ca-adc0-616f90d36460" providerId="ADAL" clId="{69631CE6-F863-5AB4-BBDA-DD27D991A93F}" dt="2026-01-17T02:27:51.822" v="53" actId="20577"/>
          <ac:spMkLst>
            <pc:docMk/>
            <pc:sldMk cId="3606570964" sldId="674"/>
            <ac:spMk id="2" creationId="{907B6110-6184-6DDC-8B74-37A4D68CD103}"/>
          </ac:spMkLst>
        </pc:spChg>
        <pc:spChg chg="add del">
          <ac:chgData name="Prabhu NATARAJAN" userId="b568c39d-4608-44ca-adc0-616f90d36460" providerId="ADAL" clId="{69631CE6-F863-5AB4-BBDA-DD27D991A93F}" dt="2026-01-17T02:26:34.534" v="5" actId="22"/>
          <ac:spMkLst>
            <pc:docMk/>
            <pc:sldMk cId="3606570964" sldId="674"/>
            <ac:spMk id="8" creationId="{CC91F023-D94E-ECBF-B0EE-122913F5D141}"/>
          </ac:spMkLst>
        </pc:spChg>
        <pc:spChg chg="add del">
          <ac:chgData name="Prabhu NATARAJAN" userId="b568c39d-4608-44ca-adc0-616f90d36460" providerId="ADAL" clId="{69631CE6-F863-5AB4-BBDA-DD27D991A93F}" dt="2026-01-17T02:26:57.520" v="12" actId="478"/>
          <ac:spMkLst>
            <pc:docMk/>
            <pc:sldMk cId="3606570964" sldId="674"/>
            <ac:spMk id="9" creationId="{68096C4B-6ACD-91C4-24B4-FDE66C1FE440}"/>
          </ac:spMkLst>
        </pc:spChg>
        <pc:spChg chg="add del">
          <ac:chgData name="Prabhu NATARAJAN" userId="b568c39d-4608-44ca-adc0-616f90d36460" providerId="ADAL" clId="{69631CE6-F863-5AB4-BBDA-DD27D991A93F}" dt="2026-01-17T02:26:36.994" v="10" actId="22"/>
          <ac:spMkLst>
            <pc:docMk/>
            <pc:sldMk cId="3606570964" sldId="674"/>
            <ac:spMk id="11" creationId="{CE781486-02C7-76CE-5736-AC9E6329251B}"/>
          </ac:spMkLst>
        </pc:spChg>
        <pc:picChg chg="del">
          <ac:chgData name="Prabhu NATARAJAN" userId="b568c39d-4608-44ca-adc0-616f90d36460" providerId="ADAL" clId="{69631CE6-F863-5AB4-BBDA-DD27D991A93F}" dt="2026-01-17T02:26:23.302" v="0" actId="478"/>
          <ac:picMkLst>
            <pc:docMk/>
            <pc:sldMk cId="3606570964" sldId="674"/>
            <ac:picMk id="6" creationId="{8F194E4E-A7B8-B75A-8BB2-1FD226D19EA2}"/>
          </ac:picMkLst>
        </pc:picChg>
        <pc:picChg chg="add del">
          <ac:chgData name="Prabhu NATARAJAN" userId="b568c39d-4608-44ca-adc0-616f90d36460" providerId="ADAL" clId="{69631CE6-F863-5AB4-BBDA-DD27D991A93F}" dt="2026-01-17T02:26:58.766" v="13" actId="478"/>
          <ac:picMkLst>
            <pc:docMk/>
            <pc:sldMk cId="3606570964" sldId="674"/>
            <ac:picMk id="7" creationId="{76D47571-DB3F-F2FC-F37A-70389FFC56EE}"/>
          </ac:picMkLst>
        </pc:picChg>
        <pc:picChg chg="add mod">
          <ac:chgData name="Prabhu NATARAJAN" userId="b568c39d-4608-44ca-adc0-616f90d36460" providerId="ADAL" clId="{69631CE6-F863-5AB4-BBDA-DD27D991A93F}" dt="2026-01-17T02:27:22.350" v="30" actId="1076"/>
          <ac:picMkLst>
            <pc:docMk/>
            <pc:sldMk cId="3606570964" sldId="674"/>
            <ac:picMk id="12" creationId="{BCB5393C-069F-7D59-9552-1B0EEEC321E1}"/>
          </ac:picMkLst>
        </pc:picChg>
      </pc:sldChg>
      <pc:sldChg chg="modSp mod">
        <pc:chgData name="Prabhu NATARAJAN" userId="b568c39d-4608-44ca-adc0-616f90d36460" providerId="ADAL" clId="{69631CE6-F863-5AB4-BBDA-DD27D991A93F}" dt="2026-01-18T11:41:20.167" v="499" actId="113"/>
        <pc:sldMkLst>
          <pc:docMk/>
          <pc:sldMk cId="2268410926" sldId="677"/>
        </pc:sldMkLst>
        <pc:spChg chg="mod">
          <ac:chgData name="Prabhu NATARAJAN" userId="b568c39d-4608-44ca-adc0-616f90d36460" providerId="ADAL" clId="{69631CE6-F863-5AB4-BBDA-DD27D991A93F}" dt="2026-01-18T11:41:20.167" v="499" actId="113"/>
          <ac:spMkLst>
            <pc:docMk/>
            <pc:sldMk cId="2268410926" sldId="677"/>
            <ac:spMk id="5" creationId="{611A649A-D711-ED53-5BA6-ACE3AB1A94C5}"/>
          </ac:spMkLst>
        </pc:spChg>
        <pc:spChg chg="mod">
          <ac:chgData name="Prabhu NATARAJAN" userId="b568c39d-4608-44ca-adc0-616f90d36460" providerId="ADAL" clId="{69631CE6-F863-5AB4-BBDA-DD27D991A93F}" dt="2026-01-18T11:40:42.293" v="497" actId="1076"/>
          <ac:spMkLst>
            <pc:docMk/>
            <pc:sldMk cId="2268410926" sldId="677"/>
            <ac:spMk id="6" creationId="{A0858188-F5C6-8D5B-532C-6B30BE8F8B7D}"/>
          </ac:spMkLst>
        </pc:spChg>
      </pc:sldChg>
      <pc:sldChg chg="add del">
        <pc:chgData name="Prabhu NATARAJAN" userId="b568c39d-4608-44ca-adc0-616f90d36460" providerId="ADAL" clId="{69631CE6-F863-5AB4-BBDA-DD27D991A93F}" dt="2026-01-17T02:28:12.657" v="54" actId="2696"/>
        <pc:sldMkLst>
          <pc:docMk/>
          <pc:sldMk cId="598004069" sldId="681"/>
        </pc:sldMkLst>
      </pc:sldChg>
      <pc:sldChg chg="add">
        <pc:chgData name="Prabhu NATARAJAN" userId="b568c39d-4608-44ca-adc0-616f90d36460" providerId="ADAL" clId="{69631CE6-F863-5AB4-BBDA-DD27D991A93F}" dt="2026-01-18T23:42:10.111" v="893" actId="2890"/>
        <pc:sldMkLst>
          <pc:docMk/>
          <pc:sldMk cId="1790567346" sldId="681"/>
        </pc:sldMkLst>
      </pc:sldChg>
      <pc:sldChg chg="add del">
        <pc:chgData name="Prabhu NATARAJAN" userId="b568c39d-4608-44ca-adc0-616f90d36460" providerId="ADAL" clId="{69631CE6-F863-5AB4-BBDA-DD27D991A93F}" dt="2026-01-17T02:26:35.678" v="8" actId="2890"/>
        <pc:sldMkLst>
          <pc:docMk/>
          <pc:sldMk cId="3305653199" sldId="6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1026"/>
          <p:cNvSpPr>
            <a:spLocks noGrp="1" noChangeArrowheads="1"/>
          </p:cNvSpPr>
          <p:nvPr>
            <p:ph type="hdr" sz="quarter"/>
          </p:nvPr>
        </p:nvSpPr>
        <p:spPr bwMode="auto">
          <a:xfrm>
            <a:off x="0" y="0"/>
            <a:ext cx="3038786" cy="465341"/>
          </a:xfrm>
          <a:prstGeom prst="rect">
            <a:avLst/>
          </a:prstGeom>
          <a:noFill/>
          <a:ln w="12700" cap="sq">
            <a:noFill/>
            <a:miter lim="800000"/>
            <a:headEnd type="none" w="sm" len="sm"/>
            <a:tailEnd type="none" w="sm" len="sm"/>
          </a:ln>
          <a:effectLst/>
        </p:spPr>
        <p:txBody>
          <a:bodyPr vert="horz" wrap="square" lIns="95899" tIns="47949" rIns="95899" bIns="47949" numCol="1" anchor="t" anchorCtr="0" compatLnSpc="1">
            <a:prstTxWarp prst="textNoShape">
              <a:avLst/>
            </a:prstTxWarp>
          </a:bodyPr>
          <a:lstStyle>
            <a:lvl1pPr defTabSz="959358" eaLnBrk="0" hangingPunct="0">
              <a:defRPr sz="1300">
                <a:latin typeface="Times New Roman" pitchFamily="18" charset="0"/>
              </a:defRPr>
            </a:lvl1pPr>
          </a:lstStyle>
          <a:p>
            <a:pPr>
              <a:defRPr/>
            </a:pPr>
            <a:r>
              <a:rPr lang="en-GB">
                <a:latin typeface="+mn-lt"/>
              </a:rPr>
              <a:t>CS2100 Computer Organisation</a:t>
            </a:r>
          </a:p>
        </p:txBody>
      </p:sp>
      <p:sp>
        <p:nvSpPr>
          <p:cNvPr id="62467" name="Rectangle 1027"/>
          <p:cNvSpPr>
            <a:spLocks noGrp="1" noChangeArrowheads="1"/>
          </p:cNvSpPr>
          <p:nvPr>
            <p:ph type="dt" sz="quarter" idx="1"/>
          </p:nvPr>
        </p:nvSpPr>
        <p:spPr bwMode="auto">
          <a:xfrm>
            <a:off x="3971614" y="0"/>
            <a:ext cx="3038786" cy="465341"/>
          </a:xfrm>
          <a:prstGeom prst="rect">
            <a:avLst/>
          </a:prstGeom>
          <a:noFill/>
          <a:ln w="12700" cap="sq">
            <a:noFill/>
            <a:miter lim="800000"/>
            <a:headEnd type="none" w="sm" len="sm"/>
            <a:tailEnd type="none" w="sm" len="sm"/>
          </a:ln>
          <a:effectLst/>
        </p:spPr>
        <p:txBody>
          <a:bodyPr vert="horz" wrap="square" lIns="95899" tIns="47949" rIns="95899" bIns="47949" numCol="1" anchor="t" anchorCtr="0" compatLnSpc="1">
            <a:prstTxWarp prst="textNoShape">
              <a:avLst/>
            </a:prstTxWarp>
          </a:bodyPr>
          <a:lstStyle>
            <a:lvl1pPr algn="r" defTabSz="959358" eaLnBrk="0" hangingPunct="0">
              <a:defRPr sz="1300">
                <a:latin typeface="Times New Roman" pitchFamily="18" charset="0"/>
              </a:defRPr>
            </a:lvl1pPr>
          </a:lstStyle>
          <a:p>
            <a:pPr>
              <a:defRPr/>
            </a:pPr>
            <a:endParaRPr lang="en-GB"/>
          </a:p>
        </p:txBody>
      </p:sp>
      <p:sp>
        <p:nvSpPr>
          <p:cNvPr id="62468" name="Rectangle 1028"/>
          <p:cNvSpPr>
            <a:spLocks noGrp="1" noChangeArrowheads="1"/>
          </p:cNvSpPr>
          <p:nvPr>
            <p:ph type="ftr" sz="quarter" idx="2"/>
          </p:nvPr>
        </p:nvSpPr>
        <p:spPr bwMode="auto">
          <a:xfrm>
            <a:off x="0" y="8831059"/>
            <a:ext cx="3038786" cy="465341"/>
          </a:xfrm>
          <a:prstGeom prst="rect">
            <a:avLst/>
          </a:prstGeom>
          <a:noFill/>
          <a:ln w="12700" cap="sq">
            <a:noFill/>
            <a:miter lim="800000"/>
            <a:headEnd type="none" w="sm" len="sm"/>
            <a:tailEnd type="none" w="sm" len="sm"/>
          </a:ln>
          <a:effectLst/>
        </p:spPr>
        <p:txBody>
          <a:bodyPr vert="horz" wrap="square" lIns="95899" tIns="47949" rIns="95899" bIns="47949" numCol="1" anchor="b" anchorCtr="0" compatLnSpc="1">
            <a:prstTxWarp prst="textNoShape">
              <a:avLst/>
            </a:prstTxWarp>
          </a:bodyPr>
          <a:lstStyle>
            <a:lvl1pPr defTabSz="959358" eaLnBrk="0" hangingPunct="0">
              <a:defRPr sz="1300">
                <a:latin typeface="Times New Roman" pitchFamily="18" charset="0"/>
              </a:defRPr>
            </a:lvl1pPr>
          </a:lstStyle>
          <a:p>
            <a:pPr>
              <a:defRPr/>
            </a:pPr>
            <a:endParaRPr lang="en-GB"/>
          </a:p>
        </p:txBody>
      </p:sp>
      <p:sp>
        <p:nvSpPr>
          <p:cNvPr id="62469" name="Rectangle 1029"/>
          <p:cNvSpPr>
            <a:spLocks noGrp="1" noChangeArrowheads="1"/>
          </p:cNvSpPr>
          <p:nvPr>
            <p:ph type="sldNum" sz="quarter" idx="3"/>
          </p:nvPr>
        </p:nvSpPr>
        <p:spPr bwMode="auto">
          <a:xfrm>
            <a:off x="3971614" y="8831059"/>
            <a:ext cx="3038786" cy="465341"/>
          </a:xfrm>
          <a:prstGeom prst="rect">
            <a:avLst/>
          </a:prstGeom>
          <a:noFill/>
          <a:ln w="12700" cap="sq">
            <a:noFill/>
            <a:miter lim="800000"/>
            <a:headEnd type="none" w="sm" len="sm"/>
            <a:tailEnd type="none" w="sm" len="sm"/>
          </a:ln>
          <a:effectLst/>
        </p:spPr>
        <p:txBody>
          <a:bodyPr vert="horz" wrap="square" lIns="95899" tIns="47949" rIns="95899" bIns="47949" numCol="1" anchor="b" anchorCtr="0" compatLnSpc="1">
            <a:prstTxWarp prst="textNoShape">
              <a:avLst/>
            </a:prstTxWarp>
          </a:bodyPr>
          <a:lstStyle>
            <a:lvl1pPr algn="r" defTabSz="959358" eaLnBrk="0" hangingPunct="0">
              <a:defRPr sz="1300">
                <a:latin typeface="Times New Roman" pitchFamily="18" charset="0"/>
              </a:defRPr>
            </a:lvl1pPr>
          </a:lstStyle>
          <a:p>
            <a:pPr>
              <a:defRPr/>
            </a:pPr>
            <a:fld id="{A8128D1A-2CBE-4D8D-BBD3-EF7640D031AF}" type="slidenum">
              <a:rPr lang="en-GB"/>
              <a:pPr>
                <a:defRPr/>
              </a:pPr>
              <a:t>‹#›</a:t>
            </a:fld>
            <a:endParaRPr lang="en-GB"/>
          </a:p>
        </p:txBody>
      </p:sp>
    </p:spTree>
    <p:extLst>
      <p:ext uri="{BB962C8B-B14F-4D97-AF65-F5344CB8AC3E}">
        <p14:creationId xmlns:p14="http://schemas.microsoft.com/office/powerpoint/2010/main" val="19181308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2:01:46.755"/>
    </inkml:context>
    <inkml:brush xml:id="br0">
      <inkml:brushProperty name="width" value="0.05292" units="cm"/>
      <inkml:brushProperty name="height" value="0.05292" units="cm"/>
      <inkml:brushProperty name="color" value="#002060"/>
    </inkml:brush>
  </inkml:definitions>
  <inkml:trace contextRef="#ctx0" brushRef="#br0">8200 6969 402 0,'0'0'469'0,"0"0"-153"0,0 0-23 0,67-1-42 16,-46 1-73-16,-2 2-61 0,2 1-23 15,0 0-10-15,1 0-3 0,2 1 10 16,3 2-17-16,-1-1 26 0,7 0-22 16,-1 4-14-16,2-3-15 0,4 1-7 15,7-2 9-15,9-3 7 0,13-1 3 16,13-1 9-16,8 0 1 15,1 0-20-15,-9-1 0 0,-5 1-3 16,0 0-16-16,5 1 0 0,0 4 0 16,3 2-4-16,3-2 11 0,2 3-14 15,3-1 13-15,6-3-3 0,2-1 0 16,2 3-16-16,1-4-3 0,2 4-13 16,3-3 22-16,0 2-9 0,3 1 9 15,0 0 4-15,5-2 3 0,3 1 2 16,-1-2-5-16,6 0-7 0,3 0 3 15,5-2 0-15,0 2 0 0,3 1-22 16,-3-1 26 0,-2 2-4-16,2-1 3 0,0 3 3 0,0-1 4 0,0 5-7 15,3-3-2-15,-5 2-4 0,2 1-10 16,2-2-8-16,4 1 14 0,2 0-5 16,3-4-1-16,5 1-11 0,-2-1 0 15,4-3 0-15,1 3 1 0,3-2 14 16,2 1 0-16,-2 0-4 15,2 2 7-15,-5-1 37 0,5 0 43 16,-3 0-55-16,1 0-26 0,2-2-5 16,3 2-10-16,-3-2-1 0,-2 2 9 15,7-3-10-15,1 5-1 0,-1-6 0 16,1 4 1-16,-1 2 0 0,1-1 12 16,-3 1 8-16,2 2-2 0,1-1 18 15,-6 1 46-15,0 1-31 0,1-1-27 16,-1 2-10-16,-5-2-12 0,-1 0 16 15,1 0-17-15,-8-2 1 0,0 1-1 16,5-4 1-16,-2 4-1 0,4-2 0 16,-7 1 0-16,3 0 1 15,-1 0 22-15,1-2-7 0,-11 1 1 16,2 2-1-16,-5-2 1 0,-2-2 69 16,-4 1-30-16,-4-4-18 0,-6 1-18 15,5-3-4-15,-2 0-15 0,-3 0-1 16,3-1 1-16,-8-3 0 0,-1 1 9 15,-10-2-11-15,-8 2 1 0,-8 1-1 16,-3-2-1-16,-5 3-2 0,-8-2 1 16,-8 0 0-16,-19 2 1 0,-10 1-1 15,-9-2 1-15,3 2 0 0,-2-1 0 16,-4-1 0-16,-7 1-2 0,-6 1-13 16,-5 0 3-16,0 0-13 0,0 0-17 15,0-1-32-15,-5 1-21 0,0-3-21 16,-6-1-17-16,-2-2-52 0,-3-2-126 15,-3 2-175-15,-3-4-87 0,4 5-236 16,-4-6-944-16</inkml:trace>
  <inkml:trace contextRef="#ctx0" brushRef="#br0" timeOffset="383.09">21384 7205 1695 0,'0'0'519'0,"0"0"-283"0,0 0 55 16,0 0-34-16,0 0-113 16,0 0-45-16,0 0-38 0,0 0-26 0,0 0 3 15,0 61-6-15,0-28-4 16,0 4 7-16,0 7-6 0,0 5 12 16,-6-1-38-16,6-1 0 0,-5-2 0 15,5-5 10-15,-5-3 6 0,-1-5-19 16,6-2-1-16,-2-7-31 0,2-4-25 15,0-4-38-15,0-6-71 0,0-5-61 16,0-3-107-16,0-1-125 0,8-6-236 0</inkml:trace>
  <inkml:trace contextRef="#ctx0" brushRef="#br0" timeOffset="849.64">21469 7336 1798 0,'0'0'253'16,"0"0"-97"-16,0 0 102 0,0 0-57 16,0 0-8-16,0 0-7 0,0 0-61 15,0 0-68-15,0 0-38 0,0 0-19 16,-40-18-22-16,40 21-10 0,6 4 16 16,-4 1 16-16,9 3 32 0,5 2 13 15,8 2 3-15,3 0-1 0,8 1-9 16,2 0-3-16,14 0-9 0,0-1-10 15,-6 0-15-15,9 2 0 0,-9-2-1 16,-5-1 0-16,1 2-19 0,-12-3 7 16,-2-1 12-16,-3 2 2 0,0-6 10 15,-8 3-12-15,-3-5-1 0,3 1 1 16,-5 0-2-16,0-3 0 16,-3 3-14-16,3-1 13 0,-6-1-13 15,-5-2 3-15,5 1 10 0,-5-1 0 16,0 0 3-16,6-2 0 0,-6 0 1 15,0-1 2-15,0 0 16 0,0 0-16 16,-6 0 32-16,1 0 6 0,-6 0 10 16,-13 0-13-16,3 0 22 0,-14 0 22 15,0 0 22-15,-5 0-6 0,-6 0-32 16,-7 1-29-16,-11 7-24 0,-17 5-13 16,7 1-13-16,12-1 1 0,22-3-4 15,10-1-47-15,1-2-116 0,0 1-157 16,7-4-686-16,22-6-1252 0</inkml:trace>
  <inkml:trace contextRef="#ctx0" brushRef="#br0" timeOffset="20982.62">25170 4547 356 0,'0'0'1532'0,"0"0"-1266"0,0 0-27 16,0 0 110-16,0 0-9 0,0 0-14 15,0 0-95-15,13-58-35 0,-18 45-20 16,-8 0-19-16,2 1-26 0,-5-5-48 16,-3 0-21-16,-5-2-27 0,3 3-20 15,-9-5-14-15,1 2-1 0,2 1-1 16,-5 0-14-16,0 5-1 0,2 5 1 16,1 1-7-16,2 7 6 0,-2 4-8 15,10 6-4-15,-2 5-7 0,2 7 4 16,8 10 28-16,-5 13 0 0,8 22 2 15,-3 21 1-15,11 14 1 16,-5 5 2-16,5-2 10 0,0-2-1 16,-5 6 1-16,-1 7-10 0,-2 6 9 15,-2 5-9-15,-6 3 22 0,-3-4-24 16,3-5 0-16,-3-7 0 0,8-11 0 16,-5-6-1-16,-2-8-14 0,2-13 13 15,2-17-29-15,9-18-29 0,-6-11-38 16,6-14-32-16,-3 0-62 0,-3-5-176 15,0-11-166-15,6 0-470 0,-8-35-904 0</inkml:trace>
  <inkml:trace contextRef="#ctx0" brushRef="#br0" timeOffset="21215.65">24209 5587 412 0,'0'0'2661'0,"0"0"-2368"0,0 0-83 15,0 0 5-15,0 0-159 16,0 0-12-16,0 0-22 0,0 0 22 16,59 18 50-16,16-32 10 0,22-2-44 15,-4-10-26-15,-7 2-32 0,-11 1 10 16,0-2-12-16,-3-1-17 0,-2 2-52 16,-6-3-66-16,-8 6-60 0,-13 1-155 15,-8 10-190-15,-19 3-280 0,13-4-1113 0</inkml:trace>
  <inkml:trace contextRef="#ctx0" brushRef="#br0" timeOffset="21899.62">25221 5606 2847 0,'0'0'365'16,"0"0"-307"-16,0 0-30 0,0 0 30 15,0 0 50-15,0 0 9 0,0 0-50 16,80-14-23-16,-50-13-25 0,4-6-7 16,1-9 4-16,11-3-15 0,-9 0 0 15,-5-1 1-15,3 5 2 0,-11 3-1 16,-8 9 0-16,-5 5 25 0,-8 5 4 16,-3 4 5-16,0-1 14 0,-6 5 2 15,-7-3-31-15,2 7-19 0,-5 5 13 16,-3 2-16-16,-5 2-22 0,0 13-3 15,-8 5 0-15,3 12 6 0,-11 13 6 16,-1 16 1-16,1 13 9 16,5 8 0-16,17-6-1 0,12-8 3 0,6-16 1 15,3-11 0-15,5-11 0 16,5-6-2-16,6 5-10 0,8-2 12 16,8-4 2-16,5-4 17 0,16-17 18 15,14-6 1-15,13-29-4 0,2-11-18 16,1-12-4-16,-6-7-12 0,-10 5-25 15,-17 9-4-15,-10 3-8 0,-11 15-61 16,-10 2-15-16,4-2 27 0,-7-1 46 16,2 0 40-16,-13 6 41 0,-8 6 23 15,0 5-1-15,-10 2-22 0,-9 5-13 16,-2 6-3-16,-9 2 16 0,6 1-3 16,-3 11-16-16,-2 7-22 0,-1 9 0 15,1 7-1-15,8 8 0 0,-3 3-2 16,5 4-16-16,3-3 16 0,10 0-10 15,1-10-12-15,10-10-32 0,6-9 1 16,8-9 8-16,2-7 23 0,3-6 25 16,6-11 44-16,-1-9 92 0,3-8-45 15,-2-2-26-15,5-4-16 16,-6 2-9-16,-2 1 29 0,-3 8 43 16,-8 6 40-16,-3 7-100 0,-2 11-18 15,-6 3-28-15,3 6-6 0,0 11 0 16,0 6 13-16,3 9 8 0,0-1-8 15,-3 3-12-15,-3 0-1 0,1-11-1 16,-1-2-64-16,6-13-87 0,-1-8-47 16,4-10-58-16,4-16-125 0,4-20-167 15,-1 5-202-15,3-26-485 0</inkml:trace>
  <inkml:trace contextRef="#ctx0" brushRef="#br0" timeOffset="22216.3">26465 5071 1381 0,'0'0'792'0,"0"0"-378"0,0 0-105 0,0 0 11 16,0 0-17-16,0 0-53 0,0 0-2 15,0 0-44-15,0 0-67 0,64 48-47 16,-39-40-44-16,-4 3-21 0,6 2-25 16,2 3-3-16,-5 5-10 0,0 3-8 15,-2 4-32-15,-9 4-46 0,-2 2-4 16,-11 6 13-16,0 1 1 0,0 0 1 15,-6-4 29-15,4 0 31 0,-6-11 28 16,2-5 22-16,4-12 18 0,-4-5 45 16,6-4 72-16,0-9 30 0,0-15 2 15,14-15 14-15,2-28-65 16,19-15-3-16,-1 0-44 0,1 17-42 0,-8 22-49 16,-8 13-24-16,10 0-22 15,-2 0-107-15,2-5-126 0,-7 12-660 16,2-14-1337-16</inkml:trace>
  <inkml:trace contextRef="#ctx0" brushRef="#br0" timeOffset="24699.62">28539 3487 799 0,'0'0'1324'0,"0"0"-1181"16,0 0 16-16,0 0 157 0,0 0-27 15,0 0-65-15,-62-15-65 0,36 22-19 16,-1 1-11-16,-5 5-37 0,-3 6-13 16,-5 7-16-16,0 12-4 15,-3 12 24-15,-5 26-27 0,2 27-6 16,6 17-16-16,21 3 0 0,11-2-9 15,8-14-3-15,11-2-19 0,11-7 10 16,4-10-1-16,12-9-11 0,-3-19 1 16,-3-14 10-16,-6-14-12 0,1-4 0 15,11 0 18-15,-1 0-17 0,3 0-1 16,0-10-18-16,-5-11-69 0,0-7-101 16,-6-10-120-16,-7-4-379 0,5-36-697 0</inkml:trace>
  <inkml:trace contextRef="#ctx0" brushRef="#br0" timeOffset="25182.84">29053 3787 1889 0,'0'0'386'0,"0"0"-257"0,0 0 136 16,0 0 11-16,0 0-58 0,0 0-84 15,0 0-51-15,0 0-3 0,32-56 5 16,-32 50 39-16,0 2-4 0,-5 1-51 15,-1-1-44-15,1-1 0 0,-9 1 7 16,12-1 11-16,-6 4 11 0,0-1-9 16,0 2-24-16,-6 0-20 15,6 0-1-15,-5 7 0 0,-8 4-15 16,2 5 2-16,-5 6 10 0,0 2 0 16,2 4 1-16,-2 4 0 0,3 1 2 15,2 2-13-15,6 4-6 0,-3-1 16 16,10 2-9-16,6-5 9 0,0 2-16 15,0-3 19-15,11-1 1 0,0-2 2 16,5-2 16-16,2-6 3 0,4-3 20 16,2-6 8-16,3 0 18 0,-1-10-9 15,4-4-3-15,5-13-15 0,-1-6-41 16,4-6-53-16,-1-6-190 0,1-1-230 16,-9 5-705-16,9-13-1111 0</inkml:trace>
  <inkml:trace contextRef="#ctx0" brushRef="#br0" timeOffset="25766.4">29888 3541 2248 0,'0'0'445'0,"0"0"-268"0,0 0 106 0,0 0-3 0,0 0-87 16,0 0-110-16,-46-57-45 0,25 45-10 16,2 3-9-16,-2 2 25 0,-9 5-16 15,1 2-15-15,-3 1-1 0,-6 10-12 16,1 8 0-16,-1 5 4 0,3 2 18 15,6 5 6-15,8 2-9 0,10 0-16 16,6-1 25-16,5 3-12 0,16-3 5 16,5-3 9-16,6 1-5 0,5-5 0 15,5-3 15-15,1-2-27 16,-1-7 15-16,1 1-16 0,-6-1-12 16,-5 1-11-16,-1-3 11 0,-12 2-25 15,2-2-13-15,-11 2-5 0,-5-1 27 16,-5 3 16-16,-11 3 35 0,-3 0-5 15,-8-2-30-15,-8 1-53 0,-2-1-33 16,-3-7-27-16,-3-2-47 0,3-6-87 16,0-1-88-16,5-8-215 0,14-1-471 15</inkml:trace>
  <inkml:trace contextRef="#ctx0" brushRef="#br0" timeOffset="26299.49">30102 3496 2629 0,'0'0'511'0,"0"0"-320"0,0 0 32 0,0 0-34 16,0 0-15-16,67-41-77 0,-41 25-15 15,7 2-26-15,1-1-31 0,-4 2-23 16,2 4 1-16,-8 2-3 0,-5 5-21 16,-1 2 21-16,-7 0-3 0,-3 8-25 15,-3 7 28-15,-2 7 4 0,-3 5 77 16,-11 10-41-16,-2 5-9 16,-11 13-9-16,0-3-4 0,-3 4-18 15,-2-2-3-15,7-10-12 0,1 2 15 16,8-7 0-16,4-10 1 0,4-6-1 15,5-7 19-15,3-3 12 0,5-5 18 16,5-3 16-16,6-1 13 0,5-4-11 16,5-6-8-16,1-5-22 0,7-8-34 15,-2-7-3-15,5-2-151 0,-2-3-121 16,-3-7-221-16,-9 10-495 0,9-17-681 0</inkml:trace>
  <inkml:trace contextRef="#ctx0" brushRef="#br0" timeOffset="26516.35">30717 3285 3228 0,'0'0'470'16,"0"0"-319"-16,0 0 9 0,0 0 135 16,0 0-84-16,0 0-100 0,0 0-50 15,0 0 19-15,0 96-21 0,3-35-23 16,-3 13-11-16,0 4-25 0,-3-13 0 15,1-18-15-15,2-14-59 0,0-5-111 16,2 4-25-16,4 2-212 0,2 2-245 16,0-12-618-16,13-9-744 0</inkml:trace>
  <inkml:trace contextRef="#ctx0" brushRef="#br0" timeOffset="26816.4">31172 3421 2384 0,'0'0'721'0,"0"0"-355"15,0 0-72-15,0 0 50 16,0 0-40-16,0 0-118 0,0 0-81 16,0 0-38-16,0 0-24 0,-27 77 3 15,25-47-21-15,2 6 2 0,0-4-27 16,5-2-19-16,6-2-9 0,5-6 1 16,5-5-4-16,6-4 7 0,2-7 21 15,3-6 3-15,3-13 31 0,0-7 9 16,-3-9-18-16,-5-4-22 0,-3-7-22 15,-8-2 19-15,-8-1 1 0,-8-5 0 16,-16 1-13-16,-11 1-10 0,-8 5 7 16,-15 6 15-16,-12 8-1 0,1 12-14 15,4 7-16-15,9 8 10 0,5 13-53 16,1 1-56-16,-4 7-137 0,11 1-144 16,14-2-141-16,10-3-497 0,22-2-1043 15</inkml:trace>
  <inkml:trace contextRef="#ctx0" brushRef="#br0" timeOffset="27100.28">32106 3090 3454 0,'0'0'732'0,"0"0"-450"0,0 0-158 16,0 0 76-16,0 0-93 0,-83 45-107 15,48-24 0-15,-2 8-21 0,2 8-1 16,6 3 20-16,4 0-35 0,9 1 16 15,11-4-4-15,5-3-12 0,11-4 4 16,10-8 9-16,11-1 24 0,6-10 28 16,5-9-1-16,5-2 1 0,0-11 18 15,-3-6-21-15,-2-10-1 16,-11-1-12-16,-5-3-12 0,-16-8 0 16,-11-3-43-16,-6-1 16 0,-20-4-22 15,-20-1 0-15,-21 2-32 0,-16 9-33 16,-8 9-3-16,3 14-163 0,13 6-70 15,22 6-391-15,7-3-1145 0</inkml:trace>
  <inkml:trace contextRef="#ctx0" brushRef="#br0" timeOffset="27432.85">32250 2566 2712 0,'0'0'806'0,"0"0"-575"0,0 0-105 16,0 0 43-16,0 0 47 0,0 0-76 16,0 0-59-16,0 0-23 0,0 0-11 15,73-40-20-15,-52 48 7 0,6 7 22 16,8 12-16-16,13 20-16 0,13 20-8 15,17 25-4-15,5 14 3 0,-5 6-15 16,-6-5 0-16,-19-2-1 0,-13 6 1 16,-15 5-18-16,-20 10 17 0,-10-2-27 15,-28 3-36-15,-17-6-54 0,-17-14-18 16,-14-6-22-16,-18-16-121 0,22-23-222 16,-6-14-931-16</inkml:trace>
  <inkml:trace contextRef="#ctx0" brushRef="#br0" timeOffset="40299.37">7137 1377 24 0,'0'0'306'0,"0"0"14"16,0 0-46-16,0 0-20 0,0 0-27 15,0 0-41-15,0 0-1 0,0 0-71 16,0 0-20-16,-77-40 65 0,55 40 38 16,-4 0-41-16,1 2-8 0,4 5-32 15,2-2-13-15,3 0 3 0,3-1-10 16,5-2-26-16,3 2-22 0,2-2-33 15,3-1-15-15,-3 6-22 0,3 1-32 16,0 8 9-16,0 13 34 0,0 15 11 16,3 21 3-16,0 25 11 0,2 10-14 15,3 0-2-15,0 0-1 0,3-11-52 16,-1-2-28-16,6-7 0 16,-2-7 21-16,-1-15 17 0,-2-14 29 15,0-10-10-15,-1-10 7 0,1 2 16 16,2-5-20-16,1 0-9 0,-4-14 3 15,4-7 10-15,-6-7 19 0,0-16 132 16,0-17-39-16,0-24-44 0,0-18-21 16,0-10 8-16,0-3-7 0,-3 7-7 15,6 6-9-15,-3 2 3 0,3 2-13 16,-1 18-1-16,-1 13 0 0,-4 10 1 16,3 12 29-16,0-3 3 0,0 1 10 15,3 4 25-15,-3 8-22 0,-3 5-45 16,0 6-3-16,3 4-28 0,3 9 28 15,2 7 65-15,6 12-7 16,0 8-20-16,5 10-6 0,3 10-10 16,5 12-22-16,-3-2-56 0,-2-9-37 15,0-10-18-15,0-7 15 0,2 1 44 16,3 3 30-16,-2-5 9 0,-4-7 10 16,-2-5-9-16,-2-6 11 0,-3-6-11 15,-9-8 12-15,-2-3 13 0,-2-4 16 16,-4-5 35-16,1-11 35 0,0-10 0 15,-1-17-98-15,1-24-1 0,0-21-1 16,2-9-15-16,0-1 16 0,1 13 0 16,-1 17-18-16,-2 13-49 0,2 15-29 15,-5 12-48-15,3 7-72 0,-3 6-262 16,0-7-507-16</inkml:trace>
  <inkml:trace contextRef="#ctx0" brushRef="#br0" timeOffset="40699.65">7846 1898 2549 0,'0'0'117'0,"0"0"-76"0,0 0-12 15,19 54 78-15,-14-40-17 0,4-4-52 16,1-2-37-16,6-1-1 0,3-4 0 15,8-2 36-15,2-1 54 0,9-7 9 16,2-8-32-16,3-2-6 0,-1-7-17 16,4-5-21-16,-1-3 12 0,-4-4 3 15,-4-7-3-15,0-5-3 0,-10 0-1 16,0 0-2-16,-6-4-11 0,-7 4-18 16,-6 3-16-16,-6 1-16 0,-4 7 7 15,-9 5 25-15,-5 8 15 16,-8 10 0-16,-5 10-15 0,-4 8-15 15,-9 25 2-15,-7 27 13 0,-1 33 47 16,4 14-9-16,14 0 10 0,19-11-16 16,13-32-30-16,5-12-2 0,8-17-17 15,6-6-9-15,8 1 23 0,10 1 3 16,17 1 29-16,18-11-26 0,22-15-3 16,5-12-12-16,0-17 11 0,-6-7-99 15,-4-7-138-15,-22 13-300 0,0-3-804 0</inkml:trace>
  <inkml:trace contextRef="#ctx0" brushRef="#br0" timeOffset="42549.11">15802 6062 978 0,'0'0'221'0,"0"0"-169"0,0 0-9 16,0 0 67-16,0 0 21 0,0 0-8 15,0 0-35-15,0 0-30 0,0 0-25 16,-11-43 16-16,11 39 12 15,0 0 30-15,0 0 39 0,0-1 41 16,0 1 23-16,0-1-13 0,0-2-17 16,0 1-16-16,-3-2-14 0,-2 2-25 15,0-3-36-15,-1 3-6 0,-4-4-16 16,-1 3-1-16,0-1-2 0,-7 2-26 16,-1 0 3-16,-5 6-22 0,-3 3 12 15,0 10 17-15,-5 6-16 0,-3 10-4 16,-2 15 4-16,-1 20-16 0,4 21-2 15,-1 14 0-15,11 5-17 0,8 0 3 16,10-11-28-16,6 1-89 0,3-9-1 16,8-15 4-16,2-19-14 0,3-16 28 15,8-9-15-15,6 0-8 0,7-3-35 16,11-6-59-16,-10-10-127 0,26-13-771 16</inkml:trace>
  <inkml:trace contextRef="#ctx0" brushRef="#br0" timeOffset="43015.9">16399 6263 291 0,'0'0'1895'0,"0"0"-1642"0,0 0-37 0,21-74-10 16,-18 53-1-16,-3 4-42 0,-6 2-16 15,-10 5-52-15,-3 5-12 0,-5 5-58 16,-10 8 4-16,-1 12-1 0,-5 7 0 15,-6 10-2-15,6 6-7 0,5 2-19 16,9-1-2-16,9-3-1 0,7-5-23 16,10-4 10-16,10-6 7 0,9-4 9 15,8-3 32-15,5-3 12 0,8-1-3 16,3-2-22-16,0 0-17 0,-3 0-2 16,-3-4-3-16,-4 4 0 0,-9-3-63 15,-8 3-38-15,-11 1-42 0,-5 1-16 16,-16 4 120-16,-11 3-6 0,-16 5-92 15,-18 4-43-15,-14-2 45 0,5-4 77 16,14-10 41-16,16-9-48 0,16-6-93 16,0-4-179-16,2 0-274 0,1-17-549 15</inkml:trace>
  <inkml:trace contextRef="#ctx0" brushRef="#br0" timeOffset="43966.41">16556 6417 2089 0,'0'0'340'0,"0"0"-159"0,0 0 31 16,0 0-35-16,-37 64-49 0,32-38-55 16,-1 6-37-16,1 6-11 0,-3 15-24 15,5 17-1-15,-13 18-13 0,3 7-134 16,-3-5-103-16,0-8-66 0,2-20-94 15,9-15-45-15,-6-15 123 0,9-9 306 16,-1-4 26-16,0 2 251 0,1-5-7 16,-1-11-46-16,3-5-10 15,-6-3 74-15,4-13-43 0,-1-13-19 16,-5-18-43-16,8-29-23 0,8-28 7 16,0-10-23-16,11-2-42 0,2 13-48 15,6 16-12-15,8 9 6 0,-3 20-3 16,0 16 26-16,-5 12 113 0,-3 7-118 15,3 2-40-15,5 1-3 0,-3 4-28 16,-2 8 12-16,-11 3 3 0,0 5-12 16,-3 7 6-16,-13 6 6 0,3 5 7 15,-6 8 9-15,-10 6 22 0,-6 5 3 16,-7 3-24-16,-4-1-1 16,-2 2 0-16,3-8 0 0,7-6 1 15,9-7 0-15,7-8-1 0,1-4 28 16,5-3 35-16,11-3 44 0,0 4-32 15,7-4-20-15,6-1 4 0,6-1 13 16,2-3 9-16,3-9-28 0,2-4-25 16,6-6-19-16,-3-7-9 0,3-1-16 15,0-7 4-15,-6-2 11 0,-2-3-2 16,-6 0-22-16,-2 1 23 0,-11 4-28 16,-8 4 30-16,-5 8 0 0,-3 6 21 15,-5 7-20-15,-6 4-2 0,-8 8-9 16,-2 5-40-16,-9 12 10 0,1 10-4 15,-9 16 1-15,-2 21 11 0,3 12 0 16,10-9 7-16,11-10 9 0,11-19 13 16,5-12-12-16,8 0-20 0,5 1 10 15,8-6-35-15,6-7 16 16,11-9 35-16,-1-5 9 0,9-8 31 0,4-11 10 16,1-5-38-16,-3-6 0 15,1-1-1-15,-4-3-2 0,-2 3 0 16,-8 3 0-16,-6 3 2 0,-7 6 0 15,-6 3 10-15,-6 6 23 0,-7 1 24 16,-3 4-1-16,-8 3-58 0,-3-3-51 16,-10 4 32-16,-3 1 17 0,-11 6-39 15,0 5 6-15,0 4 1 0,1 6 12 16,7-2 3-16,3 1 0 0,5-3 6 16,8-7 1-16,6-1 9 0,5-8 3 15,5-1 15-15,9 0 23 0,7-6 19 16,9-2-16-16,-1-4-23 0,6 0-18 15,0-5-15-15,-3 6-1 0,-6 3-6 16,-4 4 0-16,-6 4-19 0,-3 0-56 16,-5 8 24-16,0 5 38 0,0 0 13 15,-5 4 9-15,2 0 10 16,1-1-16-16,-1-6-3 0,3-2-10 0,-3-6-44 16,9-2-38-16,-3-12-103 15,5-8-133-15,5-8 24 0,-2-4-147 16,-3 4-236-16,3-14-352 0</inkml:trace>
  <inkml:trace contextRef="#ctx0" brushRef="#br0" timeOffset="44215.69">17613 6267 89 0,'0'0'346'0,"0"0"325"0,0 0-173 16,0 0-86-16,0 0 19 0,0 0-79 15,0 0-92-15,0 0-21 0,0 0-67 16,0 0-58-16,8-17-19 0,3 28 3 16,0 5-7-16,5 4-43 0,3 5-8 15,-6 1-24-15,-2 6-15 0,5-2 2 16,-11 4 0-16,0-1-3 0,-5 3-6 15,0-4-60-15,-5 2-6 16,0-3-16-16,-1-5 12 0,-2-7 50 16,6-6 26-16,2-9 0 0,0-4 45 15,5-8 62-15,6-13 38 0,13-22-45 16,8-23-49-16,16-21-51 0,-2-6-22 16,-6 17-89-16,-5 22-21 0,-11 23-35 15,0 8 82-15,2 1-188 0,-4 3-365 16,5 3-737-16</inkml:trace>
  <inkml:trace contextRef="#ctx0" brushRef="#br0" timeOffset="44465.59">18058 5656 2929 0,'0'0'349'0,"0"0"-206"0,0 0 89 15,0 0 105-15,0 0-118 16,0 0-94-16,0 0-88 0,0 0-21 16,0 0 21-16,56 56 9 0,-16 11-2 15,13 18-7-15,-4 12-22 0,1 5 0 16,-9 3 1-16,-17-4-16 0,-11 6 0 16,-10 3-25-16,-11 4-95 0,-14 0-70 15,-18-3-60-15,-11-5-119 0,8-29-300 16,-2-10-591-16</inkml:trace>
  <inkml:trace contextRef="#ctx0" brushRef="#br0" timeOffset="68982.87">29149 4850 1934 0,'0'0'379'0,"0"0"-265"16,0 0 96-16,0 0 73 0,0 0-56 16,0 0-16-16,0 0-17 0,0 0-55 15,0 0 6-15,14-10 18 16,47-11-34-16,33-11 18 0,23-3-42 0,17-7-33 15,8 6-20-15,3-1-12 16,10 0-9-16,8 2-31 0,8 1 0 16,1 0-1-16,-1 0-13 0,0 1 11 15,-10 1-16-15,-14 4 4 0,-21-1-69 16,-25 2 1-16,-31 6 11 0,-22 6 22 16,-24 8 26-16,-11 2 24 0,-5 3 0 15,-2-1-15-15,-6 2-51 0,-6-1-32 16,-10 2-140-16,-10 0-164 0,-15 7-216 15,4 5-207-15,-30 9-800 0</inkml:trace>
  <inkml:trace contextRef="#ctx0" brushRef="#br0" timeOffset="69233.13">29197 5067 2674 0,'0'0'625'0,"0"0"-383"0,0 0 61 16,0 0-17-16,0 0-86 0,0 0-58 16,0 0-46-16,81-22 12 0,42-13 21 15,43-11-19-15,13-5-70 0,16 2-14 16,-5 1-26-16,6 5-13 0,4 3-20 16,4 3-10-16,-1 7-25 0,-2 6-39 15,-14 4 12-15,-8 8-10 0,-21 2-56 16,-19 4-168-16,-18-1-121 0,-33 1-44 15,-32 0-59-15,-21-1-534 0</inkml:trace>
  <inkml:trace contextRef="#ctx0" brushRef="#br0" timeOffset="70233.17">13000 8605 2358 0,'0'0'213'0,"0"0"-36"0,0 0 103 0,75 23 58 16,-40-19-100-16,8-1-67 0,13-3-51 15,-8 0-39-15,6-4-43 0,2 0-24 16,-8-2-14-16,3 0-50 0,0 1-94 15,-9 1-156-15,-7 3-310 0,0-5-855 0</inkml:trace>
  <inkml:trace contextRef="#ctx0" brushRef="#br0" timeOffset="71466.12">15224 7922 454 0,'0'0'1107'0,"0"0"-870"0,0 0 13 0,0 0 19 15,0 0-40-15,0 0-29 0,0 0-10 16,0 0-40-16,0 0-25 0,0 0-13 16,-8 2-1-16,8 1-19 0,-3 2-38 15,0 6-13-15,-2 4 10 0,-3 10 6 16,-5 10-23-16,-6 18 1 0,-8 24-19 15,-5 25-14-15,-3 12 10 0,-2 0-8 16,10-3-4-16,3-16 1 0,8-2-1 16,5-5-29-16,6-9 4 0,5-15-22 15,3-20 12-15,5-12 13 0,5-8 6 16,6 0 0-16,2 0-3 0,11-2 19 16,3-12 2-16,2-8-2 0,4-7-47 15,1-16-96-15,-1-8-153 0,-1-11-234 16,-11 12-274-16,6-31-867 0</inkml:trace>
  <inkml:trace contextRef="#ctx0" brushRef="#br0" timeOffset="71665.73">14766 8817 2737 0,'0'0'354'0,"0"0"-179"16,0 0-41-16,0 0 0 0,0 0 8 15,0 0-32-15,0 0-31 0,91-4-22 16,-27-26-26-16,14-11-25 0,5-4-6 16,-8 1-84-16,-14 9-131 0,-18 10-51 15,-8 8-117-15,-3 2-145 0,-8 4-254 16,19-5-734-16</inkml:trace>
  <inkml:trace contextRef="#ctx0" brushRef="#br0" timeOffset="72732.45">15815 8904 2569 0,'0'0'396'16,"0"0"-233"-16,0 0 3 0,0 0 25 15,-59-56-83-15,49 48-42 0,-1 2-31 16,3 5-16-16,-8 1-19 0,5 8-2 16,-5 8-55-16,-3 7 3 0,1 5 13 15,-4 8 6-15,-2 2-3 0,5 1-38 16,-2 0-20-16,8-4-41 0,2 0 51 15,11-14 41-15,0-6 13 0,5-4 32 16,9-10 2-16,7-1 49 0,-5-12 23 16,6-2 38-16,4-5-4 0,1 0-51 15,-3-2-19-15,0 0-12 0,-2 5-26 16,-4 5-2-16,-2 7-21 0,-2 4 4 16,-4 7-9-16,1 5 27 0,-5 9 1 15,-1 4 0-15,0-1-20 0,1-2-31 16,-1 1 0-16,3-10-4 0,3-6-2 15,2-7 15-15,8-12 42 0,4-13-19 16,12-19-74-16,11-22 7 0,3-17 15 16,-3-7 31-16,-5 5 40 0,-14 4 26 15,-7 8 22-15,-1-2 23 0,-5 0 19 16,0 1-4-16,-2 13 0 16,-6 14 7-16,0 15-1 0,-3 10-16 0,0 3 13 15,-5 1 0-15,0 5 5 16,0 10 23-16,-2 3-29 0,-6 6-35 15,-3 15-50-15,-2 17 0 0,-9 29 13 16,-4 26-16-16,1 14 0 0,7-2-3 16,2-9-19-16,8-13 9 0,2-6-21 15,6-14-29-15,0-16 22 0,0-16 0 16,0-3 23-16,0 0 14 0,0-1 1 16,0-1-9-16,0-10 12 0,0-9 1 15,0-6 14-15,0-4-11 0,0-7-4 16,0-11-27-16,3-6 27 0,2-5 16 15,6-2 28-15,0-3-16 0,5 2-18 16,8 2-10-16,0 8-2 0,5 1 0 16,-2 8 1-16,0 6-13 0,-3 5 14 15,-5 5 0-15,-1 0-12 0,-7 2-6 16,-3 4 2-16,-8-2 3 0,0 2 13 16,-8 4-12-16,-11-1-36 15,-2 1-34-15,-11 0-19 0,0-2-4 16,-3-1 74-16,-2-3 31 0,4 0 44 15,4-3 4-15,5-1 6 0,8 0 12 16,8 3-6-16,2-2-28 0,6 7-29 16,11 5 60-16,5 4 22 0,8 4-22 15,3 6-20-15,5 2-24 0,6 0-17 16,-4-2-2-16,4-4 0 16,-6-3-3-16,8-2-16 0,-13-5 7 15,5-8 12-15,-3-4 0 0,1-3 12 16,2-15-12-16,-5-9-2 0,2-8-60 15,-2-8-14-15,-3-5-15 0,-3-2-4 16,-5-4 35-16,-5 4 16 0,-5 7 12 16,-6 11 32-16,-6 10 24 0,-5 13 5 15,-5 8 28-15,3 10-57 0,-8 14 12 16,-1 15-12-16,6 4 51 0,5 6-4 16,1 3-9-16,10-7-36 0,5 0-2 15,14-5-2-15,5-10-20 0,13-5 6 16,14-12 14-16,19-13-48 0,26-21-182 15,19-18-307-15,-24-2 281 0,-5-6-311 0</inkml:trace>
  <inkml:trace contextRef="#ctx0" brushRef="#br0" timeOffset="73333.25">19024 8886 1912 0,'0'0'734'0,"0"0"-428"0,0 0 7 15,0 0-42-15,0 0-85 0,0 0-41 16,0 0-57-16,-67-17-50 0,53 17-38 15,-2 3-12-15,0 8-3 16,-3 3-14-16,-5 6 4 0,-2 7-3 16,2 7 15-16,-6 1-5 0,6 4 2 15,-3 0 15-15,3 0-21 0,8-8 6 16,5-1-9-16,6-9 0 0,5-6-13 16,3-6 19-16,15-4 19 0,-1-5 36 15,12-12 11-15,6-5 6 0,5-8 4 16,5-6-4-16,-4-3-2 0,1-1-8 15,-2 6-7-15,-10 2-2 16,-3 12 1-16,-11 7 8 0,-3 8-5 16,-2 3-1-16,-6 13-3 0,-5 5-6 15,6 3-6-15,-6 5-20 0,0 0-2 16,0-3-3-16,2-3-50 0,4-5-56 16,10-8-45-16,0-10-88 0,13-7-214 15,-5-3-211-15,32-29-627 0</inkml:trace>
  <inkml:trace contextRef="#ctx0" brushRef="#br0" timeOffset="73683.17">19668 8725 666 0,'0'0'1537'0,"0"0"-1207"15,0 0 18-15,0 0 14 0,-64 71-76 16,43-36-55-16,-3 6-58 0,2 5-43 16,6 4-46-16,3-2-22 0,8-2-21 15,-1 0-25-15,6-9-15 0,11 0-1 16,2-8-1-16,14-6-28 0,2-8 1 15,4-10-56-15,9-5-51 16,4-13-16-16,5-9-54 0,2-10-8 0,-2-6 9 16,8-16 45-16,-3-14 5 15,-5-22 19-15,-8-9 48 0,-11 2 32 16,-8 5 31-16,-11 12 24 0,3 6 84 16,-10 17 35-16,-1 12 42 0,-5 19 40 15,0 12-66-15,0 4-8 0,0 3 51 16,0 6-5-16,0 3-63 0,-5 17-69 15,-1 20-3-15,-4 25 18 0,-4 27-14 16,-7 9-20-16,8-2-20 0,-9-10 14 16,9-14-16-16,2-3 0 0,0-13-19 15,3-13-76-15,3-13-100 0,5-5-64 16,0 0-101-16,-5-4-192 0,5-8-416 16,0-11-533-16</inkml:trace>
  <inkml:trace contextRef="#ctx0" brushRef="#br0" timeOffset="73932.41">19904 8883 2727 0,'0'0'417'16,"0"0"-296"-16,0 0 121 0,0 0-74 15,86-19-32-15,-33 9-45 0,-7-1-25 16,4 1-51-16,4-4-15 0,-14 3-2 16,6-3-1-16,-12 3-19 0,-10 5-3 15,-2 0 6-15,-11 6 4 0,-3 6 2 16,-8 7 13-16,0 10 47 0,0 7 16 15,-14 10 7-15,3 5-5 0,-5 8 1 16,3-3-32-16,-3 0-18 16,-3-1-7-16,9-9-9 0,4-10-16 0,1-8-30 15,5-10-102-15,5-11-65 16,6-7-154-16,0-15-263 0,2 0-472 16,6-33-593-16</inkml:trace>
  <inkml:trace contextRef="#ctx0" brushRef="#br0" timeOffset="74815.92">20434 8664 1358 0,'0'0'280'0,"0"0"-131"15,0 0 52-15,0 0-68 0,0 0-87 16,35 56-43-16,-30-46-3 0,6 0-35 16,-3-2-68-16,-8 0-17 0,5 3 90 15,-5-1 30-15,-5 4 85 0,-3 7 106 16,0 0 68-16,0 6 38 0,-3 3-21 15,6 3-36-15,-6 4-55 0,8-1-55 16,3-1-57-16,0-6-46 0,3-2-27 16,13-5 0-16,0-8 0 0,3-2 16 15,2-6 10-15,-2-6-4 16,2-4 16-16,3-10-1 0,-8-3-2 16,-2-10-16-16,-4-4-18 0,-4-9-1 15,-6-3-14-15,0-1 14 0,-11 2 1 16,6 4 25-16,-11 11 2 0,2 11 13 15,4 14 34-15,-4 2-47 0,-2 16-28 16,5 6 0-16,-2 9-18 0,2 6-4 16,6 3 10-16,5 0-7 0,0-5-9 15,11-2-13-15,7-11-31 0,4-6 9 16,7-9 31-16,11-7 16 0,1-16 13 16,7-10 1-16,13-11 0 0,-10-1-1 15,8-4 3-15,-8 0 63 0,-6 8-62 16,-10 0-1-16,-5 9 28 0,-6 11-9 15,-14 7 76-15,-4 7-23 16,-1 3-25-16,-5 12 10 0,0 7-1 0,0 10 4 16,-5 5-7-16,-1 2-19 15,1 6-19-15,-8-3 1 0,2 2-4 16,0-3 1-16,6-4 8 0,-9-8-3 16,9-4-18-16,5-9 0 0,0-7-12 15,0-6 11-15,0-3-2 0,5 0 3 16,3-11 58-16,14-4 66 0,7-8-53 15,6-7-43-15,11-8 16 0,-1 2-44 16,9 1 0-16,-4 8 0 0,-9 6 2 16,4 6 14-16,-10 7 11 0,-6 5 16 15,-5 3-18-15,3 1-13 0,-8 6 0 16,-3 1-11-16,-5 2-1 0,2 2-3 16,-2-3-9-16,-1 4 0 15,-2-3-4-15,3-3 4 0,5-2 0 16,3-5 9-16,2 0 3 0,14-9 1 15,11-13 2-15,18-13-3 0,-5-2-2 16,-3-1 1-16,-11 0 1 0,-10 4 1 16,0-7-1-16,-6-2-6 0,-7 4-14 15,-3 12 20-15,-14 7 25 0,-5 8-7 16,0 8-18-16,-11 4 0 0,-2 4-49 16,-3 13 18-16,0 6 0 0,-3 9-2 15,3 10 30-15,3 1 1 0,2 4-10 16,11 2 9-16,0-2-19 0,16-4 19 15,8 0 3-15,0-6 2 0,3-2 1 16,2-4-3-16,1 0 0 0,-6-2-2 16,-8-3-14-16,-11-1-3 0,-5 1-39 15,-11-4-10-15,-29 5 24 0,-24 1-33 16,-27-5-51-16,-19-2-177 16,19-9-268-16,8-10-777 0</inkml:trace>
  <inkml:trace contextRef="#ctx0" brushRef="#br0" timeOffset="75682.56">12545 11069 1034 0,'0'0'1425'0,"0"0"-1099"0,0 0 1 16,0 0-21-16,0 0-43 0,0 0-70 15,0 0-7-15,0 0-33 0,0 0-51 16,0 0 1-16,11 14 11 0,10-10 13 15,9-3-51-15,7 4-20 0,6 2-19 16,13 0-19-16,17 0-17 0,12 3 1 16,6 0-2-16,-5 0 0 0,-6-1-15 15,-13 1-10-15,-14-5-52 0,-7 0-67 16,-11-1-45-16,-6-4-94 0,6 0-288 16,-8 0-215-16,8-10-921 0</inkml:trace>
  <inkml:trace contextRef="#ctx0" brushRef="#br0" timeOffset="77299.78">15866 10788 1799 0,'0'0'334'0,"0"0"-165"16,0 0 18-16,0 0 32 0,0 0-45 15,-59-42-61-15,46 35-62 0,-3 1 0 16,0 0-13-16,0 1 1 0,-3-1 2 16,0 2-15-16,-5-3-1 0,3 6 14 15,-6 1 9-15,3 0 41 0,-6 7-29 16,4 5-28-16,-1 7-30 0,0 6 1 16,3 9 10-16,-3 15-13 15,-2 16 0-15,2 8-1 0,6-2-15 16,10-12 0-16,3-20 3 0,8-11-9 15,0 0-7-15,5 0 10 0,6 1-9 16,8-10-4-16,7-10 16 0,9-9 16 16,5-11 48-16,17-17 6 0,12-26 16 15,14-20-39-15,0-15-12 0,-8-1-17 16,-13 1 11-16,-14 6 9 0,-8-1 3 16,-5 1 7-16,-6-2 12 0,-5 0 22 15,-2 0 51-15,-6 6-1 0,-3 4-40 16,-2 16-10-16,-6 12 8 0,-2 18-18 15,-1 4-9-15,1 4 9 0,-3 2-4 16,0 3 1-16,0 6 12 0,0 7-6 16,0 3-7-16,-3 6-52 0,1 10-9 15,-4 20-19-15,-4 27 25 0,-6 28 0 16,-3 17 2-16,-3 5 0 0,1-4-14 16,2-12 0-16,3 0-16 15,11-3-46-15,-3-7 21 0,5-7-3 16,3-20 22-16,11-14-3 0,-6-13 12 15,6-9 3-15,5-1 9 0,5 4 4 16,6-8-10-16,8-9 12 0,-6-7 9 16,6-11 2-16,5-10 0 0,-2-16 27 15,10-12-3-15,6-21-7 0,-4-11-5 16,1 6-1-16,-21 15 1 0,-12 20-12 16,-4 17 2-16,-1 2 15 15,-2 4-15-15,-3 4 56 0,-3 6 31 16,-2 4-6-16,0 17-35 0,-3 4 3 15,0 12-8-15,0 5-26 0,-6 6 4 16,1-2-22-16,-3 1-15 0,-3-7 14 16,6-7-30-16,-1-5-55 0,6-8-22 15,0-11-47-15,3-5-28 0,5-6-258 16,0-7-256-16,8-28-729 0</inkml:trace>
  <inkml:trace contextRef="#ctx0" brushRef="#br0" timeOffset="77432.81">16623 10406 2967 0,'0'0'348'0,"0"0"-154"16,0 0-29-16,0 0 62 0,0 0-108 15,0 0-65-15,0 0-54 0,0 0-20 16,-51 62-90-16,51-54-171 0,0-1-391 16,11-1-876-16</inkml:trace>
  <inkml:trace contextRef="#ctx0" brushRef="#br0" timeOffset="77999.19">16551 11381 2321 0,'0'0'252'16,"0"0"-129"-16,0 0 79 0,0 0 13 15,30-59-30-15,-14 35-6 0,10-4-31 16,1-6-50-16,11-4-31 0,-4-7 14 16,17-15 1-16,8-5-13 0,11-17-27 15,-9 10-39-15,-10 15 19 0,-16 19-21 16,-14 12-1-16,3-3-1 0,-2 3 1 16,-1 2 1-16,-10 7 18 0,-11 5 6 15,0 6-25-15,-6 4-10 0,-10 2-55 16,-2 8-21-16,-12 10 17 0,1 8 9 15,-3 9 35-15,2 8-10 0,1 2 13 16,10-2 0-16,11-2 20 16,8-8-20-16,5 1 10 0,14-9 9 0,5 0 3 15,6-4 19-15,2-5 0 16,3 0 19-16,-3-3-16 0,-8-4-20 16,0 3-2-16,-8-6 0 0,-11-1-2 15,-5 0 0-15,-10 1-11 0,-15 1-135 16,-20 4-26-16,-19 2-107 0,5-3 22 15,0 2 11-15,11-4-26 0,18-3-164 16,1-2-290-16,2-3-506 0</inkml:trace>
  <inkml:trace contextRef="#ctx0" brushRef="#br0" timeOffset="78382.42">17718 10780 2937 0,'0'0'511'0,"0"0"-179"0,0 0-90 0,-62 21 18 0,43-7-158 15,-10 6-83-15,8 5-19 0,-3 5-31 16,5 3-6-16,3 4 9 0,5 1 6 16,6-2-3-16,5-4-3 0,10-5-12 15,4-1 5-15,13-9 4 0,2-8 30 16,11-8 1-16,6-4 35 0,10-16-4 15,-3-7-6-15,1-7-13 0,-3-1-12 16,-6 1-17-16,-5 1-1 0,-10 4 2 16,-9 10-3-16,-5 6 19 0,-8 7-1 15,-2 5 2-15,-6 7 11 0,5 12 35 16,-5 7 9-16,0 6 15 0,0 3-27 16,0 4-23-16,0-4-19 0,3-3-2 15,5-7 0-15,2-5-21 0,9-7 5 16,-6-8-6-16,9-5 21 0,7-13-33 15,-2-12-221-15,8-8 88 0,-3-7-187 16,0-3-606-16,-8 6-180 16</inkml:trace>
  <inkml:trace contextRef="#ctx0" brushRef="#br0" timeOffset="78566.5">18098 10520 1790 0,'0'0'1602'0,"0"0"-1421"16,0 0-33-16,0 0 154 0,0 0-163 15,0 0-83-15,0 0-22 0,0 0-34 16,0 0-208-16,0 0-280 0,53 19-656 16,-37-46-1107-16</inkml:trace>
  <inkml:trace contextRef="#ctx0" brushRef="#br0" timeOffset="79083.45">18719 10835 2096 0,'0'0'366'0,"0"0"-59"16,0 0 55-16,0 0-75 0,-57-31-68 16,49 31-33-16,3 0-48 0,0 5-122 15,2 16 3-15,0 19-19 16,-2 28 53-16,0 31-27 0,-6 17-24 0,-3 2-1 16,-2-8 0-16,-8-14-1 15,-5-6 0-15,-1 0-98 0,-2-7-74 16,3-7-40-16,2-16-58 0,8-17 37 15,9-17 146-15,-1-9 87 0,3-3 39 16,3-4 57-16,-6-8 73 0,6-13 31 16,2-26-6-16,0-34-84 0,3-38-28 15,8-21-29-15,6-6 13 0,7 1 22 16,3 11 81-16,11 0-45 0,8 7-13 16,10 10-49-16,6 18 6 0,5 18-37 15,1 20-16-15,1 14 1 0,-12 18-4 16,-9 10 6-16,-15 9 4 0,-6 0 9 15,3 8-13-15,-3 4-16 0,-3 6 1 16,-13 8 0-16,-8 3 14 0,-8 10-17 16,-32 11-90-16,-21 11-8 0,-33 13 12 15,-8-1-7-15,3-9-6 0,24-16 2 16,27-21-18-16,21-14-27 0,9-8 4 16,12-5-92-16,6-10-186 15,11-20-359-15,13-3-282 0,30-33-243 0</inkml:trace>
  <inkml:trace contextRef="#ctx0" brushRef="#br0" timeOffset="79432.53">19417 10059 2165 0,'0'0'552'0,"0"0"-144"0,0 0 19 16,0 0-49-16,0 0-18 0,0 0-170 0,-64-20-104 15,40 56-68-15,-3 28-16 0,-3 32 75 16,1 18-52-16,2 5-25 0,9-9 0 15,4-12-3-15,3-2-21 16,6-4-17-16,0-4 11 0,5-21-60 16,0-17-12-16,5-19 27 0,3-9 41 15,8-1 34-15,6-7-1 0,7-8 1 16,0-8 25-16,12-19-25 0,4-23-66 16,3-20-9-16,0 1 0 0,-10 7 24 15,-9 10 49-15,-7 19-1 0,-4 4 3 16,4 4 13-16,-9 14 0 0,-5 7 6 15,-2 14 21-15,-6 13 32 0,0 11 12 16,-3 3-3-16,-5 6-10 0,3 0-40 16,-6-5-9-16,5-5-21 0,6-10-1 15,0-9-16-15,0-12-8 0,6-8-48 16,7-11-139-16,14-25-353 0,-11 0-639 16,19-33-1041-16</inkml:trace>
  <inkml:trace contextRef="#ctx0" brushRef="#br0" timeOffset="79583.19">19858 10345 2395 0,'0'0'1045'0,"0"0"-763"0,0 0-30 15,0 0 30-15,0 0-173 0,-45 64-53 16,40-48-37-16,5 0-19 0,0-1-34 16,10-2-31-16,1 2-197 0,13-2-252 15,-11-4-521-15,20 2-412 0</inkml:trace>
  <inkml:trace contextRef="#ctx0" brushRef="#br0" timeOffset="80049.59">19998 10705 2384 0,'0'0'599'0,"0"0"-136"16,-16 73-14-16,13-46-120 0,-2 7-74 15,-1 0-73-15,1-1-93 0,5-2-56 16,0 1-33-16,0-1-2 0,0-5-10 16,5-2-3-16,1-1-16 0,-6-4-80 15,5 0-49-15,-2-6-2 0,2-4 41 16,0-3 21-16,1-4 27 0,4-2 73 15,1-8 46-15,8-6-20 16,-3-5-23-16,8-8 19 0,-5 2-3 16,7-2 9-16,-7 6-10 0,3 5 1 15,-6 4-19-15,-3 6 0 0,3 6-2 16,-3 1 1-16,3 9-21 0,0 1-8 16,3 6 30-16,-3 0 16 0,8 3-14 15,0-1 0-15,-2-1 13 0,7-5 7 16,6-2 0-16,5-7 37 0,11-5 13 15,24-17 2-15,11-13-6 0,7-11-24 16,-12-2-17-16,-17 2-5 0,-24 5 6 16,-19 8-25-16,-2-2 18 15,-8 0 7-15,-6-3-6 0,0 1-1 16,-10 8-5-16,-11 8-1 0,-8 9 13 16,-5 6 12-16,2 2-10 0,-13 14-30 15,5 12-1-15,-5 10 1 0,5 6-1 16,5 7 1-16,12 2-9 0,7 1 6 15,11-3 3-15,11-2-3 0,13-7 3 16,21-1 64-16,25-5 37 0,24-7 10 16,7-10-57-16,-2-12-11 0,-13-5-43 15,-22-1-27-15,-18-3-111 0,-12 3-95 16,-10 0-134-16,-2 1-398 0,7-2-948 0</inkml:trace>
  <inkml:trace contextRef="#ctx0" brushRef="#br0" timeOffset="80632.86">12620 13364 2429 0,'0'0'618'0,"0"0"-232"0,0 0-25 15,0 0-34-15,0 0-146 0,0 0-101 16,0 0-27-16,0 0-19 0,0 0 28 15,110 17 34-15,-24-17 14 0,10-6-60 16,0-8-35-16,-2-5-15 0,-9-1-160 16,-20 2-336-16,2 1-920 0</inkml:trace>
  <inkml:trace contextRef="#ctx0" brushRef="#br0" timeOffset="85199.77">15510 12803 2576 0,'0'0'412'0,"0"0"-79"16,0 0-38-16,0 0-49 0,0 0-54 15,0 0-26-15,0 0-73 0,0 0-59 16,0 0-33-16,-3-22-1 0,22 22 0 15,3 0 1-15,10 4 12 0,3 5-11 16,2 9-2-16,3 7-2 0,3 18 2 16,0 25-13-16,-6 24 12 0,-10 12-1 15,-14 2-10-15,-13-5-72 16,-10-12-110-16,-12-3-42 0,-5-7-89 16,3-20-109-16,3-14 58 0,2-20 357 15,6-12 19-15,-3-6 270 0,5-7 43 16,-2-12-1-16,7-26 23 0,9-32-100 15,18-32-79-15,9-13-50 0,10-6-50 16,3 9-56-16,2 13-1 0,4 8-30 16,-9 19 29-16,-3 20-35 0,-10 18-28 15,-3 7-44-15,-3 4-45 0,3 3-31 16,1 6-89-16,-9 7-79 0,-3 7-102 16,-5 8-146-16,0 0-202 0,-8 19-535 15</inkml:trace>
  <inkml:trace contextRef="#ctx0" brushRef="#br0" timeOffset="85532.67">16187 13504 1904 0,'0'0'370'0,"0"0"-99"0,0 0-81 16,62-31-32-16,-38 10-71 0,5-1-33 15,-2 0-22-15,2-6-30 0,1 1 1 16,-1-2 14-16,-7 1-5 0,-4-4 14 16,-2-2-4-16,-8 1 7 0,-2-1 6 15,-6 3 3-15,-8 2-9 0,-3 7 25 16,-5 4 7-16,-5 8 37 0,-3 9 61 16,-3 1-77-16,-3 10-51 0,1 13-5 15,2 8-26-15,3 8-16 16,5 8 3-16,6 5-2 0,8-3-4 15,5 0 6-15,8-5-9 0,13-9-7 16,0-4 1-16,12-7 13 0,1-8 15 16,9-7 1-16,-3-6 12 0,6-4-13 15,2-14-57-15,-3-10-207 0,-10 2-181 16,16-26-604-16</inkml:trace>
  <inkml:trace contextRef="#ctx0" brushRef="#br0" timeOffset="86116.61">17217 12915 2524 0,'0'0'511'0,"0"0"-297"0,0 0 41 0,0 0 23 0,-24-57-64 0,16 50-44 16,0 2 4-16,-5 1-78 0,2 4-43 15,0 2-53-15,-2 6-11 0,2 6-36 16,1 10 13-16,-4 7-3 0,6 3 6 16,0 4 28-16,8 2-16 0,0 1-9 15,6-3 6-15,12-2-6 0,-4 0 3 16,7-5 24-16,6-1-2 0,-6-2 3 15,6-2 0-15,-6-2 0 0,-2-4 2 16,-3-2 14-16,-8 0-4 0,-5-1 10 16,-6-1 3-16,-15 0 6 15,-4 1-1-15,-10-3-30 0,-3 4-2 16,-5-5 1-16,0-4-2 0,5-1-13 16,3-4 1-16,5-4-16 0,14 0-25 15,5-9-47-15,8-3-36 0,8-6 4 16,13-6 47-16,11 0 37 0,17-8 20 15,-1 1 8-15,5 3 8 0,1-2 14 16,-11 9 1-16,2-3 1 0,-5 4 0 16,-10 4 1-16,-6 2 20 0,-8 8 63 15,-6 1 7-15,-1 4-17 0,-4 1-9 16,0 8-3-16,-5 7 44 0,3 8-14 16,0 6-43-16,-3 4-31 0,0 5 3 15,0-1-2-15,-3 0-20 0,3-5-25 16,0-2 13-16,0-6-166 0,3-7-86 15,2-11-210-15,0-5-305 0,9-18-857 16</inkml:trace>
  <inkml:trace contextRef="#ctx0" brushRef="#br0" timeOffset="86265.75">17541 12586 3057 0,'0'0'421'0,"0"0"-115"0,0 0 3 0,0 0-172 0,0 0-25 15,0 0-19-15,0 0-31 0,22 54-40 16,-17-33-20-16,3-6-2 0,3 1-223 16,-1-6-500-16,14-9-1630 0</inkml:trace>
  <inkml:trace contextRef="#ctx0" brushRef="#br0" timeOffset="86849.18">17852 12294 2719 0,'0'0'328'0,"0"0"-143"15,0 0-13-15,0 0 13 0,0 0-31 0,0 0 26 16,0 0-89-16,0 0-43 0,26 85 24 16,-28-15 18-16,-6 29 53 0,-11 18-35 15,-3 4-58-15,4-2-29 0,7-14-2 16,0-3-1-16,3-6-18 0,6-10-1 16,2-6-11-16,5-9 10 0,6-14 1 15,-6-16-42-15,6-17-90 16,2-12-194-16,6-5-143 0,-3-1-322 15,16-20-690-15</inkml:trace>
  <inkml:trace contextRef="#ctx0" brushRef="#br0" timeOffset="87032.93">18226 12932 1703 0,'0'0'1510'15,"0"0"-1245"-15,-13 74-60 0,7-42 85 16,-2 5-55-16,0 4-61 0,0-2-50 15,3-3-19-15,-6 2-58 0,6-6-27 16,2 1-20-16,3-5-12 0,0-5 9 16,0-1-16-16,8-2-73 0,-2-6-181 15,-1-6-197-15,0-1-325 0,9-15-856 16</inkml:trace>
  <inkml:trace contextRef="#ctx0" brushRef="#br0" timeOffset="87216.45">18408 12386 3142 0,'0'0'414'0,"0"0"-221"0,0 0 2 0,0 0-44 16,-11 58-32-16,11-38-42 0,-5 3-52 16,5-3-25-16,0-1-18 0,0-1-48 15,5-3-247-15,1-6-356 16,10 5-886-16</inkml:trace>
  <inkml:trace contextRef="#ctx0" brushRef="#br0" timeOffset="87749.77">18438 13311 3265 0,'0'0'401'0,"0"0"-234"15,0 0 122-15,0 0-40 0,58 32-106 16,-31-32-69-16,3-14-28 0,-4-9-35 15,12-7-11-15,-3-4-21 0,2-6-97 16,1-2 25-16,-4-2-6 0,-2-2-4 16,-7 3 19-16,-9 2 35 0,-3 6 49 15,-8 9 22-15,-5 10 38 0,0 8 21 16,-16 8 30-16,3 1-92 0,-11 12-19 16,2 13 0-16,-7 19-15 0,0 18-1 15,2 21-3-15,8 2 7 0,8-15-13 16,11-18 10-16,0-23-23 15,11-4 36-15,5-1 0 0,8-1 2 16,6-6-1-16,4-9 2 0,7-11-1 16,-1-16 19-16,0-10 15 0,0-11-18 15,-5-6-15-15,0-2 11 0,-6-4 31 16,-5 3 7-16,-3 5 0 0,-4 7-19 16,-7 9-4-16,4 15 7 0,-9 7 0 15,0 5-15-15,1 10 27 0,-1 7-27 16,3 5-16-16,-3 7 9 0,1 5 14 15,-1-1-24-15,0 5-1 0,-2-5-1 16,0-1 1-16,2-8 0 0,3-3-1 16,-2-7-2-16,4-7-11 0,-2-3 13 15,8-4 15-15,3-11 3 0,2 0 34 16,1-8 7-16,7-2-4 0,-5 1-24 16,3 4-31-16,3 4 1 0,-6 6 2 15,-8 6-3-15,2 4-21 0,-2 6-6 16,-5 4 2-16,-5 4-18 15,2-4-104-15,-8-5-122 0,5-2-313 16,-5-7-832-16</inkml:trace>
  <inkml:trace contextRef="#ctx0" brushRef="#br0" timeOffset="88249.63">19944 13006 2549 0,'0'0'624'0,"0"0"-214"0,0 0-32 16,0 0-73-16,0 0-138 0,0 0-12 15,0 0-54-15,0 0-55 0,-37 73-43 16,29-29 28-16,-3 19-19 0,0-1-9 16,6-7 15-16,5-6-15 0,0-9 8 15,11 4-11-15,5 3-14 0,8-10 13 16,0-2 1-16,8-12 0 0,8-9 12 16,3-10-11-16,2-6 2 0,6-14 27 15,0-12-30-15,3-9-28 0,2-17 28 16,-5-13 2-16,2-14 20 0,-13 10-4 15,-16 14-18-15,-13 21 28 0,-11 16-26 16,0-1 13-16,-5 5 16 0,-9 3 85 16,-7 10-34-16,-9 7-82 0,-4 17-6 15,-12 24-15-15,-10 23 7 16,2 22 14-16,9 9 1 0,21-7 2 16,19-22-3-16,5-23-1 0,24-15-2 15,10-5-15-15,23 1 18 0,42-8 48 16,26-12-23-16,9-22-25 0,8-28-16 15,-8-15 4-15,-3-18-85 0,-5-7-278 16,-33 16-675-16,-12 0-907 0</inkml:trace>
  <inkml:trace contextRef="#ctx0" brushRef="#br0" timeOffset="90615.93">13372 7660 2323 0,'0'0'429'0,"0"0"-268"0,-59-15-74 0,38 10 309 16,-3-2-174-16,2 2-26 0,4 2 11 15,2-3-50-15,5 2-23 0,0 1 27 16,6 1-19-16,-1 1-43 0,4 0-38 16,-4-1-12-16,-2 1-19 0,-2 0-30 15,-9 1 0-15,-10 0-31 0,-14 1 7 16,-19 11 5-16,-18 7-8 0,-11 6 2 16,-3 4 1-16,6-1-4 15,8-4 10-15,2 0 14 0,6-4 4 16,2-1 4-16,14-3 11 0,8-3-3 15,16-1-9-15,2-2 19 0,1 3-22 16,-1-2 21-16,4 3 4 0,4 0-4 16,6 2-19-16,6 1-2 0,2 6-1 15,2 9-14-15,3 12-4 0,3 20 19 16,0 19 3-16,6 11 15 0,-3 2-15 16,-3 1 0-16,0 0-1 0,-9 10 29 15,1 16-30-15,-5 12 15 0,0 17-16 16,-9 16 0-16,4 8 1 0,-7 2 3 15,1 7 17-15,-2 8-9 0,-1 5-12 16,0 9 2-16,0 6 14 0,1 6-15 16,-1 6 13-16,3 0-13 15,2 0 38-15,4-7-6 0,2-6 74 0,8-11 3 16,2-8-21-16,6-11-56 0,11-17-3 16,10-19-14-16,11-13-4 15,14-21-11-15,13-19 14 0,13-18 2 16,11-19-17-16,16-24-30 0,16-20-22 15,13-24-91-15,17-30-62 0,10-32-114 16,-32 9-639-16,6-25-811 0</inkml:trace>
  <inkml:trace contextRef="#ctx0" brushRef="#br0" timeOffset="91566.44">22564 8226 1877 0,'0'0'412'0,"0"0"-267"0,0 0 123 15,0 0 21-15,56 55 47 0,-13-36-47 16,18-1-93-16,20 0-39 0,7-1-53 16,3-4-20-16,-5-4-12 0,-12-4-22 15,-4 1-7-15,-14-1-18 0,-13-1 0 16,-8-1-10-16,-8 2-14 0,-3-2-1 15,2 2 2-15,-2 1 16 16,-5-1 4-16,-8 2 9 0,-6 0 3 16,1 1 34-16,-6 5 9 0,0 2-58 15,0 7 8-15,0 9-24 0,-6 6 10 16,1 16-12-16,-6 18 1 0,-2 23-2 16,2 14 0-16,0 5-11 0,-2 7 11 15,2-5 16-15,1 12-1 0,-9 10 4 16,3 1-18-16,-3 4 9 0,-2 6-10 15,2 1-1-15,3 10 0 0,0 4-15 16,8 2 13-16,-3 4-15 0,6 4 18 16,5 0 0-16,0 7 0 0,0-5 12 15,0 3-10-15,0-4 17 0,0 1 8 16,-6 1-2-16,1-6-4 0,-8 0 1 16,-3-5-5-16,-8-2-16 0,2-5 11 15,-7-9-10-15,-6-11 9 16,0-9-10-16,-5-11 1 0,0-10-2 0,-6-8 0 15,1-9 12-15,-9-8-11 16,-2-9 21-16,-8-10-1 0,-11-8-18 16,-11-9 25-16,-13-8 36 0,-10-11 61 15,-4-2-70-15,-4-12-31 0,-4-9-24 16,1-5 0-16,-1-10-49 0,1-14-24 16,-3-15-83-16,10-18-80 0,33 10-327 15,5-12-819-15</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2:37:11.772"/>
    </inkml:context>
    <inkml:brush xml:id="br0">
      <inkml:brushProperty name="width" value="0.05292" units="cm"/>
      <inkml:brushProperty name="height" value="0.05292" units="cm"/>
      <inkml:brushProperty name="color" value="#FF0000"/>
    </inkml:brush>
  </inkml:definitions>
  <inkml:trace contextRef="#ctx0" brushRef="#br0">10091 7266 864 0,'0'0'371'0,"0"0"-146"0,0 0 45 16,0 0-4-16,0 0-55 0,0 0-14 15,0 0-6-15,-61 10-59 0,48-7-42 16,2-2-23-16,-3 2-9 0,-2 0-10 16,0-1 10-16,-2 4-4 0,-6-1-15 15,-6 3-14-15,-2-2-21 0,-3 3 18 16,-2-1-6-16,-9 1-3 0,1-4 6 15,-6 1-17-15,3-3 20 0,-3-3-6 16,0 0 7-16,0-9 12 0,3-1 38 16,0-7 48-16,0 1-42 0,-3-5-10 15,3 0-31-15,0-6-26 0,-3 1-11 16,3-3-1-16,-3-3 1 0,3-2 1 16,-1 2 0-16,4-1-2 0,2-3 17 15,3 5-17-15,2-2-13 0,4 1 13 16,4 4 1-16,1-2 2 15,7 5 10-15,1-3 0 0,5 0 2 16,5 1 1-16,1-2-16 0,10 1-11 16,0-4 11-16,5-1 2 0,11-1 23 15,5-1-3-15,9-4 38 0,5 2 21 16,13-9-56-16,19-5-25 0,16-1 1 16,10-1 1-16,1 6 20 0,2 4-22 15,-5 5 4-15,6 2-4 0,2 6-11 16,5-1 8-16,6 3 0 0,-3 1-10 15,0 5-2-15,0 1-1 0,-3 4 16 16,-2 4-2-16,-6 1-11 0,6 4 11 16,-6 5 0-16,3 3-10 0,-5 0 10 15,-1 6 2-15,-2 5-2 0,-5 4-23 16,0 1 0-16,-3 5 24 0,-6 2 0 16,4 5 1-16,-9 0 0 0,3 4-2 15,-3-3 0-15,-5 2 2 16,-3 2 1-16,-10-6 1 0,-14-3-2 15,-8-3 0-15,-3-2-22 0,1 4 21 16,4 6 0-16,-1 3 0 0,-4 3 1 16,-8 1 13-16,-5 2 5 0,-2 2 8 15,-6-1 2-15,-3 3-6 0,-5 0-4 16,0 0-14-16,0-1 14 0,-8-1-16 16,-2-1 14-16,-7 1 0 0,-1-3 13 15,-9 3-16-15,-5-2 5 0,-3 3 1 16,-5-3 3-16,-8 3 0 0,-8 1-4 15,-14 2 4-15,-16 1 0 0,-2-1-20 16,0-7 17-16,-1-8 0 16,4-2-4-16,-6-6-12 0,-8 1 22 15,-8-7-6-15,-3 4-7 0,-5-4 0 16,0 0-9-16,3-2 18 0,-1 2-8 16,9-1 5-16,2-2-2 0,9-2 9 15,4 0-25-15,6 0 3 0,3-5 21 16,5-2-24-16,3-3 4 0,2 0-1 15,6-1-3-15,10-5-2 0,9-1-14 16,13 2-49-16,2-3-25 0,1 0-38 16,-3-6-45-16,8 3-150 0,-3-14-869 0</inkml:trace>
  <inkml:trace contextRef="#ctx0" brushRef="#br0" timeOffset="8300.76">16602 7259 1699 0,'0'0'195'0,"0"0"-140"0,0 0 46 15,0 0 25-15,0 0-3 0,0 0-45 16,0 0-55-16,0 0 64 0,123-17 71 16,-16-6 16-16,24-8-46 0,14-4-31 15,-1 2-20-15,-5-2-26 0,3 4 6 16,3-2 26-16,-6 3 3 0,-8 5-32 15,-16 3 0-15,-16 4 6 0,-8 7-12 16,-27 6-47-16,-13 1-1 0,-22 4-25 16,-2 0-20-16,-3 4-9 0,0 0-35 15,-2 2-150-15,-12 5-24 0,-7-2 6 16,-3 3 131-16,-13-2 23 16,-3 7-260-16,-8-6-362 0</inkml:trace>
  <inkml:trace contextRef="#ctx0" brushRef="#br0" timeOffset="8617.21">16902 7392 1869 0,'0'0'253'0,"0"0"-168"15,-65-6 25-15,41 4 64 0,3 0 71 16,10 0-74-16,3 1-43 0,5 1-29 16,3-1-95-16,3 1-4 0,11-2-116 15,20-1 116-15,31-6 4 16,36-5 82-16,22-8 16 0,14-7 48 16,-1 0-39-16,-10-3-9 0,-3 1-10 15,3-2 9-15,-11-1-1 0,0 3-5 16,-11 1-45-16,-15 4-5 0,-17 5-24 15,-24 5-21-15,-16 8-13 0,-8 2-38 16,-5 3-131-16,-3 2-261 0,-5 0-352 16,-17 1-1317-16</inkml:trace>
  <inkml:trace contextRef="#ctx0" brushRef="#br0" timeOffset="14916.8">30294 1786 932 0,'0'0'398'0,"0"0"-83"0,0 0 0 0,0 0 45 16,0 0-76-16,0 0-68 0,0 0-30 15,0 0-29-15,0 0-45 0,-10-45-26 16,10 44-13-16,0 1-9 0,0 0-17 16,0 0-6-16,0 0-6 0,0 0-19 15,0 1-16-15,0 8-47 0,5 1 47 16,0 11 85-16,6 5-9 0,-3 11-13 15,6 6-22-15,-4 4-4 0,4 2-8 16,-4-1-4-16,1-1-13 16,0-4 4-16,-1-3-14 0,-2-6-2 15,-2-2 13-15,-1-11-13 0,0-2 0 16,-5-7-120-16,0-6-100 0,0-3-232 16,0-10-736-16</inkml:trace>
  <inkml:trace contextRef="#ctx0" brushRef="#br0" timeOffset="17933.57">31108 2009 723 0,'0'0'498'0,"0"0"-283"0,0 0 91 0,0 0-37 16,0 0 13-16,0 0-33 16,0 0-62-16,0 0-36 0,0 0-84 15,0 0-67-15,0 0-60 0,-24-8 60 16,40 10 64-16,5-1-10 0,6-1-2 15,5 0-14-15,6 0 4 0,4-6-7 16,1-1 19-16,5-1-16 0,1-2-9 16,-1 3 6-16,-5-1-3 0,-1 1-32 15,-4 3-2-15,-3 3-14 0,-6 1 16 16,-5 0 0-16,-2 0-3 0,-4 0-173 16,-4 0-193-16,-6-1-241 0,-6-5-535 15</inkml:trace>
  <inkml:trace contextRef="#ctx0" brushRef="#br0" timeOffset="18184.25">31496 1821 2346 0,'0'0'329'0,"0"0"-181"0,0 0-6 15,0 0-27-15,0 0-109 0,0 0 20 16,0 0-26-16,0 0 42 0,59 4-1 15,-35-1-22-15,0 4-6 0,5-2-13 16,-2 4-1-16,-3 3-12 0,0-1 10 16,0 4 2-16,-5 0 1 0,-6 2 2 15,-7 2 1-15,-6 1 29 0,-8 6 58 16,-14 4 5-16,-7 3-89 0,-6 2-6 16,-8 0-121-16,1 0-105 15,9-14-176-15,-7-4-423 0</inkml:trace>
  <inkml:trace contextRef="#ctx0" brushRef="#br0" timeOffset="28850.63">32275 1791 1456 0,'0'0'225'0,"0"0"-118"0,0 0 36 0,0 0 29 0,0 0 13 15,0 0-1-15,0 0-32 0,0 0-46 16,0 0-22-16,0-52-10 0,5 42-4 15,3-1 10-15,0 0-12 0,3-4-17 16,-1 3-13-16,6-3-12 16,0 1-14-16,3 1-9 0,3-3-3 15,-1 6-1-15,3 1-25 0,0 7-12 16,-2 2-7-16,-1 0 13 0,-2 6 3 16,-1 7 13-16,-4 5 16 0,-3 2 0 15,-6 6 26-15,-2 3 9 0,-3 1-6 16,-6 6-7-16,-7-2 10 0,-1 2 3 15,-2-3-16-15,-2-4-3 0,2 2-16 16,2-3 2-16,1-4 2 0,-1-3 24 16,4-3 4-16,-1-3 0 0,6-2-16 15,-1-5-16-15,6-1-14 0,0-5-15 16,0 2-12-16,6-4 41 16,2 0 10-16,8 0 69 0,5 0 13 15,6-4 0-15,10-7-25 0,14-8-26 16,16-4-22-16,13-1-19 0,1 0-1 15,-14 13-145-15,-27 7-383 0,-8 1-1391 0</inkml:trace>
  <inkml:trace contextRef="#ctx0" brushRef="#br0" timeOffset="35400.62">30345 3075 1161 0,'0'0'303'0,"0"0"-62"16,0 0-24-16,0 0 1 0,0 0 5 15,0 0-32-15,0 0-27 0,0 0-13 16,0 0-16-16,-24-35-19 0,24 28 8 16,0-1-12-16,3-2-23 0,5 0-19 15,0 0-17-15,0 0-18 0,3-2-16 16,2 3 0-16,-2-3-16 0,5 4 1 15,0 0 8-15,3-2-12 0,2 4-1 16,-5-2-21-16,5 5-3 0,-5 1-10 16,1 2 0-16,-4 2 3 0,-2 3-3 15,-1 4 0-15,-4 4 0 0,-1 2 4 16,-5 5 30-16,-3 3 1 16,-7 2 1-16,-4 4 15 0,-2 2 19 15,-5 0-16-15,2-4 0 0,-2-2-19 16,5-3 2-16,5-5-1 0,3-1 0 15,3-6 18-15,5 1-18 0,0-5-1 16,2-2 1-16,9 3 12 0,5-3 25 16,8-4 6-16,5 0-15 0,6-3-7 15,11-9-22-15,-1-2-48 0,6-4-260 16,-11 3-479-16,14-11-1364 0</inkml:trace>
  <inkml:trace contextRef="#ctx0" brushRef="#br0" timeOffset="35950.64">31239 2978 2070 0,'0'0'318'0,"0"0"-224"0,0 0-65 0,0 0 6 16,0 0 117-16,62-7-33 0,-36 3-32 15,9 0-20-15,5-7 4 0,3 6-14 16,5-5 10-16,0 0-16 0,1 3-27 16,-4-3-24-16,-5 5-22 0,-5 1-39 15,-6 3-99-15,-5 0-65 0,-10 1-195 16,-3 0-293-16,-11-2-736 0</inkml:trace>
  <inkml:trace contextRef="#ctx0" brushRef="#br0" timeOffset="36217.58">31643 2785 1740 0,'0'0'306'0,"0"0"-306"16,0 0 32-16,0 0 69 0,0 0 112 15,0 0-45-15,0 0-16 0,0 0 28 16,0 0-26-16,0 0-68 0,72 30-41 16,-50-25-19-16,2 5-10 0,0-4-16 15,-5 3-2-15,-3 2-13 0,-3-1-1 16,-5 5-10-16,-3-1-6 0,-5 5 32 16,-5 3 6-16,-8 1 20 0,-11 5 12 15,-6 0-6-15,-5 5-32 16,1-4-25-16,1-6-132 0,4-2-139 15,8-9-389-15,-3-12-1309 0</inkml:trace>
  <inkml:trace contextRef="#ctx0" brushRef="#br0" timeOffset="40733.51">26133 1793 722 0,'0'0'179'0,"0"0"-23"0,0 0 40 0,0 0 28 16,0 0-6-16,0 0-43 0,0 0-9 16,0 0 9-16,-37-57-23 0,37 50-16 15,0 1-52-15,3-2-36 0,2 0 1 16,0-3-11-16,6 1-15 0,2 0-10 16,3-1-10-16,3 0 0 0,3-2 16 15,10 3-6-15,0 1-12 0,3 3-1 16,-1 4-32-16,7 2 3 0,-4 8 7 15,0 6-11-15,-4 5 8 0,-4 6 2 16,-2 2 21-16,-9 6-21 16,-7 3 7-16,-8 2 15 0,-3 3-1 15,-11 1-1-15,-10-1-33 0,-11-3 17 16,-3 0-1-16,-5-6-5 0,-6-5 25 16,1-7 0-16,-1-9 51 0,3-11 4 15,3-5 19-15,8-16-3 0,8-11-19 16,11-16-30-16,7-18-22 0,17-17-48 15,13-1-68-15,11 13-74 0,-6 25-351 16,6 5-747-16</inkml:trace>
  <inkml:trace contextRef="#ctx0" brushRef="#br0" timeOffset="41733.94">26366 2358 1346 0,'0'0'283'0,"0"0"-85"0,0 0 29 16,0 0 49-16,0 0-47 0,0 0-84 16,0 0-48-16,0 0-10 0,0 0-4 15,0 0-16-15,54 28-15 0,-36-1-11 16,-1 10-25-16,-1 5-13 0,-6 15-2 15,-4 13-1-15,-4-6-140 0,-2-13-408 16,0-7-1234-16</inkml:trace>
  <inkml:trace contextRef="#ctx0" brushRef="#br0" timeOffset="43450.3">26259 3445 1845 0,'0'0'267'0,"0"0"-41"0,0 0-32 16,0 0-10-16,0 0 3 0,0 0-56 15,6-54-54-15,10 42-42 16,0-4-9-16,8 4-14 0,5 0-9 16,1 2-1-16,4 0-2 0,-2 9-23 15,1 1-12-15,-7 5 6 0,4 8-6 16,-9 5-16-16,-7 8-13 0,-4 1 12 15,-10 3 17-15,0-1 35 0,-5 4 0 16,-11-4 19-16,-8-1 1 0,0-7 12 16,-8-4 6-16,-1-5 14 0,-1-6 5 15,-4-6 10-15,9-6-22 0,-1-7 0 16,6-8-23-16,3-6-22 0,5-2 0 16,5-2-80-16,3 0-86 0,8 1-75 15,8 2-230-15,0 7-282 0,16-1-638 0</inkml:trace>
  <inkml:trace contextRef="#ctx0" brushRef="#br0" timeOffset="43766.59">26778 3276 2176 0,'0'0'366'15,"0"0"-179"-15,0 0 41 0,0 0-48 16,0 0-49-16,46-70-77 0,-30 56-13 16,13 2-10-16,1-1-31 0,-4 5-2 15,4 3-14-15,5 5-16 0,-6 0 3 16,-2 5-38-16,-8 3-25 0,-1 6 28 16,-7 2 3-16,-8 7 3 0,-6 1 26 15,-10 5 32-15,-11 0 12 16,-9 0 10-16,-9-2 7 0,-1-4 0 15,-5-5 13-15,-3-4-4 0,5-10 10 16,9-4-3-16,5-3 38 0,8-12-29 16,8-5-54-16,16-7-10 0,0-2-216 15,21 0-140-15,-8 4-180 0,33-4-592 0</inkml:trace>
  <inkml:trace contextRef="#ctx0" brushRef="#br0" timeOffset="44817.44">26524 4085 4 0,'0'0'163'0,"0"0"39"0,0 0 14 15,0 0 5-15,0 0-2 0,0 0-40 16,0 0-72-16,0 0-65 0,0 0-29 16,0 0 20-16,0-20 26 0,0 19 32 15,0-2 22-15,0 3-2 0,0-1 9 16,0-2 3-16,0 1-6 0,0 0-20 15,-3 1-19-15,3-1-10 0,0 1-7 16,-2-3-9-16,2 3-7 0,0 0 13 16,-3 1-6-16,3 0 0 0,0-2-14 15,0 0-12-15,0 1-7 0,0 1 4 16,0-4-1-16,0 3 11 0,0 0-1 16,0 1-3-16,0-2 3 0,0 0 6 15,0 2-3-15,0-4 7 0,-3 3-3 16,3-4 2-16,0 4-6 0,0 0 0 15,0-2 0-15,0 0 4 0,3-1-10 16,0 0-10-16,2-2-17 0,6-3-2 16,2 2-1-16,3-3-3 15,0 4 3-15,8-1-14 0,0 3-1 16,-2 1 0-16,2 3 12 0,-3 0-15 16,1 9 3-16,-9 0 16 0,6 5-2 15,-11 1-27-15,-5 5 4 0,-3 4 13 16,-3 5 12-16,-13-3 1 0,-6 6 15 15,-2-1-15-15,0-2 2 0,-8-2 23 16,-3-6-7-16,11-7 0 0,-5-1 4 16,2-10 12-16,8-3 22 0,1-5 7 15,4-12-39-15,1-4-25 0,13-8-32 16,0 0-28-16,0-2-26 0,16-1-51 16,3 4-72-16,2 4-135 0,-8 6-170 15,17-3-473-15</inkml:trace>
  <inkml:trace contextRef="#ctx0" brushRef="#br0" timeOffset="45017.07">27062 3764 2625 0,'0'0'414'0,"0"0"-382"0,0 0 7 15,0 0-39-15,0 0 93 0,0 0-46 16,32 69-43-16,-21-40 8 0,-1 6-12 16,4 6-1-16,-3 3-34 0,-1 2-234 15,1-13-417-15,-3 13-1296 0</inkml:trace>
  <inkml:trace contextRef="#ctx0" brushRef="#br0" timeOffset="45417.28">26701 4735 2459 0,'0'0'387'0,"0"0"-297"16,0 0-71-16,0 0 3 0,0 0 1 16,0 0 44-16,24 81-25 0,-14-47-39 15,9 4-2-15,-8 2-1 0,5-4-28 16,-3 2-206-16,-2-6-159 0,2-13-359 16,1 1-684-16</inkml:trace>
  <inkml:trace contextRef="#ctx0" brushRef="#br0" timeOffset="45883.94">27244 4651 1831 0,'0'0'1102'16,"0"0"-904"-16,0 0-64 0,0 0 54 15,0 0-48-15,0 0 27 0,0 0-154 16,72-41-12-16,-48 33-2 0,6 2-20 16,-1 5-17-16,-2 1-3 0,-3 5 3 15,-3 3-6-15,-7 6 6 0,-4 3 12 16,-4 4 24-16,-6 4 2 0,-6 0 0 16,-4 2 19-16,-6 0-3 0,-6-1 13 15,1-5-1-15,-9-3 7 0,-2-4-13 16,0-7-3-16,0-7 9 0,5 0 13 15,1-12-12-15,-1-8-29 0,11-7-1 16,-3 0-110-16,11-4-91 0,3 0-149 16,5 8-160-16,0 7-159 0,5 4-884 0</inkml:trace>
  <inkml:trace contextRef="#ctx0" brushRef="#br0" timeOffset="46150.22">26955 5503 2824 0,'0'0'430'0,"0"0"-281"0,0 0-149 16,0 0-31-16,0 0-14 0,0 0 45 15,0 0 13-15,0 0-13 0,0 0 0 16,56 61 1-16,-37-40 0 0,-3 0-1 16,3 6-39-16,-3-1-169 0,0-5-139 15,-3 1-221-15,3-9-502 0</inkml:trace>
  <inkml:trace contextRef="#ctx0" brushRef="#br0" timeOffset="46317.36">27367 5338 2524 0,'0'0'505'0,"0"0"-377"0,0 0-112 15,0 0 0-15,0 0 73 0,0 0-6 16,0 0 19-16,59 85-36 0,-43-49-37 16,3 6-16-16,-1 2-13 0,4 1-37 15,-3-4-259-15,-3-12-353 0,0-4-1215 0</inkml:trace>
  <inkml:trace contextRef="#ctx0" brushRef="#br0" timeOffset="48216.99">27295 3275 2040 0,'0'0'269'0,"0"0"-188"0,0 0 84 16,0 0-81-16,0 0-7 0,21-62-28 15,-2 47-49-15,5 1-2 0,8-3-11 16,-2 4 10-16,4 1-29 0,1 7 9 15,0 5-6-15,0 0 10 0,-1 11 19 16,-7 4 17-16,-8 7-17 0,5 10 0 16,-8 14 1-16,-3 20-1 0,-7 22 23 15,-6 11-23-15,-8-3 16 0,-3-8-13 16,6-26-1-16,-1-14 0 0,4-17 21 16,-1-6 16-16,0 2 15 0,3-4-9 15,0 1-12-15,8-10-14 0,-2-4 0 16,4-6 16-16,4-4 17 0,2 0-1 15,0-4-6-15,0-7-1 0,3 0-15 16,-6-1-6-16,-2 1-7 0,-1 4-16 16,-4 3-2-16,-3 4-20 0,-3 0-10 15,0 11 32-15,0 8 0 16,0 11 29-16,2 8 3 0,1 5 0 16,2 4-13-16,3 3-6 0,6 11-13 15,4 10 22-15,6 22-20 0,3 11 0 16,0-1 0-16,-3-2-1 0,-5 0-1 15,-3 2-1-15,0-4 1 0,-3-3 73 16,3-8-73-16,-2-8 2 0,-9-6 39 16,6-7 7-16,-6-12 5 0,-5-13 17 15,0-11-7-15,0-1-12 0,0 2-26 16,-11 2 7-16,3 3-7 0,-5-8-6 16,-11-1-4-16,2-6 17 0,-4-4-19 15,-6-5-13-15,-6-8-4 0,-2-5-137 16,3-15-106-16,2 1-302 0,-11-39-795 0</inkml:trace>
  <inkml:trace contextRef="#ctx0" brushRef="#br0" timeOffset="48667.21">27886 3869 1148 0,'0'0'527'0,"0"0"-234"0,0 0-37 16,0 0-68-16,0 0-1 0,0 0-29 16,0 0-89-16,0 0-69 0,0 0-57 15,0 0 5-15,13 1 30 0,-7 10 9 16,5 3 13-16,-3 3 1 0,0 3 18 16,-3 3-16-16,-2 2 20 0,2 4-20 15,-5-2-1-15,5-2 1 0,3 0 1 16,-2-3-3-16,-1-4-1 0,3 1 0 15,0-7-1-15,5-3 1 0,-2-2 1 16,0-4 24-16,10-3 1 0,-2-10-10 16,2-1 16-16,-2-8-10 0,8-1-22 15,-6-2-42-15,-2 1-67 0,0 0-72 16,-3 2-107-16,-5 3-234 0,-3 6-207 16</inkml:trace>
  <inkml:trace contextRef="#ctx0" brushRef="#br0" timeOffset="48850.06">28100 3857 1267 0,'0'0'462'16,"0"0"-287"-16,0 0 29 0,0 0 0 16,-19 71 29-16,17-40-39 0,2 6-59 15,0 5-29-15,8 5-13 0,3 9-29 16,5 11-45-16,5 10-7 0,6-7 4 15,-9-13-16-15,1-21-113 0,-3-7-686 0</inkml:trace>
  <inkml:trace contextRef="#ctx0" brushRef="#br0" timeOffset="50500.71">32622 2524 1536 0,'0'0'201'0,"0"0"-32"0,0 0 29 16,0 0 9-16,0 0-32 0,0 0-81 15,0 0-49-15,0 0-45 0,0 0-23 16,-8 2-38-16,3 11 41 0,-3 8 20 16,-3 5 3-16,1 4 13 0,-4 2-13 15,1-1 16-15,2 2-7 0,0-3-12 16,6-2-16-16,5-5 16 0,0-2-3 16,3-6 3-16,7-3 3 0,4-6 26 15,2 2 16-15,5-6 26 0,6-2 10 16,0 0-11-16,5-6-31 0,0-4-10 15,-5-1-13-15,0-2-2 0,-3-1-14 16,-3 0-29-16,-5 5-122 0,-5-5-126 16,0 4-255-16,-9-8-561 0</inkml:trace>
  <inkml:trace contextRef="#ctx0" brushRef="#br0" timeOffset="50700.17">32719 2616 1790 0,'0'0'234'0,"0"0"-146"0,0 0 6 16,0 0 61-16,0 0 32 0,0 0-48 15,-27 63-42-15,27-39-20 0,0 2-23 16,3 6-5-16,5 6-5 0,2 7 5 16,-4 3-27-16,2 1-3 0,0 4-19 15,-3 1-38-15,-2-17-483 0,2 5-1440 0</inkml:trace>
  <inkml:trace contextRef="#ctx0" brushRef="#br0" timeOffset="52550.65">30273 4107 2017 0,'0'0'266'0,"0"0"-91"15,0 0-17-15,0 0 45 0,0 0-52 16,0 0-93-16,0 0-58 0,0 0 0 16,0 0-4-16,67-69-15 0,-40 55 17 15,2 5-14-15,1 0 0 0,-1 4 0 16,-2 5-6-16,-6 0-1 0,-2 5 10 15,-6 2-3-15,-2 4 14 16,-8 8 0-16,-3-1 2 0,0 8 3 16,-11 0 10-16,-2 5 0 0,-4-4 0 15,-1-1-12-15,-1-2 2 0,6-6 0 16,2-2 10-16,6-7-13 0,5-2 0 16,0-1-39-16,8-1 23 0,5-2 16 15,6-2 3-15,2 3 25 0,3-2-15 16,0-2 5-16,0 0-18 0,-2 1 0 15,-3 4-3-15,-6 0-19 0,-2 3 9 16,-6 1-4-16,-5 6 17 0,-3 5 35 16,-10 3 10-16,-6 4-7 0,-8 2-12 15,-2-1-13-15,0-4 3 0,2 0 0 16,0-8-13-16,6-2 9 0,5-9-12 16,8-3-157-16,-1-10-511 0</inkml:trace>
  <inkml:trace contextRef="#ctx0" brushRef="#br0" timeOffset="52934.82">31094 4159 2508 0,'0'0'438'16,"0"0"-255"-16,0 0-122 0,0 0 47 0,0 0 42 0,73-22-52 0,-38 13-41 0,7-3-41 15,7 3-15-15,1-2-1 0,1 1-2 16,0-1 2-16,-3 1 0 0,-5 0-3 16,-3 0-16-16,-5 3-35 0,-6-2-146 15,-5 3-142-15,-10-1-257 0,-3-3-583 0</inkml:trace>
  <inkml:trace contextRef="#ctx0" brushRef="#br0" timeOffset="53183.78">31464 3953 2017 0,'0'0'418'0,"0"0"-198"16,0 0 47-16,0 0 27 0,0 0-64 15,0 0-87-15,0 0-52 0,0 0-88 16,0 0-3-16,0 0-43 0,0 4 43 15,24-2 26-15,0 4-23 0,5 3-3 16,1 3-1-16,-1 4-18 0,-2 5 3 16,-6-1 3-16,-5 7 12 0,-2-2-1 15,-6 3 2-15,-5 1 1 0,-3 0 18 16,-11 5-3-16,-8 1-16 0,-5 1-1 16,-5-1-69-16,-4-1-146 0,9-11-203 15,-8-5-651-15</inkml:trace>
  <inkml:trace contextRef="#ctx0" brushRef="#br0" timeOffset="54133.76">32740 3662 1790 0,'0'0'373'0,"0"0"-172"0,0 0-49 15,0 0 0-15,14-68-40 0,-9 50-67 16,0-2-32-16,1 4-13 0,-4-1 23 15,-2 5 3-15,0 0 15 0,0 2 49 16,-2 3 45-16,-4 2-52 0,-2 0-36 16,3 2-2-16,-6 3-27 0,-2 3-18 15,-1 7-60-15,1 6-4 0,0 5 16 16,-1 5 22-16,1 5 7 0,8-1-3 16,2 1 6-16,3 0-4 0,0-4 8 15,5-1-1-15,3 0 11 0,6-6-11 16,-1-3 11-16,3-1 2 15,0-1 13-15,0-1 19 0,6-2 16 16,-6 4-16-16,2-4-29 0,-4 3 0 16,-1-4 10-16,-5-1-13 0,-3 4 2 15,-2-3 14-15,-3-1 0 0,-3 0 16 16,-7 4 0-16,-6-3 3 0,-6 1-16 16,-2-2-3-16,0-1 0 0,0-5 3 15,5-3 9-15,3-1-2 0,3-2 2 16,5-6-2-16,5-4-4 0,3-3-6 15,6-4-3-15,10-5 3 0,8-6-16 16,2-5-16-16,7-2-10 0,-1 2-18 16,0-2-134-16,-5 8-126 0,-9 7-367 15,1-6-1040-15</inkml:trace>
  <inkml:trace contextRef="#ctx0" brushRef="#br0" timeOffset="54634.07">31595 5415 2282 0,'0'0'385'0,"0"0"-298"0,0 0-87 0,0 0-4 0,0 0-21 16,0 0-20-16,0 0-17 16,0 0-135-16,0 0-389 0,0 0-531 0</inkml:trace>
  <inkml:trace contextRef="#ctx0" brushRef="#br0" timeOffset="54800.29">31804 6004 1889 0,'0'0'269'0,"0"0"-237"15,0 0-32-15,-6 58-22 0,6-47 20 16,6 3-2-16,-1-4-83 0,0-3-397 16,6 0-572-16</inkml:trace>
  <inkml:trace contextRef="#ctx0" brushRef="#br0" timeOffset="54950.79">31932 6629 2199 0,'0'0'265'0,"0"0"-236"16,0 0-29-16,0 0-2 0,27 67-17 15,-14-55-220-15,-2-1-251 0,5 2-669 0</inkml:trace>
  <inkml:trace contextRef="#ctx0" brushRef="#br0" timeOffset="55067.44">32044 7113 1095 0,'0'0'592'16,"0"0"-374"-16,0 0-208 0,3 64-10 15,0-54-286-15,5-4-1163 0</inkml:trace>
  <inkml:trace contextRef="#ctx0" brushRef="#br0" timeOffset="55784.33">31801 7819 1183 0,'0'0'400'0,"0"0"-7"0,0 0-78 0,0 0-21 0,0 0-27 15,0 0-49-15,0 0-64 0,0 0-39 16,0 0 2-16,0 0-34 0,8 7 9 16,16-10 21-16,5-4 26 0,20-6-10 15,12-9-31-15,17-7-27 16,5-3-18-16,-8 1-15 0,-16 6-16 15,-19 12-22-15,-8 1-25 0,-8 3 0 16,5-2 12-16,6 0 10 0,-5-1-22 16,-4 4-31-16,-7-1-31 0,-6 2-30 15,-7 2-25-15,-6-1-35 0,0-2-80 16,-3-3-133-16,-8-1-186 0,3-1-229 16,-10-5-426-16</inkml:trace>
  <inkml:trace contextRef="#ctx0" brushRef="#br0" timeOffset="56017.24">32328 7449 757 0,'0'0'639'15,"0"0"-126"-15,0 0-127 0,0 0-40 16,0 0-63-16,0 0-56 0,0 0-38 16,0 0-43-16,0 0-38 0,0 0-23 15,-27 0-34-15,38 0-35 0,2 0 6 16,6 0-4-16,0 0-18 0,2 7-1 16,3 1-11-16,-2 3 10 0,2 3-11 15,-8 5 1-15,3 3 12 16,-9 3 0-16,1 6 12 0,-6 2 1 15,-5 2 2-15,0 0-2 0,-8 1-11 16,-2-2 14-16,-4-1-16 0,-2-4-28 16,3-4-114-16,-3-7-173 0,5-6-410 15,0-15-1508-15</inkml:trace>
  <inkml:trace contextRef="#ctx0" brushRef="#br0" timeOffset="56733.84">32719 7266 373 0,'0'0'1902'0,"0"0"-1499"0,0 0-97 0,0 0-47 16,0 0-42-16,0 0-75 0,0 0-63 15,0 0-56-15,0 0-23 0,0 0-61 16,-16 18 30-16,21 5 30 0,0 7 1 16,1 6 2-16,-1 4-1 0,0 2 0 15,1-2 2-15,-4-1 0 0,1-3-3 16,3-4-13-16,-4-1-67 0,1-9-85 15,-3-2-77-15,5-6-195 0,-5-4-200 16,3-10-605-16</inkml:trace>
  <inkml:trace contextRef="#ctx0" brushRef="#br0" timeOffset="57066.99">32834 7286 978 0,'0'0'1244'0,"0"0"-840"16,0 0-137-16,0 0-23 16,0 0-53-16,0 0-95 0,0 0-81 15,0 0-15-15,0 0-31 0,-35 69 8 16,35-48 11-16,0 1 8 0,5 0-18 16,3-3 3-16,3-1 19 0,2-1 1 15,1-6 21-15,5-1 13 0,-3 0 13 16,2-2 9-16,1-1-9 0,0 0-13 15,-3 0-4-15,-3 2-15 0,1-1-15 16,-6 1 2-16,0-2 0 0,-6 1-1 16,-2 1 17-16,0 3 6 0,-2 1-3 15,-6 3-9-15,-6-4 9 0,1 3-10 16,-6-5-12-16,3-1-25 0,-3-7-79 16,3-2-58-16,0-4-70 15,3-10-201-15,2-1-586 0,-5-17-696 0</inkml:trace>
  <inkml:trace contextRef="#ctx0" brushRef="#br0" timeOffset="57250.81">32780 7382 2154 0,'0'0'362'0,"0"0"-168"0,0 0-69 0,0 0 23 15,0 0-1-15,0 0-32 0,73-32-38 16,-47 16-51-16,4-3-26 0,2 3-22 15,-3 0-19-15,-2 3-106 0,-3 2-58 16,-5 6-66-16,-3 5-100 0,-3 0-86 16,-7 5-80-16,-4 0-183 0</inkml:trace>
  <inkml:trace contextRef="#ctx0" brushRef="#br0" timeOffset="57550.54">33024 7402 311 0,'0'0'443'0,"0"0"-19"0,0 0-47 15,0 0-49-15,0 0-52 0,0 0-20 16,0 0-62-16,0 0-40 0,0 0-3 16,0 0 6-16,45-7 7 0,-37 10-27 15,6 1-39-15,-4-1-15 0,4 3-30 16,2 1-21-16,0 1-19 0,-3 1-11 16,3 4-1-16,-5 0 1 0,0 4 1 15,-3 0 0-15,-6 1 13 0,1 3 0 16,-3-2 3-16,-5 0-17 0,-6-1 26 15,-2-2-9-15,-3 0 13 0,-3-2-10 16,-3-5-3-16,1-3-4 0,2-5 1 16,1-1 13-16,2-5-7 0,0-6-22 15,2-10-7-15,3-6-122 0,3-8-67 16,6-1-7-16,2 1-62 16,2 1-139-16,4 8-207 0,7-3-737 0</inkml:trace>
  <inkml:trace contextRef="#ctx0" brushRef="#br0" timeOffset="57834.21">33222 7344 141 0,'0'0'2108'16,"0"0"-1688"-16,0 0-211 0,0 0-17 16,0 0-57-16,0 0-39 0,0 0 15 15,0 0 10-15,0 0-36 16,69 38-44-16,-50-28-25 0,3 1-14 15,-4 4-1-15,1-4-1 0,-6 5-2 16,1-1 1-16,-6 2 0 0,-6-2 1 16,1 4 2-16,-3 0 14 0,-8-1-3 15,-3 3 2-15,-2-2 1 0,-3-3 3 16,-3-3-3-16,3 0-4 0,-3-7 7 16,3-5-3-16,6-1-16 0,-1-4-44 15,0-14-130-15,6-7-93 0,0-9-81 16,5-5-219-16,0 7-455 0,2-14-374 0</inkml:trace>
  <inkml:trace contextRef="#ctx0" brushRef="#br0" timeOffset="58133.7">33390 7353 1978 0,'0'0'482'0,"0"0"-237"16,0 0-61-16,0 0-50 0,0 0 7 16,0 0 6-16,0 0-45 0,62 11-54 15,-43 0-29-15,-1-2-17 0,1 4 0 16,-3 1 1-16,-2 1 10 0,-4-1-12 16,-2 3 1-16,-2 1 20 0,-6-1-6 15,0-1 3-15,-6 2 16 0,-4-2 34 16,-6 2 17-16,-3-6-39 0,-3-2-22 15,-2-4-3-15,0-5-3 0,3-2-19 16,2-12-3-16,3-7-76 0,3-9-66 16,5-7-83-16,5-9-123 0,3 12-335 15,8-22-904-15</inkml:trace>
  <inkml:trace contextRef="#ctx0" brushRef="#br0" timeOffset="59399.97">30974 7575 1892 0,'0'0'217'0,"0"0"-110"0,0 0 88 0,0 0-156 0,0-62-39 16,13 44-15-16,6-2 14 16,5 1 1-16,3 5-13 0,0 6-16 15,2 3 16-15,1 5-13 0,-6 5 4 16,3 9-7-16,-9 6 17 0,1 7 12 15,-3 8 3-15,-5 5 26 0,-3 3 3 16,-6 5 30-16,-2-1 22 0,0-5-7 16,0-3-19-16,3-2-42 0,0-4-16 15,-1-3-4-15,6-1-25 0,1-6-242 16,-1-6-485-16,2-1-835 0</inkml:trace>
  <inkml:trace contextRef="#ctx0" brushRef="#br0" timeOffset="59533.98">31375 8181 2380 0,'0'0'326'16,"0"0"-149"-16,0 0-55 0,0 0-122 15,0 0-80-15,0 0-161 0,0 0-241 16,0 0-1081-16</inkml:trace>
  <inkml:trace contextRef="#ctx0" brushRef="#br0" timeOffset="71350.05">30383 8544 1756 0,'0'0'224'0,"0"0"-140"15,0 0 72-15,0 0-59 0,0 0 6 16,0 0-38-16,-38 81-36 0,33-46-13 15,0 5 0-15,2 2-14 0,3 3 2 16,0-2-4-16,3-6-2 0,7-5-23 16,4-5 2-16,4-7-3 0,4-5-9 15,2-5 20-15,8-6 15 0,3-4 13 16,2 0 6-16,3-7 45 0,6-6 24 16,-1-2-24-16,6-2-3 0,8-2-16 15,13-4 4-15,11-4-1 0,3 4 0 16,-1 1-6-16,-2 4-13 0,-5 9-10 15,0 2-16-15,2 5 10 0,-2 2-12 16,-4 4 0-16,-1 9 0 0,-9 6-1 16,-11-2 0-16,-12 3 0 0,-9-1 0 15,-6 5 0-15,4 4 2 0,-1 8 0 16,3 7 2-16,-7 4-2 0,-4-2-2 16,-8 0 1-16,1 0 0 15,-4-7-1-15,-4-5 1 0,-1-7 0 16,0-9 0-16,1-2-1 0,-4-9 0 15,1-2 0-15,-3-4 26 0,3-5 19 16,-3-8 6-16,2-10-7 0,-2-10-21 16,3-9-23-16,0-5-3 0,2-2-10 15,1 0 12-15,2 3-15 0,2 4 0 16,1 4 3-16,2 5-3 0,3 0-10 16,3 7 1-16,0 2 2 0,0 6-2 15,2-1 9-15,0 6 13 0,4 5-17 16,1 0 18-16,1 5-1 0,5 0 3 15,6 3 0-15,2 6 0 0,3 2 0 16,2 4 1-16,3 0 0 0,0-1 0 16,1 2-1-16,1-4 0 0,-4-3 0 15,2-5 2-15,-5-1 11 16,-3-3 6-16,-3-9 4 0,4-8 12 16,-9-3 23-16,2-7 21 0,-1-7-8 15,-4-5-8-15,-2-5 7 0,-3-2-22 16,-8-6-35-16,-3 4-13 0,-7-2-3 15,-6 2-140-15,0 4-131 0,-6 13-221 16,-15-7-811-16</inkml:trace>
  <inkml:trace contextRef="#ctx0" brushRef="#br0" timeOffset="81550.45">22433 7838 1452 0,'0'0'322'0,"0"0"-166"0,0 0-4 0,0 0-9 15,0 0 80-15,0 0-3 0,0 0 47 16,0 0-37-16,0 0-64 0,32 4-4 15,-24-20-22-15,8-5-45 0,0-6 18 16,3-5-59-16,5-14-26 0,2-18 13 16,9-17-16-16,-5-8-22 0,-9-4 12 15,-8 3-13-15,-7 3-2 0,-12 0-24 16,-7-3-66-16,-8 7-8 0,-3 4-12 16,2 20 62-16,3 17 37 15,3 9 9-15,-8 13 0 0,3 1 2 0,-3 3-19 16,-6 1 19-16,4 12 10 15,-4 3-8-15,6 11-2 0,-3 9 54 16,9 7-29-16,-1 19-22 0,3 14 57 16,16 22-38-16,5 12 0 0,14 5-19 15,10 0 64-15,3-7-39 0,9-1-27 16,-1-6 15-16,-5-9-5 0,-1-19-10 16,-4-13 14-16,-6-18-13 0,-3-7-2 15,3-1 2-15,-2-4 13 0,13-4-14 16,-11-9-1-16,0-2 34 0,-3-16 27 15,-2-4-2-15,-3-7-18 0,0-9-7 16,-8-5-34-16,3-1 0 0,-6 0-34 16,-5 3 21-16,0 12 11 0,5 7 2 15,-5 8 0-15,0 12-28 0,0 1-39 16,0 9 14-16,6 10 53 0,2 9 34 16,2 7 18-16,1 8-37 0,0 4 13 15,2-4-12-15,-2 1 3 16,5-7-19-16,3-5 0 0,-3-9-1 15,3-9-16-15,-3-7 4 0,8-7 13 16,-8-10 0-16,8-9 35 0,-8-8-13 16,-3-6 4-16,-2-6-26 0,-6-2-22 15,-5-1-22-15,-5 5-18 0,-11 5-15 16,-3 8 2-16,-5 9-41 0,-3 7-80 16,3 8-233-16,3 5-314 0,-3 16-628 0</inkml:trace>
  <inkml:trace contextRef="#ctx0" brushRef="#br0" timeOffset="82033.88">23409 7341 3444 0,'0'0'382'0,"0"0"-319"0,0 0-34 0,0 0 8 0,-69-34-34 0,47 31-3 15,-2 3 0-15,-5 1-3 0,2 9-38 16,3 7 7-16,0 4 6 0,3 4 28 16,2 4 15-16,8 3-15 0,0 6-19 15,11-3 4-15,0-1-11 0,6-3-5 16,10-7 12-16,3-6 6 0,-3-7 11 16,8-8 2-16,0-3 16 0,3-7 16 15,-9-7-1-15,4-5-9 0,2-2 10 16,-8-3 2-16,3 0 4 0,-9 3-16 15,1 5-3-15,2 7-16 0,-2 8-2 16,0 2 18-16,7 16 25 16,-2 8 44-16,19 20 18 0,-5 20-32 15,10 15-18-15,0 10-18 0,-5-5-11 16,-11-5-25-16,-8-2 11 0,-11 1-10 16,1 6 31-16,-6 1-22 0,-11-6 7 15,-2-15 2-15,-4-19-5 0,-4-15 18 16,2-8 34-16,-5-2 24 0,-8-3 22 15,-8-6-26-15,0-12-5 0,-3-14-37 16,-2-25-46-16,-1-30-9 0,1-32-43 16,15-15 0-16,19-3-71 0,17 8-74 15,18 20-47-15,3 10-152 0,-3 21-229 16,-3 10-734-16</inkml:trace>
  <inkml:trace contextRef="#ctx0" brushRef="#br0" timeOffset="83050.11">23963 6517 1831 0,'0'0'234'0,"0"0"-182"0,0 0 84 0,0 0 26 0,0 0 32 16,0 0-14-16,0 0-19 0,-59-44-7 15,49 52-14-15,-4 7-47 0,4 12-8 16,-6 20 1-16,8 27-16 15,-3 32-16-15,11 15 19 0,0 5-4 16,8-5 19-16,8-12-53 0,0-2-34 16,3-14 14-16,2-20 1 0,-8-20-16 15,4-18-65-15,-1-13-23 0,-3 4 3 16,8-3-7-16,-2-1-67 0,-3-7-12 16,3-9-121-16,-8-5-362 0,2-7-1171 0</inkml:trace>
  <inkml:trace contextRef="#ctx0" brushRef="#br0" timeOffset="83283.81">24159 6812 2508 0,'0'0'352'0,"0"0"-240"0,0 0-38 16,0 0 19-16,0 0 60 15,0 0-64-15,0 0-25 0,-24 73-7 16,24-38 13-16,0 7-26 0,0 5-9 16,5-1-13-16,6-1-20 0,-3-5-2 15,2 0-13-15,6-5-129 0,-2-8-97 16,2-8-244-16,0-10-681 0</inkml:trace>
  <inkml:trace contextRef="#ctx0" brushRef="#br0" timeOffset="83583.95">24434 6829 2456 0,'0'0'383'16,"0"0"-286"-16,0 0 25 0,-29 69 50 16,23-43 54-16,6-2-54 0,0 1-100 15,0-1-72-15,11-2-13 16,3 4 13-16,7-3 2 0,3-2 29 15,5 1 64-15,4-3-84 0,-4-4-11 16,6-2-6-16,-6 0 6 0,1 1 16 16,-4-3-4-16,-7-1-12 0,-3 0-12 15,-2 2 12-15,-4-2-13 0,-10 4-1 16,0-4 14-16,0 3 25 0,-13 3 19 16,-9 0 0-16,-2 4-44 0,-5-3-39 15,-8-1-43-15,2-4-41 0,-5-4-57 16,5-5-142-16,0-4-140 0,11-6-357 15,-6-24-1009-15</inkml:trace>
  <inkml:trace contextRef="#ctx0" brushRef="#br0" timeOffset="83783.99">24354 6956 2474 0,'0'0'419'15,"0"0"-246"-15,0 0-13 0,0 0 47 16,0 0 100-16,61-50-105 0,-36 35-93 15,9-5-76-15,1 1-33 0,0 2-16 16,0 2-1-16,5 1-20 0,-5 1-54 16,-3 5-32-16,-3 1-60 0,-5 4-74 15,0 0-165-15,-8 3-162 0,0 0-458 16,-8 3-270-16</inkml:trace>
  <inkml:trace contextRef="#ctx0" brushRef="#br0" timeOffset="84084.01">24825 6843 444 0,'0'0'1221'0,"0"0"-978"16,0 0-90-16,0 0 96 16,0 0-6-16,0 0-18 0,0 0-35 15,0 0-33-15,0 0-29 0,59 7-33 16,-43-5-25-16,8 2-19 0,0 2-10 16,-3 0-12-16,9 4-28 0,-3 1 0 15,2 5 1-15,0-1 1 0,1 6-3 16,-6 3-8-16,-3 1 8 0,-2-1 19 15,-8 2-17-15,0-2 23 0,-11-3-6 16,-6 0 26-16,-5 0 30 0,-13-5 7 16,0 0-25-16,-8-1-25 0,-5-2-7 15,-1-6 0-15,1-7-7 0,5-1 8 16,2-12-26-16,6-9-14 0,3-5-33 16,10-7-25-16,3-3-20 0,8-5-37 15,8 0 31-15,3 2-112 0,16 2-135 16,-3 8-96-16,-6 8-129 0,4-2-508 15</inkml:trace>
  <inkml:trace contextRef="#ctx0" brushRef="#br0" timeOffset="84417.47">25256 6839 2892 0,'0'0'537'16,"0"0"-337"-16,0 0-43 0,0 0-2 16,0 0 8-16,64-25-78 0,-45 25-54 15,2 0-31-15,3 0-12 0,0 8-3 16,-2 5-4-16,-1-1-6 16,-2 4 22-16,-9 4-13 0,-1 3 16 15,-7 2 0-15,-2 5 32 0,-5-1-14 16,-6-1 7-16,-5 0 10 0,-3 0-4 15,-5-7-3-15,-2 0 0 0,4-9 0 16,-2-2-1-16,5-9 17 0,3-2-4 16,3-10-40-16,2-10-12 0,6-10-94 15,-1-4-68-15,6-7-40 0,0-2-129 16,6 0-217-16,5 12-514 0,2-6-860 0</inkml:trace>
  <inkml:trace contextRef="#ctx0" brushRef="#br0" timeOffset="84766.72">25555 6835 2320 0,'0'0'805'0,"0"0"-474"0,0 0-106 15,0 0-36-15,0 0 1 0,0 0 50 16,59-68-107-16,-32 57-59 0,-3 2-37 16,6 3-37-16,-1 3-16 0,-2 3-18 15,-3 3-9-15,0 9-1 0,-3 0 16 16,-2 8-3-16,-8 2-6 0,2 3 26 16,-10 0 11-16,-3 6 2 0,-3-1 26 15,-10 1-26-15,-3 3 23 0,-8-7-22 16,2 0 0-16,-5-6 9 0,1-5-11 15,4-8 12-15,-2-7 15 0,8-4-28 16,3-11-22-16,-1-9-59 0,4-8-28 16,-1-5-57-16,11-6-117 0,0-3-266 15,0 12-462-15,5-11-887 0</inkml:trace>
  <inkml:trace contextRef="#ctx0" brushRef="#br0" timeOffset="85099.95">25510 6284 3179 0,'0'0'347'16,"0"0"-278"-16,0 0-69 0,0 0-51 16,0 0 51-16,0 0 82 0,59-10 95 15,8 18 37-15,21 7-26 0,16 4-26 16,-2 6-23-16,-11 7-31 0,-16 3-49 16,-22 3-44-16,-2 15-15 0,-8 13 0 15,-27 11-16-15,-5 22 4 0,-22 6 8 16,-24 14-17-16,-10 1-4 0,-14 2-86 15,-3-9-118-15,-2-14-157 0,13-33-263 16,3-17-1218-16</inkml:trace>
  <inkml:trace contextRef="#ctx0" brushRef="#br0" timeOffset="89684.45">23945 8239 464 0,'0'0'313'0,"0"0"-26"0,0 0 81 0,0 0-50 0,0 0-87 16,0 0-33-16,0 0-4 0,0 0-36 16,0 0-61-16,-17-27-20 0,17 22 20 15,0 0-14-15,6 0-22 0,-1-2-9 16,1 0-4-16,4 0 0 15,-2-3-3-15,8 1-20 0,3 1-15 16,-3 3-10-16,0 0-23 0,8 1 7 16,-2 4 4-16,-4 0-7 0,4 4 15 15,-3 3-15-15,-3 2 3 0,-3 4 15 16,-2 3-9-16,-1 2 10 0,-7 5 26 16,-3 2 6-16,0 5 13 0,-13 4-4 15,-3-1 1-15,-8 2-23 0,2 0-6 16,-2-3 0-16,0-8 6 0,3-2 6 15,2-4 4-15,8-6 18 16,6-3 36-16,-1-6 6 0,6 2-13 16,6-5-73-16,-1 0 16 0,11 0 63 15,8-5 44-15,6-4-35 0,4-6-38 16,12-10-24-16,16-4-29 0,-9-1-24 16,6-1-173-16,-16 8-253 0,5-13-932 0</inkml:trace>
  <inkml:trace contextRef="#ctx0" brushRef="#br0" timeOffset="95583.84">26211 7741 2074 0,'0'0'317'0,"0"0"-226"0,0 0 41 16,0 0 0-16,0 0-48 0,0 0 54 15,0 0-42-15,75-42-29 0,-35 21-25 16,14-5-26-16,-4 2-16 0,7 0-2 16,-9 3-14-16,-8 7-16 0,5 0-52 15,-10 5-98-15,-5 5-57 0,-4 4-223 16,-12 3-291-16,-9 12-666 0</inkml:trace>
  <inkml:trace contextRef="#ctx0" brushRef="#br0" timeOffset="95750.83">26310 7964 1585 0,'0'0'322'0,"0"0"-75"0,0 0 89 16,-54 34-94-16,52-32 22 0,2-2-44 15,5 0-28-15,6-4-87 16,13-9 12-16,16-8 15 0,24-15-6 15,17-9-47-15,10 1-52 0,-6 3-27 16,-15 12-19-16,-3 8-69 0,-19 5-253 16,-13 4-361-16,5-4-944 0</inkml:trace>
  <inkml:trace contextRef="#ctx0" brushRef="#br0" timeOffset="97384.09">27354 6764 1300 0,'0'0'990'0,"0"0"-896"0,0 0-33 0,0 0 10 16,0 0-71-16,0 0 10 0,0 0-10 15,0 0 87-15,21 75-10 0,0-36 10 16,-2 3-29-16,8 7-13 0,0 8-13 15,-6 12 7-15,0 13-17 0,-7-10 13 16,-9-14 14-16,1-18-49 0,-6-12-61 16,0 2-155-16,0-8-151 0,0 0-431 0</inkml:trace>
  <inkml:trace contextRef="#ctx0" brushRef="#br0" timeOffset="97800.29">27589 6878 2343 0,'0'0'303'16,"0"0"-219"-16,0 0 163 0,0 0-86 15,27-58-8-15,-16 41-51 0,2 2-35 16,8-1-29-16,-2 2-38 0,2 3 0 15,-2 2-23-15,0 3-8 0,-3 2-8 16,-3 4-8-16,-2 1 2 0,-3 8 23 16,-5 6 0-16,-3 4 22 0,0 4 76 15,-6 7-76-15,-2-3-29 0,0 4 12 16,0-4 17-16,3-1 0 0,5-2-22 16,0-3-7-16,5-4 4 0,6-4 5 15,2 0 20-15,3-3 25 16,9 1 7-16,-4-3-3 0,0 1-12 15,3 1-17-15,-5 1-2 0,-3 1-17 16,-2 4-4-16,-9 1 23 0,-5 4 1 16,0 1 31-16,-5 3 10 0,-11 2-4 15,-6 2 0-15,1-4 3 0,-6-1-18 16,3 1-23-16,3-7 0 0,2-5-124 16,8-6-135-16,6-3-317 0,2-15-1058 0</inkml:trace>
  <inkml:trace contextRef="#ctx0" brushRef="#br0" timeOffset="97934.22">28039 7005 2974 0,'0'0'374'0,"0"0"-364"0,0 0-10 16,0 0-83-16,0 0 16 0,0 0 48 15,0 0-311-15,0 0-1194 0</inkml:trace>
  <inkml:trace contextRef="#ctx0" brushRef="#br0" timeOffset="98684.15">28544 6650 2119 0,'0'0'321'0,"0"0"-215"16,0 0 17-16,0 0 44 0,-10-59-6 16,7 46-52-16,-2 3-58 0,-1 2-48 15,-2 3-3-15,-2 1-16 0,-6 3-29 16,-1 1 4-16,-7 1 18 0,6 8-12 15,-4 1 9-15,1 7 10 0,2 1-6 16,8 0-7-16,3 3 3 0,3 0-22 16,5 1 9-16,5 2 18 0,6 0 20 15,8-2 2-15,5 4 13 0,3-2-13 16,7 1 31-16,-1-2-16 0,4 0-3 16,-2 1-10-16,-6-1 29 0,3 0-3 15,-10 2-26-15,-9 1 46 0,-10-2-24 16,-3-1-2-16,-6 3 25 0,-12-3 35 15,-4 3-10-15,-4-4-18 16,-7-1-11-16,-1-5-9 0,7-7 4 16,3-7 24-16,5-4 17 0,3-10 18 0,11-15-35 15,5-14-63-15,8-21-40 16,13 5-23-16,1 5 2 0,4 9-15 16,1 11-60-16,5 1-53 0,-2-2-38 31,2 9-134-31,-11 6-323 0,-5 1-900 0</inkml:trace>
  <inkml:trace contextRef="#ctx0" brushRef="#br0" timeOffset="99084">28839 6486 2606 0,'0'0'335'0,"0"0"-277"0,0 0-58 16,0 0 35-16,56-48 61 0,-29 35-42 15,-3-1-54-15,11 1 0 0,-3-1-12 16,-3 4 8-16,-2-1 2 0,-3-1-23 15,-3 2-4-15,-5 1 7 0,0 3 22 16,-8 2 1-16,-5 2 21 0,0 2 4 16,-3 0-20-16,0 0-6 0,0 6-48 15,-3 5 48-15,0 6 0 0,1 9 26 16,2 5 12-16,0 9 29 16,5 12 7-16,9 15 5 0,-1 18-9 15,-2 3 3-15,-3-14 19 0,-6-20-38 16,-2-19-29-16,0-7-25 0,0 4-104 15,0-8-198-15,-5 12-491 0</inkml:trace>
  <inkml:trace contextRef="#ctx0" brushRef="#br0" timeOffset="108000.18">28429 7646 2142 0,'0'0'330'0,"0"0"-172"0,0 0-58 0,0 0-87 0,0 0 80 16,0 0 129-16,86-10-37 0,-22-11-77 16,27-14-25-16,16-8-45 0,-2-7-12 15,-9 5-14-15,-13 8-12 16,-16 8 0-16,-19 10-15 0,-13 6-40 15,-9 5-145-15,4-1-31 0,-11 0-13 16,2 6 12-16,-13 1-36 0,-8 2-105 16,-8 13-89-16,-5-3-202 0,-19 15-102 0</inkml:trace>
  <inkml:trace contextRef="#ctx0" brushRef="#br0" timeOffset="108166.76">28601 7789 1300 0,'0'0'345'0,"-57"33"-56"0,39-24 61 15,2 2-107-15,8-3-34 0,5-6-61 16,6-2-51-16,13 0-27 0,16-10 100 16,27-11 65-16,24-19-70 0,16-13-57 15,16-11-26-15,0-3-38 0,-6 4-20 16,-7 3-24-16,-3 5-22 0,-13 4-215 16,-27 17-423-16,-9-3-1443 0</inkml:trace>
  <inkml:trace contextRef="#ctx0" brushRef="#br0" timeOffset="113050.66">28250 7941 859 0,'0'0'248'0,"0"0"-40"0,0 0 36 16,0 0-35-16,0 0-34 0,0 0-65 15,0 0-51-15,0 0-1 0,0 0 0 16,-43-47 30-16,43 45 2 0,0-1 4 16,0 3 3-16,0 0-17 0,0 0-35 15,0 0-45-15,0 0-9 0,0 0-14 16,0 4 21-16,0 1 2 0,0 3 19 16,0-3-15-16,0 3-2 0,0-1 1 15,0-1 0-15,0-3 20 16,0-1-7-16,-2 2 3 0,2-1 7 15,0-3 9-15,0 2 10 0,0 0 10 16,0-2 6-16,0 0 3 0,0 0 0 16,0 0-10-16,0 0-12 0,0 0-17 15,0 0-5-15,0 0-5 0,0 0 8 16,0 0-1-16,0 0-3 0,0 0-3 16,0 0-3-16,0 0-10 0,0 0-1 15,0 0 14-15,0 0-14 0,0 0 0 16,0 0-1-16,0 0 15 0,0 0-13 15,0 0 23-15,0 0-1 0,0 0 10 16,0 0 29-16,0 0 15 0,0 0-29 16,0 0-24-16,0 0-24 0,0 0-2 15,0 0-19-15,0 0-29 0,0 3-31 16,0 8 33-16,2 5 46 0,6 12 19 16,3 2 12-16,2 8 1 0,3 6 6 15,3 14-3-15,3 16 0 16,2 13-4-16,-3 4-15 0,-5-6-13 15,-8-21-1-15,5-17 11 0,-7-14-10 16,-1-4-3-16,3 4 0 0,0 1 1 16,-2 0 27-16,4-2-28 0,-4-5 0 15,-1-6-1-15,0-2-11 0,-5-6-17 16,3-5-122-16,0-5-100 0,-3-3-68 16,0 0-183-16,0-20-777 0</inkml:trace>
  <inkml:trace contextRef="#ctx0" brushRef="#br0" timeOffset="113350.13">28164 8674 1884 0,'0'0'354'0,"0"0"-267"0,0 0-3 0,0 0-22 16,0 0 86-16,0 0 87 0,8 71-106 15,8-49-27-15,3 2-19 0,0 2-15 16,2-2-14-16,1 2-3 0,-1-3-35 16,1-3 3-16,-4-2-3 0,-2-4 16 15,0-3 6-15,0-3 3 0,-5-4 67 16,3-4 37-16,-1-1-22 0,0-10 9 16,1-5-13-16,2-4-34 0,-3-4-48 15,1-8-37-15,4 1-15 0,-4-3-22 16,-1-3-56-16,0 3-166 0,-2 2-209 15,0 7-574-15,2-15-1179 0</inkml:trace>
  <inkml:trace contextRef="#ctx0" brushRef="#br0" timeOffset="123283.86">27731 9566 1123 0,'0'0'277'0,"0"0"-39"0,0 0-5 0,0 0-44 0,0 0-14 16,0 0-62-16,0 0-29 0,0 0-35 16,0 0-11-16,-5-7-18 0,13 17 34 15,0 8 40-15,5 5 54 0,3 8-129 16,3 16-19-16,10 20 0 15,1 22 28-15,-9 13-12 0,0-4 4 16,-10-6-18-16,-3-14 1 0,-2-15 10 16,2-13-13-16,-8-13 0 0,5-13-29 15,-2 4-29-15,-1 2-61 0,1-7-58 16,0-6-98-16,-3-6-364 0,0-11-851 0</inkml:trace>
  <inkml:trace contextRef="#ctx0" brushRef="#br0" timeOffset="123634.02">28140 9567 1987 0,'0'0'347'0,"0"0"-231"16,0 0 97-16,0 0-65 15,0 0 10-15,0 0-68 0,0 0-90 16,0 0-23-16,0 0-44 0,0 0 41 16,-5 13 26-16,5 11 15 0,0 10-12 15,5 3 20-15,1 5-10 0,-1 4 9 16,-2 0 7-16,-1 2-7 0,1-1 7 16,-3-2-3-16,3-3-10 0,-1-6-15 15,4-8 12-15,-1-3-12 0,8-9 2 16,1-4 10-16,-1-5 6 0,3-3 3 15,3-4 4-15,5-4 6 0,-2-6-4 16,10-7-6-16,-6-5-22 0,7-4-48 16,-1-3-96-16,0-4-77 0,-3 3-179 15,-7 7-397-15,-4-10-647 0</inkml:trace>
  <inkml:trace contextRef="#ctx0" brushRef="#br0" timeOffset="123866.89">28282 9677 2199 0,'0'0'288'0,"0"0"-182"0,0 0 110 15,0 0-97-15,0 0-119 0,0 0 26 16,0 0-23-16,0 0 52 0,8 99 6 16,11-39 6-16,2 19-13 0,-2 3 0 15,-3-3-9-15,0-10-23 0,-8-4 10 16,3-1-10-16,-6 0-9 0,1-3-13 15,4-9-1-15,-4-12-1 0,-1-9-103 16,3-7-205-16,-3-1-167 0,6-5-530 16,0-6-473-16</inkml:trace>
  <inkml:trace contextRef="#ctx0" brushRef="#br0" timeOffset="124416.66">28812 9366 386 0,'0'0'1539'0,"0"0"-1397"16,0 0-67-16,0 0-30 16,0 0 62-16,0 0 19 0,0 0 16 15,0 0-32-15,0 0-42 0,0 0-48 16,-21 16-20-16,21 5-2 0,5 8 2 16,6 18 22-16,7 18 7 0,9 13 7 15,-3 3-20-15,0-5 0 0,-8-8-3 16,-5-7 3-16,-6-12-13 0,1-4 16 15,-6-15-6-15,0-3-12 0,0 1 15 16,0-3-15-16,0-1 18 0,0-9 4 16,-3-6 9-16,0-8 19 0,3-2 58 15,0-11 16-15,0-7-84 0,0-8-41 16,0-7-1-16,6-6-12 0,10 2-12 16,0 1-1-16,8 5-6 0,-3 9 0 15,3 5-12-15,-2 10-1 0,-3 6-10 16,-6 2 4-1,0 9 19-15,-5 5 19 0,-2 7 13 0,-6 3 3 16,-6 5 23-16,-7 4 13 0,-6 1-33 0,-8 5-6 16,3-4 0-16,-5 2-22 15,-3-3-17-15,2-6-19 0,12-6-25 16,2-6-110-16,5-11-214 0,6-4-223 16,5-15-757-16</inkml:trace>
  <inkml:trace contextRef="#ctx0" brushRef="#br0" timeOffset="124600.01">29219 9716 1790 0,'0'0'263'0,"0"0"-114"0,0 0 0 15,0 0-104-15,0 0 56 0,0 0 18 16,0 0 7-16,0 0 6 0,53 79-26 16,-45-51-33-16,3 2-44 15,-3-3-26-15,3 1 10 0,-6 0-13 16,3-3-1-16,-5-2-156 0,7-3-165 15,-4-3-108-15,-1-7-232 0,-2-7-547 0</inkml:trace>
  <inkml:trace contextRef="#ctx0" brushRef="#br0" timeOffset="124717.45">29224 9516 1995 0,'0'0'262'0,"0"0"-262"0,0 0-29 16,0 0-126-16,0 0-215 0,0 0-881 0</inkml:trace>
  <inkml:trace contextRef="#ctx0" brushRef="#br0" timeOffset="124917.29">29326 9254 2790 0,'0'0'401'0,"0"0"-315"16,0 0-16-16,0 0-41 0,0 0-4 15,0 0-25-15,0 0-22 0,0 0-2 16,0 58 24-16,10-23 12 0,4 3-12 16,-3 10 1-16,5 14 2 0,-3 10 0 15,-2 13-3-15,2 4-13 0,-5-10-73 16,0-17-163-16,-3-19-140 0,1-14-191 16,-6-16-398-16,13 10-91 0</inkml:trace>
  <inkml:trace contextRef="#ctx0" brushRef="#br0" timeOffset="125283.72">29344 9794 1828 0,'0'0'412'0,"0"0"-234"0,0 0-23 15,0 0-42-15,0 0-112 0,0 0-1 16,0 0 0-16,0 0 0 0,62-50 19 16,-33 34 4-16,6-3-10 15,0-6 3-15,5 0 16 0,-5-5-6 16,2-3-4-16,-4-1-2 0,-7 1-8 15,-4 4-10-15,-6 1 1 0,-8 5 22 16,-3 7 17-16,-5 4 16 0,-5 9 19 16,-11 3-55-16,2 5-22 0,-12 13-18 15,7 8 18-15,-8 7 39 0,6 5 18 16,5 2-3-16,5-7-22 0,8 0-32 16,3-7-1-16,8-8-15 0,6-2 16 15,2-6 16-15,8-4 3 0,5-5 16 16,1-1 10-16,4-4-20 15,-1 1-10-15,-1-1-15 0,-3 4-1 16,-7 3-12-16,-4 6-6 0,-10 6 4 16,-8 7 15-16,-5 6 11 0,-14 7-9 15,-8 5 11-15,-10 1-13 0,-9 4 0 16,1-3-45-16,-6-5-111 0,14-13-300 16,-17-9-1259-16</inkml:trace>
  <inkml:trace contextRef="#ctx0" brushRef="#br0" timeOffset="129684.17">5270 7842 1084 0,'0'0'183'0,"0"0"22"0,0 0 74 15,0 0-48-15,0 0-20 0,0 0-37 16,0 0-38-16,0 0-42 0,0 0-78 15,-17-16-16-15,17 19-78 0,3 6-31 16,5 11 82-16,0 9 27 0,11 20 19 16,2 21 13-16,3 15-28 0,-2 8 12 15,-6-3-14-15,-5-8 14 0,-3-9-14 16,0-7 1-16,-3-10-3 0,0-14 0 16,1-10-67-16,-4-8-189 0,1 1-98 15,2-6-251-15,-5-1-606 0</inkml:trace>
  <inkml:trace contextRef="#ctx0" brushRef="#br0" timeOffset="130050.78">5617 7745 1957 0,'0'0'208'0,"0"0"-124"0,0 0 110 16,0 0-17-16,0 0-19 0,0 0-48 15,0 0-37-15,0 0-42 0,0 0-31 16,0 0-51-16,-42-35-29 0,42 45-7 16,0 8 42-16,2 10 30 0,4 6 15 15,-1 5 2-15,3 7 1 0,-3 10 0 16,1 13 10-16,-1 10 7 0,-2-7-17 16,-1-14 10-16,-2-18-11 0,0-11-1 15,6 1 2-15,-6 3-2 16,10-2-1-16,-2-4-2 0,1-8 2 15,4-3 1-15,3-7 15 0,3-3 7 16,5-3 6-16,3-3 6 0,5-7 0 16,0-5-6-16,3-4-6 0,2-4-4 15,0-1-16-15,-2 0-3 0,0-4 0 16,-3 7-13-16,-8-1-25 0,0 3-129 16,-5 2-246-16,-6 3-213 0,1-1-488 0</inkml:trace>
  <inkml:trace contextRef="#ctx0" brushRef="#br0" timeOffset="130300.06">5821 8055 2240 0,'0'0'220'0,"0"0"-142"15,0 0 35-15,0 0-36 0,0 0-74 16,0 0-3-16,0 0-45 15,0 0 45-15,0 0 16 0,-22 70 65 16,33-36-7-16,8 4 9 0,0 9 10 16,10 10 3-16,3 10-26 0,6 11-22 15,-4 2-19-15,-2-6-16 0,-13-14-10 16,-8-20-3-16,2-6-12 0,-5-10-36 16,3 2-134-16,0 3-110 0,-6-8-205 15,3-4-660-15</inkml:trace>
  <inkml:trace contextRef="#ctx0" brushRef="#br0" timeOffset="131050.41">6380 7492 1798 0,'0'0'146'0,"0"0"-75"0,0 0 108 0,0 0-30 16,0 0-59-16,0 0-25 0,0 0-52 16,0 0-13-16,0 0-75 0,0 0-15 15,-21 38 67-15,31-1 23 0,9 21 52 16,10 21 13-16,4 12 6 0,-1 3-20 16,3-5-6-16,-9-10-19 0,-2-3-13 15,3-4 3-15,-8-5 2 0,-3-15-18 16,-5-11-2-16,-6-13 2 15,0-5 3-15,-2 2 9 0,-3 1 5 0,5-5-1 16,-5-1 3-16,0-10 7 0,0-7 9 16,0-3 42-16,-5-6 32 15,2-12-109-15,-2-6-9 0,0-8-30 16,2-6-22-16,3-5 13 0,5 0 9 16,6 2 20-16,10 4 6 0,1 5-6 15,5 8 16-15,-1 6-17 0,1 8-147 16,-3 4 118-16,0 6 20 0,-5 6-16 15,0 5 26-15,-6 7 19 0,3 5 1 16,-11 7 15-16,-2 5 26 0,-3 4-40 16,-8 6-2-16,-11 2-3 0,1 1-29 15,-9 0 15-15,0-4 17 0,0-7 12 16,1-7-12-16,4-9-3 0,6-10-110 16,5-6-263-16,3-13-388 0</inkml:trace>
  <inkml:trace contextRef="#ctx0" brushRef="#br0" timeOffset="131233.47">7025 8031 1877 0,'0'0'120'0,"0"0"-71"0,0 0 87 0,0 0 61 0,0 0 4 15,0 0-56-15,0 0-42 0,53 75-26 16,-42-48-32-16,0 1-13 0,-3 2-16 15,0 5-16-15,0 0-58 0,0-1-280 16,-3-10-267-16,-2 3-579 0</inkml:trace>
  <inkml:trace contextRef="#ctx0" brushRef="#br0" timeOffset="131367.32">7054 7810 102 0,'0'0'2085'0,"0"0"-1910"16,0 0-159-16,0 0-16 0,0 0-110 16,0 0-165-16,0 0-401 0</inkml:trace>
  <inkml:trace contextRef="#ctx0" brushRef="#br0" timeOffset="131600.21">7153 7523 2338 0,'0'0'481'0,"0"0"-330"16,0 0-13-16,0 0 60 0,0 0-11 15,0 0-101-15,0 0-86 0,0 0-51 16,0 0-53-16,-10 70 59 0,36-9 45 16,12 16 10-16,2 7-7 15,0-1-2-15,-5-11 11 0,-8-4-12 16,-3-1 0-16,-3-12-82 0,-7-10-187 15,-4-11-94-15,1-7-141 0,-6-6-155 16,1 3-793-16</inkml:trace>
  <inkml:trace contextRef="#ctx0" brushRef="#br0" timeOffset="131983.5">7325 8088 2267 0,'0'0'326'15,"0"0"-235"-15,0 0-91 0,0 0 3 16,0 0-6-16,0 0 3 0,0 0-16 16,0 0-13-16,0 0 6 0,0 0 21 15,64-74 2-15,-43 47 0 0,3-2 0 16,3-2 13-16,-3-2 3 0,0 0-16 16,0-2 0-16,-2 4-90 15,-9 2 32-15,1 4 6 0,-9 4 49 16,-2 8 3-16,-3 5 35 0,0 3 4 15,-6 5-23-15,-2 3 13 0,0 8-29 16,0 6-37-16,-3 8-1 0,9 6 28 16,-1 1 9-16,3 1 1 0,8-3-3 15,8-5-17-15,3 0 20 0,5-8 13 16,5-3-9-16,1-2 31 0,5-3 7 16,-1-1 23-16,-2-1-17 0,1 3-19 15,-4-2-26-15,-2 3-2 16,-8 5-1-16,-6 3 0 0,-10 3 20 15,-3 5 18-15,-16 6 1 0,-9 4-39 16,-9 3-65-16,4-12-348 0,-26 11-402 0</inkml:trace>
  <inkml:trace contextRef="#ctx0" brushRef="#br0" timeOffset="140334.07">4159 12675 1789 0,'0'0'289'0,"0"0"-62"0,0 0-7 16,0 0-56-16,0 0-6 0,0 0-68 15,0 0-58-15,24-57-32 0,-8 43-45 16,6-1 19-16,10-8 13 0,19-5 13 15,7-4-1-15,23-1-18 0,10 4-39 16,-8 13 20-16,-3 12-1 0,-8 4-29 16,0 14-67-16,-2 3 31 0,-3 11 49 15,-6 8 17-15,-4 0 8 16,-17-1 27-16,5 14-29 0,-2 11 6 16,5 14 7-16,6 14-1 15,-11-7 4-15,-9-8 13 0,-4-3-17 0,2-4 20 16,-8-12 22-16,-5-9-21 0,-6-10 0 15,-5-5 1-15,3 6-1 0,-3 1 25 16,-8 5 26-16,0 3 19 0,-14-1 33 16,-12 2-7-16,-17 14-14 0,-24 8-24 15,-21 7-8-15,-9-5-16 0,-2-13 1 16,8-17 9-16,6-15 45 0,-6-4 32 16,0-5-42-16,-6-7-48 0,-4-6-16 15,4-3-15-15,-2-12 11 0,11-10 11 16,2-9 18-16,6-13 36 0,11-11 72 15,7-16-3-15,11-10-57 0,14-12-67 16,10-3-22-16,8-6-24 0,17 1-13 16,4-2-1-16,12 4-7 0,10-1 29 15,11 0-15-15,7 1 5 0,17 1-2 16,11 3-17-16,15 7 4 16,9 8-7-16,2 10 20 0,6 10-17 15,2 14-19-15,1 22-140 0,-3 24-269 16,-6 22-55-16,-29 8-145 0,-11 21-547 0</inkml:trace>
  <inkml:trace contextRef="#ctx0" brushRef="#br0" timeOffset="148484.07">5989 13882 467 0,'0'0'1841'0,"0"0"-1608"0,0 0-233 16,0 0-111-16,0 0-51 15,0 0 143-15,73-14 19 0,-28 0 68 16,22-7-26-16,19-7 16 0,13 0-26 16,0-1 1-16,2 7-14 0,-7 5-16 15,0 6-1-15,-1 2-1 0,-2 4-1 16,-10 5-12-16,-1 0-40 0,-11 1-84 15,-15 3-91-15,-14 2 39 0,-8-4-59 16,-5 0-85-16,-3-2-163 0,-3 3-36 16</inkml:trace>
  <inkml:trace contextRef="#ctx0" brushRef="#br0" timeOffset="148867.91">6040 14259 2549 0,'0'0'255'0,"0"0"-207"0,0 0-48 0,0 0-100 16,0 0 46-16,88-72 47 16,-26 40 7-16,26-9 20 0,9 1-4 15,2 4-16-15,0 7-1 0,-3 7-1 16,3-2-18-16,0 3 19 0,3 2-1 15,2 0-1-15,-2 0-23 0,-1 2 26 16,-2-1-3-16,-2-1-81 0,-6-2-97 16,-14-1-182-16,-18 7-296 0</inkml:trace>
  <inkml:trace contextRef="#ctx0" brushRef="#br0" timeOffset="162533.66">9816 9699 856 0,'0'0'398'0,"0"0"-80"0,0 0-45 0,0 0-58 16,0 0-27-16,0 0-49 0,0 0-23 15,0 0-42-15,0 0-12 0,-22-42-8 16,22 42-2-16,0 0-10 0,0 0-42 16,0 0-3-16,0 0-59 0,0 8-18 15,3 5 80-15,0 11 23 0,-1 18 31 16,-2 27 4-16,-2 22-26 0,-9 16-16 15,-5-5 4-15,3-5 25 0,-3-18-45 16,2-4-10-16,4-16 9 0,-1-13 1 16,3-9 16-16,2-11-14 0,1 2-4 15,0 2-9-15,-1-6-14 0,4-4-162 16,2-9-62-16,0-8-292 0,0-3-194 16</inkml:trace>
  <inkml:trace contextRef="#ctx0" brushRef="#br0" timeOffset="162817.32">9773 9825 1429 0,'0'0'251'0,"0"0"-37"16,0 0-9-16,0 0 25 15,0 0-17-15,0 0-20 0,0 0-51 16,0 0-82-16,0 0-60 0,0 0-68 15,-16-38 59-15,35 52 9 0,10 8 54 16,1 10-6-16,4 5-12 0,4 13-1 16,2 17-35-16,-3 12 10 0,-2 8-10 15,-8-4 0-15,-6-10 0 0,-7-16 2 16,-4-12 16-16,1-15-17 0,-3-2-2 16,0 0 1-16,0 2-80 0,0-1-290 15,-2-5-99-15,-4-9-281 0,-2-5-623 0</inkml:trace>
  <inkml:trace contextRef="#ctx0" brushRef="#br0" timeOffset="162983.44">9829 10489 1851 0,'0'0'331'16,"0"0"-205"-16,0 0 110 0,0 0-14 16,0 0-80-16,0 0-72 0,0 0-25 15,0 0-45-15,0 0-37 16,0 0 37-16,94-75 19 0,-14 25-7 0,6-8-12 15,-14 7-58-15,-21 17-515 16,-14 1-1058-16</inkml:trace>
  <inkml:trace contextRef="#ctx0" brushRef="#br0" timeOffset="163667.44">8106 10034 392 0,'0'0'264'0,"0"0"111"0,0 0-43 16,0 0-20-16,0 0-19 0,0 0-95 0,0 0-27 15,-56-34-29-15,56 34-142 16,0 3-35-16,0 7-120 0,8 11 103 16,8 21 52-16,5 18 56 0,9 22 9 15,2 10-36-15,0 0-10 0,-5-3-6 16,-9-9 3-16,-2-3 10 0,-7-6-13 15,1-12 0-15,-7-14-11 0,0-16-2 16,-1-6 1-16,-2 0 0 0,0-4 19 16,0-1-17-16,0-8 19 0,0-5 14 15,-2-5 61-15,-1-4 54 0,3-9-19 16,0-10-88-16,0-5-44 0,5-9-45 16,9-7 16-16,7-2-13 0,8 3 4 15,6 4 21-15,3 7 15 0,2 8 1 16,3 12-2-16,-6 4-16 0,1 8 3 15,-6 0 13-15,-6 10-9 16,-4 3-5-16,-9 6 16 0,-7 5 1 16,-6 5 33-16,-6 9-8 0,-15 4-25 15,-3 6-29-15,-8 0-106 0,-3-1-68 16,3-6-4-16,0-9-7 0,8-7-98 16,5-10-235-16,3-12-575 0</inkml:trace>
  <inkml:trace contextRef="#ctx0" brushRef="#br0" timeOffset="164500.6">8874 10553 1513 0,'0'0'322'0,"0"0"-4"0,0 0-40 16,0 0-4-16,0 0-103 0,0 0-81 15,-59-21-45-15,48 28-45 0,1 6-26 16,-1 1-13-16,0 9-5 16,1 1 8-16,2 4 7 0,2 4 10 15,1-4 17-15,5 1-1 0,0-8-10 16,0-3-7-16,3-6-2 0,-1-3-4 16,4-3-22-16,-1-4-17 0,3-2 10 15,0-1 55-15,0-7 26 0,5 0 0 16,1-3-23-16,-1 2 7 0,0 1-10 15,4 2-55-15,-4 6-19 0,3 0 48 16,0 8 12-16,-3 6 14 0,3 2 16 16,-2-1-13-16,-3 1-1 0,-1-5 1 15,1-3 13-15,-3-4 0 0,3-4 26 16,-1-7 26-16,1-10 28 16,-3-10-25-16,3-6-71 0,-3-6-67 15,-3-2-1-15,-5-2 39 0,0 5 29 16,-2 4 1-16,-4 5 18 0,1 7 7 15,2 6-6-15,-2 6 9 0,5 6 38 16,0 1-51-16,0 3-16 0,0 0-48 16,0 6-45-16,2 3 51 0,7 1 39 15,-1 8 3-15,0-1 0 0,2 0 13 16,4 1-10-16,-1-4 0 0,0 0 13 16,6-3-13-16,-3-2 20 0,6 0-7 15,-4 1-3-15,4-3 6 0,-6 2-19 16,3 0-1-16,-6-2 1 0,0 2-1 15,-5 2 1-15,-2 0 1 0,-4-1 12 16,-2 1 16-16,0-1 3 0,-5-1 10 16,-3 1-10-16,0-3 16 0,-3-1-19 15,3-1-7-15,-3 0-2 16,1-1-4-16,2-2-15 0,0-1 1 0,2-1 17 16,6 0-16-16,-2 0 10 15,2-2-13-15,0-5-2 0,0-3-49 16,8-5 22-16,0-8 16 0,5-3-6 15,3-4 16-15,0-3 0 0,3 0 2 16,-6 2 1-16,-2 2 16 0,-3 2-16 16,-3 3-2-16,-5 5 2 0,0 6 11 15,-5 5 8-15,0 3-3 0,-6 2-16 16,-2 3-16-16,-1 3 0 0,1 7 16 16,-3 6-13-16,2 9 13 0,6 5 3 15,3 0 20-15,5 5 19 0,0-5-10 16,11-4-15-16,8-5-17 0,2-8 0 15,8-10 3-15,6-4 35 0,5-18 14 16,8-8-11-16,1-9-41 0,1-9-173 16,-12 10-516-16,5-22-1589 0</inkml:trace>
  <inkml:trace contextRef="#ctx0" brushRef="#br0" timeOffset="165550.53">10838 9863 425 0,'0'0'378'0,"0"0"-42"15,0 0-60-15,0 0 14 0,0 0-92 16,0 0-42-16,0 0-40 0,0 0-44 15,0 0-48-15,0 0-23 0,24-6 70 16,0-1 29-16,8-3 6 0,16-7 1 16,19-4-20-16,19-8-4 15,16-6 11-15,2 0 2 0,6-2 6 16,-3 2-15-16,5-3-23 0,6-1-13 16,2-4-10-16,-5-1 7 0,6 1-7 15,-9 3-16-15,1-1-2 0,-4 5-20 16,-12 1-3-16,-4 4 0 0,-7 2-13 15,-8 4 13-15,-12 3-2 0,-12 6 2 16,-14 4 0-16,-10 5-3 0,-9 0-13 16,0 3-9-16,1-1-7 0,-4-1-29 15,-7 4-85-15,-8 1-37 0,-3 1 29 16,-3 0 51-16,-8 0-103 0,1 0-390 16,-4 3-436-16,-7-2 348 0</inkml:trace>
  <inkml:trace contextRef="#ctx0" brushRef="#br0" timeOffset="165817.12">12834 8978 821 0,'0'0'356'0,"0"0"21"16,0 0-55-16,0 0-30 0,0 0-140 16,0 0-68-16,0 0-6 0,0 0-65 15,0 0 19-15,0 0 32 0,59-7-2 16,-27 4-20-16,3 3-26 0,2 3-16 15,4 1 0-15,-4 7-3 0,-2 3 0 16,-3 1 1-16,-3 4-11 0,-4 5 0 16,-7-1 11-16,-10 10-1 0,-8-3 2 15,-5 8 1-15,-14 2 0 0,-8 2 1 16,-2 1-1-16,-6-1-16 0,0 0-13 16,1-3-58-16,7-6-172 0,5-6-322 15,1-6-984-15</inkml:trace>
  <inkml:trace contextRef="#ctx0" brushRef="#br0" timeOffset="167434.54">13557 8170 1027 0,'0'0'198'0,"0"0"63"0,0 0 22 0,0 0-56 15,0 0-133-15,0 0-94 0,0 0-81 16,0 0-62-16,0 0 143 0,5 70 52 16,8-34 16-16,14 14-13 0,0 12-19 15,2 17-13-15,4 4-10 16,-7-2 16-16,-4-17 4 0,-12-17-33 0,-2-9-2 15,0-5-13-15,0 6 15 16,1-1 13-16,-7 4-13 0,1-7 2 16,-3-10-1-16,0-6 15 0,-3-5 1 15,-2-8 21-15,2-3 30 0,0-3 72 16,-2 0 95-16,2-9 10 0,1-6-133 16,-4-8-71-16,6-4-28 0,0-7-13 15,3-3 0-15,10 2 0 0,4 1-23 16,4 8-19-16,3 2 26 0,3 10-3 15,-6 6-20-15,1 2-9 16,-4 6 6-16,-2 6 7 0,0 4 16 16,-5 7 3-16,-3 4 16 0,-5 7 0 15,-3 6 35-15,-8 5-3 0,-11 4-9 16,-2 3-23-16,-6-2-25 0,-2-5-14 16,2-3-15-16,3-8-14 0,8-7-64 15,5-5-169-15,6-8-208 0,7-8-623 0</inkml:trace>
  <inkml:trace contextRef="#ctx0" brushRef="#br0" timeOffset="168217.06">14290 8655 1763 0,'0'0'244'0,"0"0"-50"0,0 0 13 0,0 0 36 0,0 0-102 0,-59-12-64 16,46 13-48-16,2 10-27 0,-2 2-2 15,2 2-32-15,3 5-6 0,0 4-1 16,3 5 0-16,2-2 11 0,3 2 24 16,0-3-9-16,3-4 11 15,2-5-1-15,3-5 0 0,-3-4-20 16,1-5 22-16,-1-3-21 0,0 0 15 16,1 0 7-16,-1-6 45 0,3 1-6 15,-3-4-10-15,1-2-13 0,-1 2-13 16,0 0 10-16,1 1 0 0,-4 5-13 15,-2 1-35-15,3 2-33 0,2 0-6 16,-2 2 29-16,3 3 22 0,2 2 12 16,2 1 11-16,1-4 4 0,0 1 31 15,2-5-12-15,6-4 9 0,-1-9 29 16,7-8-61-16,1-9-51 0,1-8-85 16,-3-4 29-16,0 0 39 0,-8 2 68 15,-2 2 37-15,-4 5-4 0,-4 7 12 16,-1 7 19-16,-5 9 56 0,0 5 2 15,0 3-67-15,-3 2-55 0,-5 9-7 16,-2 6-63-16,-4 6 18 16,1 4 20-16,2 2 9 0,3-2 7 15,6 0-3-15,2-4-13 0,8-7 28 16,5-2 4-16,3-1 19 0,5-5 0 16,3-3 10-16,3-3 7 0,0 0-8 15,-3 0-11-15,0-1-16 0,-2-1 0 16,-9 2-1-16,-2 0-23 0,-3 4-19 15,-6 9 33-15,-2 1 9 0,-2 1 16 16,-6 4 3-16,0 0 0 0,-3 0 4 16,0-1-10-16,3-4-10 0,0-2 10 15,3-6-10-15,2-1 0 0,3-1 13 16,0-4 23-16,0 0 9 16,0-2 7-16,0-8 19 0,3-5-74 15,8-4-12-15,-1-9 11 0,4 0 0 16,-1-3-25-16,3-2 10 0,-3 4 13 15,1 0 3-15,-1 1 0 0,-2 6 0 16,-3 1 18-16,-3 5-2 0,-2 6 3 16,-3 4 7-16,0 5 16 0,0 1-17 15,0 0-25-15,-5 1-33 0,2 9-47 16,-2 7 0-16,-1 3 48 0,1 3 9 16,5 2 22-16,0-1 0 0,11-3-28 15,2-4 27-15,6-5 2 0,2-6 19 16,11-3 13-16,3-3 7 0,5-13-39 15,-8 3-329-15,16-19-654 0</inkml:trace>
  <inkml:trace contextRef="#ctx0" brushRef="#br0" timeOffset="169017.29">15272 7967 1866 0,'0'0'253'0,"0"0"-230"0,0 0-23 16,0 0-65-16,0 0 65 0,-3 71 62 15,11-35-30-15,0 3 4 0,3 8-14 16,2 1 1-16,1 2-22 0,-1-3 18 16,3-1 6-16,-5-4-24 0,5-4 8 15,-3-7-8-15,-2-7-2 16,0-8 1-16,-3-3 0 0,-3-8 2 0,-2-2 21 16,-3-3 106-16,0-8 68 0,0-8-129 15,-8-7-68-15,-6-9-15 16,-2-9-24-16,-8-15-6 0,-5-9 25 15,-1 5 20-15,4 4 31 0,7 8 7 16,8 11 33-16,3-3 67 0,3-1 4 16,2 4-53-16,3 7-34 0,6 4-27 15,4 6-28-15,6 2-1 0,0 5-2 16,8 2-32-16,-2 3 0 0,-1 5 0 16,1 3-10-16,-4 3 3 0,1 8 4 15,-5 2 9-15,-1 10 27 0,-8 4 2 16,1 6 3-16,-6 6-3 0,-3 3-18 15,-5 3-5-15,0-5 4 0,0-1 16 16,2-7-13-16,1-6-4 0,5-2 7 16,0-8 1-16,0-2-8 0,5-3-6 15,1-3 11-15,2-1 15 0,5-2 4 16,6-1 18-16,-3 0 1 0,3-3-1 16,8 2-6-16,-3 2-16 15,5 2 0-15,-10 1-3 0,0 3-10 16,-3 5 10-16,-6 1 2 0,1 3 1 15,-11 2 13-15,0 4 13 0,-11 0 6 16,-7 3-10-16,-9 0 10 0,-8 0-32 16,-5-6-70-16,-3 3-65 0,0-10-123 15,8-6-426-15,-7-10-1091 0</inkml:trace>
  <inkml:trace contextRef="#ctx0" brushRef="#br0" timeOffset="170034.25">10081 10946 1953 0,'0'0'207'0,"0"0"-129"0,0 0-10 16,0 0-23-16,0 0-45 0,0 0-24 15,0 0 5-15,0 0-75 0,0 0 81 16,24 11 13-16,0-2 101 0,5 4 31 16,22 8-35-16,19 7-36 0,23 1 23 15,9 1-3-15,5-3 35 0,-5-10-39 16,-8-7-26-16,-4-7-38 0,-4-3 0 15,-8 0-1-15,-6-4 1 0,-19 3-10 16,-12 1 0-16,-9 0 0 0,-11 2-3 16,3 2-29-16,-2 1-109 0,-6 3-36 15,-6 4-16-15,-7 3-82 0,-3 0-87 16,0-2-201-16,-16 9-527 0</inkml:trace>
  <inkml:trace contextRef="#ctx0" brushRef="#br0" timeOffset="170300.17">11122 11041 1422 0,'0'0'296'0,"0"0"-66"16,0 0-48-16,0 0-88 0,0 0-65 16,0 0-12-16,0 0-17 0,0 0 0 15,0 0 39-15,0 0 10 0,40-4 19 16,-21 4 3-16,5 0 9 0,0 3-15 15,0 1-33-15,-3 2-30 0,1 7 2 16,-6-3-4-16,-3 4 2 0,0 5 1 16,-5-1 16-16,-2 3 4 0,-4 4 19 15,-2 5-10-15,-5 5 6 0,-6 3-15 16,-5 1-21-16,-2 2-2 16,-4-3-132-16,1-4-207 0,5-10-218 15,0-7-932-15</inkml:trace>
  <inkml:trace contextRef="#ctx0" brushRef="#br0" timeOffset="171934.1">11756 10463 1922 0,'0'0'205'0,"0"0"-118"0,0 0 94 16,0 0-84-16,0 0-97 0,0 0-132 0,0 0-24 15,0 0 7-15,0 0 116 16,40 62 33-16,-16-24 32 0,3 9 20 16,8 11 7-16,-1 13-17 0,-4-5-10 15,-6-8-29-15,-5-6 23 0,-6-14-24 16,3 3 2-16,-3 2-3 0,1-9 15 15,-6-5-13-15,0-11-2 0,-5-8 12 16,-1-3-11-16,1-6 27 0,-3-1 78 16,0 0 61-16,0-9 106 0,0-4-12 15,-5-13-169-15,-1-3-92 0,1-8 2 16,2 0 0-16,3-2 13 0,0 3-13 16,3 6 19-16,5 0-3 0,3 8-19 15,2 3 0-15,3 5-35 0,0 5-10 16,3 4-15-16,2 5-1 0,1 7 19 15,-1 5 7-15,0 10 22 0,-4 2 11 16,-1 11 2-16,-8 1 20 0,-3 6 7 16,-5 4-27-16,-3 6-26 15,-10-2-28-15,-3-1-1 0,-3-5-19 16,0-8-22-16,6-6-17 0,0-12-6 16,5-11-117-16,8-7-121 0,0-1-127 15,0-25-717-15</inkml:trace>
  <inkml:trace contextRef="#ctx0" brushRef="#br0" timeOffset="172684.02">12473 10788 894 0,'0'0'372'0,"0"0"54"0,0 0-115 16,0 0-19-16,0 0-53 0,0 0-87 16,0 0-33-16,0 0-29 0,0 0-26 15,0 0-64-15,-45-29-41 0,37 35-53 16,2 3-25-16,-2 5 35 0,0 5 33 15,3 4 12-15,2 1 26 0,0 0 0 16,3-2 11-16,0-5-17 16,0-5-1-16,6 0 1 0,-1-7 16 15,0 1 1-15,1-3-2 0,2-2 4 16,-3-1 0-16,3 0 23 0,-2-4 3 16,4-2 13-16,-4 1-10 0,2-1-16 15,-3 4-13-15,3-2-36 0,-3 3 4 16,1-2-17-16,-1 3-2 0,-2-1 21 15,-1 1 30-15,1 0 0 0,2-1 13 16,1 0 20-16,-1-4 38 0,3-5 6 16,3-6-9-16,0-5-23 0,2-4-45 15,-2-8-29-15,2 0-48 16,-5-1 25-16,0-2 13 0,-3 6 39 16,-2 5 12-16,-3 6 8 0,0 6 12 15,0 8-10-15,0 2-22 0,0 3-12 16,0 2-56-16,0 4-55 0,0 9 16 15,0 4 20-15,0 2 61 0,0 4 0 16,3 0 3-16,5-4 20 0,3-2-10 16,2-6 13-16,3-5 23 0,3 0-1 15,-1-6-2-15,4-2 32 0,-1 0-1 16,3-2-2-16,-5-4-33 0,0 4 0 16,-8-1-16-16,-3 3-41 0,-6 0-30 15,-2 5 58-15,0 9 13 0,-2-1 45 16,-9 7-2-16,3-2-14 0,-6 0-7 15,1-2 1-15,5-5 3 0,0-1-3 16,0-7-20-16,5 1 36 0,1-4 28 16,2 0-9-16,0-2-9 0,5-12 5 15,3-5-54-15,5-9-13 0,1-6 11 16,4-5-15-16,1 0 15 16,-3 1-30-16,-2 2 9 0,-4 5 4 15,1 5 19-15,-8 7 16 0,-3 3-16 16,0 9 49-16,-3 2-17 0,-5 5-32 15,0 0-25-15,-3 7-43 0,1 5-9 16,4 7 9-16,-2 5 55 0,8 4 13 16,0 2 55-16,14-3-7 0,-1-4-44 15,11-2 12-15,3-7 10 0,5-8 3 16,3-6 9-16,5-6 1 0,3-12-39 16,-3-7-245-16,-11 3-316 0,3-17-1019 0</inkml:trace>
  <inkml:trace contextRef="#ctx0" brushRef="#br0" timeOffset="172984.15">13177 10125 1874 0,'0'0'343'0,"0"0"-71"0,0 0 47 0,0 0-49 15,0 0-142-15,0 0-128 0,0 0-13 16,0 0-121-16,0 0-33 0,0 0 167 16,21 51 0-16,1-16 93 0,-4 3 0 15,4 2-42-15,-4 0-25 16,1-3-4-16,0-1-9 0,0 2-12 15,-3-3-1-15,0-2-23 0,-3-5-278 16,6 0-212-16,-8-13-177 0,5-2-706 0</inkml:trace>
  <inkml:trace contextRef="#ctx0" brushRef="#br0" timeOffset="173300.28">13415 10171 1570 0,'0'0'530'0,"0"0"-281"16,0 0 35-16,0 0-39 0,0 0-75 16,0 0-132-16,0 0-38 0,16-65-9 15,3 50-17-15,5 1 24 0,3 5-14 16,-1 0-10-16,6 6 4 0,3 3 6 16,-5 7 16-16,-1 7-2 0,-2 7 0 15,-6 5 2-15,-2 4-1 16,-8 6-14-16,-6 4-30 0,-5 1-4 15,-3-2 30-15,-10 0 19 0,-3-4 1 16,-8-5 28-16,-8-2 10 0,0-9-7 16,-6-5 9-16,3-9 14 0,1-5 16 15,1-11-14-15,4-12 10 0,5-9-67 16,8-9-9-16,8-8-90 0,8-1-136 16,11 4-32-16,5 10-231 0,21-8-720 0</inkml:trace>
  <inkml:trace contextRef="#ctx0" brushRef="#br0" timeOffset="173983.83">14092 10426 1646 0,'0'0'231'0,"0"0"-147"0,0 0-84 0,0 0 0 16,0 0 42-16,0 0 150 0,0 0 54 15,64-12-17-15,-37-3-65 0,0-7 3 16,5-10-33-16,0-2-44 0,0-4-36 15,-3-5-31-15,-2-1-4 0,-3-1-7 16,-5-2 8-16,-3-3-18 0,0-4 29 16,-5-15-18-16,-3-8 9 15,-5 6-19-15,-1 14-3 0,-2 16 12 16,0 12 10-16,-2-3-18 0,-1-1 9 16,0-1-10-16,-2 9 10 0,-1 8-9 15,1 7 26-15,0 3-30 0,2 2 0 16,-2 4-38-16,2 1-19 0,0 0-16 15,-2 0-52-15,2 0-105 0,1 6-143 16,2 1-177-16,0-5-253 0,0 5-473 0</inkml:trace>
  <inkml:trace contextRef="#ctx0" brushRef="#br0" timeOffset="174300.14">14162 9707 1023 0,'0'0'232'0,"0"0"54"0,0 0-10 15,0 0-87-15,0 0-40 0,0 0 19 16,0 0 23-16,0 0-14 0,0 0-32 16,0 0-26-16,45-40-26 0,-29 26-32 15,0-2-23-15,3-3-6 0,-6-2-19 16,3 0 3-16,0-1-3 0,0 0-10 15,-2 2 10-15,-1 3-13 0,-2 1-2 16,0 6 2-16,-3 2 22 0,2 7-22 16,1 1-43-16,5 9-8 0,3 6 14 15,8 9 37-15,2 5 41 16,6 6-15-16,0 0-4 0,2 0-2 16,6-3-20-16,-11-11-36 0,13-1-751 0</inkml:trace>
  <inkml:trace contextRef="#ctx0" brushRef="#br0" timeOffset="196850">15347 11106 1396 0,'0'0'279'0,"0"0"14"0,0 0-57 0,0 0 4 15,0 0-37-15,0 0-35 0,0 0-27 16,0 0-16-16,-30-66 22 0,33 54-10 15,5-2-45-15,3 0 13 0,2-2-10 16,6-2-47-16,5-2-23 0,3 3-9 16,0 3-1-16,2 2-15 0,0 7-2 15,1 3-14-15,-9 2-2 0,3 10-20 16,-2 4 6-16,-1 7 7 0,-7 5 9 16,-1 7 13-16,-13 4-23 0,0 3 23 15,-5 2-16-15,-9 2 17 0,-7-2-26 16,-1-1 28-16,-4-3 0 0,-1-9 2 15,3 2 0-15,0-9 10 0,2-4 4 16,4-2-13-16,-1-2 1 0,5-4 18 16,6-4-10-16,0-2-9 0,6-2-2 15,2-1-1-15,0-1-35 0,0 1-22 16,2 0-4 0,4 3 58-16,10-4 3 0,0 3 32 0,8-2 6 15,3-1-3-15,2 0-10 0,6-4-6 16,0-1-16-16,-3 1-3 0,0 2-36 15,0-1-104-15,0 3-326 0,-10 0-182 16,7-3-459-16</inkml:trace>
  <inkml:trace contextRef="#ctx0" brushRef="#br0" timeOffset="197067.24">15941 10891 2285 0,'0'0'343'0,"0"0"-102"0,0 0-148 0,0 0-70 0,0 0-23 0,0 0 0 16,0 0 3-16,0 0 97 15,29 61 24-15,-18-33-44 0,0 6-26 0,0 5-25 16,-3 1-26-16,-3 6 13 16,-2 0 9-16,-1 0-6 0,1 0-19 0,0-1-33 15,2-8-250-15,0-9-257 16,6 0-512-16</inkml:trace>
  <inkml:trace contextRef="#ctx0" brushRef="#br0" timeOffset="197617.23">16214 11026 2534 0,'0'0'351'15,"0"0"-181"-15,0 0-51 0,0 0-46 16,24-67-15-16,-11 49-7 0,3 1-16 16,3 1-19-16,0 0-16 0,0 5-23 15,2 0-2-15,3 8-10 0,-2 0 3 16,-1 3-6-16,0 9 19 0,-2 5-10 16,0 5 29-16,-3 4 1 0,-8 4 1 15,0 3 17-15,-8 3 0 0,-3 3-6 16,-5-1 9-16,-5 0 4 15,-3 1-13-15,0-6-10 0,5-7 13 16,0-4-13-16,3-5 13 0,3-5-16 16,5-1 2-16,0-2-2 0,0-3-1 15,0 1-18-15,0 0 0 0,0-1 19 16,5 0 0-16,3 0 28 0,0 1 7 16,6-4 0-16,2 0 0 0,2 0 0 15,4-7-3-15,2-1-13 0,3-1-6 16,0-2 1-16,2-1-14 0,-2 1-25 15,2 3 12-15,-2 0-21 0,2-2-90 16,-7 4-199-16,-1 1-276 0,3-6-605 0</inkml:trace>
  <inkml:trace contextRef="#ctx0" brushRef="#br0" timeOffset="198066.9">16947 10793 2767 0,'0'0'386'0,"0"0"-195"0,0 0-86 0,0 0-105 0,0 0 22 15,0 0 10-15,67-50-11 0,-38 39-21 16,6 3-25-16,3 6-10 0,-1 2 3 16,-5 5 0-16,0 10-6 0,-5 4 9 15,-3 8 29-15,-8 2 7 0,-2 9-5 16,-12 7 17-16,-2 1-16 0,-8 2 26 15,-21 2-17-15,-1-2 4 0,-10 0 3 16,-5-5 13-16,-9-6-3 0,6-8-1 16,0-8 17-16,8-12 24 0,8-9 29 15,8-6 66-15,2-20-16 0,9-17-70 16,7-27-76-16,12-16-2 0,21-5-13 16,2 16-40-16,3 25-5 0,0 23-10 15,-2 7-46-15,-4 5-326 0,20-4-866 16</inkml:trace>
  <inkml:trace contextRef="#ctx0" brushRef="#br0" timeOffset="198850.89">17415 11376 2016 0,'0'0'376'0,"0"0"-88"0,0 0-15 15,0 0-87-15,0 0-81 0,0 0-31 16,0 0-71-16,0 0-3 0,0 0-42 16,0 0 17-16,43-45 24 0,-29 39-2 15,2-3-9-15,0 5-11 0,-3 2 4 16,-2 2-16-16,-3 0-6 0,0 2 12 16,-3 8-3-16,-5 5 30 0,0 3 0 15,-3 8-13-15,-5 3-17 0,-2 0 7 16,4 0 12-16,1-8 10 0,-3-3-33 15,8-8-8-15,3 2 5 0,7-3 13 16,-2-1 26-16,11-2 11 0,0 0 8 16,0-5 13-16,2 5-12 0,3-4-17 15,-2 4-2-15,-4 1-1 0,-2-1-2 16,-5 1-17-16,-8 4 19 16,-3 5 16-16,-6-2 54 0,-12 6 20 15,-14 4-39-15,-6 4-22 0,-2-4-28 16,-6 0-1-16,6-3 0 15,5-8-24-15,3-9-182 0,11 0-345 0,2-21-1589 0</inkml:trace>
  <inkml:trace contextRef="#ctx0" brushRef="#br0" timeOffset="201500.04">17977 10987 2070 0,'0'0'305'0,"0"0"-192"0,0 0 0 0,0 0-42 0,0 0-7 16,0 0 20-16,0 0-23 0,0 0-6 15,0 0-14-15,-5-3-2 0,10 3-25 16,1 0-14-16,4-4-74 16,14 1 74-16,17-2 48 0,17 2 7 15,28 0 6-15,13 2 9 0,3 1 22 16,-9 0 4-16,-2 4-26 0,0 3-13 15,8 1-16-15,3-4 0 0,2 2-3 16,6 0 10-16,0-3 15 0,0 1 38 16,-1 0-26-16,-7-1-18 0,2-2-7 15,1 2-11-15,-9-3-11 0,8 0-3 16,-5 0 3-16,-2-3-10 0,-12 2-14 16,-4 1-3-16,-12 0-1 0,-10 1-4 15,-19 3 1-15,-10-2-15 16,-9-2 16-16,3 1-14 0,-5-1 4 15,2 4-13-15,-10-4-23 0,-6 0-18 16,-2 0-63-16,-3 0-111 0,0-4-11 16,-3 0-84-16,3-1-400 0,-5-10-995 0</inkml:trace>
  <inkml:trace contextRef="#ctx0" brushRef="#br0" timeOffset="201800.53">20407 10775 1494 0,'0'0'540'0,"0"0"-275"0,0 0-122 0,0 0-24 15,0 0-80-15,0 0-10 0,0 0-7 16,0 0-21-16,0 0 78 0,0 0 40 16,51 40 9-16,-24-27-15 0,2-1-30 15,6 3-45-15,-6 0-12 16,6 2-16-16,-11-3-10 0,3 3-2 15,-8-1-20-15,-3-2 6 0,-8 4-6 16,-6-3-1-16,-4 6 23 0,-12 7 19 16,-20 8 29-16,-25 14 7 0,-14 7-30 15,-1-4-22-15,15-12 0 0,18-14-3 16,12-5-14-16,-3 2-92 0,3 4-217 16,-1-8-284-16,1-2-1268 0</inkml:trace>
  <inkml:trace contextRef="#ctx0" brushRef="#br0" timeOffset="202483.42">17988 9850 2139 0,'0'0'301'0,"0"0"-85"0,0 0-71 0,0 0-49 16,0 0-96-16,0 0-19 0,0 0-71 15,0 0-55-15,0 0 145 0,8 68 26 16,-3-32 25-16,3 16-12 0,6 12-13 16,-9 17-4-16,3 1-19 0,-5-5 20 15,0-14-23-15,-1-20-2 0,-2-5 2 16,0-8 12-16,0 3 6 0,0 2-17 16,-2-2 14-16,2-11-2 0,-3-5-11 15,0-7 20-15,3-5 23 0,-2-5 48 16,2 0 35-16,-3-7 67 0,-3-8-109 15,6-8-62-15,0-8-24 16,0-6 0-16,3-5-13 0,8 5 10 16,2 4-26-16,3 5-15 0,0 8-1 15,-2 6-2-15,2 7-33 0,-3 7-13 16,-2 0-12-16,0 7 40 0,-1 10 27 16,-2 1 38-16,-8 7 0 0,0 4 35 15,0 0 13-15,-16 5 7 0,-2-2-17 16,-9 3-14-16,3-4-24 0,-6-5-39 15,3-5-22-15,6-2-73 0,5-8-95 16,5-6-139-16,6-5-167 0,5-8-647 0</inkml:trace>
  <inkml:trace contextRef="#ctx0" brushRef="#br0" timeOffset="203283.88">18411 10319 1031 0,'0'0'722'0,"0"0"-394"0,0 0-69 0,0 0-42 0,0 0-198 16,0 0-19-16,0 0-29 15,-67 12-6-15,51 2-1 0,0 2 7 16,2 1 26-16,4 4-20 0,-4 0 4 16,6 1 16-16,3-3-10 0,5-1 11 15,0-4-18-15,0-6 5 0,8 1 15 16,5-7 32-16,-2-2 17 0,5-3-14 15,8-9-35-15,-8-5-64 0,6-2-7 16,-4 0 6-16,1-2 52 0,-8 5 13 16,2-1 15-16,-7 9 8 0,-1 2 19 15,-5 4 48-15,0 1-67 0,0 1-23 16,0 1-81-16,0 4 58 16,0 4 23-16,0 1 26 0,5 2-23 15,-5-4 0-15,3 0-1 0,5-6-2 16,0-2 26-16,8 0 58 0,-3-12 0 15,9-7-84-15,-1-5-95 0,3-8-86 16,0-4 13-16,-2 1 75 0,-3 2 93 16,-9 0 25-16,1 6 14 0,-6 6 75 15,-2 8 70-15,-3 8-32 0,0 2-20 16,-5 6-122-16,-9 6-10 0,4 8-100 16,-12 4 45-16,3 7 13 0,6 0 7 15,2-2 12-15,11 1-6 0,0-6 0 16,0-3 15-16,11-4 14 0,8 2 42 15,-1-6-26-15,4-3 0 0,-1-1 10 16,3-2-23-16,-8 2-3 0,3-4 0 16,-8 4-32-16,-3 0-29 0,-3 5 15 15,-5 3 27-15,-10-1 19 16,-4 4 18-16,3 0-15 0,-10 1 17 16,8-1-17-16,-6-1 29 0,3-4 30 15,0-3-10-15,5-4-10 0,3 1 3 16,3-5 13-16,-1-1 22 0,6-2 14 15,0-7-94-15,0-5-39 0,11-5-45 16,0-4 10-16,8-5 36 0,5 2 18 16,2-3-12-16,4 2 9 0,-1 4 23 15,-2-3 0-15,-3 4 2 0,-2-1 15 16,-4 3-15-16,-7 2 27 0,-3 2 16 16,-3 5 0-16,-5 1 10 0,-5 5-26 15,-3 0-29-15,-3 1-2 0,1 4 2 16,-4 0 3-16,3 10-3 0,6 2-27 15,-6 5 5-15,3 1 19 0,6 8-9 16,2-3-1-16,2 2 11 0,12-2 2 16,-1-3 1-16,9 0 28 0,4-6-29 15,6-5-13-15,6-6-49 0,-9-2-329 16,19-10-971-16</inkml:trace>
  <inkml:trace contextRef="#ctx0" brushRef="#br0" timeOffset="203734.16">19318 10180 2059 0,'0'0'362'0,"0"0"-162"0,0 0-92 0,0 0-108 0,0 0 0 16,0 0 23-16,-5 55 13 0,5-30-14 16,5 4 17-16,6 1 3 0,-3 2-4 15,2 1-15-15,-4-3-20 16,4 0 19-16,-7 1-18 0,0-2 24 0,-1-2-11 15,1-5-17-15,0-4-203 16,-3-6-284-16,2-3-604 0</inkml:trace>
  <inkml:trace contextRef="#ctx0" brushRef="#br0" timeOffset="204116.82">19462 10251 1616 0,'0'0'600'0,"0"0"-160"15,0 0-70-15,0 0-86 16,0 0-138-16,0 0-66 0,0 0-80 15,0 0-22-15,0 0-10 0,70-61-3 16,-43 54 3-16,-3 4 0 0,3 3-9 16,-1 0 15-16,1 7 11 0,3 5-11 15,-14 5 10-15,2 2-15 0,-2 6 31 16,-10 4 13-16,-6 5 16 0,0 1-10 16,-16 1-3-16,-6 0-3 0,-4-1-11 15,-7-3-2-15,-9-7 28 0,1-4 7 16,9-11 16-16,-2-6 6 0,4-4 38 15,9-14 26-15,7-16 33 0,14-31-35 16,35-33-119-16,24-15-62 0,-3 17-74 16,19 10-617-16</inkml:trace>
  <inkml:trace contextRef="#ctx0" brushRef="#br0" timeOffset="206233.79">17121 9274 3194 0,'0'0'420'0,"0"0"-287"0,0 0-133 0,0 0-35 15,0 0-104-15,0 0 69 0,72-67 38 16,-7 37 31-16,34-14 1 0,16-2 3 16,5 0 1-16,8 0-2 0,-2 6-2 15,11 1 0-15,-1 3-1 0,11 2-2 16,-2 2-9-16,2 2 0 0,-3 4 12 16,1 2 2-16,2 1-1 0,0 2 0 15,0-3 31-15,3 1 41 16,6-1 3-16,-7 3-13 0,7-2 13 15,1 3-10-15,-4 1-12 0,-9 3-14 16,6 1-2-16,-11-2-16 16,-2 7 6-16,-9-1-9 0,-7 3-16 0,-11 6 14 15,-9 2-17-15,-12 0 1 0,-17 2-1 16,-8 3 0-16,-19 1-2 0,-10 0 0 16,-5-2-1-16,4 3 1 0,7 1 2 15,-1 2 0-15,0 0 19 0,0 0 0 16,0 1-3-16,0 0-1 0,0-1-13 15,1 4 0-15,-1 4 0 0,0 1-2 16,-3 4-3-16,1 2-15 0,2 4 5 16,-3 5 12-16,4 3-1 15,-1 5 0-15,11 12 2 0,-1 13 0 0,15 11 1 16,-1 6 1-16,3-6 17 0,-3-2-19 16,-5-7-18-16,2 3 18 0,9 0 3 15,-1 2-2-15,12-2-1 0,-1 1 0 16,0 4 0-16,6-1 0 15,-3 4 22-15,-3 3-20 0,6 2 1 16,-6-1 11-16,0 1-14 0,-5-1 0 16,0 1-1-16,-5 0 0 0,-1-4 0 15,1-4-2-15,-3 0 1 0,-3-5 2 16,0-3 3 0,-2-3 12-16,2-6-15 0,0-7-1 0,3-6 1 0,-3-1 16 15,11-10-15-15,-5-6 11 0,10-2-11 16,6-5 30-16,5-6-12 0,2-1-6 15,6-6-10-15,3 1-1 0,2-5 10 16,1 3-10-16,7-3 0 0,-5 0 0 16,0 1-2-16,-8-5-2 0,3 1 1 15,-8 1 1-15,5-2 1 0,-8 2-1 16,8-4 1-16,-8 1-1 0,5-1 3 16,-2 0-1-16,-1-1 0 0,-2-5-1 15,0 2 2-15,0 4-1 0,-5 0-1 16,-3 0-1-16,2 0 0 0,-10 6-2 15,0-1 1-15,0 4-10 16,-8 0 11-16,-3 0 0 0,0 0 0 16,-2-1-1-16,2-2 1 0,0-1 2 15,6-2 1-15,5-2 15 0,0 1 1 16,11-2 3-16,-4 0-19 0,1-2 12 16,3 1-13-16,-6 1-1 0,3 0 1 15,-2 0-2-15,-1 0 0 0,3 0-1 16,-3 0 1-16,8 3 0 0,1-2 1 15,7-1 11-15,3 0-11 0,8 0 10 16,8 0 11-16,6 0 3 16,10 0 3-16,8 0 40 0,13-3-1 15,9-1-11-15,7-1-25 0,6-1-10 16,6-2 1-16,15-4 9 0,0-3 12 16,6 1-10-16,-3-1 35 0,0 1-4 15,-11 1-30-15,-2 3-34 0,-11 1-2 16,-13-1 1-16,-14 3-1 0,-16 1-26 15,-13 2-67-15,-19 1-83 0,-27 2-84 16,-27-2-361-16,-18-5-802 0</inkml:trace>
  <inkml:trace contextRef="#ctx0" brushRef="#br0" timeOffset="207734.13">25700 12640 1809 0,'0'0'383'0,"0"0"-244"16,0 0 106-16,0 0 16 0,0 0-1 15,0 0-107-15,0 0-95 0,0 0-56 16,0 0 9-16,21-70-10 0,-2 52-1 16,5-3 0-16,0 2-21 0,-2 3-5 15,4 1-3-15,-2 7-3 0,-5 1 0 16,3 4 7-16,-9 3-14 0,3 8-5 16,-3 4 8-16,-2 8 7 0,0 6 27 15,-11 6 2-15,5 7 0 0,-5 1 2 16,-11 7 2-16,-2-1-1 0,-3-1 0 15,-5-2-2-15,2-1 2 0,-3-6 0 16,-2-5 9-16,11-8-8 16,-3-4 12-16,11-7-14 0,-1-4-1 15,1-4 1-15,5 0 14 0,0-4 0 16,0 0 16-16,0 0-9 0,0 3-20 16,5-1-3-16,11-1 41 0,0-1 29 15,3 0-9-15,5 0-4 0,8 0-19 16,-2 0-15-16,5-1-20 0,-1-4-3 15,1 2 0-15,5 0-54 0,0-1-195 16,-16 0-317-16,17-7-675 0</inkml:trace>
  <inkml:trace contextRef="#ctx0" brushRef="#br0" timeOffset="207951.06">26519 12466 145 0,'0'0'2777'0,"0"0"-2422"0,0 0-224 0,0 0-46 16,0 0-46-16,0 0-20 0,0 0-19 15,0 0-35-15,0 0 35 0,10 68 25 16,-4-33-12-16,-1 7 3 0,-5 2-13 16,8 3 22-16,-2-1-24 0,-4-2-1 15,4 1-25-15,2-4-383 0,-3-12-354 16,8 0-1108-16</inkml:trace>
  <inkml:trace contextRef="#ctx0" brushRef="#br0" timeOffset="208466.78">26899 12554 40 0,'0'0'2542'0,"0"0"-2137"16,0 0-168-16,0 0-36 0,21-60-141 16,-5 43-25-16,3 0-34 0,8 0-1 15,-1 2-19-15,1 5-13 0,0 3-3 16,0 2 13-16,-1 1-4 16,-1 4 1-16,-1 0-10 0,-8 10 0 15,5 4 3-15,-10 4 7 0,-3 9 25 16,-8 2 14-16,0 5 15 0,-6 4-10 15,-10 3 4-15,-5 0-1 0,0-1-3 16,-6-4-3-16,8-5-15 0,3-6 1 16,5-4 1-16,3-5-1 0,3-3-2 15,5-5-2-15,0 0 2 0,0-2 0 16,11 1 3-16,-1-6 36 0,4 3 11 16,4-4 11-16,4 0-7 0,7-5-23 15,-2-8 1-15,3 3-32 0,-1-2-71 16,3-2-110-16,-2-1-224 0,-4-1-146 15,-4 3-162-15,4-7-598 0</inkml:trace>
  <inkml:trace contextRef="#ctx0" brushRef="#br0" timeOffset="208900.08">27736 12431 2127 0,'0'0'478'0,"0"0"-233"0,0 0-43 0,0 0 28 0,0 0-105 16,0 0-46-16,0 0-22 0,0 0-22 15,0 0-35-15,59-25-1 0,-35 23-28 16,3 2 14-16,-3 3-8 0,5 3 1 16,1 7 0-16,-3 5 0 0,-3 4 9 15,-3 3 13-15,-7 8 0 0,-9 0 25 16,0 4-12-16,-10 1 6 16,-3-3-3-16,-19-3 9 0,0 0-12 15,-10-4 12-15,-3-6-2 0,-6-5 8 16,1-6 4-16,10-11 16 0,0 0 31 15,11-15 97-15,0-7-78 0,8-17-45 16,5-24-56-16,17-17-22 0,7 2-6 16,14 15-26-16,-3 21-40 0,11 19-70 15,-1-3-334-15,-1 7-595 0,15-8-1071 0</inkml:trace>
  <inkml:trace contextRef="#ctx0" brushRef="#br0" timeOffset="211167.31">28092 12151 1705 0,'0'0'227'0,"0"0"-62"0,0 0 65 0,0 0 32 16,0 0-33-16,0 0-62 0,0 0-39 15,0 0-29-15,0 0-70 0,-11-41-29 16,11 41-86-16,6 0-65 0,5 10 61 15,7 1 90-15,6 9 4 0,6 6 40 16,10 8-11-16,-3 7-14 0,6 14-3 16,8 17 4-16,-8 19-20 0,-11 9 0 15,-19 5 23-15,-13-1-23 0,-24-4 0 16,-19-1-20-16,-13-3-108 0,0-23-265 16,-3-9-394-16</inkml:trace>
  <inkml:trace contextRef="#ctx0" brushRef="#br0" timeOffset="211767.58">25523 12242 1224 0,'0'0'368'0,"0"0"-121"15,0 0 55-15,0 0-24 0,-59-46-36 16,41 43-94-16,-9 1-87 0,3 2-32 16,-6 10-16-16,4 5 0 0,-4 8 6 15,1 8 17-15,5 21-35 0,2 22 0 16,6 27-2-16,3 14 1 0,13 3-34 15,5-1 34-15,11-7 17 0,3-5 2 16,10-4-16-16,17-11 16 0,5-19-19 16,8-16-69-16,10-17-253 0,-10-19-342 15,3-11-1041-15</inkml:trace>
  <inkml:trace contextRef="#ctx0" brushRef="#br0" timeOffset="212617.56">28630 13132 1338 0,'0'0'452'0,"0"0"-195"16,0 0 47-16,0 0-62 0,0 0-55 15,0 0-52-15,0 0-48 0,0 0-87 16,0 0-22-16,0 0-33 0,21-27 20 16,-7 20-7-16,-4-1 13 0,7 3 10 15,-7 1-1-15,-2 0 7 0,8 1-3 16,-8 2-9-16,-2 1-1 0,-4 0-19 16,1 0-26-16,0 2 3 0,-3 5 36 15,0 2 32-15,-3 6 33 0,-2-1-7 16,-3 3-10-16,0-2-16 0,0-2-1 15,2-2-18-15,6-1-17 0,0-3 14 16,0 1-11-16,0-5 31 0,6 4 2 16,2-6 22-16,2 4 10 15,1-3 20-15,2 1-23 0,4 0-7 16,-7-1-7-16,9 3-15 16,-6 1-26-16,1 1-12 0,-4 1-17 0,-2 0 23 15,-5 2-7-15,-3 1 39 0,0 3 3 16,-13 0 39-16,-6 4 65 0,-10-1-24 15,-4 3-34-15,-9-1-49 0,-4 0-145 16,3-3-111-16,11-6-227 0,-8-9-801 0</inkml:trace>
  <inkml:trace contextRef="#ctx0" brushRef="#br0" timeOffset="-211044.84">27570 11920 970 0,'0'0'355'0,"0"0"-179"0,0 0 35 15,0 0 4-15,0 0-40 0,0 0-39 16,0 0-16-16,0 0-27 0,0 0-63 16,-5-35-5-16,5 31 17 0,5-4 10 15,3 2 9-15,-2 0-9 0,-1-2 6 16,3 0-7-16,0 0 1 0,-3-1-17 16,6 1-9-16,0 2-4 0,-3-1-6 15,8 3-15-15,-3 0-1 0,-2 3-2 16,2 1-14-16,-2 0-13 0,-3 5 16 15,-5 4 11-15,2-1 2 16,-5 7 0-16,0-1 19 0,-5 6 23 16,-6 1-42-16,-8 0-19 0,6 2-16 15,-14-2-4-15,9-1-3 0,-4-5 10 16,1-4 19-16,2-7 12 0,6-4 0 16,5-10-1-16,0-7-27 0,2-3-6 15,6-4-7-15,6-5-29 0,4 5-16 16,1 4-315-16,2-9-1303 0</inkml:trace>
  <inkml:trace contextRef="#ctx0" brushRef="#br0" timeOffset="-210346.17">26915 11866 1077 0,'0'0'1119'0,"0"0"-867"16,0 0-129-16,0 0 16 0,0 0-43 15,0 0-51-15,0 0-26 0,0 0-6 16,0 0 10-16,0 0 12 0,51 61-12 16,-46-34-7-16,0 1-16 0,-2 0-145 15,-3-2-242-15,0-9-427 0</inkml:trace>
  <inkml:trace contextRef="#ctx0" brushRef="#br0" timeOffset="-209529.67">26259 11951 1634 0,'0'0'354'0,"0"0"-201"15,0 0 31-15,0 0 52 0,0 0-33 16,0 0-7-16,0 0-19 0,0 0-88 16,0 0-44-16,6-67 6 0,10 52 12 15,2 1-12-15,4 0-13 0,-4 0-22 16,7 5-16-16,-9 3-19 0,2 4 0 15,-7 2-3-15,0 0 0 0,-6 8-4 16,-5 2-18-16,0 7-4 0,0 0 6 16,-11 3-9-16,3 3 22 0,-8 4 28 15,6-4 1-15,-1 0 4 16,3-3-2-16,-3-4-2 0,11-5 0 16,0-4-19-16,0-6-20 0,11-1 36 15,2-3 3-15,9-9 34 0,-4-3-34 16,12-6-147-16,-1-6-288 0,-7 10-567 15,2-16-560-15</inkml:trace>
  <inkml:trace contextRef="#ctx0" brushRef="#br0" timeOffset="-208729.57">25379 11983 1601 0,'0'0'402'0,"0"0"-265"0,0 0 47 16,0 0-32-16,61-40-58 0,-47 31-59 15,2 2-31-15,5-1-1 16,-7 0 16-16,4 1-19 0,-2 4 0 15,0 0-16-15,-5 3 0 0,-3 0-7 16,3 0 20-16,-6 5-10 0,-5 3 13 16,0 4 13-16,0-1 19 0,0 2-6 15,-5-1 10-15,0 1-7 0,-1-2-13 16,1 0 3-16,5-7 7 0,0 2-23 16,0-5-3-16,5 2 16 0,6-1 19 15,2-1-6-15,-2-1-6 0,5 1-20 16,0 1 0-16,-3 1 10 0,3 1 0 15,-5 3 3-15,-3 2 3 0,3 6 7 16,-11 0 3-16,0 1 13 16,0 1 19-16,-11 3-52 0,-2-3-9 15,-3-1-273-15,0-4-395 0,-14-10-1055 0</inkml:trace>
  <inkml:trace contextRef="#ctx0" brushRef="#br0" timeOffset="-206829.32">27811 13459 1934 0,'0'0'263'0,"0"0"-143"0,0 0 22 0,0 0-29 16,0 0 13-16,0 0-36 0,0 0 3 0,0 0-29 15,0 0-16-15,-56 16-25 16,56-1-1-16,0 4 14 0,0 9 5 15,0 7 17-15,-5 19-7 0,-6 13-35 16,-8 17-15-16,3 0 24 0,-8-13-22 16,13-16 0-16,1-26 22 0,2-1-25 15,-3 0 2-15,6 1 0 0,-1 3 0 16,4-9 1-16,-1-6 35 0,3-3-6 16,0-5 9-16,3-2 7 0,2-7 19 15,3 4-1-15,8-4-6 0,3 0 0 16,10 0-19-16,3-4-16 0,6 2-25 15,2-1 16-15,3 3-16 0,-1 0-2 16,4 0 2-16,-9 0-3 0,1 0-13 16,-1 0-3-16,-2 0-44 0,-8 0-29 15,-6 0-25-15,1 0-29 16,-12 0-65-16,-2 0-164 0,-8 0-142 16,0 0-174-16,-5 0-548 0</inkml:trace>
  <inkml:trace contextRef="#ctx0" brushRef="#br0" timeOffset="-206546">28119 14041 1293 0,'0'0'309'0,"0"0"-153"16,0 0 71-16,0 0 0 0,0 0-17 16,0 0-26-16,0 0-13 0,0 0-39 15,0 0-10-15,0 0-23 16,11 33-13-16,-6-24-28 0,8 0-17 0,-2 1-22 15,0 2-4-15,-1-3-15 16,7 6-3-16,-9-4 3 0,0 1-13 16,-6 2 11-16,-2-2-1 0,0 8 3 15,-2-5 16-15,-12 5 0 0,-5 2 4 16,1 0-20-16,-9 2-29 0,3 0-9 16,0 2-45-16,-3-4-22 0,8-1-33 15,3-8-100-15,8-2-301 0,3-11-1052 0</inkml:trace>
  <inkml:trace contextRef="#ctx0" brushRef="#br0" timeOffset="-195029.08">28614 14313 1965 0,'0'0'1032'0,"0"0"-962"0,0 0-70 16,0 0-41-16,0 0 8 0,21-67 17 0,-10 51-12 15,5-3 25-15,6-6 1 16,4 0 0-16,6-1-11 0,6-7 13 15,2 7-2-15,5-2-14 0,-4 4 13 16,-1 2-23-16,5 7 25 0,-5 2-2 16,-2 7-10-16,-6 5 13 0,3 1-26 15,-6 8 24-15,1 9 1 0,-4 4 1 16,-4 4 0-16,-3 8 13 0,-6-2 0 16,-5 7 3-16,-8-1-3 0,0 0 0 15,-11-1 12-15,-5 0 14 0,-8-1-1 16,-8 0 10-16,-3-1 23 0,-2-5-10 15,-6-1-10-15,5-6 32 0,-2-4 37 16,0-10 14-16,3-6-23 0,2-2-29 16,-3-9-20-16,1-7-43 0,0-4-6 15,2-5 3-15,-3-3 3 0,14 0-19 16,3-1 2-16,5 0 20 16,8 1-22-16,8-3-29 0,10-1-21 15,9-3-13-15,13 2 16 0,8-5-1 16,3 3-9-16,3 2-314 0,-12 9-730 15,7-4-1045-15</inkml:trace>
  <inkml:trace contextRef="#ctx0" brushRef="#br0" timeOffset="-194295.5">30120 14016 1118 0,'0'0'517'0,"0"0"-292"0,0 0-76 0,0 0 10 15,0 0 32-15,0 0-59 0,0 0-51 16,0 0-13-16,0 0-59 0,0 0-9 16,-40 1-32-16,30 17 0 0,-1 6 3 15,-2 3 27-15,-1 4-24 0,-2 8 26 16,0-1 1-16,0 0 1 0,0 1-2 16,-3-3-48-16,0-1-91 0,3-4-20 15,-2-5-42-15,2-6-163 0,5-8-264 16,-2-7-364-16</inkml:trace>
  <inkml:trace contextRef="#ctx0" brushRef="#br0" timeOffset="-194112.66">29716 14074 2169 0,'0'0'449'0,"0"0"-449"0,0 0-29 0,0 0 29 15,0 0 123-15,70 43 12 16,-41-22-36-16,4-1-25 0,1 2-35 15,6-1-10-15,-2 0-4 0,2-2 1 16,0-1-4-16,0 1-22 0,-5 1-49 16,-8-5-394-16,0 2-582 0</inkml:trace>
  <inkml:trace contextRef="#ctx0" brushRef="#br0" timeOffset="-193229.71">30669 13954 102 0,'0'0'1282'0,"0"0"-1103"0,0 0-49 0,0 0-7 0,0 0 20 16,0 0-26-16,-59-4-17 0,51 0 36 15,3 2-3-15,-1 1-17 0,4-1-16 16,2-1-19-16,0-3-10 16,0 4-1-16,0-3-22 0,0-1 17 15,5-1-30-15,3-1-35 0,3-1-29 16,2-1 10-16,3 1 18 0,0 1 1 16,6-1-1-16,-1 4-2 0,1 3 0 15,-1 2-16-15,0 0-10 0,-2 3 13 16,-3 9 3-16,-2 3-3 0,-6 3 0 15,-3 5-22-15,-5 3-49 0,0 0 19 16,-3 2 26-16,-2-2 39 0,2-1-13 16,3-6 0-16,0-4-13 0,3-3 16 15,10-4 13-15,1-3 38 16,4-1 11-16,1-1-1 0,5 0-29 16,-2-3-2-16,2 0 5 0,0 0-9 15,-3 5-13-15,-5 0-2 0,-2 2 1 16,-6 4 0-16,-8 4 1 0,-6 5 35 15,-10 7-35-15,-11 2-45 0,-5 5-100 16,-5 0 71-16,-3 0 58 0,2-1 12 16,1-5 4-16,2-2-12 0,14-12-238 15,-9-9-500-15</inkml:trace>
  <inkml:trace contextRef="#ctx0" brushRef="#br0" timeOffset="-192729.85">30830 13433 2134 0,'0'0'363'0,"0"0"-360"0,0 0 68 0,0 0 0 0,64-52-13 16,-43 41-39-16,1-3-19 0,2 7-21 15,-6 0 18-15,1 4-20 16,-3 3 20-16,-5 0-26 0,0 4 3 16,-1 5 26-16,-4 4-3 0,-6 3-17 15,0 5-31-15,-8 1-7 0,-6 0 16 16,-7 4-17-16,-3-4 34 0,-3-1 25 15,0-4 19-15,3-5 10 0,0-6 20 16,8-5 22-16,3-1 6 0,5-6-16 16,2-7-61-16,6-4-13 0,0-5-200 15,6 4-282-15,7-16-1131 0</inkml:trace>
  <inkml:trace contextRef="#ctx0" brushRef="#br0" timeOffset="-186862.07">27214 13315 128 0,'0'0'163'0,"0"0"26"0,0 0 20 0,0 0 26 16,0-58 22-16,0 46-88 15,0 3 10-15,0 2-3 0,-2 1-14 16,2 2-9-16,-3 0 19 0,3 1-27 16,0 3-65-16,0 0-80 0,0 0-81 15,0 3-45-15,0 1-7 0,0 6 113 16,0 1 20-16,0 8 39 0,0 2-16 15,-3 5-7-15,1 6-14 0,-6 4 18 16,-3 14-1-16,-8 18-2 0,-7 12 2 16,-4 5-16-16,3-1 13 0,3-14 4 15,8-16-18-15,3-12-2 0,5-8 0 16,0-5-1-16,0 7 1 0,-3 2-2 16,6 4-1-16,-1-2 1 0,1-3 2 15,0-2 3-15,2-3 13 0,0-1-14 16,1-4 14-16,-4-2-3 0,6-4-12 15,0 1 2-15,11-6 14 0,-3 0-15 16,3-1 27-16,5-2-6 16,2 1-1-16,4-3-6 0,2 3-12 15,3-1-2-15,2 2-1 0,6-1 1 16,-6 5-1-16,12 2 1 0,-7 0-2 16,6 1 0-16,3 4 0 0,0-3 2 15,3 1 11-15,2 2-12 0,3-4-1 16,7 4 1-16,9-2 3 0,11 1-4 15,-6-5 0-15,-16-5 0 0,-18-7 13 16,-3-5 9-16,2 2-20 0,6-3 16 16,2-2-18-16,1 0-104 0,-6-1-158 15,-11-6-154-15,1 4-309 0</inkml:trace>
  <inkml:trace contextRef="#ctx0" brushRef="#br0" timeOffset="-186512.67">27969 14632 2937 0,'0'0'406'0,"0"0"-406"0,0 0-77 0,0 0-63 15,0 0 109-15,0 0 31 0,80 47 13 16,-48-37-11-16,3 2-2 0,3-1 0 16,-1 3-22-16,1-3 2 0,-4 0-18 15,-1 0-55-15,-7 5-4 0,-2-1 17 16,-5-1 22-16,-3 1 29 16,-8 0 3-16,-5 4 26 0,-3 2 25 15,-14 1 14-15,-4 1 2 0,-12 5-5 16,-4 1-14-16,-7-1-9 0,-1 3-13 15,-4 1-1-15,3-2-2 0,6-1-52 16,2-3-151-16,8-5-338 0,3 5-538 0</inkml:trace>
  <inkml:trace contextRef="#ctx0" brushRef="#br0" timeOffset="-185812.88">28758 15263 1627 0,'0'0'328'0,"0"0"-234"0,0 0 13 0,0 0-49 0,0 0-16 15,0 0-3-15,0 0-10 0,59-60-17 16,-37 46-12-16,2 2-2 0,3-3-11 15,-1 5 10-15,-2 4 1 0,3-1-24 16,-3 7 0-16,-2 0-10 0,-9 10 10 16,-2 3-9-16,-3 8 22 0,-6 6 13 15,-2 2 32-15,-8 5-12 0,-5 2-1 16,-6 3-3-16,-7 1-13 0,4 0 14 16,-5 2 12-16,-5-2 61 0,8-3 49 15,-8-5 29-15,5-2-4 0,1-5-13 16,10-4-20-16,-1-4-28 15,7-7-49-15,2-1-34 0,8-9-20 16,0 5-51-16,0-4-26 0,8 0 17 16,2 3 60-16,9-3 2 0,3-1 11 15,2 0-11-15,5 0 1 0,1 0-3 16,2-3-1-16,-6-1-86 0,7-1-192 16,-4 1-163-16,-10-1-259 0,7-2-667 0</inkml:trace>
  <inkml:trace contextRef="#ctx0" brushRef="#br0" timeOffset="-185413.05">29933 15098 1338 0,'0'0'563'0,"0"0"-362"0,0 0-178 0,0 0-23 0,0 0-95 16,0 0 89-16,0 0 6 0,-11 59 26 15,1-33-3-15,-6 5-4 0,-3 3 4 16,-5-1-7-16,0 3-15 0,0-1 1 16,-3-2 11-16,0 2 0 0,6-5-11 15,-3-2 11-15,8-6-13 0,-3-4 0 16,8-4-201-16,1-4-237 0,-9-5-654 15</inkml:trace>
  <inkml:trace contextRef="#ctx0" brushRef="#br0" timeOffset="-185195.71">29409 15196 2436 0,'0'0'426'0,"0"0"-375"0,0 0-51 0,0 0-80 15,0 0 80-15,0 0 26 0,67 66-7 16,-38-43-17-16,3-2 1 0,3 4-3 16,5-3-25-16,0 3-40 15,0-2-57-15,0 1-49 0,3-2 58 16,-5-1-36-16,2-4-78 0,-5 2-185 16,-9-7-275-16,7 0-122 0</inkml:trace>
  <inkml:trace contextRef="#ctx0" brushRef="#br0" timeOffset="-184479.22">30570 15203 2210 0,'0'0'427'0,"0"0"-270"0,0 0-38 0,0 0-32 16,0 0-74-16,0 0-13 0,0 0-29 15,0 0 3-15,0 0-9 0,70-63 0 16,-44 54 2-16,6-2 14 0,1 2 0 16,-1 2 6-16,-3 4-6 15,1 0 3-15,-4 3-1 0,-7 3-2 16,0 4 3-16,-6 0-6 0,-2 4 2 16,-3 2-6-16,-5 0-32 0,-3 6-19 15,-3-2 9-15,-5 0 45 0,-6 2 23 16,1 2 4-16,2-3 12 0,-2 2 10 15,8-4 64-15,-1-1 4 0,4-3-46 16,2-1-22-16,2 0-13 0,6-2 6 16,6-2-6-16,-1-1 16 0,6 0-4 15,2-2 11-15,6 1-4 16,0-2-13-16,0 2-17 0,-3 1-2 16,-3 0-2-16,-5 2-23 0,-5 4-14 15,-6 1 7-15,-5 3 16 0,-5 4 4 16,-11-1 11-16,-8 5 2 0,-8 1-2 15,-9-3 2-15,-1 4 1 0,-4 0 0 16,1-4 11-16,-1-2-10 0,6-6 1 16,2 0-4-16,6-9-109 0,6-1-223 15,4-4-362-15,1-9-846 0</inkml:trace>
  <inkml:trace contextRef="#ctx0" brushRef="#br0" timeOffset="-184163.36">31052 14765 1331 0,'0'0'260'0,"0"0"-114"0,0 0 0 0,0 0 7 0,0 0-4 15,0 0-45-15,0 0-30 0,0 0-74 16,0 0-19-16,0 0-62 0,8 0 81 16,-3 17 59-16,3 8 12 0,0 2-42 15,0 4-6-15,-3 7-10 0,4-3-13 16,-7-2-16-16,1-7-447 0,-3 2-1030 0</inkml:trace>
  <inkml:trace contextRef="#ctx0" brushRef="#br0" timeOffset="-182412.56">26816 14543 1168 0,'0'0'1076'0,"0"0"-901"0,0 0-144 0,0 0-31 16,0 0-71-16,0 0-19 0,0 0-27 15,0 0 114-15,0 0 3 0,10 67 16 16,-10-34 6-16,0 15-21 0,0 18-2 15,-2 17 2-15,-1 10-1 0,-2 1 1 16,5-6 2-16,-6-8 0 0,6-3 20 16,0-4-20-16,-5-3-3 0,0-13 3 15,-1-15 14-15,6-9-14 0,0-10 42 16,0 4 30-16,0 0-8 0,-2 2-28 16,2-8-10-16,0-4-13 0,-3-5 1 15,3-1 2-15,0-6-16 0,0 0-3 16,0-2 0-16,3-1 0 0,-1 2 0 15,4-4 16-15,-1 0 7 0,6 0 9 16,-3 0-6-16,0 0 0 16,0-1-4-16,-3-3-6 0,6 0-3 15,-6 3-12-15,-2 0 2 0,0-2 10 16,-3 3-9-16,0 0-2 0,0 0 17 16,0 0-6-16,0 0-11 0,0 0 21 15,0 0-4-15,2 0-16 0,-2 0-2 16,0 0-1-16,3 0-12 0,0 0 12 15,2 0 26-15,0 0 0 0,3 0-25 16,0 0 0-16,0 0-1 0,-2 5 0 16,4 0 0-16,7 0 0 0,-4 6 0 15,8-2 13-15,3 3 3 16,0-3 0-16,11 4 6 0,0-2-18 16,8 3 12-16,10 2-13 0,12 1 16 15,12 4-6-15,1 0-13 0,-3 0 1 16,-3-1-1-16,-10-5 0 0,-1 3 0 15,3-1 2-15,-2 1 0 0,-1 0 1 16,-2-3 10-16,-8 0-11 0,-11-3-2 16,-5-4 0-16,-3 0 0 0,3 3 1 15,2-2 2-15,9 1-2 0,-6-2 0 16,0 0 1-16,-2-2-1 0,-4 0 12 16,1-2-13-16,-3 1 0 0,-8-3 0 15,3 3-2-15,-5-4-34 0,-6 1-192 16,-6 0-139-16,1-2-233 0,-8 0-661 0</inkml:trace>
  <inkml:trace contextRef="#ctx0" brushRef="#br0" timeOffset="-182029.14">28322 16004 2693 0,'0'0'402'0,"0"0"-357"0,0 0-45 0,0 0-125 0,0 0 77 16,0 0 47-16,0 0-19 0,0 0-12 15,59 5 3-15,-45 1 7 0,2 5 20 16,2 0 0-16,-2-1 1 0,6 7 1 15,-3-2 0-15,7 1 1 0,-2 0 28 16,0 0 16-16,-2 3 9 0,-3-3 4 16,5-1-17-16,-8-1-21 0,-6 0-18 15,-2-5 1-15,-5-2 13 0,-3-1 13 16,-5 0 57-16,-11 3-9 16,-8-3-39-16,-8 6-26 0,-6-2-12 15,-5 4-101-15,-2-2-56 0,-3-2-3 16,2 2 18-16,9-2-67 0,5-5-263 15,5-5-773-15</inkml:trace>
  <inkml:trace contextRef="#ctx0" brushRef="#br0" timeOffset="-181412.37">26527 13520 265 0,'0'0'160'0,"0"0"58"0,0 0 134 16,0 0-130-16,0 0-50 0,0 0-6 15,-32-61 49-15,26 54-33 0,6 1-20 16,-2 1-4-16,2 0-22 0,0 2 6 16,0 1-22-16,0 2-120 0,0 0-3 15,2 5-156-15,4 9 114 0,4 9 45 16,1 15 52-16,2 26 0 0,-2 24-10 16,3 17-7-16,-4 2-12 0,-4-3-21 15,-6-5-2-15,0 0-99 16,0 0-111-16,0-7-33 0,0-7-137 15,0-23-316-15</inkml:trace>
  <inkml:trace contextRef="#ctx0" brushRef="#br0" timeOffset="-180429.33">28999 16114 1505 0,'0'0'309'0,"0"0"-150"0,0 0 91 0,0 0-14 15,0 0-39-15,0 0-81 0,0 0-51 16,0 0-65-16,0 0-87 16,-32-4-61-16,38 9 71 0,2 11 55 0,2 5 22 15,1 7 19-15,-3 9-6 0,-3 6 7 16,-5 8 2-16,0 0 7 0,0 0-17 16,0 0-12-16,0-4-64 0,-2-7-65 15,2-4-62-15,0-10-69 0,0-10-263 16,0-5-644-16</inkml:trace>
  <inkml:trace contextRef="#ctx0" brushRef="#br0" timeOffset="-180062.59">29831 16308 63 0,'0'0'1638'0,"0"0"-1368"0,0 0-163 16,0 0-26-16,0 0-16 0,0 0-33 15,0 0-30-15,0 0-2 0,0 0-37 16,0 0-18-16,-16 23-1 0,8-10 27 16,0 8 13-16,-5 4 3 0,-3 3 13 15,0 4 0-15,-6 4 3 0,4 2 1 16,-4-2 11-16,-4 1-15 16,7-7-33-16,-3-1-45 0,4-5-165 15,2-7-274-15,2-6-484 0</inkml:trace>
  <inkml:trace contextRef="#ctx0" brushRef="#br0" timeOffset="-179863.22">29401 16385 291 0,'0'0'2095'0,"0"0"-1808"16,0 0-274-16,0 0-7 0,72-10 46 15,-40 16-13-15,3 3-37 0,0 5-1 16,-1 5-1-16,1 5 0 15,-3 0-2-15,3 1-15 0,-3 2-15 16,0-2-26-16,0-3-6 0,-2 0-33 16,2-2-158-16,-11-8-258 0,14-1-722 0</inkml:trace>
  <inkml:trace contextRef="#ctx0" brushRef="#br0" timeOffset="-178896.51">30626 16385 402 0,'0'0'1739'0,"0"0"-1393"0,0 0-181 0,0 0-21 16,0 0-63-16,0 0-43 0,0 0-2 16,0 0 9-16,0 0-43 0,75-40-2 15,-51 32-1-15,0-1-3 0,6 2-8 16,-3 1 9-16,-1 1-9 0,-2 1-1 15,0 4-6-15,-5 0-1 0,-3 5-25 16,-2 2-9-16,-6 3-36 0,-6 6 12 16,-2 4 4-16,-2-1-10 0,-6 5 26 15,-6 1 55-15,-2-3 2 0,0 3 1 16,0-3 17-16,5-4 70 0,3-2-3 16,3 0-32-16,5-6-52 0,0-1 0 15,0 1-20-15,5-3 1 0,6-1 19 16,2 1 3-16,1 0 29 0,5-2-12 15,2-2 2-15,-2 1-22 16,2 1 2-16,0 1-1 0,-4 0-1 16,1-1 0-16,-4 5 0 0,-1-4-3 15,-2 4 2-15,-6 0-2 0,-2 2-26 16,-3 0 3-16,-11 1 4 0,-8 8-20 16,-5-4 9-16,-8 2-15 0,-8 2 12 15,-3-2 17-15,-5 2 19 0,-3-4 14 16,3 2 9-16,2-4 9 0,6-4-13 15,8-7-19-15,5-2-42 0,9-2-378 16,4-11-840-16</inkml:trace>
  <inkml:trace contextRef="#ctx0" brushRef="#br0" timeOffset="-178212.99">31094 16056 1358 0,'0'0'413'0,"0"0"-173"0,0 0 10 0,0 0 18 16,0 0-46-16,0 0-90 0,0 0-60 15,0 0-72-15,0 0-42 0,0 0 17 16,51-51 5-16,-27 40 4 0,1 4 3 16,1-1-9-16,-4 2 9 0,-4 5-3 15,-2 1-7-15,-2 0-2 16,-3 5-11-16,-6 5-2 0,-5 3 25 16,0 5 13-16,-5 4 25 0,-6 3-5 15,-8 3 9-15,-5 0-7 0,3 1-9 16,-3-2 19-16,5-4 39 0,3-2 22 15,8-4-25-15,5-3-36 0,3-6-32 16,5-3-3 0,11-1 3-16,6-3 39 0,13-1 9 0,13-10-23 0,16-8-25 15,14-12-96-15,-1-5-267 0,-18 7-170 16,-11 0-680-16</inkml:trace>
  <inkml:trace contextRef="#ctx0" brushRef="#br0" timeOffset="-177112.66">25839 13456 1900 0,'0'0'405'0,"0"0"-260"0,0 0-22 16,0 0-123-16,0 0-103 0,0 0 6 15,0 0 76-15,0 0 21 0,27 81 0 16,-14-43 20-16,-2 13 15 0,5 22-12 15,-3 23 0-15,-7 13-4 0,-6 11-18 16,-6 0-1-16,-2-2-55 0,-2 8-48 16,-1 2 47-16,-2 4 54 0,2 2 2 15,0 0 28-15,6-4 37 0,5-2 48 16,-6-2-13-16,1 2-12 0,2-1-18 16,-2 5-12-16,-6-2-22 0,1-3-17 15,-4 1-16-15,4-4 23 16,-1-3 3-16,0-6 0 0,11-8 12 0,-3-5 4 15,3-12 10-15,8-7-10 16,-2-8-32-16,5-17 2 0,-1-11 1 16,-2-13-12-16,3-8-1 0,0 3 16 15,2 4-18-15,3-1 2 0,3-4-1 16,2-7 2-16,-2-2-4 0,2-4-1 16,3-2 1-16,9-4 1 0,1-1 1 15,-2 1 1-15,9-3-1 0,-4-1 1 16,3 4-2-16,6-3 1 0,-3-1 1 15,2 2 13-15,17 1 6 0,7 0-3 16,17 1 13-16,7 1-10 16,-2-3 1-16,-2 4-7 0,-4-1 3 15,6 2-7-15,8 1 7 0,0 0-15 16,8 3-1-16,0-1 13 0,6 5-4 16,-4 1-10-16,1 0 14 0,0 1-16 15,2-1 4-15,-2-1-4 0,0-2 1 16,-6-2-1-16,-5 1 0 0,-3-4 0 15,-10-3-4-15,-8 0-8 0,-17-1-1 16,-13-5-32-16,-10 1-82 0,-9-4-71 16,1 3-33-16,4-2-50 0,-1-2-107 15,-4-1-66-15,-16-4-259 0</inkml:trace>
  <inkml:trace contextRef="#ctx0" brushRef="#br0" timeOffset="-176813.13">28657 17314 2448 0,'0'0'724'0,"0"0"-517"0,0 0-140 0,0 0-29 0,0 0-22 15,2 57 19-15,14-43-23 0,14 4 1 16,2-4-13-16,3-2-1 0,0 3-1 15,-1-3-1-15,1 5-38 0,-11 1-29 16,3 4-16-16,-14-1 38 0,-7 5 31 16,-6-3 17-16,-6 9 32 0,-7-1-3 15,-14 5 2-15,3 3 1 0,-11-1 3 16,1 1 10-16,2-1-11 0,-1-3-24 16,1 1-10-16,8-5-60 0,3-1-323 15,5-8-412-15,0-5-1224 0</inkml:trace>
  <inkml:trace contextRef="#ctx0" brushRef="#br0" timeOffset="-175662.62">29315 17625 1709 0,'0'0'351'0,"0"0"-238"0,0 0-19 16,0 0-94-16,0 0-36 0,0 0 20 16,0 0 16-16,0 0 0 0,0 0-2 15,0 0-17-15,56-36 18 16,-53 35 1-16,2 0 1 0,-2-3 15 15,-3 4 23-15,3 0 29 0,-1 0 13 16,4-1-4-16,-1-2 14 0,3 1-4 16,3-2-23-16,-1 2-16 0,4-1-12 15,-1 0-33-15,1 0-3 0,2 3-2 16,-3 0-11-16,3 0-3 0,0 6 3 16,-5 2 12-16,0 4-1 0,-3 3 1 15,-6 3-15-15,-2 7-10 0,-2 2-3 16,-9 3-23-16,-5 4 36 0,-3 1 13 15,-5-1 1-15,3 2 2 0,-6-6 2 16,11-2 14-16,-3 0 36 0,6-9 2 16,7-6-9-16,1-4-27 0,5-4-18 15,0-4-39-15,5 2 39 0,6-3 0 16,5 3 23-16,0-3 5 0,8 0-8 16,-2-3-17-16,7 0-3 0,0-1 1 15,4 1-1-15,-1-1-41 16,0-2-120-16,8 1-16 0,-5-2-43 15,5-3-127-15,-11 2-359 0</inkml:trace>
  <inkml:trace contextRef="#ctx0" brushRef="#br0" timeOffset="-175345.81">30554 17536 2323 0,'0'0'651'0,"0"0"-497"0,0 0-154 0,0 0-32 0,0 0-13 15,0 0 23-15,-59 79 2 16,40-55 18-16,-2 4-27 0,-3 2 10 0,0 0 18 15,0 2 0-15,2-1-2 16,1 2 1-16,-3 2 0 0,0-5-2 16,5 0-53-16,-2-6-98 0,2-6-38 15,0-3-101-15,3-1-109 0,3-8-293 16,-6-4-319-16</inkml:trace>
  <inkml:trace contextRef="#ctx0" brushRef="#br0" timeOffset="-175145.91">30029 17833 386 0,'0'0'511'0,"0"0"20"16,0 0-154-16,0 0-127 0,0 0-97 0,11-59-85 16,3 53-39-16,4 0-16 15,6 3-11-15,0 3-2 0,6 0-2 16,-1 5-11-16,1 5 11 0,-1 2-18 16,3 5 18-16,-2 2 1 0,-1 2 1 15,1 0-1-15,-1 1 1 0,0-1 1 16,1-1 1-16,-3-4-1 0,2-2-1 15,-5-3-58-15,3-5-201 0,-6-4-323 16,6-3-741-16</inkml:trace>
  <inkml:trace contextRef="#ctx0" brushRef="#br0" timeOffset="-174595.99">30934 17588 2248 0,'0'0'577'0,"0"0"-355"0,0 0-107 0,0 0-115 16,0 0-16-16,64-23 16 0,-34 12 0 16,-1 3-2-16,3 2-27 0,-5 2-150 15,0 2-46-15,-6 2-21 0,-2 2 4 16,-8 7 15-16,-3 1 29 0,-3 3 45 15,-5 2 108-15,-3 6 45 0,-5 0 130 16,0-1 87-16,0-3 33 0,-3 3-43 16,3-2-29-16,3-3-46 15,2-3-48-15,3-1-46 0,0-3-15 16,3 2-21-16,8-2 17 0,-1 0 0 16,1-1 1-16,5 1-18 0,-2 0 0 15,-1 2-2-15,-2 0-2 0,-3 0 0 16,-3 2-24-16,-5 3 26 0,-5 1 0 15,-6 1 15-15,-8 5-12 0,-7-1 10 16,-1 0 0-16,-8 1 0 0,-3 0-10 16,1-2 16-16,-3-2-16 0,5-7 11 15,0-4-14-15,6-7-170 0,7 0-227 16,-2-17-576-16</inkml:trace>
  <inkml:trace contextRef="#ctx0" brushRef="#br0" timeOffset="-173179.31">31319 17166 1616 0,'0'0'510'0,"0"0"-255"0,0 0-16 0,0 0-68 0,0 0-132 16,0 0-37-16,0 0-2 0,0 0 0 15,0 0-16-15,0 0-4 0,73-53 1 16,-49 45-3-16,0 2 18 15,0 1-12-15,0-3 3 0,-5 7 11 16,2 1-1-16,-8 0-16 0,-2 4 6 16,-3 2-16-16,-5 5 6 0,-1 0 20 15,-2 3 2-15,-5-1 1 0,-3 3 13 16,-3 0 3-16,1 0-14 0,2-1 27 16,0-4 52-16,2 0-17 0,4-4-36 15,2 1-28-15,0-4-23 0,2 0 7 16,6-1 16-16,3 0 0 0,2 0 20 15,3-1-1-15,0 0-18 0,3 2 1 16,0-1-2-16,0 1 0 16,-6 1-16-16,-5 5-10 0,-5 0 7 15,-3 5 16-15,-11 1 2 0,-5 1-15 16,-11 0-39-16,-8 2-42 0,-5 2 26 16,-3-4 52-16,-2-1 17 0,0-4 2 15,4-4-23-15,12-3-242 0,5-14-1055 0</inkml:trace>
  <inkml:trace contextRef="#ctx0" brushRef="#br0" timeOffset="-172162.52">28397 18774 1335 0,'0'0'1449'0,"0"0"-1372"0,0 0-77 0,0 0-94 15,83-39 30-15,-19 16 64 16,27-5 23-16,22-6 15 0,10 3 14 0,13 1 38 16,6-2 16-16,16 1 38 15,8-6 6-15,13 3-10 0,11-6-20 16,6 2-15-16,7 0-14 0,6 0-21 15,-1 2-4-15,1 1-4 0,-3 3-18 16,0-1 17-16,-8 1 1 0,-5 0 1 16,-9 1-4-16,-7 3-19 0,-16 3-24 15,-12 3 9-15,-12 2-14 0,-17 9-11 16,-10 2-1-16,-16 3-1 0,-22 4 2 16,-21 2-1-16,-16 0-15 0,-11 0-24 15,-6 0-60-15,1 0-154 0,-8 0-175 16,-8 0-551-16,-9 0-707 0</inkml:trace>
  <inkml:trace contextRef="#ctx0" brushRef="#br0" timeOffset="-170712.96">31881 18331 10 0,'0'0'49'0,"0"0"-13"0,0 0-33 0,0 0 0 15,0 0-1-15,0 0-2 0,0 0 0 16,0 0-3-16,0 0 2 0,0 0-25 15,38-12-23-15,-38 8 33 16,0 0 16-16,0 0 94 0,0-4 92 0,0 1 16 16,0-3 36-16,0-1 42 0,0 1-16 15,0 0-10-15,-3-1-30 16,0 7-35-16,1-2-27 0,-1 4-26 16,0 0-10-16,1 2 16 0,-4 0-16 15,1 7-116-15,0 5-10 0,-3 7-29 16,0 9 29-16,-1 10 11 0,-1 20 1 15,2 16 5-15,0 5-17 0,2-3 2 16,6-5 11-16,0-11 12 0,0-8-2 16,6-14-4-16,2-12-16 0,0-5 55 15,8-3-22-15,0-3 6 0,5 0 3 16,3-5-1-16,0-9 8 0,3-1-1 16,-3-12-19-16,0-2 6 0,-2-7-6 15,-3 0-6-15,-6-2-10 0,0-4-14 16,-7 1-2-16,-4-5-29 0,-2 6 4 15,-8-2-14-15,-5 3 7 0,0 5-25 16,-9 4-1-16,3 6 7 0,-5 7-14 16,-2 2-57-16,-1 9-26 0,0 8-30 15,0 2-58-15,3 3-92 16,3-4-221-16,-1 4-246 0</inkml:trace>
  <inkml:trace contextRef="#ctx0" brushRef="#br0" timeOffset="-170279.62">32483 18366 2614 0,'0'0'492'0,"0"0"-396"16,0 0-94-16,0 0-2 0,11-67 1 15,-11 50-1-15,-5 6-23 0,-6 1-89 16,-5 3-25-16,-8 5 27 0,0 2 59 16,-8 9 23-16,2 8 28 0,3 1 106 15,1 4-32-15,2 1-57 0,2 3-17 16,6 2-3-16,3-4-16 0,2-1 3 16,6-7 12-16,-1-2-12 0,6-7-9 15,0-1-8-15,11-4 33 0,0-2 26 16,-1-5 13-16,9-6-1 0,0-5-2 15,5-3-17-15,0-3-6 0,0 3-13 16,0 2-12-16,-5 6-11 0,0 4-15 16,-3 7-7-16,-3 6-26 0,0 9 71 15,-4 8 70-15,4 10 29 0,-5 3 1 16,3 5-62-16,-1-1-12 16,-2 1-10-16,6-3-13 0,-4-1-3 15,1-2 2-15,3-1 1 0,-4-4-3 16,-2-2-43-16,3-2-256 0,0-8-127 15,-3-6-232-15,2-6-709 0</inkml:trace>
  <inkml:trace contextRef="#ctx0" brushRef="#br0" timeOffset="-167746.36">21694 10696 109 0,'0'0'22'0,"0"0"-22"0</inkml:trace>
  <inkml:trace contextRef="#ctx0" brushRef="#br0" timeOffset="-167296.27">21638 10299 1277 0,'0'0'326'0,"0"0"-108"0,0 0 64 15,0 0-65-15,0 0-30 0,0 0-61 16,0 0-48-16,0 0-30 16,0 0-42-16,0 0-6 0,-13-26-45 15,13 26-29-15,0 3-19 0,-6 7 5 16,6 6 88-16,-11 12 52 0,6 8 19 15,-11 17 0-15,-3 21 16 0,-10 30-26 16,-6 12 7-16,0 3 9 0,9 2 9 16,1-15 4-16,9-2-7 0,8-14-9 15,8-12-22-15,6-18-52 0,7-17 0 16,-2-11-13-16,0-8 10 0,7 1 0 16,4 1-17-16,7-2 19 0,1-7 1 15,4-7 16-15,-4-8 7 0,10-3 12 16,-5-12 12-16,-1-11-9 0,12-5-3 15,-11-9-12-15,-6-4-23 0,-2-1 0 16,-16-1-99-16,-3 2 35 0,-16 3 61 16,-8 7-16-16,-8 6 19 0,-11 10 26 15,3 7 34-15,-3 9 23 0,0 4-1 16,-5 10-28-16,5 8-54 0,-5 12-26 16,0 5 0-16,0 1-24 15,5 2-154-15,0-4-225 0,11-13-213 16,8-2-837-16</inkml:trace>
  <inkml:trace contextRef="#ctx0" brushRef="#br0" timeOffset="-166745.87">22384 10617 2361 0,'0'0'320'0,"0"0"-211"0,0 0-3 0,0 0-22 0,-40-57-11 15,35 41-50-15,-11 1-23 0,3-1-7 16,2 0-3-16,-5-1 8 0,-3 5-19 15,3 1-1-15,-3 5 22 0,-2 6-32 16,-3 0-48-16,-6 12 6 0,1 11-10 16,-3 10 16-16,-3 8 30 0,0 12 18 15,6 13 7-15,-1-3 13 0,14-9 16 16,6-10-13-16,10-11 19 0,0 0-19 16,10-5-3-16,1-6-12 0,13-12 12 15,6-9 30-15,2-2 47 0,8-12 10 16,3-11-23-16,2-5-19 15,1-7-45-15,-6-3-16 0,-5 0 3 16,-6-2 13-16,-8 0 48 0,3 6-3 16,-8 0 0-16,-2 7 29 0,-3 5 38 15,-1 6 34-15,-4 7-19 0,-6 7-13 16,5-1-38-16,-5 4-76 0,3 3-22 16,-3 5-120-16,10 10 50 0,-4 18 92 15,-1 25 21-15,-5 24 17 0,0 9 0 16,-16 4-3-16,3-8-10 0,-3-12-24 15,-3 2 2-15,8-9 10 0,0-3-11 16,1-17-2-16,2-12-78 0,8-14-237 16,-6-5-140-16,6-6-234 0,0-5-1039 0</inkml:trace>
  <inkml:trace contextRef="#ctx0" brushRef="#br0" timeOffset="-166312.89">22789 11490 821 0,'0'0'1710'0,"0"0"-1452"0,0 0-174 15,0 0-84-15,0 0-94 0,0 0 20 16,0 0-26-16,0 0 51 0,0 0 49 16,10 56 26-16,-10-28-7 0,6 8-18 15,-6 3 31-15,0 6-3 0,-6-3-3 16,1-1-1-16,0-2-25 0,-1-6-200 16,6-8-188-16,-5-7-190 0,5-6-476 0</inkml:trace>
  <inkml:trace contextRef="#ctx0" brushRef="#br0" timeOffset="-165896.58">22938 11680 1786 0,'0'0'477'0,"0"0"-270"16,0 0-14-16,0 0-48 0,0 0-68 16,0 0-22-16,0 0-20 0,0 0-35 15,0 0-41-15,0 0 2 0,81-46 7 16,-57 37 9-16,3 4-34 0,-3-3-18 15,-3 6 27-15,-2 2 6 16,-3 0 10-16,3 10-13 0,-9-1 9 0,-4 6 7 16,-1 3 29-16,-5 0 0 15,0 8 23-15,-5 1 19 0,-6 0 0 16,-5-1 3-16,-3 0-10 0,-5-4-2 16,3-3 8-16,-3-7 1 0,-3-4 0 15,8-5-6-15,0-3 28 0,3-9-7 16,-5-5-28-16,7-12-29 0,4-2-89 15,-9-10-92-15,8-1-99 0,6 9-206 16,-6-11-584-16</inkml:trace>
  <inkml:trace contextRef="#ctx0" brushRef="#br0" timeOffset="-148046.53">7127 14765 171 0,'0'0'153'0,"0"0"-124"0,0 0-3 0,10-63 0 16,-4 47-10-16,-1 0-16 0,3 3-2 15,-3-1 1-15,1 2-2 0,-1 2-33 16,-2-2-75-16,-1 6-146 0</inkml:trace>
  <inkml:trace contextRef="#ctx0" brushRef="#br0" timeOffset="-147629.55">7220 14490 727 0,'0'0'550'16,"0"0"-227"-16,0 0-83 0,0 0-58 15,0 0-7-15,0 0-68 0,0 0 12 16,0 0-47-16,0 0-27 0,-16-57-16 15,16 55-7-15,0 2 4 0,0 0 32 16,-2 0 61-16,2 0-9 0,0 0-88 16,-3 6-22-16,3 4-26 0,-3 9 26 15,-2 8 18-15,-1 10 1 0,-4 13 3 16,-1 22 1-16,0 19-20 16,1 2 13-16,4-2 0 0,6-14-16 15,0-19-2-15,3-16 1 0,5-11-18 16,0-8-4-16,3 2-3 0,2 0-2 15,3-2 2-15,3-8 0 0,2-3 10 16,-5-8 3-16,3-3 10 0,0-1 0 16,0-10 3-16,-6-3 38 0,0-3-2 15,1-4 2-15,-6-2 7 0,-6-3 10 16,-2-1-10-16,-5 2-4 0,-8 0-31 16,-9 3-10-16,-2 7-26 0,-8 7 3 15,3 6 23-15,-3 2 22 0,-1 13-22 16,1 7-10-16,3 10-47 15,5-2-4-15,5 7-7 0,3-4-73 16,11-4-295-16,2-8-258 0,6 0-704 0</inkml:trace>
  <inkml:trace contextRef="#ctx0" brushRef="#br0" timeOffset="-147146.14">7844 14466 1722 0,'0'0'1027'0,"0"0"-895"0,0 0-90 0,0 0 0 0,0 0 44 15,0 0-41-15,0 0-26 0,-64-54 4 16,55 46-21-16,-1-2-1 15,4 4 18-15,-2 1-19 0,0 0-21 16,0 5 5-16,-2 3-55 0,-1 8-28 16,-2 9-17-16,-6 9 39 0,0 11 38 15,0 4 14-15,3-1-8 0,3 4 21 16,5-9-18-16,5-1 1 0,3-10 17 16,3-2 8-16,5-10 1 0,3-7-16 15,-1-5 19-15,4-3 32 0,2-11 33 16,0-9 15-16,3-5-19 0,-3-3-16 15,2-4-13-15,-4-3-3 0,-1 6-3 16,-2 2 0-16,-3 6 19 0,-3 7 25 16,1 7 16-16,-4 2 4 0,1 3-36 15,0 2-54-15,2 0-19 0,6 9 19 16,2 5 19-16,0 4 23 0,3 12-1 16,0 4-12-16,1 7 2 0,-4 10-15 15,-2 13-14-15,-1 12 11 0,-4-6 5 16,-1-12-18-16,-2-18-13 15,2-11-76-15,0 6-259 0,-2-9-254 16,8 0-861-16</inkml:trace>
  <inkml:trace contextRef="#ctx0" brushRef="#br0" timeOffset="-146645.55">8341 14730 1727 0,'0'0'358'0,"0"0"-128"0,0 0-27 0,0 0-51 0,0 0-52 15,0 0-52-15,0 0-48 16,0 0-19-16,0 0-39 0,0 0 16 16,11 21 42-16,0-4 0 0,2 5 16 15,3 1-13-15,-2 7 23 0,-1-2-7 16,-2 1-19-16,-3-1-19 0,-3 0-155 15,-2-4-166-15,-1-3-143 0,1-9-223 16,-3 2-313-16</inkml:trace>
  <inkml:trace contextRef="#ctx0" brushRef="#br0" timeOffset="-146246.18">8644 14721 1866 0,'0'0'379'0,"0"0"-178"0,0 0-130 16,0 0-40-16,0 0-31 0,0 0-6 16,0 0 6-16,0 0 26 0,0 0-13 15,0 0-13-15,27-1 1 0,-17-2 2 16,6 2-1-16,3-1-1 0,2 2-1 15,1 0-3-15,2 2 2 0,-3 5-15 16,-2 4 3-16,0 3-16 0,-6 3-10 16,-2 4 16-16,-8 1 23 0,-3 4 20 15,-3 0 2-15,-10 0-2 0,-4 1 6 16,-7-2-7-16,-2-2 3 16,-6-7-5-16,-1-1 2 0,7-6 26 15,-4-6-6-15,6-3 15 0,3-8 1 16,2-7 10-16,6-2-53 0,5-3-12 15,2 0-35-15,6-1-29 0,8 4-4 16,6-4-12-16,2 5-127 0,-3 1-341 16,6-7-1062-16</inkml:trace>
  <inkml:trace contextRef="#ctx0" brushRef="#br0" timeOffset="-145729.7">8489 14388 2426 0,'0'0'496'0,"0"0"-365"0,0 0-131 0,0 0-47 0,0 0 47 16,67 2 42-16,-35-5-16 0,5-2-14 16,17-4 1-16,21-5 3 0,21-10-3 15,14-1 1-15,-6 0-13 16,-2-1-1-16,-11 7 2 0,-3-3 1 16,6-2 0-16,-3 5 10 0,-3 1 3 15,-3 1 19-15,-2 0 7 0,-8 3-7 16,0 0-17-16,-13 3-18 0,-14 5 0 15,-11-1 21-15,-4-1-21 0,4 0 1 16,3 1 12-16,3 0-13 0,-6-3 1 16,-4 7-2-16,-7-1-11 0,-7 1-144 15,-6-2-197-15,-5 2-208 0,-2 0-463 16</inkml:trace>
  <inkml:trace contextRef="#ctx0" brushRef="#br0" timeOffset="-145396.67">9899 13988 1019 0,'0'0'791'0,"0"0"-431"0,0 0-108 16,0 0-35-16,0 0-37 0,0 0-74 16,0 0-26-16,0 0-80 0,0 0-38 15,0 0-26-15,0 3 64 0,27-3 25 16,2 1 20-16,14-1 0 0,2 0-26 15,3 0-6-15,6 0-11 0,0 0 0 16,-1-1 2-16,1-1-1 0,-6 0 0 16,-3 2 13-16,-2 0 16 0,-6 0 16 15,-10 0-13-15,-8 0-15 0,-6 1-20 16,-7 2-25-16,-6 1 12 0,-3 2 13 16,-10 6 52-16,-6 4-13 15,-11 7-24-15,-2 6-15 0,-8 1-28 0,-5 3-20 16,-1 0 16-16,-2 3-29 0,5-4-73 15,3-6-111-15,11-6-271 16,-3-8-918-16</inkml:trace>
  <inkml:trace contextRef="#ctx0" brushRef="#br0" timeOffset="-144662.27">8288 13303 2300 0,'0'0'253'0,"0"0"-186"0,0 0 4 16,0 0-71-16,0 0-177 0,0 0-49 15,0 0 158-15,0 0 68 0,0 0 32 16,56 76-3-16,-37-39 10 0,0 3-3 15,-1 8-14-15,1 6-2 0,-6-2-1 16,1 1-3-16,-3-2-15 0,-3-2 1 16,0-7 2-16,-3-1-2 0,0-7-1 15,-2-7 15-15,0-4-13 0,-1-7-1 16,-2-8 2-16,0 1 25 0,0-7 29 16,0-2 80-16,3-1 78 0,0-10 82 15,-1-5-191-15,4-9-107 0,2-5-1 16,8-4-15-16,2-1-16 0,7 5-6 15,4 2-7-15,-2 8-9 0,2 4 3 16,-2 5 12-16,0 5 7 16,-1 6-16-16,-4 0 23 0,-1 7-8 15,-2 4 30-15,-3 4-10 0,-3 4 13 16,-5 1 16-16,-8 4-12 0,0 0-4 16,-10 6 0-16,-9-2-23 0,-8-1-44 15,-2-2-14-15,-1 1 39 0,1-10 23 16,5-2-7-16,5-7-145 15,3-6-256-15,8-8-640 0</inkml:trace>
  <inkml:trace contextRef="#ctx0" brushRef="#br0" timeOffset="-143829.77">9150 13518 2737 0,'0'0'411'0,"0"0"-238"0,0 0-173 0,0 0-13 0,0 0-57 16,0 0 22-16,0 0 25 0,0 0 22 15,-43 68-11-15,19-34-88 0,0-2-28 16,0 1 0-16,-1-2 73 0,7-6 26 16,2-3 6-16,8-5-6 0,2-4-3 15,1-5-23-15,5-1 26 0,0-7 29 16,0 0 3-16,0-3 52 0,5-6 13 15,6-5 0-15,0-1-30 0,5-7-35 16,0 2-1-16,3 0-2 0,-6 0 1 16,0 9-1-16,-2 1-26 0,-3 8-26 15,0 2-35-15,-3 0 7 0,1 7 76 16,4 3 4-16,-4 6 17 16,4-2 2-16,-1 2-16 0,-1-4 0 15,0-1-2-15,2-4 2 0,4-4 0 16,-1-3 45-16,6-4 42 0,-1-8 4 15,4-3-23-15,2-4-30 0,-5-4-2 16,-1-2-4-16,-1 0-3 0,-4-3 10 16,-2 4-10-16,-3-1-13 0,-3 3-3 15,-5 4 3-15,3 4-6 0,-3 4 0 16,0 8 13-16,0 0-26 0,0 2-28 16,0 0-27-16,0 0-9 0,0 7-32 15,0 2 25-15,0 4 14 0,0 0 15 16,8 2 22-16,0-1 18 0,8-3 2 15,5 1 16-15,1-7 10 0,2 0 10 16,0-1-14-16,2-3-6 0,-1-1-2 16,-4 0-14-16,-8 1-22 0,-2 2 5 15,-8-1-8-15,-3 5 22 0,-3 0 3 16,-8 5 41-16,-5-1-18 16,-5 4-21-16,-3 1 1 0,2 0 10 15,4-6-12-15,4 0 15 0,1-3-15 16,8-3-1-16,2-3-3 0,3-1-10 15,0 0 13-15,5-1 0 0,3-8 26 16,6 0 12-16,-1-4-2 0,3-6-20 16,3-1-15-16,0 2 1 0,-3-6 20 15,0 0-21-15,-3 0-1 0,-2-2-93 16,-3 1 93-16,-3 3 29 0,-5-1-29 16,0 4 39-16,0 4 9 0,0 6 0 15,-3 4 51-15,3 1 31 0,0 4-15 16,0 0-115-16,0 4-64 0,0 8-98 15,0 6 127-15,0 11 35 0,0 0 0 16,0 3 47-16,6-3-47 0,7-2-7 16,1-7-25-16,7-10-9 0,3-6 12 15,8-4 7-15,6-14-42 0,7-6-193 16,1-9-172-16,-9 6-298 16,14-20-869-16</inkml:trace>
  <inkml:trace contextRef="#ctx0" brushRef="#br0" timeOffset="-143312.7">10164 12918 1646 0,'0'0'293'0,"0"0"-209"0,0 0-83 0,0 0-1 16,0 0-1-16,0 0 1 0,0 0 22 15,0 0-21-15,0 0-1 0,40-56 3 16,-37 55 65-16,-3 1 36 0,0 0-1 16,-6 5-6-16,1 9-45 0,-3 7-49 15,-6 8 26-15,4 6 49 0,-1 6-23 16,0 6 6-16,3 3-19 0,8-5-4 16,0 5-28-16,6-3-10 0,7-5 0 15,0-6 0-15,9-9 13 0,-1-7-13 16,6-6-1-16,0-5 1 15,2-3 29-15,1-6-26 0,2-3 26 16,0-9 0-16,-5 1 3 0,-3-2 0 16,-6 2 10-16,-7 0 6 0,-6 3 38 15,-5 2 20-15,-8 0-14 0,-8 6-92 16,-13 0-3-16,-6 10-42 0,-8 5 10 16,-5 3 10-16,5 7 12 0,6-3-19 15,10-9-250-15,8-13-1500 0</inkml:trace>
  <inkml:trace contextRef="#ctx0" brushRef="#br0" timeOffset="-129046.61">11895 13416 1467 0,'0'0'283'0,"0"0"-195"0,0 0-39 0,0 0 22 16,0 0 33-16,0 0 64 0,0 0 27 16,0 0-21-16,0 0-19 0,-16-49-11 15,13 49-12-15,1-2-23 0,2 2-10 16,-3 0-19-16,3 0-17 0,0 0-25 15,-3 0-19-15,1 5 4 0,-4 6 5 16,-2 10-27-16,0 12 1 0,0 15 1 16,0 17 12-16,-3 15 1 0,11 3 19 15,0-4-22-15,0-17 6 0,6-21-16 16,-1-9-3-16,0-4 2 0,4 0-2 16,4 0 0-16,0-2 0 0,3-7-13 15,0-7 13-15,6-8 14 0,-1-4 8 16,1-11 19-16,-1-11-9 15,0-2 0-15,1-9-17 0,-6-3-12 16,-5-1 0-16,-6-1-3 0,-5 2-3 16,-13 4 1-16,-9 4 0 0,-2 3-17 15,-8 12 4-15,3 5-4 0,-1 8 6 16,1 9 13-16,2 10 88 0,8 8-52 16,0 3-36-16,9 6-28 0,7-1-70 15,3-6-353-15,3-6-282 0,15-12-973 0</inkml:trace>
  <inkml:trace contextRef="#ctx0" brushRef="#br0" timeOffset="-128646.52">12387 13393 2225 0,'0'0'304'0,"0"0"-214"0,0 0 91 0,0 0 43 0,0 0-41 15,0 0-27-15,-56-57 3 16,51 55-61-16,-6 1-47 0,3 1-51 16,-3 6 0-16,-2 6-51 0,0 8-12 15,-1 5 9-15,1 3 19 0,5 3 13 16,5 1-4-16,3-4 1 0,0-2-4 16,3-4-3-16,8-7 29 0,2-1 3 15,0-7 1-15,3-6 22 0,0-1 12 16,3-7 19-16,0-8-7 0,2-5-5 15,1-6-17-15,-4 1 3 0,1 1-9 16,-5 3-3-16,-4 5-16 0,-4 6-2 16,-1 4-11-16,0 6-34 0,-2 1-23 15,0 12-3-15,5 5 57 16,-3 10 16-16,3 8 26 0,-3 10-1 16,-2 2 1-16,2 3-7 0,-5 3 3 15,0-2-20-15,0-2 23 0,0 2-9 16,0-6-14-16,0-3-2 0,0-9-161 15,6-8-437-15,-1-10-524 0,6-16-474 0</inkml:trace>
  <inkml:trace contextRef="#ctx0" brushRef="#br0" timeOffset="-128262.53">13032 13632 145 0,'0'0'2171'0,"0"0"-1919"0,0 0-114 16,0 0-51-16,0 0-51 0,0 0-23 15,0 0 60-15,0 0 120 0,0 0 18 16,0 0-40-16,86-1-38 0,-46-11-35 16,6-2-25-16,2-3-32 0,-3 1-19 15,6 1-6-15,-8-1-14 0,0 1-2 16,-6 3-16-16,-7 0-104 0,-6 2-295 15,-6-1-275-15,-7 5-338 0,-6-10-439 16</inkml:trace>
  <inkml:trace contextRef="#ctx0" brushRef="#br0" timeOffset="-128112.52">13281 13280 1300 0,'0'0'1148'0,"0"0"-1025"15,0 0-123-15,0 0-2 0,0 0-31 16,0 0 24-16,0 0 9 0,0 0 0 16,0 0-49-16,0 0-988 0</inkml:trace>
  <inkml:trace contextRef="#ctx0" brushRef="#br0" timeOffset="-127979.05">13385 13820 1396 0,'0'0'1481'16,"0"0"-1308"-16,0 0-173 0,0 0-31 15,0 0-4-15,0 0-245 0,0 0-914 0</inkml:trace>
  <inkml:trace contextRef="#ctx0" brushRef="#br0" timeOffset="-126945.85">14068 13017 1665 0,'0'0'321'0,"0"0"-52"15,0 0 29-15,0 0 4 0,0 0-90 16,0 0-84-16,0 0-67 0,0 0-61 16,0 0-46-16,0 0-18 0,-24 53 55 15,16 2 9-15,-3 18 16 0,0 8-16 16,3-15 0-16,6-15 22 0,2-19 7 16,0-5-26-16,0 1-1 0,10 3-2 15,1-2 3-15,2-9-2 0,3-6 18 16,1-7 17-16,1-7 2 0,1 0 6 15,0-12 7-15,-3-2-3 0,-3-8 3 16,-2 1-4-16,-6-1-15 0,-5 2 0 16,0 2-4-16,-10 7-12 0,-4 3-16 15,-5 8-34-15,-5 4-29 0,0 11 6 16,3 5 3-16,-3 7 3 0,10-7-102 16,1 6-831-16</inkml:trace>
  <inkml:trace contextRef="#ctx0" brushRef="#br0" timeOffset="-123329.85">14017 14175 634 0,'0'0'348'0,"0"0"-55"0,0 0-62 0,0 0-26 16,0 0-29-16,0 0 38 0,0 0-23 15,0 0-26-15,0 0-36 16,-13 8-42-16,18-8-26 0,3 0-35 0,3-3 19 15,7-2 16-15,4-4 16 16,7 0-6-16,3-3-26 0,3 2-33 16,-3-2-10-16,3 5-2 0,0 0 0 15,-3-1-33-15,-3 4-198 0,-5-2-194 16,1 3-19-16,-9 1-164 0,-3 2-217 0</inkml:trace>
  <inkml:trace contextRef="#ctx0" brushRef="#br0" timeOffset="-123162.98">14116 14318 1566 0,'0'0'344'0,"0"0"-117"15,0 0-94-15,0 0-84 0,0 0-46 16,0 0 16-16,0 0 88 0,0 0 26 16,0 0-21-16,62 7-12 0,-30-22-26 15,5-4-22-15,6-10-24 16,2-3-24-16,4-4-4 0,-12 8-490 0,14-21-1467 15</inkml:trace>
  <inkml:trace contextRef="#ctx0" brushRef="#br0" timeOffset="-122279.03">14903 13657 1555 0,'0'0'341'0,"0"0"-45"0,0 0-80 16,0 0-99-16,0 0-78 0,0 0-39 15,0 0-51-15,0 0-27 16,0 0 69-16,0 0 9 0,29 62 29 16,-18-30 9-16,0 8-21 0,-1 6 12 15,-2 0 0-15,-2 3-7 0,-1-1 4 16,-2-4-26-16,-1-2-17 0,4-10-128 15,-1-4-208-15,-2-10-242 0,7-11-557 0</inkml:trace>
  <inkml:trace contextRef="#ctx0" brushRef="#br0" timeOffset="-122046.6">15269 13483 1919 0,'0'0'324'0,"0"0"-33"0,0 0-14 16,0 0-110-16,0 0-74 0,0 0-83 16,0 0-10-16,0 0 0 0,0 0 16 15,14 73 42-15,-4-41 2 16,4 9 1-16,-1-1-26 0,1 2-9 0,-1-1-7 16,-2 1 0-16,-1-3-3 15,-2 1-16-15,0-6-136 0,0-2-390 16,-5-11-502-16</inkml:trace>
  <inkml:trace contextRef="#ctx0" brushRef="#br0" timeOffset="-117862.89">15882 13626 1619 0,'0'0'413'0,"0"0"-151"0,0 0-107 16,0 0-112-16,0 0-43 0,0 0-32 15,0 0 32-15,0 0 90 0,64-21 52 16,-26 8-19-16,5-7-24 0,5-2-28 15,3-2-26-15,-3 0-29 0,0 2-16 16,-3 1-13-16,-2 3-35 0,-11 4-277 16,-5 4-426-16,0-4-787 0</inkml:trace>
  <inkml:trace contextRef="#ctx0" brushRef="#br0" timeOffset="-117379.31">16688 13085 620 0,'0'0'1481'0,"0"0"-1206"0,0 0-13 15,0 0 18-15,0 0-85 0,0 0-58 16,0 0-38-16,0 0-32 0,0 0-39 16,0 0-28-16,-11-10-32 0,22 5-9 15,-1-4 38-15,9-3 1 0,-6-1 0 16,6 3-17-16,2-1 17 16,-4 6-20-16,-7 1-7 0,4 3 0 0,-6 1-6 15,-3 0-3-15,-2 1-20 16,-3 10 25-16,0 6 33 0,-6 5 29 15,-4 6-13-15,-4 4-14 0,-2-2 1 16,5-2-3-16,3-5-10 0,3-3-22 16,5-4-16-16,5-4 6 0,6 0 26 15,3-3 16-15,2-2 17 0,2-4 15 16,4 0 0-16,2-3 0 0,0 0-19 16,-3 0-1-16,1 0-12 0,-4 0-4 15,-10 3-15-15,1 2-6 0,-9 7 25 16,0 3 3-16,-14 7 54 0,-7 6-5 15,-22 9-52-15,-11 12 0 0,-21 5-225 16,3-7-38-16,24-12-257 0,-3-17-1158 0</inkml:trace>
  <inkml:trace contextRef="#ctx0" brushRef="#br0" timeOffset="-113013.18">13236 14299 1816 0,'0'0'250'0,"0"0"-127"0,0 0-16 0,0 0-16 0,0 0-33 16,0 0-6-16,0 0-39 0,0 0-13 15,0 0-68-15,0 6-45 16,8 2 106-16,0 4 7 0,2 10 55 16,1 7-10-16,0 4-9 0,-3 2-10 15,3 0-13-15,-3-2 0 0,0-2-12 16,0-6-1-16,0-1-1 0,0-7 1 15,0-4 19-15,2-4 10 0,-2-2-3 16,0-2-10-16,6-5 36 0,2 0 6 16,0 0 25-16,8-4 33 0,8-4-13 15,0-3-17-15,11-5-35 0,0-2-25 16,5-1-7-16,3-2 19 0,0-1-6 16,0 1-19-16,-9 1-12 0,1 3 0 15,-8-1 1-15,-6 7-2 0,-7-3-28 16,-3 6-55-16,-9 2-74 0,-2 1-181 15,-2 0-130-15,-6 5-143 0,0-1-209 16</inkml:trace>
  <inkml:trace contextRef="#ctx0" brushRef="#br0" timeOffset="-112579.2">13811 14278 229 0,'0'0'330'0,"0"0"-167"0,0 0-33 0,0 0 10 15,0 0-42-15,0 0-1 0,0 0 79 16,0 0 3-16,0 0 10 0,0 0-20 16,-8-2-23-16,8 2-4 0,0 0-25 15,0 0-40-15,0 0-64 0,0 0-13 16,0 0-32-16,0 0 32 0,8 2 45 16,0 5 26-16,5 0-22 0,1-1 19 15,2 2-10-15,3 0-4 0,-1 3-5 16,-2-3-14-16,0 1 1 0,0 1-34 15,-2-1 0-15,-3-2 11 0,-1 3 0 16,-2 0-10-16,-5 0 13 0,2 2 13 16,-5 4 0-16,0 3-4 0,-8 2 17 15,-2 3-10-15,-4 5-9 16,-2 1-4-16,-3 3-19 0,1 0-1 16,-4 1-73-16,9-9-347 0,-6 12-567 0</inkml:trace>
  <inkml:trace contextRef="#ctx0" brushRef="#br0" timeOffset="-111612.83">13361 15672 1854 0,'0'0'331'0,"0"0"-150"0,0 0-161 16,0 0 19-16,0 0 83 0,0 0 43 15,70-32 41-15,-38 16-62 0,3-2-32 16,5-3-36-16,-3-1-31 0,6 1-24 15,-8 0-21-15,3 1-1 16,-9 4-2-16,3 1-29 0,-8-2-83 16,0 1-283-16,-8 6-248 0,-5-7-641 0</inkml:trace>
  <inkml:trace contextRef="#ctx0" brushRef="#br0" timeOffset="-111479.52">13586 15335 1084 0,'0'0'1202'0,"0"0"-1017"16,0 0-66-16,0 0-62 0,0 0-57 16,0 0-2-16,0 0 2 15,0 0-29-15,0 0-77 0,0 0-503 0</inkml:trace>
  <inkml:trace contextRef="#ctx0" brushRef="#br0" timeOffset="-111329.05">13731 15839 2614 0,'0'0'421'0,"0"0"-302"0,0 0-119 16,0 0-68-16,0 0-169 0,0 0-736 16,0 0-843-16</inkml:trace>
  <inkml:trace contextRef="#ctx0" brushRef="#br0" timeOffset="-110929.39">14036 15093 200 0,'0'0'2092'0,"0"0"-1763"16,0 0-39-16,0 0-78 0,0 0-24 16,0 0-48-16,0 0-54 0,0 0-86 15,0 0-3-15,0 0-86 0,-22 25-3 16,22-3 34-16,0 15 42 0,0 1 16 16,6 7 13-16,-1-3-10 0,6 4 23 15,2-3-7-15,0-4-17 0,4-1 0 16,1-8 11-16,1-7-11 0,5-5 20 15,-2-7-9-15,-1-9 0 16,0-2 22-16,-2-5 3 0,0-10 0 0,-3-3-7 16,-3 0-5-16,-5 0-14 15,-8-2 1-15,0 5 6 0,-10 5-19 16,-9 6-40-16,-8 4-33 0,-5 9-35 16,-6 10 16-16,-2 9 12 0,3 0 0 15,7 2-86-15,9-9-269 0,8-4-629 0</inkml:trace>
  <inkml:trace contextRef="#ctx0" brushRef="#br0" timeOffset="-107929.77">15443 14623 1095 0,'0'0'322'0,"0"0"-35"0,0 0-44 0,0 0 0 16,0 0-35-16,0 0 8 0,0 0-26 16,0 0 3-16,0 0-36 0,0 0-33 15,0 0-38-15,0-8-48 0,0 8-38 16,0 0-38-16,6 5-51 0,-1 4 28 15,8 8 61-15,3 8 16 0,3 6 35 16,0 9 7-16,0-2-17 0,-1 7-9 16,1-2 16-16,-3 2-13 0,-5-3 6 15,2-5-19-15,-2 1-6 0,-3-5-13 16,-3-5 13-16,-2-4 0 0,0-8-14 16,-3-2-2-16,0-7-102 0,0-4-373 15,-6-1-198-15,1-10-825 0</inkml:trace>
  <inkml:trace contextRef="#ctx0" brushRef="#br0" timeOffset="-106963.12">16217 14733 1612 0,'0'0'334'0,"0"0"-29"0,0 0-37 0,0 0-90 0,0 0-79 15,0 0-37-15,0 0-62 0,0 0 2 16,0 0 20-16,45-16 81 0,-15 6 0 16,4-3-8-16,6-2-40 15,6-4-30-15,-6-2-22 0,6-1-3 16,-4 1-64-16,1-3-366 0,-13 5-346 16,4-8-1085-16</inkml:trace>
  <inkml:trace contextRef="#ctx0" brushRef="#br0" timeOffset="-105262.73">17121 14222 1691 0,'0'0'315'0,"0"0"-92"0,0 0-38 0,0 0 5 16,0 0-35-16,0 0-10 0,0 0-33 15,0 0-38-15,0 0-23 0,0 0-28 16,-3-8-23-16,3 8-35 0,0 0-6 16,0 6-30-16,0 4-5 15,3 5 76-15,2 4 26 0,6 5-7 16,-6-2 0-16,3 2-19 0,0-2 1 16,3-1-1-16,3-4 0 0,-6-2 0 15,2-4 0-15,6 0 1 0,-8-5 15 16,11-3 20-16,-3-3-7 0,6 0 12 15,-1 0-9-15,3-6-10 0,0 1-2 16,0-4-8-16,0 5-12 0,-5-2-1 16,-3 4-15-16,-3-1 14 0,-2 3-14 15,-3 0 0-15,-5 4 3 0,0 0 13 16,-3 3 15-16,-3 9 24 0,-5 0-4 16,-6 1-16-16,-4 7-17 0,2-1-2 15,-8-1-12-15,2-1-16 0,1 0-7 16,2 0-20-16,-5-5-44 0,5-2-90 15,3-2-11-15,0-3-100 0,5-8-213 16,-5-1-595-16</inkml:trace>
  <inkml:trace contextRef="#ctx0" brushRef="#br0" timeOffset="-105029.58">17062 14214 1799 0,'0'0'311'0,"0"0"-42"0,0 0 9 0,0 0-53 16,0 0-90-16,0 0-58 0,0 0-77 16,0 0 16-16,0 0 16 0,56-34 99 15,3 3 18-15,22-12-47 0,7-4-54 16,-3 4-48-16,-18 14-29 0,-24 7-18 15,-16 10-686-15,-6-9-1730 0</inkml:trace>
  <inkml:trace contextRef="#ctx0" brushRef="#br0" timeOffset="-101496.09">13790 16872 2051 0,'0'0'405'0,"0"0"-202"0,0 0-196 0,0 0-7 16,0 0-20-16,0 0 20 0,0 0 78 16,0 0 21-16,72-25 1 0,-40 9-4 15,5-4-19-15,6 1-19 0,3-2-17 16,-4 7-25-16,-1-2-15 0,1 4-1 15,-7 5-13-15,-5 5-19 16,-6 2-115-16,-6 2-342 0,-7 5-548 0,-8 0-457 16</inkml:trace>
  <inkml:trace contextRef="#ctx0" brushRef="#br0" timeOffset="-101329.61">13947 16533 643 0,'0'0'1651'0,"0"0"-1470"0,0 0-129 15,0 0-33-15,0 0-19 0,0 0-51 16,0 0-4-16,0 0-49 0,0 0-158 16,0 0-212-16,8 6-226 0</inkml:trace>
  <inkml:trace contextRef="#ctx0" brushRef="#br0" timeOffset="-101179.89">14153 16990 2264 0,'0'0'352'0,"0"0"-219"16,0 0-133-16,0 0-51 0,0 0 50 15,0 0-387-15,0 0-1159 0</inkml:trace>
  <inkml:trace contextRef="#ctx0" brushRef="#br0" timeOffset="-99645.54">14723 16185 272 0,'0'0'417'0,"0"0"-94"0,0 0 18 0,0 0-67 0,0 0-57 15,0 0-71-15,0 0-3 16,0 0-23-16,0 0 13 0,0 0-20 16,-32-44 29-16,30 41-65 0,2 3-9 15,-3-2-1-15,0 2-32 0,3 0-35 16,-2 6-68-16,-1 10-22 0,-2 17 38 16,-1 22 52-16,1 17 11 0,5 10 8 15,0-7-15-15,5-6 15 0,1-20 0 16,2-8-6-16,0-12 3 0,2-3-15 15,4-2-1-15,-1-1-2 0,6-2-11 16,2-11 13-16,1-6 1 0,-1-8 38 16,3-11 13-16,0-8-1 15,0-7-6-15,0-7-20 0,-5-1 11 16,-3 2-11-16,-5 2-2 0,-8 7 12 16,-3 6 0-16,-8 2 29 0,-14 11-64 15,-5 4-6-15,-2 4-45 0,-3 6-39 16,0 15 7-16,5 5-4 0,3 5-90 15,8-5-295-15,2 3-677 0</inkml:trace>
  <inkml:trace contextRef="#ctx0" brushRef="#br0" timeOffset="-96295.92">15746 15908 278 0,'0'0'773'0,"0"0"-340"16,0 0-99-16,0 0-48 0,0 0-43 15,0 0-72-15,0 0-55 0,0 0-45 16,0 0-19-16,-3-30-1 0,8 22-22 16,6-5 0-16,2 0 0 0,6-2 16 15,0 0-23-15,5 4-18 0,-3 1-4 16,6 4 0-16,0 4-13 0,-3 2 13 16,8 5 0-16,-8 7 25 0,3 4-23 15,-3 6 10-15,-3 3 1 0,-2 3-13 16,-6 3 0-16,-4-3-3 0,-7 7 0 15,-2-4-20-15,-8 1 21 0,-8 0 2 16,-8-4 17-16,-5-2-15 0,-6-4-2 16,0-3 2-16,-5-6 29 0,0-4-3 15,8-9 20-15,0-3-9 0,7-10 18 16,4-10-25-16,8-5-19 16,2-9-13-16,8-2-51 0,3-8-10 15,16 3-16-15,6 1-131 0,-1 9-402 16,14-8-1193-16</inkml:trace>
  <inkml:trace contextRef="#ctx0" brushRef="#br0" timeOffset="-95862.7">16856 15788 2576 0,'0'0'345'0,"0"0"-345"0,0 0-25 0,0 0 25 16,59-19 80-16,-27 4 20 15,8-6-4-15,3-3 6 0,5-4-19 16,0-4-36-16,9 1-8 0,-9-1-36 16,0 5-3-16,0-3-51 0,-18 12-304 15,4-8-759-15</inkml:trace>
  <inkml:trace contextRef="#ctx0" brushRef="#br0" timeOffset="-95495.83">17621 15108 1768 0,'0'0'363'0,"0"0"-78"0,0 0-117 0,0 0-81 15,0 0-61-15,0 0-4 0,0 0 39 16,0 0 13-16,57 58 10 0,-36-28-1 15,3 8 10-15,6 6-26 0,-6 4-38 16,0 2-7-16,-3 2-4 16,-2-2-18-16,-6-14-464 0,1 4-795 0</inkml:trace>
  <inkml:trace contextRef="#ctx0" brushRef="#br0" timeOffset="-91562.52">17482 16217 1194 0,'0'0'563'0,"0"0"-563"0,0 0-2 0,0 0 2 16,0 0 116-16,0 0-51 0,0 0 0 15,54 9-16-15,-41-9-23 0,1-5 19 16,-9 1-19-16,6-2 20 0,-3-5 2 15,2 1 20-15,-4-5 36 0,2-3 18 16,0-3-15-16,0-1-23 0,2-2-26 16,-4 1-17-16,-1-2-8 0,1 4-8 15,-4 2 7-15,1 4 23 0,-3-2 28 16,0 3 29-16,-5 0-9 0,2 2-37 16,-2-3-5-16,2-1-26 0,-3-2 0 15,1-1-33-15,0-3 1 0,-1-1 26 16,-2-1-27-16,0-3 1 0,0-1 16 15,0-1-18-15,-2 1 2 0,2 0 0 16,0-1 10-16,-6 2 0 0,6 0-10 16,-5 4 19-16,7-3-9 0,-7 0-11 15,2 1 1-15,1-2 10 0,-6 0-10 16,0 4 0-16,2-6-1 16,-2 0-2-16,3-1 0 0,-3-2-2 15,2 1 2-15,-2-1 0 0,6 0 2 16,-7 1-1-16,9 2 2 0,-8-1-3 15,0 3 4-15,3 1 15 0,-3 3-19 16,3 1 15-16,-6 2 4 0,3-1-19 16,-3-4-1-16,3 3-10 0,-3-3 10 15,3-3-1-15,0-2-30 0,0-3 19 16,3 2 11-16,-1-1-11 0,1 3 1 16,2 2 11-16,3 2 1 0,-8 0 1 15,3 4-1-15,2-1 2 0,-8 1 0 16,3 3 0-16,0-2 1 0,0-1-2 15,-3 1-1-15,-2-1-1 0,2-2-18 16,1-4 16-16,-4 1-10 0,6-4 11 16,0 3 0-16,3 0-17 0,-1 2 7 15,4-1 12-15,2 3-4 0,-1-2 4 16,1 3 0-16,-8-1 12 0,6 0-12 16,-4-1-1-16,1 3-12 15,-3-1 13-15,0-2 3 0,-3 1-1 16,3-3-2-16,-5-6-2 0,2 3-42 15,0-6 44-15,-2 0 1 0,5-3-1 16,-3 3-1-16,3-1 1 0,0 1 0 16,0 3 0-16,2 3 1 0,-4 2 0 15,2 2-1-15,-3 2-16 0,0-1 16 16,-2 3-1-16,-1 0 0 0,4-1 1 16,-4-3 0-16,4-1 0 0,1-1-16 15,4-1 15-15,-6 1-15 16,9 0-19-16,-1-1 32 0,3 0-9 15,5 2 12-15,1-2 2 0,2-1-2 16,0 0 1-16,2-3 1 0,9 4 17 16,-6-5-6-16,6 2-10 0,0 1 16 15,2 0-17-15,-2 1 11 0,-1 4-12 16,1-2 1-16,3 6 14 0,-1 0 0 16,3 2 18-16,-5-5-8 0,5 6-10 15,2-2 12-15,-1 2 16 0,4-1-2 16,0 1 21-16,-2 1-41 0,5 3-22 15,-2 0-1-15,-1 3-12 0,0-2-6 16,3 6-6-16,-5 4 9 0,3 1 16 16,2 2-19-16,0 0 16 0,3 0-13 15,-6 2 15-15,6 1 0 0,-1 3-12 16,4 3 13-16,-1 1-3 0,1-1 1 16,2-1 2-16,-3 4-1 0,6 1 1 15,-8 4-2-15,5-2 0 0,-3 2 0 16,-2 0-11-16,0 2 10 0,0-2-16 15,-1 4 17-15,-1-2 0 16,1 2 2-16,-2 2 1 0,0-2-1 16,3 1-1-16,3 2 1 0,-9 0-1 15,0 3 0-15,6 2 0 0,-8 1 0 16,8 3 1-16,-11 2-2 0,2 1-12 16,4 1 13-16,-3 2-1 0,2 1 0 15,0 4 2-15,6 1 3 0,-5 0 16 16,2 4 3-16,5-2 16 0,-7 5-3 15,7-2-1-15,-5 2-12 0,5 9-19 16,6 9 20-16,5 8-21 0,1 3 17 16,-9-16-16-16,-3-13 19 0,-16-19-20 15,9-2 15-15,-3 7-17 0,2 4 0 16,3 7 0-16,0-3 0 0,-2 4 0 16,-4-1 11-16,-2 4-10 0,3-1 1 15,-3-1-2-15,-2 0 2 16,4 0-1-16,1 0-1 0,-3 1 3 15,3-1-2-15,-6 4 2 0,3-6 16 16,0 4-16-16,-2-3-2 0,2-2 1 16,-3-3 0-16,-2 2 0 0,0-2 0 15,-1-1-1-15,-4-1 1 0,-1 0 9 16,-2 0-11-16,-1-2-1 0,-2 0 1 16,0-5 0-16,0 2 2 0,0-1-2 15,0 0 1-15,0 0 1 0,0 2-1 16,-5-2 10-16,0 0-10 0,2-1 10 15,0-2-10-15,-7-2-1 16,4-1 0-16,6-4 0 0,-8-1-1 16,5 0 1-16,1-5 0 0,2 0 0 15,-3-1 2-15,0-5-2 0,1-1 2 16,-1-3 1-16,-2-1 13 0,-1 0-3 16,-4-5 5-16,-4 5-2 0,4-3-3 15,-9 2-1-15,-3-1-11 0,-2 1 12 16,-2 1-11-16,2-1 1 0,-6-1-1 15,-2 3 15-15,3-7-5 0,-4 6 1 16,7-6-10-16,-9-1 9 0,0-3-8 16,0 0 14-16,1 0-16 0,-1 0 1 15,0 0 10-15,3-1-13 0,2 1-1 16,6 0-1-16,0 0 1 0,8 0-1 16,5-4-14-16,-2-3-3 0,8-13-107 15,2 6-300-15,0-36-881 0</inkml:trace>
  <inkml:trace contextRef="#ctx0" brushRef="#br0" timeOffset="-85379.86">17862 16678 96 0,'0'0'1687'0,"0"0"-1434"15,0 0 9-15,0 0-84 0,0 0-165 16,0 0-13-16,0 0-90 0,0 0 90 15,0 0 6-15,14 42 68 0,4-21-15 16,1 5-14-16,5 0-16 0,-2 4-3 16,-4-2-7-16,-2-1-17 0,-2-1 11 15,-4-5 3-15,1-3-13 0,-3-3-1 16,-5-5 15-16,0-4-14 0,-3-2 26 16,0-3 29-16,0-1 32 0,0 0 80 15,-3-5 18-15,-5-6-127 0,-6-5-39 16,1-5-19-16,-3-5-3 15,-5-5 0-15,5-4-1 0,-3-1-13 16,3-2 11-16,2 3-16 0,6 3 17 16,3 6 1-16,0 5-1 0,5 5 0 15,0 4-24-15,0 2-9 0,5 9-22 16,0-2-4-16,9 3-10 0,-6 4 27 16,5 6 40-16,6 2 1 0,-3 3 0 15,3 2 2-15,-3-1 1 0,2-1 1 16,-4 2 1-16,2-3 11 0,-5-4-13 15,-1-5 1-15,1-3 2 0,-3-2 23 16,-3 0 12-16,1-6 17 0,-1-3 21 16,-2-5-12-16,-3-5-13 0,2 1-22 15,-2-6-16-15,0 3-13 0,0 3-1 16,3 4-22-16,0 2 20 0,-1 4-38 16,4 6-36-16,5 2-22 0,-3 0 22 15,8 5 36-15,5 9 12 0,3 5 29 16,0 3 0-16,3 3 0 15,-8 0 12-15,2-1-10 0,-5 2-2 16,3-5-61-16,-3-2-265 0,-3-6-165 16,-2-3-247-16,-3-10-604 0</inkml:trace>
  <inkml:trace contextRef="#ctx0" brushRef="#br0" timeOffset="-84929.09">18523 16347 347 0,'0'0'1266'0,"0"0"-977"0,0 0-46 0,0 0-36 16,0 0-45-16,0 0-49 0,-11-57-26 16,6 47-39-16,0 3-12 0,-3 3-8 15,0 0 21-15,5 4 25 0,-2 0-30 16,-6 8-44-16,3 8-35 0,0 1-16 16,5 5 12-16,3 5 7 0,0-1 10 15,0-3 6-15,6 1-7 0,4-5 10 16,4 0 10-16,-4-4-16 0,6 0 18 15,-2-1 1-15,2-1 0 16,3-3 1-16,-9 0 2 0,4-1-1 16,-4 0 14-16,1 0-15 0,-8 1 15 15,2 0-13-15,-5-2 36 0,0 2 13 16,-5 5-8-16,-3-2-5 0,-8 2-26 16,2 1-13-16,-7-1-52 0,2-4-108 15,-2 0-53-15,2-5-49 0,8-3-117 16,-2-6-376-16</inkml:trace>
  <inkml:trace contextRef="#ctx0" brushRef="#br0" timeOffset="-84362.34">18678 16142 1953 0,'0'0'301'0,"0"0"-97"0,0 0-204 15,0 0-65-15,0 0 65 0,0 0 12 16,14 75 14-16,-9-49-13 0,6 1 6 16,-6 4-15-16,1 1-1 15,4 0 10-15,-2-6 0 0,-2 1 3 16,-1 0-3-16,3-6 3 0,0-6-14 16,-3 0 0-16,3-8-2 0,-8-2 2 15,6-3 14-15,-6-2 23 0,0-4 103 16,0-9 12-16,0-3-74 0,-6-8-57 15,-7-7-7-15,2-5-3 0,1-2-12 16,-1 5 15-16,3-2 3 0,0 3 23 16,5 7 25-16,3 1-3 0,0 5-32 15,6 3-32-15,2 4-18 0,2 2-14 16,-4 3 0-16,-1 3 0 0,-5 0-10 16,5 4-9-16,-5 0-7 15,3 0 17-15,0 4 11 0,-1 1 30 16,1 5 29-16,2 1-1 0,-2 1-15 15,2 4-10-15,1-2-2 0,-1 4-1 16,0-2-12-16,6-1 10 0,-3-1-15 16,8-1 17-16,-5 1-1 0,2-3 1 15,3 0 0-15,-5-1 3 0,2 0 9 16,4-2 8-16,-12 1-8 0,8 3 1 16,-7-1 7-16,-1 1-1 0,0 2 3 15,-5 0 7-15,0 4 9 0,-10 2 10 16,-4 1-6-16,-2 0-10 0,-8 4-7 15,3-3-12-15,-9-1-10 0,3-4 10 16,3-6-12-16,3-8-1 0,8-6-80 16,2-8-388-16,8-41-1037 0</inkml:trace>
  <inkml:trace contextRef="#ctx0" brushRef="#br0" timeOffset="-83412.57">17191 12534 1631 0,'0'0'425'0,"0"0"-136"0,0 0-124 0,0 0-78 16,0 0-3-16,0 0-7 0,0 0-56 16,0 0-21-16,0 0-54 0,26 21 54 15,-12-6 62-15,2 9-7 0,5 1-27 16,-5 9-15-16,3 1 16 0,-6 1 3 15,3-1-29-15,-5-1 1 0,3-3-1 16,-4-3-1-16,-2-2 0 0,3-6 0 16,0-4 0-16,-1-5-2 0,-2-2 4 15,3-3 8-15,0-4 17 0,-1-2-3 16,4-1-4-16,7-6 7 0,-5-5-6 16,8 1-23-16,-5-2-7 0,3-1-89 15,-6 0-135-15,2 0-111 16,-7 0-124-16,0 2-263 0,-3-9-507 0</inkml:trace>
  <inkml:trace contextRef="#ctx0" brushRef="#br0" timeOffset="-83079.73">17597 12418 1300 0,'0'0'615'0,"0"0"-285"15,0 0-51-15,0 0-67 0,0 0-60 16,0 0-69-16,0 0-6 0,0 0-32 16,0 0-45-16,0 0-45 15,-40-2 3-15,35 8 4 0,2 5-1 16,0-1 4-16,3 1 0 0,0-1-7 16,3 3 20-16,5-3 22 0,-2 1 16 15,7-2 4-15,-2-1-17 0,5-4 23 16,0 4-7-16,-3-2-3 0,3 0-14 15,-2 1-2-15,2 2 0 0,-11-2 0 16,3 3 0-16,-8 3 0 0,0 2 36 16,-5-1 8-16,-3 4 5 0,-11 1-17 15,3 2-32-15,-8-5-16 0,2-1-87 16,4-3-112-16,7-7-37 0,0-3-130 16,3-7-391-16</inkml:trace>
  <inkml:trace contextRef="#ctx0" brushRef="#br0" timeOffset="-82529.25">17728 12399 1858 0,'0'0'322'0,"0"0"-173"0,0 0-75 15,0 0-13-15,0 0 14 0,0 0-17 16,8 72-32-16,3-56-7 0,-5 3-16 16,4-1-3-16,1 0 20 0,-3 1-17 15,3 1 13-15,-3-1-13 0,0-5-1 16,-3 4 14-16,-2-10-3 0,-3 0 3 16,0-2 4-16,0-5 28 0,0-1 58 15,-3-4 93-15,-5-7-107 0,-5-4-67 16,2-7-25-16,-2-6-29 0,2-1 16 15,0-5 10-15,-2 3 1 0,5 2-20 16,2 4 18-16,6 5-24 16,0 3 25-16,0 2-20 0,3 1 20 15,2 3-29-15,3 4 0 0,-2 1-20 16,-1 4-15-16,1 2-16 0,-6 0-8 16,5 0 8-16,-5 0 34 0,3 6 24 15,-1 2 25-15,1 3 36 0,-3 0-7 16,0 4 3-16,3 1-16 0,-3-4-12 15,2 0-4-15,1 1-13 0,5-3 10 16,3-3-17-16,-3 3 20 0,8-1 2 16,0-1 15-16,0-4 11 0,3 3-2 15,-3-1-3-15,2 0-4 16,-7 0 10-16,2 1-10 0,-2 3-15 16,-5 1 15-16,-1 4 13 0,-5 0 32 15,-11 8 7-15,-8-2-7 0,-5 5-16 16,-2 2-18-16,-7-2-30 0,1-4-96 15,6-7-332-15,-4-13-825 0</inkml:trace>
  <inkml:trace contextRef="#ctx0" brushRef="#br0" timeOffset="-79145.79">17983 17778 1813 0,'0'0'250'0,"0"0"-85"0,0 0-39 15,0 0 65-15,0 0-23 0,0 0-43 16,0 0-51-16,0 0 10 0,0 0-1 15,-51-54 6-15,45 51-2 0,4 3 2 16,-1 0-41-16,3 3-48 0,0 8-51 16,-3 22-26-16,3 24 23 0,6 30 53 15,13 8 1-15,-1 6 20 0,9-11-19 16,2-15 12-16,1-2-11 0,2-15 11 16,-5-11-13-16,0-15-2 0,-9-4 0 15,9-3 2-15,2 1-16 0,6-3 16 16,-3-8 0-16,-2-7-11 15,-1-6-94-15,1-2-281 0,-14-6-338 16,2-16-688-16</inkml:trace>
  <inkml:trace contextRef="#ctx0" brushRef="#br0" timeOffset="-78829.55">18424 17783 2217 0,'0'0'308'0,"0"0"-163"16,0 0 74-16,0 0 8 0,0 0-51 16,0 0-93-16,0 0-54 0,0 0-29 15,0 0-60-15,0 0 19 16,3 26 41-16,13 1 54 0,-3 5-3 15,9 1-4-15,-6 8-9 0,2-2-12 16,-1-2-13-16,1 3-11 0,-7-2 20 16,-3-1-19-16,5 0 10 0,-5-5-13 15,3-4-12-15,-3-6-64 0,-3-7-217 16,6-4-89-16,-5-8-160 0,-6-3-201 16,5-16-714-16</inkml:trace>
  <inkml:trace contextRef="#ctx0" brushRef="#br0" timeOffset="-78462.47">18793 17587 2066 0,'0'0'450'15,"0"0"-202"-15,0 0-77 0,0 0-59 16,0 0-64-16,0 0-13 0,0 0-34 15,-50 59-1-15,44-43 0 16,6 6-3-16,0 0 2 0,6 2 1 16,4-2 3-16,6 0 13 0,3 2 13 15,3-6 6-15,4-1 19 0,6-7 7 16,-2-1-7-16,-1-2 0 0,3-3-3 16,3-2 3-16,-3 3 0 0,0 0-20 15,-2 0-15-15,-3 3-19 0,-6 1 0 16,0 5 2-16,-10 1-1 0,-6 2 11 15,1 4 4-15,-6 6 3 0,-3 0-16 16,-5 4 10-16,-8 2-1 0,-3 1-8 16,-5 1 8-16,3-4-12 15,-3-2-1-15,2-7 1 0,1-5-50 16,-3-8-169-16,0-8-164 0,8-1-289 16,-14-16-715-16</inkml:trace>
  <inkml:trace contextRef="#ctx0" brushRef="#br0" timeOffset="-78245.76">18662 17727 2644 0,'0'0'450'16,"0"0"-128"-16,0 0-163 0,0 0-20 16,0 0 22-16,62-53 25 0,-33 25-61 15,6-3-44-15,5-5-41 0,0 3-30 16,1 0-10-16,-7 5-18 0,1 3-10 15,0 0-38-15,-6 9-65 16,-2-1-218-16,-3-2-268 0,-5 7-452 0,2-4-617 16</inkml:trace>
  <inkml:trace contextRef="#ctx0" brushRef="#br0" timeOffset="-76695.76">19462 17350 47 0,'0'0'264'0,"0"0"117"16,0 0 4-16,0 0-63 0,0 0-81 15,-24-60-63-15,19 46-22 0,0 3-3 16,-1 5 22-16,6 0 19 0,-8 2-1 15,6 2-3-15,-4-1-17 0,4 3-3 16,2 0-30-16,0-1-25 0,0-2-33 16,0-1-31-16,5-1-20 0,3-4-30 15,8-6 1-15,5-4 2 0,3 0-1 16,6 0-3-16,-1 6-19 0,-5 1-19 16,3 4 12-16,-5 7 11 0,-4 1-11 15,1 5-9-15,-3 5 13 0,-5 7 6 16,-9 4 16-16,-2 5 14 15,-2 6 2-15,-9 6-3 0,-5 0-11 16,-3 2-2-16,3-6 2 0,0-2 11 16,8-7-11-16,3-5-2 0,-1-6-19 15,6-4-7-15,0-3-9 0,6-1 13 16,5 0 22-16,2-5 12 0,3 4 13 16,3-3-3-16,2-2 10 0,9 1-16 15,-9 1 6-15,3-2-6 0,0 1 3 16,3 0-18-16,-8 4-1 0,-3 3-13 15,-6 0 11-15,4 2-1 0,-9 6 3 16,-5 3 20-16,0 4 5 0,-16 7 7 16,-3 3 0-16,-5 5-20 0,-8 0-9 15,-3 1-2-15,1-4-1 0,-1-2-3 16,5-7-28-16,1-7-108 0,7-9-167 16,4-3-114-16,7-7-226 0,-5-19-808 15</inkml:trace>
  <inkml:trace contextRef="#ctx0" brushRef="#br0" timeOffset="-76346.45">19406 16803 2441 0,'0'0'354'0,"0"0"-177"0,0 0 44 0,0 0-96 0,0 0-90 15,0 0-4-15,67-74-5 0,-32 59-26 16,10 8-11-16,20 4 11 0,15 9 0 16,6 13 29-16,-4 14 31 0,1 4 0 15,-13 10 20-15,-6 7 14 0,-8 10-27 16,-2 10-36-16,-9 9 1 0,-15 3-29 15,-3 7 28-15,-9 4-12 0,-12-3-19 16,-6-3 0-16,0-7-1 0,-16-9 0 16,-3-6-15-16,-11-6-6 0,4-14-129 15,2-8-191-15,8-20-231 0,-14-5-678 0</inkml:trace>
  <inkml:trace contextRef="#ctx0" brushRef="#br0" timeOffset="-75795.79">20613 17319 226 0,'0'0'127'0,"0"0"-91"0,0 0-36 15,0 0-1-15,0 0-41 0,0 0-144 16,0 0 26-16</inkml:trace>
  <inkml:trace contextRef="#ctx0" brushRef="#br0" timeOffset="-74962.95">20613 17319 23 0,'-16'-13'241'0,"13"10"82"0,3 0-1 16,0 3 20-16,-2-2-88 0,2 0-65 15,-3 0-20-15,3 0-30 0,0 2-45 16,0 0-16-16,0 0-10 0,0 0-16 16,0 0-3-16,0 0-4 0,0 0 3 15,0 0-6-15,0 0 0 0,0 0 10 16,0 0 19-16,0 0-10 0,0 0 0 15,0 0 4-15,0 0 2 0,0 0-15 16,0 0-8-16,0 0-5 0,0 0-10 16,0 0 0-16,0 0-4 0,0 0-6 15,0 0 7-15,0 0-4 0,0 0-21 16,0 0 2-16,0 0 9 16,0 0-12-16,0 0 0 0,0 0-1 15,0 0-1-15,0 0-17 0,0 0 17 16,0 0 1-16,0 0-12 0,0 0 10 15,0 0 0-15,0 0-1 0,0 0 3 16,0 0 1-16,0 0 4 0,0 0 11 16,0 0 1-16,0 0-14 0,0 0 0 15,0 0-1-15,0 0-1 0,0 0-3 16,0 0-1-16,0 0-18 0,0 0 21 16,0 0-1-16,0 0-11 0,0 0 10 15,0 0 2-15,0 0 1 0,0 0 0 16,0 0 0-16,0 0 2 0,0 0 1 15,0 0 10-15,0 0-12 0,0 0 2 16,0 0 0-16,0 0-2 0,0 0 0 16,0 0 0-16,0 0-1 0,0 0 0 15,0 0-1-15,0 0-2 0,0 0-10 16,0 0 11-16,0 0-10 16,0 0 8-16,0 0 2 0,0 0-1 0,0 0 0 15,0 0 2-15,0 0-1 16,0 0 1-16,0 0-3 0,0 0-8 15,0 0 12-15,0 0 1 0,0 4 15 16,0 0 3-16,0-1-17 0,0-3 11 16,0 0-10-16,0 0 0 0,0 0 10 15,0 0-13-15,0 0-1 0,0 0-1 16,0 4-14-16,0 0-5 0,0 4 21 16,0 6 23-16,0-1-20 0,0 5 10 15,0 1-10-15,5 5 10 0,1 2 0 16,2 1 3-16,2 1 0 15,1 3-13-15,2 2 16 0,4-3-3 16,-7 0-3-16,9 0-10 0,-3-4 19 16,-3 0-20-16,3-5 1 0,-5-5 13 15,3 1-3-15,2-6 0 0,-6-2 12 16,-2-3-6-16,3-6 13 0,0 0 19 16,-6 0 44-16,8-5 25 0,-2-5-16 15,0-6-22-15,-6 0-28 0,1-1-26 16,-4 0 0-16,-2-4-3 0,0 2-6 15,-2 3 1-15,-4 4-5 0,1 2-12 16,-6 4-3-16,0 5-10 0,-2 1-16 16,-3 11-31-16,0 9-18 0,-3 3 22 15,-2 9-76-15,7-2-175 0,4-8-275 16,-1-1-554-16</inkml:trace>
  <inkml:trace contextRef="#ctx0" brushRef="#br0" timeOffset="-62579.18">3798 16481 30 0,'0'0'323'0,"0"0"-65"0,0 0 42 16,0 0-56-16,0 0-7 0,0 0 14 16,0 0-17-16,0 0-30 0,0 0-3 15,-32-55 19-15,32 52-42 0,-3 2-59 16,3 0-29-16,0 1-74 0,0 0-16 16,0 0-42-16,0 0-38 0,0 0-33 15,0 8-42-15,0 2 39 0,5 11 116 16,3 12 42-16,-2 17 6 15,4 15-12-15,7 16-7 0,-4 1 0 16,-2-5-7-16,5-9-20 0,-3-10 15 16,-2-7-4-16,-1-11-12 0,-2-10 2 15,-2-3 13-15,5 3-16 0,-3 5-40 16,2-1-144-16,-4-5-136 0,-1-10-193 16,6-2-490-16</inkml:trace>
  <inkml:trace contextRef="#ctx0" brushRef="#br0" timeOffset="-61279.73">4373 16481 1656 0,'0'0'322'0,"0"0"82"0,0 0-155 0,0 0-136 0,0 0-37 15,0 0-75-15,0 0 1 16,0 0 43-16,0 0 7 0,80-52-1 0,-31 25-13 16,15-10-5-16,-3 5-17 15,-4 4-16-15,-9 6-11 0,-11 7-5 16,9 0-10-16,-4 3-44 0,4 4-146 15,-11 6-184-15,-11-2-158 0,-5 9-586 0</inkml:trace>
  <inkml:trace contextRef="#ctx0" brushRef="#br0" timeOffset="-52963.2">3881 17150 1251 0,'0'0'1653'0,"0"0"-1423"15,0 0-127-15,0 0-103 0,-32-61-4 16,50 19-120-16,17-29 28 0,21-24 48 16,9-9 16-16,4 2 6 0,-2 12-13 15,-5 13-19-15,-6 6-16 0,-5 16-22 16,-17 14 28-16,-4 17 3 0,-9 7 1 15,3 7 28-15,-2 4-38 0,-4 6 6 16,-4 27 30-16,-14 30 38 0,-22 39 26 16,-10 17 3-16,-8 8-16 0,5-14-2 15,11-35-9-15,8-24-2 0,11-26 204 16,5-12 63-16,0-8-109 0,0-2-158 16,5 0-29-16,17-14 29 15,10-23 61-15,21-29-3 0,17-29-1 16,10-16-18-16,-2 2-39 0,-9 11-28 15,-4 24-30-15,-15 16-3 0,-7 15 26 16,-8 16 3-16,-6 11-10 0,6-4 7 16,0 6 25-16,0 4 10 0,-11 5 0 15,-5 5-11-15,-11 7 8 0,-6 11-6 16,-4 7 5-16,-14 6-73 0,5-5-278 16,-8 4-728-16</inkml:trace>
  <inkml:trace contextRef="#ctx0" brushRef="#br0" timeOffset="-51829.71">5347 17481 1960 0,'0'0'295'0,"0"0"-97"0,0 0-34 0,0 0-151 16,0 0-13-16,0 0-77 0,0 0-20 15,0 0 53-15,0 0 44 0,24 38 19 16,-10-8 10-16,2 4 10 15,0 20 6-15,5 10-13 0,1 14 17 16,-4 2-1-16,-4-13-29 0,-4-22 1 16,-4-16-6-16,4-9-14 0,-2 5-1 15,3 5 1-15,0 0 16 0,-3-2 3 16,-3 0-19-16,-2-5-10 0,0 0-248 16,-3-12-302-16,0 1-507 0</inkml:trace>
  <inkml:trace contextRef="#ctx0" brushRef="#br0" timeOffset="-51262.78">6003 17308 1095 0,'0'0'1243'0,"0"0"-1091"0,0 0-74 0,0 0-78 0,0 0-26 15,0 0-32-15,0 0 1 16,0 0 57-16,-3 58 19 0,3-25-4 16,0 3-14-16,0 0 18 0,3-1-16 15,7-1-1-15,1-6 24 0,3-6-4 16,2-2 14-16,2-4-17 0,1-5 4 15,5-3-10-15,0-7 32 0,3-1-3 16,0 0-4-16,5 0-2 0,3-7-4 16,-3 3-16-16,0 0-13 0,-3 3-2 15,-2 1 3-15,-8 7-4 0,-3 8 0 16,-8 5-2-16,0 7 2 0,-5 4 13 16,-3 6-11-16,-14 2 2 0,1 4-3 15,-6-1 1-15,0-4-2 0,-5-3 0 16,6-3-12-16,-4-9-49 0,3-3-152 15,3-10-74-15,3-4-206 0,-6-12-677 16</inkml:trace>
  <inkml:trace contextRef="#ctx0" brushRef="#br0" timeOffset="-51045.74">6019 17497 2524 0,'0'0'364'16,"0"0"-278"-16,0 0-63 0,0 0-23 16,0 0 0-16,0 0 12 0,67-37 33 15,-35 17 3-15,8-2 10 0,3-4-16 16,2-5-17-16,1 3-10 16,-3-2-15-16,-3 3 0 0,-6 5-26 15,-1 1-85-15,-12 4-140 0,-2 3-174 16,-6 7-207-16,-10-1-869 0</inkml:trace>
  <inkml:trace contextRef="#ctx0" brushRef="#br0" timeOffset="-50313.33">6894 17258 2338 0,'0'0'388'0,"0"0"-189"0,0 0-45 0,0 0-87 0,0 0-67 16,0 0-25-16,0 0 9 16,0 0 3-16,48-71-3 0,-24 50-13 15,0-1 10-15,6 3-4 0,-4 4 4 16,-2 4-3-16,0 6 2 0,-2 0-2 15,-6 5-10-15,3 10 29 0,-6 8 3 16,-2 7 12-16,-9 9-8 0,-2 13-4 16,-5 2-15-16,-6 3-47 0,-5 0 5 15,3-9 31-15,2 0 10 16,1-7 3-16,2-7-3 0,5-5 13 16,3-9-23-16,0-4 0 0,3-5 26 0,5 0 19 15,2-2 30-15,6-3 70 0,6-1-29 16,-1 0-17-16,3-5-31 15,3-1-16-15,-3-1-23 0,3 2 9 16,-6 2-12-16,-5 2-1 0,0 1-12 16,-8 4-13-16,-2 8 26 0,-6 7 7 15,-11 9 41-15,-8 6-16 0,-10 7-29 16,-11 5-3-16,-3-2-22 0,-3-2-4 16,1-4 0-16,7-5-57 0,9-13-223 15,-6-9-405-15</inkml:trace>
  <inkml:trace contextRef="#ctx0" brushRef="#br0" timeOffset="-49313.28">7828 17349 86 0,'0'0'228'0,"0"0"62"0,0 0 52 16,0 0-42-16,0 0-85 0,0 0-1 16,0 0-35-16,0 0-30 0,0 0-6 15,-35-5-30-15,32 7-25 0,3 0-23 16,0-1-27-16,0-1-25 0,0 0 3 16,0 1-3-16,0-1 13 0,0 0-3 15,0 4 3-15,0-3 6 0,0 0 16 16,0 2-3-16,0-2 10 0,0 3-10 15,0-2 10-15,0 3-20 0,-2 5 7 16,-4 2-7-16,4 2-6 16,-4 4-10-16,1 6-17 0,2 4 1 15,3 1-3-15,0 9 2 0,0 0 11 16,3 1-13-16,2 2-13 0,3 2 12 16,0-6-3-16,3 0 2 0,2-6-14 15,1-4 3-15,-1-6 10 16,3-6 3-16,0-2 15 0,3-5 11 0,0-5 19 15,2-3 3-15,0 0 9 0,-2-9 20 16,0-1-26-16,-6-6-16 0,-2-1-6 16,-6-1-7-16,-5 1-22 0,0 2-29 15,-8 3-12-15,-8 3-48 0,-5 4-1 16,-1 5 1-16,-4 5 37 0,-1 6 11 16,0 5-4-16,3 5 3 0,3 0-100 15,5-7-378-15,-6 0-678 0</inkml:trace>
  <inkml:trace contextRef="#ctx0" brushRef="#br0" timeOffset="-48329.52">6977 16761 38 0,'0'0'251'0,"0"0"101"0,0 0 62 16,0 0-40-16,0 0-55 0,0 0-108 16,0 0-107-16,0 0-104 0,0 0 13 15,0 0-3-15,0 0 113 16,37 26-33-16,-10-10-15 0,2 0-7 15,6 0 12-15,5 5 1 0,3 0-19 16,0 2-59-16,-3 3 0 0,3 10 10 16,2 12 6-16,1 17 4 0,-3 30 9 15,-9 16-3-15,-12 14 0 0,-22 5-3 16,-11-4-26-16,-16 7-164 0,-10-6-236 16,2-31-373-16,-5-11-656 0</inkml:trace>
  <inkml:trace contextRef="#ctx0" brushRef="#br0" timeOffset="-47495.65">5168 17298 1490 0,'0'0'322'0,"0"0"-215"0,0 0 101 0,0 0-20 16,0 0-7-16,0 0-49 0,0 0-71 16,0 0-38-16,0 0-23 0,-51-4-58 15,35 28-33-15,-3 14 20 0,0 30 49 16,-2 27 22-16,5 12 29 0,11 5-13 16,5-7 3-16,13-6 1 0,14-2 9 15,0 3-13-15,7-3 10 0,7-2-13 16,4 0-12-16,-2-13 17 0,2-7-18 15,-5-20-1-15,-5-16 1 0,-5-12 0 16,10-6 0-16,13-5-2 0,22-13 0 16,-5-3-169-16,-11-17-435 0</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2:43:58.724"/>
    </inkml:context>
    <inkml:brush xml:id="br0">
      <inkml:brushProperty name="width" value="0.05292" units="cm"/>
      <inkml:brushProperty name="height" value="0.05292" units="cm"/>
      <inkml:brushProperty name="color" value="#FF0000"/>
    </inkml:brush>
  </inkml:definitions>
  <inkml:trace contextRef="#ctx0" brushRef="#br0">5577 7555 454 0,'0'0'395'0,"0"0"-92"0,0 0-33 16,0 0-30-16,0 0-35 0,0 0-13 15,0 0-27-15,0 0-42 0,0 0-42 16,0-9-26-16,0 9-27 0,3-1-28 16,0-3 0-16,5 0 25 0,2-3 24 15,6-4-23-15,3-2-10 0,8-1-3 16,-3-4-11-16,8-1 11 0,0-1-11 16,3-1-2-16,-3 4-1 0,-2-1-15 15,2 2-36-15,-6 3-106 0,-4 4-182 16,2 2 6-16,-13 1-193 0,5 1-265 0</inkml:trace>
  <inkml:trace contextRef="#ctx0" brushRef="#br0" timeOffset="315.02">5658 7655 180 0,'0'0'336'16,"0"0"-88"-16,0 0-62 0,0 0-89 16,0 0 50-16,0 0-7 0,0 0-23 15,0 0-78-15,0 0-26 0,0 0 26 16,26-30 33-16,-12 22-11 0,4-1 4 15,4-3-9-15,5-4 22 0,2-3-23 16,8-2-16-16,4-5-17 0,1 4-9 16,1-4-13-16,0 5-15 15,-3 5-4-15,-10 1-342 0,-4 1-855 0</inkml:trace>
  <inkml:trace contextRef="#ctx0" brushRef="#br0" timeOffset="38715.18">3528 7390 477 0,'0'0'150'0,"0"0"176"16,0 0-30-16,0 0 13 0,0 0-71 15,0 0-99-15,0 0-80 0,0 0-43 16,0 0 13-16,-35-10 7 0,35 10-10 15,0 0 39-15,0 0-46 0,0 3-19 16,0-2-23-16,0 1 23 0,2-1 0 16,1 4 36-16,2 0 22 0,1-2-3 15,2 2 75-15,3 0-14 0,-1-2-45 16,4 2 3-16,7-4 3 0,3 2-32 16,0-1-3-16,3 3-19 15,-3-2-7-15,11 1-5 0,-3 2-9 16,0 0-2-16,3 2 0 0,-3-1 0 15,5 0 1-15,1 3 1 0,2-3 11 16,0 1-12-16,0 1 0 0,3-2 15 16,0 1-14-16,0-3 15 0,-3 1-16 15,-3 1-1-15,1-2 1 0,-1 1-1 16,-7-1 1-16,2-2 1 0,-5 2-2 16,2-5-9-16,0 1 9 0,1-1 1 15,2 0 1-15,-3 0 1 0,4-1 10 16,-1-1-12-16,0-2 0 0,0 0-1 15,3 4-3-15,-3-3 2 0,-3 3-1 16,3-2 2-16,-2 2 0 0,-1-1 2 16,1-1 11-16,-4 1-13 0,1-1 0 15,0-4 0-15,2 2 1 0,-2-5 2 16,5 0 0-16,0-3 13 0,-2 1-16 16,2-1 2-16,0-2 16 15,0 3-18-15,-3 1-3 0,-4 2-10 16,1 3 12-16,-2 0 0 0,-8 3-1 15,-2 1-23-15,2 1 12 0,-5 0 12 16,5 0 0 0,-3 0-2-16,0 0-10 0,9 0 13 0,-3 0 1 0,-1 0 1 15,4 0 14-15,-4-1-3 0,4 0-10 16,-6 0 16-16,3-3-18 0,-1 3-1 16,-2-1-1-16,3 1 1 0,-3 1-1 15,0 0-1-15,-2 0 0 0,-1 0 1 16,6 0 1-16,-6 0-1 0,3 0 1 15,-2 0 12-15,2-3-9 0,-6 3-1 16,4 0 14-16,-4 0-15 0,-4 0 9 16,4 0-10-16,1 0-3 0,-5 0 3 15,2 0 0-15,5 0 0 0,-2 0 2 16,-1 6-2-16,1-1-231 0,-11 1-1035 16</inkml:trace>
  <inkml:trace contextRef="#ctx0" brushRef="#br0" timeOffset="51014.61">3503 13691 184 0,'0'0'241'0,"0"0"62"0,0 0 29 0,0 0-100 0,0 0-60 16,0 0-61-16,0 0-30 16,0 0-26-16,0 0 4 0,-21-22 22 15,21 22 7-15,0 0-33 0,0 0-33 16,0 0-22-16,0 0-24 0,0 0-32 15,0 0 47-15,5 2 9 0,6 1 29 16,-3 1 39-16,3-3 16 0,0 2 65 16,7-1-10-16,-2-1-13 0,8-1-106 15,0 0 31-15,-2 0-28 0,7 0-23 16,1 0-1-16,2 0-1 0,3 0 2 16,-1 0-2-16,1 4 2 0,0 0-1 15,0 2 1-15,2 1-13 0,-2 3-6 16,0-1 19-16,0 0 3 15,2-1 9-15,1 2-10 0,4-3 10 16,1 1 5-16,0-2-15 0,2-2 0 16,4-1 21-16,-1 0-4 0,0-2-16 15,-3 2 7-15,6-2-10 0,-5 2 1 16,-1-1 2-16,-2 1 15 0,3 2-18 16,-1-1 0-16,1 1 1 0,-1-2 3 15,3 3-4-15,3-3 2 0,0 0 27 16,8-2-15-16,16-1-12 0,5 0-2 15,0 0 26-15,-10 0-1 0,-11 0-9 16,-16 0-15-16,-9 0-1 0,-2 0-15 16,3 1 15-16,8 3 0 0,5 2 0 15,-5-3 0-15,0 3 0 0,2 0-1 16,-5-1-1-16,1-1 2 0,-1 0 3 16,0-2 20-16,3-1-7 0,-1-1 10 15,1 0 12-15,3 0-6 16,-1-3-12-16,-2-3 2 0,0 2 7 15,0-1-7-15,-6 0-6 0,3 0-13 16,-8 2 9-16,-2-3 1 0,-1 1 0 16,-5 1-11-16,0 1 11 0,-2-3-12 15,-3 3 2-15,-3 1 13 0,0-1 0 16,-3-1-13-16,-5 2 13 0,0-1-16 16,0 3 13-16,-2-1 9 0,-6 1-18 15,0 0 24-15,0 0 1 0,0 0-7 16,0 0-2-16,0 0 2 0,-11 0-22 15,3 6-166-15,-3-2-354 0,-10 8-885 0</inkml:trace>
  <inkml:trace contextRef="#ctx0" brushRef="#br0" timeOffset="71882.06">5617 8494 894 0,'0'0'775'0,"0"0"-398"0,0 0-70 0,0 0-51 16,0 0-99-16,0 0-15 0,0 0-46 15,-24-56 23-15,22 46-27 0,-1 2-2 16,-2-1-27-16,2 1 14 0,0 6-7 16,1-1-4-16,2 3-12 0,-6 0-54 15,1 1-3-15,0 12-86 0,-6 18-22 16,-8 22 41-16,3 20 35 0,3 1 32 16,7-14-10-16,6-14 11 0,0-15 0 15,8 3 0-15,6 4-1 0,-1-1-1 16,6-10 3-16,0-7 1 0,2-7 26 15,0-9 9-15,1-4 6 0,2-7 20 16,0-8-7-16,0-8 3 16,-3-5-23-16,1-6 8 0,-3-3-27 15,-6-2 14-15,-5 1-13 0,-8-2 6 16,-3 1 16-16,-10 1-20 0,-6 3-18 16,-8 6-9-16,-2 8-76 0,-3 6-26 15,5 12-9-15,-2 3-24 0,5 11-89 16,5 8-239-16,8-4-299 0,6 10-908 0</inkml:trace>
  <inkml:trace contextRef="#ctx0" brushRef="#br0" timeOffset="72298.24">6155 8340 1251 0,'0'0'1202'0,"0"0"-928"0,0 0-133 15,0 0-141-15,0 0-9 16,0 0-40-16,0 0 49 0,0 0 26 16,8 61 48-16,-2-31 61 0,2 6-39 15,0 6-32-15,-3 0-4 0,-2 1-18 16,-3 2-17-16,5 1 1 0,-2 1-25 15,-3-4 21-15,2-4-9 0,1-5-3 16,2-5-10-16,1-9-236 0,-1-10-400 16,3-10-795-16</inkml:trace>
  <inkml:trace contextRef="#ctx0" brushRef="#br0" timeOffset="72798.6">6613 8403 2165 0,'0'0'284'16,"0"0"-200"-16,0 0 55 0,0 0 15 16,0 0-19-16,0 0-26 0,0 0-19 15,0 0-90-15,0 0-13 0,0 0-54 16,-46 28 6-16,41 5 45 0,-3 5 16 15,5 7 16-15,3-2 10 0,0 2-10 16,3-6-14-16,5-2 33 0,3-7-34 16,2-7-1-16,-2-4-11 0,2-6 11 15,3-8 16-15,-2-5 31 0,-1-3 24 16,3-11 9-16,-3-6 5 0,1-4 5 16,-1-12-30-16,-7 1-25 0,-6-6 3 15,-6 3 28-15,-7 2-60 16,-6 2-6-16,-8 2-38 0,1 11-57 15,-4 7 10-15,-2 11-33 0,3 4-9 16,2 12-37-16,3 7-83 0,5 8-88 16,8-6-216-16,11 9-607 0</inkml:trace>
  <inkml:trace contextRef="#ctx0" brushRef="#br0" timeOffset="73131.32">6979 8440 37 0,'0'0'3101'0,"0"0"-2799"15,0 0-235-15,0 0-45 0,0 0-22 16,0 0-22-16,0 0 8 0,0 0 12 16,-26 65 1-16,26-34 1 0,0 1-1 15,5-1 1-15,6 2 0 0,2-1 18 16,3-4-18-16,6-4 0 0,-1-5 0 15,0-6 1-15,1-5 12 0,-3-6 12 16,-1-2 10-16,-2-5 16 0,0-7 9 16,-2-4 0-16,-4-3 6 0,-2-3-9 15,-2-5 5-15,-6-3-5 0,-3-4 13 16,-10 0-36-16,-9 3-31 0,-4-1-3 16,-7 6-25-16,-1 7-23 0,-4 9-30 15,1 10-13-15,5 5-26 16,2 14-88-16,12-4-347 0,-1 17-541 0</inkml:trace>
  <inkml:trace contextRef="#ctx0" brushRef="#br0" timeOffset="73731.67">7515 8292 1854 0,'0'0'393'0,"0"0"-115"0,0 0-101 0,0 0-154 15,0 0-23-15,0 0-4 0,0 0 4 16,0 0 103-16,-6 69 42 0,12-39-36 16,-4 1-7-16,4 4-28 0,2-1-14 15,-3 0-12-15,3 0-13 0,-5-1-3 16,2 0-10-16,0-3-3 0,-2-2-16 16,2-5 10-16,-2-2-13 0,5-7-130 15,-5-4-463-15,2-7-522 0</inkml:trace>
  <inkml:trace contextRef="#ctx0" brushRef="#br0" timeOffset="74165.25">7932 8336 1677 0,'0'0'1057'0,"0"0"-976"0,0 0-81 0,0 0-110 15,0 0 110-15,-21 59 35 0,15-30 29 16,6 6-13-16,0-2-18 0,0 3 5 15,6-3 4-15,4-4 9 0,1-1-22 16,0-9-16-16,5-1 6 16,-3-5-18-16,3-7 0 0,-2-2 22 15,2-4 18-15,2-4 33 0,-2-10 15 16,6-6-6-16,-6-2-13 0,0-6-7 16,-5 0-22-16,-6-4 7 0,-5 1 9 15,-3-1-10-15,-10 3-37 0,-3 0-10 16,-8 5-19-16,0 6-26 0,-3 7-46 15,3 9-11-15,3 4-22 0,-1 9-29 16,1 7-113-16,5 6-172 0,5-6-93 16,6 6-589-16</inkml:trace>
  <inkml:trace contextRef="#ctx0" brushRef="#br0" timeOffset="74432.13">8323 8236 3012 0,'0'0'396'15,"0"0"-269"-15,0 0-86 0,0 0 9 16,0 0-37-16,0 0 12 0,0 0 7 16,0 0-31-16,0 0 24 0,13 65 29 15,-2-36-4-15,0 7 1 0,-3 1-23 16,2 6 7-16,-2-2-23 0,0 5-9 15,0-4-2-15,0-2 2 0,-2-2 16 16,4-7-6-16,-4-4-13 0,2-10-44 16,0-5-164-16,0-10-354 0,-3-2-596 15,1-14-769-15</inkml:trace>
  <inkml:trace contextRef="#ctx0" brushRef="#br0" timeOffset="75448.2">8791 8250 272 0,'0'0'1087'0,"0"0"-703"0,0 0-31 0,0 0-38 0,0 0 1 16,0 0-27-16,0 0-75 0,0 0-29 15,0 0-61-15,0 0-70 0,-27-21-54 16,27 24-3-16,-2 4-64 0,-1 7 0 15,3 9 55-15,-3 6 12 0,3 5 31 16,0 4 14-16,8 2 25 0,-2-2-23 16,4-5 16-16,1 2-22 0,2-8-9 15,3-5-4-15,0-1-3 0,3-6-9 16,0-5 12-16,-3-4 1 0,0-3 5 16,0-3 4-16,-2-3 6 0,-4-6 13 15,1-5 6-15,-6-5 30 16,1-6 7-16,-6-7-32 0,0-6-22 15,-8-4-17-15,-6 0-27 0,-5-1-3 16,-2 4 1-16,-3 5-37 0,3 1 3 16,-4 13 0-16,9 5-3 0,0 8-32 15,0 7-86-15,3 4-123 0,2 9-247 16,6-2-246-16,-3 13-923 0</inkml:trace>
  <inkml:trace contextRef="#ctx0" brushRef="#br0" timeOffset="76614.92">9214 8801 376 0,'0'0'479'0,"0"0"-108"0,0 0-35 0,0 0-47 16,0 0-78-16,0 0-1 0,0 0-9 15,0 0-17-15,0 0 3 0,0 0-20 16,-19-13-14-16,19 12-35 0,0-1-38 15,0 0-32-15,0 1-26 0,3-4-22 16,-1 3-41-16,6-4-23 0,3 0 26 16,0 1 12-16,2 0 4 0,1 0-4 15,-1 3-2-15,-2-2-4 0,-1 4 0 16,1 0 16-16,0 3 15 16,-3 3 1-16,0 2 11 0,-3 3 5 0,-5 4 7 15,3 5 9-15,-3 0-4 16,-5 3-5-16,-3 1-10 0,-3 1-1 15,0-1-11-15,-2-3 0 0,2-1-1 16,3-4-1-16,3-2 0 0,-1-4-11 16,4-2-1-16,2-3-13 0,0-2-31 15,0 0 6-15,8-1 25 0,-3 0 10 16,3-2 16-16,3 0 18 0,2-2 1 16,0-4-3-16,4-3-16 0,1-2-160 15,1 0-371-15,0-1-264 0,5-9-783 0</inkml:trace>
  <inkml:trace contextRef="#ctx0" brushRef="#br0" timeOffset="77098.41">9639 8697 89 0,'0'0'1520'0,"0"0"-1166"0,0 0-120 0,0 0-8 0,0 0-61 15,0 0-42-15,0 0-11 16,0 0-41-16,0 0-71 0,0 0-16 16,-48-4-13-16,40 11-10 0,-3 2 17 15,-2 2 7-15,5 1 14 0,0 1-1 16,3 0-11-16,-1 0-19 0,6 0 6 16,0-1 0-16,6 0 6 0,-1-3 20 15,3-2 16-15,3 2 3 0,2-4 10 16,0-2 0-16,1 4-3 0,-1-3-7 15,1-1 0-15,-1 2-3 0,0-1-16 16,-5 1 16-16,3 3-15 0,-6 1 10 16,1-1 5-16,-6 2 20 0,0 3 22 15,-8 1 6-15,-6 4-10 0,-4 0-21 16,-4 1-33-16,-5-3-99 0,3-5-255 16,3-3-283-16,-6-8-1270 0</inkml:trace>
  <inkml:trace contextRef="#ctx0" brushRef="#br0" timeOffset="78031.94">8783 7979 1373 0,'0'0'429'0,"0"0"-429"0,0 0-97 0,0 0 97 0,0 0 29 15,0 0 75-15,0 0 0 0,75 31 48 16,-48-16-22-16,-1 7-23 0,4 6-30 16,2 6-28-16,5 16-10 0,-4 20 12 15,-4 19-9-15,-8 10-19 0,-10-1-1 16,-11-8 1-16,-3-17-10 0,-7-3-13 15,-6-13-61-15,0-22-344 0,-6 4-660 16</inkml:trace>
  <inkml:trace contextRef="#ctx0" brushRef="#br0" timeOffset="78915.27">5318 8247 1657 0,'0'0'185'0,"0"0"-104"15,0 0 23-15,0 0-52 0,0 0-16 16,-67 56-10-16,45-27 16 0,-4 19 3 16,-9 15-3-16,3 17-6 0,5 7-1 15,14 2 4-15,10-4 10 16,8 0-17-16,17 6-12 0,12-3 2 15,15 4-20-15,12-12-1 0,14-11 15 16,5-20-16-16,-13-24-223 0,0-18-1354 0</inkml:trace>
  <inkml:trace contextRef="#ctx0" brushRef="#br0" timeOffset="95765.08">5023 12873 259 0,'0'0'570'0,"0"0"-238"0,0 0-52 15,0 0-16-15,0 0-50 0,0 0-42 16,0 0-23-16,0 0 0 0,0 0-30 15,-21 2 1-15,21-2 28 0,0 0-19 16,0 0-17-16,3-2-41 0,-1-1-41 16,4-4-30-16,4-4-12 0,4-1 12 15,7-5 2-15,9-5 20 0,2-6-3 16,16-6 20-16,21-13 12 0,22-12-10 16,6-4-12-16,4 5 9 15,-4 1 10-15,-1 9-4 0,-2-2-2 16,7-1-26-16,1 1 3 0,-6 4 0 15,-2 2-16-15,-6 6-2 0,-2 3 1 16,-8 3-2-16,-3 3-1 0,-1 2-2 16,1 4 0-16,0-1-9 0,-2 4 12 15,-1 3 2-15,-8-2 1 0,-8 7-2 16,-13-2 0-16,-14 7 0 0,-2 0 11 16,3 0-12-16,-1-1-3 0,-5 1-26 15,-5 1-12-15,-8 2-10 16,-6 1-54-16,-5 1-35 0,-3-3 41 15,-2-1-200-15,-8-3-311 0,5-1-467 16</inkml:trace>
  <inkml:trace contextRef="#ctx0" brushRef="#br0" timeOffset="96098.14">6963 11616 768 0,'0'0'385'0,"0"0"-76"0,0 0-46 0,0 0-104 16,0 0-38-16,0 0-11 0,0 0 13 15,0 0-10-15,0 0-35 0,0 0-39 16,-50 46-14-16,55-38-12 0,3 1-9 16,5 4 31-16,3-2-6 0,6 0 16 15,7 0 29-15,3 0-19 16,3-4-13-16,5 0-3 0,0-1-7 15,1-1 0-15,-4 3-16 0,-5 2-13 16,-5-3-3-16,-8 6-16 0,-6 6 0 16,-10 4 16-16,-3 7 39 0,-24 20 2 15,-19 15-12-15,-3-2-29 0,3-6-53 16,1-10-53-16,9-13-33 0,4-1-74 16,5-6-259-16,5-16-1123 0</inkml:trace>
  <inkml:trace contextRef="#ctx0" brushRef="#br0" timeOffset="96897.97">8063 11772 2207 0,'0'0'430'0,"0"0"-411"0,0 0-19 0,0 0 0 16,0 0 6-16,70 0 146 0,-35-8 2 16,15-7 16-16,15-9-30 0,12-7-51 15,1-6-35-15,-11 5-35 0,-16 7-15 16,-22 10-4-16,0 2-1 0,-2 0-85 15,0 3-211-15,-6 0-389 0,-5 8-493 16</inkml:trace>
  <inkml:trace contextRef="#ctx0" brushRef="#br0" timeOffset="102748.76">8775 11334 2059 0,'0'0'275'0,"0"0"-231"0,0 0-44 0,0 0-6 16,0 0 6-16,0 0 48 0,0 0 0 16,0 0-47-16,0 0 62 0,29-50 40 15,-13 62 42-15,0 1-38 0,6 4-24 16,5 3-9-16,-1 2-36 0,4-1 26 15,2 2-64-15,0 1 3 0,0-3 13 16,-2 3-13-16,-4-5-3 0,1-5 16 16,-5-4-12-16,-6-2 18 15,-3-3-6-15,-2-5 3 0,-1-2 0 16,-4-6 51-16,-4-9 35 0,1-5-38 16,-3-9-26-16,-3-2-25 0,-5-8 19 15,-2-2 6-15,-1 5-25 0,0 0 3 16,1 7-19-16,2 7-3 0,2 11 3 15,1 8 38-15,5 2-38 0,0 3-41 16,5 8-86-16,6 5 100 0,2 3 27 16,6 3 3-16,2 4 16 0,3-3-18 15,1-3 36-15,4-5-36 0,3-6 0 16,3-6 31 0,5-13-14-16,0-9 14 0,3-9 6 0,0-6-38 0,0-7-16 15,-9-3-25-15,-4 1-22 0,-9 5 6 16,-7 1 22-16,-9 10 35 0,-5 5 2 15,-5 8 23-15,-9 10 29 0,-4 7-54 16,-1 7-28-16,-5 16 21 16,-3 19 7-16,-5 22 32 0,5 23 0 0,6 4 3 15,10-5-7-15,11-21 23 16,3-26-51-16,5-11-1 0,8-8-28 16,2-6 10-16,12-7 0 0,5-7 19 15,16-24-1-15,15-26-32 0,9-25-109 16,6-8-171-16,-25 16-210 0,-8 5-760 0</inkml:trace>
  <inkml:trace contextRef="#ctx0" brushRef="#br0" timeOffset="113015.14">16827 12285 2312 0,'0'0'391'0,"0"0"-285"0,0 0-106 15,0 0-96-15,0 0 60 0,0 0 36 16,0 0 113-16,26 64-4 0,-15-34-32 16,3 5-3-16,-1 5-26 0,-2-3-22 15,-1 6-10-15,-4-7 3 0,-1-2-1 16,0-1-18-16,-5-9-80 0,0-3-267 15,0-9-283-15,0-7-842 0</inkml:trace>
  <inkml:trace contextRef="#ctx0" brushRef="#br0" timeOffset="113164.59">16819 12134 856 0,'0'0'1792'16,"0"0"-1604"-16,0 0-188 0,0 0-45 15,0 0-26-15,0 0 33 0,0 0 9 16,0 0-88-16,0 0-621 0</inkml:trace>
  <inkml:trace contextRef="#ctx0" brushRef="#br0" timeOffset="114582.4">16993 12376 200 0,'0'0'2424'16,"0"0"-2215"-16,0 0-209 0,0 0 0 16,0 0 29-16,0 0 22 0,0 0 1 15,0 0 9-15,0 0 9 0,0 0-16 16,56 57 1-16,-43-36-1 0,-7 6-16 16,2 3-3-16,-3 1-9 0,0 1-10 15,-2-3-16-15,0-4-2 0,-1-7-1 16,1-4-9-1,2-6 9-15,-5-5 3 0,0-3 23 0,0-6 37 0,6-12-15 16,-4-7-27-16,9-16-18 16,0-6-7-16,-1 0-5 0,6-1 9 0,3 11 3 15,-8-1-32-15,5 13 3 16,3 7 7-16,-6 6 19 0,-2 7-13 16,0 2-3-16,2 3-7 0,0 10 0 15,1 1 26-15,-6 3 54 0,2 3-10 16,1 0-2-16,0 2 5 0,-3-2-12 15,3-3-3-15,-1 1 6 0,-4-1-3 16,4-2-10-16,-2-2-12 0,-2-4-12 16,-1 0 0-16,0-5 0 0,1 2-1 15,-6-3 0-15,0 0 1 0,2 0 1 16,-2 0 17-16,3-4-6 16,0 1-10-16,-1-3 9 0,1-2-9 15,0 2-2-15,-1-2 2 0,1-1-2 16,-3 0-1-16,3-3 1 0,2 2-1 15,-5-4-2-15,0 1 2 0,0-3 14 16,0-3-1-16,0 2-12 0,0 3 2 16,0 1 13-16,0 3 0 0,0 7-15 15,0 0 15-15,0 2 2 0,0 1 0 16,0 0-18-16,0 0-37 0,0 0-52 16,5 5-30-16,6 2 119 0,3 5 48 15,4 3-20-15,1 0-9 0,2 3 0 16,1-3-6-16,-1 0-1 0,-2-2 4 15,0-1 3-15,2-4 3 0,-10 3-9 16,0-5 5-16,-1-3 1 0,-2 1-6 16,-2-3-10-16,-6-1 32 0,0 0 21 15,0-5 41-15,0-2-27 0,0-8-36 16,0-1-15-16,-6-9-19 0,1 2 1 16,2-2-1-16,3 3 0 15,0 4-3-15,0 3-16 0,0 6-6 16,0 3-9-16,8 4-20 0,-2 2-12 15,2 0 22-15,2 3 6 0,1 5 27 16,2 4 11-16,1-2 0 0,-1 3-1 16,3 1-10-16,0-3 11 0,6-6 16 15,-1-1-3-15,6-4 15 0,-3-6 13 16,5-7 3-16,-2-5-19 0,3-4-13 16,-6-3 11-16,-6-2 2 0,-2 5-12 15,-8-3 18-15,-5 5 3 0,-3 0-31 16,-3 5-3-16,1 5 22 0,-9 2-22 15,3 8-9-15,-3 0-29 0,1 6 1 16,4 6-10-16,-4 8-17 0,7 5 2 16,0 4 33-16,3-1 29 0,8 0-3 15,6 3 3-15,2-7 7 0,2-5 14 16,4-2-17-16,2-5 8 0,5-4-9 16,-10-8 13-16,8 0-4 15,-8-9 20-15,2-8 10 0,-8 2-17 16,3-6 3-16,-5-1 3 0,-8-5-3 15,2 2-3-15,-5-3 0 0,0 3 3 16,-3 2-9-16,1 3-7 0,-6 7 7 16,2 6 21-16,1 4-40 0,0 3-1 15,-3 1-36-15,2 8-32 0,1 5-27 16,5 5 18-16,0 2 36 0,0 1 17 16,11-2 3-16,7-2 3 0,-2-8 16 15,9-1-10-15,-1-5 13 16,0-3 2-16,3-1 14 0,-3 0-14 15,-3-4-2-15,-8 4 0 0,3 0-1 16,-10 0-30 0,2 4 3-16,0 3 17 0,-5 3 11 0,-1 2 0 0,6 3 19 15,-8 0 28-15,6-3 16 0,-1 3-29 16,0-5-8-16,3-1 2 0,0-5-26 16,6 0 2-16,-6-4 33 0,2-3 0 15,6-5-6-15,-5-6 1 0,3-4-3 16,-4-5-29-16,1-2-41 0,-6-7-12 15,-2-1-6-15,-3-6-20 0,-3-4-37 16,-2-3 9-16,-11-5 44 0,0 1 28 16,2-1 16-16,-4 2 9 0,2 6 10 15,2 6 50-15,1 11-18 0,10 7 72 16,-2 8-13-16,0 6-10 0,5 1-5 16,0 4-23-16,0 0-53 0,0 0-34 15,0 10-38-15,5 7 43 16,6 9 29-16,7 6 35 0,-4 7-10 15,4 3 16-15,7-1-16 0,-1 1-22 16,2-6 22-16,1-1 0 0,0-4-13 16,2-3-10-16,-2-4 17 0,0-3-6 15,0-7-13-15,-6-4 0 0,3-4-75 16,-11-6-158-16,4-4-189 0,-12-3-239 16,0-16-453-16</inkml:trace>
  <inkml:trace contextRef="#ctx0" brushRef="#br0" timeOffset="114764.93">18523 11989 2131 0,'0'0'421'0,"0"0"-173"0,0 0-94 0,-11 58 25 0,11-47 22 16,0-4 16-16,11-4-62 0,5-3-45 16,8-5-9-16,14-15 2 0,18-13-14 15,16-18-55-15,-5 1-34 0,-11 8-13 16,-16 10-122-16,-23 17-516 15,7-20-1149-15</inkml:trace>
  <inkml:trace contextRef="#ctx0" brushRef="#br0" timeOffset="116265.13">19503 11210 1843 0,'0'0'318'0,"0"0"-68"0,0 0-34 16,0 0-97-16,0 0-119 0,0 0-13 15,0 0-58-15,0 0 71 0,18 65 62 16,-7-28 2-16,5 15-16 0,5 10 0 15,-2 0 7-15,0-8-4 0,-3-5-3 16,-5-10-25-16,7 8-7 0,-2 3-15 16,-2-5 15-16,-3-5-14 0,-1-7 9 15,-4-11-11-15,-1-4-2 0,-2-5 2 16,-1-8 2-16,-2 0 14 0,0-5 44 16,0 0 36-16,0-5 44 15,0-5-32-15,0-7-101 0,8-6-7 16,-2-5-16-16,4-2 15 0,9 3-2 15,3 1-26-15,-4 6 4 0,4 5 22 16,2 9-22-16,-6 6-13 0,4 0-3 16,-3 6-1-16,-3 8 17 0,0 7 25 15,-8 1 19-15,-6 6 22 0,-2 5-9 16,-8 3-8-16,-5 1-24 0,-16 3-31 16,-4-3-33-16,1-1 10 0,-5-4 28 15,-1-7 10-15,6-5-22 0,3-13-23 16,5-7-77-16,13-7-167 15,0-7-336-15,6-29-991 0</inkml:trace>
  <inkml:trace contextRef="#ctx0" brushRef="#br0" timeOffset="116431.58">19992 11555 735 0,'0'0'1252'16,"0"0"-1129"-16,0 0 39 0,64 10 87 15,-47 2-33-15,-1 3-29 0,-8 3 18 16,2 2 9-16,1 7-36 0,-6-4-55 15,3 4-53-15,0 2-38 0,0-4-17 16,3 2 1-16,-5-3-16 0,-1-2-50 16,0-3-372-16,1-9-68 0,2-4-189 15,-3-8-618-15</inkml:trace>
  <inkml:trace contextRef="#ctx0" brushRef="#br0" timeOffset="116565.37">20083 11422 1479 0,'0'0'1147'0,"0"0"-960"16,0 0-69-16,0 0-5 0,0 0-65 16,0 0-48-16,0 0-27 0,0 0-275 15,-5-69-922-15</inkml:trace>
  <inkml:trace contextRef="#ctx0" brushRef="#br0" timeOffset="116748.62">20287 11088 3168 0,'0'0'386'0,"0"0"-329"0,0 0-57 16,0 0-60-16,0 0 60 0,16 67 79 15,0-21 88-15,2 17-63 0,9 13-57 16,-3 5-6-16,-5-16-23 0,-8-14-2 16,-1-15-16-16,-4 0-38 15,-1 6-419-15,3 3-191 0,-2-8-107 0,-1 5-513 16</inkml:trace>
  <inkml:trace contextRef="#ctx0" brushRef="#br0" timeOffset="117114.68">20348 11595 2373 0,'0'0'480'0,"0"0"-419"15,0 0-45-15,0 0-16 0,0 0 116 16,0 0 53-16,0 0-3 0,70 12-36 15,-46-24-54-15,3-2-38 0,2-8-9 16,0-2-1-16,-2-4-12 0,3-5-14 16,-1 2-1-16,-8 2 12 15,-2 2 0-15,-3 1-10 0,-10 9 22 16,-4 4 6-16,-2 4 26 0,0 5 12 16,0 2 32-16,-8 2-47 0,-2 9-54 15,4 3-39-15,-5 6 14 0,1 5-9 16,7 2 9-16,3 1 0 0,8-2 0 15,8-3 2-15,8-3 23 0,6-4 0 16,7-5 4-16,3-2-2 0,3-1 23 16,3-5-6-16,-6 2-19 0,0 2 0 15,-5 0-25-15,-14 2 24 0,-2 8-21 16,-14 2 22-16,-10 4 6 0,-14 11 43 16,-16 10-49-16,-21 7-201 0,-13 5-139 15,4-15-184-15,9-10-540 0</inkml:trace>
  <inkml:trace contextRef="#ctx0" brushRef="#br0" timeOffset="117664.75">22045 10956 474 0,'0'0'2183'0,"0"0"-1849"0,0 0-142 0,0 0 22 16,0 0-96-16,0 0-55 0,0 0-63 15,0 0-60-15,0 0-90 0,0 0 90 16,18 46 60-16,-2-8 60 0,3 4 1 16,-3 7-29-16,3 2-1 0,-3 0-5 15,-3-3-23-15,-2-3 22 16,0-2-22-16,0-6-3 0,-6-4-24 15,3-4-90-15,-3-11-138 0,-5-3-27 16,0-6-150-16,0-4-284 0,-10-5-921 0</inkml:trace>
  <inkml:trace contextRef="#ctx0" brushRef="#br0" timeOffset="117847.87">21828 11381 2323 0,'0'0'446'0,"0"0"-337"15,0 0-54-15,0 0-39 0,0 0 128 16,0 0 48-16,96-28-11 0,-37 4-42 16,21-9-28-16,1-4-16 0,-1-2-29 15,-16 10-51-15,-18 4-11 0,-12 7-2 16,-4-1-2-16,5-2-41 16,-1 0-104-16,4-3-163 0,-14 7-341 15,0-3-530-15</inkml:trace>
  <inkml:trace contextRef="#ctx0" brushRef="#br0" timeOffset="118114.49">22673 10704 2524 0,'0'0'578'0,"0"0"-341"15,0 0-12-15,0 0-51 0,0 0-35 16,0 0-33-16,0 0-77 0,0 0-14 16,0 0 24-16,57 51 51 0,-39-24 41 15,4 8-7-15,2 2-59 0,-8 4-43 16,3 2 0-16,-9 3 9 0,1 1-31 16,-8 1-112-16,2-2-261 15,0-13-578-15,-5 5-1431 0</inkml:trace>
  <inkml:trace contextRef="#ctx0" brushRef="#br0" timeOffset="124198.66">10736 15595 1943 0,'0'0'308'0,"0"0"-153"0,0 0-16 0,0 0 9 16,0 0-41-16,0 0-43 0,0 0-64 15,0 0 6-15,0 0-6 0,16 0 36 16,0 0 28-16,3 0 10 0,8-4 19 15,2-1-17-15,4 0-15 0,1 0-39 16,1-2-6-16,3-2-13 0,-4-2 10 16,4-5-13-16,-3 4 0 0,-1-4-40 15,-4 0-306-15,-6 3-189 0,-3-6-704 0</inkml:trace>
  <inkml:trace contextRef="#ctx0" brushRef="#br0" timeOffset="124731.17">11520 15067 1824 0,'0'0'289'0,"0"0"-131"0,0 0 11 0,0 0-2 16,0 0-22-16,0 0-48 0,0 0 9 15,0 0-56-15,0 0-50 0,0 0-64 16,-48 16-3-16,40 8 18 0,0 4 49 15,3 11 26-15,2 5 10 0,3 13 5 16,8 15 1-16,11 9-13 16,5-8-16-16,-3-14-10 0,-2-20-3 15,-3-11 0-15,8-2 0 0,3-3-3 16,8 3 2-16,-3-12-25 0,3-11-106 16,5-3-145-16,-11-7-214 0,11-23-1139 0</inkml:trace>
  <inkml:trace contextRef="#ctx0" brushRef="#br0" timeOffset="125814.94">11924 15218 1627 0,'0'0'279'0,"0"0"-191"0,0 0-20 0,0 0 23 16,0 0-4-16,-21 61 13 0,21-41 4 15,0 2-36-15,3 0 9 0,5 4-25 16,2-1-1-16,7 3-15 0,1-2 19 16,-2-4-14-16,6-2-2 0,-1-5-13 15,1-4-4-15,-1-5 1 0,0-5 9 16,3-1-7-16,-2-5 14 0,2-7 2 16,-3-5 4-16,3-6-6 0,-2-5-7 15,-6-1-4-15,0-4 7 0,-5 0-6 16,-6 0 3-16,-5 2-32 0,-8 3-25 15,-8-2-106-15,-6 4 31 0,-4 3 14 16,-4 3 35-16,1 8 38 0,-1 7 11 16,4 5-82-16,-1 0-3 0,3 10-77 15,0 3-111-15,8 0-186 0,-3 5-365 16</inkml:trace>
  <inkml:trace contextRef="#ctx0" brushRef="#br0" timeOffset="126148.78">12403 15024 1927 0,'0'0'563'0,"0"0"-257"0,0 0-164 15,0 0-107-15,0 0-35 0,0 0-54 16,0 0 54-16,0 0 48 0,27 59-7 16,-11-32-5-16,-5 2 5 0,2 4-12 15,-2 0-6-15,0 4-11 0,-1-1 1 16,-2 0-12-16,1-2-1 0,1-3-72 15,-2-5-188-15,-2-10-224 0,2-7-337 0</inkml:trace>
  <inkml:trace contextRef="#ctx0" brushRef="#br0" timeOffset="126615.12">12791 15060 2176 0,'0'0'424'15,"0"0"-250"-15,0 0-74 0,0 0-100 16,0 0-20-16,0 0-41 0,0 0 19 16,-10 63 28-16,7-34 14 0,3 2 20 15,0 4 22-15,5-1 22 0,6 2 7 16,3-4-7-16,2-4-3 0,2-3-39 16,1-7-21-16,2-4-1 0,1-6 16 15,-1-5 10-15,3-3 28 0,-5-3 10 16,2-9 19-16,-2-5-4 15,0-4-18-15,-8-6-1 0,-1-4-22 16,-2-2-16-16,-8-3-6 0,0 3 13 16,-13-3-17-16,-3 2-12 0,-5 4-79 15,-4 2-54-15,-4 7 28 0,0 6 44 16,2 6 1-16,0 6 15 0,0 3 0 16,6 3 23-16,5 6-65 0,0 3-144 15,5-1-266-15,6 0-230 0,5-1-714 16</inkml:trace>
  <inkml:trace contextRef="#ctx0" brushRef="#br0" timeOffset="126981.33">13305 14963 2154 0,'0'0'410'16,"0"0"-223"-16,0 0-64 0,0 0-33 16,0 0-55-16,-21 56 10 0,15-34 3 15,6 4-26-15,0 4-22 0,0 3 1 16,0 4 28-16,8 1 6 0,3 2 26 16,0-2 19-16,8-4-20 0,-1-6-38 15,4-7-19-15,2-7 1 0,3-9 18 16,-1-5 10-16,1-7 6 0,0-14 9 15,0-6 7-15,-3-8-22 0,-6-4-10 16,-1-7-22-16,-4 3 0 16,-10-4-38-16,-3 3-63 0,-11 3-49 15,-5 5 55-15,-6 8-1 0,-2 6 64 16,-8 11 16-16,0 8-16 0,-8 3-6 16,2 14-23-16,-2 4-52 0,-2 3-186 15,12-2-206-15,-10 8-721 0</inkml:trace>
  <inkml:trace contextRef="#ctx0" brushRef="#br0" timeOffset="127414.9">13720 14759 1548 0,'0'0'1341'0,"0"0"-1110"0,0 0-161 0,0 0-70 0,0 0-67 16,0 0 9-16,0 0 58 0,0 0 64 15,29 81-10-15,-15-46-28 0,-4 2 3 16,4 1-10-16,-6 4 10 0,0 1-13 15,-3-2-4-15,1-2-11 0,-1-4 11 16,0-3-12-16,3-9-134 0,0-4-251 16,-2-6-274-16,7-11-817 0</inkml:trace>
  <inkml:trace contextRef="#ctx0" brushRef="#br0" timeOffset="127765.3">14065 14856 2463 0,'0'0'313'0,"0"0"-216"16,0 0-52-16,-5 78 35 16,13-51-13-16,5-1-3 0,1-4 3 15,2-1-32-15,5-5-12 0,0-2-1 16,4-7 0-16,-1-4 13 0,2-3 7 15,4-10 21-15,2-9 23 0,-3-9 6 16,-2-3-22-16,0-7-36 0,-6-1-2 16,-7-4-1-16,-6 2-2 0,-8 0 2 15,-8 5-3-15,-14 1-24 0,-4 6-4 16,-9 8-22-16,-5 5-4 0,-1 11-11 16,1 5-4-16,3 7 9 0,2 10-9 15,6 1-10-15,5 4-50 0,7 3-102 16,12-4-220-16,0-4-219 0,10-6-720 0</inkml:trace>
  <inkml:trace contextRef="#ctx0" brushRef="#br0" timeOffset="128032.06">14528 14538 2674 0,'0'0'402'0,"0"0"-214"0,0 0-98 0,0 0-87 16,0 0 13-16,-8 57 28 0,16-37 23 16,5 1-19-16,4 5-23 0,-1-2-3 15,2 4-3-15,-2 1-6 16,0-3-1-16,-2 1-9 0,-1-1-3 15,1 2-72-15,-4-1-345 0,-2-8-223 16,0 1-591-16</inkml:trace>
  <inkml:trace contextRef="#ctx0" brushRef="#br0" timeOffset="128365.38">14881 14560 1407 0,'0'0'1552'0,"0"0"-1318"15,0 0-157-15,-18 60-42 0,18-32 0 16,0 4 22-16,0 8 57 0,5-1 35 16,0 2-70-16,6-5-54 0,0-2-3 15,2-4-6-15,3-6-14 0,6-4-2 16,-4-8 0-16,6-7 12 15,3-5-9-15,0-11 28 0,2-10 4 16,-5-5-3-16,0-9-11 0,-7-4-17 16,-4-4 8-16,-10-1-12 0,-3-4-1 15,-14 3-21-15,-5 2-12 0,-5 4-48 16,-2 7 25-16,-4 8 29 0,3 8 12 16,-2 10-44-16,2 6-70 0,-5 6-92 15,3 13-130-15,7-3-177 0,-7 12-298 0</inkml:trace>
  <inkml:trace contextRef="#ctx0" brushRef="#br0" timeOffset="129865.44">15293 14907 285 0,'0'0'1289'0,"0"0"-1039"0,0 0-20 16,0 0-13-16,0 0-32 0,0 0-72 16,0 0-45-16,0 0-27 0,0 0-15 15,0 0-6-15,41-45 2 0,-28 39-19 16,3 3-3-16,0 0-10 0,-3 3 6 16,1 0-21-16,-4 6 5 0,-1 3 20 15,-1 8 15-15,-3 3 1 0,-5 2 13 16,0 4-29-16,-13 6-70 0,-1-1-24 15,-2 2 26-15,-3-3 26 0,3 1 29 16,3-8 13-16,0-6 16 0,7-3 36 16,1-2 0-16,5-7-36 0,0-3-15 15,8-2-1-15,3 0 39 0,7-7 22 16,1-5 6-16,8-2-9 0,5-4-41 16,-3-3-17-16,1-4-120 15,-1 4-241-15,-7 4-304 0,2-8-870 0</inkml:trace>
  <inkml:trace contextRef="#ctx0" brushRef="#br0" timeOffset="130298.63">15194 14227 2391 0,'0'0'439'0,"0"0"-231"0,0 0-108 0,0 0-36 0,0 0 35 16,0 0 28-16,70-26 22 0,-38 19-51 16,8 5-38-16,6 2-13 0,15 2-3 15,-10 11-15-15,5 7 12 16,0 3-10-16,-10 10-29 0,13 15 17 0,-3 19-18 15,-10 24 2-15,-9 15 0 16,-21 5-3-16,-16-2-56 0,-11-11-310 16,-2-26-164-16,-16-7-574 0</inkml:trace>
  <inkml:trace contextRef="#ctx0" brushRef="#br0" timeOffset="131581.32">16235 14399 1949 0,'0'0'315'0,"0"0"-192"0,0 0 3 0,0 0-4 0,0 0-38 16,0 0 6-16,0 0 7 0,0 0-33 16,0 0-42-16,-8 10 1 0,14-10-1 15,4 0 20-15,12-5 73 16,5-3 41-16,10-4-25 0,19-1-42 15,11-8-26-15,16-1-25 0,3 1-3 16,-19 6-20-16,-17 5-11 0,-12 5-3 16,-6 2-1-16,3-1-3 0,8 1 2 15,-1 0-33-15,-4 3-42 0,-11 0-223 16,-3 4-197-16,-14 5-192 0,-4-1-485 16</inkml:trace>
  <inkml:trace contextRef="#ctx0" brushRef="#br0" timeOffset="131848.48">16283 14757 799 0,'0'0'1524'0,"0"0"-1278"16,0 0-59-16,0 0-104 0,0 0-83 15,0 0 13-15,0 0 35 0,0 0 74 16,0 0 10-16,83-19-11 0,-37 4-13 15,10-3-12-15,11-4 5 0,11-1-22 16,2-3-25-16,-8 3-23 0,-13 8-15 16,-19-1-13-16,-8 4 13 0,-5 2-16 15,5-2 2-15,0-2-2 0,-2 1-18 16,-4-1-70-16,-7 3-159 0,-5 1-127 16,-6 0-111-16,-6 4-117 0,-2-4-731 0</inkml:trace>
  <inkml:trace contextRef="#ctx0" brushRef="#br0" timeOffset="132181.85">16717 14091 1989 0,'0'0'266'15,"0"0"-88"-15,0 0 90 0,0 0-30 16,0 0-87-16,0 0-30 0,0 0-28 15,0 0-58-15,0 0-13 0,0 0 16 16,-11 49 19-16,27-31-3 0,0 3 0 16,8 1 0-16,6-1-13 0,5-1 13 15,10-1 6-15,-2-3-10 0,5-2 4 16,3-3 15-16,-3 0 3 0,-8-3-27 16,0 2-23-16,-10-1-7 0,-6-2-15 15,-3 2-2-15,-13 2 1 0,-2 0 2 16,-6 7 17-16,-8 5 35 0,-14 8-16 15,-7 7-2-15,-6 5-23 0,-8 4-12 16,3-1 0-16,0 3-3 0,5-2-22 16,8-3-97-16,3-16-338 15,8-1-777-15</inkml:trace>
  <inkml:trace contextRef="#ctx0" brushRef="#br0" timeOffset="139564.48">17579 13074 1631 0,'0'0'416'0,"0"0"-173"0,0 0-130 16,0 0-16-16,0 0-4 0,0 0 43 15,0 0 15-15,64-11-13 0,-35 4-35 16,17-6 5-16,15-6 23 0,33-13-10 16,10-2-17-16,17-6-21 0,10-1 40 15,8-1 43-15,5-2-30 0,12-2-74 16,4-2-21-16,6 1-22 0,8-1-7 16,-8-6 1-16,3 2-1 0,2-2 10 31,-3-2-7-31,-2 3 4 0,-10 2 40 0,-7-1 102 0,-15 5-81 0,-13 1-77 15,-14 5 13-15,-14 6-14 0,-23 9-1 16,-25 8 2-16,-15 9-3 0,-14 4-11 16,-8 0-5-16,-5 2-95 0,-3-2-290 15,-11 4-284-15,-19-13-1425 0</inkml:trace>
  <inkml:trace contextRef="#ctx0" brushRef="#br0" timeOffset="140897.85">20043 13406 1968 0,'0'0'347'0,"0"0"-221"0,0 0-59 0,0 0-41 15,0 0-26-15,0 0-15 0,0 0-40 16,0 0 55-16,0 0 4 0,22 46 44 16,-14-21 13-16,2 2-3 0,1 9 10 15,-3 1 3-15,3 3 19 0,-1 3-26 16,4 2-25-16,2-2 2 0,-5 0-9 16,5-2 7-16,-3-4-17 0,-2-2-22 15,-6-7 20-15,0-1-1 0,3-7-17 16,-8-3 14-16,0-7-16 0,0-4-66 15,0-6-304-15,0 0-305 0,6-12-894 0</inkml:trace>
  <inkml:trace contextRef="#ctx0" brushRef="#br0" timeOffset="141647.9">20768 13373 2192 0,'0'0'316'0,"0"0"-135"0,0 0 15 0,0 0-83 0,0 0-49 16,0 0-19-16,0 0-7 15,40-66 0-15,-16 48-34 0,-2 0 15 16,7 4 0-16,1 1-19 0,-3 2-16 16,7 4-3-16,1 6 19 0,0 1 3 15,5 8 13-15,-5 9 0 0,0 4 19 16,-6 4-19-16,-5 7 10 0,-2 1-14 15,-12 7-10-15,-4 0 24 0,-6 5-13 16,-11 1-13-16,-5 0-51 0,-14 2 3 16,-4-5 22-16,-1-1 25 0,-11-7-1 15,6-7 2-15,-5-8 3 0,-1-10 16 16,6-10-2-16,3-8-15 0,10-14-4 16,-8-11 1-16,11-19-11 0,3-15-14 15,2 3 7-15,8 7-26 0,11 8-9 16,0 16-20-16,5 0 4 0,9 0-1 15,2 9-19-15,5 2-165 0,-7 9-249 16,12-6-673-16</inkml:trace>
  <inkml:trace contextRef="#ctx0" brushRef="#br0" timeOffset="142014.98">21579 13026 2229 0,'0'0'256'0,"0"0"-240"0,0 0 16 0,0 0 72 16,0 0 31-16,0 0-19 0,59 65-4 15,-43-39-13-15,-3 4-19 0,3 7-22 16,-5 0-4-16,-3 3-9 0,-3 2-30 16,1 0 8-16,-6 0-23 0,5-5-16 15,-5-3-64-15,0-5-70 0,6-7-100 16,-1-5-17-16,0-7-212 0,1-5-323 15</inkml:trace>
  <inkml:trace contextRef="#ctx0" brushRef="#br0" timeOffset="142331.88">22189 12861 2602 0,'0'0'447'0,"0"0"-249"16,0 0-121-16,0 0-55 0,0 0 7 16,0 0 18-16,0 0-18 0,0 0-29 15,0 0-41-15,0 0 41 0,24 53 25 16,-8-27 29-16,-2 6 3 0,2 2-9 15,0 9 2-15,3-1 7 0,-3 7 10 16,-3-1-33-16,3-3-15 0,-5 4-16 16,-3-7 4-16,2-5-7 0,-4-6-117 15,4-6-130-15,-4-12-126 0,-3-5-313 16,7-15-1275-16</inkml:trace>
  <inkml:trace contextRef="#ctx0" brushRef="#br0" timeOffset="143248.7">22754 12880 1441 0,'0'0'468'0,"0"0"-221"0,0 0-88 0,0 0 12 0,0 0-10 15,0 0 0-15,0 0-35 0,0 0-37 16,0 0-28-16,51-57-16 15,-33 49 16-15,4-2-1 0,7 0-5 16,11 6-11-16,0-2-6 0,6 6-9 16,2 1 3-16,3 11 6 0,-6 5-9 15,1 5 15-15,-6 6-16 0,-5 8-12 16,-11 0 13-16,-8 8-10 0,-3 2 0 16,-13 1-18-16,-5 2 0 0,-8-2 21 15,-3-2-22-15,-14-3-11 0,-5-7 11 16,1-4 11-16,-7-9 11 0,1-6-6 15,0-7 6-15,0-8 3 0,0-2 7 16,0-16-10-16,0-7 6 16,-1-11-27-16,1-15-1 0,0-18 1 15,11 8-1-15,5 3-2 0,8 10 0 16,16 13-23-16,0-7 23 0,0 5-27 16,10 1-5-16,9 11-26 0,2 2 0 15,9 5-42-15,-1 5-296 0,-2 2-212 16,8 2-697-16</inkml:trace>
  <inkml:trace contextRef="#ctx0" brushRef="#br0" timeOffset="143615.31">23779 12483 2489 0,'0'0'470'0,"0"0"-396"0,0 0-74 0,0 0-16 15,0 0 16-15,0 0 90 0,0 0 2 16,45 79 23-16,-34-47 3 0,2 6 9 16,3 2-4-16,-5 4 19 0,2 3 0 15,3-1-35-15,-5 3-51 0,2-2-31 16,-2-2-12-16,0-7-11 0,2-2-2 16,3-7-2-16,-5-8-82 0,-3-4-317 15,-3-5-238-15,1-10-549 0</inkml:trace>
  <inkml:trace contextRef="#ctx0" brushRef="#br0" timeOffset="144198.64">24405 12466 2875 0,'0'0'403'0,"0"0"-221"0,0 0-29 16,0 0-151-16,0 0-2 0,0 0 19 16,53-68 13-16,-18 49-29 0,3 1-1 15,2 0 17-15,3 3-7 0,7 6-12 16,-4 5 0-16,-1 4 0 0,-2 13-2 15,0 8-1-15,-3 6 3 0,-5 4 2 16,-11 8 1-16,0 4 20 0,-8 2 5 16,-8 8-25-16,-8-1 22 0,-8-3-23 15,-8 2 0-15,-8-7-2 0,-11-4 4 16,-5-7 24-16,0-5-9 0,-6-10-7 16,1-6 1-16,-1-11 12 15,9-5-9-15,-6-13 12 0,8-14-28 16,-2-15-1-16,-3-18-1 0,2-14-23 15,9 6-10-15,10 13 23 0,14 21-7 16,-1 13-16-16,6 1 32 0,0 5 1 16,0-3-33-16,0 8-12 0,6 5-184 15,13 2-37-15,2 6-161 0,-2 1-221 16,15 0-708-16</inkml:trace>
  <inkml:trace contextRef="#ctx0" brushRef="#br0" timeOffset="144615.29">25424 12153 158 0,'0'0'2404'0,"0"0"-2021"0,0 0-194 0,0 0 28 0,0 0-83 15,0 0-39-15,0 0-92 16,0 0-3-16,0 0 0 0,24 55 45 16,-8-19 160-16,11 6 2 0,-3 7-66 15,6 2-38-15,-6 2-44 0,8 6-22 16,-13-2-15-16,5-3-6 0,-3-2-4 16,-7-7-12-16,-4-1-2 0,6-9-97 15,-5-11-321-15,-3-18-826 0</inkml:trace>
  <inkml:trace contextRef="#ctx0" brushRef="#br0" timeOffset="146398.74">26069 13748 1632 0,'0'0'419'0,"0"0"-150"0,0 0-1 16,0 0-78-16,0 0-42 0,0 0-52 16,0 0-83-16,0 0 0 0,0 0 38 15,24 43 99-15,-13-17 19 0,5 9-29 16,3 2-17-16,2 6-12 0,-2 0-39 16,-3 6-31-16,3 0-13 0,-9 0-12 15,1-3-14-15,-3-1 14 0,0-8-7 16,-5-9-9-16,-1-4-176 0,-2-10-299 15,0-5-276-15,0-13-852 0</inkml:trace>
  <inkml:trace contextRef="#ctx0" brushRef="#br0" timeOffset="147198.15">27105 12901 1411 0,'0'0'802'0,"0"0"-517"0,0 0-111 0,0 0 48 15,0 0-107-15,0 0-115 0,0 0-112 16,0 0-10-16,0 0 122 0,0 0 59 15,67 80 18-15,-43-41 10 0,-3 7-10 16,3 0-13-16,-5 0-20 0,0-2-5 16,-6-1-11-16,0-5-24 0,-2-3-4 15,-3-8-19-15,0-5-241 0,-5-5-100 16,2-5-180-16,1-12-644 0</inkml:trace>
  <inkml:trace contextRef="#ctx0" brushRef="#br0" timeOffset="147414.6">26984 13222 1437 0,'0'0'992'0,"0"0"-721"0,0 0-81 16,0 0 15-16,0 0-84 0,0 0-34 15,0 0-33-15,0 0 130 0,97-7 44 16,-17-17-62-16,11-7-75 0,5-2-33 15,-13-4-30-15,-24 10-16 0,-13 7-12 16,-17 4-37-16,-2 1-300 0,-14 3-680 16,9-7-1063-16</inkml:trace>
  <inkml:trace contextRef="#ctx0" brushRef="#br0" timeOffset="148631.99">20097 16559 174 0,'0'0'2713'0,"0"0"-2406"0,0 0-256 0,0 0-51 15,0 0-108-15,0 0 5 0,0 0 103 16,120-40 16-16,-18 7 35 0,23-10 1 15,20-4-17-15,10-5 6 0,14 4-2 16,10-7 5-16,22-2 36 0,10-3 18 16,14-1-9-16,10-8-19 0,9 0-10 15,13-6-16-15,8-6 6 0,0-6 20 16,13 0 80-16,8-7-24 0,1-1-39 16,7-1 7-16,6 3-14 0,-6 0 4 15,3 3-28-15,3 1-13 0,-17 4-12 16,9 4-4-16,-14 4 1 0,-7 4-3 15,-9 5-1-15,-24 5-2 0,-8 5-19 16,-16 2 12-16,-19 5 4 0,-15 6-1 16,-22 3-3-16,-25 9 7 0,-18 3 6 15,-18 8-25-15,-30 6-2 0,-24 9-1 16,-19 2 0-16,-11 1-2 16,-5 3 1-16,-3-4 1 0,-5 5 0 15,0 0-19-15,-10 0-88 0,-12 0-60 16,1 0-195-16,-3 5-585 0,-30-4-958 0</inkml:trace>
  <inkml:trace contextRef="#ctx0" brushRef="#br0" timeOffset="150148.29">26915 15543 2493 0,'0'0'442'0,"0"0"-256"0,0 0-39 0,0 0-26 16,0 0-42-16,0 0-79 0,0 0-2 15,0 0 2-15,0 0 73 0,40 81 63 16,-19-42 34-16,-7 7-66 0,10 5-51 16,-8-2-15-16,5 12-12 15,-7-7-10-15,4 0-4 0,-4-3-9 16,-6-8 19-16,8-1-22 0,-8-6 16 16,0-8-14-16,0-7-1 0,-8-6-1 15,0-8-25-15,5-2-89 0,-5-5-103 16,0-1 21-16,0-8 9 0,0-2-33 15,0-5 34-15,0 1 71 0,0-1 67 16,0 6 44-16,0 0-15 0,0 4 6 16,6 1 12-16,-6 3 1 0,0-2 0 15,0 4-26-15,0-2-248 0,0-2-127 16,0 4-24-16,0 0 34 0,0 0 79 16,0 0 74-16,0 0 65 0,0 0 173 15,0 6 78-15,0-3 141 0,0 0-4 16,2 2-10-16,1 1-65 0,-3-3-86 15,0-2-54-15,3-1-612 0,-11-27-240 16</inkml:trace>
  <inkml:trace contextRef="#ctx0" brushRef="#br0" timeOffset="152365.1">27006 15552 826 0,'0'0'544'0,"0"0"-284"0,0 0-55 15,0 0-20-15,0 0-39 0,0 0-43 16,0 0-25-16,0 0 3 0,0 0-7 15,0 0 16-15,-16-10 23 0,16 10 0 16,0 0-23-16,0 0-20 0,0 0-18 16,0 0-11-16,0 0-8 15,0 0 2-15,0 0 9 0,0 0-2 16,0 0 6-16,0 0 0 0,0 0-16 16,0 0-17-16,0 0-12 0,0 0-3 15,0 0-23-15,0 0-9 0,0 0-12 16,0 6 2-16,5 3 42 0,0 4 2 15,-5 2 11-15,8 2 6 0,-5 7-17 16,-3-1 14-16,0 4-3 0,0 4 10 16,0-4-1-16,0 7 0 0,0-3 10 15,0 5 3-15,0 0-7 0,5 2 7 16,3 0-6-16,3 3 3 0,8 0-4 16,-3 2 7-16,5-1-32 0,-2 1 10 15,5-4 6-15,0-1-16 0,-5-3 13 16,2-4-15-16,-5-5 0 0,1-5 12 15,1-6 6-15,-2-6 15 0,0-5 10 16,-2-4 10-16,2-4 34 16,-3-10 18-16,-2-10-5 0,5-4-29 15,-3-8-38-15,-7-6-12 0,4-7-3 16,-4 2-16-16,-6-2-1 0,2-4-1 16,-2 3 18-16,0 2-17 0,0-1-1 15,-2 7 0-15,-9-2 18 0,6 4 8 16,-1 3-11-16,-4-1-13 0,-4 1-1 15,1-1 16-15,-3 3-17 0,-3 6 10 16,-2 1 2-16,2 7-12 0,-2 4 2 16,2 3-2-16,-3 5-1 0,6 4-3 15,0 5-19-15,-2 0 0 0,4 3-3 16,-2 4-6-16,8 9-15 16,-3 1 5-16,1 5 4 0,-1 6-10 15,6 0-264-15,2-6-477 0,0 5-1105 0</inkml:trace>
  <inkml:trace contextRef="#ctx0" brushRef="#br0" timeOffset="153365.09">24250 11729 1285 0,'0'0'429'0,"0"0"-162"0,0 0-11 0,0 0-23 16,0 0-46-16,0 0-10 0,0 0-65 15,0 0-112-15,0 0-53 0,5-11 53 16,6 26 103-16,-3 2-10 0,8 4-17 16,-6 0-9-16,4 3-31 0,2-3-17 15,-3 0-19-15,-2-8-434 0,-6 0-1439 0</inkml:trace>
  <inkml:trace contextRef="#ctx0" brushRef="#br0" timeOffset="154681.92">26168 15579 1061 0,'0'0'310'0,"0"0"-141"0,0 0 42 15,0 0-26-15,0 0-22 0,0 0-8 16,0 0 0-16,0 0-19 0,0 0-29 16,-2-13-20-16,-4 13-4 0,6 0-18 15,0 0-33-15,0 0-32 16,0 4 0-16,0 1-37 0,6 1 37 15,-4 8 36-15,4 0 5 0,-4 6 14 16,4 0 2-16,2 3 7 0,-3 3-9 16,6 2-4-16,-3 1-6 0,2 4 15 15,1 3 10-15,5 7 6 0,-2-1 13 16,7 4 3-16,-8 0-1 0,11 0 1 16,-8 0-20-16,6-1-12 0,-9-6-23 15,-2 1-8-15,2-5-16 0,-5-3 12 16,-2-8-13-16,-4-4 1 0,-2-4-10 15,6-5-3-15,-6-6 0 0,0-1 1 16,0-3-1-16,0-1-15 16,5-3-17-16,-5-5-132 0,5-13-170 0,1 7-304 15,-4-27-1161-15</inkml:trace>
  <inkml:trace contextRef="#ctx0" brushRef="#br0" timeOffset="155697.85">25234 15928 938 0,'0'0'400'0,"0"0"-139"0,0 0 11 0,0 0-22 16,-8-63-52-16,6 52-36 0,-1 3-14 15,0 1 39-15,1 3-33 16,2 3 0-16,0 1-14 0,0 0-73 16,0 0-22-16,0 1-45 0,0 6-26 15,8 8 26-15,2 6 74 0,1 10 2 16,8 7 19-16,2 15 12 0,3 11 1 16,0 13-42-16,-2 2 0 0,-4-4-16 15,-7-6-3-15,0-17-5 0,-6-10-2 16,3-11-27-16,-2-3-1 0,-1 3 0 15,0 1-10-15,1 0-1 0,-6-5 0 16,0-4 14-16,5-7-13 0,-5-5 17 16,0-7-19-16,-5 0-17 15,5-4-115-15,-6-5-91 0,1-9-86 0,-3-2-131 16,3-2-324-16,-6-18-848 0</inkml:trace>
  <inkml:trace contextRef="#ctx0" brushRef="#br0" timeOffset="156298.26">24424 16195 1821 0,'0'0'395'0,"0"0"-213"0,0 0 18 0,0 0 64 0,0 0-49 16,0 0-71-16,0 0-74 0,0 0-70 15,0 0-6-15,0 0-33 0,-41 68 39 16,41-5 1-16,11 15 38 0,10 5-23 15,-2-14 9-15,-3-18-3 0,-2-22 10 16,2-2-3-16,2-1-26 0,4-2 10 16,2-1-12-16,3-10 15 15,-3-10 6-15,0-3 19 0,3-16 45 16,-3-10 75-16,0-17-35 0,5-22-67 16,-13-18-37-16,-5-5-6 0,-16 1-14 15,-11 23-1-15,-3 17 18 0,-5 13-18 16,-3 10 15-16,-2-1 3 0,-12 2-5 15,-4 7-14-15,-1 8-19 0,6 5-3 16,0 7-25-16,0 7-50 0,5 6-124 16,6 3-243-16,10-4-525 0,-8 3-871 0</inkml:trace>
  <inkml:trace contextRef="#ctx0" brushRef="#br0" timeOffset="156764.84">23634 16433 2421 0,'0'0'442'0,"0"0"-243"0,0 0 12 16,0 0-49-16,0 0-51 16,0 0-60-16,0 0-51 0,0 0-35 15,0 0 19-15,0 0 16 0,35 80 92 16,-19-42-32-16,8 9 0 0,-3 6-22 16,4 8-13-16,-7-6-3 0,-2 2-21 15,0-2 12-15,-8-8-11 0,-2 7-2 16,4-8-33-16,-10-5-175 0,6-6-113 15,-6-9-88-15,0-8-308 0,-6-9-854 0</inkml:trace>
  <inkml:trace contextRef="#ctx0" brushRef="#br0" timeOffset="157064.85">22810 16680 2388 0,'0'0'493'0,"0"0"-493"0,0 0-16 16,0 0-100-16,0 0 116 0,40 81 71 15,-21-44 0-15,-3 2-7 0,3 7-3 16,2-3-13-16,3 9 16 0,0-4 19 15,-2 1 16-15,2 1-7 0,0 1-19 16,3-4-41-16,-9 1-13 0,4-5-18 16,-9-1-1-16,3-6-219 0,-11-15-448 15,1-5-1136-15</inkml:trace>
  <inkml:trace contextRef="#ctx0" brushRef="#br0" timeOffset="157798.01">22085 17038 1714 0,'0'0'507'0,"0"0"-252"0,0 0-45 16,0 0 22-16,0 0-66 0,0 0-70 16,0 0-57-16,0 0-11 0,-46 66-5 15,46-38 34-15,14 9 105 0,2 1 47 16,8 7-86-16,-3-3-25 0,9-1-23 15,4-5-19-15,-4-1-23 0,5-8-18 16,-3-6-2-16,-3-7-10 0,6-5 12 16,-11-8 4-16,3-3 6 0,2-12 0 15,-5-8 12-15,-2-5 4 0,-9-9-1 16,-2-4-6-16,-6-6-12 0,-5-2-6 16,-16-3-1-16,-3 3-3 0,-15 5-9 15,-7 1-3-15,1 8-4 0,-5 5-11 16,-1 9 3-16,6 6 9 15,5 9-18-15,6 3-26 0,0 2-71 16,7 7-146-16,-2 7-143 0,13-3-405 16,-7 12-747-16</inkml:trace>
  <inkml:trace contextRef="#ctx0" brushRef="#br0" timeOffset="158216.32">21253 17178 2308 0,'0'0'368'0,"0"0"-152"0,0 0-72 0,0 0-57 0,0 0-87 16,0 0-13-16,0 0 13 0,21 58 61 15,3-12 25-15,0 21 13 0,8 13 2 16,-2 6-5-16,-1-2-14 0,-5-10 10 16,-2-20-1-16,-9-12-3 15,3-10-16-15,-5-6-34 0,5 4-13 16,3-1-23-16,-1 1-1 0,4-8-1 16,-9-7-43-16,-2-5-363 0,-1-16-632 0</inkml:trace>
  <inkml:trace contextRef="#ctx0" brushRef="#br0" timeOffset="158931.74">21413 18802 2985 0,'0'0'422'0,"0"0"-422"0,0 0-86 0,0 0 22 16,64-37 64-16,-18 19-2 0,15-8 2 16,28-1-2-16,7-3-2 15,3 4 2-15,5 5-14 0,-2-1 16 16,13-1 19-16,6-5 4 0,7 0 37 16,14-4 39-16,16-4-16 0,8-4-14 15,5-5 29-15,14-5 35 0,4-4-11 16,12-7-28-16,3 1-27 0,7-8 17 15,14-2 1-15,-1-4 11 0,7-3 40 16,12-3-25-16,-2-1-21 0,10-3-11 16,-7 5-23-16,8 3-16 0,-9 2-19 15,-2 0-3-15,-6 4 1 0,1 3-7 16,-9 5 6-16,-5 0 7 0,-8 5 5 16,-13 4 29-16,-6 1 50 0,-13 4-60 15,-8 2-15-15,-21 7-34 16,-19 4 1-16,-19 7 1 0,-16 2 1 15,-19 6-3-15,-18 7-1 0,-22 3 0 16,-16 5-12-16,-8 1-5 0,-5 0-55 16,-3 2-86-16,-6-4-80 0,-2 2-258 15,-5-18-758-15</inkml:trace>
  <inkml:trace contextRef="#ctx0" brushRef="#br0" timeOffset="160081.87">27950 16238 985 0,'0'0'778'0,"0"0"-294"0,0 0-113 0,0 0-46 0,0 0-110 16,0 0-55-16,0 0-17 15,0 0-13-15,0 0-48 0,0-51-19 16,8 38-28-16,6-3-13 0,-1 5-5 15,3-1-17-15,0 2-4 0,-2 4-18 16,-1 1-3-16,-2 3 3 0,-1 2-9 16,4 2 2-16,-6 8 10 0,0 4 18 15,-3 5 1-15,-5 4 16 0,0 7-13 16,-2 2 10-16,-7 1-13 0,-4 4-3 16,-3-2-10-16,3-4 12 0,2-5 0 15,0-7 0-15,6-3-2 0,5-8-13 16,0-2-6-16,0-5-13 15,5 4 33-15,1-4 2 0,10-1 28 16,-3 0 1-16,6 0 5 0,0-1-8 16,-1-5-14-16,1-4-2 0,5-2-10 15,-8-3-92-15,11-1-299 0,-8-4-241 16,-3 4-389-16,2-12-420 0</inkml:trace>
  <inkml:trace contextRef="#ctx0" brushRef="#br0" timeOffset="160448.88">28475 16027 723 0,'0'0'1101'0,"0"0"-780"0,0 0 6 0,0 0 31 0,0 0-121 15,0 0-106-15,0 0-35 0,0 0-67 16,0 0-29-16,0 0-54 0,-56-4 2 16,42 11 8-16,4 7 44 0,-1-1 16 15,3 3 6-15,-3-3-9 0,11 1-10 16,0-4-2-16,0 0-1 0,0-3 0 16,5 1 0-16,9-3 1 0,-3 2 2 15,-1-2 20-15,9 1-21 0,-6-1 14 16,6 0-3-16,0 0-11 0,-3-1 1 15,0 2 0-15,-3-2-2 0,6 4 1 16,-8-3 2-16,-1 6 11 0,-4-2-11 16,-1 4-1-16,-2 2 16 0,-6 0-19 15,-13 8-29-15,0 2-201 0,-5-8-187 16,-25 3-380-16</inkml:trace>
  <inkml:trace contextRef="#ctx0" brushRef="#br0" timeOffset="162082.24">14314 16009 1684 0,'0'0'704'0,"0"0"-533"0,0 0-35 16,0 0-11-16,0 0-22 0,0 0-33 15,0 0-34-15,0 0-36 0,0 0-100 16,-35-33-48-16,41 45 23 0,4 9 104 16,6 7 21-16,8 8 20 0,14 15-17 15,18 15 0-15,24 17 20 0,9 12-20 16,7-4-2-16,0-2 22 0,-2-10-10 15,8 2 54-15,5-1-41 0,8-6 0 16,3-5 12-16,7-7 30 16,6-8 5-16,6-2 11 0,7-10-1 0,6-3 29 15,8 2-17-15,3-7-28 16,2 1-13-16,0-6-4 0,3 0-31 16,3-2 7-16,-4-4-10 0,4-1-5 15,-14-2-10-15,-5 2-1 0,-5-2 14 16,-9-4-13-16,-2-1-1 0,-8-3 13 15,-6-1 6-15,-5-2-19 0,-5-2-19 16,0-6 19-16,-9 0 2 0,1-1 1 16,-6 0-1-16,-5-2 1 0,-10-3-2 15,-17 3-1-15,-19-3-49 0,-10 4-278 16,-14-4-134-16,-2 2-188 0,3-3-782 0</inkml:trace>
  <inkml:trace contextRef="#ctx0" brushRef="#br0" timeOffset="162382.35">19002 17089 2937 0,'0'0'527'0,"0"0"-362"0,0 0-33 0,-56 16-78 16,53-11-54-16,3 0 0 0,0 2-60 15,14 4 35-15,7 6 25 0,9 2 1 16,4-1 18-16,12 2-4 0,2-4 4 16,3-3-18-16,5 3-1 0,0-3 0 15,-8 3 1-15,-2 3-1 0,-6 0-10 16,-11 2 10-16,-13 3 0 0,-16 3-1 16,0 2 1-16,-34 19 13 0,-22 11-13 15,-38 12-27-15,-13-2-172 0,19-21-196 16,2-22-854-16</inkml:trace>
  <inkml:trace contextRef="#ctx0" brushRef="#br0" timeOffset="176364.84">28477 16675 467 0,'0'0'645'0,"0"0"-410"15,0 0-92-15,0 0 20 0,0 0 15 16,0 0-31-16,0 0-57 0,0 0-18 16,0 0-1-16,-10-13-6 0,10 13-14 15,0 1-38-15,0 3-12 0,8 6-1 16,3 4 30-16,7 9 38 15,4 20 9-15,12 20 7 0,12 22-16 16,-1 14-36-16,-4 4-16 0,-4-3-15 16,-10-11 12-16,0-2-12 0,-3-3 1 15,-6-10-2-15,-2-16 13 0,-2-11-12 16,-6-15 15-16,0-7-15 0,3 3-1 16,-1 1-1-16,-2-1-121 0,-2-7-214 15,-6-8-222-15,0-9-749 0</inkml:trace>
  <inkml:trace contextRef="#ctx0" brushRef="#br0" timeOffset="176931.37">28469 16752 1479 0,'0'0'244'0,"0"0"-185"0,0 0-59 15,0 0 0-15,0 0-72 0,0 0 56 16,-8 57 16-16,8-29 0 0,0 4 38 16,0 3-9-16,-2 1 3 0,2-2-2 15,-3-3 9-15,3 0-13 0,0-10 9 16,0-4 14-16,0-8-7 0,0-6-3 15,0 0 75-15,0-3 90 0,0-9-1 16,0-4-106-16,0-7-63 0,0-5-33 16,3-7-1-16,-1-5 0 0,-2-5 1 15,3 1-2-15,0-3 1 0,-3 2 0 16,2 3-2-16,1 4 1 0,2 5-12 16,-2 7 10-16,3 10-23 0,-1 4-19 15,0 4-19-15,3 5-40 0,6 5 23 16,2 5 67-16,5 8 14 0,3 2 29 15,6 7-9-15,-4-1-18 0,6 1 21 16,-2-3-7-16,5-2-16 0,-3-7-91 16,-11-5-385-16,11-3-805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2:47:44.756"/>
    </inkml:context>
    <inkml:brush xml:id="br0">
      <inkml:brushProperty name="width" value="0.05292" units="cm"/>
      <inkml:brushProperty name="height" value="0.05292" units="cm"/>
      <inkml:brushProperty name="color" value="#FF0000"/>
    </inkml:brush>
  </inkml:definitions>
  <inkml:trace contextRef="#ctx0" brushRef="#br0">5192 6696 795 0,'0'0'186'0,"0"0"-26"16,0 0 3-16,0 0 64 0,0 0-38 15,0 0-30-15,0 0 32 0,0 0 7 16,0 0-26-16,-13-4-8 0,13 4-38 16,2-2-68-16,4-1-26 0,-1 0-14 15,0 1-18-15,11 2-35 0,-2 0 6 16,2 5 11-16,5 0 18 0,1 1 13 16,-1 1 16-16,3-2 6 0,3-1 10 15,0 1 22-15,5-5 4 0,0 2 12 16,5-2 13-16,3 0-29 0,6 0-22 15,10 0-29-15,11-2 0 0,11-2-14 16,-3 3 0-16,-14 1 14 0,-18-3-3 16,-11 3-11-16,5 0 26 0,4 0-9 15,1 0 7-15,-4-1 6 0,-3-1 12 16,-3 2-3-16,-3 0 10 16,-2 0-19-16,0 0-20 0,-1 0-9 15,-1 3 29-15,1 1-19 0,-2 0-13 16,0 2-19-16,-2 1 3 0,-3-2 16 15,2-1 0-15,-2 1 13 0,-3-1 6 16,-3-4-4-16,-2 0 20 0,-3 0 18 16,0 0 45-16,-3-3 97 0,1-1-73 15,-1-1-63-15,-2 2-31 0,-3 0-16 16,2 0-10-16,-2 2-2 0,0 0-15 16,3 1-13-16,0-2-6 0,-1 2-1 15,-2 0 4-15,3-2 9 0,2 2 19 16,-2 0 0-16,-3 0-9 0,3 0-38 15,-1 0-161-15,1 0-64 0,-3 4-289 16,3-3-173-16,-3-1-1195 0,-27-1 1561 0</inkml:trace>
  <inkml:trace contextRef="#ctx0" brushRef="#br0" timeOffset="3582.94">7616 6668 197 0,'0'0'407'0,"0"0"-107"0,0 0-30 0,0 0-16 0,0 0-78 16,0 0-46-16,0 0-20 0,0 0-35 16,0 0-75-16,0 0-13 0,0 0-32 15,0 0-17-15,3 0 18 0,0 1 44 16,-1 2 45-16,4 1 17 0,2-3-1 15,0 3 14-15,5-1 26 0,-2 0 25 16,5-3-3-16,5 4-16 16,3-3-20-16,6 1-13 0,21 0-9 15,13-2-20-15,27 0-16 0,0 0-13 16,2-4 46-16,-15 2-62 0,-14-1-13 16,-2 0 13-16,-3 0 3 0,0-1 13 15,-1 3 42-15,-9-3 35 0,-7 4 58 16,-9 0-62-16,-7 0-38 0,6 0-19 15,6 0-13-15,-1 4-19 0,-5-1 0 16,-2-1 0-16,-6 4-1 0,-3-3 0 16,-5 0 0-16,-2 0 0 0,-6 0-1 15,-3-2 0-15,-2 2 2 0,-3-3 12 16,0 0 23-16,0 0-13 0,-3 0-10 16,1 0-12-16,-1 0-152 15,-3 0-175-15,4 0-279 0,-1-5-740 0</inkml:trace>
  <inkml:trace contextRef="#ctx0" brushRef="#br0" timeOffset="8165.93">7033 5853 996 0,'0'0'196'0,"0"0"80"0,0 0-2 15,-70-53 31-15,57 39-40 0,2-2-71 16,6 1-39-16,2-1-20 0,6-4-51 15,8 0-65-15,13-3-19 0,5 1 16 16,9 1-13-16,4 0-3 0,4 1-16 16,2 8 12-16,3 3 1 0,2 6 2 15,1 3 1-15,-1 1-1 0,1 10-2 16,-3 8-13-16,0 6 12 0,-3 7-15 16,-5 9 3-16,-6 12 0 0,-2 21 3 15,-11 20-3-15,-5 7 15 0,-14-5-18 16,-5-6 3-16,-8-13-4 15,-5-5 19-15,-3-3 1 0,0-12 16 16,-3-13 10-16,3-10-10 0,-3-1 10 16,-5-1 6-16,-3 6 3 0,-5-1 7 15,-3-6 6-15,1-6-3 0,-4-7 29 16,1-11-1-16,-4-7-9 0,-1-4-6 16,-1-15-36-16,-3-14-22 0,-2-17-29 15,-8-21-3-15,0-18-22 0,2-14 13 16,11 4-14-16,11 6 7 0,16 6 19 15,6 0-16-15,10-1 26 0,13-1-10 16,16 4 0-16,12 2-16 0,15 11 20 16,5 13 12-16,6 13 10 0,3 22-1 15,-1 16-47-15,-4 11 9 0,-12 18-16 16,-18-2-433-16,-3 17-1118 0</inkml:trace>
  <inkml:trace contextRef="#ctx0" brushRef="#br0" timeOffset="24416.53">17204 5336 723 0,'0'0'703'0,"0"0"-400"0,0 0-2 0,0 0-54 16,0 0-8-16,0 0-49 0,0 0-61 15,-59-21-29-15,51 21-27 0,0 0-2 16,0 11-33-16,-3 8-34 0,3 17 12 15,-2 25 22-15,7 24 19 16,0 15 93-16,6-1-19 0,10-9-36 16,1-17-26-16,7-17-40 0,-5-13-2 15,3-17-26-15,0-10 14 0,7-1 22 16,4-4 26-16,7-2 57 0,-2-9-101 16,3-11 63-16,-4-10-38 0,4-10-1 15,-3-18-18-15,-6-11 10 0,-10-15-14 16,-14-5 1-16,-18 4-6 0,-14 13-4 15,3 20-12-15,-6 8-3 0,1 7-15 16,-6 4 14-16,-5 3-42 0,-5 8-29 16,2 12-45-16,5 6 7 0,3 17 16 15,9 7-150-15,10-6-391 0,16 13-599 0</inkml:trace>
  <inkml:trace contextRef="#ctx0" brushRef="#br0" timeOffset="25616.39">18058 5381 1407 0,'0'0'263'0,"0"0"-52"0,0 0-6 0,0 0 31 0,0 0 6 16,0 0-19-16,0 0-40 15,0 0-23-15,0 0-19 0,0 0-68 16,-41-31-73-16,31 52-96 0,-4 23 23 16,4 20 38-16,-4 26 35 0,9 11 32 15,5-6-20-15,13-10-9 0,1-26 19 16,2-15-20-16,0-14 0 0,3-7-2 15,7-5 1-15,4-2-1 0,5-7 23 16,-1-9 9-16,6-6 15 0,-5-17 39 16,0-9 16-16,0-5-20 0,-6-11-31 15,-2-8-10-15,-19-13 0 0,-8-10 0 16,-8 7-28-16,-13 14 9 0,2 21-22 16,-8 11-16-16,-5 2 13 15,-3 1-25-15,-8 6-29 0,3 12-3 16,3 5-4-16,2 5-18 0,3 10-96 15,10 4-84-15,6 3-153 0,8-5-252 16,11 4-521-16</inkml:trace>
  <inkml:trace contextRef="#ctx0" brushRef="#br0" timeOffset="25883.4">18777 5232 43 0,'0'0'2824'0,"0"0"-2577"0,0 0-247 0,0 0-150 0,0 0 150 16,0 0 70-16,0 0 71 0,41 74 25 15,-31-34-83-15,4 8-29 16,2 13-19-16,-6 12-13 0,6 11-3 15,-2 2-7-15,-3-18 1 0,-1-16-13 16,4-18-28-16,-4-11-364 0,-4-5-341 16,18-3-1001-16</inkml:trace>
  <inkml:trace contextRef="#ctx0" brushRef="#br0" timeOffset="26133.09">19561 5193 3116 0,'0'0'541'0,"0"0"-541"0,0 0-123 0,0 0 123 16,22 77 144-16,-11-43-2 15,2 8 62-15,8 17-44 0,3 12-44 16,-2 17-54-16,2 0-25 0,-11-16-25 15,-2-21 1-15,0-16-13 0,-6-8-3 16,-5 3-205-16,5-4-434 0,-5 1-907 0</inkml:trace>
  <inkml:trace contextRef="#ctx0" brushRef="#br0" timeOffset="26766.72">20348 5236 2580 0,'0'0'360'0,"0"0"-232"0,0 0-22 16,0 0-33-16,0 0-73 0,0 0-3 15,-61 39-19-15,53-5 22 0,2 9 48 16,1 5 6-16,5 3 16 0,0 1 25 15,5-2-12-15,6-4-11 0,0-3-18 16,7-7-13-16,-2-4-22 0,3-8-19 16,5-10 13-16,3-7 18 0,2-7 23 15,1-5 12-15,5-11-4 0,-1-12-11 16,-4-8-19-16,2-17-7 0,-3-11 6 16,-15-12-28-16,-14-4-3 0,-14 14-22 15,-10 17-51-15,3 20-21 0,-9 7 19 16,-4 2 31-16,-17 6-6 15,-13 11-23-15,-1 6-6 0,15 14-51 16,4 9-102-16,17 6-146 0,-1 3-106 16,9-4-220-16,7 11-717 0</inkml:trace>
  <inkml:trace contextRef="#ctx0" brushRef="#br0" timeOffset="27167">21239 5093 2142 0,'0'0'391'0,"0"0"-342"16,0 0-33-16,0 0 119 0,0 0 65 15,0 0 88-15,0 0 5 0,0 0-224 16,0 0-69-16,0 0-19 0,-21 80 19 16,7-21 35-16,9 19 6 0,5 3 0 15,0-13-3-15,0-15-16 0,8-22-6 16,3-4-14-16,5-1 14 0,3 1 0 16,7-4 21-16,4-9 20 0,5-9 50 15,-1-5 41-15,12-12-27 0,-6-11-40 16,5-11-28-16,-4-6-19 0,-7-9-31 15,-10-8-3-15,-13-13-62 0,-16-10-56 16,-17 10 3-16,-2 13-24 16,-5 22-49-16,-6 14-43 0,-5 2-84 15,-11 8-66-15,6 4-216 0,-14 9-612 0</inkml:trace>
  <inkml:trace contextRef="#ctx0" brushRef="#br0" timeOffset="27466.64">21938 4922 2704 0,'0'0'273'0,"0"0"-273"0,0 0-105 0,0 0 105 16,0 0 121-16,45 67-5 0,-23-33-1 15,-4 4 35-15,4 4 47 16,2 6-33-16,-8 0-38 0,3 2-32 16,-9 0-28-16,4 1-24 0,-4-4-23 15,1 0-16-15,-6-1-3 0,3-7-73 16,3-3-292-16,0-11-237 0,0-6-616 0</inkml:trace>
  <inkml:trace contextRef="#ctx0" brushRef="#br0" timeOffset="27716.77">22684 4844 3172 0,'0'0'451'16,"0"0"-451"-16,0 0-66 0,0 0 66 16,0 0 107-16,0 0 61 0,59 82 77 15,-38-44-45-15,9 8-33 0,-6 15-34 16,8 11-19-16,-8 10-52 0,-5 3-19 16,-8-15-25-16,-6-18-2 0,0-19-16 15,-5-5-80-15,6 4-142 0,-6-8-314 16,0 4-839-16</inkml:trace>
  <inkml:trace contextRef="#ctx0" brushRef="#br0" timeOffset="28499.71">23284 5691 1419 0,'0'0'451'0,"0"0"-236"0,0 0 92 0,0 0-68 16,0 0-59-16,0 0-45 0,0 0-51 15,0 0-39-15,0 0-45 0,64-58-13 16,-48 50-3-16,0 0-7 0,3 3-2 15,2 4-1-15,-2 1-9 0,2 0 0 16,-7 5-14-16,2 6 11 0,-11 0 12 16,3 5 7-16,-8 0 19 0,0 5 19 15,-8 4 16-15,-3-2-9 0,1 0-23 16,-1-2 20-16,-3-2-23 0,9-3-3 16,0-3-17-16,5 0-5 0,0-7-1 15,0 2 7-15,10-6 19 16,4-2 1-16,7 0-1 0,-2 0-81 15,2-6-122-15,4-3-140 0,-9 1-202 16,13-8-714-16</inkml:trace>
  <inkml:trace contextRef="#ctx0" brushRef="#br0" timeOffset="28782.7">23843 5559 334 0,'0'0'1701'0,"0"0"-1461"15,0 0-85-15,0 0 22 0,0 0-44 16,0 0-50-16,0 0-15 0,-64 18-26 16,53-7-14-16,-2 1-25 0,2 0 18 15,0 3-20-15,3-4 0 0,8-1-1 16,0 1-22-16,0-2 2 0,0-1 18 16,13 1 2-16,-2 0 29 0,11 1 6 15,2-2-3-15,5 0-6 0,6 1 9 16,0 1-9-16,-1-1-26 15,1 5-1-15,-8 3-12 0,-8-1 0 16,-9 2-3-16,-4 2 3 0,-12 3 12 16,-18 0-1-16,-21 3-28 0,-19-1-214 15,2-7-395-15,-7-14-1366 0</inkml:trace>
  <inkml:trace contextRef="#ctx0" brushRef="#br0" timeOffset="30432.94">17456 7392 1790 0,'0'0'283'0,"0"0"-5"0,0 0 3 0,0 0-43 16,0 0-42-16,0 0-65 0,0 0-83 15,0 0-35-15,0 0-11 0,85-62 36 16,-50 54-6-16,8 3-3 0,-3 5 15 16,5 6-26-16,-2 10-18 0,-3 8-19 15,-5 5-25-15,-3 8 6 0,-10 5 37 16,-6 6-11-16,-6 2 11 16,-10-2 1-16,-5 2 0 0,-8-7 2 15,-9-5 1-15,-7-2 16 0,-6-10 4 16,0-6 8-16,0-5-5 0,-2-8 12 15,2-7 6-15,3-4 10 0,0-14-3 16,8-7 9-16,-6-7-22 0,4-18-38 16,4-12-19-16,14-15-3 0,3 6-38 15,5 14-54-15,13 20-10 0,6 13 9 16,2 0-51-16,12 0-152 0,-12 5-205 16,22-2-452-16</inkml:trace>
  <inkml:trace contextRef="#ctx0" brushRef="#br0" timeOffset="30966.47">18486 7243 2569 0,'0'0'331'0,"0"0"-90"0,0 0-110 15,0 0-67-15,40-61-29 0,-19 46-20 16,11 4-15-16,11 2 0 0,3 2 23 16,2 7 75-16,3 3-14 0,-8 12-84 15,5 7-23-15,-14 4-15 0,1 6 16 16,-16 9 11-16,-6 0 11 0,-5 3 16 15,-8 5-15-15,-18-4 18 0,-4 1 0 16,-7-5 9-16,-11-6 1 0,-8-5 2 16,2-7-2-16,-2-10 15 0,5-8 0 15,3-8 19-15,5-9-9 0,6-14-14 16,7-5-27-16,-2-16-13 0,8-18-28 16,11 4-32-16,5 4-167 0,10 7-59 15,25 10-233-15,-3 4-224 0,27-7-441 16</inkml:trace>
  <inkml:trace contextRef="#ctx0" brushRef="#br0" timeOffset="31566.41">19189 7149 1745 0,'0'0'412'0,"0"0"-101"0,0 0-31 0,0 0-58 0,0 0-81 16,0 0-55-16,0 0-86 0,0 0-51 15,0 0-51-15,0 0 102 0,19 60 93 16,-5-22 34-16,2 8 58 0,-3 11-102 16,8 12-39-16,-5 9-12 0,-5-5-7 15,3-18-6-15,-9-18 12 0,0-10-28 16,1-1-3-16,4 0-26 0,4-4-269 16,-4-7-233-16,1-12-582 0</inkml:trace>
  <inkml:trace contextRef="#ctx0" brushRef="#br0" timeOffset="32066.07">20014 7232 2737 0,'0'0'395'0,"0"0"-254"15,0 0 8-15,0 0 61 0,5-59-100 16,3 44-25-16,8-3-22 16,6 2-50-16,7 3-13 0,0 3-22 15,6 2-3-15,5 8 3 0,0 0 8 16,1 13 14-16,4 8 72 0,-10 2-37 16,0 8-33-16,-6 4 0 0,-8 3-2 15,-2 3 0-15,-8 3 0 0,-11-3 13 16,0 3-13-16,-11-4 12 0,-13-6 10 15,-3-5 13-15,-2-5 16 0,-11-6-1 16,0-10 3-16,5-6 12 0,-5-4 1 16,10-12-4-16,1-9-19 0,-1-17-9 15,9-21-34-15,10-21-37 0,11-9-72 16,16 5-210-16,8 17-192 16,-2 32-496-16,13 0-430 0</inkml:trace>
  <inkml:trace contextRef="#ctx0" brushRef="#br0" timeOffset="32582.71">20774 6983 2361 0,'0'0'352'0,"0"0"-352"0,0 0-10 0,0 0-6 0,0 0 16 16,0 0 116-16,29 78 28 0,-13-42-28 16,-3 7-7-16,4 3-26 0,-7 0-16 15,4 1-10-15,-4-4-16 0,1 2-3 16,-3-5-18-16,3-2-8 0,-6-6 4 16,0-5-16-16,-5-7-25 15,6-4-467-15,-1-5-570 0,-2-11-853 0</inkml:trace>
  <inkml:trace contextRef="#ctx0" brushRef="#br0" timeOffset="33033.08">21614 7009 2584 0,'0'0'450'16,"0"0"-328"-16,0 0-17 0,0 0 140 15,0 0-77-15,0 0-51 0,0 0-58 16,0 0-56-16,45-66-3 0,-15 54-3 15,-1 4-19-15,1 2-6 0,4 4 0 16,7 2 28-16,-1 8 6 0,0 3 66 16,-5 9-49-16,-1 2-21 0,-1 5 10 15,-9 4-12-15,-8 3 0 0,-14 2-25 16,4-1 23-16,-12 0 2 0,-2 0 2 16,-13-1 11-16,-9-2 9 0,-4-6 6 15,-6-4 9-15,-1-4-5 0,-4-9 5 16,-1-6 2-16,4-5-8 0,1-10 1 15,1-10-4-15,14-7-13 16,-4-15-15-16,1-15-28 0,13-18-123 16,8 6-110-16,8 10-107 0,2 28-163 15,20 5-644-15</inkml:trace>
  <inkml:trace contextRef="#ctx0" brushRef="#br0" timeOffset="33499.87">22379 6846 2478 0,'0'0'422'0,"0"0"-422"16,0 0 0-16,0 0 0 0,0 0 71 16,30 56 54-16,-20-24-7 0,4 8-25 15,-4 7-10-15,1 3-17 0,-6 1-27 16,1 0-20-16,2-1-17 0,-3 0 10 15,1-2 3-15,4-2-15 0,4-6-22 16,7-8-533-16,-2-11-470 0,13-17-776 0</inkml:trace>
  <inkml:trace contextRef="#ctx0" brushRef="#br0" timeOffset="33882.86">23139 6798 2820 0,'0'0'525'0,"0"0"-452"0,0 0-71 16,0 0-2-16,0 0 26 0,0 0-23 15,70-33-3-15,-46 33 0 0,8 2 1 16,8 8 37-16,3 4 7 0,-3 3-45 15,-3 6-13-15,-2-2-19 0,-5 5 0 16,-12 2 32-16,-2 2-1 0,-16 4-11 16,0 1 12-16,-10 0 19 0,-9-1-17 15,-8-2 26-15,-8-7 4 0,-5-3 16 16,0-8-4-16,-8-7-9 0,8-4 25 16,0-8 31-16,5-9 16 0,8-9 19 15,3-8 9-15,8-17-76 0,3-18-59 16,13-15-3-16,5 4-37 0,14 17-32 15,2 25-4-15,3 17-78 0,6-1-86 16,4 6-36-16,-4 6-306 0,10 6-943 16</inkml:trace>
  <inkml:trace contextRef="#ctx0" brushRef="#br0" timeOffset="34683.05">16811 8902 2358 0,'0'0'519'0,"0"0"-288"0,0 0-65 0,0 0 31 0,0 0-144 0,0 0-53 15,0 0-32-15,0 0 29 0,0 0-16 16,0 0 6-16,93-64 10 0,-23 43-6 16,26-4 9-16,17 1 3 0,10-2 16 15,5 0 6-15,6 2 13 0,10-4 23 16,17-5 2-16,18 0 10 0,11-4-14 15,11-1-5-15,13-5 28 0,13 4 46 16,6 0-21-16,13 1-29 0,9-2-6 16,2 4-16-16,7 1-7 0,7 0-24 15,7-2 3-15,-2 3-12 0,-1-3 8 16,1 1-11-16,2-2-10 16,-13 0-1-16,0-2 1 0,-5 4 0 15,-4-2 8-15,-12 0-10 0,-3 2 14 16,-11 1-12-16,-5 2 12 0,-19 4-12 15,-11-2-2-15,-16 6 10 0,-13 1-9 16,-16 1-1-16,-22 3 1 0,-18 4 16 16,-32 4-16-16,-30 5-2 0,-21 3-1 15,-14 1-1-15,-8 1 2 0,1-1-1 16,-12 1-5-16,-10-1-62 0,-2-1-367 16,-36-9-964-16</inkml:trace>
  <inkml:trace contextRef="#ctx0" brushRef="#br0" timeOffset="38700.43">23888 7165 1938 0,'0'0'421'0,"0"0"-214"16,0 0-40-16,0 0-41 0,0 0-1 16,0 0-26-16,0 0-48 0,0 0-12 15,57-41-28-15,-33 30-11 0,2 1-19 16,-7 3-6-16,5 4-10 0,-8 3-1 15,3 2 4-15,-3 9-3 0,-11 3 6 16,6 4 7-16,-11 8 18 0,0 1 2 16,0 5 1-16,-5-1 0 15,-6-2 1-15,6-4-1 0,-3-5 0 16,5-6-12-16,3-5 0 0,0-5-22 16,5-2-3-16,6-2 38 0,10-2 0 15,-2-9-216-15,3 1-295 0,7-16-315 0</inkml:trace>
  <inkml:trace contextRef="#ctx0" brushRef="#br0" timeOffset="38982.94">24365 7026 1160 0,'0'0'615'0,"0"0"-303"0,0 0-34 16,0 0-10-16,0 0-107 0,0 0-67 15,0 0-61-15,0 0-33 0,0 0-45 16,0 0 16-16,-51 0-3 0,45 6-20 15,6 3 7-15,0 3-3 0,0 1 22 16,0 0 0-16,6 1 13 0,5-1 13 16,-6-1 16-16,8 0 10 15,-2-3-13-15,5 1 3 0,-3-1 0 16,-2 0-12-16,0 1 8 0,-6 0-10 16,0-1 0-16,-5 2 14 0,0 2 19 15,-5-1 10-15,-6 1 0 0,-5 4-19 16,-2-2-26-16,-4-1-68 0,-2-4-157 15,8-2-244-15,-8-8-841 0</inkml:trace>
  <inkml:trace contextRef="#ctx0" brushRef="#br0" timeOffset="39383.49">25331 5802 1745 0,'0'0'370'0,"0"0"-260"0,0 0-110 0,0 0 0 0,0 0 0 16,0 0 71-16,24 69 117 16,-6-32-11-16,4 12-74 0,2 14-35 15,3 16-30-15,-3 0 4 0,0 2-16 16,-8-6-4-16,-3-8 4 0,-5-11 6 15,0-13-32-15,-2-11 0 0,-1-9-196 16,3 1-152-16,0 2-73 0,-5-8-63 16,2-5-564-16</inkml:trace>
  <inkml:trace contextRef="#ctx0" brushRef="#br0" timeOffset="39666.4">25055 6306 1912 0,'0'0'369'0,"0"0"-133"0,0 0 48 16,0 0-11-16,0 0-46 0,0 0-107 16,0 0-27-16,0 0-21 15,0 0-30-15,0 0 8 0,51-17 48 16,-3 10 66-16,24-5-1 0,22-6-50 15,10-6-17-15,-2-5-9 0,-8 1-6 16,-9-1-26-16,-4 2-24 0,-12 3-13 16,-10 4-18-16,-19 5-14 0,-8 5-20 15,-13 5-127-15,0 0-85 0,-14 5-216 16,6-2-497-16,-27 2-908 0</inkml:trace>
  <inkml:trace contextRef="#ctx0" brushRef="#br0" timeOffset="42399.95">23795 8414 681 0,'0'0'570'0,"0"0"-218"0,0 0-30 0,0 0 28 16,0 0-56-16,0 0-1 0,0 0-56 16,0 0-35-16,0 0-69 0,-6-26-50 15,6 26-23-15,0 0-28 0,0 0-32 16,0 0-16-16,0 0-48 15,0 5-28-15,6 1-13 0,4 9 105 0,-2 9 26 16,8 5 34-16,1 10 20 16,1 13 18-16,6 15-32 0,-8-7 7 15,3-4 6-15,-8-7-16 0,0-6-10 16,-1 3-28-16,4 3-9 0,-4 1 12 16,1-8-9-16,0-4-18 0,-3-8 0 15,-3-2-1-15,0-9-1 0,1-3-15 16,-6-8 16-16,5-3 2 0,-5-3 23 15,0-2 27-15,0 0 7 0,0 0 0 16,0-2-9-16,0-8-50 0,0-7-342 16,0 2-297-16,-5-26-912 0</inkml:trace>
  <inkml:trace contextRef="#ctx0" brushRef="#br0" timeOffset="44283.06">22885 8767 1031 0,'0'0'365'0,"0"0"-56"0,0 0 25 15,0 0-33-15,0 0-68 0,0 0-49 16,0 0-39-16,0 0-49 0,0 0-6 16,-11-32-33-16,11 25-9 0,6 0-26 15,4-1-7-15,4-2-15 0,7 0-19 16,3 2 18-16,11 5-15 0,5 3 16 15,0 0 32-15,6 8 61 0,-1 5 43 16,-2 8-59-16,-3 3-33 0,0 5-9 16,-5 7-33-16,-8 3 0 0,-3 3-2 15,-8 3-11-15,-8 5-4 0,-8 2-20 16,-13 0-29-16,-9-2 23 0,-7 0 41 16,-11-4 23-16,-1-4 6 0,-4-9 22 15,-3-6-1-15,2-11 36 0,6-10-7 16,-5-10-13-16,5-14-19 0,-1-22-13 15,7-23-34-15,-1-19-18 16,11-5-49-16,18 14-103 0,6 21 59 16,14 24 13-16,7 6-1 0,3 0-6 15,11-2-141-15,0 9-327 0,10-13-1050 0</inkml:trace>
  <inkml:trace contextRef="#ctx0" brushRef="#br0" timeOffset="45016.22">21130 4479 1942 0,'0'0'356'0,"0"0"-42"0,0 0-166 16,0 0-145-16,0 0-3 0,0 0-55 15,0 0 55-15,0 0 78 0,53 64 5 16,-37-31-28-16,-3 7-26 0,4 4-29 16,-12-6-251-16,-5 12-796 0</inkml:trace>
  <inkml:trace contextRef="#ctx0" brushRef="#br0" timeOffset="46232.94">22154 8758 1505 0,'0'0'348'0,"0"0"-36"15,0 0-50-15,0 0-46 0,0 0-123 16,0 0-93-16,0 0 0 0,0 0-103 15,0 0 65-15,6 43 38 0,12-18 45 16,-1 6 13-16,1 5-16 0,4 3 25 16,-4 4 20-16,-2 2-29 0,3 2-26 15,-3 2-3-15,-5 1-16 0,-3 1 6 16,3-1 3-16,-11-4-6 0,5-4 3 16,0-8-19-16,-5-5 0 0,0-8-2 15,6-8-14-15,2-4-25 0,-3-3-136 16,0-4-181-16,1-2-134 15,-1-14-275-15</inkml:trace>
  <inkml:trace contextRef="#ctx0" brushRef="#br0" timeOffset="47899.75">21389 8838 2064 0,'0'0'366'0,"0"0"-27"0,0 0-50 16,0 0-120-16,0 0-73 0,0 0-55 15,0 0-41-15,0 0-36 0,0 0-82 16,5 9-11-16,1 8 129 0,7 8 42 16,3 7 12-16,3 8 10 0,-3 3 6 15,-3 6-13-15,3 3 36 0,-5-1 2 16,0 0 16-16,-3 2-20 16,3-6-9-16,-6 0-25 0,0-9-32 15,3-2 0-15,3-6-13 0,-6-5-12 16,1-6 1-16,-1-3 0 0,-5-8 0 15,5-1-2-15,-5-5-1 0,0-2-20 16,0 0-21-16,0-3-65 0,0-11-56 16,0-9-80-16,0 3-261 0,0-32-549 0</inkml:trace>
  <inkml:trace contextRef="#ctx0" brushRef="#br0" timeOffset="49132.88">20669 9035 1536 0,'0'0'321'0,"0"0"-12"0,0 0-2 15,0 0-136-15,0 0-116 0,0 0-55 16,0 0-10-16,0 0-61 15,0 0 68-15,0 0 3 0,24 60 151 16,-13-20 84-16,8 12-27 0,2 12-90 16,-2 14-38-16,-3 1-30 0,-3-5-15 15,-2-6-19-15,-6-18 6 0,1-8 4 16,-1-10-7-16,-5-4 3 0,5 1 0 16,3 3 13-16,-2 0 19 0,-6-4-7 15,5-7 16-15,-5-3-25 0,6-6-23 16,-6-6-12-16,0 0-2 0,0-5 0 15,0-1-1-15,0 0-2 0,0 0-137 16,0-7-121-16,0-8-61 0,0 3-487 16,0-28-1470-16</inkml:trace>
  <inkml:trace contextRef="#ctx0" brushRef="#br0" timeOffset="51066.61">19698 9312 190 0,'0'0'795'0,"0"0"-381"0,0 0-95 16,0 0-40-16,0 0-59 0,0 0-45 16,-59-8-33-16,54 6 0 0,5-1-23 15,-6 0-29-15,6-1-22 0,0-3 12 16,0 1-22-16,0-1-17 0,0-2-22 16,0 0 7-16,6-4-26 0,7 1-11 15,-2 3-1-15,5 1-14 0,8 0 10 16,-3 2 3-16,9 3 11 0,5 3 2 15,-1 0 0-15,6 5 3 0,-5 6 17 16,5 3-8-16,1 2 14 0,-7 7-23 16,1 5 32-16,-5 3-12 0,-9 5-7 15,-2 4-4-15,-3 2 11 0,-8 5-20 16,-6-1 16-16,-2 2 10 0,-8-1-10 16,-5-3 0-16,-8-2 13 0,2-6 15 15,-11 0 17-15,1-10 53 0,0-7 25 16,-4-7-47-16,4-6-42 15,-11-6-21-15,5-13-11 0,-5-9-21 16,0-15-28-16,-6-26-38 0,4-20-12 16,15-2 5-16,8 12 19 0,16 19 7 15,3 25 3-15,11 4 2 0,5 2-11 16,8-1-8-16,6 1 4 0,4 5 3 16,-1 7-401-16,7-6-697 0</inkml:trace>
  <inkml:trace contextRef="#ctx0" brushRef="#br0" timeOffset="51800.06">17932 4897 1805 0,'0'0'322'0,"0"0"-83"0,0 0-106 0,0 0-1 0,0 0-13 16,0 0-99-16,0 0-20 0,0 0-49 16,0 0 49-16,16 45 42 0,-11-17 10 15,3 9-20-15,-2 5-10 0,-1-9-22 16,0 19-684-16</inkml:trace>
  <inkml:trace contextRef="#ctx0" brushRef="#br0" timeOffset="53333.22">19061 9384 229 0,'0'0'1213'0,"0"0"-836"0,0 0-81 0,0 0-63 0,0 0-23 15,0 0-17-15,0 0-38 0,0 0-40 16,0 0-54-16,-8-8-22 0,8 8-1 15,0 0 3-15,0 0-5 0,0 0-8 16,0 0-15-16,0 0-10 0,0 0-2 16,0 0-1-16,0 0-12 0,0 1-8 15,0 6-34-15,5 3 51 16,-2 9 3-16,5 2 93 0,5 8-36 16,-2 8-3-16,0-2-10 0,8 4 23 15,-9 1-10-15,6 0-22 0,-2 1 22 16,-1 1-13-16,0-1 0 0,1-5 13 15,-3 0 0-15,-1-4-4 0,-2 0 19 16,3-4-12-16,-6-3-12 0,1 0-11 16,-1-4-15-16,0-2 0 0,-2-3-20 15,2-1 1-15,-5-3-3 0,6-4-2 16,-6-3 2-16,0-3-34 16,0-2-73-16,0 0-107 0,0-7-99 15,0-3-140-15,-6-31-1235 0</inkml:trace>
  <inkml:trace contextRef="#ctx0" brushRef="#br0" timeOffset="54182.92">18173 9653 1649 0,'0'0'169'0,"0"0"101"0,0 0-8 0,0 0-32 16,0 0-27-16,0 0 12 0,0 0-74 16,0 0-74-16,0 0-67 0,-14-21-29 15,22 21-32-15,6-1 49 0,12 0 12 16,9 1 31-16,0 0 24 15,11 8-1-15,-1 7 10 0,-2 4 6 0,0 4-22 32,-6 6-13-32,-2 6-7 0,-3 3-2 0,-13 8-4 0,2-2-3 15,-13 7-16-15,-3 1 0 0,-5-2 16 16,-2 0-6-16,-9-4 9 0,-10-7 13 16,2-4 0-16,-8-8 15 0,0-6 26 15,1-7 31-15,-9-7-4 0,-5-7-39 16,-6-3-39-16,-2-12-10 0,-5-4-15 15,4-12-15-15,-9-14-7 0,7-15-26 16,11 1-24-16,7 4-3 0,25 6 34 16,8 9-7-16,0-2 11 0,17-8-17 15,12 6 10-15,6 5-13 0,13-1 6 16,19 9 13-16,13 4-3 0,-5 4-338 16,-24 12-401-16,-14-4-1296 0</inkml:trace>
  <inkml:trace contextRef="#ctx0" brushRef="#br0" timeOffset="54932.82">17736 11281 2391 0,'0'0'352'0,"0"0"-179"0,0 0-102 0,0 0 57 16,0 0-54-16,0 0-74 0,0 0-51 16,0 0-42-16,0 0 29 0,0 0 64 15,41 17 0-15,26-17 41 0,26-7 20 16,12-5 19-16,10-3 22 0,5-8 23 15,-5 1-33-15,11-6 3 0,10 0-10 16,9-4 1-16,15 1-14 0,14-6 7 16,6 2-23-16,10-6-21 0,18-2 5 15,14-5-17-15,9-3 18 0,9-5 0 16,15 0 15-16,9-4-3 0,7-2 28 16,10-2-7-16,13 0-6 0,0-3-9 15,11 3 21-15,0 1 19 0,-5 2-50 16,5 1-6-16,-13 2-3 0,-8 4-13 15,-9 4-5-15,-15 1-7 0,-19 6 19 16,-17 1-34-16,-15 0 18 16,-27 6-3-16,-19 7-12 0,-26 2-3 15,-28 9 1-15,-39 5-2 0,-25 2-16 16,-20 9-65-16,-15-4-167 0,1-1-142 16,-6 0-374-16,-10-28-1203 0</inkml:trace>
  <inkml:trace contextRef="#ctx0" brushRef="#br0" timeOffset="55883.47">24424 9110 262 0,'0'0'1011'0,"0"0"-689"15,0 0-20-15,0 0-3 0,0 0-76 16,0 0-29-16,0 0-43 0,0 0-35 16,0 0-52-16,-6-23-38 0,12 16-26 15,-1-1-15-15,6 0 14 0,2 0 1 16,-2 0-29-16,10 5 0 0,-8-1-6 16,9 2 9-16,-3 2-3 0,2 2 0 15,-8 5 3-15,3 3 10 0,0 1 13 16,-2 4-8-16,-9 3 11 0,6 3 0 15,-11 5 13-15,0 4 13 0,-5 2-24 16,-11 0 11-16,2 3-12 0,-7-6-1 16,7-1 3-16,-2-6 29 0,6-6 7 15,2-5 29-15,2-4-11 0,1-1-31 16,5-4-24-16,-6-2-1 16,6 0 0-16,0 0-1 0,0 0-16 15,6 0-6-15,5-5 9 0,-3-2 13 16,13-3 13-16,-2 1-13 0,10-2-3 15,-2 1-116-15,2-1-204 0,-5 3-58 16,-2 1-171-16,2-3-236 0</inkml:trace>
  <inkml:trace contextRef="#ctx0" brushRef="#br0" timeOffset="56366.13">24969 9088 431 0,'0'0'375'0,"0"0"-130"0,0 0-1 0,0 0-16 0,22-58-20 16,-17 43-7-16,-2 1-32 0,-3-1-14 16,0 2 4-16,0 0-17 0,0-1 6 15,0 4 0-15,0 0-23 0,0 2-12 16,0 1-37-16,-3 4-12 0,3 2 0 16,-3-2-26-16,-2 3-38 0,-3 0-3 15,-3 7-38-15,1 6-29 0,-4 5 34 16,-2 5-2-16,3 1 3 15,2 0 0-15,6 1-10 0,5-5 10 16,0-4-7-16,11-2 8 0,-3-1 34 16,8-5 12-16,5-1 30 0,-2-4 3 15,5-3-3-15,3 0-10 0,-3 0-10 16,0 0-20-16,-8 0-2 0,0 0-25 16,-8 2-4-16,-3 4-6 0,-5 4 28 15,-5 7 7-15,-14 7 39 0,-8 5-39 16,-13 3-16-16,-8 4-228 0,3-1-85 15,4-11-202-15,-9-6-521 0</inkml:trace>
  <inkml:trace contextRef="#ctx0" brushRef="#br0" timeOffset="60249.73">14766 10166 1346 0,'0'0'296'0,"0"0"68"0,0 0-73 16,0 0-45-16,0 0-65 0,0 0-59 16,0 0-100-16,0 0-22 15,0 0-29-15,-2 34 13 0,10-6 16 16,8 5 14-16,0 9 6 0,2 7 5 16,1 4-22-16,3-1 20 0,-4 3-1 15,1-4-6-15,-3-1-16 0,0-2 0 16,-5-4-1-16,0-2-39 0,-3-8-111 15,0-3-53-15,-6-8-90 0,1-6-111 16,0-9-135-16,-3-8-521 0</inkml:trace>
  <inkml:trace contextRef="#ctx0" brushRef="#br0" timeOffset="60549.71">14694 10267 1854 0,'0'0'237'0,"0"0"58"16,0 0-69-16,0 0-46 0,0 0-170 15,0 0-10-15,0 0-60 0,0 0 60 16,0 0 64-16,59 31 26 0,-27 2-22 16,3 5-33-16,0-2-6 15,2-4-7-15,0-3 1 0,1-4-1 16,-1-3 4-16,1-3-23 0,-6-4-1 16,-3-5 1-16,-2-3-1 0,-5-3 0 15,-6-4 27-15,-3-4-3 0,-5-8 38 16,-5-6 31-16,-3-7 13 0,0-9-16 15,-8-5-41-15,-8-9-26 0,-6 0-22 16,-2-3-3-16,-5 1-23 0,2 3-5 16,0 8 9-16,6 10-32 0,10 12-82 15,3 11-155-15,8 6-268 0,0 0-759 16,5 16 289-16</inkml:trace>
  <inkml:trace contextRef="#ctx0" brushRef="#br0" timeOffset="60816.96">15382 10323 909 0,'0'0'1581'0,"0"0"-1281"15,0 0-197-15,0 0-84 0,-14 57 29 16,9-31-12-16,2 4-17 0,3-1-19 16,0-1-2-16,0-1-14 0,6-6 3 15,2-6-10-15,-3-7 4 0,3-1 7 16,3-7 12-16,-1 0 32 0,4-9 39 15,-1-7 0-15,3-8-11 0,-2-4-15 16,-1-3-26-16,-5-2 0 0,-3 1-17 16,-5 3-2-16,-2 1 0 0,-9 6-99 15,-5 5 16-15,-3 7 13 0,1 6-33 16,-1 4-93-16,0 10-59 16,3 5-124-16,3-1-85 0,2 8-243 0</inkml:trace>
  <inkml:trace contextRef="#ctx0" brushRef="#br0" timeOffset="62599.97">15400 10993 236 0,'0'0'1865'0,"0"0"-1529"0,0 0-74 0,0 0-37 15,0 0 2-15,-53-21-60 0,42 21-40 16,1 4-48-16,1 4-79 0,1 2-3 16,6 9-41-16,-6 5-14 0,5 4 14 15,3 5 6-15,11 0-1 0,-1-1 17 16,4-3 0-16,2-1 21 16,3-7-2-16,2 2 3 0,-2-8 4 15,2-4-2-15,1-5 11 0,-1-4-12 16,-2-4 21-16,2-10 16 0,1-6 7 15,-1-7-23-15,-2-6-22 0,-3 0-16 16,-6-5-28-16,-4 0-11 0,-4 2 23 16,-2 2 23-16,0 4 9 0,-2 3 19 15,-4 4-16-15,4 6 39 0,-4 4-20 16,4 3 10-16,-4 4 3 0,4 0 9 16,-1 4 48-16,-2 0-25 0,-1 4-45 15,1 8-22-15,-3 6-51 16,3 3-12-16,2 4 31 0,0 2-6 0,3-2 3 15,3-2 16-15,5-3-6 16,-3-6 12-16,6-6 0 0,0-5-15 16,-3-3-36-16,2-5 9 0,-2-8 33 15,3-7 6-15,-3-2 16 0,-2-2 0 16,-1-2 13-16,-2 9 9 0,-1 5 10 16,-2 5-9-16,3 4-23 0,-3 3-52 15,8 1-95-15,-5 7 73 0,7 2 74 16,1 6 30-16,5 1-14 0,-3-1 7 15,1-3 6-15,-3-4-27 0,2-3 14 16,-2-6 0-16,2-1 29 0,-2-13-1 16,5-6 1-16,-3-8-10 0,-2-5-32 15,0-2-3-15,-6-3-17 0,-5 3 15 16,0 2-1-16,-3 5 3 0,-5 3 32 16,-2 10-30-16,4 6 1 0,-5 4-3 15,3 5-13-15,-2 0-23 0,2 8 14 16,0 1 0-16,0 3-4 0,2 3-3 15,6-2-6-15,0 0-6 16,3-4-4-16,5-1 16 0,3-2 29 16,5-2 16-16,5 0-14 0,-5-4 17 15,6 0-6-15,-4 0-12 0,1 0 1 16,-3 0-2-16,-2 5-16 0,-1 3-3 16,-2 3 6-16,-3 2 13 0,0 3 0 15,-3 0 16-15,3 2-15 0,-3 0 15 16,-2-5 10-16,2-1-24 0,-2-4-2 15,0-6-3-15,-1-2 3 0,4 0 22 16,-1-10 45-16,3-8 13 0,0-2-19 16,-2-6-35-16,-1-3-25 0,-2-2-1 15,-3 3-55-15,0 3 4 0,0 4 3 16,0 5 48-16,0 7 1 0,0 2 12 16,0 4 0-16,0 3-13 0,0 0-42 15,0 0-22-15,0 3-41 0,5 3 56 16,0 3 49-16,3-2 2 15,0 3-2-15,0-1 0 0,3-3 12 16,-3 0-9-16,3-2 9 0,0 0 1 16,-6-2-11-16,6-2 14 0,-3 0-12 15,0 3-1-15,0-1-3 0,0 1-3 16,2-1-17-16,1 3 1 0,0 0 16 16,-3 4 3-16,3-1 13 0,-1 1-10 15,-4-2 19-15,-1 1-9 0,0-4 6 16,1-2-18-16,-1 0 16 0,-2-2-5 15,-1 0 24-15,4-4-1 0,-1-5 26 16,3-4-14-16,-3-2-24 0,3-5 2 16,-5 0-21-16,0-3 8 15,-1 5 1-15,-2-1 16 0,0 4-27 16,0 2 0-16,-2 7 20 0,2 0 7 16,-3 5-7-16,3 1-22 0,0 0-38 15,0 1-51-15,3 9 6 0,5 1 81 16,0 4-11-16,5-1 10 0,1 0 2 15,-1-2 1-15,6-4 2 0,2 0 14 16,-5-5 0-16,3-3 0 0,-3-3 0 16,0-8 16-16,0-5-7 0,-3-1-6 15,-5-4 4-15,3-2-20 0,-11 1 19 16,0 4 3-16,0 3 4 0,0 2 12 16,0 9 10-16,0 1 22 0,0 3 51 15,0 0 8-15,0 5-132 0,0 4-62 16,6 8 43-16,4 3 3 0,1 0 4 15,5 7 11-15,3-8-2 0,-1 0 0 16,7-1 3-16,-4-1 3 0,3-5-3 16,-3 3 2-16,-2-1-2 0,3 0 0 15,-4 1 0-15,1 1-2 16,2 3-9-16,-7 5 11 0,2 2-1 16,0 6 2-16,-3 4 1 0,-2 2 11 15,-6 3-11-15,-2 2-1 0,-3-2 0 16,0-1 0-16,-3-3 2 0,-2-7-2 15,-3-3 18-15,0-6-16 0,-3-7 32 16,3-5 9-16,-5-1 19 0,-1-6-7 16,1-2-9-16,-3-2-12 0,0-9-6 15,0-6-29-15,0-9-20 0,-6-16-5 16,6-19-22-16,8-23 9 0,8-10-2 16,11-3-11-16,19 1-21 0,4 9-54 15,1 7-45-15,0 5-78 0,-6 17-151 16,-10 21-331-16,-6-6-1126 0</inkml:trace>
  <inkml:trace contextRef="#ctx0" brushRef="#br0" timeOffset="66366.81">5120 7402 118 0,'0'0'326'0,"0"0"13"16,0 0-36-16,0 0-26 0,0 0-20 16,0 0-23-16,0 0 0 0,0 0-69 15,0 0-58-15,0-56-23 0,0 49 0 16,-3 2-29-16,0-2 13 0,-2 0-4 15,5 2 4-15,-5-1-14 0,2 2-2 16,0 0-4-16,-2 2-19 0,0-2-29 16,-1 3-4-16,4 1-31 15,-6 0-29-15,-3 7-55 0,-3 13 6 16,-7 19 42-16,-6 21 29 0,1 26 42 16,1 12 1-16,7-1 22 0,7-10-7 15,8-14-3-15,3-14-12 0,0-18 0 16,8-11-1-16,0-11-1 0,8 0 1 15,3-2 42-15,5-8 26 0,8-7 19 16,6-9-7-16,10-18-13 0,19-17-15 16,10-15-4-16,-4 0-19 0,-17 3-27 15,-19 14-2-15,-13 6-7 0,-5-7-76 16,-3-5 6 0,-10-6 26-16,-9 3-39 0,-18 5-30 0,-14 9 7 0,-19 9-61 15,-15 17-24-15,-14 19-52 0,-8 23 59 16,24 5-21-16,13 3-19 0,30-12 10 15,8-10-193-15,-8 18-160 0</inkml:trace>
  <inkml:trace contextRef="#ctx0" brushRef="#br0" timeOffset="66766.86">5730 7460 1722 0,'0'0'185'0,"0"0"-126"0,0 0 54 16,0 0-12-16,0 0-101 0,0 0-98 16,0 0 76-16,0 0 22 0,-11 74 110 15,11-15 6-15,-3 16-22 0,1 7-6 16,-4-6-27-16,4-7-22 0,-1-7-10 15,3-9-10-15,0-11-6 0,0-9 10 16,0-8-23-16,5-1-52 0,3-1-236 16,0-4-227-16,6-17-754 0</inkml:trace>
  <inkml:trace contextRef="#ctx0" brushRef="#br0" timeOffset="67249.98">6265 7551 1092 0,'0'0'137'0,"0"0"-111"0,0 0 13 16,-35 61 19-16,22-25 11 16,-1 9-21-16,4 3 11 0,2 3 6 0,5-1 10 15,3-3-30-15,3-1 17 16,5-4-20-16,10-5-19 0,4-8 0 15,2-8-7-15,3-10 49 0,2-11 87 16,3-3 78-16,3-14-49 0,0-7-74 16,-3-7-46-16,3-5-22 0,-6-4-13 15,-5-5-11-15,0-11-15 0,-13-10-13 16,-8 8-3-16,-9 3-4 0,-12 11-41 16,-14 14 3-16,-17 3-13 0,-18 14 19 15,-18 17-48-15,-3 25 0 0,15 10 35 16,20-1 20-16,21-9 9 0,10 2-6 15,3 1-78-15,6-4-371 0,5 8-649 0</inkml:trace>
  <inkml:trace contextRef="#ctx0" brushRef="#br0" timeOffset="67766.92">7020 7349 1472 0,'0'0'172'0,"0"0"-58"0,0 0-114 0,0 0-59 0,0 0 30 16,0 0 29-16,0 0 136 0,10 82-22 16,1-47 13-16,-3 4-11 0,3 4 4 15,-3-1-39-15,-3 7-13 0,3 1-32 16,-5-1-4-16,-3 6-3 0,0-3-6 15,-3-2-23-15,0-1-13 16,-2-1-136-16,2-9-185 0,3-11-143 16,3-2-530-16</inkml:trace>
  <inkml:trace contextRef="#ctx0" brushRef="#br0" timeOffset="67999.97">7539 7336 1277 0,'0'0'501'16,"0"0"-501"-16,0 0-52 0,0 0 52 15,0 0 199-15,10 56-31 0,-7-26-38 16,0 8-4-16,-1 2-32 0,4 8-4 16,-1 1-19-16,0 9-16 0,-2 10-19 15,-3 14-17-15,0 0 19 16,-11-5-12-16,3-19-26 0,3-16-6 0,2-13-304 15,3-8-117-15,0-4-220 16,6 1-650-16</inkml:trace>
  <inkml:trace contextRef="#ctx0" brushRef="#br0" timeOffset="68266.92">8077 7371 2350 0,'0'0'236'16,"0"0"-191"-16,0 0-45 0,0 0-53 16,0 0-42-16,0 0 95 0,0 0 67 15,13 56 8-15,-5-19-17 0,3 8-23 16,-3 7 20-16,5 10 3 0,-5 11 0 15,-3 9-17-15,-2 3 1 0,-6-4-16 16,-5-8-4-16,-2-18-5 0,-1-13-17 16,6-9-311-16,2-18-187 0,-2 10-644 0</inkml:trace>
  <inkml:trace contextRef="#ctx0" brushRef="#br0" timeOffset="68883.64">8617 7447 1733 0,'0'0'230'0,"0"0"-230"0,0 0-13 16,0 0-159-16,0 0 72 0,-56 65 100 15,34-16 6-15,4 18 59 0,2 13 16 16,8-7 4-16,5-15-7 0,3-17 16 15,8-10-7-15,5 4 7 0,6-1-26 16,5 4 3-16,3-10 26 0,5-8 3 16,0-9-6-16,0-7 28 0,8-4 10 15,3-13-33-15,-3-6-28 0,1-5-20 16,-7-5-7-16,-2-4 27 0,-10-4-17 16,-9-2 0-16,-7-3-54 15,-9-3-3-15,-16-5-160 0,-18-6-13 16,-20-2-32-16,1 6-131 0,0 16-68 15,8 18 69-15,13 15 111 0,0 3 83 16,-2 11-31-16,7 7-63 0,14 0-140 16,6 9-62-16</inkml:trace>
  <inkml:trace contextRef="#ctx0" brushRef="#br0" timeOffset="69149.92">9200 7286 2112 0,'0'0'61'16,"0"0"-61"-16,0 0-100 0,0 0 100 0,0 0 158 15,35 87-35-15,-21-24-3 16,2 20 6-16,-6 3-23 0,-4 2-16 15,-4-10 3-15,1-12-16 0,-3 1-32 16,3-4-7-16,-1-9-19 0,6-9-3 16,-2-14-13-16,2-5-17 0,3 2-398 15,-1-10-553-15,9-3-670 0</inkml:trace>
  <inkml:trace contextRef="#ctx0" brushRef="#br0" timeOffset="69799.58">9701 8106 1684 0,'0'0'169'0,"0"0"-75"16,0 0 29-16,0 0-3 0,0 0-6 15,27-63-7-15,-14 53-27 0,0-2-9 16,3 3-45-16,0 3-26 0,0 0 0 16,-2 2-13-16,2 4-6 0,0 0-20 15,0 0-9-15,-3 8-20 0,-2 5 39 16,-6 1 13-16,-2 5 1 0,-3 6 15 16,-3-1 4-16,-7 4-3 0,-6 1 25 15,0-1-7-15,-3-4 4 0,3 0 6 16,2-5-27-16,4-6 0 0,4-5-2 15,6-4-26-15,0 0-16 16,0-3 26-16,8-1 16 0,9 0 58 16,-1 0 7-16,8-7-7 0,5-3-32 15,3-1-26-15,3-2-87 0,0-1-185 16,-8 1-244-16,13-9-608 0</inkml:trace>
  <inkml:trace contextRef="#ctx0" brushRef="#br0" timeOffset="70132.96">10257 7914 1224 0,'0'0'231'16,"0"0"43"-16,0 0-37 0,0 0 3 0,0 0-101 15,0 0-45-15,0 0-65 0,0 0-29 16,0 0-70-16,0 0-40 15,-53-16 38-15,37 24 30 0,0 5 29 16,0 3-3-16,2 0-16 0,1 0 12 16,2 2-6-16,6 0-9 0,5-3 9 15,0 0 7-15,0-2 19 0,8-2 16 16,5-1 30-16,3-2 28 0,0 1 11 16,6-4-8-16,-1 0-9 0,1 0-13 15,-4 0-26-15,-2 1-29 0,-5-2-1 16,-3 3-15-16,-5-1-13 0,-3 6 6 15,-6-2 23-15,-10 6 30 0,-10 0-30 16,-9 1-169-16,5-2-291 0,-20-3-847 16</inkml:trace>
  <inkml:trace contextRef="#ctx0" brushRef="#br0" timeOffset="79716.47">5264 11779 978 0,'0'0'137'0,"0"0"-17"0,0 0-100 0,0 0-20 0,0 0 0 16,0 0 19-16,0 0 199 0,0 0-49 16,0 0-52-16,27-11-32 0,-22 8 9 15,1 2-94-15,-1 1 3 0,6 0 20 16,-1 0 32-16,9 0-13 0,3 0 7 16,7 4 12-16,6-1-38 15,8-2 29-15,13 4 9 0,11 0 1 16,13 1 19-16,3-2 16 0,-3 3-17 15,-10 2-19-15,-9-1-28 0,-10-3-8 16,-11 1-2-16,-8-1-10 0,-2-2-11 16,2 3-2-16,3-2 1 0,10 0 12 15,-10 2-12-15,0-3 0 0,0-1 2 16,-3 0 10-16,-3-2-11 0,-5 0 1 16,-2 1 1-16,-4-1 12 0,-4 2-15 15,-4-2 11-15,-4 0-12 0,-1 0-20 16,-2 0-266-16,-3-3-495 0</inkml:trace>
  <inkml:trace contextRef="#ctx0" brushRef="#br0" timeOffset="83999.96">7659 11664 148 0,'0'0'274'16,"0"0"-49"-16,0 0 6 0,0 0-36 0,0 0-9 16,0 0-36-16,0 0-53 0,0 0-12 15,0 0-1-15,-21-13-15 0,21 13 2 16,0 0-25-16,0 0 25 16,0 0-32-16,2 0-39 0,4 0-3 15,2 0 3-15,2 0 97 0,7 0 0 16,4 3-42-16,3 0-16 0,5 2-6 15,4 1-7-15,7 1 3 0,2 0 0 16,12 6 10-16,16-1-14 0,13 2 5 16,2-2-5-16,-2 0 4 0,-3-1-25 15,-10-2 38-15,0-2-39 0,-1 0 23 16,-2-6-13-16,-3-1-11 0,-2-3 24 16,-3-5-7-16,-9-1-17 0,-7-1 17 15,-13 5 1-15,-1-1-7 0,3-3-13 16,3 1 0-16,0 0 0 0,-8 1-13 15,-9 6-29-15,-4 1-113 0,-9 0-188 16,0 0-261-16,-15 0-949 0</inkml:trace>
  <inkml:trace contextRef="#ctx0" brushRef="#br0" timeOffset="90666.09">11098 11863 422 0,'0'0'218'0,"0"0"-123"0,0 0 67 15,-59 11 11-15,40-9 3 0,-2-1-52 16,-3-1-17-16,-6 0-29 0,-2 0 29 16,-5 0-3-16,-4-4 7 0,-7-6-30 15,-8-4 7-15,-14-10-1 0,-7-6 10 16,-9-5-29-16,6-2-16 15,8 0 3-15,13 8-29 0,13-1-23 16,14 4 36-16,5 2-10 0,-5-7 10 16,3-6-39-16,-3-4 0 0,8-3 0 15,5 1-13-15,6 1 19 0,7-6-19 16,4 4 26-16,2-3-13 0,16-10 0 16,16-9-13-16,16-11-25 0,19-3 22 15,8 6-30-15,8 8 20 0,0 9 5 16,10 7 21-16,6-1 3 0,3 5 29 15,5 6-32-15,3 1 17 0,5 4-4 16,8 6-1-16,3-2-12 16,7 12-2-16,7 2-1 0,1 7-16 0,-1 6 18 15,-4 4-22-15,-2 12-3 16,-8 5 3-16,-3 10 4 0,-11 7-13 16,-10 6 3-16,-11 6-10 0,-8 4 10 15,-22-2-40-15,-2 13 67 0,-5 7-11 16,-14 5-3-16,0 9-4 0,-19-8 20 15,-5-1 32-15,-10-2 7 0,-6 1-38 16,-8-5 2-16,-14 0 30 0,-13 2 6 16,-10-4 6-16,-17-2 10 0,-10 0 3 15,-13-3-6-15,-9-1-7 0,-10-3-16 16,-11-7-6-16,-14-2-10 0,-13-4 0 16,-10-4-13-16,-14-8 0 0,-8 0-33 15,-8-10 11-15,3-8 22 0,2-4 10 16,8-9 71-16,12 0 38 0,17-12 36 15,15-3-11-15,15-7-22 0,16-8-52 16,17-3-51-16,20 6-19 16,17 4-1-16,14 2-43 0,12 1 2 15,6-9-102-15,8-3-84 0,24-17-156 16,6 7-365-16,55-30-870 0</inkml:trace>
  <inkml:trace contextRef="#ctx0" brushRef="#br0" timeOffset="99966.25">13343 8805 2373 0,'0'0'339'0,"0"0"-304"0,0 0-35 0,0 0-71 16,0 0 71-16,0 0 42 0,0 0 55 15,16 81-4-15,-8-46-23 0,0 17 1 16,2 17-16-16,7 17-30 0,1 5-6 16,4 1 4-16,4-4 2 0,1-8 42 15,5 2 0-15,3-1-32 0,5 3-19 16,0 1 6-16,3 2-18 0,0 3 11 15,-3-2-11-15,-2-3-2 0,2-3 20 16,-3-6 7-16,1-2 15 0,-4-9 0 16,1-1 39-16,-5-13 34 0,-6-8-32 15,-6-11-38-15,1-1-28 0,5 6-19 16,6 7 25-16,-1 1-25 16,1 0-3-16,-1-4 1 0,0-3 2 15,1-1 2-15,-3-5 1 0,-1 0-3 16,4-5 2-16,-3-5-1 0,-1 2-1 15,-2-5 0-15,3 0 0 0,-3-3 0 16,3 0 3-16,-6 2 9 0,4-4-12 16,-1 2 0-16,-3-1 0 0,0 2 1 15,1 0 2-15,-3-3-3 0,-1 4 1 16,4-2-1-16,-4 2 0 0,4-2-1 16,-3 1 1-16,2-2-1 0,0 4 1 15,4-3 0-15,-4 1 3 0,3 0-2 16,-3 0 0-16,6-1 14 0,-3-1-12 15,0 1-1-15,0-4 0 0,0 3 10 16,3-3 1-16,0 1-12 0,-3 0 1 16,0-1-1-16,0 3 0 0,3-1-1 15,0 0 18-15,0 0-18 0,-1 0-1 16,4 0-1-16,2 1 1 0,-3-4 0 16,3-2-3-16,0 2 4 0,6-3 1 15,-6-2 0-15,3-2 3 16,2 0-3-16,-2-1 22 0,3-1-11 15,-1 0 4-15,3-2-1 0,-2 0 20 16,2-4 24-16,3 3-19 0,-1-3-11 16,-1 1-27-16,4-3-2 0,1 3-10 15,-1-1 10-15,3 0 1 0,3-2-1 16,-8 2-2-16,10-1-1 0,-2 1 2 16,0 1-1-16,3 1 0 0,-1 0-11 15,1 0 13-15,-4 2 0 0,4 0 1 16,-3 0-1-16,0 4 0 15,-1 0-1-15,1-2-10 0,-5 5 10 16,-1-3 0-16,-2 0 1 0,3 1 0 16,-9-2-1-16,3 0-1 0,-2-3-1 15,2 3 2-15,-3-3 1 0,3 0 12 16,-2 0 1-16,2 0-11 0,-3 0-1 16,1 0 0-16,2 0-1 0,-2 0 2 15,-1 0-2-15,-2 0-2 0,5 0 0 16,-3 3 2-16,4-3 0 0,-1 0 0 15,2 0 0-15,1 0 0 0,3 0 3 16,5-6-3-16,-6 3 1 0,3-2-1 16,0 1-1-16,6 0 1 0,-3 0 2 15,2 1 0-15,1 0 14 0,2 3-16 16,0 0-2-16,-8 0 2 0,9 0 2 16,-9 0-2-16,5 0-13 0,1 0 13 15,7-1 1-15,12-2 2 0,7-4 9 16,5-3-11-16,-4 2 1 15,-6 0 1-15,-14 0 0 0,9-3 0 16,-1 0-3-16,1 0 13 0,5 2 18 16,-6-2-31-16,6 2 2 0,-2 0-1 15,4 0-1-15,3-1-1 0,1-3 1 16,-1 0-2-16,6-2-9 0,7-2 11 16,4 0 0-16,-4 0 0 0,9-2 0 15,2-3 0-15,6 1 2 0,0-2 0 16,10 0 1-16,-5 0 1 0,6 3 11 15,-1-3-15-15,0 4 2 0,4 2-2 16,1-5 2-16,6 2 1 0,9 1 19 16,-1-2-20-16,3-4 17 0,2 5-16 15,1-3 0-15,4 3-3 0,1-1-10 16,0 0 7-16,5 0 3 0,1-2 0 16,4 2 1-16,1-1-1 0,2-3 25 15,3 4 3-15,0-1 0 0,2 1-12 16,-2 2-4-16,5 1 0 0,-2 0 10 15,2 0 21-15,-2-2-24 16,7 1 21-16,-7 2-6 0,2-3-7 16,3 2-25-16,0-1 29 0,-3-1-19 15,6 2-9-15,2-1 28 0,1 0-12 16,2 3 8-16,-1-3 1 0,-4 5 12 16,2-4 9-16,1 7-28 0,-9 0 1 15,3 1-19-15,-3 1 18 0,3-5-19 16,-3 2 16-16,9-4 4 0,-9 3-20 15,5-2 18-15,-2-3-19 0,3 2 1 16,2-4-1-16,1 5 13 0,-7-6-13 16,7 5-1-16,-6-3 2 15,5 0 1-15,-5-2-2 0,-5 0-1 16,-6 0 0-16,-11 2-12 0,-2-7-13 16,-8 2 23-16,-11-2-47 0,-11-6-110 15,-4 1-19-15,-12-2-17 0,-5-5-159 16,-32 9-366-16,-8-12-1075 0</inkml:trace>
  <inkml:trace contextRef="#ctx0" brushRef="#br0" timeOffset="103482.93">21654 12291 2002 0,'0'0'373'0,"0"0"-234"0,0 0 38 15,0 0-25-15,0 0-14 0,0 0-33 16,29-63-18-16,-7 44-7 0,7-5-23 16,1 3 23-16,4-1 9 0,7 1 6 15,-1 3-38-15,0 8-38 0,-5 3-7 16,5 3-12-16,0 5 0 0,-5 11-13 16,0 9 13-16,-6 6 0 0,-2 6 3 15,-9 7 0-15,-1 7 8 16,-9 3-11-16,-3 1-2 0,-5 2 0 15,-13 0 1-15,-4-4-11 0,-7-5-4 16,-2-3-3-16,-9-5 3 0,0-9 13 16,0-9 3-16,-5-9 18 0,5-6 17 15,1-8 22-15,-7-13-26 0,12-10-9 16,-6-15-3-16,0-16-3 0,3-1-15 16,14 9-1-16,-1 3-13 0,13 9 12 15,1 0-11-15,5-1-10 16,0 8-23-16,8 6-15 0,14 4-82 15,2 4-340-15,-3 6-340 0,25-3-845 0</inkml:trace>
  <inkml:trace contextRef="#ctx0" brushRef="#br0" timeOffset="104016.56">22574 12177 1376 0,'0'0'1291'0,"0"0"-1073"0,0 0-112 0,0 0 32 0,0 0-55 16,0 0-9-16,0 0-20 0,0 0-16 16,0 0-22-16,41-61-3 0,-12 45 6 15,6 5 6-15,5-2 4 0,0 5 6 16,6 7-1-16,-1 2-8 0,-2 11-23 15,-3 6 6-15,0 8 7 0,-13 7-13 16,2 1 29-16,-15 5-10 0,-9 4 4 16,-5 3-7-16,-13-2-17 0,-9-1 10 15,-7-3-12-15,-11-3-3 0,-11-3-9 16,3-9 12-16,2-6 25 0,1-10-3 16,10-9 31-16,0-4-15 0,11-16-10 15,3-9-28-15,10-11-13 0,3-4-12 16,8-10 6-16,8 4-32 15,8 1 4-15,8 7-29 0,6 4-25 16,7 11-20-16,-2 7-115 0,-6 8-416 16,6-1-689-16</inkml:trace>
  <inkml:trace contextRef="#ctx0" brushRef="#br0" timeOffset="104483.01">23645 12001 2227 0,'0'0'498'0,"0"0"-312"0,0 0-54 15,0 0-49-15,0 0 45 0,0 0-20 16,0 0-52-16,0 0-55 0,0 0 17 16,0 0 65-16,29 62 72 15,-23-32-38-15,7 2-48 0,-2 6 13 16,-1 0-13-16,1 0-12 0,-3 1-13 16,3-2-26-16,0-1-14 0,-6-1 17 15,6-3-21-15,-9-4 0 0,9-1-11 16,-6-9-165-16,6-2-278 0,-6-6-333 15,3-10-549-15</inkml:trace>
  <inkml:trace contextRef="#ctx0" brushRef="#br0" timeOffset="104749.97">24140 11943 1798 0,'0'0'1098'16,"0"0"-841"-16,0 0-232 0,0 0 13 16,0 0-6-16,0 0 51 0,0 0 3 15,0 0 22-15,0 0 16 16,64 82-11-16,-53-49-2 0,5 4-17 16,-3 5 13-16,-2-1-29 0,-3 3-34 15,-3-1-13-15,1-1-28 0,4-6 10 16,-4-1 1-16,-1-7-14 0,6-6-2 15,-9-1-42-15,4-6-313 0,-1-4-316 16,1-6-785-16</inkml:trace>
  <inkml:trace contextRef="#ctx0" brushRef="#br0" timeOffset="105465.99">24803 12031 2252 0,'0'0'388'0,"0"0"-234"0,0 0 135 16,0 0-68-16,0 0-43 0,0 0-70 15,0 0-76-15,0 0-32 0,0 0 0 16,67-69 21-16,-37 55-17 0,10 4-4 16,0 2 0-16,8 5-13 0,-2 3 11 15,5 7 0-15,-6 6 2 0,6 7 0 16,-8 6 25-16,-3 2-9 0,-5 4 0 16,-14 8-13-16,-8-2 22 15,-10 4-3-15,-8 1-22 0,-17-1-16 16,-7 1-82-16,-11-3 16 0,-11 0 31 15,0-5 51-15,-2-7 0 0,-4-6 19 16,9-11 0-16,-3-4 10 0,6-7-7 16,5-3 35-16,5-15 6 0,6-6-22 15,-1-11-22-15,9-13-18 0,7-17-1 16,4 4-23-16,10 4-37 0,5 9-92 16,11 14-45-16,3 0 6 0,10 1-92 15,1 7-200-15,-9 10-303 0,14 1-734 16</inkml:trace>
  <inkml:trace contextRef="#ctx0" brushRef="#br0" timeOffset="105833.2">25620 11938 3060 0,'0'0'608'15,"0"0"-422"-15,0 0 31 0,0 0-86 16,0 0-41-16,0 0-37 0,64-67-26 16,-35 51-27-16,3 1-15 0,3 0 3 15,11 6 11-15,-4 1-1 0,1 5-1 16,0 3 3-16,-3 8-12 16,-5 4-1-16,-6 8-12 0,-7 5-9 0,-9 3 3 15,-10 10-10-15,-3 1-24 0,-16 4-8 16,-6 2-8-16,-10 0 27 0,-5-2 34 15,-17 1 20-15,4-9 26 16,-4-7 5-16,-2-7 0 0,21-11 32 16,-5-5 35-16,5-5-2 0,14-9-21 15,2-14-41-15,3-6-34 0,13-17-26 16,3 1 5-16,8-6-10 0,8 0-91 16,14 8-158-16,10-3 2 0,5 4-250 15,-15 14-527-15,26-6-948 0</inkml:trace>
  <inkml:trace contextRef="#ctx0" brushRef="#br0" timeOffset="106500.09">26505 11765 1475 0,'0'0'468'0,"0"0"-202"0,0 0-30 0,0 0 25 0,0 0 0 15,0 0-40-15,0 0-33 0,0 0-45 16,0 0-61-16,0 0-82 0,-5-8-6 16,10 12-54-16,1 7 15 15,-1 7 45-15,3 6 99 0,3 7 2 16,2 1-22-16,-2 10-7 0,0-6-15 16,5 6-10-16,-3-4-7 0,-2-1-11 15,-1 0-17-15,1-4 0 0,-3-2-11 16,-2-8 1-16,-1 2-2 0,0-7-10 15,-5-6-184-15,8-5-262 0,-8-1-268 16,6-6-536-16</inkml:trace>
  <inkml:trace contextRef="#ctx0" brushRef="#br0" timeOffset="106765.98">27046 11685 3060 0,'0'0'538'0,"0"0"-380"0,0 0-26 16,0 0-82-16,0 0-31 0,0 0-6 16,0 0 12-16,0 0 31 0,51 72 45 15,-33-33 67-15,1 5-50 0,3 0-50 16,-6 4-18-16,-3-2-35 0,6 0-13 15,-3-3 1-15,0-4-3 0,-3-2-12 16,-2-7-102-16,2-2-222 0,-5-10-292 16,0-9-714-16</inkml:trace>
  <inkml:trace contextRef="#ctx0" brushRef="#br0" timeOffset="107732.7">27541 12204 1234 0,'0'0'511'0,"0"0"-222"16,0 0-37-16,0 0-6 0,0 0-36 16,0 0-59-16,0 0-55 0,0 0-96 15,0 0-19-15,0 0-29 0,11 15 48 16,-6-4 38-16,3 7 23 16,3 4-16-16,-3 2-19 0,0 4-7 0,0-4 3 15,-8 2 4-15,5 0-26 16,-5-6-100-16,5 3-292 0,-5-9-155 15,6 2-629-15</inkml:trace>
  <inkml:trace contextRef="#ctx0" brushRef="#br0" timeOffset="108149.48">27891 12262 795 0,'0'0'1174'0,"0"0"-960"16,0 0-185-16,0 0 84 0,0 0-16 15,0 0-22-15,0 0 2 0,0 0 26 16,0 0-3-16,0 0-48 15,-42-41 9-15,28 41-7 0,4 2-6 16,-4 5-22-16,3 1-7 0,1-2-19 16,7 2-1-16,0-2-28 0,3 3-22 15,3 0 16-15,0 1 33 0,13 0 2 16,-3 1 35-16,3 1 10 0,6-2-4 16,2 4 1-16,-3-1 6 0,6 1-3 15,-6-3-7-15,1 4-19 0,-9-4 10 16,0 3-26-16,-7 0 10 0,-6 0 19 15,-6 0 16-15,-10 0-1 0,-8 0-2 16,-10 1-39-16,-7-4-6 16,-1-5-121-16,-4-6-144 0,19 0-211 15,-5-26-1061-15</inkml:trace>
  <inkml:trace contextRef="#ctx0" brushRef="#br0" timeOffset="127466.58">7156 11096 1041 0,'0'0'58'0,"0"0"1"0,54-70 62 16,-28 38-73-16,6-3 96 0,3-1-18 15,0 0 4-15,2 3-16 0,1-4 0 16,2 6-23-16,0 0-30 0,3 0-25 16,3 2-13-16,7-1 9 0,14-3-19 15,11 1-13-15,7 1-2 0,-2 6 2 16,-5 7 12-16,-3 4-12 0,0-1 19 15,-1 5 23-15,1 3-3 0,3 6 3 16,-3 1-10-16,-3 7 4 0,0 5 12 16,1 7 1-16,-6 0 6 0,-3 7-33 15,3-3 4-15,-8 3-13 0,-6-3-12 16,-10-3 11-16,-8-4-12 0,-6 4 0 16,9 5 1-16,-1 7-1 15,3 6-12-15,-2 2 11 0,-6 2 0 16,-5 1 1-16,-1 3-3 0,-7-2 2 15,0 0-1-15,-3 0 4 0,-3 4-2 16,-2-2 18-16,-6 0-17 0,1-3 11 16,-4-1-10-16,-2 0-2 0,-2-1 3 15,-6-1 23-15,-6 3-7 0,-7-3-3 16,-3 6 1-16,-6-2 2 0,-5 1 7 16,-5 2-4-16,-3-3 7 0,-5 1-27 15,-5 6 18-15,-14 6-4 0,-16 7-14 16,-3-2 11-16,-2-6-1 0,2-8 4 15,3-9 0-15,-8-2-13 0,-2-6 22 16,-1-5-5-16,-8-3 28 0,1-11-16 16,-4-7-16-16,1-5-13 0,2-7-3 15,3-14-6-15,6-8 6 0,4-13 25 16,6-7-25-16,6-6 0 16,7-6-3-16,6-3 2 0,11-5-2 15,7-1-29-15,11-8 32 0,14-1 0 16,7-6-12-16,14-1-14 0,9-8 7 15,12-2-20-15,14-3 27 0,8-5 12 16,7-1 16-16,12 4-3 0,-1 4 3 16,9 10 3-16,0 11 0 0,-3 12 13 15,-1 9-16-15,-1 13-14 0,-4 10-2 16,3 11-22-16,-2 9 3 0,2 12-10 16,-5 5 0-16,3 16 13 0,-4 4 3 15,-7 4-6-15,-11 4-135 16,-7-7-263-16,-17-7-218 0,10 16-1014 0</inkml:trace>
  <inkml:trace contextRef="#ctx0" brushRef="#br0" timeOffset="141750.03">22237 13373 1175 0,'0'0'391'0,"0"0"-164"0,0 0 4 0,0 0-30 0,0 0-33 15,0 0-48-15,0 0-27 0,0 0-28 16,0 0-36-16,-2-6-29 0,2 6-25 16,0 0-46-16,0 6-35 0,8 5 106 15,-3 7 22-15,6 7 56 0,-1 7 9 16,4 10-23-16,-3 13 1 0,-1 9-14 16,-4-2-25-16,-1-8-10 0,3-7 3 15,-8-9-16-15,5 0-1 0,1 3 0 16,-1-4-2-16,-5-10 0 15,5-4-4-15,-5-7-176 0,6-4-246 16,-4-6-340-16</inkml:trace>
  <inkml:trace contextRef="#ctx0" brushRef="#br0" timeOffset="142249.51">23059 13211 1756 0,'0'0'314'0,"0"0"-67"0,0 0-15 15,0 0-141-15,0 0-60 0,0 0-30 16,0 0 1-16,0 0 85 0,24 74 3 16,-8-37-35-16,-5 2 12 0,7 6-22 15,-2 0 0-15,-2 3-13 0,-3-2-6 16,-1 1-14-16,-4-4-10 0,-1 0 14 15,3-4-3-15,-3-5-13 0,1-5-44 16,-1-4-236-16,0-10-288 0,1-8-744 0</inkml:trace>
  <inkml:trace contextRef="#ctx0" brushRef="#br0" timeOffset="143033">23755 13318 1217 0,'0'0'397'0,"0"0"-134"0,0 0-23 0,0 0-30 0,0 0-29 15,0 0-42-15,0 0-68 0,0 0-32 16,0 0-26-16,0 0 3 16,24-42 0-16,-8 34-13 0,2 1 29 15,4 3-6-15,2-3-4 0,5 7-9 16,-2 0 3-16,8 4 4 0,-6 8-8 15,-5 5 11-15,3 6 9 0,-3 5-14 16,-2 2-17-16,-9 5 14 0,-8-1 14 16,1 5-16-16,-6-2-11 0,-11-1-2 15,-2-2-19-15,-9-1-20 0,-2-4 7 16,-5-7 32-16,-3-3-2 0,2-6 2 16,1-9 45-16,-1-4 0 0,4-4-7 15,1-13 1-15,4-9-14 0,2-9-12 16,1-17 12-16,2 2-25 0,10-3-21 15,1-1-1-15,5 11-1 0,0 2-8 16,0 7 8-16,11 9-28 0,-1 5-10 16,4 4-45-16,2 5-261 0,-3 4-317 15,8-2-954-15</inkml:trace>
  <inkml:trace contextRef="#ctx0" brushRef="#br0" timeOffset="143699.69">24654 13091 1847 0,'0'0'330'0,"0"0"-126"0,0 0 74 15,0 0-21-15,0 0-32 0,0 0-65 16,0 0-75-16,0 0-43 0,0 0-42 15,0 0-32-15,0 21 19 0,10 4 13 16,1 8 73-16,2 12 4 0,3 6-33 16,1 1-6-16,-4 3-19 0,-2 0-3 15,-1 0 3-15,-2-5-18 0,-2 0-1 16,4-7-1-16,1-6 1 0,-3-8 1 16,-3-5-1-16,6-9-29 0,-5-7-317 15,-1-5-250-15,0-9-599 0</inkml:trace>
  <inkml:trace contextRef="#ctx0" brushRef="#br0" timeOffset="145049.76">25240 13211 1515 0,'0'0'403'0,"0"0"-169"0,0 0 18 15,0 0-78-15,0 0-28 0,0 0-44 16,0 0-21-16,0 0-33 0,21-56-22 16,-8 45 6-16,4 0 0 0,1-2 6 15,-2 5-3-15,8-1-15 0,-2 4-17 16,2-2 0-16,5 7-1 0,1 0 20 15,-1 10 7-15,3 5 13 0,-2 6-4 16,-6 2-12-16,3 8-1 0,-9 5 4 16,-2 3-1-16,-8 1-15 0,-5 3 6 15,-3-4-6-15,-11 2-12 0,1 1 1 16,-9-7 0-16,-8-1-1 0,3-5 12 16,-5-5 3-16,-1-5-13 0,-2-6 22 15,8-7 7-15,-3-6 16 0,3-9-20 16,8-10-3-16,-3-12-25 0,1-12-25 15,2-22-10-15,0-11 7 0,8 6 26 16,2 13-20-16,6 19-39 0,6 13-2 16,2 1 21-16,2-4 10 0,1 0-9 15,5 8-71-15,3 1-147 0,-3 6-186 16,-3 6-314-16,9-3-941 0</inkml:trace>
  <inkml:trace contextRef="#ctx0" brushRef="#br0" timeOffset="146149.57">26149 13075 1012 0,'0'0'608'0,"0"0"-293"15,0 0-101-15,0 0-6 0,0 0-18 16,0 0-12-16,0 0-43 0,0 0-23 16,0 0-45-16,0 0-46 0,6-13-21 15,-6 13-58-15,5 8-3 0,1 3 61 16,2 9 16-16,2 6 84 0,6 10-27 16,0 5-15-16,3 5-7 0,-3 6 16 15,-2-1 0-15,2 2 12 0,-6-4-53 16,4-2-26-16,-4-4 0 15,-2-6 1-15,0-5 2 0,-2-5 0 0,-4-6 22 16,4-5-12-16,-1-2-13 16,-5-7-66-16,0-2-368 0,0-4-139 15,6-7-453-15</inkml:trace>
  <inkml:trace contextRef="#ctx0" brushRef="#br0" timeOffset="147282.84">26677 13215 1551 0,'0'0'361'0,"0"0"-170"0,0 0-6 16,0 0-4-16,0 0 6 0,0 0-17 15,0 0-31-15,8-60-66 0,-3 49-9 16,6 1-32-16,-1-1-12 16,4 0-17-16,2 0 13 0,8 0-14 15,0 3-2-15,8 3 0 0,-2 2 0 16,4 3 0-16,1 7 12 0,0 4 16 15,0 9 1-15,-3 5-7 0,-3 1 7 16,-5 6-10-16,-5 0 0 0,-8 5 1 16,-1-2-8-16,-10-1 1 0,0 0-11 15,-5 0 11-15,-11 1-13 0,-8-5-86 16,-3 3 12-16,-5-3 51 0,-5-4 23 16,-1-9 16-16,3-3 19 0,1-8 10 15,1-6-13-15,4-6 31 0,8-13-2 16,-3-8-45-16,5-11-16 0,3-6-15 15,8-5-17-15,2 0 31 0,4-1-25 16,2 5-9-16,8 3 20 0,5 9-30 16,9-2-22-16,2 7-125 15,0 7-216-15,-6 4-333 0,9-3-996 0</inkml:trace>
  <inkml:trace contextRef="#ctx0" brushRef="#br0" timeOffset="147699.87">27485 13042 1376 0,'0'0'728'0,"0"0"-420"0,0 0-111 0,0 0 22 16,0 0-4-16,0 0-36 0,0 0-80 15,0 0-48-15,0 0-51 0,0 0-61 16,0-4 29-16,10 27 32 0,4 8 83 16,2 14 6-16,5 2-22 0,-2 5-13 15,5 1-4-15,-8 1-31 0,6-4-16 16,-9 1 23-16,3-3-10 0,-3-3-16 16,-2-3-35-16,-6-2-381 0,3-17-265 15,-5 3-1169-15</inkml:trace>
  <inkml:trace contextRef="#ctx0" brushRef="#br0" timeOffset="148283">28156 13588 1596 0,'0'0'416'0,"0"0"-202"16,0 0-29-16,0 0-18 0,0 0-54 15,0 0-113-15,0 0-19 0,0 0-100 16,0 0 83-16,0 0 36 0,11 54 61 15,-3-27-19-15,-3 3-19 0,3 3-7 16,-5 2 3-16,3-3 4 0,-6 0-23 16,0-2-212-16,0-6-212 0,0-5-307 15,0-5-467-15</inkml:trace>
  <inkml:trace contextRef="#ctx0" brushRef="#br0" timeOffset="148617.5">28440 13551 1574 0,'0'0'396'0,"0"0"-253"0,0 0-1 15,0 0 17-15,0 0-88 16,0 0-69-16,0 0-2 0,0 0 0 16,0 0-2-16,-59 49-18 0,56-35-5 15,1 3 5-15,2-2 1 0,0 0 16 16,2 1-11-16,1-1 14 0,5 1 22 15,0-3-2-15,0 1 12 0,6-1 7 16,-4 2-10-16,4-5 3 0,-1-1 0 16,0 2 13-16,-2-3 7 0,8-1-13 15,-8-3-10-15,-1 3-4 0,4-1-9 16,-4-4-1-16,-2 4-13 0,-5-1 9 16,2-3-10-16,-5 6 16 0,-5-2 24 15,0 1 27-15,-11 7-17 0,-6 0-19 16,-10 1-29-16,5 3-3 0,-2-3-21 15,0-3-53-15,-1-7-144 16,14 1-186-16,-5-7-703 0</inkml:trace>
  <inkml:trace contextRef="#ctx0" brushRef="#br0" timeOffset="149500.01">22243 14771 1707 0,'0'0'256'0,"-75"8"-162"0,45-7 69 16,-4 3-37-16,-1-2 6 0,5 2-32 15,-4-2-61-15,12-1-28 0,3-1-9 16,3 0 9-16,11 0 5 0,0 0 10 15,5 0 48-15,5-1-74 0,11-4-3 16,8 0 3-16,16-4 90 0,24-5 32 16,33-1-13-16,7-1 12 0,17 0-19 15,4 0-19-15,4 0 3 16,18 2-19-16,11-4 15 0,8-3-9 16,18 3-4-16,12-2-9 0,10-1-10 15,8 0-15-15,11-1 6 0,5 0 12 16,11-2 4-16,5 2 12 0,3 1-16 15,5-3-22-15,-3 6 0 0,-2 0-18 16,8-2-11-16,-13 6 20 0,2 2-21 16,-13 0 25-16,-9-1-26 0,-12 1-3 15,-6 0 1-15,-22-2 1 0,-7-3 1 16,-19 2 0-16,-6-1 0 16,-12-3 3-16,-17 2-1 0,-19 0-1 0,-10 2 0 15,-17 4 14-15,-18 0-2 16,-16 5-11-16,-14 0 0 0,-10 2-2 15,0 0 0-15,-8-3-19 0,-3 3-202 16,-8-2-382-16,-19-8-1334 0</inkml:trace>
  <inkml:trace contextRef="#ctx0" brushRef="#br0" timeOffset="157582.89">29596 12191 1466 0,'0'0'520'0,"0"0"-248"0,0 0-81 15,0 0-45-15,0 0-34 0,0 0-50 16,0 0-22-16,0 0-40 0,0 0-2 15,27 3-20-15,-19 8 6 0,13 10-17 16,-2 4 30-16,2 18 3 0,1 16 29 16,-1 16 13-16,-2 8-3 0,-6-5-14 15,-5-19-12-15,-2-14 0 0,-1-13 3 16,0-5-16-16,1 0 1 0,4 3-1 16,-2-3-11-16,3-7 10 0,-3-5-108 15,0-6-304-15,-5-5-602 0</inkml:trace>
  <inkml:trace contextRef="#ctx0" brushRef="#br0" timeOffset="157883.01">29393 12561 2207 0,'0'0'349'16,"0"0"-214"-16,0 0 36 0,0 0-65 15,0 0-52-15,0 0-22 0,0 0-16 16,0 0-16-16,0 0-22 0,0 0-4 16,-16 8 26-16,29-8 48 0,3 0 52 15,11-8 53-15,8-1 19 0,13-14-17 16,24-6-35-16,14-8-26 0,5 0-12 16,-11 7-13-16,-13 6-28 0,-27 15-41 15,-8-1 0-15,0 3-1 0,0 0 0 16,6 1-28-16,-4-1-49 0,-1 2-73 15,-7-2-137-15,-7 4-85 0,-3-3-37 16,-5-1-88-16,-3 2-245 0,-5-8-741 16</inkml:trace>
  <inkml:trace contextRef="#ctx0" brushRef="#br0" timeOffset="158316.78">29936 11641 2225 0,'0'0'391'0,"0"0"-188"0,0 0-42 16,0 0-145-16,0 0-4 0,0 0 43 15,104-13 15-15,-34 10 1 0,23 3-17 16,6 13-32-16,-8 14-22 0,-10 14 0 15,-17 7-28-15,-5 11 26 0,-6 5 2 16,-7 11 0-16,-11 4 12 0,-11 6-10 16,-11 3 14-16,-13 7-16 0,-13 3 0 15,-14 2-163-15,-11 3-141 0,-10-6 46 16,-3-9-1-16,1-17 29 0,9-20 48 16,7-16-3-16,-1-8 26 0,8-8-150 15,-26 7-421-15</inkml:trace>
  <inkml:trace contextRef="#ctx0" brushRef="#br0" timeOffset="158733.64">29128 11717 1983 0,'0'0'275'0,"0"0"-45"0,0 0 9 0,0 0-127 0,0 0-60 15,0 0-52-15,0 0-55 16,0 0-74-16,0 0 10 0,-59 67 38 16,35 4 39-16,0 29 42 0,10 24 11 15,9 8 31-15,5 3-6 0,8-5 19 16,8 2 32-16,11-6-36 0,5-8-15 16,5-5-24-16,9-15-9 0,2-13-2 15,11-14-1-15,8-19 0 0,5-20-1 16,11-17 1-16,8-15-3 0,8-22-26 15,-27 1-293-15,3-16-720 0</inkml:trace>
  <inkml:trace contextRef="#ctx0" brushRef="#br0" timeOffset="164699.41">30083 7203 2285 0,'0'0'288'0,"0"0"-288"16,0 0-90-16,0 0-91 0,0 0 181 16,-13 81 13-16,2-19 45 0,-2 21-23 15,-4 8-9-15,-1 2-13 0,7-3 7 16,-8-9 5-16,3-1-22 0,-2 2 26 15,1-3-13-15,4-2 0 0,0-20 3 16,5-18-19-16,5-13-74 0,0-16 55 16,3-5 6-16,0-5 13 0,3-7 155 15,8-27-30-15,2-25-86 0,6-37-39 16,5-17-34-16,-5-7-40 0,-3-1 3 16,-6 9 35-16,4 3 7 0,-1 8 29 15,-2 22 33-15,0 27 3 0,-6 22 35 16,0 18 74-16,-2 4-46 15,0 2-99-15,2 6-32 0,0 1-132 16,3 14 64-16,8 9 94 0,3 18 6 16,5 18 84-16,3 18-1 0,-3 4-25 15,-3-5-13-15,-4-19-29 0,-7-15-16 16,1-7 16-16,-3-2 3 0,0 9-19 16,3 1 0-16,2 8-331 0,-2-15-177 15,-3 7-645-15</inkml:trace>
  <inkml:trace contextRef="#ctx0" brushRef="#br0" timeOffset="164883.04">29989 7889 2767 0,'0'0'440'0,"0"0"-335"16,0 0-35-16,0 0-70 0,0 0-13 15,0 0-18-15,0 0 8 0,0 0-5 16,0 0 28-16,0 0 28 0,86-38-5 15,-35 13-22-15,13-6-1 0,14-7-26 16,-1 1-38-16,-13 5-137 0,-13 5-265 16,-24 12-247-16,3-6-890 0</inkml:trace>
  <inkml:trace contextRef="#ctx0" brushRef="#br0" timeOffset="165867.01">30747 7414 719 0,'0'0'818'0,"0"0"-419"0,0 0-91 0,0 0-88 16,0 0-81-16,0 0-52 0,0 0-35 16,0 0-30-16,0 0 20 0,0 0 42 15,67-27 6-15,-30 15-17 0,3-6-25 16,6 0-48-16,-1-1-19 0,3 0 3 15,-2 1-45-15,-1-1-286 0,-10 7-229 16,8-10-528-16</inkml:trace>
  <inkml:trace contextRef="#ctx0" brushRef="#br0" timeOffset="166501.28">31557 6812 1740 0,'0'0'267'0,"0"0"-95"16,0 0 96-16,0 0-64 0,0 0-63 16,0 0-88-16,0 0-53 0,0 0-71 15,0 0-58-15,0 0 126 0,16 51 3 16,1-16 58-16,-1 8 9 0,2 5-34 16,1 2-4-16,0 0-26 0,0 1 19 15,-6 0-9-15,0-4 0 0,1-1 3 16,-4-4-3-16,-4-8-10 0,2-8 10 15,-3-2-13-15,-2-12 1 16,-1-5 12-16,-2-7 38 0,0 0 52 16,-5-9 69-16,-8-9-108 0,2-12-64 15,-10-15-6-15,-6-23-23 0,-8-17 7 16,0-7 22-16,6 1 1 0,10 14 12 16,6 20-12-16,5 20 1 0,5 10 23 15,3 6-24-15,0-1-1 0,3-3-1 16,5 3-34-16,8 0-6 0,5 5-26 15,3 1-7-15,8 5 4 0,0 3 18 16,1 2 14-16,1 6 3 0,-2 0-1 16,3 5 20-16,-5 5 0 15,-6 4 3-15,-3 6 0 0,-7 1 10 0,-9 7 1 16,-5 5 2-16,-11 4 0 0,-7 3 0 16,-9 2-2-16,-5-1-43 0,-3 1 41 15,0-7-19-15,8-2 21 0,3-4 1 16,8-8-15-16,5-6 3 0,6 2 9 15,5-7-31-15,5-2 32 16,9-1 3-16,7 0 35 0,6-6 17 16,8-1-7-16,2 0-10 0,6 0-15 15,-3-1-8-15,3 1-9 0,-6 1 22 16,-4 6-9-16,-7 4-16 0,-10 3-19 16,-8 8 17-16,-8 1 2 0,-10 11 32 15,-25 11 10-15,-24 15-1 0,-27 5-21 16,-7 2-18-16,-1-13-2 0,14-13-13 15,26-14-3-15,14-11-67 0,16-8-252 16,3-8-664-16</inkml:trace>
  <inkml:trace contextRef="#ctx0" brushRef="#br0" timeOffset="167249.96">30059 9268 2157 0,'0'0'320'0,"0"0"-171"0,0 0-30 15,0 0-119-15,0 0-132 0,0 0 48 16,-19 106 45-16,19-19 39 0,0 14 25 15,0 2-6-15,0-11-15 0,0-12 25 16,-8 1-7-16,-3-4-9 0,1-7 4 16,4-17-17-16,1-17 0 15,5-10-2-15,-3-14-20 0,3-1 5 16,0-6 17-16,0-5 71 0,0-13 55 16,3-24-107-16,2-33-19 15,1-35-35-15,2-21-26 0,-3-3-20 0,-2 2 0 16,-3 17 48-16,0 8 33 0,2 10 45 15,7 21 10-15,-4 24-39 0,0 19 46 16,1 10 34-16,2 6-12 0,0 5-84 16,2 2-94-16,6 10-60 0,3 12 89 15,8 11 65-15,2 20 63 0,6 15 4 16,5 14-15-16,-2 3-7 0,-9-7-29 16,-7-14-14-16,-6-18 18 0,-6-5-4 15,1-5 3-15,0 11 3 0,-1 4-5 16,-2 6-17-16,3-2-80 0,-3-9-203 15,-2-11-161-15,-4-10-219 0,-2-14-633 16</inkml:trace>
  <inkml:trace contextRef="#ctx0" brushRef="#br0" timeOffset="167417.04">29874 9809 2275 0,'0'0'342'16,"0"0"-219"-16,0 0 130 0,0 0-253 15,0 0-28-15,0 0 28 0,0 0 66 16,94-47-5-16,-24 18-26 16,4-4-34-16,-1 0-1 0,-17 12-3 0,-13 5-20 15,-9 1-95-15,4-1-378 0,-3 2-262 16,21-17-820-16</inkml:trace>
  <inkml:trace contextRef="#ctx0" brushRef="#br0" timeOffset="167733.01">30787 9031 1312 0,'0'0'322'0,"0"0"-81"0,0 0-56 16,0 0-153-16,0 0-32 0,0 0-97 15,0 0 97-15,0 0 19 16,0 0 130-16,59 85-26 0,-38-45 4 16,0 4-43-16,1 6-17 0,-3-1-18 0,-3 1-23 15,-3 0-4-15,-2-3 1 16,-1 0-23-16,-2-6-45 0,0-3-265 15,-2-6-144-15,-1-8-262 0,-2-10-406 0</inkml:trace>
  <inkml:trace contextRef="#ctx0" brushRef="#br0" timeOffset="167916.36">30621 9446 2576 0,'0'0'399'0,"0"0"-226"16,0 0-154-16,0 0-19 0,0 0-60 15,0 0 44-15,0 0 16 0,102-48 16 16,-38 16 0-16,13-1-13 0,-4 1-3 16,-17 9-2-16,-13 5-17 0,-11 4 3 15,8-3-65-15,5 0-356 16,-7 3-311-16,13-15-883 0</inkml:trace>
  <inkml:trace contextRef="#ctx0" brushRef="#br0" timeOffset="168416.79">31616 8361 2358 0,'0'0'332'0,"0"0"-248"0,0 0-84 0,0 0-55 0,0 0-9 16,-43 85 48-16,35-19 14 0,6 20 2 15,2 9 25-15,13-3-24 0,6-4 28 16,5-15 13-16,3-2 35 15,2-7-48-15,1-12-6 0,-1-10-1 16,0-10-9-16,-2-5 10 0,5 1-1 16,8-1-22-16,6-2-51 0,-3-8-174 15,0-10-40-15,-1-7-65 0,-12-3-356 16,7-21-700-16</inkml:trace>
  <inkml:trace contextRef="#ctx0" brushRef="#br0" timeOffset="168650.1">31852 8888 2081 0,'0'0'421'0,"0"0"-131"0,0 0-11 15,0 0-115-15,0 0-34 0,0 0-53 16,0 0-30-16,0 0-31 0,67-47 0 15,-33 26-16-15,9-3 0 16,0 1-19-16,0-1-6 0,0 0-20 16,0 2-66-16,-6-2-373 0,-8 9-194 15,4-15-604-15</inkml:trace>
  <inkml:trace contextRef="#ctx0" brushRef="#br0" timeOffset="169266.64">32497 8339 2437 0,'0'0'329'0,"0"0"-177"15,0 0-40-15,0 0-112 16,0 0 0-16,0 0-42 0,0 0 39 16,-11 75-20-16,11-44 23 0,0 4 0 15,3 6 3-15,5-3-3 0,0 2 1 16,2-3-1-16,4 1 12 0,-4-6-9 15,-1 0 29-15,1-7-29 0,-4-4-1 16,-4-4 0-16,1-6 14 0,0-6 0 16,-3-3 10-16,0-2 60 0,0 0 10 15,0-7 86-15,-3-9-75 0,-2-10-107 16,-6-16-29-16,-3-18-60 0,-4-18-96 16,-4-4 32-16,6 12 25 0,3 16 69 15,5 21 59-15,3 6 32 0,2 0-3 16,3-1 12-16,0 0-12 0,0 7 29 15,8 3-45-15,5 3-13 0,3 2-16 16,3 4 13-16,5 1-42 0,0 6 3 16,-2 2 10-16,2 0 13 0,-3 1 6 15,1 8-13-15,-1 2 24 16,-5 2-20-16,0 5 2 0,-5 4 20 16,-6 4 0-16,-5 9 29 0,0 1-6 15,-16 15-1-15,-11 12-3 0,-5-6 10 16,0-3-16-16,5-6-12 0,6-16 2 15,-3 1 13-15,5-2-16 0,6-10 0 16,7-9-3-16,4-2-51 0,4-6 28 16,9 0 26-16,5-4 51 0,14 0 17 15,2-5-7-15,10-2-14 0,4-6-28 16,-3 8-19-16,0-2-3 0,-6 4-16 16,-8 3 3-16,-10 1-28 0,-5 8-11 15,-9 3 20-15,-8 8 35 0,-10 1 28 16,-14 6 20-16,-16 10-10 0,-16 5-26 15,-15 4-12-15,1-6-29 0,14-12-13 16,17-9-41-16,12-10-119 16,-2-3-182-16,3 0-294 0,-12-15-1021 0</inkml:trace>
  <inkml:trace contextRef="#ctx0" brushRef="#br0" timeOffset="169566.78">32486 7858 2534 0,'0'0'387'0,"0"0"-246"15,0 0 25-15,0 0-89 0,0 0-63 16,0 0-14-16,0 0-23 0,80-24-12 15,-34 38 22-15,15 9-3 0,20 17 16 16,4 11 16-16,1 8 16 0,-11 8-6 16,-11 4-20-16,-11 9-6 0,-15 13 0 15,-14 18 2-15,-19 11-2 0,-18 13 13 16,-24 12-13-16,-20 1-3 0,-12-3-346 16,-14-15-124-16,19-40-331 0,-3-20-313 0</inkml:trace>
  <inkml:trace contextRef="#ctx0" brushRef="#br0" timeOffset="182617.02">28047 15029 677 0,'0'0'404'0,"0"0"-238"0,0 0-39 16,0 0-33-16,0 0-48 0,0 0-45 15,0 0-1-15,0 0-49 0,0 0-19 16,-8-2-4-16,8 2 10 15,0 0 17-15,0 0 6 0,0 0 21 16,0 0 18-16,0 0 82 0,0 0 64 16,0 0-3-16,0 0-12 0,0 0 11 15,0 0-8-15,0 0-11 0,0 0-6 16,0 0-7-16,0 0-16 0,0 0-4 16,0 0-12-16,0 0 2 0,0 0-9 15,0 0 0-15,0 0-10 0,0 0-3 16,0 0-29-16,0 0-12 0,0 0-17 15,0 0-3-15,0 0 1 0,0 0 2 16,0 0 1-16,0 0 18 0,0 0 13 16,0 0-3-16,0 0 16 0,0 0-7 15,0 0 13-15,0 0 4 0,0 0 5 16,0 0-5-16,0 0-17 0,0 0-6 16,0 0-20-16,0 0-12 0,0 0-12 15,0-4 8-15,0-4-8 0,0 2-4 16,5-2 3-16,-2-1 11 0,5 5-11 15,-3-2 10-15,11-1 2 16,-3-1 1-16,4 2 0 0,4 0 3 16,3 0-1-16,0 4 0 0,11 0 2 15,-3 2-2-15,3 5-2 0,0 6-2 16,-1 4-2-16,1 6 1 0,0 2 3 16,-6 7 2-16,3 3 11 0,-2 3-13 15,-6 2-1-15,-3 4 1 0,-2-1 2 16,-5 4-1-16,-6 1 2 0,-6 1 13 15,-4 1-16-15,-12 0 3 0,-5-1 23 16,-7-2-7-16,-9 0-18 0,-3-7 21 16,-2-5 4-16,-3-8-1 0,1-13 4 15,2-8 6-15,-6-8 9 16,11-18-25-16,-10-22 16 0,2-25-20 16,5-22-4-16,6-6-11 0,14 9-1 15,15 22-21-15,3 28 20 0,5 8-17 16,9 6 0-16,10-6-13 0,13-7-12 15,19-16 6-15,-7 10-99 0,9-11-985 0</inkml:trace>
  <inkml:trace contextRef="#ctx0" brushRef="#br0" timeOffset="183433.52">26214 10950 220 0,'0'0'2042'0,"0"0"-1726"0,0 0-138 0,0 0-133 16,0 0-45-16,0 0 0 0,0 0 0 16,0 0 45-16,0 0-3 0,29 42-10 15,-18-25-16-15,0 8-13 0,-6 0-3 16,0 4-87-16,1-6-397 16,-6 9-1047-16</inkml:trace>
  <inkml:trace contextRef="#ctx0" brushRef="#br0" timeOffset="186349.73">27332 15260 1213 0,'0'0'388'0,"0"0"-63"15,0 0-63-15,0 0-71 0,0 0-32 16,0 0-69-16,0 0-22 0,16-67-10 16,0 51 9-16,6-1-12 0,2 0 15 15,3 3 1-15,5 0-17 0,0 7-33 16,-3 3-21-16,6 4-13 0,0 11 10 16,0 5-7-16,-1 10 10 0,-4 6 19 15,-3 3-3-15,-9 9 0 0,-2 12 13 16,-5 11-13-16,-6-5-13 0,-5-4 0 15,-8-9 1-15,-5-7-4 0,-6 5 0 16,-5 4 0-16,-8-6 19 0,3-7 3 16,-6-7 1-16,3-10 9 0,0-7 12 15,0-13 1-15,2-9 12 0,-5-23 38 16,6-29 10-16,-3-28-48 0,8-20-57 16,10-5-16-16,14 8-16 0,11 21 7 15,2 20-3-15,6 20-4 0,-3 14-16 16,3 4-66-16,-6 7-379 15,14-17-677-15</inkml:trace>
  <inkml:trace contextRef="#ctx0" brushRef="#br0" timeOffset="187033.47">25424 11247 1559 0,'0'0'234'0,"0"0"10"15,0 0-98-15,0 0-146 0,0 0-107 16,0 0 39-16,0 0 27 0,0 0 41 16,65 51 32-16,-55-24-32 0,6 1-45 15,-5-3-622-15</inkml:trace>
  <inkml:trace contextRef="#ctx0" brushRef="#br0" timeOffset="188482.99">26642 15258 308 0,'0'0'502'0,"0"0"-92"0,0 0-42 0,0 0-89 16,0 0-39-16,0 0-20 0,0 0-13 15,0 0-33-15,0 0-45 0,-32-58-23 16,32 53-19-16,0-1-40 0,5-1-47 16,6-2-18-16,5-2 18 0,8 1 12 15,0 3 5-15,11 0 2 0,0 4-18 16,5 3 12-16,0 5-13 0,5 10 1 16,-5 6-1-16,6 3-1 0,-9 7 0 15,-4 5 1-15,-9 5 19 0,-3 4-3 16,-8 6 0-16,-10-1-14 15,-3 0-2-15,-8 0-1 0,-11-3 1 16,-5-2 1-16,-3-4 21 0,-7-5-6 16,-1-8 10-16,0-4-4 0,0-11 13 15,-5-8 10-15,5-5 12 0,3-11 0 16,-5-16 16-16,-1-14 19 0,-2-24 22 16,8-20-61-16,5-1-35 0,19 2-18 15,8 20 0-15,8 22-25 0,8 10 3 16,-2 1-13-16,7 2 1 0,1-5-20 15,7 2-114-15,-10 6-578 0,5-5-1124 0</inkml:trace>
  <inkml:trace contextRef="#ctx0" brushRef="#br0" timeOffset="189249.91">24651 11412 1710 0,'0'0'163'0,"0"0"-163"0,0 0-39 0,0 0 39 0,0 0 110 16,24 58-52-16,-11-33-6 0,3 4-19 15,1 6-1-15,1 6-6 0,-7 3 19 16,2-8-45-16,-7 20-551 0</inkml:trace>
  <inkml:trace contextRef="#ctx0" brushRef="#br0" timeOffset="190366.87">25885 15178 1277 0,'0'0'332'0,"0"0"-127"0,0 0-30 0,0 0 10 16,0 0-26-16,0 0-30 0,0 0-9 16,0 0 15-16,0 0-9 0,-30-32 15 15,30 32-23-15,0 0-66 0,0 0-42 16,0 0-10-16,0 0-38 0,8 6-35 15,0 4 73-15,0 8 45 0,8 6 13 16,0 6 2-16,3 8-18 0,-3 4 3 16,3 3-17-16,-3 3 7 0,-3-1 0 15,3 0-16-15,0-5-6 0,-2-1 9 16,2-7-20-16,-5-4-1 0,-3-4 12 16,2-4-12-16,-4-4 12 0,-4-3 0 15,-2-4 6-15,0-1 0 0,0-5-19 16,0 0-36-16,0-5-155 15,-8-9-94-15,8 3-265 0,-5-25-905 0</inkml:trace>
  <inkml:trace contextRef="#ctx0" brushRef="#br0" timeOffset="192649.58">25010 15379 757 0,'0'0'694'0,"0"0"-359"0,0 0-66 16,0 0-45-16,0 0-59 0,0 0-10 16,0 0-65-16,0 0-22 0,0 0-33 15,29-57 1-15,-8 49 5 0,-2 0-15 16,5 4 6-16,-2 2-31 0,7 2 2 16,3 0 10-16,0 9-11 0,0 3 14 15,3 2-12-15,0 4-2 0,0 2 20 16,0 8-3-16,-6 1-15 0,0 4 9 15,-7 0-10-15,-6 4 13 0,-8 1 0 16,-8 4 6-16,0-2-6 0,-5 3 0 16,-14-1 0-16,-3-4 0 15,-7 4 3-15,-6-6 1 0,0-3 11 16,-5-11 5-16,0-2-4 0,5-13 9 16,6-7 19-16,-6-11-12 0,3-11 16 15,0-19 9-15,-3-18-23 0,3-18-33 16,8 4-17-16,13 11-28 0,6 21 12 15,5 12-10-15,11-1 1 0,-1-4-19 16,9-1 9-16,13 4-13 0,3-1-25 16,-11 8-433-16,27-21-740 0</inkml:trace>
  <inkml:trace contextRef="#ctx0" brushRef="#br0" timeOffset="193399.97">23313 11352 1654 0,'0'0'360'0,"0"0"-146"0,0 0-46 16,0 0-122-16,0 0-46 0,0 0-60 15,0 0-61-15,0 0 121 16,0 0 42-16,27 53-16 0,-14-29-7 16,-2 1 0-16,5 5-19 0,-8-10-123 15,3 8-1186-15</inkml:trace>
  <inkml:trace contextRef="#ctx0" brushRef="#br0" timeOffset="196483.16">24338 15383 555 0,'0'0'395'0,"0"0"-86"15,0 0-23-15,0 0-55 0,0 0-46 16,0 0-13-16,0 0-3 0,0 0-17 16,0 0-23-16,-30-24-20 0,30 22 23 15,0-2-32-15,0-1-10 0,0 0-33 16,0-2-28-16,11-3-28 0,0-2 0 15,2-2 1-15,9 3 14 0,2 1-16 16,-3 3 0-16,3 2-20 0,6 5 20 16,2 0-2-16,-3 4-1 0,6 4 3 15,-6 2 0-15,6 7 0 0,-5 1 13 16,2 3-10-16,-3 3 13 0,-5 3-3 16,-5 5-13-16,-3 5 3 0,-5 3 0 15,-6 5 16-15,-5 2-18 0,-5 4 1 16,-6-1 1-1,-2-2 0-15,-9-1 10 0,4-4-1 0,-9-1 11 16,-3-7-4-16,1-8-6 0,5-7 15 16,-3-8 4-16,-2-7 10 0,7-5 12 15,-7-15 6-15,5-12-32 0,-6-20-27 16,-2-19 14-16,3-22-15 0,5-2-7 16,13 12-18-16,6 23 12 0,5 20 0 15,10 2-3-15,1 0 4 0,8-4-20 16,7-2-13-16,4 1 1 0,-1 5-46 15,-5 9-494-15,3-10-1036 0</inkml:trace>
  <inkml:trace contextRef="#ctx0" brushRef="#br0" timeOffset="197317.03">22540 11481 1527 0,'0'0'305'0,"0"0"33"0,0 0-76 0,0 0-113 16,0 0-149-16,0 0-42 0,0 0-82 15,0 0 124-15,0 0 32 0,48 65 13 16,-27-34-25-16,-7 2 6 0,7 1-2 16,-5 0-24-16,-3 0-13 0,-2-10-495 15,-5 1-1205-15</inkml:trace>
  <inkml:trace contextRef="#ctx0" brushRef="#br0" timeOffset="198617.6">23514 15441 651 0,'0'0'326'0,"0"0"32"0,0 0-49 0,0 0-49 0,0 0-59 16,0 0-32-16,0 0-14 0,0 0-20 15,-30-59-31-15,30 50-30 16,0 2-20-16,0 0-15 0,6-4 3 16,-1 3-13-16,3-5-10 0,8 3 10 15,0-1-3-15,3 0-4 0,5 4-6 16,3 0 3-16,7 5-18 0,1 2 3 16,5 4-3-16,1 8 0 0,-1 7 12 15,0 4-13-15,0 8 0 0,-5 5 25 16,-6 2-23-16,-7 5 0 0,-9 1 11 15,-2 6-13-15,-6 0 3 0,-5 3-1 16,-11-1-2-16,-7 2-2 0,-4-3 2 16,-7-8 3-16,-6-1 25 0,3-11-2 15,-3-10 3-15,-2-10 28 16,-1-11-3-16,3-8 13 0,-5-14-16 16,0-18 25-16,0-21 7 0,0-26-20 15,10-6-31-15,17 3-32 0,13 14-15 16,13 23-17-16,9 11-2 0,-3 10-11 15,7 6 1-15,4-5-23 0,-1 5-281 16,11-17-1024-16</inkml:trace>
  <inkml:trace contextRef="#ctx0" brushRef="#br0" timeOffset="199332.81">21665 11643 1760 0,'0'0'243'0,"0"0"-51"16,0 0 176-16,0 0-120 0,0 0-74 15,0 0-132-15,0 0-42 0,0 0-103 16,0 0-10-16,8 6 113 0,8 13 33 16,2 8 18-16,4 6-16 0,-9 7-9 15,3 2-26-15,-5 3-87 0,-6-15-458 16,-5 12-1032-16</inkml:trace>
  <inkml:trace contextRef="#ctx0" brushRef="#br0" timeOffset="200250.02">22409 15522 1346 0,'0'0'202'0,"0"0"22"15,0 0-20-15,-35-65-19 0,35 44-20 16,0-6-32-16,0 0-17 0,5 1 13 16,9 0 6-16,2 2-38 0,5 2-36 15,3 5-16-15,0 2-42 0,6 5 16 16,7 4 0-16,1 5-3 0,7 2 7 16,6 11-7-16,0 8-13 0,2 8 16 15,-2 11-3-15,8 11-3 0,-3 19-10 16,-5 9 20-16,-11 6-23 0,-16-9 0 15,-13-15 13-15,-11-15-11 16,-5-12 11-16,-6 0-11 0,-5 4 21 16,-8 5-1-16,-6 1 0 0,-10-8 0 15,-5-9 7-15,-1-9 9 0,-2-15-3 16,-3-9-6-16,0-13 3 0,-8-23-13 16,-2-26-7-16,2-25 30 0,8-10-23 15,22 4 18-15,13 14-37 0,16 26-18 16,0 16 15-16,16 13-19 0,0 8-13 15,3 2-18-15,10 1-21 0,6 2-2 16,-9 9-327-16,20 9-645 0</inkml:trace>
  <inkml:trace contextRef="#ctx0" brushRef="#br0" timeOffset="200949.4">20899 15428 1427 0,'0'0'325'0,"0"0"-58"0,0 0-8 15,0 0 6-15,0 0-62 0,0 0-45 16,0 0-33-16,0 0-55 0,0 0-70 15,0 0-90-15,-16-8-28 0,27 30 76 16,8 21 42-16,16 21 90 0,5 16-23 16,-6 9-3-16,-1-5-38 0,-4-8 12 15,-10-12-12-15,-3-7-23 0,-5-15 16 16,2-11-17-16,-8-8 0 0,1 1 8 16,-1-1-10-16,0-2-25 0,-2-9-190 15,0-4-294-15,-3-14-650 0</inkml:trace>
  <inkml:trace contextRef="#ctx0" brushRef="#br0" timeOffset="201783.59">20353 15309 2343 0,'0'0'364'0,"0"0"-219"0,0 0-52 16,0 0-61-16,0 0 4 0,65-73 15 15,-30 51-32-15,15-3-18 0,9-2-1 16,21 5 0-16,1 2 0 0,-1 7 15 15,-5 0-14-15,-5 2 19 0,-1 1-5 16,3-1-2-16,-7 0 6 0,-12 1-3 16,-2 3 10-16,-24 0-24 0,7 0 0 15,-4 0-2-15,5 0 13 0,-1 0-13 16,-9 0 13-16,-4 3-12 0,-10 0 9 16,2 2-10-16,-8 2 0 0,-5-1 0 15,0 1 45-15,0 0 9 0,0 1-22 16,0 7-29-16,0 3 10 0,0 5 0 15,0 6-11-15,0 4 0 0,6 6 20 16,-1 4-19-16,14 14 10 0,2 15-12 16,9 21 12-16,4 8-13 0,1 0 2 15,0 2 0-15,-11-12-1 0,3-1 0 16,2-2 0-16,-7-3 0 16,-9-1 2-16,-2 0-1 0,0-6 1 15,-11 1 16-15,0-3-16 0,0-5 19 16,-6-10 0-16,1-11-19 0,-1-7 16 15,-4-4 3-15,2 6-10 0,-8 3-8 16,-6 2 24-16,4-6-15 0,-4-6 12 16,3-5-3-16,-5-9 3 0,-8 0 7 15,3-3-1-15,-11-7-2 0,-9-3-14 16,-17 5-12-16,-17-1-3 0,-3 2-2 16,11 0 1-16,3 1-10 0,13 6 10 15,5-4-1-15,14-2-1 0,6-4 2 16,1-1 1-16,-1-2 1 0,-1 2 2 15,-13-6 12-15,10 0-11 0,1 0 18 16,5-4-19-16,-3-3 13 0,5-4-15 16,-4-4 11-16,4 3 1 0,3-8 6 15,3-2 18-15,-5-3 26 0,8-8 116 16,-9-15-95-16,1-16-50 0,-6-27 10 16,3-16-20-16,2-5-2 15,6-6-19-15,0 2 22 0,8-5-24 16,-5-4 18-16,7 1-17 0,-4 7 16 15,7 11-2-15,0 14-16 0,0 19-19 16,6 20-2-16,2 18-7 0,1 12-25 16,2 0 13-16,-3-1-103 0,3 8-257 15,-5-1-837-15</inkml:trace>
  <inkml:trace contextRef="#ctx0" brushRef="#br0" timeOffset="203566.81">22829 16677 102 0,'0'0'986'0,"0"0"-573"0,0 0-72 16,0 0-110-16,0 0-34 0,0 0-38 15,0 0-20-15,0 0-46 0,0 0-25 16,-11 6 25-16,22-6-3 0,-1 0 35 16,4 0-29-16,7 0-32 15,9 0-13-15,-6 3-19 0,13 2-9 16,-2 3-1-16,8 0-3 0,2-2-17 15,11 3 14-15,14-5 0 0,16-4-13 16,13 0 35-16,-3-8 23 0,-2-3 53 16,-3-3-51-16,8-2-25 0,5 0 3 15,3 0-22-15,-3 1-16 0,6 2 25 16,5 0-28-16,-5 0 26 0,5-1-26 16,0 2-3-16,-5-1-1 0,5-1 4 15,-3 0-1-15,1 1-1 0,2-2 2 16,0-4 11-16,5-2-9 0,1-2 26 15,4-2-6-15,6-1 19 0,-2-1 37 16,5 0 33-16,-3 0-49 0,8 1-18 16,-3 3-10-16,4-2-15 0,-1-2-18 15,2 2 15-15,-1-2 5 0,1-2-8 16,1 0 5-16,0 2-14 0,3-4 14 16,-6 4 4-16,-3-1-3 15,-2 2 8-15,-6 0 11 0,-4 4 27 16,-15 1-1-16,-10 6-39 0,-24 4-14 15,-21 4-10-15,-20 2-2 0,-9 1-10 16,-7 3 10-16,6-3-1 0,-10 4-10 16,-12 0 12-16,-2 0 0 0,0 0 18 15,0 0-18-15,0 0-1 0,0 0-33 16,0 0-83-16,0 0-188 0,0-1-449 16,-5-13-1303-16</inkml:trace>
  <inkml:trace contextRef="#ctx0" brushRef="#br0" timeOffset="210666.15">19032 18026 2512 0,'0'0'348'0,"0"0"-348"0,0 0-36 0,0 0-112 0,0 0 148 16,0 0 39-16,67-34 70 15,-33 11-12-15,12-12-11 0,18-13-12 16,11-8 6-16,11-6-16 0,-1 2 3 16,-7 8-3-16,-6 6-10 0,-2 3-10 15,-1 1 4-15,-5 5-26 0,-13 8-3 16,-11 4-6-16,-10 4-13 0,-6 5 2 15,3-4 17-15,2 2-19 0,-5-2-2 16,-2 3 0-16,-4 3 0 0,-2 3-14 16,-8 0-41-16,3 5-48 0,-6-1-192 15,-5 5-166-15,0 1-504 0,-13-4-667 0</inkml:trace>
  <inkml:trace contextRef="#ctx0" brushRef="#br0" timeOffset="210933.18">19709 17343 2614 0,'0'0'584'0,"0"0"-415"16,0 0-169-16,0 0-41 0,0 0 41 16,0 0 41-16,69-15 4 0,-34 5-17 15,-6-2-8-15,12 2-19 0,-1 0-1 16,0 4 0-16,0 2 0 0,5 4-4 15,-10 0 4-15,5 0 4 0,-10 4-4 16,-1 6-3-16,-7 1 0 0,-9 10 3 16,-8 6 12-16,-10 17-10 0,-19 14 11 15,-5 1-13-15,-1-1-1 0,1-10-25 16,7-15-72-16,-2 0-161 0,8-5-307 16,-13-22-1398-16</inkml:trace>
  <inkml:trace contextRef="#ctx0" brushRef="#br0" timeOffset="-200963.84">21204 17144 1659 0,'0'0'189'0,"0"0"-144"0,0 0-29 0,0 0 17 15,0 0 25-15,0 0-35 0,0 0-10 16,0 0-10-16,0 0 17 0,0-21 25 16,0 21 4-16,0 0-10 0,0 0-39 15,3 2-13-15,0 4-39 0,5 1 52 16,3 7 65-16,-1 4-20 15,4 4-19-15,7 4-14 16,-2 4-11-16,2 2 20 0,3 6 21 0,6 0-3 16,2 4 3-16,3 0-6 0,5 3 6 15,19 4 0-15,5 5-7 0,16 3-9 16,11-2 6-16,-11-9-6 0,3-5-23 16,-5-7 23-16,-1-3 0 0,9 0-26 15,-6-3 11-15,6-3-9 0,0-1 8 16,-3-6 7-16,8 1-14 0,0-3 16 15,-3-2-6-15,3-2 3 0,0-2 13 16,-3-4 6-16,8-2 17 0,3-3 34 16,6-1 30-16,-4 0-27 15,4 0-35-15,-1-5 1 0,-2-1-20 16,2-4 0-16,-7 4-19 0,-4-4 6 16,4-2-3-16,-4 1 6 0,1-4 7 15,-3 1 0-15,5 1 3 0,-7-2 6 16,7-6 0-16,3-4 22 0,-3-1-3 15,3 0-10-15,-2-3-21 0,2 0 5 16,0 1-15-16,-3-4-3 0,0 2-13 16,-2 0 10-16,-9 0-11 0,-2 1-2 15,-2-2 0-15,-6 1 1 0,-3-2 1 16,-3 2 10-16,-4-4-1 0,4 5-11 16,-5-2 0-16,-2-4 12 0,0 6-11 15,-14 0 2-15,-3 6 19 0,-10 6-22 16,-6-1 15-16,6 1-15 0,3-4 0 15,2 5-3-15,-8 0-10 0,-11 5 11 16,1 2 1-16,-9 3-18 0,-8 0-12 16,1 6-38-16,-6-1-76 15,0-3-92-15,-11 2-27 0,0-1-314 16,-13-8-556-16</inkml:trace>
  <inkml:trace contextRef="#ctx0" brushRef="#br0" timeOffset="-200646.52">26259 17005 2112 0,'0'0'388'0,"0"0"-285"0,0 0-103 0,0 0-10 16,0 0 10-16,0 0 91 0,80 20 21 15,-47-19-9-15,1-1-19 0,4 0-33 16,5 0 0-16,-3 0-6 0,3 0-13 15,-3 0-3-15,5 2-4 0,-10 1-9 16,0-2-13-16,0 5-3 0,-9 0-2 16,-7 3 1-16,2 1-2 15,-13 2 2-15,3 7 1 0,-5 2 21 16,-6 6 8-16,-6 7-10 0,-5 3 10 16,-5 5 6-16,-8 3-13 0,0 1-9 15,-5 1-12-15,-1-5-1 0,4-1-207 16,12-19-281-16,4-10-870 0</inkml:trace>
  <inkml:trace contextRef="#ctx0" brushRef="#br0" timeOffset="-199647.24">28365 16220 34 0,'0'0'140'0,"0"0"0"0,0 0 33 15,0 0 29-15,0 0 3 0,0 0 33 16,-19-58-4-16,14 50-9 0,0 3 15 16,-1 3-12-16,4-3 2 0,2 5 12 15,-6-2-36-15,6 2-45 0,-2-2-10 16,2 2-39-16,0 0-32 0,0 0-23 15,0 0-22-15,0 0-19 0,0 0-16 16,0 4-22-16,0 7-28 0,2 10 50 16,6 5 70-16,-2 12 7 0,7 4 15 15,-2 5 12-15,-1 1-28 0,4 3-29 16,-3-2-12-16,-1 3-3 0,-4-5-1 16,4-3-12-16,-4-5-17 0,2-5 1 15,-3-7-2-15,-2-9 1 0,-1-5-2 16,-2-5-79-16,0-8-359 0,0-5-548 15,-2-29-1253-15</inkml:trace>
  <inkml:trace contextRef="#ctx0" brushRef="#br0" timeOffset="-192880.43">24014 18504 1160 0,'0'0'150'0,"0"0"-117"0,0 0 28 15,0 0-44-15,0 0 12 0,0 0-10 16,0 0 4-16,0 0 7 0,0 0 77 16,-53 2 33-16,53-2-10 0,0 0 9 15,0-1-32-15,2 0-23 0,-2-1-16 16,0 0-3-16,6 2-33 0,-1 0-28 16,0 0 25-16,6 0 13 0,0 0-10 15,2 0 16-15,9 0 69 0,2-1 21 16,5-4-29-16,11-2-19 15,11-7 0-15,24-3 9 0,19-10-13 16,13-7-6-16,2 1-4 0,6-5 7 16,-5 6 15-16,13-6-16 0,3-2 3 15,16-4-19-15,8-3-22 0,8-2 7 16,13-5 8-16,8-2-1 0,11 0-8 16,5-3-10-16,6-5-9 0,8 0-9 15,-3-2 6-15,11 0-3 0,2-4-12 16,-5 2 5-16,8-2 7 0,-2-3 15 15,-4 3-12-15,1 1 62 0,-3-1-6 16,-8-1-44-16,6 1-19 16,-14 1-2-16,-3 3-7 0,-8 5 13 15,-10 3-7-15,-9 9 4 0,-18 2 12 16,-13 5 12-16,-14 6 0 0,-21 2-16 16,-14 9-11-16,-24 4-17 0,-21 10-1 15,-14 1-1-15,-10 3-1 0,0 1-2 16,-6-2-12-16,1 2-28 0,-6 0-120 15,-3 1-78-15,-2-1-200 0,-1 1-518 16,4-15-714-16</inkml:trace>
  <inkml:trace contextRef="#ctx0" brushRef="#br0" timeOffset="-188013.88">27637 18042 405 0,'0'0'532'0,"0"0"-181"0,0 0-100 15,0 0-53-15,0 0-29 0,0 0-59 16,0 0-6-16,0 0 0 16,0 0-4-16,3-29 4 0,16 16 6 15,2-6-4-15,3-4-22 0,8 1-20 16,6 1-19-16,2 0-42 0,0 6-3 16,3 5-2-16,2 5-1 0,-2 5-14 15,-3 7 15-15,0 8 2 0,-5 9-3 16,-3 4-10-16,-8 5-36 0,-5 7-57 15,-8-2-42-15,-6 5 15 0,-5 3 17 16,-11-3 41-16,-7 0 30 0,-9-6 32 16,-8 1 13-16,0-8 26 0,-10-7 9 15,5-8 27-15,-3-10 48 0,-3-5 77 16,4-15 7-16,4-7-36 0,-2-10-53 16,11-6-69-16,2-9-36 0,11-1-16 15,8-4-23-15,8 2-22 16,13 1-3-16,9 5-84 0,-1 12-321 15,19-11-642-15</inkml:trace>
  <inkml:trace contextRef="#ctx0" brushRef="#br0" timeOffset="-187597.23">28461 17809 2189 0,'0'0'369'0,"0"0"-160"0,0 0-67 16,0 0-11-16,0 0-12 15,0 0-65-15,-10-72-35 0,20 53-15 16,4-4 12-16,5 2-13 0,2-1 16 15,8 1-16-15,1 4 7 0,2 2-10 16,-3 6-16-16,6 8-7 0,3 1 22 16,-1 8-10-16,1 9 11 0,-6 5 3 15,-3 4 13-15,-2 11-13 0,-8 1-3 16,-9 4-74-16,-10 1-41 0,0 4 10 16,-10-1 31-16,-9-4 54 0,-8-2 20 15,-8-4 29-15,1-6 10 0,-4-7 9 16,-2-12 0-16,5-10-6 0,0-7-7 15,3-16-35-15,3-20-10 0,-1-22-54 16,4-12-22-16,10 3-69 0,8 10-15 16,8 24-69-16,8 13-53 0,-3 5-133 15,14-13-343-15</inkml:trace>
  <inkml:trace contextRef="#ctx0" brushRef="#br0" timeOffset="-187246.36">29010 17422 2763 0,'0'0'430'0,"0"0"-315"0,0 0-93 16,0 0 1-16,0 0 24 0,0 0-5 16,0 0-7-16,0 0-22 0,70-23-13 15,-54 20 0-15,10 0-12 0,1 3 8 16,-5 0 2-16,12 5 0 15,-4 4 0-15,-1 6 2 0,-2 3-11 16,-3 10 11-16,-5 1 26 0,-3 5-23 16,-8 3 0-16,-5-1 10 0,-3 2-10 15,-14-3-1-15,-7-4 11 0,2-2-12 16,-10-4 2-16,2-8 19 0,-5-6 26 16,5-6-4-16,0-5 19 0,3-10-25 15,0-11-13-15,3-6-9 0,-1-7-16 16,9-8-1-16,5-1-37 0,8-3-12 15,11 1-17-15,10 5-15 0,11 4-58 16,3 5-297-16,-3 9-532 0,8-7-816 0</inkml:trace>
  <inkml:trace contextRef="#ctx0" brushRef="#br0" timeOffset="-186613.6">29561 17446 1942 0,'0'0'460'0,"0"0"-147"0,0 0-11 16,0 0-113-16,-10-61-77 0,20 41-46 16,6-2-24-16,6-2-7 0,4 2 0 15,7 1 3-15,1 3-13 0,6 7-24 16,3 4 0-16,0 7 0 0,-3 7 2 15,6 7 29-15,-6 6-4 0,-3 7 1 16,-7 8-26-16,-3-1 19 0,-11 7-19 16,-14-3-3-16,-2 4 0 15,-16 1-38-15,-13-2-12 0,-14 3 24 16,-19-2 14-16,4-7 12 0,1-11 31 16,9-14 1-16,11-10-7 0,-3-10 23 15,-1-7 9-15,7-15-57 0,10-7-24 16,5-6 22-16,13-4 0 0,6-2-55 15,14-1 1-15,15 3-11 0,6 4-50 16,5 3-139-16,-5 12-267 0,10-9-737 0</inkml:trace>
  <inkml:trace contextRef="#ctx0" brushRef="#br0" timeOffset="-186113.72">30225 17011 1778 0,'0'0'765'0,"0"0"-424"0,0 0-71 15,0 0-95-15,0 0-86 0,0 0-46 16,0 0-43-16,0 0-32 0,0 0-54 16,0 0 86-16,37 48 79 0,-13-16 20 15,3 5-17-15,0 8-25 0,-3 0-19 16,0 2-19-16,-3 1-19 0,-2-2 2 15,-3-3 21-15,0-5-23 0,0-2-12 16,-2-8-29-16,-4-7-273 0,-2-5-172 16,1-8-608-16</inkml:trace>
  <inkml:trace contextRef="#ctx0" brushRef="#br0" timeOffset="-185647.12">30848 16976 301 0,'0'0'1701'0,"0"0"-1273"0,0 0-131 0,0 0-27 16,0 0-18-16,0 0-92 0,0 0-68 16,0 0-29-16,0 0-12 0,0 0-10 15,46-68-9-15,-25 58-29 0,1 0-2 16,4 1-1-16,4 7-1 16,-1 2-15-16,3 4 13 0,3 10 1 15,-3 6 2-15,-2 5 2 0,-4 8 17 16,-7-1 3-16,-5 6-10 0,-6-1-11 15,-8 0 1-15,-6 1 17 0,-10 2-7 16,-8-4-12-16,-11-2 0 0,-5-3 1 16,-5-8 1-16,-1-4-1 0,1-11 25 15,-1-8-1-15,3-6-13 0,3-10 17 16,0-12-10-16,5-7-19 0,6-10 0 16,2-2-19-16,11-5-13 0,8 0 7 15,8 8-25-15,8 3-17 0,11 8-50 16,5 6-83-16,5 7-273 0,-5 8-315 15,11-2-959-15</inkml:trace>
  <inkml:trace contextRef="#ctx0" brushRef="#br0" timeOffset="-185262.72">31343 16771 2730 0,'0'0'503'0,"0"0"-273"16,0 0-94-16,0 0-60 0,0 0-35 16,46-61-38-16,-25 43-2 0,9 3-1 15,-1 3-22-15,3 2 6 0,3 6-3 16,2 3 17-16,-2 1-14 0,3 8 14 15,-3 6 2-15,-1 7-2 0,-7 0 2 16,0 10 3-16,-8-4 10 16,-9 6 0-16,-7-1-10 0,-3 3 0 15,-13-2 12-15,-9-1-15 0,-7 0 0 16,-9-5 0-16,-2-2 16 0,0-8 3 16,0-8 3-16,2-9 9 0,6 0-18 15,3-15 6-15,5-7-19 0,5-12-7 16,6-5-34-16,7-4-34 0,6-4-109 15,14 4-112-15,-4 10-166 0,20-9-505 0</inkml:trace>
  <inkml:trace contextRef="#ctx0" brushRef="#br0" timeOffset="-184963.23">31951 16280 3131 0,'0'0'455'16,"0"0"-256"-16,0 0-151 0,0 0-48 16,0 0 0-16,0 0 6 0,0 0 82 15,32 77 28-15,-13-44-18 0,5 6-36 16,0 3-31-16,3 4-6 0,-3 2 6 15,0 1-27-15,-3 4 8 0,-2-2-10 16,0-2 10-16,-3-2-12 0,-3-5-11 16,3-4-70-16,-5-10-352 0,-3-10-598 15,-3-15-1162-15</inkml:trace>
  <inkml:trace contextRef="#ctx0" brushRef="#br0" timeOffset="-184247.05">31871 15905 2327 0,'0'0'812'0,"0"0"-567"15,0 0-118-15,0 0-19 0,0 0-60 16,0 0-27-16,0 0-20 0,0 0 0 16,64-28 18-16,-16 28 25 0,19 10-6 15,21 23 44-15,6 13 56 0,-3 15-15 16,-8 11-49-16,-19 3-36 0,-11 7-16 16,-10 10-22-16,-16 13-2 0,-14 8-10 15,-13 14 12-15,-13 8 0 0,-22 1-16 16,-13-1-133-16,-11-11-97 0,-10-7-22 15,-6-15-120-15,16-26-358 0,-3-11-1398 16</inkml:trace>
  <inkml:trace contextRef="#ctx0" brushRef="#br0" timeOffset="-183747.17">27196 17626 2338 0,'0'0'310'0,"0"0"-290"0,-46 92 67 15,28-26-10-15,-4 28 19 0,9 12-38 16,2 2-16-16,11 4 6 16,5-13 3-16,14 7 13 0,16-1 44 15,10-4 23-15,20-4-48 0,15-9-42 16,14-16-17-16,13-22-24 0,10-24-1 15,12-26 0-15,10-26-88 0,-35-4-361 16,3-15-756-16</inkml:trace>
  <inkml:trace contextRef="#ctx0" brushRef="#br0" timeOffset="-183097.09">32882 16814 1699 0,'0'0'639'0,"0"0"-367"0,0 0-63 0,0 0 3 16,0 0-49-16,0 0-77 0,0 0-54 15,0 0-32-15,0 0-44 16,0 0-30-16,13 16 74 0,1 1 58 15,-4 8-1-15,7 6-28 0,-4 3-1 16,-2 3-25-16,-1 5-3 0,-4-1-177 16,-1-4-201-16,0-14-346 0,-2 4-1308 0</inkml:trace>
  <inkml:trace contextRef="#ctx0" brushRef="#br0" timeOffset="-182797">33192 16764 2096 0,'0'0'473'0,"0"0"-270"15,0 0-23-15,0 0 22 0,0 0-87 16,0 0-115-16,0 0-10 0,-58-19-38 16,47 23-22-16,0 8-17 0,0 4 10 15,6 5 0-15,0 2 32 0,5 3 16 16,0 1 17-16,10-3-8 0,4-3 17 15,5 0 2-15,2-2 1 16,3-4 12-16,3 0-9 0,0-3 13 16,-1-2-13-16,-2 1 33 0,-5-1-1 15,0-4 4-15,-6 0-11 0,-5-1-12 16,-5 3-14-16,-3 0 46 0,-13 5 41 16,-12 4-63-16,-15 10-26 0,-21 1-260 15,-17 2-197-15,9-3-354 0</inkml:trace>
  <inkml:trace contextRef="#ctx0" brushRef="#br0" timeOffset="-170230.31">5347 12646 1065 0,'0'0'348'0,"0"0"-52"16,0 0-52-16,0 0-118 0,0 0-3 15,0 0 10-15,0 0-17 0,0 0-19 16,0 0-29-16,40-53 16 0,-21 41-7 16,0-1-45-16,8 2-12 0,-1 2-17 15,4 5-2-15,2 0-1 0,0 4-13 16,0 8 0-16,0 5 13 0,0 9 14 15,-5 4-11-15,-3 5-3 16,-5 3 4-16,-3 1-3 0,-8 4-1 16,-8-1-20-16,-3 4 1 0,-10 0 6 15,-9-1 13-15,-7-1 12 0,-3-3 1 16,-8-1 0-16,8-13 12 0,-6-4 4 16,3-14 23-16,6-5-11 0,0-9-18 15,2-15-23-15,8-8-32 0,-2-14 3 16,10-16-3-16,6 1 6 0,2 7-3 15,3 7 3-15,5 8 1 0,9-1-7 16,4-3-20-16,4 9 1 0,10 4-30 16,0 9-246-16,-5 11-325 0,10 1-549 0</inkml:trace>
  <inkml:trace contextRef="#ctx0" brushRef="#br0" timeOffset="-169696.63">5960 12773 1498 0,'0'0'568'0,"0"0"-471"0,0 0-58 0,0 0 7 0,0 0-11 16,61-63 17-16,-42 50-20 0,0 4-19 15,0-3 10-15,10 6-23 0,-5 2 0 16,0 4-74-16,0 2 41 0,3 8 33 16,0 9 13-16,-3 1-13 0,-3 11-2 15,-5 2 2-15,-5 3 1 0,-3 5-1 16,-8 2-14-16,-5-3-41 0,-3 0 10 16,-11-6 45-16,-2-2 20 0,-9-8 19 15,-2-4-3-15,0-5 15 0,0-11 17 16,0-4-19-16,2-12 28 0,6-12-12 15,0-7-20-15,3-16-29 0,10 2-16 16,0-5-32-16,9-4-20 0,2 9 17 16,10-4-23-16,12 3-7 15,5 7-16-15,10 4-3 0,3 11-156 16,-8 9-400-16,8 7-683 0</inkml:trace>
  <inkml:trace contextRef="#ctx0" brushRef="#br0" timeOffset="-158913.11">6653 12745 1145 0,'0'0'247'0,"0"0"-116"15,0 0 60-15,0 0 4 0,0 0-16 16,0 0-40-16,0 0-48 0,0 0-69 15,0 0-2-15,-40-48-4 0,40 36 0 16,0 2 0-16,0 0-12 0,0 0-1 16,-3 1 10-16,-2 3-10 0,-1 6-3 15,1 0-10-15,-6 0-22 0,1 5-98 16,-1 5 88-16,0 3 42 0,-2 6 39 16,5 1 26-16,3 4-4 0,-1 4 11 15,6 4-40-15,0-2 7 0,8 5-10 16,0-1-7-16,3-2-20 0,2-3 11 15,3-5-9-15,0-6 12 0,0-5 3 16,3-7 7-16,0-3 0 0,0-3 22 16,-3-3 23-16,-3-9-17 0,3-5 11 15,-5-9-1-15,-3-6-64 16,0-7-10-16,-5-7-89 0,-3-2-24 16,-6-2-38-16,-7-3-42 0,-9 8-53 15,-2 8-143-15,3 12-37 0,-19 12-636 0</inkml:trace>
  <inkml:trace contextRef="#ctx0" brushRef="#br0" timeOffset="-156796.55">7111 12736 1080 0,'0'0'257'0,"0"0"-16"0,0 0-49 16,0 0-30-16,0 0 0 0,0 0-19 15,0 0-30-15,0 0-26 0,0 0-12 16,0 0-33-16,-41-21-42 0,39 22-4 16,-1 10-67-16,-2 7-22 15,-3 18 34-15,0 23 56 0,2 13 3 16,1 0 3-16,5-16 1 0,3-19-3 16,5-13-1-16,2 0-13 0,4-2-7 15,2 0 19-15,5-8 1 0,3-13 13 16,6-1 36-16,-1-15 16 0,9-8 12 15,-4-12-3-15,7-7-22 0,-9-3-4 16,-3-7-19-16,-5 0-3 0,-10 2-7 16,-12 1-18-16,-4 6 19 0,-12 7-18 15,-7 5 0-15,-9 14-2 0,-4 10-36 16,-7 7-10-16,-7 10-18 0,0 11 6 16,-5 11-16-16,-1 3-82 0,6 4-148 15,13-11-209-15,-2 4-837 0</inkml:trace>
  <inkml:trace contextRef="#ctx0" brushRef="#br0" timeOffset="-156130.08">7822 12637 177 0,'0'0'473'0,"0"0"3"0,0 0-115 16,0 0-78-16,0 0-33 0,0 0-49 15,0 0 9-15,0 0-39 0,0 0-45 16,0 0-10-16,-26-37-17 0,23 37-15 16,3 0-36-16,0 0-16 0,0 0-32 15,0 3-37-15,0 7-33 0,0 9 29 16,3 9 41-16,2 6 42 0,-2 8-20 16,-1 7 1-16,1-1-20 0,0 2 16 15,-3-3-6-15,0-2-11 0,2-5-1 16,1-6-1-16,0-5-24 0,-1-4-105 15,4-9-241-15,-1-4-264 0,-2-11-730 0</inkml:trace>
  <inkml:trace contextRef="#ctx0" brushRef="#br0" timeOffset="-155680.17">8269 12739 2184 0,'0'0'281'0,"0"0"-158"16,0 0 45-16,0 0-110 0,0 0-39 15,0 0-16-15,0 0 26 0,51-64-29 16,-32 50-32-16,8 6-10 0,-3 1-3 16,5 3 16-16,-2 4-6 0,5 3 22 15,0 9 12-15,-3 3 1 0,-2 6 0 16,-3 2-53-16,-2 5 50 0,-9 1 0 16,-5 5-9-16,-5 1 11 0,-3 3-21 15,-8 3-17-15,-8-1 14 0,-6-1 23 16,1-4 2-16,-3-7 20 0,-3-6 28 15,0-6 1-15,6-11 28 0,-1-5-16 16,4-3-3-16,-1-16-29 0,0-8-29 16,3-6-6-16,-2-13-36 0,4 0 42 15,3 2 32-15,3 3-32 0,6 9-13 16,2 5 11-16,2 5-38 0,12 7-66 16,2 0-126-16,0 8-231 0,13-6-544 15</inkml:trace>
  <inkml:trace contextRef="#ctx0" brushRef="#br0" timeOffset="-155296.59">8863 12820 2199 0,'0'0'236'0,"0"0"-207"0,0 0 17 0,0 0 8 0,0 0 17 0,0 0-22 16,0 0 22-16,0 0-71 0,35-67-23 15,-14 53-12-15,1-3-10 0,7 4 12 16,6 1 20-16,-3 4 13 0,3 6 20 16,0 2 12-16,-3 5-13 0,-3 6 1 15,-5 6 1-15,-5 5-21 0,-6 3 0 16,-4 6 0-16,-9 4 0 0,-6 2-29 15,-10 2-42-15,-5 0 70 16,-6-4 2-16,0-7 0 0,-5-5 22 16,5-8 12-16,1-7 20 0,1-8 6 15,9-3 26-15,-2-9-23 0,4-13-44 16,4-6-20-16,4-9-65 0,6-5-86 16,6-4-10-16,7 6-26 0,6 5-92 15,-3 12-117-15,5 3-336 0</inkml:trace>
  <inkml:trace contextRef="#ctx0" brushRef="#br0" timeOffset="-154913.83">9433 12568 1616 0,'0'0'409'0,"0"0"-66"0,0 0-168 0,0 0-101 16,0 0-45-16,0 0-16 0,0 0-10 16,0 0 13-16,3 57 33 15,5-32 12-15,3 7-6 0,-3 2-10 16,2 2 6-16,-2 0-22 0,3 4 0 16,-6-3-7-16,1 2 1 0,-4-3-23 15,-2-4-16-15,3-4-216 0,-3-11-404 16,0-2-56-16</inkml:trace>
  <inkml:trace contextRef="#ctx0" brushRef="#br0" timeOffset="-154563.27">9522 12332 2169 0,'0'0'398'0,"0"0"-54"15,0 0-167-15,0 0-98 0,0 0-79 16,0 0 7-16,0 0-7 0,56 29 70 15,-13-11 23-15,18 10-23 0,-2 0 3 16,-6 0-19-16,-7 6-32 0,-11 0 0 16,2 20-22-16,-5 21 2 0,-21 26 7 15,-16 15-9-15,-33 4-67 0,-23 2-447 16,-17-14 90-16,19-27-282 16,-2-10-753-16</inkml:trace>
  <inkml:trace contextRef="#ctx0" brushRef="#br0" timeOffset="-153913.14">5302 12248 1745 0,'0'0'230'0,"0"0"-64"16,0 0-4-16,0 0-69 0,-59-18-41 15,45 18-52-15,-2 10-19 0,-8 8-30 16,-2 10 27-16,-4 19 22 0,-15 26 0 16,4 19 1-16,-4 13 21 0,10-1-2 15,11-4-1-15,13-9-17 0,11 3-2 16,6-1 0-16,18-4-3 0,13-10 2 16,9-9 1-16,10-14-2 0,11-11-14 15,8-5-133-15,-19-14-393 0,3-9-587 16</inkml:trace>
  <inkml:trace contextRef="#ctx0" brushRef="#br0" timeOffset="-153296.4">10225 12969 1084 0,'0'0'449'0,"0"0"-146"0,0 0-37 15,0 0-20-15,0 0-10 0,0 0-98 16,0 0-82-16,0 0-56 0,0 0 0 16,0 0 32-16,0 65-3 0,0-40-3 15,0 1-13-15,3 2 3 0,-3 1-14 16,3-1 0-16,-1-1 16 0,4-2-18 16,-4-2-247-16,1-7-115 0,-3-6-271 15,5-5-719-15</inkml:trace>
  <inkml:trace contextRef="#ctx0" brushRef="#br0" timeOffset="-152879.62">10517 12943 628 0,'0'0'1246'0,"0"0"-948"16,0 0-49-16,0 0-78 0,0 0-61 15,0 0-42-15,0 0-43 0,0 0-25 16,0 0-9-16,0 0-23 0,-62-13-20 16,49 19 4-16,2 6 19 0,1-3 27 15,2 2 0-15,2-1-10 0,1-2-8 16,2 0-15-16,3 3-4 0,0-4 13 15,6 6 10-15,2-3 16 0,0 2 0 16,0 0 1-16,5-1 18 0,0 3 14 16,1 0-11-16,2-1 11 15,0-1-14-15,0 3-19 0,3-2 2 16,-6 1 14-16,-2 0-15 0,-3-2 12 16,-6-1 10-16,-2-1 15 0,-8 5 14 15,-8 0 9-15,-8 0-58 0,-8-1-3 16,-5-3-141-16,-3-6 5 0,2-5-122 15,11-1-93-15,1-27-959 0</inkml:trace>
  <inkml:trace contextRef="#ctx0" brushRef="#br0" timeOffset="-138663.65">8499 16530 697 0,'0'0'179'0,"0"0"-75"0,0 0 49 0,0 0 10 0,0 0-46 16,0 0-39-16,0 0-10 0,0 0-15 15,0 0 28-15,-48 20 26 0,43-20 26 16,2 0 13-16,-2 0-16 0,2 1 2 16,0 0-38-16,1 3-84 0,2 4-8 15,-6 2-2-15,6 3 20 0,-2 1 18 16,2 2 14-16,0-1 12 15,0-1 4-15,5-2 0 0,3 0 22 16,5-5 22-16,6-1 20 0,3-2 8 16,7-2-28-16,6 0-26 0,2-2-7 15,11 1 4-15,1 0-7 0,1 4-20 16,4 1-15-16,0 3-37 0,7 3 11 16,9-1-13-16,7 2 14 0,4-5-3 15,-12-2 2-15,-2-6-12 0,-13 0 11 16,4-6-14-16,4-1 0 0,-1-4 0 15,6-2 16-15,0-3 59 0,0-1 58 16,-3 7-64-16,-10 4-56 0,-11 1-13 16,-11 5-1-16,0 0-1 15,3 0 3-15,2 3-2 0,3 2-20 16,-5 1 21-16,-3-1-15 0,-5-3 14 16,-3-2-69-16,-5 0-191 0,-3-4-256 15,-8-2-455-15,-8-15-986 0</inkml:trace>
  <inkml:trace contextRef="#ctx0" brushRef="#br0" timeOffset="-135847.04">12476 16878 1775 0,'0'0'273'0,"0"0"-156"0,0 0-117 0,0 0 45 16,0 0 20-16,0 0 32 0,0 0 26 16,61-26-17-16,-39 23 7 0,-4 1-1 15,6 1 14-15,9-3-20 16,-1 4-23-16,16-1-19 0,13-3 22 15,22-1-6-15,14-3-7 0,2 0-16 16,5 2-41-16,-2 1 19 0,10-1-20 16,9 4 4-16,4-3 13 0,4 0 0 15,-1 2-29-15,1-3 25 0,-4 4-27 16,1-3 2-16,-5 2 0 0,-6 2 22 16,-3-3 6-16,-2 3 20 0,-6-1 31 15,-2-2 37-15,-6 0-33 0,-5-1-68 16,-5 1 7-16,-11 1-24 0,-14-1 1 15,-18 2-2-15,-11-3 0 16,-5 5 0-16,0 0 2 0,-6-3-2 16,-2 2-2-16,-9 0-177 0,-7 1-409 15,-14-10-552-15</inkml:trace>
  <inkml:trace contextRef="#ctx0" brushRef="#br0" timeOffset="-135246.52">13356 15158 2380 0,'0'0'346'0,"0"0"-279"0,0 0-64 0,0 0 43 15,62-51 8-15,-38 33-25 0,2 5 10 16,1-1-18-16,0 4-21 0,0 4-3 16,-3 4-10-16,0 2-19 0,-5 1 6 15,-3 9 23-15,0 7 3 0,-6 8 12 16,1 8 13-16,-8 14-2 0,-3 13-23 16,-6 13-18-16,-2-3 2 0,3-13 0 15,0-18-7-15,5-14 10 0,0 6 10 16,2-3-26-16,4 3 13 0,4-4-106 15,-2-5-104-15,6-2-175 0,-6-8-357 16,8-2-569-16</inkml:trace>
  <inkml:trace contextRef="#ctx0" brushRef="#br0" timeOffset="-134963.7">13811 15920 2448 0,'0'0'390'16,"0"0"-313"-16,0 0-64 0,0 0-13 16,0 0 32-16,0 0-12 0,0 0 2 15,0 0-22-15,0 0-103 0,0 0 62 16,27 11 25-16,-14-2 14 0,6 1 2 16,-6 2 4-16,1-1 12 0,-4 6-3 15,-2-2 9-15,-2-1-20 0,-6-3 17 16,0 3 14-16,-8-1 15 0,-8-3 9 15,-8-3-5-15,-6 1-11 0,3-7 7 16,1-1 19-16,-1-10-6 0,8-6-1 16,6-6-60-16,10-9-32 0,3 4-149 15,21-33-819-15</inkml:trace>
  <inkml:trace contextRef="#ctx0" brushRef="#br0" timeOffset="-133346.36">13720 16062 53 0,'0'0'206'0,"0"0"-11"0,0 0 167 15,0 0-39-15,0 0-112 0,0 0-32 16,0 0 0-16,0 0 3 0,0 0 0 16,-37-26-27-16,37 25-35 0,0-4-55 15,0 4-17-15,2-2-9 0,-2-2 32 16,6-1 10-16,-4-1 18 0,4-1 1 16,-4-2-20-16,4 3-22 0,-1-3-35 15,0 4-22-15,3 1 1 0,3 0-2 16,2 0-1-16,3 3-22 0,6-1 4 15,-1 3 3-15,6 3 15 0,0 4-12 16,-3 6 13-16,0 4 1 0,-5 4-1 16,-3 0 0-16,-3 3-218 0,-8-4-244 15,-5 0-802-15</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2:53:15.040"/>
    </inkml:context>
    <inkml:brush xml:id="br0">
      <inkml:brushProperty name="width" value="0.05292" units="cm"/>
      <inkml:brushProperty name="height" value="0.05292" units="cm"/>
      <inkml:brushProperty name="color" value="#FF0000"/>
    </inkml:brush>
  </inkml:definitions>
  <inkml:trace contextRef="#ctx0" brushRef="#br0">11550 2192 2569 0,'0'0'325'0,"0"0"-158"0,0 0-4 0,0 0 9 0,0 0 60 16,0 0-56-16,0 0-56 0,-43-62-51 16,30 53-41-16,-6 0-28 15,0 1-13-15,-5 1 10 0,3 3-34 16,-9-1 2-16,1 3 20 0,-3 2-7 16,0 0 0-16,2 0 6 0,1 4 15 15,2 3-2-15,3 0-16 0,2 4 6 16,6-3-9-16,3 0-9 0,2 1-7 15,6 3-10-15,0-4-15 0,5 5 6 16,0 3 16-16,0 1 6 0,5 6 33 16,0 0 1-16,3 6 2 0,0 5-1 15,0 1 29-15,-2 8-17 0,-4 0-11 16,4 6 18-16,-6 1-18 16,2 2 25-16,1 1-7 0,0-2-7 0,2-2 4 15,3-4 6-15,3-6-2 16,2-4-20-16,3-4 0 0,3-7-3 15,2-5 3-15,4-5-10 0,4-6 10 16,3-5 19-16,6-3 9 0,4-14-6 16,4-5-22-16,-1-7-47 0,-2-10-404 15,-11 9-586-15,6-21-823 0</inkml:trace>
  <inkml:trace contextRef="#ctx0" brushRef="#br0" timeOffset="233.19">11210 2705 2391 0,'0'0'339'0,"0"0"-207"15,0 0-90-15,0 0-13 0,0 0 12 16,0 0 52-16,0 0 32 0,59-36-4 15,-30 20-48-15,9-4-45 0,2 3-28 16,5-3-13-16,1-1 10 0,2 0-70 16,3-2-292-16,-14 5-682 0,14-10-850 0</inkml:trace>
  <inkml:trace contextRef="#ctx0" brushRef="#br0" timeOffset="449.83">12085 2385 3004 0,'0'0'428'0,"0"0"-273"0,0 0-104 0,0 0 22 15,0 0-54-15,0 0 0 0,-37 64-3 16,20-32-16-16,1 8 0 16,-2 0 2-16,-1 4-2 0,3-3 0 15,3 0-13-15,2-3-15 0,3-2-67 16,5-9-255-16,3-11-153 0,0-3-256 15,0-13-1031-15</inkml:trace>
  <inkml:trace contextRef="#ctx0" brushRef="#br0" timeOffset="616.86">11708 2429 2647 0,'0'0'431'0,"0"0"-428"0,0 0-3 15,0 0-144-15,0 0 131 0,0 0 13 16,56 77 151-16,-29-42 28 15,2 3-23-15,3 1-51 0,3-4-58 16,-3 0-12-16,0-1-16 0,3 0-19 16,-3-5-13-16,-2-6-583 0,-9-7-554 15</inkml:trace>
  <inkml:trace contextRef="#ctx0" brushRef="#br0" timeOffset="1504.62">12387 2413 2142 0,'0'0'710'15,"0"0"-450"-15,0 0-91 0,0 0 22 16,0 0-32-16,0 0-58 0,0 0-51 16,0 0-40-16,-58-13-10 0,44 28-57 15,6 8 3-15,-3 7 13 0,3 7 13 16,3 6 2-16,2 5 11 15,3 0 14-15,0-4-1 0,8-3-1 16,3-9-44-16,5-8 12 0,3-8 16 16,0-7 19-16,2-4 11 0,0-5 18 15,6-7 12-15,0-8 16 0,0-5-16 16,-3-3-3-16,0-9-9 0,0-3-19 16,-5-3-10-16,-9 1-28 0,-2 0-20 15,-5 5-21-15,-3 5 15 0,0 5 54 16,-3 7 36-16,-2 4-11 0,-3 8-5 15,-3 3-20-15,1 3-54 0,-4 11 4 16,1 7 5-16,-1 7 20 0,6 10 6 16,3 0 6-16,5 3-6 0,0-2 0 15,11-4 16-15,2-3-16 0,6-10 15 16,0-6-13-16,5-11 17 0,-3-5 48 16,3-11 19-16,3-10 3 0,0-5 6 15,-6-8-29-15,1-6-6 0,-4-2-3 16,-4-2-9-16,-4 3-13 15,-2 0 15-15,-2 10-3 0,-6 7 16 16,0 8-9-16,0 6 37 0,0 5 10 16,0 4-15-16,0 1-67 0,0 1-29 15,0 9-116-15,0 2 19 0,0 12 82 16,5 1 19-16,3 1 9 0,3-2 16 16,5 3 2-16,-3-7 2 0,3-1-3 15,-2-2-1-15,-1-4-12 0,-2-3 11 16,-3 1 1-16,-3-5-3 0,1 1 1 15,-6 2 2-15,-3 2 34 0,-11 5 14 16,-2 4-11-16,-5 3-11 0,-3 1-14 16,0-5-9-16,0 0 15 15,10-6-18-15,4-5-2 0,2-4 0 16,8-4 2-16,0 0-22 0,10-12-3 16,9-11 25-16,8-5 28 0,0-15-9 15,5 1-19-15,-6-8-35 0,1-1-59 16,-3 3-51-16,-5 0 53 0,-3 3 79 15,-3 9 13-15,-2 7 48 0,-3 6 37 16,-5 12 38-16,-3 4 22 0,0 6-16 16,0 1-38-16,-3 0-78 0,1 0-13 15,-4 5-60-15,3 3-28 0,3 6 6 16,0 5 16-16,3 2 28 0,8 2 1 16,5 1 36-16,0-3 1 0,5 0 1 15,1-2-1-15,-1 0 1 0,-2-2 1 16,0 0-2-16,-6-4 0 0,-5 6 2 15,-5-1 17-15,-3 3 22 0,-8 1 15 16,-6 6-12-16,-10-1-19 0,-2 0-25 16,-7 4-21-16,4-4-155 15,0-5-166-15,7-5-304 0</inkml:trace>
  <inkml:trace contextRef="#ctx0" brushRef="#br0" timeOffset="2399.9">13522 2536 2835 0,'0'0'337'0,"0"0"-293"0,0 0-44 0,0 0-57 16,0 0 56-16,0 0 1 0,0 0 31 16,0 0 42-16,88 10 1 0,-50-10-27 15,5-2-21-15,-1-6 5 0,1-1-8 16,-3 0-23-16,-2 2-80 0,-11 1-438 16,2-2-664-16</inkml:trace>
  <inkml:trace contextRef="#ctx0" brushRef="#br0" timeOffset="2599.6">14057 2284 2992 0,'0'0'336'0,"0"0"-336"15,0 0-51-15,0 0-26 0,0 0 77 16,-8 75 7-16,11-38 31 15,-1 8-6-15,1-1-19 0,2 5 9 16,4 0 0-16,1 1-22 0,6-4-111 16,-5-11-644-16,16 1-842 0</inkml:trace>
  <inkml:trace contextRef="#ctx0" brushRef="#br0" timeOffset="2883.1">14386 2380 2794 0,'0'0'382'0,"0"0"-302"16,0 0-58-16,0 0 83 0,0 0-25 15,75-52-64-15,-53 50-16 0,2 2-16 16,2 1 14-16,-1 9 2 0,-1 6 2 16,-6 4 0-16,-4 3 1 0,-9 6 13 15,-5 3-3-15,-8 3 9 0,-11 0-19 16,-10-1 13-16,-6-4-3 0,-2-8 18 15,-4-2 1-15,4-13 12 0,5-3 4 16,2-8 11-16,12-10 17 16,2-10-41-16,10-22-35 0,14-14-117 15,11-2-133-15,21-4-202 0,8 13-319 16,-15 22-438-16</inkml:trace>
  <inkml:trace contextRef="#ctx0" brushRef="#br0" timeOffset="3166.7">14798 2259 2557 0,'0'0'377'0,"0"0"-272"15,0 0-92-15,0 0 166 0,0 0 105 16,70-12-88-16,-35 7-51 0,8 0-35 16,-3 5-32-16,0 0-52 0,0 0-7 15,-8 8-19-15,-3 5-21 0,-7 3 18 16,-6 4-33-16,-5 7 21 15,-11 2 15-15,0 6 11 0,-11-3 5 16,-10 2-3-16,-6-4 16 0,-8-2-4 16,-5-4 9-16,-3-9 16 0,0-4-4 15,3-10 7-15,3-5 28 0,10-12 43 16,5-7-28-16,6-13-87 0,11-17-9 16,5 4-65-16,21-4-46 0,17-9-153 15,-3 22-386-15,24-16-771 0</inkml:trace>
  <inkml:trace contextRef="#ctx0" brushRef="#br0" timeOffset="3800">16283 2294 2275 0,'0'0'307'0,"0"0"-143"0,0 0 16 16,0 0 70-16,0 0-164 0,0 0-86 15,0 0-51-15,0 0 51 0,67 6 121 16,14-8 178-16,36-8-16 0,23-4-87 15,12-2-37-15,1 0-51 0,-20 2-36 16,4-1-4-16,-6 2-16 0,-8-2-3 16,-13 3-33-16,-9 0-4 0,-7 1-12 15,-14-2-1-15,-21 4-2 16,-16 1-22-16,-16 3-30 0,-11 0-56 16,-5 2-32-16,-1 0-84 0,-10-2-63 15,-10 1-157-15,-9 2-512 0,-29-3-304 0</inkml:trace>
  <inkml:trace contextRef="#ctx0" brushRef="#br0" timeOffset="3999.56">17434 2031 1479 0,'0'0'309'0,"0"0"-78"0,0 0 50 15,0 0 123-15,0 0-60 0,0 0-63 16,0 0-132-16,0 0-149 16,0 0 0-16,0 0 49 0,43-54 24 0,-3 53-22 15,16 1-23-15,-5 0-6 16,3 8 4-16,2 3-23 0,-13 6-1 15,7 2 10-15,-4 1 3 0,-17 7-15 16,-2-1-19-16,-8 2 19 0,-19 7 13 16,-5-2 9-16,-25 10-22 0,-29 12-3 15,-24 5-307-15,-16-1-102 0,19-16-322 16,5-22-1567-16</inkml:trace>
  <inkml:trace contextRef="#ctx0" brushRef="#br0" timeOffset="7799.59">19834 2190 1763 0,'0'0'390'0,"0"0"-154"0,0 0 29 15,0 0-1-15,0 0-34 0,0 0-70 16,0 0-144-16,0 0-16 0,0 0-93 16,-5 5 42-16,29-5 51 0,22 0 70 15,18-11 17-15,16-2-24 0,6-5-28 16,-6-3-6-16,-16 6-26 0,-18 2-2 16,-12 4 0-16,-4 2-1 0,5-3-137 15,-11 1-446-15,8-2-588 0</inkml:trace>
  <inkml:trace contextRef="#ctx0" brushRef="#br0" timeOffset="8199.98">20934 1723 2005 0,'0'0'336'0,"0"0"-77"16,0 0-46-16,0 0-14 0,0 0-110 16,0 0-89-16,0 0-96 0,0 0 96 15,14 56 0-15,-9-22 61 0,0 8-22 16,1 1 2-16,4 5-12 16,-4 0 0-16,2-1-10 0,-3 0-3 15,6-7-14-15,-6-3 20 0,0-7-22 16,3-8-25-16,3-8-212 0,5-8-220 15,-2-5-531-15</inkml:trace>
  <inkml:trace contextRef="#ctx0" brushRef="#br0" timeOffset="8532.87">21258 1849 2587 0,'0'0'312'0,"0"0"-260"16,0 0 34-16,0 0 109 0,70-62 31 16,-41 47-105-16,3 2-61 0,3 3-25 15,0 2-22-15,5 6-1 0,-5 2-12 16,-1 11-2-16,-4 4-26 0,-1 12 9 16,-7 3-7-16,-6 5 23 0,-3 5-9 15,-8 2 8-15,-5-1-8 0,-10 1-7 16,-9-2 16-16,-10 2 3 0,-9-9 12 15,1-3 17-15,-9-8 2 0,6-6 17 16,5-12-4-16,0-4 13 0,3-4-1 16,8-12 4-16,5-11-39 0,9-10-21 15,4-10-50-15,6-4-35 0,0-3-158 16,16 0-120-16,3 11-190 0,-3 6-123 16,14-4-835-16</inkml:trace>
  <inkml:trace contextRef="#ctx0" brushRef="#br0" timeOffset="8866.2">21868 1750 2501 0,'0'0'399'0,"0"0"-254"15,0 0 40-15,0 0 45 0,56-52-34 16,-32 41-89-16,-2 4-66 0,7 5-41 16,6 2-10-16,5 2 10 0,6 10 3 15,-4 4 16-15,4 5-19 0,-6 5-1 16,-11 5-40-16,-2 1 6 0,-8 4 4 16,-8-2 13-16,-11 2 18 0,-11-4 3 15,-13 1 29-15,-6-3-17 0,-20-1 7 16,4-5 4-16,-7-8-11 0,2-9 32 15,11-7-2-15,-6-7 20 16,11-8 17-16,6-10-34 0,5-8-30 16,8-16-18-16,16-19-38 0,24-15-233 15,3 11-278-15,21 5-930 0</inkml:trace>
  <inkml:trace contextRef="#ctx0" brushRef="#br0" timeOffset="11900.16">13375 3585 1717 0,'0'0'321'0,"0"0"6"16,0 0-117-16,0 0-4 0,-6-72-77 16,4 54-33-16,-4 3-44 0,-2 1-20 15,3 2-4-15,-3 3-8 0,0 2-20 16,-5 4-16-16,-1 3-39 0,-2 0-35 16,-5 10-28-16,-6 6 31 0,3 8 26 15,-3 4 6-15,8 2-13 0,3 4 13 16,8-2-3-16,8 5 23 0,0-5 6 15,11 0 9-15,5-7 10 0,8 0 10 16,3-4 13-16,5-3 13 0,-3-1 7 16,4-1-1-16,-1-1 3 15,-3 0-19-15,-7-1-13 0,-6 0 8 16,-6-2-9-16,-10 3 9 0,0 0 25 16,-16 3 38-16,-8 0 0 0,-8 1-10 15,-5 0-25-15,-9-1-38 0,1-4 15 16,-1-7 7-16,6 0-4 0,3-7 13 15,10-2 23-15,3-9-1 0,8-4-15 16,8-2-6-16,5-2-33 0,6-2-45 16,10-2-29-16,11-2 0 0,8 1 10 15,11-2 19-15,2-1 19 0,6 4 4 16,3 3-155-16,-17 5-393 0,17-5-702 0</inkml:trace>
  <inkml:trace contextRef="#ctx0" brushRef="#br0" timeOffset="12066.26">13626 3827 2463 0,'0'0'403'0,"0"0"-303"16,0 0-68-16,0 0 25 0,0 0 71 16,0 0-41-16,0 0-64 0,59-28-23 15,-29 13-29-15,2 0 7 0,0-1-45 16,3-2-254-16,-9 4-360 0,12-10-697 0</inkml:trace>
  <inkml:trace contextRef="#ctx0" brushRef="#br0" timeOffset="12432.6">13990 3335 2229 0,'0'0'362'0,"0"0"-162"0,0 0-119 16,0 0-81-16,0 0-4 0,0 0-21 15,0 0 25-15,-5 93 3 0,5-49 26 16,3 14 9-16,2 15-6 0,-2 12-9 16,-1 3-4-16,-2-7-6 15,3-21 6-15,-3-16 4 0,0-16-11 16,3-6-8-16,-1-5-4 0,1-2-1 16,0-5 1-16,-1-6 1 0,1-4 24 15,2-8 62-15,3-9 12 0,3-5-48 16,5-8-35-16,0-4-16 0,8 0-13 15,3 1-13-15,5 2-28 0,-2 5-3 16,2 9 18-16,0 6-28 0,-3 7 0 16,-7 4 6-16,-4 5 19 0,-7 6 20 15,-3 5 22-15,-5 3 37 0,-6 6 18 16,-8 3 5-16,-7 1-8 16,-9 2-20-16,-5 1-32 0,0-3-3 15,-3-6-78-15,3-6-85 0,5-2-50 16,8-12-191-16,6-3-700 0</inkml:trace>
  <inkml:trace contextRef="#ctx0" brushRef="#br0" timeOffset="12616.18">14464 3639 2610 0,'0'0'212'15,"0"0"-189"-15,0 0 6 0,0 0 157 16,0 0 9-16,-16 73-68 0,16-51-51 15,0 4-31-15,2 1-13 0,7 1-10 16,-1-4-9-16,2 3-13 0,1-3 0 16,0-2-232-16,-3-3-351 0,0-7-391 15,-6-9-744-15</inkml:trace>
  <inkml:trace contextRef="#ctx0" brushRef="#br0" timeOffset="12749.76">14442 3498 2154 0,'0'0'200'0,"0"0"-200"15,0 0-132-15,0 0-144 0,0 0-875 0</inkml:trace>
  <inkml:trace contextRef="#ctx0" brushRef="#br0" timeOffset="12933.44">14632 3276 2637 0,'0'0'302'0,"0"0"-302"0,0 0-113 0,0 0 113 15,6 64 164-15,-1-29 35 0,3 4-21 16,0 7-16-16,3 3-54 16,0 4-48-16,-1 9-28 0,4 9-10 0,-6 12-22 15,0-8-38-15,-6-20-521 16,1-20-525-16,-3-14-624 0</inkml:trace>
  <inkml:trace contextRef="#ctx0" brushRef="#br0" timeOffset="13282.74">14606 3853 2070 0,'0'0'328'0,"0"0"-326"0,0 0 30 0,0 0 49 15,69-26 22-15,-39 15 13 0,4-2 16 16,4-3-4-16,2-3-47 15,0-5-27-15,-2 0-3 0,-1-3-9 16,-5 2-4-16,-5-2-9 0,-8 1-1 16,-6 5-9-16,-8 0 16 0,-2 6-9 15,-6 1-24-15,-5 5-2 0,-2 3-34 16,-4 5-33-16,1 1-13 0,2 10 26 16,1 3 0-16,2 8-14 0,5 1 8 15,3 3 24-15,8-3 19 0,8 1 17 16,3-1 29-16,7-3-3 0,4-3-25 15,2-2 34-15,3 0-6 0,-8-3-26 16,-3 1-2-16,-3-1-1 0,-8 1 0 16,-5 3 28-16,-8 6 49 0,-5 1 50 15,-19 5-2-15,-19 9-40 0,-21 7-46 16,-24 7-39-16,-11-7-19 0,21-15-514 16,0-12-1134-16</inkml:trace>
  <inkml:trace contextRef="#ctx0" brushRef="#br0" timeOffset="13916.63">14386 5084 2297 0,'0'0'320'0,"0"0"-246"0,0 0 52 0,0 0 31 16,0 0-41-16,56-68-79 15,-34 55-37-15,7 2-35 0,6 4 0 16,0 5-1-16,5 2 14 0,0 9 6 16,0 6 14-16,-5 4 2 0,-5 8-4 15,-9 3 2-15,-5 6 0 0,-8 1 0 16,-8 4 2-16,-11-2 2 0,-7-2 17 15,-12-4-19-15,-5-3 0 16,-5-8 0-16,-5-7 42 0,2-7 16 0,3-8 6 16,2-3 0-16,6-16-7 0,3-2-19 15,7-8-38-15,1-7-12 0,8-2-17 16,5-1-29-16,8 1-41 0,5 6-61 16,11 4-136-16,-3 12-244 0,19-4-674 0</inkml:trace>
  <inkml:trace contextRef="#ctx0" brushRef="#br0" timeOffset="14233.49">15058 5071 1320 0,'0'0'1733'15,"0"0"-1487"-15,0 0-80 0,0 0-61 16,0 0-42-16,67-48-28 0,-27 35 3 15,5 2-16-15,4 7-22 0,-1 2-15 16,0 2-1-16,-5 10-12 0,-6 5-7 16,-5 7-6-16,-10 3 9 0,-6 3-3 15,-11 6 19-15,-5 0 1 0,-16 6 2 16,-11-4 10-16,-10 1-7 0,-6-4 10 16,-5-4 19-16,-6-7 13 0,6-7 12 15,0-4-9-15,8-11 44 0,8 0 6 16,5-14 0-16,8-6-22 0,6-13-63 15,10-11-6-15,14-18-66 0,10 4-48 16,25-8-404-16,-1 23-669 0,12 6-627 16</inkml:trace>
  <inkml:trace contextRef="#ctx0" brushRef="#br0" timeOffset="14599.71">15754 5026 2233 0,'0'0'1017'16,"0"0"-765"-16,0 0-40 16,0 0-32-16,-16-57-58 0,16 45-52 0,2 4-30 15,9-2-40-15,5 2-9 16,0 2-41-16,11 3-11 0,5 3 5 15,0 0 12-15,6 11 3 0,-4 6 21 16,-2 3 20-16,-2 2 13 0,-6 4-11 16,-13 4 9-16,-6 2-9 0,-5 1 22 15,-5 5 1-15,-11-1-10 0,-8-1 1 16,-9-2 9-16,-7-4 0 0,-3-3 0 16,-2-7 1-16,2-9 9 0,3-5 2 15,8-6-2-15,0-9-14 0,8-6 11 16,5-10-1-16,0-6-31 0,11-10-31 15,6-3-113-15,7-5-99 0,14 2-168 16,-1 11-566-16,33-11-464 0</inkml:trace>
  <inkml:trace contextRef="#ctx0" brushRef="#br0" timeOffset="15349.64">16594 5153 2008 0,'0'0'324'0,"0"0"-182"16,0 0 3-16,0 0-71 0,0 0-74 0,0 0-45 15,0 0-64-15,0 0 34 0,0 0-125 16,72-6-583-16,-40-1-620 0</inkml:trace>
  <inkml:trace contextRef="#ctx0" brushRef="#br0" timeOffset="15483.08">17161 5091 1722 0,'0'0'328'0,"0"0"-218"15,0 0 71-15,0 0-6 0,0 0-120 16,0 0-55-16,0 0-29 0,64-11-81 16,-45 7-434-16,16-3-714 0</inkml:trace>
  <inkml:trace contextRef="#ctx0" brushRef="#br0" timeOffset="15583.17">17490 5078 1065 0,'0'0'602'16,"0"0"-407"-16,0 0-95 0,0 0-15 15,0 0-40-15,0 0 0 0,0 0-45 16,0 0-688-16</inkml:trace>
  <inkml:trace contextRef="#ctx0" brushRef="#br0" timeOffset="16632.77">17972 4878 213 0,'0'0'1145'0,"0"0"-875"16,0 0 32-16,0 0-43 0,0 0-58 15,0 0-88-15,0 0-35 0,0 0-20 16,51-59-23-16,-22 44 7 0,11 2-19 16,6 2-8-16,5 4-15 0,2 6-20 15,-7 1 1-15,-1 8 0 0,-7 4-4 16,-1 8-3-16,-13 5 7 0,-8 2-10 16,-10 3 29-16,-6 1 26 0,-11 1-9 15,-13-1-17-15,-8-1-36 0,-22 4-12 16,-13-3 3-16,-18-4 23 0,10-10 22 15,11-8 20-15,21-9 12 0,13-6 3 16,-2-5-9-16,-3-8 10 16,6-4-10-16,5-8-26 0,10-2-4 0,12 1-212 15,7-2-23-15,9 9-177 0,20-11-753 16</inkml:trace>
  <inkml:trace contextRef="#ctx0" brushRef="#br0" timeOffset="19449.59">18668 4950 1677 0,'0'0'340'0,"0"0"-64"0,0 0-72 15,0 0-59-15,0 0-13 0,0 0-26 16,64-74-22-16,-29 56-14 0,5 3-3 16,16-1-6-16,8 0-23 0,-2 6-22 15,-3 3 29-15,-14 7-19 0,-5 1-24 16,0 11-2-16,-5 3-13 0,0 4-6 15,-14 5 0-15,-7 3-10 16,-9 3 27-16,-10 0 2 0,-14 3 2 16,-8 0-2-16,-21 4-26 0,-19 2-6 15,-18-4 4-15,-4-8 28 0,14-11 22 16,17-15 10-16,25-1 19 0,4-12 3 16,-3-2 10-16,5-7-3 0,0-9-7 15,9-4-35-15,7-5-19 0,11-3-70 16,5 0 0-16,14 4-93 0,18 1-87 15,25 5-130-15,-8 9-164 0,12 0-701 0</inkml:trace>
  <inkml:trace contextRef="#ctx0" brushRef="#br0" timeOffset="19799.66">19559 4828 2255 0,'0'0'456'0,"0"0"-331"0,0 0-19 16,0 0 35-16,69-56-3 0,-45 44-52 16,0 4-54-16,3 4-32 0,3 4-21 15,4 0 17-15,-1 6 1 0,-4 6 1 16,6 7 2-16,-11 0-3 0,0 6-20 15,-8 4 4-15,-5 4 0 0,-11 2 2 16,0 1 17-16,-11-1 0 0,-13 0-13 16,-8-6-15-16,-16-2 28 15,-17-5 35-15,4-8 6 0,5-9 10 16,8-5 7-16,15-13 15 0,-1-10-7 16,2-4-12-16,5-13-54 0,13-4 0 15,9-7-79-15,10-2-284 0,9 13-151 16,37-18-998-16</inkml:trace>
  <inkml:trace contextRef="#ctx0" brushRef="#br0" timeOffset="20716.64">20758 4928 1168 0,'0'0'384'0,"0"0"-69"0,0 0-26 16,0 0-14-16,0 0-30 0,0 0-29 15,0 0-69-15,0 0-86 0,0 0-61 16,0 0 0-16,26-14 55 0,17 7 101 16,24-4 35-16,32-7-45 0,5-2-39 15,3 0-25-15,-8 1-19 0,-13 2 6 16,-3 2-10-16,-5 1-11 16,-9 5-13-16,-10 3-32 0,-19 1-2 15,-5 1-1-15,-6 3-19 0,6-2 7 16,3 1-33-16,2 2-46 0,-11-3-95 15,-10 3-98-15,-3-3-102 0,-5 3-25 16,-3-2-22-16,-3-2-122 0,-5-3-680 0</inkml:trace>
  <inkml:trace contextRef="#ctx0" brushRef="#br0" timeOffset="20999.66">21665 4576 2021 0,'0'0'405'0,"0"0"-231"16,0 0-13-16,0 0-7 0,0 0-6 16,0 0-58-16,0 0-62 0,0 0-2 15,59 2 12-15,-19-2-3 0,0 0 4 16,11 3 27-16,-9 2-8 16,-1 4-58-16,-7-2-26 0,-1 5 1 15,-15-1 23-15,-2 6-11 0,-2-3 13 16,-9 4 0-16,-5 6 1 0,0 0 24 15,-13 3 14-15,-14 4-4 0,-21 5-1 16,2-5-5-16,-5-2-10 0,-5 1-19 16,13-14-12-16,-7 4-143 0,15-7-315 15,-5-6-768-15</inkml:trace>
  <inkml:trace contextRef="#ctx0" brushRef="#br0" timeOffset="23116.36">23019 4624 1031 0,'0'0'459'0,"0"0"-150"16,0 0 19-16,0 0-5 0,0 0-84 16,0 0-88-16,0 0-86 0,0 0-48 15,0 0-15-15,10 0 34 0,4 0 25 16,7 0 10-16,3 0 2 0,3-3-18 15,8-2-17-15,0 0-19 0,5-4-19 16,0 1 12-16,5-7-12 0,-2 4-45 16,-3-3-275-16,-8 5-429 0,3-6-1146 0</inkml:trace>
  <inkml:trace contextRef="#ctx0" brushRef="#br0" timeOffset="23516.89">23709 4382 1934 0,'0'0'438'0,"0"0"-186"0,0 0 18 15,0 0-203-15,0 0-67 0,0 0-163 16,0 0 134-16,0 0 29 0,0 69 96 15,5-37 4-15,-5 3 5 0,6 1-53 16,-6 2-11-16,0-1-6 0,5 2-6 16,-5-4-7-16,5-1-9 0,-2-5 3 15,8-4-16-15,5-12-38 0,-3-3-408 16,9-13-359-16</inkml:trace>
  <inkml:trace contextRef="#ctx0" brushRef="#br0" timeOffset="23899.89">24030 4463 818 0,'0'0'1788'0,"0"0"-1479"16,0 0-145-16,0 0-17 0,0 0-16 15,0 0 5-15,0 0-59 0,0 0-61 16,46-57-16-16,-28 54 0 0,6-2 4 16,11 1 27-16,-3 4-12 0,3 2 3 15,0 6 7-15,0 5-10 0,-6 2 1 16,-5 7-20-16,-8-3-13 0,0 6-3 16,-8 3 13-16,-8 0 3 0,-2 7 3 15,-14-3 13-15,-6 0 13 0,-7 0-14 16,-6-1 10-16,-10-4-2 0,4-5 2 15,-7-4-13-15,3-7 7 16,-1-4 6-16,11-7 10 0,11-10 12 16,3-8 9-16,8-10-5 0,7-9-51 15,6-7-41-15,8-5-251 0,19 0 7 16,2 3-137-16,-4 12-244 0,20 3-779 0</inkml:trace>
  <inkml:trace contextRef="#ctx0" brushRef="#br0" timeOffset="24599.48">24579 4502 1619 0,'0'0'438'0,"0"0"-211"16,0 0 45-16,0 0 8 0,0 0-74 16,0 0-43-16,0 0-87 0,21-61-21 15,-2 52-27-15,10 3 1 0,3 0 25 16,3 3 22-16,8 3 38 0,0 0 9 15,0 6-47-15,-6 5-16 0,-2 7-20 16,-11-2-24-16,0 5-16 0,-8 1-2 16,-5 3-14-16,-11 0 14 15,0 6 2-15,-16-1 19 0,-6 1-6 16,-12 1 2-16,-7-1 4 0,-7-4-16 16,-3-7 16-16,6-6 0 0,-3-5 1 15,2-5 14-15,6-7 3 0,8-9-18 16,3-7 25-16,10-10-4 0,3-9-40 15,10-4-17-15,6-5-238 0,6-1-72 16,21 0-93-16,-9 17-212 0,22-11-1039 0</inkml:trace>
  <inkml:trace contextRef="#ctx0" brushRef="#br0" timeOffset="27633.15">14413 6492 1718 0,'0'0'308'0,"0"0"-136"0,0 0-13 0,0 0-24 16,-8-64-25-16,16 46-26 0,5-1-52 15,6-3-32-15,3 4 0 0,4 0-13 16,4 4-12-16,-1 3-4 0,3 2-7 16,-2 8-12-16,2 1 9 15,-5 8 10-15,-1 6 29 0,-2 8 0 16,-5 5 22-16,-3 5 17 0,-8 5-13 16,-5-3 3-16,-3 1-6 0,-11 0-1 15,-8-4 23-15,-5-2 7 0,-8-7 19 16,3-3-17-16,-6-9 4 0,3-6 22 15,3-4 0-15,2-13-19 0,3-7 6 16,8-4-67-16,2-9-32 0,9-3-25 16,5-6-33-16,8 4-29 0,13-2-125 15,1 13-270-15,18-6-552 0</inkml:trace>
  <inkml:trace contextRef="#ctx0" brushRef="#br0" timeOffset="27966.52">15152 6373 2290 0,'0'0'287'0,"0"0"-42"0,0 0-126 16,0 0-20-16,0 0-34 0,0 0-65 16,0 0-42-16,0 0-6 0,56-29 22 15,-32 23 25-15,5 3 1 0,1 1 29 16,-1 2-13-16,-2 1-15 0,0 7-1 15,-6 4-19-15,-5 3 16 0,-5 7-13 16,-3 1 16-16,-8 2 3 0,-3 3 16 16,-13 1-16-16,-5 3-3 0,-11-2-41 15,-6-1 41-15,-7-6 0 0,2-3 25 16,-5-6 17-16,2-7 22 0,6-7 3 16,3-3 23-16,2-11 2 15,5-7-13-15,6-5-44 0,8-6-35 16,8-5-19-16,8 0-35 0,14-1-32 15,10-4-19-15,18-1-61 0,-4 9-372 16,18-1-541-16</inkml:trace>
  <inkml:trace contextRef="#ctx0" brushRef="#br0" timeOffset="28266.69">15794 6299 2519 0,'0'0'396'0,"0"0"-226"0,0 0-106 0,0 0 29 16,0 0 6-16,67-67 9 0,-35 48-19 15,8 3-16-15,0 3-20 0,3 5-18 16,-6 3-13-16,3 5 0 16,-5 3-3-16,-5 8-19 0,-6 6-14 15,-5 4-5-15,-11 5 18 0,-6 3 1 16,-7 4 12-16,-14 2 1 0,-8 3-12 15,-21 3-1-15,-16-1-16 0,-16-6 16 16,-6-10 16-16,14-15 3 0,21-9-3 16,22-4 6-16,4-10 0 0,1-6-1 15,6-4-21-15,2-8-218 0,13-2-103 16,14-1-40-16,5 6-397 0,35-12-980 0</inkml:trace>
  <inkml:trace contextRef="#ctx0" brushRef="#br0" timeOffset="28466.71">16717 6340 2869 0,'0'0'324'16,"0"0"-324"-16,0 0-13 0,0 0-160 15,0 0 48-15,0 0 67 0,0 0 58 16,0 0 0-16,0 0-345 0,86 5-676 0</inkml:trace>
  <inkml:trace contextRef="#ctx0" brushRef="#br0" timeOffset="28600.14">17268 6299 1627 0,'0'0'584'0,"0"0"-584"16,0 0-143-16,0 0-35 0,0 0-280 16,0 0-759-16</inkml:trace>
  <inkml:trace contextRef="#ctx0" brushRef="#br0" timeOffset="28716.35">17563 6298 2214 0,'0'0'391'0,"0"0"-268"15,0 0-123-15,0 0-55 0,0 0-26 16,0 0 78-16,0 0-420 0,61-28-1734 0</inkml:trace>
  <inkml:trace contextRef="#ctx0" brushRef="#br0" timeOffset="29282.66">18017 6141 2123 0,'0'0'279'0,"0"0"-37"16,0 0-1-16,0 0-115 0,14-58-90 16,7 38-34-16,11 2-2 0,3 0 0 15,8 2-13-15,13 4-6 0,8 7-23 16,-2 5 39-16,-9 2 3 0,-7 10 42 16,-11 4 38-16,-1 6-16 0,1 8-23 15,-13 3-25-15,-4 5 4 0,-12-3 11 16,-6 2 1-16,-16-4-3 0,-3-1 6 15,-21 4 13-15,-22-2-4 0,-10-8 1 16,5-8-10-16,6-9 9 0,26-9 7 16,5-10 40-16,6-5 4 0,-5-9-1 15,-3-10-81-15,13-16-13 16,8-17-44-16,11 7-57 0,8 6-149 16,14 8-87-16,13 19-87 0,-9 5-121 15,33-4-448-15</inkml:trace>
  <inkml:trace contextRef="#ctx0" brushRef="#br0" timeOffset="29749.38">19024 6100 1285 0,'0'0'767'0,"0"0"-417"0,0 0 59 0,0 0-158 0,0 0-31 15,-3-57-25-15,14 41-56 0,10 1-41 16,-2-1-54-16,8 3-25 0,7 4-17 15,1 6-2-15,5 3 13 0,0 6 18 16,0 8-9-16,-5 3-21 0,-5 5-1 16,-12 4-1-16,4 1-1 0,-11 2-20 15,-11 2 22-15,0 2 12 0,-11-3 7 16,-13 6-1-16,-8-8-5 16,-14 8 3-16,-18-7-15 0,-11-5 15 15,5-6-1-15,14-11 16 0,16-7 1 16,11-4 18-16,-1-7-2 0,-5-10 2 15,1-3 9-15,10-10-59 0,8-4-18 16,16-4-56-16,0 0-65 0,18 3-144 16,14 9 20-16,9 4-249 0,-7 10-521 15,23 3-803-15</inkml:trace>
  <inkml:trace contextRef="#ctx0" brushRef="#br0" timeOffset="29966.93">19743 5945 3176 0,'0'0'426'0,"0"0"-312"16,0 0-114-16,0 0-22 16,0 0 22-16,0 0 63 0,0 0 32 15,54 61-11-15,-38-30-18 0,-3 8-12 16,3 3-28-16,-5 0-8 0,0 4 7 15,-3 0-25-15,3-1-9 0,-6-13-445 16,-5-2-941-16</inkml:trace>
  <inkml:trace contextRef="#ctx0" brushRef="#br0" timeOffset="30682.93">20929 6267 1543 0,'0'0'299'0,"0"0"-55"0,0 0 28 0,0 0-72 0,0 0 0 16,-56 3-7-16,50-3 5 0,4 0-38 15,2 0-42-15,0 0-63 0,8 0-55 16,8-1-14-16,8-5 14 0,21 0 79 15,30-4 35-15,35-5 69 16,21-3-29-16,-5 3-9 0,-3 1-17 16,-13 5-13-16,-9 1-22 0,-2 0-41 15,-13 3-6-15,-6-2-30 0,-16 1 5 16,-18 0-21-16,-11 4-2 0,-6-3-1 16,6 2-25-16,-6-3-24 0,3 4-63 15,-2-1-68-15,-14 1-30 0,-8 1-92 16,-8 1-325-16,0 0-598 0</inkml:trace>
  <inkml:trace contextRef="#ctx0" brushRef="#br0" timeOffset="30949.39">21863 5967 2406 0,'0'0'458'0,"0"0"-233"15,0 0-8-15,0 0-217 0,0 0-38 16,0 0 38-16,0 0 15 0,67 28 234 16,-25-16-60-16,9 0-75 0,0-1-58 15,3 4-9-15,-9 2-18 0,-5 0-15 16,-10 3-14-16,-9 1-1 0,-8 6 0 16,-7-2-21-16,-6 7 22 0,-19 3 32 15,-10 0-10-15,-11 2-4 0,-11 6 4 16,-14 4-22-16,4-8-20 0,2-4-23 15,14-10-196-15,20-12-183 0,-20-5-595 16</inkml:trace>
  <inkml:trace contextRef="#ctx0" brushRef="#br0" timeOffset="31682.81">23139 6128 1740 0,'0'0'455'0,"0"0"-287"0,0 0-97 0,0 0-6 16,0 0 35-16,0 0 109 0,0 0 42 15,0 0-50-15,75 1-118 0,-46-4-48 16,1-1-35-16,10 2 2 0,0 2 14 16,6-5-14-16,-1 3-2 0,1-2-16 15,-1 0-229-15,-10 0-824 16,5-8-928-16</inkml:trace>
  <inkml:trace contextRef="#ctx0" brushRef="#br0" timeOffset="32149.85">24180 5895 1179 0,'0'0'1028'0,"0"0"-883"0,0 0 10 16,0 0 107-16,-11-62-66 0,6 47-71 15,-6-6-45-15,-2 5-1 0,2-4-15 16,0 4-32-16,-2 2 22 0,-3 2 3 16,5 5-9-16,-7 3-48 15,2 4-51-15,-9 4-47 0,1 11 15 16,-2 6 9-16,-4 12 33 0,6 2-4 15,3 5 10-15,7 2 9 0,4 1 7 16,4-4 0-16,6-4-7 0,0-5 24 16,11-7-11-16,2-8 13 0,9-5 39 15,-4-10 2-15,4 0 36 0,2-10 3 16,5-10 0-16,-2-2-32 0,3-3-23 16,-6-3-6-16,-3 6-19 0,-8 1-2 15,4 5 2-15,-12 1 3 0,0 9 0 16,-2 1-3-16,0 5-54 0,-1 0-109 15,-2 7 7-15,6 6 104 0,4 3 52 16,1 6 0-16,-3 5 16 0,-3 7 26 16,6-2-13-16,-6 3-13 0,1-3 0 15,-1 3 13-15,-5-5 3 0,0 7 0 16,0-3 0-16,0-1-32 16,-5-7-180-16,5-5-927 0</inkml:trace>
  <inkml:trace contextRef="#ctx0" brushRef="#br0" timeOffset="32632.79">24704 5903 1858 0,'0'0'668'0,"0"0"-433"0,0 0-29 0,0 0 53 15,-29-77-84-15,18 61-57 0,1-3-20 16,-1 3 0-16,-2 1-32 0,-3 3-19 16,2 4-15-16,3 4-4 0,-7 4-28 15,2 0-29-15,-3 9-44 0,-3 7 10 16,4 9-9-16,-4 0 27 0,6 3 4 15,8 5 13-15,3-4 12 0,0-4-6 16,5-6 19-16,0-3-13 0,5-5 4 16,3-3 12-16,-3-7 32 0,6-1 34 15,0-1 17-15,7-9-1 0,4-4-25 16,-3-3-23-16,2 2-21 0,3-3-13 16,-8 5-13-16,3 5-15 0,-3 2-10 15,0 6-16-15,-3 0-34 0,3 10 12 16,-2 4 28-16,2 7 45 15,0 4 3-15,-3 4 64 0,-2 1 11 16,0 2 8-16,-3 1-1 0,-8-2-35 16,5 4-16-16,-5 0-5 0,0 1-1 15,0-2-10-15,-5-3-15 0,2 0-157 16,0-13-840-16,3-10-1698 0</inkml:trace>
  <inkml:trace contextRef="#ctx0" brushRef="#br0" timeOffset="35383.39">14721 7855 1619 0,'0'0'208'0,"0"0"-114"0,0 0-22 16,0 0-30-16,-70 0 13 0,54 0-3 15,0 0 61-15,3 0 33 0,2-3-1 16,3 3-13-16,0 0-22 0,3 0-43 16,-1 0-6-16,6-1-3 0,-2 0-3 15,2-1-4-15,0-1-3 0,-3 0 0 16,3-2-13-16,0-2-35 0,3-2-3 16,5-2-55-16,2-4-9 15,4-1 13-15,7-3 2 0,3 0 17 16,6 3 6-16,2 1-9 0,2 4-20 15,1 6 3-15,0 5 7 0,-3 5-4 16,0 7 4-16,0 9 19 0,-5 6 29 16,-3 3 28-16,-5 4-25 0,-6 6-3 15,-7 1 45-15,-6 3-16 0,-8 1 10 16,-11-2 3-16,-8 0 6 0,-5-4-3 16,-3-8 6-16,-5-6 1 0,0-9 2 15,0-9-6-15,2-7 23 0,4-6-14 16,2-9-6-16,5-12 7 0,3-4-58 15,5-8 0-15,8-4-38 0,3 0 9 16,8 4-22-16,3 3-7 0,10 5-38 16,9 5-26-16,7 9-135 0,6 3-244 15,-6 6-201-15,22 3-663 0</inkml:trace>
  <inkml:trace contextRef="#ctx0" brushRef="#br0" timeOffset="35716">15379 7904 2200 0,'0'0'333'0,"0"0"-91"0,0 0-72 0,19-70-45 0,-6 52-77 15,3 2-46-15,6 2-2 0,-4 3-55 16,4 3 4-16,2 4-7 0,0 4-16 15,0 2 16-15,-3 11 17 16,-2 4 27-16,-5 4 14 0,-1 7 22 16,-8 1 7-16,-5 5-6 0,-2 0 6 15,-14 0 3-15,-6 1-10 0,-7-5-6 16,-6-3 7-16,-3-9-1 0,4-1 23 16,-1-13 3-16,-3-4-3 0,6-2 0 15,3-11-17-15,2-8 11 0,6-9-39 16,5-4-13-16,10-5-48 0,6-1-57 15,11 2-11-15,16 7-63 0,8 0-151 16,-6 14-182-16,22-5-542 0</inkml:trace>
  <inkml:trace contextRef="#ctx0" brushRef="#br0" timeOffset="36033.5">15957 7831 1793 0,'0'0'587'0,"0"0"-286"16,0 0-205-16,0 0 14 0,0 0 18 16,0 0-51-16,0 0-77 0,75-46-23 15,-51 40-28-15,3 2 6 0,-3 4 16 16,3 0 10-16,-3 4 0 0,-3 5-4 16,1 8-6-16,-6 1 27 0,-6 9 2 15,-2 1 20-15,-8 2-1 0,-8 3 10 16,-16-2-4-16,-3 3-5 0,-7-7-4 15,-6-3 6-15,-3-6 7 0,0-8 19 16,3-6-3-16,2-5-4 0,6-13 23 16,8-10-13-16,3-6-28 0,2-10-23 15,11-3-45-15,8-1-28 0,11 3-43 16,10 4-15-16,11 7-23 0,16 4-175 16,-8 8-254-16,19 2-949 0</inkml:trace>
  <inkml:trace contextRef="#ctx0" brushRef="#br0" timeOffset="36200.06">16696 8010 1642 0,'0'0'1287'0,"0"0"-1287"0,0 0-103 16,0 0-35-16,0 0-97 0,0 0-875 0</inkml:trace>
  <inkml:trace contextRef="#ctx0" brushRef="#br0" timeOffset="36332.72">17241 7906 2149 0,'0'0'797'16,"0"0"-528"-16,0 0-269 0,0 0-89 15,0 0-26-15,0 0 102 0,0 0-325 16,86-30-1211-16</inkml:trace>
  <inkml:trace contextRef="#ctx0" brushRef="#br0" timeOffset="36465.97">17726 7837 2697 0,'0'0'443'0,"0"0"-223"16,0 0-163-16,0 0-57 0,0 0-89 15,0 0 4-15,0 0 84 0,0 0-646 16,61-3-1925-16</inkml:trace>
  <inkml:trace contextRef="#ctx0" brushRef="#br0" timeOffset="37066.61">18127 7821 2186 0,'0'0'346'0,"0"0"18"0,0 0-53 15,0 0-120-15,0 0-131 0,0 0-60 16,0 0-89-16,51-69 19 16,0 53 26-16,-3 3 12 0,8 5 0 0,-8 4-3 15,3 4 3-15,-5 9 9 16,-1 3 21-16,-10 6-11 0,0 5 13 15,-17 0 13-15,-1 4 10 0,-12 2 5 16,-5 4 20-16,-11 1 13 0,-10-2-13 16,-11 2-4-16,-14-1 4 0,-21-3-22 15,8-6 2-15,3-11 7 0,8-7 13 16,11-6-13-16,-1-12 6 0,-2-7-3 16,8-8 3-16,8-6-41 0,8-9-16 15,8-2-44-15,8 1-121 0,18 2 32 16,20 3-40-16,21 3-200 0,-6 10-319 15,17 4-879-15</inkml:trace>
  <inkml:trace contextRef="#ctx0" brushRef="#br0" timeOffset="37316.72">19254 7534 2986 0,'0'0'428'16,"0"0"-352"-16,0 0-76 0,0 0-89 15,0 0 51-15,0 0 38 0,0 0 140 16,29 88-35-16,-24-55-36 0,4 8-25 16,-4-5-12-16,0 2-20 0,1-3-9 15,-1-3 10-15,0 0-13 0,1-3-307 16,-1-9-669-16,8-12-1472 0</inkml:trace>
  <inkml:trace contextRef="#ctx0" brushRef="#br0" timeOffset="37684.51">19832 7630 2504 0,'0'0'1054'15,"0"0"-908"-15,0 0-61 0,0 0-13 16,0 0-72-16,0 0-2 0,0 0-15 16,61-69 15-16,-21 56 1 0,6 3-27 15,7 6 28-15,-2 4 12 0,0 0 26 16,-3 17-16-16,-8 1-22 15,-8 3 0-15,-7 6-13 0,-9 3 12 16,-8 4 1-16,-8 0 13 0,-11 1 12 16,-13 1-6-16,-6-1 3 0,-4-4-3 15,-12-2 6-15,-5-4 12 0,-2-8-11 16,2-5 15-16,5-11-10 0,4-2 7 16,4-12 18-16,9-11-13 0,-1-8-28 15,9-17-15-15,13-15-97 0,8 2-242 16,8 7-62-16,8 19-249 0,24-4-786 0</inkml:trace>
  <inkml:trace contextRef="#ctx0" brushRef="#br0" timeOffset="38132.74">21263 7700 2436 0,'0'0'387'0,"0"0"-387"0,0 0-96 0,0 0 96 0,0 0 42 0,70 13 141 16,-19-8 28-16,24-2 22 0,24-3-58 15,8 0-39-15,8-10-29 16,-11-1-7-16,-18-3-15 0,2 1-28 16,-18 2-55-16,-9 3-2 0,-21 2 0 15,-10 3-70-15,-6-2-147 0,-3 2-265 16,-2 2-221-16,-3-4-523 0</inkml:trace>
  <inkml:trace contextRef="#ctx0" brushRef="#br0" timeOffset="38366.03">21983 7508 2154 0,'0'0'436'0,"0"0"-117"0,0 0-44 15,0 0-99-15,0 0-81 0,0 0-28 16,0 0 6-16,0 0 12 0,75-10-6 16,-35 9-28-16,0 1-33 0,0 2-18 15,1 8-3-15,-1 4-38 0,-5 3 26 16,-6 4 11-16,-8 4-8 0,-15 1 11 15,-4 2 1-15,-10 5 28 0,-8 2 32 16,-18-1-16-16,-7 3-12 0,-12 1-18 16,-14 4-14-16,3-8-66 0,13-8-351 15,16-12-249-15,-5-14-1013 0</inkml:trace>
  <inkml:trace contextRef="#ctx0" brushRef="#br0" timeOffset="38782.69">23139 7708 2195 0,'0'0'468'0,"0"0"-159"0,0 0-62 0,0 0-187 0,0 0-37 16,0 0-21-16,0 0 109 15,115-11 57-15,-29-5-47 0,2-3-71 16,3 3-41-16,-11 0-9 0,-15 3-3 16,-15 4-22-16,-4 1-149 0,-17 1-609 15,1-2-886-15</inkml:trace>
  <inkml:trace contextRef="#ctx0" brushRef="#br0" timeOffset="39366.66">24520 7464 1475 0,'0'0'1112'0,"0"0"-838"16,0 0-24-16,-22-57 12 0,17 36-69 15,-8-2-63-15,2 1-48 0,-2-4-38 16,-3 4-28-16,-3 1-15 0,-3 3 2 15,6 2-3-15,-8 9-6 0,6 3-32 16,-9 4-3-16,3 6-35 0,-6 8 7 16,1 9 2-16,2 1 23 0,3 4 12 15,3 5 10-15,10-2-13 0,3 2 3 16,8-3 13-16,0 3-6 0,0-7 9 16,8-2 16-16,-3-5-16 15,6-7 2-15,0-3 14 0,-6-4 16 16,3-2 6-16,-3-3 7 0,1 0 25 15,4-3 28-15,7-7-2 0,-4-6-20 16,11-2-25-16,-3-3-32 0,1-1-3 16,2 1-19-16,0 4-7 0,0 3-18 15,-3 5 13-15,-5 1 5 0,-2 6-18 16,-3 2-13-16,2 5 15 0,-2 9 36 16,-1 5 6-16,1 9 73 0,-3 1 38 15,-3 8-35-15,-5 1-35 0,6-1-9 16,-6 1-13-16,0 1 18 0,0-4-8 15,0 2-13-15,-6-5-15 0,6-2 17 16,-2-6-18-16,-1-1-18 0,3-9-260 16,0-6-416-16,0-8-951 0</inkml:trace>
  <inkml:trace contextRef="#ctx0" brushRef="#br0" timeOffset="39866.47">24951 7429 3194 0,'0'0'493'0,"0"0"-399"0,0 0 7 0,8-61 2 16,-8 46-26-16,0 1-37 0,-3 4-12 16,0 1-28-16,-2 4 0 0,-3-1-24 15,3 5-27-15,-6 1 7 0,-2 4-29 16,-4 5-11-16,4 7 27 0,-3 4 16 15,-5 2 16-15,7 4 6 16,4-2 3-16,-1 3-3 0,5-3-6 16,6-4 3-16,0 3 6 0,6-6 16 15,5 2 0-15,-1-3 35 0,4-1 3 16,7 3 18-16,-2 0 17 0,10 1-20 16,-2 0-15-16,2 3-19 0,-2 2 12 15,-8-3-6-15,5 1-10 0,-13 0-15 16,2-2-9-16,-10-2 9 0,-3-1 15 15,-3 3 4-15,-10-4 13 0,-3-3 0 16,-3 0 5-16,-3-5-12 0,-2-2 3 16,3-6 10-16,-3 0 2 0,5-11-3 15,-2-4-12-15,7-6 12 0,-2-6-15 16,11-2-21-16,0-8-1 0,5-1-1 16,10-4-21-16,12 1 4 0,2 0-10 15,11 4-6-15,-6 3-1 0,6 1 32 16,-8 10-25-16,-3 2 26 15,-8 4 2-15,-8 4 2 0,-3 0 39 16,-5 2-41-16,-11-1-25 0,-13 2-239 16,-10 3-165-16,4 3-534 0,-26 2-666 0</inkml:trace>
  <inkml:trace contextRef="#ctx0" brushRef="#br0" timeOffset="42683.51">24571 8677 1972 0,'0'0'467'0,"0"0"-406"0,0 0-59 15,0 0 79-15,0 0-39 0,0 0 3 16,0 0-26-16,0 0 4 0,0 0 9 16,24 34-6-16,-19-25-4 0,0 3-19 15,4 5 26-15,-4 3-29 0,0 3-119 16,1-2-583-16,-1 4-1280 0</inkml:trace>
  <inkml:trace contextRef="#ctx0" brushRef="#br0" timeOffset="42832.78">24648 9714 1786 0,'0'0'198'16,"0"0"-198"-16,0 0-45 0,-18 62 41 15,18-51-330-15,5 4-882 0</inkml:trace>
  <inkml:trace contextRef="#ctx0" brushRef="#br0" timeOffset="42950.03">24750 10254 826 0,'0'0'202'0,"0"0"-137"16,0 0-62-16,-21 65-3 0,21-50-394 15</inkml:trace>
  <inkml:trace contextRef="#ctx0" brushRef="#br0" timeOffset="43083.09">24774 10614 1990 0,'0'0'376'15,"0"0"-188"-15,0 0-24 0,0 0-99 16,-24 68-44-16,24-58-21 0,5 0-32 15,1-1-174-15,7-7-1127 0</inkml:trace>
  <inkml:trace contextRef="#ctx0" brushRef="#br0" timeOffset="43983.21">20889 11923 2237 0,'0'0'459'0,"0"0"-459"16,0 0-13-16,0 0 13 0,75-5 67 15,-6-2 155-15,22-1-23 0,24-2-11 16,0-2-39-16,3-2-22 0,0 2-20 16,5-6-15-16,8-1 2 0,-5 3-22 15,-3-1-11-15,-13 3-36 0,-9 4-23 16,-15 3 7-16,-17 3-9 0,-23 4-48 15,-17 0 17-15,-10 0-44 0,-8 4-95 16,-6 2-223-16,-5 2-151 0,-16 3 157 16,-3-2-180-16,-26 2-530 0</inkml:trace>
  <inkml:trace contextRef="#ctx0" brushRef="#br0" timeOffset="44216.01">22104 11706 1236 0,'0'0'1028'15,"0"0"-896"-15,0 0-25 16,0 0 83-16,69-7-45 0,-53 7-64 16,3 4-46-16,-3 3 7 0,3 2-1 15,2 2 11-15,3 4 8 0,3 1-44 16,2 2-13-16,1 1 1 0,-1 1 8 16,1 5 1-16,-9-1-13 0,-8 4 0 15,-2 4 0-15,-11-1 19 0,-5 6 13 16,-14 0 3-16,-10 3-3 0,-17 9-18 15,-18 3-14-15,-14 8-223 0,1-7-44 16,15-17-87-16,9-12-356 0</inkml:trace>
  <inkml:trace contextRef="#ctx0" brushRef="#br0" timeOffset="45016.68">24330 11835 1707 0,'0'0'771'0,"0"0"-445"0,0 0-178 0,0 0-82 16,0 0-65-16,0 0 17 0,0 0 27 15,0 0 35-15,64 4-6 0,-24-4-23 16,11-4-23-16,13-3 1 0,17-3-16 16,-1-1-11-16,-16 2-1 0,-13-1-1 15,-16 4-108-15,-1 0-380 16,-9 1-508-16,20-10-605 0</inkml:trace>
  <inkml:trace contextRef="#ctx0" brushRef="#br0" timeOffset="45316.64">25205 11492 1968 0,'0'0'489'15,"0"0"-144"-15,0 0 33 0,0 0-104 16,0 0-68-16,0 0-39 0,0 0-35 16,0 0-27-16,0 0-46 0,0 0-59 15,-11-13-17-15,17 19-30 0,4 6 47 16,4 10 28-16,2 12 43 0,2 14-18 16,-2 16-18-16,1 0-23 0,-4-8-9 15,-2-6 7-15,-6-12-10 0,6 7-153 16,-3-11-320-16,2 3-756 0</inkml:trace>
  <inkml:trace contextRef="#ctx0" brushRef="#br0" timeOffset="48183.26">14887 12546 1866 0,'0'0'422'0,"0"0"-115"15,0 0 24-15,0 0-87 0,0 0-78 16,0 0-65-16,0 0-88 0,0 0-13 16,16-62-11-16,10 41 11 0,7 0 26 15,4-1-13-15,1 1-13 0,2 8-3 16,2 3-32-16,-4 4 4 0,-3 6-4 16,-3 11-3-16,-5 7 12 0,-9 9 26 15,-2 4 0-15,-10 8 26 0,-6 4-4 16,-3 5-19-16,-10 2-1 0,-9 1-2 15,-7-5-70-15,-3-1-61 0,-8-7 77 16,-1-4 38-16,1-8 16 0,0-9 2 16,5-12 33-16,3-5-13 0,8-12-6 15,3-12-12-15,5-9-4 0,5-18-32 16,6-14 3-16,5 1 0 16,5 8-67-16,8 10-49 0,3 13-6 15,3-1-7-15,3 2-84 0,-4 11-177 16,6 5-374-16</inkml:trace>
  <inkml:trace contextRef="#ctx0" brushRef="#br0" timeOffset="49633.25">15944 12143 131 0,'0'0'555'0,"0"0"-80"0,0 0-71 0,0 0-63 16,0 0-65-16,0 0-40 0,0 0-26 16,0 0-52-16,0 0-68 0,0 0-68 15,-11-5-22-15,11 5-87 16,0 5 1-16,3 5 37 0,2 3 49 16,0 9 45-16,1 6 4 0,-1 6 2 15,-5 5-25-15,0 4 0 0,0 1 6 16,0 2-3-16,-8 2-10 0,0-3-6 15,0-3 3-15,3-2-16 0,-3-5 0 16,5-7 1-16,-2-6 0 0,2-5 12 16,0-1 3-16,1-7-16 0,-1-3-21 15,3-3-232-15,0-3-245 0,0-3-271 16,3-16-585-16</inkml:trace>
  <inkml:trace contextRef="#ctx0" brushRef="#br0" timeOffset="50033.23">16436 11947 1793 0,'0'0'335'0,"0"0"-196"0,0 0-136 15,0 0 68-15,0 0 14 0,-5 78 24 16,2-43-18-16,3 1-7 0,-3 9-20 15,3-1 42-15,-5 6 42 0,2 0 15 16,-2-2-42-16,0-2-22 0,-3 1-45 16,2-7-22-16,4-3-30 0,-4-6 10 15,3-5-10-15,1-5-1 0,-1-7-1 16,3-2-60-16,0-10-393 0,0 0-266 16,8-11-752-16</inkml:trace>
  <inkml:trace contextRef="#ctx0" brushRef="#br0" timeOffset="51266.17">17041 12332 1752 0,'0'0'322'0,"0"0"-151"0,0 0-2 0,0 0-30 15,21-65 25-15,-2 42-22 0,2-1-11 16,3-2-35-16,3 3-51 0,3 0-29 15,-1 3-15-15,0 2 12 0,4 6-11 16,1 5 11-16,-2 5-13 0,1 2-2 16,1 10-14-16,1 8 9 0,-8 8 5 15,-3 4 4-15,0 8 12 0,-8 2 12 16,-3 5-4-16,-7 0-3 0,-6 0-6 16,-8 0 0-16,-8-3-10 0,-14-3 10 15,-2-3-10-15,-5-3-1 0,-6-6-1 16,-3-7 1-16,4-8 21 0,2-6 21 15,5-6 17-15,-3-11-26 0,11-10 9 16,1-8-31-16,4-10-11 16,9-5-2-16,5-4-44 0,8-2 2 15,0-1-21-15,13 7-52 0,3 2-61 16,11 8-97-16,-8 10-218 0,18-5-501 0</inkml:trace>
  <inkml:trace contextRef="#ctx0" brushRef="#br0" timeOffset="51616.74">17908 12128 2101 0,'0'0'430'0,"0"0"-211"0,0 0-13 15,0 0 21-15,0 0-70 0,0 0-24 16,0 0-31-16,0 0-52 0,59-22-27 15,-43 19-21-15,2 3 1 0,6 0 19 16,3 7-3-16,-3 3-3 0,3 6-13 16,-3 1-2-16,-2 3-1 0,-4 7-2 15,-7 1-10-15,-6 2 12 0,-5 3 2 16,0 0 21-16,-10 0 5 16,-14-4-9-16,-3-2 0 0,-3-2-17 15,-10-8 14-15,0-3-15 0,5-7 27 16,1-7-6-16,-1-3 13 0,11-13-4 15,2-6-3-15,9-9-28 0,10-16-22 16,3-1-31-16,16-3-64 0,24-6-164 16,14 4-143-16,-3 7-372 0,16 0-1026 0</inkml:trace>
  <inkml:trace contextRef="#ctx0" brushRef="#br0" timeOffset="53249.64">18512 12211 2207 0,'0'0'317'0,"0"0"-146"0,0 0-43 15,0 0-9-15,0 0 3 0,25-66-52 16,-9 46-22-16,5 4-48 0,6 0-1 15,0-1-21-15,-1 6 0 0,1 3-14 16,0 4-2-16,2 4-17 0,-5 12 20 16,3 5-3-16,-5 7 25 0,-4 7 13 15,-2 5 19-15,-8 7 4 0,-2-1 15 16,-12 1-16-16,-7 2-9 0,-3-5 13 16,-14-4-26-16,1-4 0 0,-8-3 0 15,-1-9 10-15,6-6 18 0,3-8 27 16,2-6 15-16,5-12 3 0,9-12-6 15,5-14-41-15,8-21-26 0,5-19-45 16,14-7 17-16,5 11-4 16,-2 20-58-16,-1 22-83 0,3 5-29 15,5 2-110-15,-7 5-327 0,18-12-1120 0</inkml:trace>
  <inkml:trace contextRef="#ctx0" brushRef="#br0" timeOffset="53899.77">19404 11989 1805 0,'0'0'399'0,"0"0"-104"0,0 0-40 16,0 0-79-16,0 0-176 0,0 0-45 15,0 0-103-15,0 0 36 0,0 0 112 16,13 71 64-16,-2-35 1 0,-1 5-4 16,-2 3-36-16,3 1 14 0,0-2-26 15,-6 0 3-15,0-5-13 0,-2 1-3 16,3-7-26-16,-1-4-367 16,0-7-147-16,6-4-520 0</inkml:trace>
  <inkml:trace contextRef="#ctx0" brushRef="#br0" timeOffset="54132.7">19824 11927 2172 0,'0'0'359'0,"0"0"-153"0,0 0-125 0,0 0-62 16,0 0-19-16,0 0 0 0,0 0 97 15,40 62 69-15,-21-26 10 0,-3 15-23 16,0 15-45-16,-3-6-29 0,-8-4-35 16,3-7-18-16,-2-10-24 0,4 6-1 15,1 3-1-15,0-6-30 0,2-12-671 16,3-8-1470-16</inkml:trace>
  <inkml:trace contextRef="#ctx0" brushRef="#br0" timeOffset="56716.38">25414 3429 1915 0,'0'0'667'0,"0"0"-532"0,0 0-77 0,0 0-35 16,0 0-23-16,0 0-4 0,0 0-70 16,0 0-45-16,0 0-17 0,-14-6 61 15,14 21 75-15,0 12 36 0,0 19 2 16,-5 23-18-16,-6 27 6 16,3 15-14-16,-8 6-12 0,11 3-2 15,-1 2 2-15,1 9 23 0,5 12 6 16,0 11-13-16,0 7 42 0,5 4 20 15,6 6-21-15,-3 2-5 0,0 6 9 16,0 4 26-16,3 3-55 0,5 3 3 16,-3 2 0-16,9 6-3 0,-4 0-13 15,7 2 1-15,1 7 15 0,4 2 0 16,-6 3 0-16,8 8 0 0,-3 1-13 16,1 3-2-16,-1 5-18 0,1 4 1 15,-9 4 0-15,0 2 13 0,-7 6-3 16,5 7-11-16,-3-4 1 0,2-1 10 15,-2-2 6-15,6-4-16 0,2 0 16 16,0-1 10-16,5-4 18 0,4-7 23 16,-4-7 66-16,6-10-45 0,-6-7-21 15,6-7-8-15,-6-12-33 0,-2-9-17 16,-5-13 1-16,-9-9-13 16,3-12 0-16,-5-12 16 0,-9-17-16 15,4-13 0-15,-6-13 18 0,0-20-18 16,0-19 2-16,0-17-2 0,-6-11 0 15,4-5-1-15,-6-5-14 0,2-10-240 16,-7-19-135-16,8-7-324 0,-14-43-1386 0</inkml:trace>
  <inkml:trace contextRef="#ctx0" brushRef="#br0" timeOffset="58149.39">13773 4710 1194 0,'0'0'325'0,"0"0"-247"0,0 0 39 0,0 0 36 15,0 0 16-15,0 0-46 0,0 0-55 16,0 0-19-16,0 0-49 0,0-24-36 16,0 38 26-16,0 5 10 0,0 10 36 15,-8 14-23-15,0 20 6 0,-2 17-19 16,-4 12-1-16,-2 11-11 0,0 5 11 16,3 5-1-16,-3 11-13 0,0 13 15 15,2 9 13-15,6 7-13 0,0 10 19 16,6 12 49-16,-1 7 7 0,0 14 9 15,3 10 3-15,-2 7-39 0,-1 9 10 16,0 6-38-16,3 2-17 0,-2 2 19 16,-1 5-22-16,0 4 0 15,3 2 13-15,0 5 29 0,3-2 48 16,2 1 61-16,6-6 37 0,0-1-73 16,5-1 12-16,-3-4-54 0,6 1 9 15,-3-3 4-15,3-3-39 0,-1 1-9 16,4-6-16-16,-4-5 18 0,4-8-40 15,-1-8 0-15,1-6 0 0,-1-11 3 16,-2-8 10-16,2-14-11 0,-5-7 10 16,0-19-12-16,0-19 1 0,0-15-2 15,-5-29 2-15,0-24-3 0,-3-19-14 16,-3-14 4-16,1-5-98 0,-4-5-554 16,-4-23-1194-16</inkml:trace>
  <inkml:trace contextRef="#ctx0" brushRef="#br0" timeOffset="60016.46">12513 5451 1616 0,'0'0'0'0,"0"0"39"0,0 0-39 16,0 0 299-16,72 4-147 0,-26-4-38 16,23-3 28-16,25-5-16 0,13-4 6 15,3-2 7-15,0 1-10 0,-9-1-30 16,-4 2-9-16,-4 0-17 0,-7 7-28 15,-14 1-19-15,-13 3-23 0,-16 1-3 16,-14 0-13-16,-5 0-3 0,3 1-19 16,-6 3-58-16,1 0-148 15,-9 1-74-15,-10 2-67 0,-3-2-112 16,-5-1 205-16,-3 1-154 0,-14-3-274 0</inkml:trace>
  <inkml:trace contextRef="#ctx0" brushRef="#br0" timeOffset="60582.74">13281 5190 1680 0,'0'0'198'0,"0"0"-117"0,0 0-61 15,0 0-4-15,-72 13 26 0,42 1-10 16,-2 1 7-16,-5 4 0 16,-1 2-6-16,-4-2-4 0,-4 2-7 15,1-2 1-15,-1 2 6 0,1-6 20 16,2 2 9-16,3-7 29 0,8 1 29 15,5-5 13-15,5-1 7 0,6-1-24 16,8-3-42-16,3 1-47 0,2-2-23 16,3 3-99-16,0-2-46 0,0 1 39 15,6 3 77-15,-1 0 29 0,6 3 15 16,2-1-2-16,0 3 9 0,9-3-20 16,-1 2 11-16,6 4 13 0,8 0-24 15,0 2 21-15,5-1-1 0,3 0-2 16,15 5 8-16,12-2-8 0,16-2-4 15,2-2-16-15,-21-3-26 0,-8-10-765 0</inkml:trace>
  <inkml:trace contextRef="#ctx0" brushRef="#br0" timeOffset="62366.04">11092 5397 1175 0,'0'0'274'0,"0"0"38"0,0 0-62 0,0 0 6 0,0 0-68 15,0 0-56-15,-8-66-48 0,22 50-33 16,2-4-25-16,8 0 10 0,3 2 9 15,7-3 16-15,6 3-7 0,3 3-9 16,3 8-10-16,5 4-19 0,-3 3-12 16,3 6-4-16,-3 10-2 15,-8 6-14-15,-5 9-4 0,-6 1 7 16,-7 6 13-16,-12 4-2 0,-7 4 2 16,-3-3-13-16,-16 2-6 0,-11-1-16 15,-18-3-4-15,-14-1 39 0,-16-9 10 16,3-10 22-16,13-11 13 0,16-10 26 15,16-10 6-15,-8-6-4 0,6-10-12 16,-6-4 12-16,8-9-54 0,14-6-19 16,10-4-80-16,14-8-182 0,10 11-444 15,38-13-1549-15</inkml:trace>
  <inkml:trace contextRef="#ctx0" brushRef="#br0" timeOffset="63100.06">11526 6517 2013 0,'0'0'246'0,"0"0"-61"0,0 0-56 0,0 0-129 16,0 0-94-16,0 0-61 0,0 0 155 15,0 0 33-15,5 85 64 0,0-43-1 16,1 5-2-16,2 12 25 15,0-8-35-15,-3 5-13 0,1 10-36 16,-1-16-3-16,3 3-32 0,-3-14-293 16,6-11-1924-16</inkml:trace>
  <inkml:trace contextRef="#ctx0" brushRef="#br0" timeOffset="63899.41">11322 8239 1677 0,'0'0'315'0,"0"0"-88"16,0 0 44-16,0 0-29 0,0 0-91 15,0 0-54-15,0 0 8 0,30-70-41 16,-6 50-35-16,0-3-26 0,8 2 26 16,0 4-29-16,3 1-29 15,0 8-19-15,0 4-6 0,-1 6 12 16,-2 11-6-16,-2 6 10 0,-6 8 15 16,-5 5 10-16,-9 6 13 0,-10 16 13 15,-13 15 0-15,-22 12-10 0,-5-4-3 16,0-19-21-16,8-17 21 0,5-15 3 15,0-2 29-15,1-1 0 0,-1 1 0 16,11-10 13-16,5-6-22 0,8-5-23 16,3-1-52-16,6-2-37 0,10 0 89 15,8-5 16-15,13-7 54 0,3 0-19 16,9-4-31-16,1 2-9 0,-4 2-11 16,-9 3-128-16,6-1-919 0</inkml:trace>
  <inkml:trace contextRef="#ctx0" brushRef="#br0" timeOffset="64133.44">11638 9653 2187 0,'0'0'156'0,"0"0"-156"0,0 0-127 0,0 0-6 16,0 0-903-16</inkml:trace>
  <inkml:trace contextRef="#ctx0" brushRef="#br0" timeOffset="64267.11">11743 10153 1456 0,'0'0'0'16,"0"0"-589"-16</inkml:trace>
  <inkml:trace contextRef="#ctx0" brushRef="#br0" timeOffset="64416.31">11809 10820 2403 0,'0'0'184'0,"0"0"-184"0,0 0-129 0,0 0-247 15,8 72-1043-15</inkml:trace>
  <inkml:trace contextRef="#ctx0" brushRef="#br0" timeOffset="64549.45">11855 11416 2524 0,'0'0'328'0,"0"0"-328"15,0 0-125-15,0 0-237 0,0 0-1242 0</inkml:trace>
  <inkml:trace contextRef="#ctx0" brushRef="#br0" timeOffset="65566.23">12069 12965 1016 0,'0'0'384'0,"0"0"-46"16,0 0-68-16,3-71-59 0,-9 50 9 16,-2 0-69-16,0-1 4 0,-2-1-62 15,-4 1-48-15,-2 0-16 0,0 4 6 16,0 4-6-16,0 3 3 15,-3 7-9-15,0 4 3 0,-2 8-26 0,0 10-49 16,-9 21-31-16,1 22 19 16,-3 22 39-16,8 6-1 0,10-2 21 15,6-23-20-15,8-21 5 0,0-13-2 16,6-8 3-16,4-2-3 0,4-4-13 16,2-5 32-16,5-10 3 0,3-6 48 15,6-16 49-15,-1-7-10 0,3-9-42 16,0-6-9-16,-2-4-17 0,-6 5-6 15,-3 6-14-15,-7 8 11 0,-4 7-11 16,-7 11 11-16,0 6-13 0,-3 4-23 16,2 0-25-16,1 11-31 0,0 9 79 15,2 10 77-15,-2 7 10 0,2 6-30 16,0 4-31-16,1 2-10 0,-4-1-3 16,-2 3 9-16,0-3-3 0,0 10 0 15,-8 11-19-15,3-9-9 0,0-9-295 16,2-17-318-16,0-6-796 0</inkml:trace>
  <inkml:trace contextRef="#ctx0" brushRef="#br0" timeOffset="66049.46">12660 12990 1756 0,'0'0'548'0,"0"0"-257"0,0 0-8 0,0 0-59 15,-48-65-64-15,35 49-90 0,-1 1-19 16,-2 0-19-16,3 1-9 0,-3 5-23 15,0 2-12-15,2 4 12 0,1 3-19 16,-3 5-39-16,0 9-37 0,0 9 21 16,-3 11 10-16,3 4 29 0,0 8 3 15,5 1 6-15,6-1 1 0,2-1 5 16,3-6-2-16,6-7-4 0,2-9 4 16,8-7 5-16,3-12 17 0,5-5 64 15,0-14 16-15,2-8 0 0,7-8-32 16,-1-5-9-16,-3 0-4 0,-5 1-19 15,0 3-15-15,-5 8-1 0,0 5-19 16,-9 9 15-16,1 6 2 0,0 4 2 16,-3 8 0-16,3 12 42 0,-6 7 69 15,3 11 4-15,-3 4-11 16,-5 10-18-16,0-5-39 0,-2 0-31 16,-1-2-13-16,0-3 6 0,3-3-9 15,0-11-380-15,0-10-1385 0</inkml:trace>
  <inkml:trace contextRef="#ctx0" brushRef="#br0" timeOffset="67966.73">23923 12424 405 0,'0'0'519'0,"0"0"-155"0,0 0 40 16,0 0-122-16,0 0-81 0,0 0-61 15,0 0-89-15,0 0-51 0,0 0-84 16,0 10-6-16,11-1 90 0,-6 5 51 16,6 10 17-16,0 5-26 0,-3 3-16 15,2 6-3-15,1-4-21 0,-3 3 11 16,-3-3-13-16,6-4-1 0,5-4 1 16,-8-6 2-16,8-3 21 0,-5-7-10 15,2-3 22-15,-2-2 23 0,0-5 49 16,7 0 86-16,-1-7-49 0,-1-1-41 15,2-6-33-15,6 0-15 0,-2-2-39 16,2-1-15-16,5 2 0 0,3 3-1 16,-2 2 3-16,5 2 16 0,-1 4-6 15,1 3 0-15,-5 1 6 0,10 0-17 16,-5 1 0-16,-1 4 0 16,1 3-1-16,3-2 2 0,-4 3 1 0,-4 3-2 15,5 0-2-15,-1 3 0 16,-10 0 0-16,3 1-2 0,-3 4 0 15,0 0 0-15,-8 0-19 0,3-1 21 16,-8 0 13-16,5-3-13 0,-8-2-3 16,3-4 2-16,-6-1 1 0,0-7 2 15,-5 2 0-15,0-3 23 0,6-1 42 16,-6 0 16-16,0-5 31 0,0-5-7 16,5-4-94-16,-5-6-13 0,11-2-24 15,-3-1 23-15,3-1-30 0,5 3-4 16,2 0 7-16,6 7-16 0,-2-3 44 15,2 6 1-15,5 2 18 0,-2 2-17 16,3 4 0-16,-6 3-2 0,2 0 0 16,-2 0 10-16,6 1 16 0,-3 1 12 15,-3-2-19-15,5 0 3 0,3 0-22 16,3-6 25-16,0-4-9 16,2-5 6-16,6-2 3 0,0-4-3 15,8-1 10-15,-6-2-18 0,3-1-14 16,-7-2 0-16,-1 0 0 0,-6-7-1 15,-7-4-52-15,-8-15-279 0,-3 6-359 16,-11-29-1305-16</inkml:trace>
  <inkml:trace contextRef="#ctx0" brushRef="#br0" timeOffset="80783.5">10958 4914 1361 0,'0'0'364'0,"0"0"-123"0,0 0-8 15,0 0 3-15,0 0-6 0,0 0-60 16,0 0-25-16,0 0-40 0,0 0-25 16,-2-1-29-16,2 1-15 0,0 0-14 15,0 0-3-15,0 0-6 0,-3 0-13 16,-2 0-16-16,-6 0-19 0,0 0-16 16,-5 1 28-16,-2 5 21 0,-4-4 2 15,3 1 13-15,-7-2 3 0,4-1 9 16,-4 0-12-16,-1 0 0 15,-3 0 13-15,1-4 5 0,-3 3-5 16,0-2 12-16,-3-2 22 0,-3 5 20 16,6-1-20-16,-2 1 7 0,-1 0-23 15,-3 0-25-15,6 1-3 0,0 4-1 16,0-1 1-16,5-1 6 0,0 0 3 16,6 0 4-16,0 0-4 0,2 2 6 15,3-3-6-15,0 2 1 0,2 1-12 16,1 1-13-16,2 0-2 0,1 2-10 15,-1 3-5-15,0-3-9 0,3 6 3 16,0-1-19-16,3 6 13 0,-1-1-7 16,1 6 0-16,5 2 13 0,-3 4 3 15,3 2 4-15,0 2 15 0,0 4 0 16,0 5 3-16,3 1-1 0,-3 5 0 16,0 10 1-16,0 11 13 0,0 13-16 15,3 2 1-15,-1-2 9 0,4-7-9 16,-1-7 2-16,6 4-1 0,-3 2 20 15,3 5-10-15,-1 5-12 0,-2 0 16 16,3 3-15-16,-8 5 1 16,-1 3 20-16,-2 3-6 0,-5 1 0 15,-6 3-4-15,1-2 10 0,-4-2 0 16,1 5 32-16,2-4 27 0,3 1-30 16,5-1-13-16,3-3 21 0,0-1-34 15,6-6-9-15,4-1-14 0,-1 3-1 16,4-3 0-16,-2 4 0 0,-6 3 1 15,3 0 13-15,-3 6-11 0,-2 1-2 16,-3-1 1-16,0 0 14 0,-8 1-16 16,3 3 2-16,-3 1-2 15,2 1 1-15,4 3 10 0,2-7-9 16,0-1-1-16,8-4 1 0,2-2 10 16,4-5 9-16,-1 1-21 0,0-3-1 15,3 4 0-15,-5 0 1 0,-3 3 14 16,0-1-15-16,-2 2-2 0,-6 4 1 15,0-1 1-15,0 4 14 0,-3 0-14 16,0 0 2-16,1-1-2 0,2-4 18 16,2-6-5-16,6-3-12 0,0-2-1 15,3-4 1-15,-6-4-1 0,6-3-2 16,-6 3-1-16,1-3 3 0,-4 2 0 16,1 0 3-16,-3 0-2 0,0-1 1 15,0-1 0-15,0-4 0 0,0 1-2 16,0-4 0-16,0-3 0 0,0-1 0 15,5-2 0-15,-2-1 0 0,2-11 1 16,1-12 1-16,-1-5 0 0,1-4 0 16,-1 5-2-16,0 6 3 0,1 6-2 15,-4 3 2-15,1-4 10 16,-3 2-11-16,0 1 1 0,0-2 12 16,0-2 10-16,0 0-22 0,0-6 130 15,3 0 15-15,-1-5-108 0,4-1-16 16,-4-2-24-16,4 2 0 0,2-4-1 15,-3 0 1-15,0 1 1 0,6-3 1 16,-6-1 0-16,1 0-1 0,-1-3 0 16,1 0 0-16,-4-1 0 0,4-5 13 15,-4 0-13-15,1-4-1 0,0-3 0 16,-1-2-1-16,-2 0 1 0,3-3-1 16,0-1-11-16,-1 0 11 0,4 0 1 15,-1-1-1-15,3-2 1 0,3 3 1 16,5 1 12-16,5-2 2 0,6 1-12 15,5-2 12-15,8 1-2 0,11-4-1 16,16-1-10-16,16-7 0 0,8-2-1 16,-3-3 0-16,-8-3 11 0,-10 0-12 15,0 2-21-15,-4 0 3 16,-1-2-19-16,-1-6-46 0,-16 0-207 16,-13 3-509-16,-6-20-1520 0</inkml:trace>
  <inkml:trace contextRef="#ctx0" brushRef="#br0" timeOffset="82049.41">10220 8310 180 0,'0'0'414'0,"0"0"49"0,0 0 29 16,0 0-67-16,0 0-62 0,0 0-53 16,0 0-39-16,0 0-47 15,0 0-39-15,3 1-29 0,-3-1-45 16,0 0-51-16,-3-1-13 0,-2 0 13 16,2-3 3-16,-2 2 32 0,-1 0 11 15,-2 1-33-15,-3-2-29 0,1 1-10 16,-6 0-3-16,0 1-6 0,-3-1-6 15,-5 0 6-15,-3 1-6 0,-8-5-1 16,-2 1-5-16,-14-3 5 0,-19-7-5 16,-18-4-13-16,-16-7 2 0,-3-1-2 15,0 1 0-15,8-3 21 0,-3 0-5 16,-2 2-1-16,2-3-15 0,6 1 0 16,2 3 14-16,6-1 7 0,5 6-18 15,8 6-3-15,3-1-1 0,18 5-18 16,11 5 19-16,11 2 0 0,8-1-1 15,-3 2 0-15,0-1 1 0,1 0 1 16,10-1 2-16,2 2 16 0,9 3-10 16,2-2-9-16,3 2-25 15,0 0-21-15,0 0-26 0,0 0 7 0,0 0-16 16,0 0-13-16,0 0 24 16,0 0-2-16,6 2 9 0,-1 3 61 15,6 5 0-15,2 3 2 0,3 4 2 16,3 6 0-16,0 3 1 0,5 4 0 15,0 3-1-15,0-1-2 0,5 3 0 16,-2 1 0-16,0-2 50 0,0-2-50 16,-3-3 0-16,-6-6 1 0,1-4 2 15,-8-5 13-15,-3-5-15 0,-3-2 21 16,-2-3 6-16,-3-4 33 16,0 0 29-16,0 0 41 0,-3-4-1 0,-10-10 40 15,-9-9-80-15,-18-21-72 16,-13-17-18-16,-3-1-40 0,5 6 40 15,8 7 10-15,13 18-7 0,-2-1 9 16,3 0-10-16,7 7-1 0,6 11 14 16,8 3 10-16,3 6-7 0,5 2-18 15,0-1-43-15,3-2-43 0,10-3 15 16,6-3 25-16,8-10 27 0,18-10 18 16,19-13 1-16,17-15 2 0,2-6-1 15,-3 5-1-15,-24 13-59 0,-21 19-494 16,-16-3-1195-16</inkml:trace>
  <inkml:trace contextRef="#ctx0" brushRef="#br0" timeOffset="82616.42">5532 7079 1949 0,'0'0'292'0,"0"0"-185"0,0 0-107 0,0 0-52 0,0 0 52 15,24 93 26-15,3-28 36 0,5 25 41 16,5 10 16-16,1 3-44 0,-4-7-21 15,-1-7-22-15,-4-8-6 16,3-1-6-16,-2-21-8 0,-6-16-12 16,-8-15-77-16,2-15-281 0,1-7-131 15,-3-3-305-15</inkml:trace>
  <inkml:trace contextRef="#ctx0" brushRef="#br0" timeOffset="82934.13">5933 7062 2358 0,'0'0'387'16,"0"0"-15"-16,0 0-100 0,0 0-101 15,0 0-146-15,0 0-25 0,0 0-31 16,0 0 17-16,67-44 14 0,-19 25 1 16,16 1 21-16,14 3 29 0,-6 5 37 15,-16 10-6-15,-13 5-50 0,-13 10-32 16,2 8 0-16,8 18-2 15,0 23-1-15,-10 21 1 0,-12 6 2 16,-18 0 11-16,-16-14 8 0,-11-13 6 16,-5-13 13-16,0-10-4 0,3-12 4 15,-3-8 3-15,-6-2 0 0,-5-4 16 16,-2-9-4-16,-1-10-3 0,1-31-16 16,-3-32-34-16,5-39-66 0,16-19-88 15,17-2-236-15,15 17-170 0,19 35-71 16,0 20 120-16,-5 26 95 0,10-3-317 0</inkml:trace>
  <inkml:trace contextRef="#ctx0" brushRef="#br0" timeOffset="83283.49">6527 6770 852 0,'0'0'1569'0,"0"0"-1278"15,0 0-63-15,0 0-13 16,16-67-27-16,-8 51-42 0,3 2-54 16,2 0-16-16,9-3-25 0,5-2-17 15,2 3-15-15,24 1 13 0,9 2-1 16,21 9-2-16,3 8 2 0,-17 13-15 16,-15 4-16-16,-25 2-14 0,1 6 2 15,2 13-4-15,0 19 4 0,-8 0 12 16,-13-6 1-16,-11-9 21 0,-14-12 0 15,-13 3 22-15,-15 5 13 0,-20-5-4 16,-10-10 8-16,5-16 13 16,8-11 4-16,16-9 12 0,11-16 0 15,-11-18-19-15,-8-29-71 0,6-33-30 16,16-15-54-16,29 1-40 0,21 8-162 16,30 25-85-16,10 8-151 0,-12 28-93 15,-7 6-908-15</inkml:trace>
  <inkml:trace contextRef="#ctx0" brushRef="#br0" timeOffset="84666.25">7726 6120 1896 0,'0'0'363'0,"0"0"-207"16,0 0-82-16,0 0 26 0,0 0 45 15,0 0-22-15,0 0-11 0,0 0-22 16,67-47-26-16,-35 20-26 0,0-4-35 16,3-3 0-16,0-2-3 0,2 0-229 15,-2 1-319-15,-14 7-494 0</inkml:trace>
  <inkml:trace contextRef="#ctx0" brushRef="#br0" timeOffset="85149.85">8036 5561 2070 0,'0'0'408'16,"0"0"-117"-16,0 0-250 0,0 0-41 16,0 0-90-16,0 0 87 0,0 0 3 15,0 0 64-15,81 66-22 0,-52-41 10 16,3-2 2-16,0 3-22 15,-2-4-9-15,-3 0-4 0,-3-2-6 16,-3-2-11-16,-5-4 14 0,0-3-15 16,-8-8 18-16,-2-1 13 0,-4-2 20 15,-2-5 85-15,0-9 51 0,-5-6-90 16,-3-8-82-16,-3-2-13 0,0-1-3 16,1 8 44-16,4 3-44 0,6 5-12 15,0 4-55-15,6 1-53 0,4 4 24 16,9-2 61-16,0 3 35 0,5 0 2 15,0 0 27-15,0-2-10 0,0 1 3 16,0-2 16-16,-2-5 10 0,-4-5 3 16,4-1-3-16,-9-8-1 0,-2-1-9 15,-3-3 9-15,-5-4-18 0,-3 4-1 16,-11 1-9-16,-5 4-16 0,-3 3 7 16,-2 7-10-16,-1 6-2 0,1 5-14 15,5 5-34-15,2 7-30 0,6 10-18 16,6 9-16-16,2 5 28 15,0 7 35-15,13 4 13 0,3-3 23 16,11-1 15-16,2-5 1 0,3-5 12 16,3-7 12-16,5-8 7 0,1-10 0 15,-1-8 16-15,0-13 9 0,3-11 0 16,-9-6-57-16,-1-1-229 0,-9 6-812 16,-8-18-1153-16</inkml:trace>
  <inkml:trace contextRef="#ctx0" brushRef="#br0" timeOffset="86249.95">9096 4493 2516 0,'0'0'110'0,"0"0"-110"0,0 0 0 16,0 0 13-16,0 0 80 0,48 75-19 16,-26-48-10-16,-4 0-15 0,4 2-17 15,-4-1-13-15,-1 1-6 0,-4 0 3 16,0-2 0-16,-5-4-3 0,3-3 9 15,-6-8-20-15,-2-4 11 0,-3-7 0 16,0-1 89-16,0-6 32 0,0-7 3 16,-3-11-89-16,-2-8-48 0,0-4-13 15,-1-2-35-15,4 1-6 0,2 3 26 16,0 4 26-16,2 10-40 0,4 2-28 16,4 8-10-16,4 3-25 0,-1 4 5 15,3 3 58-15,3 0 42 0,0 5 27 16,-1 3 40-16,-2 1-9 0,3 2-10 15,-5 1-19-15,-1-3-3 0,-2-2-1 16,-3-2-3-16,0-4-9 0,-3-1 6 16,0-9 39-16,1-8 44 15,-1-5-39-15,-2-6-63 0,-3 0-9 16,0 0-42-16,0 4 3 0,0 7 46 16,0 8-20-16,0 2-32 0,0 7-84 15,5 0-67-15,3 6 135 0,6 2 70 16,-1 3 22-16,-2 0-3 0,5 3-3 15,-3-3 0-15,0-2 4 0,1-1 2 16,-3-5 7-16,-1-1 13 0,-2-2 6 16,3-5 6-16,-6-4 35 0,1-3 17 15,-4-5-24-15,-2-1-40 0,0 3-14 16,0 2-25-16,0 6 1 0,0 1-4 16,0 6-67-16,3 0-95 15,5 3-36-15,0 3 130 0,5 4 67 16,4 4 1-16,1 0 16 0,1 1-16 15,2-2 13-15,1-5 6 0,-3-5 7 16,-1-3 9-16,-2-3 3 0,0-7 10 16,-8-8 13-16,0-2-61 0,-5-4-89 15,-3 1 53-15,-3-2 36 0,-2 4 18 16,0 4 27-16,-1 5-19 0,4 5 28 16,-1 4-16-16,3-1-38 0,3 4-156 15,5 0 18-15,5 8 138 0,0-1 39 16,9 0 9-16,-3 0 0 0,2 0-16 15,-2 0 6-15,-1-3 0 0,-4 0 10 16,-1-1-7-16,-5-2-21 0,-2-1 15 16,-4 0 15-16,1-5 30 0,-3-4 37 15,0-6-29-15,0-3-50 0,0-4-10 16,-3-1-3-16,1 4-21 16,-1 2-4-16,3 6-1 0,0 4-43 15,3 4-26-15,2 0-6 0,6 3 13 16,-1 0 50-16,6 2 13 0,0 3 13 15,1 1 16-15,-1 1-14 0,2 0 4 16,-2-2 7-16,0 1-14 0,-2-3-8 16,-3-2 10-16,-1-1-14 0,-2-1-47 15,-2-8-261-15,-4 3-252 0,1-17-509 0</inkml:trace>
  <inkml:trace contextRef="#ctx0" brushRef="#br0" timeOffset="87216.81">9976 3594 2418 0,'0'0'265'0,"0"0"-262"0,0 0 16 0,0 56 52 15,8-25 93-15,6 5-16 0,2 3 11 16,8 4-3-16,0-1-41 16,3 1-27-16,2-1-31 0,1-3 0 0,-4 2-9 15,1-6-7-15,0-3-19 16,-6-3-10-16,-5-8 4 0,-2-6-13 15,-6-4 13-15,-6-8 0 0,1-3 37 16,-3-2 25-16,3-10 17 0,0-4-54 16,-1-5-39-16,6-5-2 0,0 3-22 15,6-1-22-15,-1 6 0 0,6 4-13 16,2 3 4-16,-2 3 6 0,2 8 15 16,-2 0-9-16,-3 8 10 0,0 4 6 15,-8 7 2-15,0 3 11 0,-8 0 10 16,-2 4-11-16,-12 0-6 15,-2-3 3-15,-3 1 16 0,-2-5 0 16,2-5 29-16,3-4 6 0,5-5-4 16,3-4 26-16,6-1 9 0,2-1 3 15,0-8-69-15,5-5-22 0,8-5-54 16,1-2 36-16,5-7 18 0,-1 3 20 16,1-5 2-16,0 1 2 0,-3 1 20 15,0-8 3-15,-5 6-6 0,-1-3-4 16,-4 3 1-16,-4 2 12 0,-2 5 4 15,-2 4-4-15,-4 8-6 0,1 1-13 16,2 9-9-16,1 1-53 0,-4 7-54 16,4 9-25-16,-1 9 31 0,3 6 50 15,0 3 26-15,8 2 6 0,3 0 18 16,2-3-12-16,3-6 13 0,0-3 0 16,3-6 0-16,0-8 1 0,-1-10 47 15,-2 0 18-15,3-15 35 0,-6-5-6 16,1-7-17-16,-1-3 1 15,-5-5-32-15,-2-2-27 0,-1 0 5 16,-2-1-10-16,-3 8-12 0,0 6 22 16,0 9-6-16,-3 3-4 0,-2 7-15 15,2 5-50-15,0 1-39 0,1 10-55 16,-1 5 43-16,3 3 13 0,3 3 28 16,5 1 28-16,5-4 0 0,0-1 31 15,6-1 1-15,-3-6 13 0,0 0-10 16,0-2-1-16,-2-2 0 0,-4-2 0 15,1-1 11-15,-3 1-10 0,0-4 10 16,-3 2 3-16,1-1-1 0,-1 0 52 16,1 0 24-16,-1-2-3 0,3 0-28 15,0 0-7-15,3-6 17 0,-1-5-4 16,1-3-16-16,5-6-16 0,-3-5 0 16,1-3-15-16,-3-4-7 0,-3-4 1 15,-3 0-1-15,0 1-10 0,-5 1-2 16,0 6 0-16,-5 9 16 0,0 8-4 15,-3 3-12-15,0 7-21 0,-1 1-13 16,4 2-28-16,0 9-44 16,2 3 14-16,3 2 23 0,3 3 19 15,10-1 22-15,3-2 15 0,6 0 13 16,2-5 14-16,2-1 17 0,4-5-5 16,-1 2 8-16,-2 1 0 0,-5-4-18 15,-4 1 3-15,-2 1 4 0,-8 4 14 16,-5 3-18-16,-3 8 9 0,-13 7 6 15,-11 8 7-15,-22 15-41 0,9-11-449 16,-28 2-1306-16</inkml:trace>
  <inkml:trace contextRef="#ctx0" brushRef="#br0" timeOffset="90649.39">15251 13780 268 0,'0'0'766'0,"0"0"-310"0,0 0-124 0,0 0-40 16,0 0-66-16,0 0-87 0,0 0-3 16,0 0-33-16,0 0-32 0,-24-17-23 15,24 12-19-15,0 2 3 0,0 2-16 16,0-1-12-16,0-2-1 0,0-2-1 16,0 3 14-16,5-2 6 0,0-2-9 15,1 0 13-15,2-4 0 0,2 1-1 16,4-4 14-16,2 0 5 0,2 0 1 15,1 3-13-15,3 1-11 0,2 3-21 16,0 3-19-16,3 2 0 0,2 2 0 16,3 9 0-16,-2 5 16 0,-1 4 0 15,-2 7 3-15,-6 2-1 0,-2 2 0 16,-6 3-2-16,-7 1-10 0,-4 5-12 16,-4-1-7-16,-9 1-48 0,-11-2 6 15,1-3 50-15,-14-1 24 0,-2-4 16 16,-1-7 13-16,-4-7 19 0,1-7-3 15,7-7 6-15,-1-7 10 0,0-10-13 16,6-12 10-16,5-8 12 16,7-4-19-16,7-4-51 0,7 2 0 15,6-1-45-15,15 4-15 0,12 3-14 16,7 4 10-16,6 7-13 0,-5 5-376 16,18 1-549-16</inkml:trace>
  <inkml:trace contextRef="#ctx0" brushRef="#br0" timeOffset="91000.37">16275 13483 1858 0,'0'0'448'0,"0"0"-135"0,0 0-100 0,0 0-98 16,0 0-95-16,0 0-20 0,0 0-45 15,0 0 44-15,-8 73 1 0,6-36 22 16,-1 10-3-16,3 2 1 16,-11 9-17-16,6-4 26 0,-3-1-26 15,5-3-3-15,1-10-370 0,2-9-403 16,0 0-926-16</inkml:trace>
  <inkml:trace contextRef="#ctx0" brushRef="#br0" timeOffset="91216.08">16629 13416 2180 0,'0'0'426'0,"0"0"-184"0,0 0-220 0,0 0-18 16,0 0 53-16,0 0 126 0,13 82 63 15,-13-44-106-15,5 8-70 0,-5 4-23 16,0 9-19-16,0 9-2 0,0-2-23 15,0-9-3-15,0-13-52 0,0-19-588 16,8 13-579-16</inkml:trace>
  <inkml:trace contextRef="#ctx0" brushRef="#br0" timeOffset="91866.61">17415 13822 519 0,'0'0'284'0,"0"0"48"0,0 0-19 0,0 0-86 16,-58-40-67-16,49 28 15 0,4 1-23 15,0-1 13-15,5-1-6 0,0-1 6 16,0 0 57-16,0 0-30 16,0-1-29-16,0-1-42 0,8 1-19 15,3 0-23-15,5-2-31 0,2 1-32 16,6 2-16-16,3 2 0 0,3 7-26 15,4 3-2-15,4 2 28 0,2 11 13 16,0 5 25-16,-5 6-4 0,0 6-30 16,-9 4-2-16,-4 2 0 0,-6 0-2 15,-13 4 1-15,-3-1-1 0,-3 4 0 16,-16-4-3-16,-8 5-67 0,-7-5-108 16,-12 1 80-16,1-7 56 0,2-8 42 15,3-9 45-15,2-13 18 0,9-2 4 16,5-20 0-16,5-21-57 0,11-22-10 15,8-24-29-15,16-9 3 0,11 14-94 16,0 24-104-16,-1 25-55 0,1 9-124 16,-8 6-161-16,21-9-575 0</inkml:trace>
  <inkml:trace contextRef="#ctx0" brushRef="#br0" timeOffset="92433.49">18293 13586 1274 0,'0'0'361'0,"0"0"-46"0,0 0-13 0,0 0 24 0,0 0-74 16,0 0-31-16,0 0-35 0,5-61-30 15,1 54-74-15,2-2-62 0,8 2-17 16,0 2 9-16,8 0 1 0,5 5 0 16,12 0 9-16,-7 10 0 0,6 7 3 15,-5 5-21-15,-5 6-4 0,-6 2-3 16,-3 6-9-16,-10 0-4 15,-11 4 3-15,0 3-6 0,-16-1-38 16,-14 0-29-16,-4-2 1 0,-17 0 21 16,0-8 32-16,-3-7 32 0,4-4 22 15,7-17 29-15,3-4 26 0,5-11 21 16,5-11-6-16,4-19-22 0,10-16-70 16,16-16-10-16,10 2-18 0,12 14-29 15,7 18-16-15,1 10-77 0,10 1-330 16,-5 6-292-16,15-17-1200 0</inkml:trace>
  <inkml:trace contextRef="#ctx0" brushRef="#br0" timeOffset="92983.87">19077 13429 2086 0,'0'0'307'0,"0"0"-84"0,0 0 12 0,0 0-90 0,0 0-123 16,0 0-22-16,0 0-58 0,0 0-33 15,0 0 91-15,22 61 36 0,-9-31 9 16,3 7 3-16,-8 0-29 0,5 5 10 15,-5 1-7-15,3 3-9 0,-6-2 6 16,-2-3-19-16,5-3-16 0,0-8-430 16,-2-8-205-16,4-10-662 0</inkml:trace>
  <inkml:trace contextRef="#ctx0" brushRef="#br0" timeOffset="93333.49">19577 13499 2259 0,'0'0'414'0,"0"0"-150"0,0 0 5 16,0 0-116-16,0 0-80 0,0 0-32 16,0 0-6-16,0 0-32 0,70-58-3 15,-49 58-15-15,-2 0 15 0,3 4 0 16,2 6 15-16,-6 1 8 0,4 9-22 15,-3 3 2-15,-3 1 22 0,-11 6-22 16,0 1 20-16,-5 3-21 0,-10-1 20 16,-9-1-6-16,-8-4-16 0,-2 2-29 15,-6-7-56-15,0-4 21 16,-5-7 64-16,11-7 38 0,-4-5 13 16,9-6 3-16,6-14 6 0,-6-5-25 15,10-9-35-15,6-6 0 0,3-3-35 16,5-1 16-16,0 4-44 0,16 4-106 15,8 8-118-15,5 7-114 0,-2 6-314 16,13 1-869-16</inkml:trace>
  <inkml:trace contextRef="#ctx0" brushRef="#br0" timeOffset="93649.88">20139 13417 2593 0,'0'0'464'16,"0"0"-142"-16,0 0-40 0,0 0-118 16,0 0-66-16,0 0-68 0,0 0-30 15,0 0-44-15,70-36-6 0,-51 36 25 16,5 6 25-16,3 6 13 0,-3 5 13 16,-3 3-23-16,-2 8-2 0,-3 5 0 15,-8 0 18-15,-5 6-16 0,-3-1 9 16,-6 1-12-16,-5-3-12 0,-13-1-4 15,-2-6-15-15,-9-6 31 0,0-8 3 16,-5-6 35-16,5-9-4 0,0-3 16 16,1-13-3-16,7-10 7 0,3-13-7 15,5-18-37-15,8-1-10 16,11 5-41-16,16 9-32 0,19 3-153 16,0 9-345-16,24-8-958 0</inkml:trace>
  <inkml:trace contextRef="#ctx0" brushRef="#br0" timeOffset="94183.65">21328 13728 1551 0,'0'0'588'0,"0"0"-359"0,0 0-44 0,-54 6-24 15,49-6-16-15,-1 0 25 0,6 0-55 16,0 0-73-16,6 0-42 15,7 0 1-15,14 0 80 0,13-6 116 0,29-1 75 16,36-3-86-16,10-2-61 16,11 6-18-16,-11-2-32 0,-11 5-16 15,-2 0-18-15,-9 2-21 0,-2 0-19 16,-10-2 1-16,-6 2-2 0,-6-3 0 16,-10-1-12-16,-13 2-22 0,-17-1-63 15,-2-3-163-15,2-1-74 0,1-2-332 16,-9 0-473-16,-13-9-606 0</inkml:trace>
  <inkml:trace contextRef="#ctx0" brushRef="#br0" timeOffset="94433.6">22310 13413 2195 0,'0'0'349'16,"0"0"-75"-16,0 0 69 0,0 0-91 16,0 0-78-16,0 0-53 0,0 0-49 15,0 0-72-15,0 0-19 16,0 0 19-16,0 6 22 0,29 3 44 15,6-1-12-15,5 2-16 0,5 0-35 16,1 6 0-16,2-1-3 0,-8 2-1 16,-5 2 0-16,0 3-12 0,-8 2-2 15,-14 1 11-15,-2 4-8 0,-11 0 12 16,-11 4 31-16,-8 2 10 0,-16 3-13 16,-5 0-15-16,-5-1-13 0,-14 6-3 15,8-8-54-15,-5-2-122 0,2-5-268 16,25-11-304-16,-17 1-897 0</inkml:trace>
  <inkml:trace contextRef="#ctx0" brushRef="#br0" timeOffset="95116.74">24860 13515 1869 0,'0'0'454'0,"0"0"-95"0,0 0 20 16,0 0-54-16,0 0-74 0,0 0-68 15,0 0-111-15,0 0-69 0,0 0-3 16,88-60 1-16,-40 42 14 0,19 5 14 15,8 5 2-15,-3 5 0 0,-18 3-3 16,-14 3-15-16,-11 5 7 0,-2 4-20 16,3 7-1-16,-1 3-2 0,-8 5-1 15,-13 2 0-15,-8 5 4 0,-18 3 0 16,-12 1 0-16,-15 5-1 16,-25 4-1-16,-21-2 2 0,0-5 0 15,3-17 17-15,26-9 5 0,20-14 0 16,12 0 3-16,3-13 9 0,3-2 19 15,-3-12-3-15,9-18-4 0,7-20-46 16,16-20-6-16,30-4-16 0,21 10-52 16,14 16-73-16,-11 28-507 0,5 3-1167 0</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2:55:12.323"/>
    </inkml:context>
    <inkml:brush xml:id="br0">
      <inkml:brushProperty name="width" value="0.05292" units="cm"/>
      <inkml:brushProperty name="height" value="0.05292" units="cm"/>
      <inkml:brushProperty name="color" value="#FF0000"/>
    </inkml:brush>
  </inkml:definitions>
  <inkml:trace contextRef="#ctx0" brushRef="#br0">4997 7655 1039 0,'0'0'257'0,"0"0"-16"16,0 0-30-16,0 0-55 0,0 0-4 15,0 0 153-15,0 0-34 0,0 0-71 16,0 0-97-16,56-4-46 0,-37-1 1 16,-3 4-13-16,10 0 22 0,1 1-3 15,5 0-10-15,11 1-6 0,13 6 6 16,24 0 7-16,25 1 24 0,15-2 4 16,6-4 3-16,-3-2-13 0,-5-7-10 15,0-1-9-15,-6-4-10 0,-8 1-19 16,-7 2-12-16,-17 0-4 0,-5 0-2 15,-8 3-10-15,-14-1 23 16,-10 0 9-16,-11 5-35 0,-5-3 2 16,2 2 1-16,-7 0 9 0,2 0-9 15,-11 1 1-15,-5 2-2 0,-8 0-2 16,0 0-2-16,0 0-30 0,-8 0-78 16,-5 2-218-16,-6 1-200 0,3 2-446 15,-8-4-799-15</inkml:trace>
  <inkml:trace contextRef="#ctx0" brushRef="#br0" timeOffset="24833.52">13351 8139 1157 0,'0'0'270'0,"0"0"-3"0,0 0-43 0,0 0 13 0,0 0-11 15,0 0-16-15,0 0-39 16,-38-58-17-16,38 55 0 0,-2 0-35 16,-1 3-23-16,3 0-14 0,0 0-82 15,0 6-38-15,3 6 38 0,-1 9 29 16,4 13 47-16,2 15 7 0,0 20 62 16,2 19-28-16,1 3-48 0,0-2-9 15,-1-8-16-15,-2-13-13 0,-2-11 1 16,5-14-10-16,-6-12-20 0,-2-5-2 15,2 1-13-15,0 0 10 0,1-2-16 16,-4-7 7-16,-2-6-92 0,3-6-164 16,-3-6-49-16,3 0-154 0,-1-22-499 0</inkml:trace>
  <inkml:trace contextRef="#ctx0" brushRef="#br0" timeOffset="25416.24">14121 8213 2305 0,'0'0'336'0,"0"0"-156"0,0 0 61 15,0 0 21-15,0 0-129 0,-34-66-56 16,44 52-5-16,12-1 30 0,15-4 14 15,19 1-6-15,19 3-31 0,0 6-39 16,-8 9-40-16,-21 2-3 0,-17 7-16 16,-2 4 16-16,0 2-22 0,-1 9 10 15,-2 5-4-15,-5 3-9 0,-14 5-32 16,-5 3 3-16,-5 5 13 0,-19 10 16 16,-16 15 15-16,-19 11 11 0,-8 2 2 15,8-14 1-15,14-23 1 0,15-15 11 16,4-11 22-16,-1 6-13 0,0 3 0 15,0-2-10-15,11-3-9 0,8-5 10 16,3-5-13-16,5-2 1 16,5-2 35-16,6-1 121 0,8-4-25 15,5 1 63-15,5-3-37 0,9-3-47 16,2 0-43-16,3-5-34 0,18 1-34 16,9-3-16-16,13 0-10 0,-6 3 25 15,-18 0 0-15,-19 3-33 0,-10 1-99 16,-1 0-149-16,1 0-261 0,-6 0-459 15,-6-6-899-15</inkml:trace>
  <inkml:trace contextRef="#ctx0" brushRef="#br0" timeOffset="25566.2">15103 8711 3469 0,'0'0'496'0,"0"0"-496"0,0 0-198 0,0 0-598 16,0 0-1897-16</inkml:trace>
  <inkml:trace contextRef="#ctx0" brushRef="#br0" timeOffset="28016.87">15786 8052 1187 0,'0'0'300'0,"0"0"-43"15,0 0-33-15,0 0 71 0,0 0-30 16,0 0-43-16,0 0-54 0,0 0-140 15,0 0-28-15,0-19-99 0,0 27 12 16,0 8 87-16,2 6 3 0,-2 5 26 16,6 7 0-16,-1 2-6 0,3 0-7 15,-2-1-3-15,4-2-11 0,4-2 0 16,-1-3 17-16,3-2-18 0,3-5 22 16,5-4 9-16,0 1 13 0,11-1 12 15,0-5 23-15,5 0 16 0,2-2-25 16,7-2-11-16,-4 0-25 0,3 1 3 15,-5 2-6-15,-5-1-11 0,-4 1-21 16,-10 2 0-16,-8-3-13 0,-5 6 11 16,-5 0 2-16,-6 0 7 0,-11 5 31 15,-11 2-13-15,-7 4-25 0,-6 0-40 16,-5-1-17-16,-5-2-1 0,2-4-24 16,-3-5-33-16,3-4 3 15,6-9-36-15,2-2-128 0,11-6-229 16,-5-26-731-16</inkml:trace>
  <inkml:trace contextRef="#ctx0" brushRef="#br0" timeOffset="28233.53">15863 8057 2139 0,'0'0'314'0,"0"0"-63"0,0 0 3 16,0 0-126-16,0 0-48 0,0 0-38 15,0 0 82-15,0 0 96 0,115 0 20 16,-21-16-55-16,10-7-65 0,9-3-48 16,-3-1-41-16,-22 6-18 0,-3 6-13 15,-15 2-12-15,-11 5-22 0,-16 6-117 16,-8 0-176-16,-17 2-342 16,6 0-947-16</inkml:trace>
  <inkml:trace contextRef="#ctx0" brushRef="#br0" timeOffset="28716.99">17199 8020 712 0,'0'0'1771'16,"0"0"-1552"-16,0 0-100 0,0 0 16 16,0 0 51-16,0 0-30 0,0 0-32 15,0 0-92-15,0 0-32 0,0 0-70 16,-30-27-64-16,19 51 103 0,-5 16 31 15,-16 21 38-15,3 18 7 0,2 5-7 16,8 1-10-16,11-10 4 0,8-11-3 16,6-11-7-16,2-11-20 0,5-11-1 15,3-7 12-15,8-1 3 0,6-1 6 16,10-3 10-16,0-10 6 0,8-5 3 16,-2-6 0-16,-4-11-3 0,1-4-3 15,-11-6-1-15,-5-5 4 0,-13-2 16 16,-14 1-7-16,-9 0-47 15,-15 2 0-15,-24 5-66 0,-19 7-32 16,-18 15-12-16,4 4-11 0,17 13-50 16,21 1-21-16,19-3-35 0,0 5-205 15,6-2-115-15,7 1-706 0</inkml:trace>
  <inkml:trace contextRef="#ctx0" brushRef="#br0" timeOffset="29133.43">17731 8048 2700 0,'0'0'376'0,"0"0"-191"0,0 0 47 0,0 0 3 0,0 0-131 16,0 0-79-16,38-65-13 0,-6 54 1 16,8 3-11-16,8 0 23 0,6 6 28 15,-6 2 43-15,3 4-3 0,-1 12-43 16,-9 6-16 0,-12 3-33-16,-8 8-1 0,-2 4 0 0,-14 3-2 0,-5 13 2 15,-24 13 1-15,-10 10 18 0,-9 7-19 16,3-18-2-16,10-14 0 0,17-24 1 15,-3-4-1-15,5 0-1 0,3-2-41 16,3 2 19-16,5-8 10 0,0 2-1 16,5-7 0-16,6-1 16 0,7-2 27 15,9-5 29-15,8-2-12 16,13-5 3-16,16-14-22 0,-2 1-12 16,-9-5-13-16,-2 1-90 0,-16-1-308 15,-5 3-557-15,20-22-283 0</inkml:trace>
  <inkml:trace contextRef="#ctx0" brushRef="#br0" timeOffset="29483.05">18793 7898 2429 0,'0'0'435'16,"0"0"-326"-16,0 0-73 0,0 0-33 15,0 0 27-15,0 0 72 0,0 0 51 16,-50 79-41-16,31-42-49 0,3 3-40 15,2 2 2-15,1 1-22 0,10-4 16 16,3-1-19-16,0-4-1 0,8-4 1 16,8-3 22-16,1-5-3 15,7-4 25-15,5 1 42 0,3-3 56 16,6-3 8-16,2 1-39 0,5-3-36 16,-5 0-44-16,6-1-3 0,-11 0-26 15,-1 1-1-15,-15 0-1 0,3 0-25 16,-12 2 3-16,-10 3 22 0,0 0 0 15,-16 2 19-15,-8 3-3 0,-5 1-15 16,-9 0 0-16,-5-2-1 0,-2 1 0 16,-6-5-25-16,3-1-44 0,5-6-145 15,0-4-95-15,6-5-193 0,10 0-232 16,0-21-874-16</inkml:trace>
  <inkml:trace contextRef="#ctx0" brushRef="#br0" timeOffset="29666.63">18732 7972 2937 0,'0'0'425'0,"0"0"-288"0,56-14 166 16,-26 12 81-16,10-3-80 0,13-2-51 16,19-2-88-16,11-3-52 0,14-3-67 15,-12-1-27-15,-10 0-19 0,-21-1-55 16,-9 6-65-16,-10-3-178 0,-14 7-274 15,9-15-843-15</inkml:trace>
  <inkml:trace contextRef="#ctx0" brushRef="#br0" timeOffset="34583.56">15109 8812 1061 0,'0'0'362'0,"0"0"-69"0,0 0-50 0,0 0-39 16,0 0 10-16,0 0 6 0,0 0-17 16,0 0-43-16,0 0-54 0,-3-37-23 15,6 31-16-15,5-2-25 0,2-2-11 16,1 1-31-16,0 1-16 0,2 1-10 15,3 0 10-15,-2 3 0 0,2 1-12 16,-3 3 12-16,1 0 16 0,-1 3 13 16,-2 1 16-16,-3 3-3 0,-3 0 15 15,0 1 1-15,-2 4 5 0,-3 2 4 16,-5-2-6-16,-3 2 3 0,-3-3-1 16,0 1-9-16,-2-5 3 0,-1-5 10 15,4-1 6-15,-4-1-10 0,4-2-3 16,-1-6-16-16,0-4-6 15,3 1-22-15,3-3-14 0,0-2-5 16,5 5 6-16,0-1-18 0,5 1-32 16,3 2-16-16,5 1 22 0,3 2 22 15,0 2-3-15,0 4-3 0,3 0 12 16,-3 0 4-16,0 3-1 0,-2 2 13 16,-1 1 12-16,-2 1 1 0,-9 1 14 15,1 1 21-15,-3 1 29 0,-5 1 5 16,-6 2-2-16,-2-5-20 0,-6 0-6 15,3-3 0-15,0-3-3 0,-3-2-13 16,3 0-14-16,0-7-11 0,5-2-66 16,3-4-162-16,3 3-93 15,5-9-693-15</inkml:trace>
  <inkml:trace contextRef="#ctx0" brushRef="#br0" timeOffset="73599.46">12944 9262 1692 0,'0'0'214'0,"0"0"-155"0,0 0 86 0,0 0 4 15,0 0 23-15,0 0-17 16,0 0-26-16,0 0-68 0,0 0-35 16,-48 20-24-16,48-6 37 0,0 4 6 15,0 3-13-15,0 1 6 0,5-2-3 16,1 5 1-16,-1-4-20 0,3 0 6 15,0-3-3-15,5 2-3 0,3-5-3 16,0 2 13-16,8-6-4 0,3-1-3 16,5-1 1-16,0-6 5 0,6 1-9 15,2-4-13-15,3 0 16 0,-3-1-16 16,3-5 9-16,0-3 4 0,-3-1 3 16,3 1-6-16,2-2-10 15,1 2 10-15,2 1-13 0,-3-1 16 16,1 4-4-16,-1 2-11 0,1 1-1 15,-3 2 2-15,-3 3 1 0,2 2-1 16,-4 1 14-16,-3 2-14 0,-3 1-2 16,-3 0 2-16,-2 1-2 0,-6 3-1 15,1 1-2-15,-9 2 2 0,1 4 1 16,-6 1 0-16,0 4 13 0,-6-2-1 16,4-1 11-16,-4 0-20 0,1-1 13 15,2-3-13-15,-5-2 10 0,3-4-11 16,0-3-1-16,-3-4 18 0,0-3 3 15,0-2 45-15,0-5 15 0,0-5-6 16,2-3-23-16,1-4-35 0,2-3-18 16,3-2-3-16,6-2-22 0,-1 5-4 15,3 1-2-15,8-2 2 0,0 7 14 16,3 1-8-16,3 5 4 0,2 1 19 16,0 6 13-16,3 0 12 0,-3 0-6 15,3 3 0-15,-1 3-6 16,-2-2 9-16,3 0-3 0,0-3 3 15,0-1-3-15,0 0-3 0,2-8 15 16,-2-6 7-16,0-2-7 0,-1-7 0 16,-1-4-9-16,-7-1-21 0,-2-5 15 15,-5-2-16-15,-3-5-66 0,-8 0-160 16,-2 6-190-16,-6-19-733 0</inkml:trace>
  <inkml:trace contextRef="#ctx0" brushRef="#br0" timeOffset="75716.19">12890 10457 1528 0,'0'0'224'0,"0"0"-3"0,0 0 55 0,0 0-95 15,0 0-16-15,0 0-17 0,0 0-148 16,0 0-19-16,0 0-52 0,-13 0 71 16,21 23 0-16,-3 10 83 0,6 7 62 15,-5 7 83-15,-1 2-62 0,0 11-83 16,-2 10-26-16,0 8-19 0,-3-6-3 15,0-15-33-15,0-15 21 0,0-13-23 16,2 2-2-16,1 5 2 0,2-2-38 16,3-6-127-16,0-8-538 0,0-5-80 15,6-13-684-15</inkml:trace>
  <inkml:trace contextRef="#ctx0" brushRef="#br0" timeOffset="76084.47">13423 10463 1703 0,'0'0'201'0,"0"0"-201"16,0 0-33-16,0 0-35 0,0 0 55 15,0 0 13-15,0 0 0 16,0 0-16-16,0 0-42 0,0 0 38 16,3 9 20-16,-1-2 68 0,-2 0 20 15,3 1-7-15,0 4-22 0,2 4 9 16,-2 3 9-16,-1 4-2 0,6 8 6 16,0 3-7-16,0 6-15 0,3 4 8 15,-3 2-15-15,0 0 6 0,-2 3-29 16,-4-3 4-16,1-1-5 0,-3-2-2 15,0-3-3-15,0-3-10 0,0-9-10 16,0-1 10-16,0-4-13 0,0-10 0 16,0-3 2-16,0-4-2 0,3-6-78 15,-1 0-410-15,4-15-741 0</inkml:trace>
  <inkml:trace contextRef="#ctx0" brushRef="#br0" timeOffset="78649.3">13955 10568 2421 0,'0'0'371'0,"0"0"-220"0,0 0-51 0,19-58-94 0,0 37-6 15,8 0-6-15,2 2 6 16,6-2 1-16,2 5 1 0,9 2 0 0,5 3-1 15,18 5 1-15,9 6 21 16,-6 6 5-16,-13 8-8 0,0 10-18 16,-16 2-2-16,-1 1 1 0,7 8-1 15,-17-1 3-15,3 9 0 0,2 12-2 16,-16-2-1-16,-10 0 0 16,-11 1 0-16,-8-9 0 0,-16 6 26 0,-11-4 12 15,-18 3 4-15,-17-2 12 0,-18-2 22 16,-9-7 20-16,1-17-17 0,8-14-25 15,10-11-16-15,6-12-3 0,16-9 18 16,10-3 73-16,1-15 66 0,10-14-94 16,6-9-51-16,5-10-47 15,21 3 0-15,8 9-41 0,11 12-9 16,6 7-14-16,-1 12 24 0,3 4-1 16,8 0 3-16,8-4 4 0,6 0-13 15,2 11-4-15,-2 3-24 0,-4 9-192 16,-1 6-343-16,-15 3-143 0,1 12-606 0</inkml:trace>
  <inkml:trace contextRef="#ctx0" brushRef="#br0" timeOffset="79150.48">14884 10597 2248 0,'0'0'776'0,"0"0"-529"0,0 0-129 0,0 0-90 16,0 0-28-16,0 0-51 0,19-71 32 16,10 46 18-16,3 4-21 0,8 0 3 15,3 5-4-15,11-1-2 0,10 5 6 16,11 6-7-16,2 6 7 0,-15 11 16 16,-16 5-16-16,-9 1-4 15,-13 6 22-15,3 2-2 0,0 11-23 0,2 2 23 16,-13 5 3-16,-8 1 13 0,-8 0 13 15,-13 4 9-15,-11-3 16 0,-22 6 0 16,-15-2 32-16,-22-6 28 0,-3-12 13 16,14-15 5-16,16-11 63 15,23-6-12-15,4-12-56 0,0-7-37 16,-9-16-37-16,3-27-38 0,11-22-12 16,14-11-58-16,10 4-30 0,13 22-159 15,6 24-58-15,2 18-29 0,3 5-197 16,0 8-222-16,22-10-899 0</inkml:trace>
  <inkml:trace contextRef="#ctx0" brushRef="#br0" timeOffset="87349.83">16195 10622 897 0,'0'0'287'0,"0"0"16"0,0 0-63 0,0 0-9 0,0 0-46 16,0 0-30-16,0 0-16 0,0 0-51 16,0 0-40-16,-8-2-22 0,8 1-23 15,3-1-3-15,2 1-15 0,-2-2-30 16,2 1-13-16,3-2-20 0,-2 4 13 15,4 0 17-15,1 0 22 0,-3 6 24 16,3 1 2-16,-3 1 3 16,0 2-3-16,-3-1 0 0,0 2 2 15,-5-1 14-15,0-1 4 0,0 1-4 16,0-1-9-16,-10-1-7 0,-1-1-23 16,-8-2-26-16,3-2 49 0,-5 0 4 15,5-3 47-15,2-3 30 0,4-3-13 16,4-2 16-16,1 1-39 0,5 0-25 15,0 0-20-15,0-1-29 0,8 0-46 16,0 3 14-16,8 0-4 0,-5 3 7 16,5 2 6-16,0 0 50 0,-3 0 1 15,-2 3-72-15,-3 1-427 16,-3 1-667-16</inkml:trace>
  <inkml:trace contextRef="#ctx0" brushRef="#br0" timeOffset="88900.48">15933 9076 1194 0,'0'0'342'0,"0"0"-134"15,0 0-69-15,0 0-51 0,0 0-36 16,0 0-35-16,0 0-17 0,0 0-32 16,0 0-23-16,0 0 4 0,0 19 50 15,5-8 2-15,1 2 24 0,2 1 17 16,5 4-16-16,-2 3 0 0,2 1 9 15,1 0-5-15,2 0-17 0,0 2-10 16,0-5 0-16,5 0-2 0,-5 0 0 16,3-3 15-16,2 1-16 0,1-3 2 15,-1-4 12-15,-2-1 2 0,5-2 10 16,-3-1-25-16,1-5 21 0,-4-1 14 16,1-1 9-16,0-6 14 15,0-2-8-15,-3 0-9 0,5-4-19 16,-2 1 0-16,0-1 25 0,5-1-19 15,-3 0-26-15,6 0 17 0,0 2-20 16,2-2 13-16,3-2-10 0,-2 0 15 16,7 3-18-16,-2-2-2 0,0 2 1 15,-3 1 0-15,0 2 0 0,-3 2-25 16,-2 3 10-16,0 2-7 0,0-1 1 16,2 3 18-16,3 1 4 0,-2 0 13 15,2 0 7-15,2 3-19 0,1 1 21 16,3-1-21-16,-4 2 2 0,1 1 0 15,0 0 15-15,-6-1-18 0,4 2-13 16,-1 1 10-16,-6 1 3 0,4-1-1 16,-3 2-2-16,-1-1-9 0,1 0 11 15,-3 2 2-15,3-2 0 0,2 0 18 16,-2 2 4-16,0-2-23 0,2 3 0 16,-2-3 2-16,-3 1 1 15,3 1 17-15,-6-3-7 0,-2-1-12 16,-3 1 14-16,-2-2-15 0,-4 1 0 15,1-4-1-15,-6 1-16 0,-2-3 5 16,2 3 9-16,-5-2 1 0,0-2 2 16,6 1 15-16,-6-1 18 0,0 0 41 15,0 0 12-15,0 0 14 0,0 0 19 16,0-3 12-16,-6-2-42 0,6-2-44 16,-5 0-32-16,2-2-1 0,3-2-10 15,-2 2-2-15,2-2-3 0,0-1-35 16,2 0 0-16,6-2 12 0,-2-1-15 15,4-1 18-15,4-2-15 16,2 1 9-16,0 2-3 0,8-3 0 16,-3-2 3-16,6 5-3 0,5 1 0 15,3 3 7-15,2 1 2 0,6 2-12 16,3 3 6-16,-1 3 0 0,9 2 10 16,-9 0 2-16,6 4 14 0,3 1 1 15,-6 1 0-15,3 1 0 0,-1 0-1 16,-4-2-14-16,5 1 1 0,-3-2 15 15,11 2 1-15,-6-3 16 0,1-1 13 16,2-2 16-16,-2 0-6 0,-4-7-4 16,1-2-9-16,3-1 6 0,-9-4-3 15,-5-1 3-15,-5-1 10 0,0-5 6 16,0 2 9-16,-14-6-12 0,-2 0 3 16,-3-2 13-16,-3-5-23 0,-7-4-38 15,-6-3-182-15,0-3-216 0,-11 7-352 16,-13-17-1027-16</inkml:trace>
  <inkml:trace contextRef="#ctx0" brushRef="#br0" timeOffset="91217.04">16931 10186 1407 0,'0'0'328'0,"0"0"-101"0,0 0 72 16,0 0-8-16,0 0-50 0,0 0-61 15,0 0-58-15,0 0-69 16,0 0-53-16,-8-15-54 0,8 19-26 16,0 4-36-16,3 8 55 0,-1 9 61 15,4 7 1-15,2 10 3 0,2 1-1 16,1 4 10-16,0 6-1 0,2-5 5 15,-7-1 5-15,4 1-3 0,-2-8 0 16,3-1-6-16,-6-7 3 0,6-5 10 16,-3-3-10-16,0-5-16 0,0-5-115 15,-2-5-479-15,2-9-760 0</inkml:trace>
  <inkml:trace contextRef="#ctx0" brushRef="#br0" timeOffset="91716.49">17632 10346 1821 0,'0'0'502'0,"0"0"-305"0,0 0-45 15,0 0-23-15,0 0-14 0,0 0-25 16,0 0-35-16,11-54-19 0,-3 46-36 16,5 1-51-16,6 2 3 15,0 0 6-15,5 4-3 0,8 1 45 0,-3 10 15 16,6 6 11-16,5 3-23 15,-10 8 45-15,-1 4-9 0,-7 6-23 16,-4 3-4-16,-10 0-9 0,-5 2-3 16,-3 1 1-16,-11-1-1 0,-7-1 1 15,-12 0 18-15,-5-2-6 0,-5-1 3 16,0-5 0-16,-5-6 3 0,-1-13 0 16,3-5 7-16,3-9 31 0,5-9-22 15,3-12 10-15,3-7-26 0,-1-9 13 16,6-18 9-16,6-9-16 0,9 5-25 15,4 4-25-15,5 8 24 0,11 10-21 16,5 0-13-16,8 0 0 0,5 6-23 16,6 9-37-16,-5 7 18 0,7 9-19 15,-7 3-390-15,10 3-559 0</inkml:trace>
  <inkml:trace contextRef="#ctx0" brushRef="#br0" timeOffset="92350.34">18451 10358 1752 0,'0'0'338'0,"0"0"-115"0,0 0 75 15,0 0 4-15,0 0-49 0,0 0-52 16,0 0-70-16,-3-57-74 0,11 45-57 16,14-3-15-16,-4 1 2 0,12-1 13 15,7 0-2-15,3 6 0 0,6 4 2 16,2 5 26-16,3 2 19 15,-3 13-10-15,-2 5 6 0,-4 4-6 0,-7 7 2 16,-5 0-35-16,-6 6 21 16,-6 1-11-16,-9 2 20 0,-9-1-4 15,-3 0-28-15,-16-2 25 0,-8-1-23 16,-15 1 23-16,-28 5 1 0,-10-7-5 16,2-3-18-16,19-18 0 0,14-10 15 15,21-4 11-15,-11-8-26 0,3-8 22 16,2-10 3-16,6-14 11 0,11-19-39 15,13-18-31-15,5-4-7 0,19 13-19 16,0 15-37-16,0 23-19 0,3 6 2 16,8-3-3-16,0 4-3 0,5 4-180 15,0 5-265-15,-11 9-265 0,6 5-841 0</inkml:trace>
  <inkml:trace contextRef="#ctx0" brushRef="#br0" timeOffset="92716.72">19323 10051 2255 0,'0'0'314'0,"0"0"-121"0,0 0 10 0,0 0-24 0,0 0-93 16,0 0-54-16,0 0-32 0,0 0-60 15,0 0-88-15,0 0 148 0,6 59 66 16,2-22 87-16,8 6 60 15,-6 6-74-15,4 10-63 0,2-7-6 16,-5 4-32-16,-3-4-7 0,2-9 0 16,-4 5-29-16,4-8-1 0,-4-9-2 15,-1-4-99-15,0-9-513 0,-2-9-849 0</inkml:trace>
  <inkml:trace contextRef="#ctx0" brushRef="#br0" timeOffset="96299.61">19789 10716 1512 0,'0'0'422'0,"0"0"-104"0,0 0-124 0,0 0-123 16,0 0 32-16,0 0 55 0,0 0 6 16,0 0-16-16,0 0-24 0,53-24-15 15,-42 17-33-15,2-1-31 0,4 4-7 16,-7-2-10-16,1 2-9 0,0 2-19 16,2 2-3-16,-2 0-25 0,2 4 5 15,-2 5 8-15,5 2 2 0,-8 4 0 16,3 0 12-16,-6 3-1 0,0 0-14 15,1 0 14-15,-6-2-11 16,0-1 11-16,-6 0 0 0,1-2-14 16,-6-1 16-16,1 2 3 0,2-4 13 15,-3-1-16-15,5-2 0 0,1-5 1 16,2 2-1-16,3-3-3 0,0-1-16 16,0 0-10-16,0 0 26 0,0 0-10 15,0 0-6-15,3 0 1 0,8 0 18 16,0 0 45-16,2 0-7 0,8-1 10 15,9-7-4-15,15-10-44 0,-10 4-3 16,27-17-649-16</inkml:trace>
  <inkml:trace contextRef="#ctx0" brushRef="#br0" timeOffset="103467.06">11033 11214 2478 0,'0'0'300'0,"0"0"-206"15,0 0 11-15,0 0-24 0,0 0-49 16,0 0-20-16,0 0-10 0,0 0 33 16,54-28 19-16,-19 15-9 0,2-2-10 15,6 2-10-15,5-1-5 0,3 2-9 16,11 0-11-16,7-3-1 0,-5 5 0 15,-7 0 1-15,-9 3-3 0,-11 3 2 16,1-2-11-16,4 1 11 0,-7 3 0 16,-8 0-12-16,-6 0-25 0,-5 2-106 15,-5 0-309-15,-6 0-165 0,-5 0-695 0</inkml:trace>
  <inkml:trace contextRef="#ctx0" brushRef="#br0" timeOffset="103767.01">11561 11000 2078 0,'0'0'343'16,"0"0"-191"-16,0 0 3 15,0 0-4-15,0 0-61 0,0 0 32 16,0 0-20-16,0 0-102 0,0 0-38 16,0 0-26-16,8 0 43 0,0 0 21 15,5 0 3-15,6 0 9 0,-3 1-11 16,5 0-1-16,-2 2 0 0,2 1-1 15,-5 1-11-15,6 3-1 0,-6 2-10 16,0 0-6-16,-3 1 29 0,1 1 12 16,-4 0-9-16,-2-2-2 0,-2 1 2 15,-4-2-1-15,-2 0 43 0,-2 2 31 16,-14 3 14-16,-6 1-14 0,-7 4-34 16,-9 2-42-16,-4 2 0 15,-1-1-77-15,3 1-124 0,13-4-172 16,-3 0-367-16</inkml:trace>
  <inkml:trace contextRef="#ctx0" brushRef="#br0" timeOffset="122350.21">24185 4071 1308 0,'0'0'348'0,"0"0"-186"0,0 0-74 0,0 0 6 16,0 0-3-16,0 0 0 0,0 0-39 15,0 0-20-15,0 0-16 0,14-42 13 16,-14 42 7-16,0 0 35 0,0 0 55 15,0 0 6-15,0 0-32 0,0 0-23 16,0 0-25-16,0 3-52 0,0 1-36 16,5 4-5-16,0 8 41 0,1 4 32 15,7 7-3-15,-2 3 28 0,5 8 1 16,-3 2 13-16,3 3-4 0,0 4-10 16,-2-2-25-16,-3 3-9 0,-6-2-4 15,6-1 0-15,-9-3-3 16,-2-5-13-16,6-1-1 0,-6-6 0 15,0-4 1-15,0-1 16 0,-6-4-17 16,6-5 36-16,-2-1 16 0,-1-2-19 16,0-4-35-16,3-2-3 0,-5-3-32 15,5-1-45-15,0-3-166 0,0 0-307 16,0-3 91-16,11-14-836 0</inkml:trace>
  <inkml:trace contextRef="#ctx0" brushRef="#br0" timeOffset="123216.46">24761 4467 864 0,'0'0'651'0,"0"0"-319"0,0 0-141 0,0 0-55 16,0 0-26-16,0 0-22 16,0 0-88-16,0 0-4 0,0 0-38 15,0 0 13-15,29-4-16 0,-21 4 6 16,-3 0 26-16,6 0-10 0,-5 2 1 16,-1 1-1-16,0 1 4 0,-5-1-4 15,6-1 7-15,-6 4 16 0,0 0 19 16,0-1 49-16,-6 2 10 0,1 0 13 15,0 0-4-15,-1-2 7 0,1-2-14 16,-1-1 33-16,4-2 35 0,2 0 58 16,-3 0-31-16,0-7-41 0,3 0-29 15,-5-2-22-15,5 1-23 16,0-3-13-16,0 5-24 0,0 1-23 16,5 0-45-16,-2 1-21 0,0 3-7 15,-1-2-23-15,4 3 11 0,-1 0 21 16,1 0 22-16,-1 3 10 0,0-2 13 15,-5 1 17-15,6 0-10 0,-4-1 12 16,-2-1 29-16,0 0 32 0,-2 0 6 16,-9 0-67-16,0 0-227 0,0 0-446 15,-2-6-927-15</inkml:trace>
  <inkml:trace contextRef="#ctx0" brushRef="#br0" timeOffset="126133.74">25315 4537 1244 0,'0'0'234'0,"0"0"-74"15,0 0 99-15,0 0-100 0,0 0-123 16,0 0-36-16,0 0-45 0,0 0-17 16,0 0-35-16,-11-4 93 0,16 8 4 15,1-1 26-15,-6 2 33 0,5 2-4 16,6-1 0-16,-6 2-9 0,3 0-1 15,3 0 0-15,-1 4-12 0,1-5-17 16,-3 2 10-16,8-3 9 0,-2 2 7 16,2 0 0-16,2-3 4 0,-2 0-1 15,0-1 7-15,-2-3-4 0,2 2-9 16,-3-3 19-16,3-3 12 0,3-2 30 16,3-5 6-16,2-1-42 0,2-2-28 15,9-1-20-15,5-5-13 0,0 2 0 16,1 1 13-16,-1 4-13 15,-6 0 10-15,1 4 3 0,-5-1-13 16,-1 2 42-16,6 4 156 0,2-2-109 16,4 2-81-16,1-1-11 0,9 2-2 15,11 2 0-15,7 2 1 0,14 5 0 16,3 1 0-16,-6 0-1 0,-10 4 2 16,-9-5-1-16,-13 3 1 0,-2-1-1 15,-17-2 0-15,3 4-17 0,1-1 16 16,4 3-1-16,3 1 0 0,-5-5-7 15,0 2 10-15,-6-3 2 0,1-2 14 16,-4-3-3-16,4-3 6 0,-6 0 9 16,5-8 4-16,-2-1-7 0,-3-2 7 15,6-1 31-15,-4-2 29 0,4 1-48 16,-6 0-44-16,5 1 0 0,1 3-13 16,-3 1 1-16,2 1-1 0,6 5 10 15,2-1-10-15,1 3 10 0,-1 0 2 16,3 0 1-16,3 3 1 15,-3 1 2-15,8-1 0 0,1 1 16 16,4-3 10-16,22-1 21 0,5 0-9 16,14-8-16-16,-6 1 0 0,-10-2 0 15,-9 4 0-15,-18 2-23 0,-5 0 1 16,-11 3-1-16,-3-2 13 0,2 2-15 16,9 0-1-16,3 0-1 0,-3 0 0 15,-1 0 0-15,-2 4-1 0,-2-1 2 16,-1-1 1-16,1-2 2 0,-3 0 20 15,2-2 19-15,6-8 81 0,0-3-50 16,10-5-26-16,-2-6-2 0,3-2-16 16,2-4-4-16,-5-3-11 15,-1-3-11-15,-1 1 0 0,2 0-2 16,-11 6-43-16,-6 2-78 0,-4 4-137 16,-1 3-278-16,-7 6-277 0,-1-2-1020 0</inkml:trace>
  <inkml:trace contextRef="#ctx0" brushRef="#br0" timeOffset="127149.79">25470 3854 1536 0,'0'0'195'0,"0"0"-130"0,0 0 13 0,0 0-36 0,0 0 36 16,-70 72-77-16,65-37 2 0,0 6 13 16,-1 6 39-16,6 0 46 0,6 2 3 15,4-6-20-15,9-1-26 16,2-8-16-16,3-5 0 0,6-8 10 15,5-11 19-15,5-9 28 0,0-2 56 16,11-19 18-16,-6-7-48 0,-2-10-45 16,-5-3-13-16,-14-5-10 0,-6-5 3 15,-15-11-2-15,-19-8-58 0,-5 6-26 16,-9 8-21-16,-5 10-20 0,-5 17-26 16,0 4 4-16,-3 6-58 0,-2 11-72 15,-1 9-210-15,11 14-102 0,9-1-94 16,7 16-101-16</inkml:trace>
  <inkml:trace contextRef="#ctx0" brushRef="#br0" timeOffset="127400.2">26286 3643 2647 0,'0'0'277'0,"0"0"-255"0,0 0-22 16,0 0-202-16,0 0-4 0,0 0 206 15,8 75 9-15,8-12 72 0,0 18-17 16,-3 7-12-16,4-4-20 0,-7-6 0 16,-2-10-12-16,3 0 5 0,0-12-25 15,-1-12 0-15,-2-14-458 16,3-10-1100-16</inkml:trace>
  <inkml:trace contextRef="#ctx0" brushRef="#br0" timeOffset="127799.55">26966 3688 2308 0,'0'0'272'0,"0"0"-195"0,0 0 0 16,0 0-77-16,0 0-58 0,-62 75 58 15,54-10 43-15,8 15 34 0,11 8 20 16,7-13-55-16,7-16 12 0,-4-17-12 15,-5-13-10-15,5-5-29 16,1-1 23-16,13-6 3 0,-1 0-7 16,1-13 26-16,3-5 35 0,-6-16 25 15,-5-5 16-15,-3-9 15 0,-3-6-6 16,-13-7-32-16,-8-15-48 0,-24-10-31 16,-16-16-22-16,-8 6-36 0,2 21-18 15,6 21-15-15,11 14-16 0,-9 5-48 16,-2 3-35-16,0 7-177 0,5 8-270 15,11 5-166-15,5 16-724 0</inkml:trace>
  <inkml:trace contextRef="#ctx0" brushRef="#br0" timeOffset="128016.55">27621 3586 2346 0,'0'0'596'0,"0"0"-596"16,0 0-151-16,0 0-31 0,0 0 182 15,0 60 93-15,11-25 4 0,2 8-23 16,9 13-23-16,-4-4-19 0,4 3-10 16,-3 1-19-16,-9-3 0 0,1 3 32 15,-3 0-35-15,-3-5-70 0,1-16-417 16,-4 7-512-16</inkml:trace>
  <inkml:trace contextRef="#ctx0" brushRef="#br0" timeOffset="128299.52">28202 3632 2727 0,'0'0'350'0,"0"0"-254"0,0 0-48 15,0 0-48-15,0 0-8 0,0 0-8 16,0 0-28-16,0 0 44 0,0 0 12 16,35 99 27-16,-17-40 5 0,1 16-24 15,-3 6 8-15,0-10-12 0,-8-17 10 16,-2-16 5-16,-4-3-31 0,6 1-35 15,-2 5-99-15,4 1-308 0,-2-13-188 16,0-2-850-16</inkml:trace>
  <inkml:trace contextRef="#ctx0" brushRef="#br0" timeOffset="128750.22">28772 3586 1229 0,'0'0'1517'0,"0"0"-1330"16,0 0-94-16,0 0 15 15,0 0 23-15,-43-58-48 0,38 57-76 16,-3 1-7-16,0 7-128 0,2 10-9 16,-4 19 53-16,2 26 50 0,-1 21 33 15,9 11 2-15,0-3-1 0,0-18 29 16,11-24-13-16,-3-14 3 0,3-10 0 15,5-1 4-15,3-1-1 0,7-4 42 16,-1-9 58-16,7-9 122 0,0-6 31 16,3-14-77-16,-3-10-68 0,0-14-53 15,-5-21-45-15,-9-20-14 0,-15-14-18 16,-11 6-15-16,-19 11-60 0,0 23-220 16,3 20-173-16,6 17-324 0,-17 7-415 15</inkml:trace>
  <inkml:trace contextRef="#ctx0" brushRef="#br0" timeOffset="129966.97">30190 3426 1745 0,'0'0'276'0,"0"0"-23"0,0 0-17 0,0 0-17 0,0 0-106 16,0 0-113-16,0 0-116 0,0 0 6 15,0 0 110-15,0 0 53 0,-35 90 27 16,6-28-3-16,-11 17-15 15,-8 6-27-15,-1 0-9 0,7-19-1 16,12-19 4-16,6-12-13 0,8-4-15 16,0-5-1-16,3-1-54 0,2-2-358 15,3-9-223-15,5-12-828 0</inkml:trace>
  <inkml:trace contextRef="#ctx0" brushRef="#br0" timeOffset="130166.68">29732 3477 2576 0,'0'0'406'16,"0"0"-406"-16,0 0-68 15,0 0 27-15,0 0 41 0,0 0 224 16,67 74-10-16,-29-38 2 0,15 13-38 16,17 8-43-16,-9-8-22 0,-4-4-35 15,-9-10-36-15,-11-4-14 0,9 0-15 16,5 2-13-16,-6-2-13 0,-5-9-179 15,-2-5-399-15,-12-7-623 0,-1-10-867 0</inkml:trace>
  <inkml:trace contextRef="#ctx0" brushRef="#br0" timeOffset="133533.01">31044 3424 242 0,'0'0'1239'0,"0"0"-956"0,0 0 9 0,0 0-49 15,-70-49-26-15,57 40-43 0,-1 1-42 16,4 1-16-16,2 1 12 0,5 2 13 16,0 2-17-16,3-5-28 0,3 3-23 15,8-6-34-15,7-4-39 0,9-2-13 16,11-3 11-16,4-2-1 0,7 6-19 15,-1 2 3-15,-3 2 3 0,1 3 13 16,-6 3-16-16,-8 5 3 0,-3 0-3 16,-5 5-20-16,-7 5-15 0,1 3 6 15,-7 7 7-15,-3 5-7 16,-8 2 48-16,-3 8 0 0,-10 2 22 16,-6 2-9-16,-5-1 3 0,-5 4 0 15,-1-5-14-15,1 1-2 0,5-2 0 16,0-4 0-16,0 0 2 0,2-1 24 15,1-3 9-15,-1 0 10 0,6-4-1 16,0-3 4-16,8-8-13 0,0-1-20 16,5-4-14-16,3-6-1 0,6 0 0 15,7-2 57-15,11-3 9 0,19-8 7 16,21-8-16-16,22-11-29 0,8-4-9 16,-1 0-18-16,-7 6-1 0,-11 5-19 15,-3 4-22-15,-18 3-212 0,-14 5-492 16,-8-3-1438-16</inkml:trace>
  <inkml:trace contextRef="#ctx0" brushRef="#br0" timeOffset="135134.38">31258 2682 1236 0,'0'0'378'0,"0"0"-79"0,0 0-72 0,0 0-49 0,0 0-26 15,0 0-30-15,0 0-22 0,0 0-19 16,13-56-10-16,-2 42-10 0,8-1-4 16,-1-1 4-16,6-1 0 0,3 1-3 15,-3 3-13-15,0 4-45 0,-2 1-20 16,-1 8-21-16,-5 0 9 15,3 0-10-15,-8 9-9 0,-1 3 19 16,1 4 13-16,-6 0 6 0,-2 7 10 16,-3-4 0-16,0 2 3 0,0 0 0 15,-3-5 13-15,-2-3 0 0,2-3 0 16,1-3 3-16,2-4 3 0,0-2 23 16,0 1 25-16,0-2-3 0,0 0-13 15,0 0 0-15,0 0-6 0,0 0-16 16,0 0-14-16,0 0-15 0,0 0-44 15,0-2-49-15,0 2 7 0,0 0 13 16,0 0 12-16,-3 0 16 0,3 0 13 16,0 0 6-16,0 0 13 15,0 0 0-15,0 0-6 0,0 0 17 16,0 0-11-16,0 0-6 0,0 0-4 16,0 0-9-16,-3 2 9 0,-2 5-70 15,-3-3-369-15,0 4-165 0,0-1-578 0,40-35 840 16</inkml:trace>
  <inkml:trace contextRef="#ctx0" brushRef="#br0" timeOffset="136033.78">31113 2337 57 0,'0'0'1231'0,"0"0"-1042"0,0 0 152 16,0 0-58-16,0 0-66 0,0 0-91 15,0 0-126-15,0 0-3 0,0 0-98 16,0 0-18-16,-27 6 119 0,27 20 45 15,6 3 26-15,-1 8 0 0,6 4 4 16,0 4 5-16,2-1-12 0,0 3-3 16,3-4-14-16,0-1-6 15,-2 1-9-15,-1-5-20 0,-2-2-3 16,0-8-11-16,-3-3 11 0,0 1 3 16,-3-10-13-16,0 1 19 0,-2-6-9 15,0-4 10-15,-3-4-7 0,0-1 16 16,0 0 22-16,0-2 26 0,0 0 32 15,-3-6 25-15,-2-2-73 0,-1-6-42 16,1-2-6-16,-3-3-16 0,3-5 0 16,2 4 11-16,0-4-7 0,3 1-1 15,0-1 13-15,3 3-16 0,2-1-3 16,3 1-13-16,3 3-19 0,2 1 9 16,1 1 7-16,-1 4-13 15,1 3 13-15,2 1-13 0,-3 3-3 16,3 1-6-16,0 3 6 15,0 1 6-15,0 0 13 0,0 2-3 0,-2 3 16 16,-1 0 1-16,-2 3-14 0,-1-2 16 16,-4-1-4-16,-1 2 2 0,-5 2 2 15,0-3 0-15,0 4 16 0,-5 1 26 16,-6 1 12-16,-8 1-12 0,1 0-20 16,-4 1 0-16,3-3 7 0,-2-6-1 15,2 1-8-15,3-2 5 0,6-3 0 16,-1 0-24-16,6 0 1 0,-1 2-2 15,3-2-29-15,1-1-19 0,2 2-19 16,0 0-16-16,0 4 13 0,0-1 25 16,5 1 42-16,3 2 3 0,3 0 58 15,5 0 31-15,5-1 0 0,6 1 7 16,5-2-7-16,3 1-23 0,2-3-31 16,4 0-19-16,1-1-3 0,-1-1-11 15,-1 0-2-15,-3-1-94 16,-5 2-333-16,-8-3-361 0,0-3-1205 0</inkml:trace>
  <inkml:trace contextRef="#ctx0" brushRef="#br0" timeOffset="139833.93">24929 4977 125 0,'0'0'499'0,"0"0"-76"0,0 0-91 16,0 0-68-16,0 0-33 0,0 0-27 15,0 0-29-15,0 0-42 0,0 0-30 16,-35-49-12-16,35 49-17 0,0 0 0 16,0 0-23-16,0 0-19 0,0 0-32 15,0 6 0-15,0 9 7 0,11 6 121 16,0 11 17-16,8 15-27 15,10 14-29-15,11 14-6 0,11 3-16 16,5-5 6-16,11-8-29 0,0-9 4 16,8-2-7-16,5-4-19 0,11-7 16 15,-2-6-22-15,10-10 34 0,-9-8-28 16,9-7 19-16,-8-9 16 0,6-6-23 16,-4-15-12-16,4-7 3 0,-6-11 19 15,-3-7 7-15,-8-5 6 0,-10-1-14 16,-14 6-9-16,-13 8-2 0,-14 6-17 15,-13 5 16-15,9-5-28 0,-9 0 13 16,2-3-16-16,-10 5-72 0,-8 5-80 16,0 2-44-16,-10 5-72 0,-9 1-251 15,3 4-508-15,-11-3-796 0</inkml:trace>
  <inkml:trace contextRef="#ctx0" brushRef="#br0" timeOffset="140183.2">26297 5194 1745 0,'0'0'748'0,"0"0"-502"0,0 0-12 0,0 0-48 15,0 0-113-15,0 0-9 0,0 0 16 16,59-11 25-16,-1 0 34 0,1 0-25 16,-3 1-54-16,-10-1-26 0,-6 5 11 15,6-1-14-15,-1 4-28 0,-7 0-1 16,-4 3-2-16,-12 0 0 0,-1 6-53 16,-10 7 24-16,-3 8 29 0,-3 6 14 15,-5 9 49-15,-5 8 117 16,-3 1-65-16,-6 4-96 0,-4 0-10 15,4-1-9-15,-2-1-22 0,0-4-87 16,6-5-300-16,1-12-295 0,-1-6-932 0</inkml:trace>
  <inkml:trace contextRef="#ctx0" brushRef="#br0" timeOffset="152416.9">16262 10980 99 0,'0'0'55'0,"0"0"-55"0,0 0-25 16,0 0-56-16,0 0 33 0</inkml:trace>
  <inkml:trace contextRef="#ctx0" brushRef="#br0" timeOffset="152742.51">16262 10980 171 0</inkml:trace>
  <inkml:trace contextRef="#ctx0" brushRef="#br0" timeOffset="154449.68">16262 10980 171 0,'-11'13'306'0,"11"-13"-55"0,0 0-26 0,-2 0 0 0,2 0-4 0,-3 0-62 0,0 0-120 15,1 0-3-15,-1 0 32 0,0 0 36 16,1 1 36-16,2-1-4 0,0 0-29 16,0 0-26-16,0 0-23 0,0 0-19 15,0 1 0-15,0-1 13 0,0 5-7 16,0-4-16-16,0 1-16 0,0-2 10 16,0 2-10-16,0 1 9 0,0-2 4 15,0 3-13-15,0-3 6 0,-3 6-17 16,0-2 34-16,3-1 2 15,-5 0-9-15,5-1 0 0,0 2 3 16,-5-1-3-16,5 0 0 0,0-4-6 16,0 5-1-16,0-5-2 0,0 2-8 15,0-2 4-15,0 1 13 0,0-1-9 16,0 0 12-16,0 0 3 0,0 0 16 16,0 0-6-16,0 0 12 0,0 1-2 15,0-1-20-15,0 0-7 0,0 0-15 16,0 0 0-16,0 0-10 0,0 0 13 15,-3 2-16-15,3 0 3 0,0 0-2 16,0-1 1-16,0 2-2 0,0-3 1 16,0 4 12-16,0 0-10 0,0-1 22 15,0 2 4-15,0 2-16 0,-3 1 18 16,3-1-18-16,-2 0 9 0,-1 3-6 16,3-1-14-16,-3 3 11 0,1 1 3 15,-1 2-6-15,0 3-10 0,0-4-22 16,1 2 19-16,-1-1 1 15,3 5 2-15,0-3 1 0,-5 0 0 16,2-1 0-16,0 4 0 0,1-6 1 16,2 5-2-16,-6-2 19 0,4-2-6 15,-1 4-10-15,-2-4-3 0,-1 0 16 16,1 2-13-16,-3-3-1 0,3 0 0 16,-1-2 11-16,1 0-13 0,0-2 1 15,-1 2-1-15,6-2 2 0,-8 0 14 16,3-2-14-16,2 5 23 0,-2-7 4 15,-1 2-1-15,1 0 19 0,-3 0 26 16,0 2-33-16,3 0-27 0,-6-2-12 16,3 3 1-16,0-1 1 15,-5 3 0-15,2-1 0 0,0-1 1 16,-2 3-1-16,2-3 9 0,0-1-9 16,1 1-2-16,-1-2 15 0,3-1-15 15,-3 5 0-15,1-1 2 0,-4-2 13 16,1 3-13-16,-3-3-1 0,0 2 1 15,-3 2 13-15,0-1-14 0,-2 1 15 16,-1-2-16-16,1 0 11 0,0 1 1 16,-1 0 9-16,-2-1 0 0,0-1 6 15,0-2 12-15,0 0 41 0,-3 2-10 16,0-1-36-16,1 0 2 0,-1 0-6 16,-3-2-28-16,4 0 12 0,-1-2-13 15,-5 3 1-15,5-2-3 0,0-1 0 16,-2 0-4-16,2 0 2 0,0 1 2 15,1-2-3-15,-1 1 3 0,-3 1 0 16,-2-1 13-16,3 0-1 16,-3 1-11-16,0-2 2 0,-1-1 13 15,1 0-13-15,0 0 9 0,0 0-11 16,0-1-1-16,-3-2 1 0,3 4-1 16,0-4-1-16,-3 0 1 0,3 2 0 15,-3-3 1-15,3 0 1 0,-3 0 8 16,3 0-8-16,0 0-1 0,-3 0 2 15,3 0 9-15,0-3-1 0,0 1-11 16,0-3-2-16,-3 2-10 0,0-2 9 16,-2 1 3-16,-3 1 0 0,-3 0-10 15,3 1 10-15,0-2 21 0,2 1-9 16,3-2-11-16,6-5 0 0,0 4 1 16,-1-1 11-16,3-3-13 0,3 4 1 15,0-4 2-15,0 3-2 0,3-4 1 16,-1 2-2-16,1-4-6 0,-1 2 6 15,4-3 1-15,-1 0-1 0,0 2 3 16,3-2 9-16,-2 2-12 0,1-3-1 16,-1 3 0-16,-1 0 1 0,0-2-3 15,1 2 0-15,-4 0 2 16,3-1 0-16,-2 1-11 0,2 1 10 16,1-4-1-16,-1 5 1 0,0 0 2 15,3-1 2-15,0-1 1 0,0-1-2 16,0 0-1-16,2 0 1 0,-2 0-2 15,3-2 1-15,0 4-3 0,-3-1 0 16,2-3 3-16,4 5 4 0,-1 1-2 16,0-4 9-16,3 1-11 0,0 2-3 15,0-2-9-15,0 1 9 0,0 0 1 16,3 1 0-16,-1 1 2 0,-2 0 3 16,3 0-1-16,0 2 2 15,-3 1-3-15,5 0 1 0,-3-2-1 16,1 1 0-16,0-1 0 0,2 1-1 15,-2 0 1-15,-1 1-1 0,4-2 1 16,-1 2-1-16,0 2 2 0,1-1 1 16,2 3 0-16,-3-4 0 0,0 4 0 15,3-1-1-15,0 0-1 0,-2 1 0 16,2 0 1-16,-3 0-1 0,3 2-1 16,0 0 0-16,0 0 0 0,0 0-2 15,0 0-10-15,-3 0-10 0,3 0 1 16,0 0-16-16,0 0-3 0,0 2 2 15,-2 5 14-15,2 1 21 0,0 2 3 16,0 4 0-16,-3 3 0 0,0-1 0 16,1 1 2-16,-1 1 13 0,0-1-14 15,1 0 1-15,-4 1 0 0,4-4-2 16,-4 1 3-16,1 3-2 0,2-8 1 16,1 0 1-16,-1-2-1 15,3-5 0-15,0 0 1 0,0-3 9 16,0 0 7-16,0 0 24 0,0 0 6 15,0-3 10-15,-6-4-10 0,6 1-15 16,-5-5 9-16,5-2-33 0,-3-4-10 16,1 2-3-16,2-2-18 0,0-2-1 15,5 2 7-15,0 2 0 0,4 1-4 16,-1-2 4-16,2 0 13 0,1 0-23 16,5 0 10-16,-3 4-1 0,3 0 14 15,3 0-16-15,0 3-1 0,2 2 7 16,-2 2-1-16,0 3-5 0,-3 1-1 15,0 1-5-15,0 0-14 0,3 5 7 16,-3 1-6-16,0 2-6 0,2-4-125 16,-4-2-317-16,2-12-1185 0</inkml:trace>
  <inkml:trace contextRef="#ctx0" brushRef="#br0" timeOffset="156499.81">13621 12775 1574 0,'0'0'240'0,"0"0"7"0,0 0-33 0,0 0 31 16,0 0-74-16,0 0-52 0,0 0-6 15,0 0-14-15,0 0-25 0,-3-5-20 16,3 5-12-16,0 0-4 0,0 0-19 16,0 3-16-16,0 3-1 0,0 6 46 15,3 2 6-15,0 9 3 0,2 1 10 16,0 10-17-16,3 1-8 0,0 2 15 16,0 1-54-16,8 4 25 0,-5 1 20 15,3 3-7-15,-1 1 31 0,0-2-22 16,-5 1-31-16,0-3 7 0,-2 0-8 15,-4-2 1-15,1-5 3 0,-3-5-19 16,0-3-2-16,0-6-1 0,0-5 3 16,0-2 16-16,0-6-6 0,0-2-1 15,-3-6 4-15,1-1-16 0,2 0-19 16,0-8-154-16,-3-6-120 0,3-3-175 16,0 2-283-16,3-12-785 0</inkml:trace>
  <inkml:trace contextRef="#ctx0" brushRef="#br0" timeOffset="157450.32">14212 13191 1759 0,'0'0'418'0,"0"0"-123"0,0 0-27 16,0 0-53-16,0 0-61 0,0 0-7 15,0 0-39-15,0 0-38 0,0 0-32 16,0 0 4-16,43-58-11 0,-32 52-18 16,2-1-10-16,1 3 12 0,2 0-14 15,-3 4-2-15,-2 0 0 0,-3 0-21 16,0 0-1-16,-3 4 20 0,1 3 3 15,-6 2 11-15,0 0 33 16,-6 2 13-16,-5 2-19 0,1-2-3 16,-1-1 0-16,-2 1-1 0,-3-4-12 15,2 0 10-15,1-6-20 0,-1-1 7 16,4 0 13-16,-1 0-1 0,3 0 25 16,3-7 33-16,-1 4 11 0,6-4-19 15,0 0-40-15,0 2-27 0,0-4-14 16,3 0-3-16,0 4 0 0,-1 0-10 15,4 1-8-15,-4 1-14 0,4 3 1 16,-1 0 3-16,0 0 6 0,3 6 24 16,-2 0 1-16,-3 2 0 0,2 3 0 15,-5 1 2-15,0-1 20 0,0-1-3 16,-3 1-7-16,1-1 0 0,-4-3 7 16,-2 0 0-16,3-4 6 0,-3-3 21 15,0 0-5-15,2 0-10 0,-2-5 0 16,3-2-10-16,2-2-17 0,-2-1 14 15,5-1-18-15,-3 4-3 16,3-3-25-16,0 3-9 0,3-1-65 16,0 2-168-16,-1 1-352 0,-2-2-1981 0</inkml:trace>
  <inkml:trace contextRef="#ctx0" brushRef="#br0" timeOffset="171883.42">21584 11687 1831 0,'0'0'331'0,"0"0"-172"0,0 0-117 16,0 0 16-16,0 0 68 15,0 0 23-15,0 0-5 0,0 0-9 16,-10 63-39-16,4-41-25 0,1 5-17 15,-6 4 0-15,-2 16 4 0,-17 16-7 16,-7 15-7-16,-6 6-15 0,3-5-10 16,0-16-6-16,10-21 0 0,9-9-10 15,2-9 16-15,-2 8-16 0,-3-5 10 16,0-3-1-16,8-4-12 0,5-9-2 16,6-4-115-16,-3-5-170 0,5-2-250 15,3-12-716-15</inkml:trace>
  <inkml:trace contextRef="#ctx0" brushRef="#br0" timeOffset="172166.59">21164 11849 1703 0,'0'0'376'0,"0"0"-65"0,0 0-8 16,0 0-20-16,0 0-46 0,0 0-52 15,0 0-55-15,0 0-41 0,0 0-35 16,0 0 9-16,24 7 13 0,6 10 9 16,5 8 5-16,10 4-10 0,1 3-15 15,7 6-40-15,-2 2-12 0,5 2-1 16,-8-1 11-16,3 0-23 0,-5-1-2 16,-6-2 0-16,-5-3-11 0,-1-2 10 15,-10-5-16-15,3-2-69 0,-8-8-91 16,-8-7-89-16,-1-5-203 15,-4-11-715-15</inkml:trace>
  <inkml:trace contextRef="#ctx0" brushRef="#br0" timeOffset="173616.54">22253 11756 1065 0,'0'0'384'0,"0"0"-49"0,0 0-102 0,0 0-41 16,0 0-27-16,0 0-33 0,0 0-38 15,0 0-23-15,0 0-7 16,0 0-9-16,0-55 6 0,0 48 10 15,0-5-10-15,6 5-4 0,-1-4-8 16,8-2 5-16,4 2 10 0,-1-2 12 16,8-2-9-16,0 0 10 0,8 2 9 15,3-2 5-15,-1 4-27 0,7 1-33 16,-7 0-12-16,6 7-17 0,-5 0-2 16,0 3-15-16,0 5-1 0,0 6 3 15,-6 6-9-15,-8 3-3 0,4 7 12 16,-9 5-12-16,-3 4 12 0,-8 7 10 15,-5 3 3-15,-5 3-1 0,-8 0-17 16,-9 3-20-16,-7-2 22 0,-1 2-6 16,-10-1 12-16,0-3 10 0,0-4 22 15,0-6-6-15,0-5 0 0,10-6 3 16,1-3 3-16,13-6 19 0,-3-7 16 16,8 0 16-16,6-4 6 15,5-4 0-15,0 0-14 0,11-3-11 16,7 0 25-16,4 0 43 0,13-6 30 15,23-5-65-15,12-6-50 0,21-4-12 16,8-5-7-16,-3 6 22 0,-15 1-3 16,-12 4-27-16,-18 5-10 0,-8 1-12 15,-11 2-13-15,-3 2-79 0,1 3-107 16,-1-4-15-16,3 4-129 0,-13-1-253 16,-3 1-617-16</inkml:trace>
  <inkml:trace contextRef="#ctx0" brushRef="#br0" timeOffset="174567.04">22673 10563 1745 0,'0'0'360'0,"0"0"-49"0,0 0-21 15,0 0-23-15,0 0-56 0,0 0-45 16,0 0-35-16,0 0-61 0,0 0-42 16,30-64-3-16,-3 51 4 0,-3-3-4 15,11 3 13-15,5 0-3 0,0 2-10 16,-5 1-24-16,5 3 1 0,-11 7-2 15,3 0-1-15,-13 3-24 0,0 4-3 16,-3 7-4-16,-5 0-6 0,-6 7 35 16,-5 1-10-16,0 3 12 0,-11 0-18 15,-5 1-28-15,3 0-14 0,-9-3 10 16,-2 2 29-16,3-4 7 0,2-2 15 16,-5-2 1-16,13-5 12 0,1-2-13 15,4-3-2-15,1-2-20 0,5-2-10 16,5-1 13-16,6 0 19 15,0-2 35-15,7 0 6 0,4 0-9 16,2-2-16-16,0-2-15 0,8 3 0 16,-2 1 1-16,4 0 24 0,-4 3 5 15,5 4 4-15,-6 5-12 0,-2 2-23 16,-3 2-15-16,-8 4 13 0,-8 2 2 16,3-4-1-16,-11 5-2 0,-11-5-7 15,-2 1 10-15,-14 2 19 0,-3 0-16 16,-10-4 19-16,-3 0-9 0,-7-3-10 15,-1-3 3-15,5-4-6 0,-2-4-54 16,8-3-63-16,8-10-87 0,13 0-331 16,8-20-1417-16</inkml:trace>
  <inkml:trace contextRef="#ctx0" brushRef="#br0" timeOffset="193033.35">14756 12771 1277 0,'0'0'248'0,"0"0"25"0,0 0-36 0,0 0 38 15,0 0-32-15,0 0-34 0,0 0-19 16,0 0-33-16,0 0-36 0,5-37-31 15,-5 37-43-15,3 5-47 16,-1 8 0-16,1 5 32 0,2 7 19 16,3 13 19-16,-2 4-16 0,2 14-7 15,0 12 1-15,-3-5-10 0,0-8-7 16,-2-7-20-16,0-11-9 0,-3 5-1 16,0-1 10-16,2-8-11 0,-2-6-12 15,3-7 12-15,0-8-35 0,2-8-148 16,1-4-155-16,2 0-182 0,-3-6-292 15,8-18-910-15</inkml:trace>
  <inkml:trace contextRef="#ctx0" brushRef="#br0" timeOffset="193466.21">15280 12800 1183 0,'0'0'758'0,"0"0"-441"0,0 0-116 15,0 0 15-15,67-67-45 0,-48 50-72 16,-1 7-28-16,6-2-4 0,-2 6-25 16,5 0-23-16,-1 6 0 0,7 5 10 15,-4 7-29-15,3 5 0 0,-5 8-13 16,0 1 13-16,-3 9 12 0,-6 0-12 15,1 6-2-15,-14-1 2 0,-2 5 3 16,-3-2 19-16,-13 4-19 0,-3-2 17 16,-8-5 5-16,-6-2-6 0,-5-3 4 15,-7-6-7-15,-1-4 6 16,-3-8-3-16,-2-5-3 0,5-7 16 16,0-8 25-16,9-10 54 0,2-9 22 15,8-17-61-15,10-18 4 0,14-17 12 16,8-5-57-16,14 13-31 0,4 14-15 15,1 23-10-15,3 1 0 0,4 0 0 16,4 2 0-16,5 0-3 0,-6 8-64 16,-5 4-164-16,-5 5-171 0,-6 3-159 15,-2 3-212-15,-8 2-813 0</inkml:trace>
  <inkml:trace contextRef="#ctx0" brushRef="#br0" timeOffset="194016.74">15957 12809 1616 0,'0'0'746'0,"0"0"-439"0,0 0-21 15,0 0 8-15,0 0-83 0,24-70-85 16,-8 49-24-16,6 0-5 0,4-1-18 16,4 1-32-16,10 0 0 0,3 5 7 15,2 3 0-15,1 11-13 0,-1 2-10 16,3 6-16-16,-8 11 4 0,-5 5-19 16,0 10-1-16,-14 3-12 0,-2 4 12 15,-11 2-14-15,-5 5 14 0,-6 2 0 16,-13 0 0-16,-8 2-12 0,-16 2 13 15,-22 2 0-15,-18 0 13 0,5-14 2 16,19-15-2-16,11-17 6 0,15-8 12 16,1-7 0-16,-3-10 3 0,-3-20 10 15,11-23-13-15,16-32-31 0,10-7-2 16,28 1-23-16,15 13-53 16,9 22-75-16,10 16-45 0,-11 15-137 15,-12 12-219-15,-4 6-827 0</inkml:trace>
  <inkml:trace contextRef="#ctx0" brushRef="#br0" timeOffset="195133.82">16920 12420 1695 0,'0'0'454'0,"0"0"-136"0,0 0-115 0,0 0-49 15,0 0-57-15,0 0-97 0,0 0 0 16,0 0 0-16,0 0 38 0,16 78 33 15,-5-37-4-15,0 13-19 0,5 10 6 16,-3-3 10-16,-2-4-19 0,-3-8-16 16,-3-7-27-16,1 7 14 15,-1 4-13-15,0-9-1 0,-2-2-1 16,0-7 0-16,-1-7-1 0,4-7-19 16,-4-7-112-16,4-6-183 0,-4-3-380 15,4-11-808-15</inkml:trace>
  <inkml:trace contextRef="#ctx0" brushRef="#br0" timeOffset="195534.36">17477 12619 2240 0,'0'0'336'0,"0"0"-142"15,0 0-62-15,0 0 21 0,69-53-44 16,-52 41-29-16,1 2-10 0,4 3-12 16,-6 3-20-16,8 0-19 0,-3 4-16 15,9 0 13-15,-1 9 0 16,6 5 9-16,5 4 10 0,-5 7 6 16,0 5-15-16,-1 5-7 0,-10 2-17 15,-2 2 1-15,-6 2 22 0,-11-1-23 16,-5 1 14-16,-2-1-3 0,-12-6-12 15,-2 2 2-15,-13-5 10 0,-6-3 3 16,-5-3-4-16,-6-7-10 0,-7-3 1 16,2-9 16-16,5-6 16 0,-2-9 6 15,8-11-7-15,0-9 17 0,8-10-1 16,8-12-19-16,13-13-14 0,11-14-17 16,11 7-47-16,13 16-9 0,3 17-1 15,-1 13-25-15,12 0-25 0,-3-1-77 16,10 5-128-16,-2 5-167 0,-11 9-210 15,8 1-507-15</inkml:trace>
  <inkml:trace contextRef="#ctx0" brushRef="#br0" timeOffset="195916.88">18288 12557 2940 0,'0'0'457'16,"0"0"-260"-16,0 0-159 0,0 0-3 16,0 0-13-16,69-17-10 0,-42 10-8 15,5 0-3-15,0 0-1 0,6 7-13 16,-1 0-3-16,-2 5 13 16,0 5 0-16,0 6 3 0,-9 4 1 0,-2 7 2 15,-5 1-2-15,-3 7 1 16,-13-2 0-16,-3 4 14 0,-8-3 6 15,-14 0-6-15,-2-2 0 0,-10-4-4 16,4-3 1-16,-10-9 3 0,8-4 6 16,2-9 12-16,6-3-5 0,0-13-4 15,8-9-13-15,-3-10 10 0,9-14-20 16,-1-14-2-16,6-1 0 0,2 9-15 16,3 6-4-16,5 12-22 0,9 3 0 15,-4-3-41-15,9 12-76 0,-3 5-105 16,8 8-131-16,-13 2-309 0,13 5-716 0</inkml:trace>
  <inkml:trace contextRef="#ctx0" brushRef="#br0" timeOffset="196250.24">19053 12257 1915 0,'0'0'1291'0,"0"0"-1011"0,0 0-109 0,0 0-10 0,0 0-42 15,0 0-28-15,0 0-5 0,0 0-71 16,0 0 7-16,0 0-22 0,13 80 81 16,-7-32 50-16,-4 10 42 0,6 14-71 15,-2-6-37-15,-1-10-28 0,1-5-34 16,-4-14-3-16,9 5 0 0,0 3-1 16,2-8-116-16,0-9-286 0,11-15-843 15</inkml:trace>
  <inkml:trace contextRef="#ctx0" brushRef="#br0" timeOffset="198384.57">13345 12264 1775 0,'0'0'289'0,"0"0"-117"15,0 0-33-15,0 0 81 0,0 0-56 16,0 0-39-16,0 0-9 0,0 0-39 15,0 0-32-15,-56-36-13 0,43 27-20 16,-3 1-8-16,-6-1 12 0,-2 1-4 16,-5 2 1-16,-1 2 6 15,-4 1 4-15,1 3 15 0,-4 0 0 16,2 0 16-16,-2 3 7 0,5 2-1 16,-3 2-3-16,5-1-9 0,1 3-4 15,8 0-19-15,-1-1 1 0,3 2-8 16,6-1-5-16,2 1-12 0,1 3-1 15,2 3-22-15,0 5 0 0,2 5 7 16,1 5 15-16,2 9 29 0,1 10-4 16,2 22 3-16,2 20 7 0,4 10 21 15,2 8-15-15,-6-3 35 0,4 3-20 16,-4 3-11-16,-2 8-7 0,0-1 8 16,-5 2 4-16,-3 4 28 0,-5-1-10 15,-1 1-27-15,-2-2-4 0,-3-6-25 16,1-10 1-16,-1-14 8 15,3-13-18-15,5-19 65 0,6-17 22 0,5-14-7 16,0-5-25-16,0 0-27 0,8-2-13 16,5 1-15-16,6-5-2 15,5-9 1-15,8-5 1 0,19-6 0 16,21-10 0-16,27-18-3 0,19-12-11 16,5-5-54-16,3-9-181 0,-6-2-294 15,-26 11-625-15,0-5-1252 0</inkml:trace>
  <inkml:trace contextRef="#ctx0" brushRef="#br0" timeOffset="199416.25">23773 10738 1995 0,'0'0'356'0,"0"0"-172"0,0 0 97 0,0 0-44 15,0 0-51-15,0 0-78 0,0 0-70 16,0 0-3-16,0 0-3 0,86-64 6 16,-51 51 0-16,-1 1-12 0,1 4-24 15,5 1-2-15,-5 1 0 0,-3 0 2 16,-2 1 14-16,5 1-13 0,-11 1 16 16,2 0 13-16,-2 1-13 0,-7 2 3 15,-4 0 9-15,-2 0-27 0,-6 0 8 16,0 0-9-16,-2 0 10 15,0 2-11-15,-1 2-1 0,-2 2 2 16,6 5 10-16,-1 2-10 0,0 9 0 16,1 4 19-16,-1 7-6 0,8 14 3 15,9 19 0-15,-3 19-7 0,2 13 1 16,-2 3 6-16,-9 1 3 0,-4-3 0 16,-1 0 0-16,-5-1-4 0,0-1 20 15,0-5 0-15,-5 1 16 0,-1-2 5 16,1-3 38-16,0 1 24 0,-6-8-6 15,-2-2-23-15,2-8-12 0,0-12-9 16,3-12-3-16,-2-10-10 0,-1-5 10 16,0 7-16-16,-8 6 12 0,-2 5 3 15,-8-6-40-15,-1-1 1 0,1-3 8 16,-11-7-8-16,-1-2-1 0,-4-5-24 16,-14-4 31-16,-16-3-10 0,-11-11-24 15,1-4 0-15,-1-8-73 0,27-6-85 16,14-4-118-16,15 2-349 0,6-16-1347 15</inkml:trace>
  <inkml:trace contextRef="#ctx0" brushRef="#br0" timeOffset="200733.04">24935 11316 2146 0,'0'0'472'0,"0"0"-211"16,0 0-78-16,0 0-154 0,0 0-29 16,0 0-61-16,0 0 61 15,13 75 45-15,-5-34-7 0,0 1-9 16,-3 6-13-16,1-3-3 0,-1 0-10 15,-5 0-1-15,0-8 1 0,0-3 10 16,0-10-12-16,0-4 0 0,0-8 1 16,0-8-1-16,0-4 34 0,5-4 52 15,1-11 84-15,2-11 10 0,13-16-105 16,-2-2-51-16,-3-6-23 0,8 2 1 16,-8 11-3-16,0 4-1 0,-2 10-2 15,-1 9-10-15,-2 5 12 0,-1 9-15 16,1 0 1-16,2 11 1 0,-2 6 14 15,5 2 16-15,-2 3-13 0,-4 4 19 16,6 1-6-16,-2-1 3 0,-4-1-16 16,1-4-3-16,5-1 1 0,-2-7 18 15,2-4-18-15,-3-2 11 0,3-7-9 16,0-4 26-16,3-8 15 0,0-9-13 16,-3-7-9-16,5-7 0 15,-8 4-9-15,-2-2 2 0,0 8-13 16,-3 9 17-16,-8 5 3 0,5 4 54 15,-5 7 15-15,6 0-91 0,-6 5-45 16,5 6 20-16,6 2 25 0,-1 5 0 16,-2 1 11-16,3 0-10 0,0-2 2 15,2 0-2-15,-2-4 2 0,2-1-1 16,-2-3-1-16,5-3 0 0,0-5 11 16,3-1 7-16,-3-7 12 0,3-8-12 15,-1-4 0-15,-7-4 9 0,0-4-25 16,-6-1 9-16,-5 1-12 0,-11-1 2 15,-2 8 11-15,-8 1-10 16,-1 8-3-16,-5 3-21 0,1 8-7 16,2 0-12-16,2 14-13 0,3 2-10 15,9 2-22-15,4 4-233 0,6-2-286 16,11-9-563-16,13-8-762 0</inkml:trace>
  <inkml:trace contextRef="#ctx0" brushRef="#br0" timeOffset="201416.67">25855 11299 2959 0,'0'0'606'0,"0"0"-378"0,0 0-62 0,0 0-166 0,0 0 0 16,0 0-53-16,0 0 53 0,0 0 1 16,0 0-1-16,70 23-1 0,-49-12-14 15,-2 2 15-15,0 5 13 0,-9 0 3 16,1 5-14-16,-6 1 17 15,1 0-1-15,-6-3-16 0,0 2 14 16,0-6-14-16,-6-4 1 0,1-5 16 16,5-4 9-16,0-2 20 0,0-2 9 15,0-6-4-15,0-10-29 0,5-6-24 16,6-12-28-16,2-4 0 0,6-4-34 16,3 3-2-16,-1 5 2 0,-2 5 21 15,7 7 22-15,-7 4-15 0,3 10 8 16,-4 3-2-16,-4 2 9 0,2 3-12 15,-6 0-4-15,1 3 16 0,-3 4 16 16,3 4-7-16,-6 2 10 0,6 3 13 16,-6 0-10-16,3 5 16 0,-2 1-19 15,4 2 1-15,1-1-1 0,0-1 0 16,2-1 0-16,1-5 1 0,-4 1 12 16,1-4-12-16,0-4 1 0,-3-3 0 15,2-2 1-15,1-1 13 0,-6-3 15 16,9-2 17-16,-3-4-4 0,5-7 0 15,0-1-7-15,2-5-9 16,-2 0-8-16,3 1-20 0,0 4-15 16,-3 3-1-16,5 4-12 0,-7 4-4 15,7 3 7-15,-7 3 8 0,4 9 17 16,-4 3 37-16,-1 1 7 0,0 4-16 16,-2 1-3-16,0-4-9 0,-1-1 4 15,-1-2-18-15,-1-4 0 0,0-3-2 16,-3-2 3-16,0-5-1 0,3 0 17 15,0-5 15-15,0-9-3 0,8-4-12 16,-5-8-6-16,0-4-1 0,-3 0-10 16,5 0 14-16,-2 7-16 15,-3 3 0-15,0 7-2 0,-3 6-26 16,3 5-25-16,-2 2-3 0,4 2-14 16,-4 8 35-16,4 5 33 0,4 3 2 15,-3 2 2-15,5 0 11 0,-3 1-1 16,3-5-12-16,3-2-58 0,-3-1-292 15,11-5-201-15,-14-6-549 0,16-3-754 0</inkml:trace>
  <inkml:trace contextRef="#ctx0" brushRef="#br0" timeOffset="205683.32">27386 11337 1305 0,'0'0'390'0,"0"0"-208"0,0 0 74 0,0 0-42 16,0 0-72-16,0 0-19 0,0 0-7 15,0 0 0-15,0 0-42 0,-16-43-36 16,10 39-6-16,1 4-29 15,-6 0-3-15,-2 12-48 0,0 2 7 16,-9 10 15-16,6 5 10 0,-8 6 13 16,11-1-8-16,-3 2 9 0,5-3 4 15,8-5-5-15,0-4-39 0,3-6 13 16,6-5 3-16,5-8 26 0,2-5 17 16,3-1 28-16,8-13 16 0,-3-8-3 15,6-7-29-15,-5-5-16 0,-1 0 9 16,-2-2-9-16,-6 8-10 0,-5 7 20 15,3 6 44-15,-8 7 35 0,-1 8-9 16,1 0-93-16,2 7 2 0,1 9 5 16,-1-1 24-16,11 6-2 0,-5 1-16 15,-3-2-10-15,8-3-3 0,-6-3 0 16,4-7 0-16,-3-7 1 0,5-4-1 16,-3-14 0-16,6-12-11 0,-3-14-40 15,3-21-32-15,-9-13 13 0,-7-7 46 16,-3 4 24-16,-11 5 12 15,-5 10 17-15,-5 2 1 0,-3 8-28 16,8 13 92-16,-3 15-40 0,8 7-3 16,-2 3 19-16,-3 4 47 0,5 4 6 15,3 10-85-15,-3 5-38 0,6 16-50 16,5 20 24-16,5 23 11 0,14 24 2 16,-3 9 13-16,14 0 16 0,-1-13-16 15,0-10 12-15,-2-7-9 0,0-13-1 16,-6-11 29-16,-5-15-31 0,0-3-3 15,3-9-25-15,-3-2 2 0,8-6 26 16,-2-8 0-16,-6-5 19 0,-3-10 35 16,3-8 0-16,-8-5-17 0,0 0-2 15,-5-1-16-15,-3 4-3 0,5 10-1 16,-5 5 20-16,0 5 0 0,6 5-35 16,-1 5-44-16,0 8 41 0,6 7 3 15,-3 4 19-15,3 2-18 0,2-3 1 16,-2 0 11-16,0-6-13 0,7-5-41 15,-7-6-173-15,10-6-154 16,-7-2-334-16,4-22-767 0</inkml:trace>
  <inkml:trace contextRef="#ctx0" brushRef="#br0" timeOffset="205799.58">27865 11185 2338 0,'0'0'452'0,"0"0"-314"0,0 0-26 0,0 0-112 15,0 0-48-15,0 0-38 0,0 0-207 16,0 0-478-16</inkml:trace>
  <inkml:trace contextRef="#ctx0" brushRef="#br0" timeOffset="206283.61">28164 11155 935 0,'0'0'1949'16,"0"0"-1510"-16,0 0-287 0,0 0-60 15,0 0-92-15,0 0-19 0,0 0-34 16,0 0 53-16,0 0 16 0,83-7 0 16,-51 2-16-16,-2 1-2 0,2 1-20 15,-8 3 0-15,6 0 19 0,-9 9-13 16,0 2-7-16,-7 3 4 0,-1 4 0 16,-8 3 3-16,-2 5 16 0,-6 1 2 15,-7 1 0-15,-6 0 13 0,-3 0 11 16,-2-5-4-16,2-1-6 0,0-1-13 15,8-7 0-15,3-2-3 0,6-1-19 16,2-3-25-16,5-2 22 0,8 1 22 16,6-4 66-16,5-3 11 15,8 0-8-15,3-7-25 0,3-6-15 16,2-3-13-16,0-3 0 0,-3-3 9 16,-2-6 0-16,0-1-6 0,-6-6 0 15,-5 1 3-15,-2-5-20 0,-9 1-2 16,-7 3-15-16,-1 2 0 0,-5 8 15 15,-5 3 25-15,-1 7 31 0,-2 5 26 16,0 7 38-16,-3 3 39 0,3 0-90 16,-2 8-69-16,-1 12-41 0,-2 6-2 15,5 4 11-15,5 4 20 0,3 2-3 16,5-4 14-16,14 2 1 0,0-10-3 16,8-5 0-16,7-6 3 0,17-13 13 15,16-13 5-15,19-21-15 0,7-10-3 16,-18 0-49-16,-21 3-266 0,-25 18-390 15,-2-11-1076-15</inkml:trace>
  <inkml:trace contextRef="#ctx0" brushRef="#br0" timeOffset="-209496.09">7036 16449 1297 0,'0'0'254'0,"0"0"-124"0,0 0 84 15,0 0 0-15,0 0-58 0,-49-66-53 16,44 57-44-16,0 0-27 0,-3 3-9 16,2 1-1-16,1-1 4 15,2 5-3-15,1 1-23 0,-1 0-20 16,3 7-96-16,0 4-20 0,0 14 136 16,0 7 68-16,0 17 32 0,5 18-35 15,3 15-17-15,0 11-15 0,0-1-4 16,-5-2-13-16,-3-7 9 0,0-3-25 15,0 0 0-15,-5 0 16 0,-3-6 16 16,-3-5-10-16,6-5 23 0,-3-11 17 16,2-13 11-16,4-9 8 0,-1-4-4 15,-5 1-10-15,5 3-13 0,-2-4-9 16,0-2-43-16,5-11-2 0,0-7 0 16,0-7-112-16,0-3-318 0,5-28-871 0</inkml:trace>
  <inkml:trace contextRef="#ctx0" brushRef="#br0" timeOffset="-208429.81">6942 16458 1130 0,'0'0'1571'0,"0"0"-1346"0,0 0-148 0,0 0-13 0,0 0-13 0,0 0-51 16,0 0-3-16,0 0-38 16,64-67 21-16,-34 51 18 0,7-1 0 0,6-3 0 15,16 0 0-15,13-3-13 16,22-4 15-16,10 0 19 0,6 0 0 15,-3 3 33-15,-3 3-17 0,3 2-16 16,6 0-16-16,-4 2 16 0,-2-2 4 16,-2 3-20-16,-6 1 13 0,0 1-15 15,-6 1 15-15,-4 5 0 0,-6 0 3 16,-6 2 0-16,-7 0 7 0,-3 6 2 16,-6-1 7-16,-7-2 26 0,-11 3 31 15,-9 0-29-15,-4 0-62 0,5 0 1 16,2 0 0-16,3 0-1 0,-8 3 2 15,-2-2-1-15,-9 5 2 0,1-2-4 16,-9 4 0-16,-2 0 2 0,-1 1 0 16,-2 4 1-16,0 2 13 0,-2-1 3 15,-1 5-3-15,3 3 3 0,-5 4 0 16,2 5-17-16,0 4 12 0,-5 5-14 16,6 13 0-16,-4 13 1 0,1 14 3 15,0 3 8-15,0-1-9 16,-3-8 13-16,5-8-15 0,0-3 12 15,1-1-10-15,-1-3 22 0,0-8-24 16,-2-9 0-16,0-7 40 0,2 0-38 16,-2 15 38-16,-1 13-38 0,-2 21 32 15,0 0-1-15,0-9-6 0,-2-10 7 16,-4-13-6-16,1-9 2 0,-3-11-12 16,3 3 0-16,-9-1-18 0,1 8 36 15,-3 1-36-15,0-3 0 0,-3-8 18 16,-5-4 0-16,0-4 24 0,-6-3-18 15,-2-3 9-15,-5-1 10 16,-11-4-4-16,-19-2-18 0,-22-4 3 16,-10-3-10-16,-5-4-12 0,-3 0 10 15,0-4-12-15,-5 1 1 0,-6 1 13 16,0 1-3-16,-5 0 10 0,5 1 12 16,1 0-6-16,-1 0 55 0,5-3-28 15,1 3-33-15,5-2-22 0,5-2-3 16,3 2-22-16,11-2-24 0,10-1-22 15,17-1 16-15,18-3-19 0,14-1-60 16,7-4-140-16,1-10-326 0,5 3-636 16,5-34-936-16</inkml:trace>
  <inkml:trace contextRef="#ctx0" brushRef="#br0" timeOffset="-207696.85">8141 14804 2599 0,'0'0'344'0,"0"0"-267"0,0 0 13 0,0 0-55 15,0 0 39-15,32-66-52 0,-24 55-20 16,0-4-2-16,-8 4-32 0,0 1-13 16,0 3-12-16,-8 0 22 15,-3 1 3-15,-2 4-10 0,-3 0-6 16,-3 2 19-16,-2 4 29 0,2 5 10 16,-5 7 7-16,2 5-17 0,1 6-1 15,5 3-1-15,0 4 1 0,8-2 1 16,3 4 0-16,5-6 1 0,2-1 2 15,12 3 25-15,4-3 8 0,4-1-17 16,4-1 3-16,4-2-18 0,-1 0 15 16,3-1-3-16,1-2-13 0,1-2 20 15,-4 2 2-15,2-1 17 0,-8-1 2 16,0-2-9-16,-8 1 10 0,-3-3-32 16,-10 0 9-16,-3 2 4 0,-16-4 12 15,-21 7-3-15,-20 0-10 0,-23 2-9 16,-3-8-13-16,8-6 13 0,19-9 16 15,24-4-32-15,8-11-14 0,8 2-301 16,2-35-1381-16</inkml:trace>
  <inkml:trace contextRef="#ctx0" brushRef="#br0" timeOffset="-205313.55">2992 7602 875 0,'0'0'752'0,"0"0"-733"15,0 0 7-15,0 0-26 0,0 0 195 16,57 8-33-16,-33-6-3 0,5-1-29 15,6 1-14-15,10-2-16 0,9 0-77 16,18 0 25-16,22-5 46 0,2 1 28 16,3 0-22-16,-3 0-43 0,-10 2-2 15,2-1-7-15,3 0-19 0,-2 1-10 16,-4-3-17-16,-4 2 11 0,-7 0-13 16,-9 0 2-16,-9 1 1 0,-16 0-1 15,-16 2-2-15,3 0-11 0,-8 0-8 16,5 5-36-16,-8 0-179 0,-6 4-8 15,-10 3-97-15,-2 4 63 16,-6-3-341-16,-22 11-546 0</inkml:trace>
  <inkml:trace contextRef="#ctx0" brushRef="#br0" timeOffset="-204913.37">3177 7837 1828 0,'0'0'244'0,"0"0"-217"15,0 0-27-15,-62 29-26 0,44-19 25 16,7-1 1-16,-2 0 6 0,2-1-3 15,3-2 10-15,3-1 0 0,2-2 13 16,0-3 16-16,3 0 20 16,0 0-14-16,0 0 1 0,0 0-10 15,0-3 6-15,6-4 4 0,2-1 38 16,2-1-13-16,9-1-6 0,2-3-10 16,9 3-17-16,5 0 4 0,15-2 0 15,20 1 10-15,26 1 6 0,9-3-10 16,-1 1 17-16,-2-1-17 0,-9-2-16 15,6 0-6-15,6-5-26 0,-3 3 16 16,-1-2-6-16,-4-1-13 0,-9 5 0 16,-19 4-20-16,-18 1-255 0,-19 7-411 15,-10-4-1189-15</inkml:trace>
  <inkml:trace contextRef="#ctx0" brushRef="#br0" timeOffset="-202130.11">8095 16884 148 0,'0'0'124'0,"0"0"-66"16,0 0-41-16,0 0-4 0,0 0 13 16,0 0 3-16,0 0-22 0,0 0-7 15,0 0-26-15,0-10 6 0,0 4 20 16,0-1 16-16,0 2 160 16,0-2 75-16,0 3 62 0,0 0-56 0,-2-3-23 15,-1 1-39-15,0-1-16 16,3-3-27-16,-2-2-38 0,2 1-33 15,2-3-43-15,6 0 5 0,3-3-14 16,2 0-7-16,3-5-6 0,8 4 4 16,1-1 12-16,7-2-9 0,0 4 9 15,5 1-13-15,1 1 4 0,5 7-10 16,-1 3 3-16,4 5-4 0,-1 1-12 16,1 11 0-16,-3 5-1 0,-1 8 1 15,-1 6-3-15,-7 1-8 0,1 6 11 16,-5 3 1-16,-6 3-1 0,-3 4-20 15,-5 0-12-15,-5-1-3 0,-6 5 15 16,-5-6 20-16,0 0 0 0,-8-4 3 16,-3 0-1-16,-5-2 20 0,-5-1-6 15,0-3 0-15,-9 0 13 0,-2-5-9 16,-3-1-7-16,0-8 6 0,1-4-6 16,-4-5 16-16,1-7 6 0,-1-6-6 15,-2-4-6-15,0-11-10 16,-3-5 6-16,0-6-6 0,1-11 3 15,4-1 3-15,1-8-3 0,5-1-13 16,7-1-2-16,4-1 0 0,8 2-1 16,7-1 0-16,4 1-2 0,4 2-1 15,12-1 0-15,2 2-29 0,11 4 6 16,2 1-13-16,6 4-2 0,2 1-11 16,-10 13-361-16,13-6-716 0</inkml:trace>
  <inkml:trace contextRef="#ctx0" brushRef="#br0" timeOffset="-199896.43">10961 16131 405 0,'0'0'268'0,"0"0"-105"0,0 0 45 0,0 0-42 16,0 0-16-16,0 0-13 0,0 0-50 15,-16-59 17-15,11 48 4 0,5 1 2 16,-3 1 10-16,0 4 16 0,3 0 4 15,0 3 2-15,0 2-78 0,0 0-64 16,0 7-126-16,3 7-35 0,2 8 161 16,6 11 43-16,2 23-4 0,6 19 25 15,0 25-25-15,2 12-13 0,-2 0-13 16,3 2 19-16,-12-8 4 0,4 3-4 16,-4 2 0-16,1-2-12 0,-6-6 18 15,3-4-35-15,-2-5-2 0,-1-6 1 16,-2-9 17-16,-3-12-19 0,0-14 26 15,0-19 6-15,0-2-19 0,-3-4 13 16,0 0-7-16,1-6-18 0,2-7 2 16,-3-13 23-16,3-4 0 15,0-13-26-15,0-17-371 0,3 1-319 16,2-38-1043-16</inkml:trace>
  <inkml:trace contextRef="#ctx0" brushRef="#br0" timeOffset="-198730.23">11015 16079 1209 0,'0'0'182'0,"0"0"-45"0,0 0 42 0,0 0 3 0,0 0 3 0,0 0-75 16,0 0-42-16,0 0-23 0,32-58-3 16,-5 50 10-16,10-3 19 0,17 1 7 15,20-3 28-15,25-1-22 0,17 1-10 16,4-3-6-16,3 2-11 0,-3-3-5 15,12 0-7-15,7 0-10 0,8-3-3 16,11 3-3-16,10-3-7 0,4 2-9 16,7-2-10-16,6 4 19 0,2-1 3 15,11 2-24-15,0 1-1 0,0 3 1 16,5-1 15-16,1 3-16 0,2-1 0 16,2 1 2-16,-4 5-2 0,-4-2 0 15,4 1 21-15,-9 1-21 16,0 2 0-16,1-1 29 0,-4 2-29 15,1-3 57-15,-3 4 36 0,-3-2-49 16,-2-1-22-16,-3 3-19 0,-3 0 0 16,-7-2-1-16,-4 2 1 0,-10 0-2 15,-5 0-1-15,-9 0 1 0,-7 0 1 16,-17 2 1-16,-5 2 1 0,-16 0 8 16,-3-2 4-16,-15 3 13 0,-6-1 9 15,-1 1 3-15,-15 0-10 0,-8-2 4 16,-11 1-3-16,-5 0-30 0,-5 1-2 15,-1 2 0-15,6 3-3 0,2 0 2 16,-5 3-12-16,-5 1-15 0,-3 3 9 16,-2 3 15-16,-9 0-18 0,3 4 20 15,-8 3-17-15,0 4 0 0,-3 7 19 16,3 1 2-16,-8 4-2 0,0 0-1 16,0 6 1-16,6-1 0 15,-6 2 13-15,0 0-12 0,5 6-1 16,-5-3 3-16,0 2 13 0,5-1-13 15,-2 9 19-15,0 6 4 0,2 9-7 16,-2 1 3-16,-3-8-7 0,3-14 1 16,-3-15 3-16,0-11 2 0,0-3-21 15,0 7 0-15,0 4 1 0,0-1 1 16,0 3-2-16,-6-5 3 0,1-2-1 16,-1-4 0-16,-4 2 17 0,-4-7-17 15,4 2 14-15,-1-3-14 0,-8 1 1 16,3-3 16-16,-5 0-17 0,2-2 1 15,-8 2 15-15,-2-2-17 16,-1-4 2-16,-10 4 9 0,0-6-10 16,-19 4 1-16,-10-1-1 0,-22 3 0 15,-11-3 1-15,3 0-3 0,0 3 2 16,8-5-1-16,-8 2-1 0,-8-1 0 16,-5 2-1-16,-9 3 1 0,-10-1-2 15,-8 0 2-15,-8 1-13 0,-11 0 10 16,-3-3 0-16,-13 1-13 0,-5-2-6 15,-8-2 6-15,-6 3-12 0,-8-5 6 16,1-2 20-16,-9 2 0 0,0-4 0 16,-2 1-2-16,-6 0 2 0,3-3 1 15,5 7 1-15,6-3-11 0,5-1 11 16,8 2 25-16,5-2-6 0,6-4 0 16,3 1-18-16,2-1 1 0,-6 3-2 15,1-3 1-15,-3 3-1 0,-3 3 0 16,3-1-16-16,-5 3 4 0,5-2-1 15,3-1 10-15,10-1 0 16,11 1 3-16,14-2 0 0,10-2 15 16,11-4 4-16,13-3 7 0,11-3-1 15,11-4 6-15,13-7-12 0,16 3 3 16,19 0-7-16,11 1-13 0,5 1-2 16,0-1-13-16,-3-9-176 0,3 4-206 15,5-1-599-15,-8-12-1191 0</inkml:trace>
  <inkml:trace contextRef="#ctx0" brushRef="#br0" timeOffset="-197463.1">14723 14680 1373 0,'0'0'280'0,"0"0"-66"0,0 0-48 0,0 0 12 0,0 0-45 16,0 0-23-16,0 0-62 15,0 0-45-15,0 0-3 0,-21-22-55 16,8 16 20-16,-3 2 12 0,-3-1 21 15,-3 1 2-15,-2 1 16 0,3-1 42 16,0 3-6-16,-1 1 3 0,1 0-33 16,2 0-5-16,0 0-4 0,6 1-13 15,-3 3 0-15,2-1-3 0,4 3 1 16,2 1-17-16,0 3 18 0,2 1-2 16,1 4 1-16,2 4 2 0,1 7 4 15,2 0 18-15,0 6 1 0,0 2 0 16,2 1-7-16,1 7-13 0,2-2 19 15,-2 6-9-15,0 1 7 0,-1 4-17 16,1-2-1-16,0-1 17 0,2 0-17 16,-2-6 11-16,5-6 0 0,0-2-10 15,0-8 17-15,3-1-8 0,2-8 17 16,-2 0-6-16,5-7 3 0,2 0-10 16,1-7 13-16,5-3-1 0,0-3 1 15,3-7-29-15,3-6-138 16,-4-2-235-16,-4-1-256 0,4-13-773 0</inkml:trace>
  <inkml:trace contextRef="#ctx0" brushRef="#br0" timeOffset="-197246.61">14261 15161 2384 0,'0'0'326'0,"0"0"-217"0,0 0-109 0,0 0 0 0,0 0 58 16,77 6 67-16,-26-12 13 0,19-4-49 16,12-5-47-16,4 2-20 0,-14 0-21 15,-18 4-1-15,-22 1-1 0,-3 3-31 16,4 0-25-16,1-2-145 0,4 0-184 16,-3 1-161-16,-11 4-210 0,5-5-475 15</inkml:trace>
  <inkml:trace contextRef="#ctx0" brushRef="#br0" timeOffset="-197062.88">15165 14949 1593 0,'0'0'426'0,"0"0"-119"0,0 0-132 16,0 0-140-16,0 0-18 0,0 0 31 16,0 0 91-16,-11 66 25 0,1-35-46 15,-7 0-50-15,-1 4-30 0,-6 0-9 16,-3-2-7-16,-3 1-7 0,6-6-15 15,0 2-26-15,6-6-185 16,7-3-220-16,3-7-168 0,5-5-381 16,3-9 33-16</inkml:trace>
  <inkml:trace contextRef="#ctx0" brushRef="#br0" timeOffset="-196479.57">15042 15045 913 0,'0'0'765'15,"0"0"-369"-15,0 0-66 0,0 0-7 16,0 0-114-16,0 0-119 0,0 0-56 15,0 0-34-15,0 0-55 0,0 0 55 16,19 17 64-16,-9 4 10 0,6 4-4 16,3 0-31-16,5 0-17 0,0 0-9 15,8-3 9-15,0-2-6 0,1 3-16 16,-1-4-22-16,0-1-164 0,0-3-160 16,-8-5-90-16,5-1 5 0,-2-8-34 15,-3-1-75-15,-2-12 8 0,-4-3 203 16,-4-5 329-16,-3-5 42 0,-6-2 317 15,-2-5 127-15,-3 0-73 16,0-5-39-16,-3 5-49 0,0-1-40 16,-2 11-30-16,2 2-19 0,0 9-15 15,1 6-35-15,2 0-37 0,0 5-149 16,0 5-28-16,0 6-119 0,0 11 81 16,0 8 66-16,0 8 29 0,0 4 6 15,5 6-6-15,1-4-28 0,2 3 18 16,5 0-3-16,-5 0-13 0,3 5-1 15,-1-3 17-15,1-5-8 0,-3 1-9 16,-3-9-2-16,-2-6 0 0,0-11-3 16,-3-7 3-16,0-9 10 0,-3-3 94 15,-2-10 20-15,-6-14-86 0,-13-15-37 16,3-24 18-16,-4-22-19 0,4-10 0 16,5 0 2-16,8 9 0 0,8 9 1 15,0 7 0-15,5 14 22 0,3 12-25 16,0 15-3-16,3 3 0 0,5 2-10 15,0 0 1-15,6 1-11 0,-1 10 21 16,0 4-20-16,4 9-9 16,-4 0-4-16,-2 15-23 0,-1 10 29 15,-7 4 29-15,-8 10 1 0,-3 6 15 16,-16 3 15-16,-11 5-7 0,-11-3-24 16,-4-2-54-16,-4-9-90 0,1-1-38 15,7-9-10-15,3-10-156 0,14-9-251 16,8-12-978-16</inkml:trace>
  <inkml:trace contextRef="#ctx0" brushRef="#br0" timeOffset="-194646.43">22668 10258 653 0,'0'0'205'0,"0"0"-146"0,0 0 29 0,62-63 3 0,-44 47 30 16,-2 0-20-16,3 4 35 0,-3 0 53 15,-5-2-1-15,2 4 4 0,3 2-23 16,-2-3-24-16,7 2-41 0,3-1-27 16,3 1-28-16,2 0-33 15,6 4-16-15,0 4-26 0,0 1 0 16,5 9-3-16,0 6-3 0,0 9 32 16,6 6-3-16,7 15-27 0,9 16 19 15,7 18 11-15,1 6 2 0,-6-3 18 16,-8-9-18-16,-10-9-4 0,-6-2-37 15,-11-12-29-15,1-8 1 0,-19-9 34 16,2 0-6-16,-8 2 26 0,6 7 10 16,-11 4-13-16,0-1 13 0,-5-3 3 15,-6 0 12-15,-8-3 1 0,0-2-13 16,-7-4 16-16,-4-1 0 0,1-6 7 16,-1-2 6-16,-2-5 10 15,3-1-14-15,-6-4 8 0,6-2-1 16,-6-5-9-16,-5-1-1 0,0-4 1 15,-1-2 16-15,-4-1-10 0,-11-7-16 16,-14-5 0-16,11-1 6 0,3-1 10 16,8-1-13-16,8 1 36 0,-6 0-20 15,-10-8-29-15,3 5 13 0,2-1-13 16,-5-2-3-16,2-1-1 0,9-3 1 16,-6 2 4-16,3-5 21 0,7 0 8 15,1-3-21-15,0-3 4 0,11-3-16 16,2-8 23-16,3 2-10 0,0-14-10 15,8-11 25-15,5-13-28 0,6-1 0 16,5 16-23-16,0 15 11 0,0 17 6 16,5 4 5-16,0-4 2 0,6-3 1 15,2-2 14-15,9 4 7 0,-3 0-10 16,7 4-12-16,9 2-1 0,0 2-13 16,10 3 0-16,-4 5-3 0,7 6-26 15,3 3 7-15,-1 4 16 16,-1 6 2-16,1 6-8 15,7 6 12-15,-9 5 10 0,3 2-20 0,-1 9 20 16,4 2-12-16,-9 3 15 0,-4 5 0 16,-1 1 0-16,-16 4 0 0,3 5-19 15,-9-1-40-15,-7 2-89 0,-6 0-137 16,-5-14-335-16,0 5-862 0</inkml:trace>
  <inkml:trace contextRef="#ctx0" brushRef="#br0" timeOffset="-193729.64">23538 10408 347 0,'0'0'492'0,"0"0"-95"0,0 0-68 0,0 0-95 15,0 0-104-15,0 0-36 0,0 0 10 16,0 0-17-16,0 0 26 0,0 0 10 16,-14-31-3-16,9 28-1 0,5-2-3 15,0 0-7-15,0-3-12 0,0-3-8 16,0 2-22-16,5-6-15 0,6-5-21 16,8-7 1-16,5-1 7 0,8-8 2 15,22-8 23-15,20-12 12 0,17-8 22 16,19-2 7-16,-5 4-8 0,4 6-5 15,-2 7-11-15,-2-2 2 16,10 5-5-16,-6 5-22 0,-4 4-13 16,-9 3-43-16,-13 8-1 0,-21 4-52 15,-17 4-50-15,-15 5-10 0,-6 4 34 16,-3-2 22-16,3 2-40 0,-8 1-14 16,-2 3-82-16,-12 1-101 0,-2 4-30 15,-16 0-33-15,5 0-677 0,-18 5-297 0</inkml:trace>
  <inkml:trace contextRef="#ctx0" brushRef="#br0" timeOffset="-193479.93">24600 9460 2116 0,'0'0'333'15,"0"0"-268"-15,0 0 3 0,0 0-17 16,75-23 7-16,-46 19-22 0,1 3-1 15,5 1-3-15,-1 2-16 0,1 5 13 16,-3 7-9-16,-2 0 2 0,5 1-9 16,-6 5 16-16,-5-2-16 0,-2 3 6 15,-1-2-17-15,-2 1-2 0,-6 2 19 16,-5 2-19-16,-5-1 0 0,-3 1 0 16,-8 5 1-16,-14 3-1 0,-12 5-99 15,-1 4-207-15,-5 3-163 0,5-10-330 16,0 9-505-16</inkml:trace>
  <inkml:trace contextRef="#ctx0" brushRef="#br0" timeOffset="-192696.89">25705 8973 1168 0,'0'0'332'0,"0"0"-124"16,0 0 55-16,0 0-68 0,0 0-37 15,-67-29-77-15,49 29-52 0,2 5-29 16,-3 6-17-16,0 2-28 0,-2 3-4 16,2 5 14-16,3-1-8 0,5 0 27 15,6 1 3-15,5-4 11 0,0 4 2 16,5-3 3-16,6-4 20 0,5-1 9 16,3-2 17-16,5-1 3 0,3-6 3 15,-3 0-10-15,0 0-10 0,-8-4-18 16,0 1 0-16,-8 1-17 0,-3-1-26 15,-5 1-22-15,0 3-4 0,0 1 45 16,-5 5 7-16,-6 4 30 0,-2 9-14 16,-3 0-16-16,-3 0-4 0,8 3 1 15,3 0 0-15,3-2-20 0,5 0 22 16,0 1-1-16,5-7 2 0,3-1 20 16,8-4 2-16,0-2 7 15,3-5 7-15,0-1-7 0,2-3 0 16,-2-2-10-16,-3-1 1 0,3 0-20 15,-3 0-52-15,3-5-320 0,-9 0-255 16,12-9-809-16</inkml:trace>
  <inkml:trace contextRef="#ctx0" brushRef="#br0" timeOffset="-192513.07">26133 9088 2036 0,'0'0'389'0,"0"0"-276"0,0 0-65 15,0 0-16-15,0 0-12 0,-64 78 12 16,51-50-10-16,-3 3-9 0,0 1 3 16,-3 2 0-16,3-2 1 0,-3-1 2 15,3-4-19-15,3-2-52 0,2-5-406 16,0-6-299-16,11-8-501 0</inkml:trace>
  <inkml:trace contextRef="#ctx0" brushRef="#br0" timeOffset="-192346.14">25925 9212 1320 0,'0'0'462'0,"0"0"-70"0,0 0-13 16,0 0-57-16,-11-58-95 0,11 58-182 16,0 0-45-16,5 4-109 0,11 7 20 15,-2 6 89-15,2 4 3 0,8 1 32 16,-3 3 10-16,3 0-23 0,-2-3-22 16,2-3-16-16,0-3-215 0,-3-3-27 15,3-2-214-15,-2-8-197 0,-3-3-674 16</inkml:trace>
  <inkml:trace contextRef="#ctx0" brushRef="#br0" timeOffset="-191379.48">26380 9031 1141 0,'0'0'410'16,"0"0"-75"-16,0 0 21 0,0 0-162 16,0 0-127-16,0 0-67 0,0 0-10 15,0 0 10-15,0 0 0 0,-59 41 0 16,53-20 0-16,1 0 17 0,5 2-5 15,0 1-10-15,5 1 10 16,9-4-8-16,-4-1-1 0,7-4 23 16,-1-2 6-16,2-4 0 0,1-7 7 15,2-3 6-15,-2-6 10 0,8-7 3 16,-3-5 0-16,-3-7-10 0,-2-1-19 16,0-5-13-16,-8 1 12 0,-1-3-2 15,-4 7-13-15,-6 3 6 0,0 1 16 16,0 7-19-16,-6 5 7 0,1 4 15 15,0 3 26-15,5 2-64 0,-6 1-11 16,1 4-59-16,0 5-35 0,-1 6 40 16,-2 4 24-16,3 2 2 0,-1 1 14 15,6 1 5-15,6 1 5 0,4-1 15 16,-1-4 16-16,1-1 4 0,6-4-1 16,0-7 10-16,-2-3 0 0,2-4 19 15,0-7 0-15,3-8 3 0,-3-6 16 16,-3-3-22-16,6-5-13 15,-9-5-3-15,1 2-1 0,0-2 17 16,-6 4-20-16,1 5-23 0,-6 8 24 16,0 4 9-16,0 7-13 0,0 1 0 15,0 5-22-15,-3 0-44 0,-2 3-48 16,-4 5-23-16,-1 2 48 0,4 6 28 16,1 2 7-16,5-1 4 0,0-1-1 15,5-1 16-15,6 0 13 0,5-4-1 16,3-2-12-16,5-1-19 0,-3-6-16 15,-2 2 13-15,-3-4 2 0,0 0 9 16,-5 0 23-16,-8 0 0 0,2 0-3 16,-5 0 1-16,0 3 0 0,-5 1 3 15,-3 1 15-15,-6 0-2 16,-5 5 3-16,6-1-13 0,2-3-2 16,1-2 2-16,2 0 17 0,5-2-18 15,-2 1 17-15,5-3 13 0,0 0 19 16,0 0 23-16,0-5 25 0,0-4-83 15,5-8-16-15,0 0-19 0,1-6 0 16,4-4 16-16,4 2-10 0,-4 2-9 16,1 1 18-16,3 4-12 0,-1 2-6 15,-5 6 20-15,3 0 0 0,-3 3 2 16,-6 3 0-16,1 1 0 0,0 3-26 16,-3 0-22-16,2 0-19 0,4 0-1 15,-1 0 33-15,8 3 34 0,4 1 1 16,1 4 0-16,4 1 0 0,4 0 0 15,1 1-1-15,-5 1-38 0,-1 5-132 16,-5-4-64-16,-8 4 73 0,-3-1 58 16,-5 2 81-16,-10 1 23 15,-6 3 0-15,-14 1 0 0,-5-1-84 16,-2 3-56-16,-3-6-201 0,13-4-251 16,0-4-346-16</inkml:trace>
  <inkml:trace contextRef="#ctx0" brushRef="#br0" timeOffset="-190946.93">27292 8845 1122 0,'0'0'459'0,"0"0"-140"0,0 0 21 0,0 0-117 15,0 0-87-15,0 0-36 0,0 0-36 16,64-22-32-16,-34 11-17 0,5-3-15 15,-1 1-1-15,1 1-41 0,0-3-306 16,-6 6-323-16,6-8-709 0</inkml:trace>
  <inkml:trace contextRef="#ctx0" brushRef="#br0" timeOffset="-190730.6">27701 8534 1264 0,'0'0'417'0,"0"0"-206"16,0 0-62-16,0 0-56 0,0 0-92 16,0 0 40-16,0 0 53 0,0 0 13 15,38 74-3-15,-27-43-37 0,-1 4-5 16,6 0-20-16,-2 1-17 0,2 1-21 16,-3-2-4-16,-2 0-155 0,5-1-191 15,-8-11-216-15,8 1-479 0</inkml:trace>
  <inkml:trace contextRef="#ctx0" brushRef="#br0" timeOffset="-190413.36">27929 8529 1957 0,'0'0'331'0,"0"0"-66"0,0 0 12 16,0 0-53-16,0 0-92 0,0 0-132 15,0 0-4-15,0 0-56 0,0 0 2 16,72-60 10-16,-48 53 0 0,6 4 25 16,-4 3-2-16,-1 0-17 0,-7 8 7 15,-7 5-17-15,5 8 17 0,-11 4 3 16,-5 7 30-16,-5 4-1 0,-11 4 3 16,-3 0 25-16,-5-1-22 0,-3-3-3 15,9-3-19-15,2-6 16 16,10-9-26-16,1-2 13 0,5-5 2 15,5-4 14-15,9-1 22 0,2-6 42 16,8 0 14-16,3-6-14 0,7-7-13 16,6-2-51-16,1-8-109 0,-12 4-362 15,11-13-548-15</inkml:trace>
  <inkml:trace contextRef="#ctx0" brushRef="#br0" timeOffset="-190046.32">28247 8366 1574 0,'0'0'402'15,"0"0"-152"-15,0 0 51 0,0 0-101 16,0 0-23-16,0 0-33 0,0 0-16 15,0 0-74-15,0 0-25 0,78-23-28 16,-43 10 2-16,2 1-3 0,1-1 0 16,-1 3-2-16,1-3-11 0,-9 5 12 15,-2 0-15-15,-3 4 14 0,-13 1-11 16,2 2-6-16,-8 1-16 0,1 0-32 16,-4 1-4-16,1 9 30 0,2 3 41 15,-5 8 24-15,6 6 5 0,-1 8 16 16,0 3 0-16,-2 10-7 0,0 0-3 15,-1 2-12-15,-2 0-1 0,0-2-19 16,-2 0 39-16,-6-5-42 16,0-13-208-16,-3-6-1232 0</inkml:trace>
  <inkml:trace contextRef="#ctx0" brushRef="#br0" timeOffset="-182213.09">30219 8762 1649 0,'0'0'325'0,"0"0"-153"0,0 0 19 0,0 0-78 16,0 0-22-16,0 0-7 0,0 0-13 16,0 0-17-16,0 0-21 15,27-43-14-15,-5 27 3 0,4 1 14 16,4-2-7-16,5-1 6 0,-1 1-3 15,-1 2-32-15,1 4-1 0,-7 2-18 16,-3 5 3-16,-5 0 12 0,-6 4-24 16,-5 0-21-16,-2 6 18 0,-4 5 31 15,-2 3 2-15,-2 4 2 0,-6 5 18 16,-3 0-19-16,0 2 17 0,-5 2-4 16,3-4 13-16,2 2 25 0,3-3 14 15,3-5-1-15,5 1-19 0,0-3-13 16,8-3-14-16,5 2-21 0,0-3 0 15,6 0 0-15,3 0 0 0,2 1 3 16,-3-1 1-16,1 2-1 0,-4 0 9 16,1 1-12-16,-8 0-2 0,-1 3 2 15,-7-1 16-15,-3 0 23 0,-3 1 21 16,-10 0-18-16,-3-1-11 16,-8 3-8-16,0-2-7 0,-3-4-4 15,-2 2-8-15,-1-8-4 0,6-1-11 16,-3-3-180-16,6-6-132 0,8-3-345 15,-1-17-778-15</inkml:trace>
  <inkml:trace contextRef="#ctx0" brushRef="#br0">31105 8544 1080 0,'0'0'560'0,"0"0"-145"0,0 0-94 0,0 0-95 16,0 0-23-16,0 0-23 0,0 0-42 16,0 0-26-16,0 0-33 0,0 0-37 15,-2-4-42-15,2 4-43 0,5 4-17 16,0 7 60-16,3 5 19 0,0 7 73 15,3 8 70-15,0 5-41 0,-3 2-61 16,0 1-39-16,0 0-20 16,0 1 0-16,-6-3 0 0,4-2 1 15,-3-1-1-15,2-2-1 0,0-3-1 16,3-5 1-16,3-5-19 0,-3-7-355 16,0-9-71-16,-3-3-93 0,1-8-645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3:02:03.323"/>
    </inkml:context>
    <inkml:brush xml:id="br0">
      <inkml:brushProperty name="width" value="0.05292" units="cm"/>
      <inkml:brushProperty name="height" value="0.05292" units="cm"/>
      <inkml:brushProperty name="color" value="#002060"/>
    </inkml:brush>
  </inkml:definitions>
  <inkml:trace contextRef="#ctx0" brushRef="#br0">8486 5053 102 0,'0'0'118'0,"0"0"2"15,0 0-35-15,0 0-69 0,-59-4-16 16,51 4-49-16,0-1-68 0,0 1-85 16</inkml:trace>
  <inkml:trace contextRef="#ctx0" brushRef="#br0" timeOffset="300.61">8349 5048 200 0,'0'0'567'0,"0"0"-7"16,0 0-69-16,0 0-72 0,0 0-54 15,0 0-88-15,0 0-85 0,0 0-80 16,0 0-73-16,-24-38-4 0,54 21 13 16,2-2-10-16,8-5-16 0,8 2-20 15,0 1-2-15,6 5-28 0,-1 1 9 16,-2 11-20-16,3 4-5 0,-9 13 2 16,-2 6 7-16,-3 10 16 0,-8 6 3 15,-5 4 16-15,-8 5 0 16,-11 3 2-16,-5 6 1 0,-6-1 16 15,-10 2-3-15,-12-7 23 0,-4-1-4 16,-8-9 13-16,-4-4 3 0,-4-11-4 16,-1-7 20-16,-2-9 3 0,-3-6-7 15,-2-15-12-15,-1-6-16 0,4-12 31 16,1-7 32-16,7-5-1 0,9-5-31 16,9-2-32-16,14 1-34 15,10 3-27-15,21-5 9 0,19 0 16 0,30-6-16 16,15 8-17-16,9 7 1 0,-19 18-45 15,-19 16-355-15,-29 7-551 16,-3-2-1030-16</inkml:trace>
  <inkml:trace contextRef="#ctx0" brushRef="#br0" timeOffset="2383.94">11531 4645 1566 0,'0'0'250'0,"0"0"-133"0,0 0 0 0,0 0-23 0,0 0-42 16,0 0-52-16,0 0-34 0,0 0 34 15,0 0 85-15,16 63 8 16,-5-18 24-16,0 16-14 0,-1 16-12 16,-2 6-5-16,-2-4-24 0,-6-3-30 15,0-9-10-15,-6-4 1 0,1-10-21 16,2-13 1-16,1-13-3 0,-1-6 0 16,0 2-29-16,3-3-103 0,0 0-152 15,0-10-198-15,0-6-661 0</inkml:trace>
  <inkml:trace contextRef="#ctx0" brushRef="#br0" timeOffset="2884.02">12508 4816 2421 0,'0'0'249'0,"0"0"-249"0,0 0-65 16,0 0-10-16,0 0 75 0,0 0 58 15,0 0 0-15,75-25-3 0,-51 16-29 16,0 0-13-16,3 2-1 0,2 5-12 16,3 2 0-16,0 0 3 0,0 11 26 15,3 5-17-15,-8 9-12 0,-3 3-1 16,-5 11 1-16,-6 3 4 0,-7 3 12 16,-6 4-13-16,-11 3 23 0,-8-2-4 15,-8-2-3-15,-5 0 7 0,-3-8 19 16,-5-9 0-16,3-6 6 0,-6-10 7 15,3-12-33-15,-3-3-25 16,0-19-41-16,0-11-17 0,-2-15-12 16,-1-17 44-16,6-15-3 0,8 5-13 15,16 16 17-15,11 19-30 0,5 14-6 16,5-1-4-16,14-1-70 0,5 2-53 16,11 7-113-16,16 3-95 0,-11 5-226 15,21-2-389-15</inkml:trace>
  <inkml:trace contextRef="#ctx0" brushRef="#br0" timeOffset="3250.28">13391 4828 412 0,'0'0'2342'15,"0"0"-2076"-15,0 0-144 0,19-75 28 16,-3 49-7-16,8-1-48 0,2 1-38 16,4 3-15-16,2-1-17 0,5 8-25 15,1 0 0-15,-1 8-19 0,1 3 0 16,2 5-6-16,-8 10 6 0,0 5-16 16,-5 5-3-16,-6 6-4 0,-5 6-2 15,-8 4-42-15,-8 3 9 0,-8 5 7 16,-10 2 29-16,-9 1 41 0,-2-4 21 15,-6-4 14-15,-5-8 13 0,5-6 22 16,0-7-9-16,6-8 2 0,-4-7 7 16,12-4 0-16,0-13-29 15,2-9-41-15,6-6-44 0,7-8-39 16,6-7-57-16,6-3-115 0,15 3-227 16,-5 8-130-16,27-2-526 0</inkml:trace>
  <inkml:trace contextRef="#ctx0" brushRef="#br0" timeOffset="3717.13">14239 4901 2017 0,'0'0'473'0,"0"0"-202"0,0 0 8 0,-11-68-7 16,27 42-49-16,9-4-75 0,7 1-31 15,16-9-16-15,16 7-4 0,16 2-53 16,6 11-44-16,-3 18-14 0,-14 5 2 16,-12 11-4-16,-17 8 15 0,-11-3-18 15,-5 3 17-15,-2 10-17 0,-1 4-3 16,-2 11 21-16,-11-4-27 0,-8 1-6 16,-16-1 9-16,-11-1 25 15,-18-1 16-15,-20 0 25 0,-15-12 12 16,-3-10-12-16,14-14 23 0,20-7-17 15,17-10-19-15,3-8-16 0,-3-9-10 16,0-9-2-16,-6-18-6 0,11-17-16 16,11 7-12-16,14 5-42 0,7 10-169 15,30 9-209-15,-6 3-264 0,30-6-440 0</inkml:trace>
  <inkml:trace contextRef="#ctx0" brushRef="#br0" timeOffset="4583.13">15631 4717 114 0,'0'0'297'0,"0"0"100"0,0 0 33 0,0 0-62 15,0 0-46-15,0 0-79 0,0 0-42 16,0 0-24-16,0 0-25 0,42-64-7 16,-23 53-4-16,-3-6-51 0,8 3-26 15,6-2 0-15,4 3-29 0,7 0-10 16,4 9-21-16,1 1-4 0,2 6-15 15,0 8 11-15,0 8 4 0,-8 7 18 16,-2 4-18-16,-9 5-2 0,-2 5 2 16,-11 4 0-16,-11 4 13 0,-5 3 13 15,-10 2-24-15,-12 1 0 0,-10-4 0 16,-19 5 1-16,-18 2 10 0,-14-5 3 16,-3-11 6-16,11-13 13 0,24-17-6 15,17-8 12-15,1-4 10 0,-1-12 15 16,-1-9-18-16,0-8-7 0,-5-22-31 15,13-21-10-15,14-17-38 16,13-2-108-16,19 15-29 0,10 27 6 16,19 12-84-16,24 5-237 0,-7 8-107 15,12 0-626-15</inkml:trace>
  <inkml:trace contextRef="#ctx0" brushRef="#br0" timeOffset="5566.92">16647 4756 1878 0,'0'0'363'0,"0"0"-23"0,0 0-31 15,0 0-91-15,0 0-62 0,0 0-54 16,14-60-38-16,7 43-26 0,9-2-16 16,7 1-6-16,11-1 0 0,-5 7-3 15,11 5-13-15,-6 7-19 0,3 7 19 16,-9 11 3-16,-4 6 22 0,-3 11-23 15,-14 3 0-15,-8 6 17 0,-7 4 4 16,-9 3-7-16,-16 1-16 0,-5 1-72 16,-10-3 24-16,-20 3 19 15,-8 0 29-15,1-11 22 0,2-11-10 16,11-12 20-16,8-11-3 0,0-7-1 16,-1-1 10-16,7-17 16 0,4-12-54 15,12-20-38-15,4-21-48 0,14-17-25 16,11 5-86-16,8 17-11 0,2 24-1 15,3 16-16-15,5 3 21 0,9 0-22 16,-9 3-196-16,17 2-943 0</inkml:trace>
  <inkml:trace contextRef="#ctx0" brushRef="#br0" timeOffset="5800.26">17544 4569 3228 0,'0'0'413'15,"0"0"-277"-15,0 0-116 0,0 0-20 16,0 0-3-16,0 0-41 0,0 0-4 16,0 0 48-16,0 0 17 0,67 78 18 15,-46-40 0-15,-5 7-1 0,0 12-2 16,-2 13-7-16,-9 12-13 0,3 3-12 15,-5-18-315-15,2-18-211 0,-2-23-205 16,7 2-528-16</inkml:trace>
  <inkml:trace contextRef="#ctx0" brushRef="#br0" timeOffset="6283.71">18368 4645 2290 0,'0'0'339'0,"0"0"-201"15,0 0 52-15,0 0 31 0,0 0-49 16,19-56-67-16,-3 41-54 0,3 2-32 16,7-1-19-16,4 3 2 0,10 1 0 15,11 2 2-15,18 6 18 0,-10 2-11 16,-3 7-11-16,-8 9-1 16,-13 3 0-16,8 9-2 0,-3 8 3 15,-8 6 0-15,-5 11 3 0,-11 15 0 16,-10-6 16-16,-6-8-19 0,-17-5-72 15,-9-11-59-15,-4 2 94 0,-10 3 37 16,-16-4 41-16,-11-4 7 0,-13-14 3 16,7-7 16-16,15-11 21 0,17-6 45 15,15-12 137-15,-6-7-116 0,0-17-73 16,-3-21-53-16,11-27-28 0,10-13-47 16,14 2 1-16,19 5-11 0,10 28-72 15,-2 16-172-15,27 7-29 0,7 9-105 16,-2 8-261-16,11 0-1168 0</inkml:trace>
  <inkml:trace contextRef="#ctx0" brushRef="#br0" timeOffset="7733.77">20953 4314 1960 0,'0'0'285'0,"0"0"-123"16,0 0 138-16,0 0-62 0,0 0-90 0,0 0-142 15,0 0-6-15,0 0-118 0,0 0-24 16,0 0 88-16,5 60 50 15,6-14 4-15,-6 20 17 0,-2 10-1 16,0 4 3-16,-3-3-16 0,0-9 36 16,0-15-14-16,-3-10 1 0,3-12 3 15,-3-3-29-15,3 4 0 0,0-1-96 16,0 1-333-16,0-14-138 0,0 0-767 0</inkml:trace>
  <inkml:trace contextRef="#ctx0" brushRef="#br0" timeOffset="8150.61">21844 4463 2637 0,'0'0'334'0,"0"0"-305"16,0 0 22-16,0 0 45 0,45-58 32 16,-31 49-96-16,7-2-32 0,9 1-26 15,-1 2-2-15,11-3-8 0,0 7-2 16,6 2 0-16,-1 2 38 0,-4 9 19 16,-1 7-3-16,-6 7 10 0,-4 5-24 15,-11 9-1-15,-9 4-1 0,-10 17 3 16,-24 12 10-16,-5-4-13 0,-3-5-2 15,-8-13-1-15,5-12 2 0,-8-1 1 16,-8 1 26-16,6-9 9 0,-1-11-3 16,1-5 3-16,10-11 13 0,5-11 3 15,6-11-7-15,3-16-22 0,8-22-22 16,7-18-18-16,6 0-61 16,0 18 12-16,14 17-70 0,2 18 60 0,0 3 29 15,13-1-119-15,1 4-151 16,-12 9-210-16,20 6-629 0</inkml:trace>
  <inkml:trace contextRef="#ctx0" brushRef="#br0" timeOffset="8517.28">22673 4508 2757 0,'0'0'410'0,"0"0"-390"16,0 0 5-16,81-43-12 0,-46 33 23 15,-6-1-36-15,11 5-22 0,0 2-13 16,0 4 3-16,6 2 16 0,-1 10 16 16,1 3 2-16,-11 5 11 0,-1 8-11 15,-4 0 4-15,-6 6-6 0,-3 1-13 16,-7 3 11-16,-9 4-14 0,-5-3-16 15,-13 4-73-15,-9-4 105 0,-7-7 32 16,-6-4 3-16,-16-5 0 0,-13-8 13 16,-16-9-10-16,5-6 4 0,16-10-13 15,19-5 3-15,8-4 9 0,2-9-6 16,-5-9-35-16,1-7-13 0,10-6 13 16,18 3-38-16,12 2-13 0,23 0-250 15,30 3-146-15,-3 9-373 0,24 7-567 16</inkml:trace>
  <inkml:trace contextRef="#ctx0" brushRef="#br0" timeOffset="8933.65">23656 4230 2308 0,'0'0'478'0,"0"0"-337"0,0 0-48 0,0 0 19 15,0 0-102-15,0 0-10 0,0 0-71 16,0 0 71-16,0 0 55 0,69 112 82 16,-45-31 13-16,-8 0 5 0,-8-9-47 15,3-19-61-15,-6-18-12 0,1-3-19 16,-1 7-13-16,3 1 16 0,3 7-6 15,-1-11-13-15,9-1-330 0,-8-15-419 16,10-7-966-16</inkml:trace>
  <inkml:trace contextRef="#ctx0" brushRef="#br0" timeOffset="10633.21">24204 4595 1419 0,'0'0'607'0,"0"0"-393"0,0 0 0 0,0 0-24 16,27-62 26-16,-8 40-56 0,5 0-83 15,10-4-26-15,12-3-25 0,24-4-25 16,4 2 12-16,7 3-1 0,-9 13-12 16,-24 9 0-16,-13 6-38 0,-3 3 25 15,3 8-8-15,2 9 21 0,-2 4 3 16,-8 10-3-16,-3 8 0 0,-13 11 0 16,-11 17 1-16,-24 15-1 0,-9-8-14 15,-1-16-34-15,-1-18 33 0,5-17 15 16,-4 1 39-16,-7-2-17 0,-9-2 33 15,1-8-1-15,-1-9 3 16,4-6 17-16,1-10-11 0,5-11-2 16,5-7-7-16,5-9-29 0,9-17-25 15,8-15 0-15,18-15-19 0,14 7-57 16,10 17-125-16,-2 17-3 0,8 22-24 16,-1-3 12-16,17 3-191 0,-16 2-576 15</inkml:trace>
  <inkml:trace contextRef="#ctx0" brushRef="#br0" timeOffset="11049.86">25250 4446 1714 0,'0'0'607'0,"0"0"-439"0,0 0-39 0,54-57 42 0,-25 39-23 15,-2 3-46-15,3 1-44 0,4 4-7 16,1 2-13-16,0 2-38 0,0 6-26 16,-3 0-28-16,-3 9 9 0,-5 5-10 15,6 8 33-15,-14 5-4 0,3 8-9 16,-14 5-84-16,-5 13-3 0,-8 11 35 15,-19 14 3-15,-8-8-7 0,11-15 49 16,0-18 39-16,3-16 1 0,-3 1 2 16,-8 1 64-16,-6-5 133 15,1-6 48-15,-1-8-27 0,6-4-42 16,-3-9-33-16,11-10-67 0,3-8-25 16,7-18-26-16,9-17-25 0,16-21-65 15,7-7-151-15,12 14-59 0,-3 20-18 16,-3 22-20-16,0 11 15 0,11-4 39 15,-6 8-170-15,19 0-670 0</inkml:trace>
  <inkml:trace contextRef="#ctx0" brushRef="#br0" timeOffset="11500.29">26029 4116 1836 0,'0'0'370'0,"0"0"-173"0,0 0 42 15,0 0-27-15,0 0-170 0,0 0-42 16,0 0-145-16,0 0 129 0,0 0 16 15,70 86 58-15,-49-24 7 0,8 16 24 16,-7 7 30-16,-3-1-4 0,-9-8-35 16,1-10-42-16,-3-2-12 0,-3-9-13 15,1-13 22-15,-1-12 35 16,0-9-70-16,3 5-23 0,0-5-450 16,1-5-181-16,1-5-977 0</inkml:trace>
  <inkml:trace contextRef="#ctx0" brushRef="#br0" timeOffset="16967.14">26861 4370 2139 0,'0'0'297'0,"0"0"-171"16,0 0 55-16,0 0-43 0,0 0-32 15,0 0-48-15,0 0-58 0,-2-61-26 16,12 48-22-16,6-1-16 0,6 0 16 15,2 1 9-15,5-2 13 0,1 4 1 16,10 1-4-16,-5 3-7 0,5 3 4 16,0 4 0-16,-5 11-10 0,5 4 19 15,-8 7-6-15,0 5 27 0,-11 6-1 16,-2 1-11-16,-8 4 14 0,-11-1 22 16,0 0 11-16,-11-5 12 0,-13 0-6 15,0-6 15-15,-8-4 11 0,-3-4 2 16,0-10-9-16,-2-6 6 0,-1-2 4 15,4-10 2-15,-1-8-50 0,0-4-20 16,6-4-11-16,2-6 10 0,3 0-53 16,10-5-138-16,6 0-66 15,6 1 0-15,2 11-242 0,18-9-730 0</inkml:trace>
  <inkml:trace contextRef="#ctx0" brushRef="#br0" timeOffset="17333.64">27594 4285 2112 0,'0'0'272'16,"0"0"-188"-16,0 0-36 0,0 0-9 0,0 0 16 15,75-44-33-15,-45 32-2 16,5-4-7-16,-1 5-13 0,4 2 0 15,-3 3 1-15,5 3 34 0,0 3-6 16,0 6-3-16,-3 5-10 0,1 7-16 16,-9 2 1-16,1 6-1 0,-11 7-1 15,-6 1-25-15,-10 2 25 0,-6 2 0 16,-8 0 1-16,-10-3 0 0,-9 0 26 16,-18-4 3-16,-11-2 6 0,0-8 13 15,6-12-9-15,2-6 12 0,16-6 23 16,-5-6-13-16,0-10 12 0,11-5-18 15,2-7-20-15,8-7-35 0,14-4-14 16,5-1-44-16,16-5-147 0,19 1-16 16,-1 8-208-16,28 2-545 0</inkml:trace>
  <inkml:trace contextRef="#ctx0" brushRef="#br0" timeOffset="17650.54">28370 4246 2290 0,'0'0'323'15,"0"0"-172"-15,0 0-57 0,0 0-40 16,0 0-54-16,0 0-9 0,62-38-40 16,-30 33 14-16,3 3 0 0,5 2 6 15,-3 0 6-15,4 7 7 0,-4 4 3 16,-5 4 12-16,-2 1 0 0,-6 2 1 15,-8 4-1-15,-6 2-1 0,-7-3 2 16,-8 5 22-16,-14-2 4 0,-10 0 19 16,-6-3 10-16,-11 1-1 0,-4-7-9 15,-1-6 10-15,3-4 25 0,7-5 48 16,7-5 28-16,7-8-38 0,8-6-33 16,6-8-59-16,13-1-26 0,2-6-51 15,22-5-51-15,19-5-127 16,27 1-178-16,-9 8-297 0,12 0-1040 0</inkml:trace>
  <inkml:trace contextRef="#ctx0" brushRef="#br0" timeOffset="18316.57">29085 4209 40 0,'0'0'662'0,"0"0"-248"0,0 0-79 15,0 0-16-15,0 0-53 0,0 0-23 16,0 0-39-16,45-57-56 0,-26 50-71 16,-3-1-49-16,3 5-28 0,2-1-2 15,6 4-30-15,0 0 0 0,0 8 9 16,5 4 9-16,-3 3 14 0,-2 3 12 15,-3 4-12-15,-5 3-1 0,-6 3-2 16,-5 0 3-16,-5 0 2 0,-3 3 0 16,-6-5 14-16,-10 1-3 0,-5 0 23 15,-6-6 9-15,-5 0 3 0,-8-5 7 16,-3-5-17-16,-2-6 4 0,2-5 6 16,5 0 32-16,4-10 83 0,2-6 28 15,10-6-92-15,1-9-42 0,7-4-35 16,6-5-22-16,8-2-32 15,3 0-9-15,16 3-38 0,10 3-90 0,17 5-77 16,-1 9-108-16,-5 5-270 16,16 6-1008-16</inkml:trace>
  <inkml:trace contextRef="#ctx0" brushRef="#br0" timeOffset="18650.16">30027 4392 2217 0,'0'0'321'0,"0"0"-321"16,0 0-55-16,0 0-75 0,0 0 92 15,0 0-186-15,56-3-387 0,-24-7-624 0</inkml:trace>
  <inkml:trace contextRef="#ctx0" brushRef="#br0" timeOffset="18766.65">30557 4383 2493 0,'0'0'390'0,"0"0"-377"15,0 0-13-15,0 0-80 0,0 0-294 16,0 0-774-16</inkml:trace>
  <inkml:trace contextRef="#ctx0" brushRef="#br0" timeOffset="18916.75">31025 4340 2640 0,'0'0'254'0,"0"0"-241"15,0 0-13-15,0 0-29 0,0 0 19 16,0 0 7-16,0 0-422 0,59-8-833 0</inkml:trace>
  <inkml:trace contextRef="#ctx0" brushRef="#br0" timeOffset="19716.57">32109 4057 1612 0,'0'0'344'0,"0"0"-153"0,0 0-6 15,0 0-156-15,0 0-27 0,0 0-2 16,61-25 29-16,-26 16 10 0,8 1-16 15,8 0-23-15,2 7-1 0,3 1-25 16,-2 5 0-16,-1 7-7 0,-2 3 30 16,-5 2-14-16,-6 8 16 0,-8 0 2 15,-11 4-1-15,-10 2 2 0,-11 5 34 16,-8-1 9-16,-16 0 3 16,-11-3 14-16,-13 0 22 0,-16-4 32 15,0-6 19-15,7-9-10 0,9-13-26 16,11 0 16-16,-3-10 45 0,2-11 2 15,6-11-83-15,5-10-41 0,9-19-38 16,7 4-25-16,11 5-64 0,5 9-44 16,11 15-8-16,11 0-63 0,-6 5-395 15,30-1-723-15</inkml:trace>
  <inkml:trace contextRef="#ctx0" brushRef="#br0" timeOffset="21183.88">20618 5775 1869 0,'0'0'302'0,"0"0"-276"0,0 0-3 16,0 0-1-16,0 0 1 0,-10 57 16 16,10-31-26-16,5-2 9 15,6 3-22-15,-6 2-3 0,8-1 0 16,4-1-20-16,-4 2 1 0,3-2 22 16,3 4 20-16,2-2 6 0,-5-2-10 15,8-3 10-15,-8 0-7 0,8-4 11 16,0-1 2-16,-2-5 16 0,7-2 10 15,1-4 30-15,-3-2 8 0,10 0-9 16,3-6-29-16,16 0-16 0,14-6-14 16,16-7-12-16,7 0 1 0,9-3-15 15,-3-1-1-15,-8-1 2 0,13 3-1 16,6-5 0-16,5 0 0 0,0 1-1 16,5 0 0-16,6-1-1 0,-5 3-1 15,7 2-11-15,3-2 12 0,-2 4 20 16,7 0 28-16,-5-2 29 0,3 4-4 15,5 0 36-15,3 1-33 0,8 0-41 16,0 3-16-16,5-1-6 0,0 2-11 16,6 0-2-16,-3 2 0 0,7-1 0 15,1 3-1-15,-2-1 2 16,7-1-1-16,-3 3 0 0,-2-2 3 16,11 0-3-16,-9 1 1 0,-2 1 2 15,6 0-3-15,-4 1-3 0,6 0 2 16,-3-3 0-16,9 0 1 0,-4-2 16 15,9-2 3-15,2 0-6 0,1-1 6 16,2 0-16-16,0-4 10 0,0 4-11 16,0 2 1-16,-6-1 10 0,-5 4-13 15,-7-1-3-15,2 2 2 0,-8 2 2 16,5-2 1-16,-11-1 26 0,4 3 42 16,-4 0-58-16,-2-3-11 0,3 0 3 15,-1-1 8-15,-5 0 7 0,1 2 6 16,-1-4-9-16,-5 6 0 0,2 0-13 15,-2-2 25-15,-6 2-12 0,-10-3 28 16,-11 3-41-16,-8 0-1 0,0-4-2 16,-5 1 19-16,-3 0-16 15,-2-2 41-15,-6-2-9 0,-8 4 6 16,0-3-23-16,-9 1 8 0,-1-2-22 16,-1 3 46-16,-8-3 24 0,-2 3-11 15,-14-3-29-15,-13 1-22 0,-14 1-8 16,-2 0 8-16,2-1-9 0,1-2 19 15,-3-4-10-15,-3-2 22 0,-8-1 10 16,-5-2-13-16,-1-4 21 0,1 0 96 16,-3-5-40-16,3-6-53 0,-3 0-21 15,0-2-9-15,2-2-7 0,-2-3-15 16,0 0-2-16,3 1 1 0,-5-2-2 16,4 5 2-16,-4-1-4 15,-4 1-14-15,4 1-3 0,-1-3-42 16,-2 3-31-16,2-1-93 0,0 4-7 15,3 3-102-15,-2 2-239 0,-4 5-458 16,-4 2-620-16</inkml:trace>
  <inkml:trace contextRef="#ctx0" brushRef="#br0" timeOffset="21866.52">28290 6859 115 0,'0'0'1793'0,"0"0"-1514"0,0 0-10 0,0 0-121 0,0 0-51 15,0 0-58-15,11-60-23 16,5 49-16-16,3 0-1 0,5 1-22 15,3 4-3-15,-3 1-6 0,2 2-7 16,1 3 1-16,-5 1-4 0,4 9 9 16,-4 4 1-16,-6 8 2 0,-11 9 30 15,0 5 3-15,-5 11 46 0,-18 20-11 16,-6-7-15-16,0-5-21 0,-6-4-1 16,3-11-1-16,1 1 2 0,-4 3 0 15,6-8 0-15,3-8 17 0,7-7 87 16,9-7 7-16,0-5-52 0,5-3-61 15,5-2 0-15,6-1 28 16,7-1 14-16,1-2 31 0,16-3-12 16,2-7-13-16,3-4-13 0,3-4 1 15,3-2-26-15,2-2-10 0,-5 0-57 16,-3-5-425-16,-8 9-343 0,3-17-1025 0</inkml:trace>
  <inkml:trace contextRef="#ctx0" brushRef="#br0" timeOffset="22250.62">28785 6827 2463 0,'0'0'394'0,"0"0"-157"16,0 0-4-16,0 0-93 0,0 0-91 16,0 0-49-16,0 0-48 0,0 0-19 15,0 0 29-15,0 0 13 0,64-29 9 16,-42 24-13-16,-1 2 26 0,-2 1-23 15,-3 2 10-15,-3 0-3 16,-2 5-29-16,-3 3 7 0,-3 8 15 16,-5 0 26-16,0 5 14 0,0 0-12 15,-2 1-2-15,-1-1 0 0,3-1-1 16,0-2-31-16,5-3 0 0,6-3 19 16,5 0 13-16,6-2 23 0,2-4 6 15,0 1-13-15,5-4 9 0,1 2-12 16,-4-2-12-16,-1 1-1 0,-1 2-1 15,-8 1-12-15,-3 1-9 0,-8 3 22 16,-5 3 2-16,0 2 23 0,-10 5 4 16,-6 1 9-16,-3-2-6 0,-8 3 0 15,0-2-9-15,1-1-11 0,-1-5-12 16,3 0 0-16,2-8-102 0,4-5-269 16,7-2-298-16,0-14-1081 0</inkml:trace>
  <inkml:trace contextRef="#ctx0" brushRef="#br0" timeOffset="22666.98">29299 6475 2361 0,'0'0'435'16,"0"0"-229"-16,0 0-110 0,0 0-13 16,0 0-80-16,0 0 61 0,21 69 61 15,-15-32 5-15,10 11-32 0,-3 3-41 16,6-2-25-16,0 5-10 0,2-2-20 15,0-3 14-15,1 3-14 0,-6-1 17 16,-5 1-7-16,-6-3 4 0,-2-6-13 16,-3-3-1-16,0-12-1 0,-3-8 3 15,0-8 18-15,1-7 15 0,-1-4 23 16,-2-1 9-16,5-6 32 16,0-10-38-16,5-8-63 0,6-7-41 15,7-2-13-15,6-1-15 0,9 3 10 16,4 6 5-16,3 6 16 0,-5 6-3 15,-3 10-3-15,-3 3 3 0,-4 3 22 16,-9 10 4-16,-3 1-8 0,-10 7 23 16,-3 1 4-16,-16 7 6 0,-11 2-10 15,-3 1-3-15,-7-1 1 0,0-2 2 16,-1-4 1-16,1-4 1 0,4-5 17 16,4-4-17-16,8-5-2 0,5-7-32 15,10-3-155-15,6-14-55 0,6-9-300 16,10-9 22-16,8-6-169 0,16-7-99 15,0 0 204-15</inkml:trace>
  <inkml:trace contextRef="#ctx0" brushRef="#br0" timeOffset="22783.31">29778 6946 669 0,'0'0'671'16,"70"-36"-241"-16,-44 30-164 0,-4 3-30 15,-6 3-67-15,0 5 5 16,-8 7 3-16,3 4 3 0,-3 2-23 16,0 3-48-16,-3 0-26 0,-2-1-42 15,-1 3-9-15,-2-7-26 0,0-1-6 16,0-3-505-16,0-5-215 0,0-7-950 0</inkml:trace>
  <inkml:trace contextRef="#ctx0" brushRef="#br0" timeOffset="22917.21">29896 6613 2670 0,'0'0'366'0,"0"0"-267"15,0 0-92-15,0 0-7 0,0 0-67 16,0 0-13-16,0 0-10 0,0 0-84 15,0 0-508-15,0 0-1126 0</inkml:trace>
  <inkml:trace contextRef="#ctx0" brushRef="#br0" timeOffset="23133.75">30110 6369 2610 0,'0'0'963'0,"0"0"-771"0,0 0-28 16,0 0 25-16,0 0-161 0,0 0-28 15,0 0-135-15,0 0 44 0,16 69 72 16,0-8 17-16,0 0 2 0,-5-4 2 16,-3-5 23-16,-3-13-13 0,-5 9 14 15,3-1-23-15,-3 1-3 0,0-2-22 16,-3-4-82-16,-5 0-288 16,3-7-151-16,-1-6-47 0,1-10-92 0,2-12-564 15</inkml:trace>
  <inkml:trace contextRef="#ctx0" brushRef="#br0" timeOffset="23450.03">30086 6924 958 0,'0'0'713'0,"0"0"-375"0,0 0-147 15,0 0-94-15,0 0-94 0,0 0-3 16,0 0 75-16,0 0 67 0,0 0-19 16,85-9-27-16,-53-4-25 0,6-6-29 15,2-2-19-15,-3-2-1 0,1-2 10 16,-9 4-19-16,-5 0 16 0,-7 5 3 15,-7 6 6-15,-7 0 33 0,-3 3 117 16,-5 5-10-16,-3 0-139 0,-6 2-39 16,1 8-64-16,-3 5-9 0,0 5 9 15,0 3 20-15,8 4 12 0,2-2 0 16,6-2 3-16,3-2 7 0,10-1 22 16,6-3 1-16,2-3 31 15,9-1-7-15,-1-2 17 0,1-1-10 16,-1-2-4-16,-2 0-16 0,-8 1-12 15,-6-2 0-15,-8 4-19 0,-5 2 19 16,-16 4 6-16,-21 8-6 0,-25 7-64 16,3-4-452-16,-18-2-1009 0</inkml:trace>
  <inkml:trace contextRef="#ctx0" brushRef="#br0" timeOffset="42117.43">8293 6270 920 0,'0'0'153'0,"0"0"-26"0,0 0 43 0,0 0-34 16,0 0-80-16,0 0 15 0,0 0 36 16,0 0 23-16,0 0 0 0,-2 0-29 15,2 0-7-15,0 0-10 0,0 0-16 16,0 0-16-16,0 0-17 0,0 0-16 15,0 0-19-15,0 0-4 0,0 0-10 16,0 0 14-16,0 0 20 0,0 0 2 16,0 0 27-16,0 0 9 0,0 0 0 15,0 0 6-15,2 0-19 0,4 0-3 16,4 0 0-16,6-1 10 0,3-1-8 16,0-2-2-16,5 4-23 0,3-3-3 15,5 2-13-15,3-1 7 0,-1 1-10 16,7 1 0-16,-1-1 0 0,2-2 0 15,4 1 0-15,10-1 2 16,11-5-1-16,16-3 2 0,5-1 13 16,-5-1-16-16,0 2 0 0,-11 3 3 15,3 0-2-15,-2 3-1 0,2 1 0 16,-6 0 0-16,3 1 0 0,-2 0 0 16,2 3 2-16,0-1 17 0,1-2-3 15,2 0 7-15,-3 0-1 0,5-3 4 16,1-1-1-16,2 2-2 0,1-2-4 15,-1 3 16-15,0-1-3 0,-2 1-7 16,-1 3 10-16,-2 0-3 0,-5 1-10 16,-1-3-9-16,-2 3-10 0,0-3 26 15,-3 2-4-15,3 0-9 0,0 1 0 16,6-2-15-16,-4 2 34 0,1 0-32 16,-1 0 0-16,1 0-2 0,-1-1 3 15,1 1-1-15,-6-3 16 0,3 3-7 16,-3 0-11-16,-2-2 15 0,2-2 16 15,-2 0 6-15,2 1 6 0,0-1 13 16,0 1 3-16,0-2-19 16,3-1-22-16,0 0 9 0,0-1-16 15,-3 1 7-15,1-1-3 0,-1-3 6 16,-3 3-7-16,4-4 4 0,-7 5-3 16,-7-2-3-16,-11 2 3 0,-5-1 0 15,-3 3-4-15,6-2-9 0,5-1 29 16,2 0-20-16,1 1 0 0,-4 0 1 15,-1-1-12-15,-1 1 18 0,0-2 9 16,0 2 3-16,0-2 22 0,-2 1 21 16,2 2-18-16,-3 0-13 15,1-1-21-15,-4 1 3 0,-1-1-7 16,-7 4-18-16,-2-1 1 0,-8-1 15 16,-5 4-4-16,-3-1-11 0,-5 1 18 15,0 0-1-15,-3 0 7 0,0 0-10 16,0 0 7-16,0 0-21 0,0-2-1 15,0 2-1-15,0 0-2 0,0 0-22 16,0 0 13-16,0 0-4 0,0 0-8 16,0 0 2-16,0 0 0 0,0 0 20 15,0 0-19-15,0 0 8 0,0 0-17 16,0 0-98-16,0 0-328 0,-9-8-873 0,18 16-1237 16</inkml:trace>
  <inkml:trace contextRef="#ctx0" brushRef="#br0" timeOffset="43667.69">7991 4533 1069 0,'0'0'264'0,"0"0"97"0,0 0-111 0,0 0-101 0,0 0-6 15,0 0-7-15,0 0 25 0,0 0-38 16,0 0-123-16,3-40-52 0,-1 51-164 15,1 8 93-15,0 20 123 16,-3 28 23-16,0 28 12 0,-8 19-2 16,0 8-8-16,2-2-5 0,6-1-7 15,0 5 0-15,0 8-10 0,6 4 26 16,-1-1 32-16,3-11 52 0,-3-12 58 16,1-17-59-16,-1-16-44 0,-2-20-17 15,-3-17-19-15,2-16-29 0,-2-5 0 16,0-2-1-16,0-4 13 0,3-3-15 15,0-12-106-15,-1 0-332 0,9-39-313 0</inkml:trace>
  <inkml:trace contextRef="#ctx0" brushRef="#br0" timeOffset="45383.69">7986 4498 1661 0,'0'0'270'0,"0"0"-179"0,0 0 87 0,0 0 3 16,0 0-48-16,0 0-17 0,0 0 13 16,0 0 41-16,0 0-3 0,0 0-90 15,5-39-77-15,11 26-16 0,5-3 16 16,14 0 6-16,13-6 17 0,19 0-1 15,27-6 7-15,10 5 25 0,6 0-16 16,2 4-19-16,-7 6-16 0,4 0 10 16,4 3-13-16,-1-1-1 0,6 0-15 15,0-5 14-15,7 3-1 16,7-4 0-16,1 1 0 0,1 0-17 16,0-2 17-16,-3-3 2 0,-5 5 1 15,-3 0-2-15,-5-2 2 0,-3 4 1 16,-3-1 2-16,-2 2 10 0,0 0 0 15,-6 4-11-15,-2 1 30 0,-3-1-7 16,-6 3-9-16,1 0 0 0,-3 1-13 16,-6-1 10-16,-2 1-11 0,-5 0 1 15,0-1 13-15,-6 0-16 0,-3-1 3 16,-2 0-2-16,0 3 16 0,-5-1-17 16,-1 3-1-16,-10-2 0 0,-8 3-11 15,-8 1 12-15,-3 0-1 0,3 0 1 16,5-1 1-16,5 1-1 0,-5 0 2 15,1 0 0-15,-7-1 19 0,1 0-20 16,-5-2 0-16,-1 0 15 0,-5 0-13 16,0 0 13-16,-2 1-4 0,-4-2-8 15,1-1-1-15,0 4 0 0,2-2 10 16,-2-1-12-16,-3 1 0 16,3 1 0-16,-3-2 0 0,0 1 0 15,-3 0 0-15,1-2-1 0,-1 4 1 16,0-3 2-16,-2 1 13 0,2 1-14 15,1-3 14-15,2-2-14 0,3 3 0 16,2-2 0-16,0 2-1 0,1 0-1 16,-6 0-12-16,0 1-4 0,0 2-3 15,-5-2 16-15,-3 3-19 0,0 0-1 16,-3 0 1-16,-2 0 9 0,2 0 12 16,0 0-11-16,4 3 12 0,4-2 1 15,-2 1 11-15,2-1 1 0,3 0-12 16,3 0 15-16,-3 1-14 0,3 1-1 15,-3-3 0-15,5 1 1 0,-5 0-1 16,0 2 1-16,0-2 13 0,-2 3-13 16,-1-4 2-16,0 1-2 0,-2 0 0 15,2 0-1-15,1 0 0 16,-4 0-1-16,1-1-2 0,0 4-1 16,0-2 1-16,-3-1-1 0,2 0 3 15,1 2 3-15,0-2-1 0,-1 0 1 16,1-1 16-16,0 1-16 0,5-1-3 15,-5 3 0-15,-1-1 0 0,1 0-3 16,0 3-10-16,-1-4 11 0,-2 5-17 16,3-4 17-16,0 1 0 0,0 1-1 15,-3 0 0-15,2-1-1 0,-2 3 4 16,0-5 1-16,0 3 3 0,0 0-1 16,-2-4 9-16,-1 6 4 15,0-6-14-15,1 3 11 0,-1-1-13 16,0-1 1-16,1 0-1 0,2 4 0 15,-3-2-1-15,1 0-1 0,-1 1-11 16,0-2 1-16,1 3 9 0,2-1 2 16,-3 1-1-16,3 2 2 0,-3 0 0 15,3-1 13-15,3 5-10 0,-3-3 0 16,0 0 16-16,0 3-16 0,0-1 1 16,0 1 18-16,0-1-19 0,0 2 13 15,-2 2-14-15,2-4 14 0,0 2-4 16,0 1-8-16,0-3 21 0,0 3-3 15,-3-1 0-15,3 1 3 0,0 5-9 16,-2-5 19-16,2 6-13 0,-3-2-3 16,3 2 3-16,-3 3-20 0,1-5 1 15,-1 6 19-15,0-1-3 0,-2 1-4 16,2 0 1-16,1 2 3 16,2-2 3-16,-3 1-3 0,0 3-17 15,4-5 16-15,-4 4-15 0,0-1 0 16,1 0 13-16,-1-2-3 0,0 4-11 15,1-1 11-15,-6 1 2 0,2-3-12 16,-2-2 19-16,3 0 6 0,-3-2 6 16,0-1-6-16,0-2-25 0,0-1 9 15,0-1-11-15,0-1 0 0,0-3 1 16,3 0-1-16,-3-1-1 0,0-4 2 16,2 2 0-16,-2-4 0 0,0 0 2 15,0 1 11-15,0 0-13 0,0-4 0 16,0 1-2-16,0-2 0 0,0 2 2 15,0 1 0-15,0-2 0 0,0 0-2 16,0 0-2-16,0 1 2 0,0 1-2 16,0-1 0-16,0 4-16 0,0 1 16 15,-2 0-11-15,2 2 10 0,0 2-10 16,0-1 12-16,0 7-1 0,0-3-1 16,0 1 1-16,0 3 1 15,-3 0 1-15,3 5 1 0,-5 0 1 16,2 6-2-16,-2 4 0 0,-3-1 0 15,2 6 1-15,1 0-1 0,0 3-2 16,2 0 1-16,-3 1 0 0,4 1-10 16,-1-1 11-16,0 1 11 0,-2 3-11 15,2 0 0-15,-5-1 0 0,3-2 0 16,-3 0 1-16,0-4 15 0,0-2-16 16,-3-3 0-16,3-2 0 0,0-5 0 15,0-4 25-15,0-2-10 0,3-5-2 16,-1 0-4-16,1-3-8 15,0 1-2-15,-1-1 0 0,4-2 1 16,-4-1 1-16,4-2-1 0,-1-2 1 16,0-2 2-16,1-1 0 0,-4 0 19 15,1 0-22-15,-6-1 3 0,-7 3 16 16,-12-4-7-16,-15 0-11 0,-25-1-1 16,-32-7-31-16,-18-3-125 0,-9-8-170 15,30 3-274-15,9-5-887 0</inkml:trace>
  <inkml:trace contextRef="#ctx0" brushRef="#br0" timeOffset="46500.67">10996 6160 624 0,'0'0'1177'0,"0"0"-1034"0,0 0-98 16,0 0-45-16,0 0-84 0,0 0 84 15,0 0 65-15,0 82-23 0,5-45 16 16,-5 18-12-16,6 18-23 0,-4 16-20 15,4 15 26-15,-4 1 3 0,4-3 23 16,-4-4-6-16,1 2-30 0,0-2 14 16,-1-5-14-16,-2-3 14 0,0-12-14 15,0-15 0-15,0-13 14 0,0-19-11 16,-2-5-6-16,-4 7-16 0,-2-3-106 16,0-1-176-16,0-9-351 0,-5-11-866 15</inkml:trace>
  <inkml:trace contextRef="#ctx0" brushRef="#br0" timeOffset="46784.55">10750 7294 2580 0,'0'0'373'0,"0"0"-291"0,0 0-82 16,0 0-35-16,0 0-90 0,0 0-1 15,0 0 96-15,18 61 30 0,-1-29 42 16,1 10 13-16,6-3-10 0,3 2 3 15,0-2-19-15,-6-4 6 0,3-1-19 16,0-3 3-16,-5-4 7 0,-3-3-10 16,-2-6-13-16,-6-6 10 0,0-5-10 15,-6-6 55-15,4-1 73 0,-1-6 234 16,3-8-81-16,5-13-107 0,12-17-99 16,12-25-78-16,19-21-1 0,11-7-43 15,5 14-12-15,3 12-71 0,-24 31-283 16,-3 2-913-16</inkml:trace>
  <inkml:trace contextRef="#ctx0" brushRef="#br0" timeOffset="52766.8">11143 8487 1343 0,'0'0'413'0,"0"0"-202"0,0 0-7 16,0 0-65-16,0 0-55 0,0 0-48 15,0 0-7-15,0 0-29 0,0 0-13 16,0 12-6-16,0 4 19 16,-5 7 19-16,-6 18 10 0,-8 19 20 15,-13 21-4-15,-8 11-3 0,0-2 13 16,-3-5 3-16,8-10 57 0,3-5-9 16,8-15-22-16,8-13-30 0,5-9-9 15,1-12-16-15,4 3 0 0,1-2 9 16,0-2 3-16,2-6-5 0,3-4 2 15,0-7-10-15,5 2 4 0,3-2 0 16,11-3 19-16,2 0 6 0,9 0-6 16,5-7 2-16,7 0 1 0,7-2-25 15,4-3-1-15,9-2-6 0,-6 2-20 16,3 0-2-16,-3 2 0 0,-11 1-16 16,4 2-12-16,-7 3-35 0,-7-1-162 15,-3 1-238-15,-10 3-204 0,-6-6-599 16</inkml:trace>
  <inkml:trace contextRef="#ctx0" brushRef="#br0" timeOffset="52999.66">11148 8867 2478 0,'0'0'268'15,"0"0"-236"-15,0 0-32 0,0 0-93 16,0 0 93-16,0 86 64 0,14-26 65 16,7 27-14-16,1 6 84 0,-1-3 14 15,-2-3-57-15,-3-11-55 16,-8 3-37-16,3-4-20 0,-3-1-19 16,0-7-25-16,0-14-19 0,-3-17-441 15,0-11-836-15</inkml:trace>
  <inkml:trace contextRef="#ctx0" brushRef="#br0" timeOffset="56934.08">17886 5659 943 0,'0'0'241'0,"0"0"-146"0,0 0 58 0,0 0 19 16,0 0 20-16,0 0-7 0,0 0-23 15,0 0-13-15,0 0-16 0,-18 1-20 16,18-1-13-16,-6-4-20 0,6 2-38 16,-10-3-42-16,-1 4 0 0,-3-4-77 15,-4 4 12-15,-4-2 17 0,-7 2 28 16,-1 1 8-16,-4-4-1 0,-4 3 13 16,-2 1 0-16,-3-3 0 0,-13 0-1 15,-8-1-1-15,-11 0 1 0,-3 2-1 16,1 1 1-16,7 1 1 0,1 0-2 15,2 0 0-15,-3 1-1 0,1 1 3 16,2-2 0-16,0 0 1 0,5 0 12 16,-7 0-11-16,2-2 17 0,-6 1-16 15,1-2-2-15,0 2 1 0,0 1 14 16,2 0 13-16,-2 0 6 0,-3 7 1 16,0 1-21-16,0 0-15 0,-2 3-1 15,4-3 0-15,1 1 1 16,5-2 0-16,3 0 0 0,2-1 1 15,1 0-1-15,2 3 0 0,-5-2 0 16,0 0-1-16,2 0-2 0,0 1 1 16,9 1 1-16,10-1 1 0,11-5 55 15,3 2 41-15,-1 0 7 0,-5 1-23 16,3 4-25-16,3-4-23 0,2 1-13 16,3 1-6-16,0 0-12 0,0 1 15 15,0-2-15-15,0 0 0 0,-6 1 12 16,3-2-10-16,-2 5 16 0,0-5-3 15,-1 1 39-15,3-3 2 0,1 1-28 16,-1-1-7-16,0 2-6 0,3-2-13 16,-3-1 16-16,3 1-17 0,3-2 21 15,-1-2-4-15,6 1-17 0,-2-1 23 16,4 0 13-16,-2 0 0 0,5-3-9 16,-2-1-10-16,2 0 6 15,-2-1 4-15,0 0-7 0,2-2-20 16,-5 2 0-16,0-2 0 0,0 1 0 15,0 0 1-15,2-5-1 0,-2 3 11 16,3 1-13-16,-1-4 16 0,4-2-15 16,-1 1 12-16,3-5 9 0,0 0-19 15,0-4 13-15,3-4-15 0,2-4-1 16,-2-2-4-16,2-6-11 0,0-4 12 16,3-2-10-16,-5 1 13 0,2-5 1 15,-2-2 1-15,-3-10 20 0,0 7-22 16,2-5-1-16,-2-5-1 15,6-4-1-15,-4-14-16 0,6-5-13 16,0 7 4-16,8 7 6 0,3 8-29 16,2 0 26-16,-2 12 6 0,-3 9 0 15,3 9 18-15,-6 3-1 0,6-5-9 16,0-4 8-16,-3-3-10 0,2 2 1 16,-2 5 9-16,0 1 0 0,-2 7 3 15,-1 1 1-15,1 5 12 0,-4 0-13 16,1 2-1-16,2 1-15 0,1 1 3 15,-1 2 1-15,3 4-4 0,0 0-13 16,3 2-3-16,2-1 10 0,0 1 21 16,6 2-1-16,-3 0-11 0,3 1 13 15,2 2-3-15,1 0 2 0,2 2-1 16,3-3 1-16,-1 1 1 0,4 1 0 16,7-1 1-16,1-1-1 0,15 0 0 15,17-4-1-15,21-1 1 0,5 0 0 16,9-3 0-16,-4 1 1 0,1-2-1 15,5-2 0-15,3 1 3 16,5-1-3-16,0 1-16 0,0-1-57 16,0-1 71-16,0 2-2 0,0 2 4 15,0-1 4-15,3 1-2 0,-3-1 1 16,5 3 10-16,-10 0-11 0,-6 2 0 16,-2 0 1-16,-3 2-2 0,-5 0 1 15,-6 3-2-15,-8 2 0 0,-2 2 0 16,-11-4 1-16,-3 3-1 0,-5 1-3 15,-6 0 2-15,-12 0 1 0,-9 0 0 16,-3 0 0-16,0 0-2 0,6 0 2 16,3 0-3-16,-9 0 1 0,1 0 1 15,-12 0-12-15,-2 0 13 0,-8 0 1 16,0 0-1-16,-8 0 13 0,0 0 22 16,0 0 9-16,0 0 1 0,0 0-4 15,0 0-19-15,0 0-22 0,0 0-10 16,0 0-12-16,3 0-20 0,-3 0 1 15,0 0-4-15,0 0 10 16,0 0 6-16,0 0-6 0,0 0 3 16,0 0-6-16,0 0 3 0,0 0 20 15,0 1 15-15,0 5 13 0,0 3-13 16,0 0 0-16,0 0-13 0,3 4 0 16,-1-2 10-16,1 8-13 0,5 0 13 15,-2 2 2-15,2 4 1 0,2 4 3 16,1 4-3-16,0 6 0 0,-3 1 0 15,0 6 3-15,-6 6 16 0,1 17-16 16,-3 5 23-16,0 8-26 0,3-8 16 16,2-5-16-16,-5-7 61 15,5-4-61-15,1 3 0 0,-1 2 2 16,1 1 11-16,-1-1 12 0,0 2 30 16,-2-6-4-16,2-5-26 0,-5-11-3 15,0-10 16-15,0-1-15 0,0 6-20 16,0 4 29-16,-5 4-4 0,2-2-5 15,3-4-11-15,-2-3 1 0,-1-4-11 16,0-2 0-16,1-3 14 0,-4-1-15 16,3-4 2-16,1 2-1 0,-4-4 0 15,-4 3 0-15,4-3 1 0,-2-1-1 16,3 2-1-16,-6-5 0 0,3 1-1 16,3-3 1-16,0-1 2 0,-3 1-2 15,5-5 0-15,-2 0 21 0,5-3-9 16,-6-6 6-16,6 1 6 0,-8-2 4 15,0 0-29-15,-5-3-117 0,-11-7-249 16,8 3-273-16,-25-17-1253 0</inkml:trace>
  <inkml:trace contextRef="#ctx0" brushRef="#br0" timeOffset="57617">15414 5895 2252 0,'0'0'0'0,"0"0"-32"0,0 0-59 16,8 74 49-16,5-27 38 0,-5 24 4 16,0 24 14-16,3 15-14 0,-11 8 0 15,3 0-3-15,-1-6 3 0,4-2 33 16,2-3 12-16,0-2-42 0,0-6 20 15,2-11 71-15,-1-5 19 0,-4-14-35 16,0-10-23-16,1-16-10 0,-1-11-26 16,-5-4 10-16,0 4-26 0,-5-1 26 15,-1 3-12-15,-4-8-5 0,-4-7-12 16,1-5-180-16,-6-8-134 0,6-5-293 16</inkml:trace>
  <inkml:trace contextRef="#ctx0" brushRef="#br0" timeOffset="57900.27">15136 7244 2436 0,'0'0'374'16,"0"0"-374"-16,0 0-70 0,0 0-117 16,0 0 187-16,0 0 3 0,37 68 68 15,-16-38 26-15,6 1-4 0,3 6-29 16,2-2-9-16,0 4-26 0,0-3-7 15,-3 3-19-15,-2-5 23 0,0-1-10 16,-8-5-14-16,-1-7 0 0,-4-5-2 16,-6-4 2-16,-3-5 11 0,0-7 26 15,-2 0 69-15,5-9 173 0,0-11-47 16,11-18-127-16,16-25-88 16,8-20-19-16,7-4-25 0,-1 13-26 0,-12 18-59 15,-10 28-214-15,-3 3-294 16,-3 7-392-16,14-11-624 0</inkml:trace>
  <inkml:trace contextRef="#ctx0" brushRef="#br0" timeOffset="58733.39">15232 8875 1980 0,'0'0'308'0,"0"0"-195"0,0 0-23 0,0 0-3 0,11-74 13 15,-3 46-61-15,2-3 9 0,4-4-12 16,-1-1-36-16,0-3 1 0,1 1-1 15,-1 1 19-15,-2 0 26 0,2 3 16 16,-5 1 3-16,3 7 7 16,-3 2 2-16,-3 9-18 0,3 4-20 15,-5 6 16-15,0 1 10 0,-3 4-61 16,2 0-16-16,-2 2-77 0,3 10-31 16,2 9 98-16,1 11 26 0,2 7 0 15,0 17 16-15,5 13-16 0,6 10 1 16,-6 5 0-16,3-5 15 0,0-5-16 15,-2-8 19-15,-3-1 0 0,-1-5-3 16,-2-8 0-16,-2-12-16 0,-4-9 13 16,-2 2 6-16,0-2 4 15,0 7-23-15,0 1-17 0,0-6-195 0,-5-9-190 16,0-6-238-16,-3-10-682 0</inkml:trace>
  <inkml:trace contextRef="#ctx0" brushRef="#br0" timeOffset="58933.95">15237 9547 1938 0,'0'0'314'16,"0"0"-33"-16,0 0-65 0,0 0-119 16,0 0-30-16,0 0 29 0,0 0 58 15,59-7-10-15,3-11 2 0,23-16-16 16,9-2-57-16,2-1-22 0,-10 0-23 15,-17 13-28-15,-12-1-3 0,-20 10-403 16,-2-10-1080-16</inkml:trace>
  <inkml:trace contextRef="#ctx0" brushRef="#br0" timeOffset="64783.19">18167 5988 1297 0,'0'0'166'0,"0"0"-72"0,0 0 10 0,0 0 69 15,0 0-95-15,0 0-10 0,-56-50 6 16,48 36-9-16,-3-4 3 0,1-1 33 16,-1-5 5-16,3-6-35 0,-3 0-35 15,6-8-7-15,0-1 13 0,-1-17-42 16,1-9 1-16,-1-18-2 0,4-2-11 15,-4 0-7-15,-2 5 18 0,0 2-22 16,-2 3-19-16,2 0 29 0,-3 1-22 16,3 1 19-16,5 3 13 0,1-1 0 15,2 0 2-15,5 1-22 0,8 2 1 16,-7-2 9-16,4 4 10 0,1 1 0 16,-3 12 1-16,-3 10 2 0,1 14 16 15,-6 2-3-15,0-2 7 0,0-3-4 16,-6-2-3-16,-2 5 10 0,0-2-23 15,3 3 16-15,-3 3-14 0,3 0 14 16,5 2-16-16,-6-3 1 0,6 4 1 16,0-2-2-16,0 5 1 15,6-4 19-15,-1 2-17 0,-2 2 19 16,5-2 8-16,2 2-1 0,4 0-10 16,-1 0-17-16,-2 2 11 0,5 4-12 15,-5 0 22-15,-1 6-22 0,-2 0-1 16,3 1 0-16,0 2 0 0,8 0 0 15,-6-1 3-15,14 3-1 0,-1-1 18 16,9-2-17-16,19-3 22 0,15-3-8 16,17-5 12-16,13-3-28 0,5-2 1 15,3 0 17-15,3 1-3 0,0-2 3 16,16-4 4-16,-3 5 25 0,8-6-6 16,-6 5-7-16,1-3-12 15,3 4 2-15,2 2-2 0,-3 1 2 16,-2 4-5-16,-11 1-1 0,0 6-3 15,-10-2-13-15,-9 4 0 0,3-2 1 16,-3 6-3-16,-2-2-1 0,-3 3 1 16,-3-1-1-16,3 1 0 0,-5-3 0 15,2 2 2-15,-2 0-1 0,-1 1 0 16,1 0 1-16,-6 0 1 0,0 0-1 16,-5 0 0-16,0 2 1 0,-5 4-1 15,5-4 11-15,-11 4-12 0,-8-2 0 16,-10-2 40-16,-11 1-41 0,-6 0-19 15,6 0 17-15,5 4-1 0,0-3 3 16,0-1 10-16,-5 0-9 0,0 1 1 16,-6-3-1-16,-2 3-1 0,2-3 0 15,1 1-1-15,-6 2 1 0,8-2 0 16,-3 2 1-16,1 0-1 0,5-1 2 16,-6 1 14-16,3 0-15 15,-2 2 1-15,-6-3-2 0,-8-2-1 16,-3 2 1-16,-2 0 1 0,-6-2 0 15,-5-1 15-15,0 0 6 0,0 0 10 16,0 1 10-16,0-1-7 0,0 0 0 16,6 0 41-16,-6 0-16 0,5 0-28 15,-5 0-10-15,5 2 0 0,-2-2-3 16,-3 0-15-16,5 0 15 0,-5 1-7 16,0-1-12-16,6 0-1 0,-6 0-1 15,5 0 1-15,-5 0-12 0,5 0 11 16,1 0 2-16,-1 1 0 0,-2 1 13 15,7 0-11-15,1-1 14 0,0 0-13 16,2 0 35-16,-2 1-10 0,0 0-15 16,-1 2-13-16,-2-3 0 0,3 1-2 15,-6 3-14-15,1-2 4 0,-1 2-14 16,-2 5 24-16,7-1 2 0,-4 3 0 16,5 2 13-16,-6 2-12 15,3 2 0-15,3-1-1 0,-1 6 0 16,1 1 0-16,2 0-1 0,-2 5 1 15,5 2 0-15,-2 3 3 0,-4 1 10 16,1 8-1-16,2-1-10 0,-7 6-1 16,-1 0 2-16,0 0-2 0,1 1 2 15,-6 5 9-15,8-5-12 0,-8 12 2 16,5-7 1-16,0 1-2 0,1-1 0 16,-1-4 0-16,1 6-1 0,-1-1 2 15,3 0 9-15,3-3-11 0,-1 3 0 16,1-2 2-16,-3 0-2 0,-3 0 3 15,1-1-1-15,-6-3 23 16,0-2-15-16,0 0-8 0,0-4 13 16,0-5-15-16,0-2 0 0,-6 2 2 15,1-2-1-15,5-1 0 0,-3-4 14 16,-2 1-15-16,0-2 1 0,5-4 0 16,-6-1 2-16,6-3-1 0,-5 1 0 15,5-2-2-15,0 0-1 0,-5 0 1 16,5-1-1-16,-6 4 1 0,6-2 0 15,-5 0 0-15,5-2 0 0,-8 1 1 16,8-2 1-16,-5-3 11 0,-1 1 0 16,-5-3 6-16,6 2-1 0,-8-5 7 15,2 0-3-15,0-1-20 0,-7-1 27 16,2-2-27-16,2 0 17 0,-7-1-7 16,-3-2 3-16,-3 0-14 0,-3 0 1 15,-4-2 14-15,-1-1-16 0,-5 0-2 16,-6 2-13-16,-13-2 14 0,-16 1 1 15,-16-1-1-15,-13 6 1 0,0-5 0 16,2 3 1-16,3 2 0 16,-5 0-1-16,-3-1 0 0,-8 1 0 15,-3 0 1-15,-3 0-1 0,-4 0 0 16,-12-1 0-16,-2 1 0 0,-5 1-2 16,-6 0 1-16,-5 3-1 0,-6-1 1 15,-5 4 1-15,3-1-1 0,8-3 1 16,-1 1-1-16,12 0 2 0,7-4 10 15,6-2-9-15,8 2 0 0,8-6-1 16,5-1-1 0,-2 0-12-16,8 0 12 0,-1-4 2 0,1 0-2 0,2 0 0 15,3 1-1-15,3 3-27 0,8-3-1 16,7 1 29-16,12-1 25 0,10 3-21 16,16-2-2-16,16 2-2 0,6 0 0 15,-3 0-13-15,8 0 12 0,0-1-18 16,8 1-185-16,8 0-275 0,0-5-1037 15</inkml:trace>
  <inkml:trace contextRef="#ctx0" brushRef="#br0" timeOffset="65800.42">20337 6004 745 0,'0'0'1265'0,"0"0"-1113"0,0 0-135 0,0 0-17 16,0 0-114-16,0 0 1 15,0 0 113-15,16 58 71 0,-5-13 3 16,3 22 27-16,2 26-7 0,-3 13-13 16,3 3-29-16,-5-3-10 0,-1-7-13 15,4 0 9-15,-9-2-25 0,6-7-11 16,-6-9 34-16,9-5 32 0,-9-17-39 16,-5-16 16-16,5-10 9 0,-5-5-25 15,6 1-6-15,-6 4-8 0,0-2-15 16,0-4-29-16,0-9-164 0,0-4-111 15,-6-7-62-15,1-7-385 0</inkml:trace>
  <inkml:trace contextRef="#ctx0" brushRef="#br0" timeOffset="66083.87">20244 7147 2093 0,'0'0'318'0,"0"0"-170"0,0 0 39 16,0 0-90-16,0 0-81 0,0 0-16 16,0 0-78-16,0 0-73 0,0 0 128 15,0 0 23-15,43 81 49 0,-17-44 6 16,4 3 15-16,-3 1-2 0,2-1-10 16,0 1-13-16,-4-7-26 0,-4 0-18 15,-2-9 0-15,-3-4 0 0,-8-7 0 16,2-6 25-16,-4-4 25 0,4-4 58 15,1-7 175-15,8-13-37 0,16-20-112 16,10-18-87-16,11-23-48 0,3-4-38 16,-8 5-224-16,-16 23-537 0,-11 13-1220 0</inkml:trace>
  <inkml:trace contextRef="#ctx0" brushRef="#br0" timeOffset="67050.63">20193 7979 1980 0,'0'0'304'0,"0"0"-126"0,0 0 58 0,0 0-53 15,0 0-19-15,0 0-75 0,0 0-35 16,0 0-54-16,0 0-55 0,0 0-9 16,-5-18-13-16,5 31 20 0,0 11 57 15,-6 11 11-15,1 17 18 0,-3-4 10 16,3 7 2-16,-6 0-21 0,0-8-4 15,3 2 9-15,3 0 1 0,-1-6-1 16,6-5-5-16,0-8-17 0,0-4 22 16,0-9 1-16,6-5-1 15,7-4 7-15,3-2 10 0,6-3 18 16,7-3 10-16,6 0 3 0,5-9-3 16,5-3-26-16,4-4-25 0,1-2-6 15,-4 1-13-15,-1-2-1 0,-2 3-12 16,-5 1-15-16,-4 1-99 0,-4 1-198 15,-6 3-130-15,-8 4-247 0,-11-5-885 0</inkml:trace>
  <inkml:trace contextRef="#ctx0" brushRef="#br0" timeOffset="67233.89">20394 8213 2010 0,'0'0'398'0,"0"0"-120"16,0 0-14-16,0 0-191 0,0 0-73 15,0 0-64-15,0 0 10 0,0 59 54 16,5-1 118-16,6 22-2 0,-3 9-40 16,-3 2-25-16,-5-3-19 15,0-7 19-15,-5 6-28 0,5 0 8 16,0 1-31-16,0-3-231 0,0-25-367 16,0-7-1396-16</inkml:trace>
  <inkml:trace contextRef="#ctx0" brushRef="#br0" timeOffset="71700.33">13476 13163 1589 0,'0'0'224'0,"0"0"-94"0,0 0 19 0,0 0 58 0,0 0-35 16,0 0-40-16,0 0 0 16,-64 5 48-16,51 20-29 0,-1 20-33 15,1 16-6-15,0 21-16 0,5 10-1 16,2-5-9-16,6-5-45 0,6-11 9 15,4-14-27-15,4-14 2 0,-1-11 10 16,6-10-23-16,5-4 7 0,8-1-18 16,6-7-1-16,4-10 22 0,7-10 19 15,-1-16-9-15,8-19 2 0,0-21-15 16,-2-20 0-16,-12-7-18 0,-17 6 1 16,-20 4 29-16,-10 6-15 0,-17 3-16 15,1 11-16-15,-3 13-56 0,5 18 16 16,-3 13 19-16,-4 2 36 0,-6 7-11 15,-6 9-19-15,-2 10-67 0,-8 28-130 16,-3 23-206-16,11-7-146 0,0 11-579 16</inkml:trace>
  <inkml:trace contextRef="#ctx0" brushRef="#br0" timeOffset="72183.98">14624 13049 776 0,'0'0'358'0,"0"0"-16"0,0 0-23 15,0 0 44-15,0 0-43 0,0 0-4 16,0 0-49-16,0 0-142 0,0 0-74 16,0 0-29-16,-26 22-20 0,10 5 24 15,-3 2 15-15,-3 20 0 0,-7 17 4 16,-8 15-10-16,-9 4 6 0,3-3-15 16,0-9 15-16,11-15-16 15,6-12-6-15,7-14-6 0,5-10-10 16,-2 3-3-16,6-3-2 0,2-6-55 15,5-7-210-15,3-9-272 0,0-2-469 16,5-30-626-16</inkml:trace>
  <inkml:trace contextRef="#ctx0" brushRef="#br0" timeOffset="72383.89">13982 13118 2386 0,'0'0'387'16,"0"0"-153"-16,0 0-70 0,0 0-164 15,0 0-64-15,0 0 64 0,0 0 101 16,83 90 62-16,-45-48 33 0,2 7-44 16,3 1-19-16,-1 2-8 0,4-1-20 15,-3 3-56-15,2 0-11 0,-2 0-36 16,-3-4 22-16,-2 0-24 16,-1-5-1-16,-5-3-33 0,0-10-202 15,-8-7-321-15,6-10-708 0</inkml:trace>
  <inkml:trace contextRef="#ctx0" brushRef="#br0" timeOffset="73500.21">15904 12879 1748 0,'0'0'367'0,"0"0"-170"0,0 0-41 0,0 0-37 15,0 0-35-15,0 0-13 16,0 0-52-16,0 0-19 0,0 0-55 16,-6 36 55-16,-5-8 30 0,-7 17 19 15,-9 16-4-15,-8 15-16 0,-5 3 0 16,0-4-7-16,8-18-3 0,10-16 7 16,4-10 12-16,4-6-5 0,-2 1 11 15,3 5 17-15,2-3 6 0,3-6-3 16,8-4-35-16,0-4-16 0,11-2-10 15,2-2 19-15,9 1 20 0,4-6-1 16,12-3 0-16,13-2 10 0,13-7-26 16,13-9-6-16,-4 2-18 0,-20-1 3 15,-13 5-4-15,-13 1-13 16,5 0-82-16,-2-3-189 0,7 1-136 16,-18 4-253-16,2-5-675 0</inkml:trace>
  <inkml:trace contextRef="#ctx0" brushRef="#br0" timeOffset="73733.87">15941 13127 262 0,'0'0'2438'0,"0"0"-2229"0,0 0-209 15,0 0 0-15,0 0 29 0,0 69 51 16,0-36 19-16,0 6 10 0,0 7-36 15,3 11-25-15,-1 12-3 0,4 11 34 16,-1 4-9-16,3-9-19 0,-3-2-35 16,3-15 9-16,0-4-22 0,-2-14-3 15,-1-7-30-15,6-7-437 0,-3-8-351 16,8 2-1167-16</inkml:trace>
  <inkml:trace contextRef="#ctx0" brushRef="#br0" timeOffset="74000.52">16663 12972 3172 0,'0'0'388'0,"0"0"-366"16,0 0-22-16,0 0-155 0,0 0 95 15,14 62 60-15,-9-27 35 0,1 15 0 16,-6 19-22-16,0 11 22 0,-6-5-34 16,1-16 2-16,-6-2-1 0,3-12 24 15,0-4-14-15,5 8-12 0,-2-11-11 16,5 0-2-16,0 5-50 16,5-8-340-16,3-10-402 0,6-7-915 0</inkml:trace>
  <inkml:trace contextRef="#ctx0" brushRef="#br0" timeOffset="74350.42">17477 12816 2892 0,'0'0'179'0,"0"0"-179"15,0 0-73-15,0 54 73 0,-8-19 38 16,-14 11 26-16,-10 18-13 0,-10 12-6 16,1-4-16-16,7-13-13 0,4-17-13 15,9-12-1-15,2 4 17 0,-2 2-6 16,2 1 16-16,3-5 9 0,8-7 10 16,2-2 12-16,6-5 1 0,3-3 2 15,8 0 7-15,5-3-1 0,8-2-15 16,5 0 9-16,9-4-10 0,10-2-15 15,16-4-22-15,14-4-4 0,2-5-9 16,-2-5 0-16,-6 2 16 0,-10 0-18 16,-9 5-1-16,-13 0-19 0,-10 2-75 15,-1-2-282-15,-5 0-224 0,-2 1-408 16,2-9-717-16</inkml:trace>
  <inkml:trace contextRef="#ctx0" brushRef="#br0" timeOffset="74583.62">17522 13160 1441 0,'0'0'1376'0,"0"0"-1270"16,0 0-74-16,0 0-32 0,0 0 96 16,6 67-3-16,-1-37 19 0,0 5 6 15,1 6-10-15,-1 12-26 0,3 13 4 16,-2 12 8-16,-6 4-15 0,0-9-35 15,0-6-41-15,0-18 26 0,0-5-27 16,5-11-2-16,-5-4-158 0,8 6-365 16,-3-9-526-16,11 2-960 0</inkml:trace>
  <inkml:trace contextRef="#ctx0" brushRef="#br0" timeOffset="75367.53">18657 13127 1730 0,'0'0'279'0,"0"0"-136"0,0 0 25 0,0 0 10 16,5-57-52-16,-15 36-20 15,4-1-3-15,-2-2-61 0,-2-1-42 0,-7 2 2 16,4 0 8-16,-8 6-10 16,2 7 1-16,-5 3 8 0,-3 7-9 15,3 7-48-15,-8 10-3 0,3 11 9 16,-1 6 0-16,6 7 16 0,-3 4 13 16,9 3 13-16,1-3 23 0,9-4-20 15,6-5-3-15,2-8-13 0,8-9-1 16,11-4 14-16,-6-9 36 0,14-6 28 15,-1-7 39-15,7-12-13 0,7-6-29 16,0-9-29-16,0-3-10 0,-3-2 1 16,1 2 9-16,-9-3-4 0,-2 5 36 15,-3 3 99-15,-5 7-23 0,2 8-39 16,-10 6-6-16,-6 4-10 0,1 5-40 16,-1 2-45-16,3 9-44 0,3 9 44 15,-1 14 1-15,7 27 37 0,-4 16-10 16,-5 8 3-16,-3-1 4 0,-5-6-7 15,0-3 13-15,-8 1 29 16,3 4 17-16,-8 4-31 0,-1-5-22 16,6-10-18-16,3-17-3 0,-1-15-13 15,6-7-1-15,0-2-39 0,0 4-113 16,0-8-193-16,0-8-312 0,0-8-517 16,6-19-732-16</inkml:trace>
  <inkml:trace contextRef="#ctx0" brushRef="#br0" timeOffset="76100.57">19393 13155 1616 0,'0'0'325'0,"0"0"-79"0,0 0 29 0,0 0 12 0,0 0-87 0,0 0-88 16,0 0-19-16,-5-66 2 0,21 51-5 16,2 2-39-16,4-5-4 0,12 2-5 15,7 4-7-15,-1 3-16 0,8 3-17 16,3 6-2-16,-6 6 0 0,3 8 0 15,1 8 2-15,-7 5 20 0,-9 7 0 16,-4 5 0-16,-5 7-19 0,-19 2 26 16,-5 2-26-16,-5 2 29 0,-14-2-29 15,-7 0 16-15,-9-1-18 16,-5-6 15-16,-6-4 0 0,-2-8-14 16,2-9 35-16,-4-8-8 0,4-8 24 15,3-7-21-15,3-14 31 0,8-11-57 16,-3-17-6-16,11-22-13 0,0-25 13 15,13-6-25-15,11 2-13 0,0 22-18 16,11 23-36-16,3 17-6 0,-4 6 13 16,4 0 6-16,7 5-77 0,-2-1-187 15,2 9-249-15,3-1-466 0</inkml:trace>
  <inkml:trace contextRef="#ctx0" brushRef="#br0" timeOffset="76566.63">20634 13096 2482 0,'0'0'335'0,"0"0"-277"0,0 0-26 0,0 0 22 0,0 0 7 0,35-68-22 15,-21 54-26-15,2-1-13 16,8 2-20-16,-3-1-8 0,9 5 15 0,-1 3 11 16,6 2 2-16,0 4 0 0,-1 11 3 15,7 9-1-15,-9 6 1 16,2 10 58-16,-4 3-29 0,-6 7-16 15,-13 2 3-15,-1 2 10 0,-10 1-7 16,-10 1-3-16,-14-3 7 0,-3 5 3 16,-13-8-13-16,0-7 3 0,-9-8 3 15,4-6 7-15,-1-12 6 0,1-8 6 16,5-6 0-16,-6-14 13 0,6-12 3 16,0-18-53-16,3-21 40 0,10-23-31 15,3-8-1-15,18 3-12 0,6 19-20 16,0 28 7-16,11 15-24 0,-6 7-17 15,9-1 3-15,2 2 0 16,8 1-153-16,-8 9-303 0,13 4-695 0</inkml:trace>
  <inkml:trace contextRef="#ctx0" brushRef="#br0" timeOffset="77067.06">21598 13070 112 0,'0'0'2130'0,"0"0"-1806"0,0 0-96 0,21-71-13 16,-2 47-54-16,8 2-37 0,7-1-28 16,7 4-4-16,1 1-13 0,9 2-31 15,0 4-14-15,-3 8-18 0,8 4-3 16,-10 4-13-16,-1 10-13 0,-4 8 10 15,-7 7 3-15,-4 9 2 0,-14 5-1 16,-8 5 28-16,-8 2-28 0,-13 6 0 16,-9-2-1-16,-13 0-22 0,-5-3-38 15,-11-8-35-15,-2-2 72 0,2-13 23 16,-3-9 32-16,9-15 19 0,-6-4-1 16,6-8 1-16,2-15-19 0,5-17-7 15,9-21-3-15,5-26-22 0,8-11-22 16,16 2 6-16,21 8-41 15,-2 29-92-15,2 17-54 0,-2 15 46 16,2 12 10-16,9-2-126 0,-6 7-319 16,16 0-690-16</inkml:trace>
  <inkml:trace contextRef="#ctx0" brushRef="#br0" timeOffset="77467.5">22639 13043 2119 0,'0'0'314'16,"0"0"-236"-16,0 0 54 0,59-32 16 15,-33 26 0-15,4 0-33 0,-1 4-12 16,6 2-11-16,0 0-25 0,5 9-22 15,5 2-16-15,-4 7 6 0,4 4-4 16,1 6 8-16,-6 7-38 16,0 13 14-16,-5-1-12 0,-6 6 19 15,-10 9-21-15,-19 4 11 0,-14 16-8 16,-7-12-4-16,-14-18-23 0,6-17-69 16,-11-16 83-16,-25 0 9 0,9-3 41 15,-3-6 16-15,8-10 22 0,11-8 51 16,-5-10 93-16,2-9-90 0,3-19-49 15,0-21-31-15,18-25-47 0,12-16-6 16,10-2-15-16,26 10-26 0,15 20-74 16,12 12-188-16,14 18-58 15,-19 18-421-15,8 4-1348 0</inkml:trace>
  <inkml:trace contextRef="#ctx0" brushRef="#br0" timeOffset="82900.75">31226 2644 1942 0,'0'0'295'0,"0"0"-237"0,0 0-55 15,0 0 1-15,0 0-2 0,0 0 1 16,0 0 97-16,64 1 33 0,-19-5-7 15,28-4 6-15,26-1-10 0,16-3-7 16,5-2-9-16,3 2-17 0,-5 1-12 16,5-1-10-16,0 3-10 0,-8-6 3 15,-5 4 1-15,-8 1-27 0,-17 1 1 16,-18 4-18-16,-21 0-17 0,-14 3-2 16,-11 1-1-16,-2-3-19 0,-3 3-45 15,-3 1-187-15,-13 0-191 0,-2 0-133 16,-9 2-139-16,-19 6-629 0</inkml:trace>
  <inkml:trace contextRef="#ctx0" brushRef="#br0" timeOffset="83433.98">31563 2415 1783 0,'0'0'311'0,"0"0"-184"0,0 0-43 0,0 0 36 0,0 0 18 15,0 0-44-15,0 0-84 0,0 0-10 16,-83 35-42-16,43-14 29 0,-6 0 13 15,-5 5 0-15,6 0 16 0,2-5 84 16,0 3 48-16,11-4-4 0,0 0-38 16,8-4-26-16,3-3-13 0,4 0 13 15,7-8-7-15,4 1-7 0,6-2-66 16,0 0-22-16,3 3-41 0,8 4 47 16,8 5 16-16,2 2 35 15,8 4 12-15,6 2 10 0,5 0-12 16,3 0-4-16,11 2-6 0,15 4-13 15,11-2 51-15,3-3-73 0,3-8 0 16,-11-12-48-16,-19-5-275 0,0-8-825 0</inkml:trace>
  <inkml:trace contextRef="#ctx0" brushRef="#br0" timeOffset="86700.47">30420 4832 1376 0,'0'0'345'0,"0"0"-69"0,0 0-17 0,0 0 35 0,0 0-49 15,0 0-90-15,0 0-21 16,0 0-19-16,0 0-44 0,-21-28-71 16,21 28-4-16,0 0-66 0,0 0-42 15,0 0 26-15,0 8-4 0,0 2 90 16,0 6 16-16,0 1 10 0,2 3-14 16,1-1-10-16,0 0 1 0,2 1 0 15,0-3 16-15,1 1-6 0,-1-3-10 16,1-1 26-16,-1-1-10 0,3 1 4 15,-3-1 2-15,1-1-5 0,-1 0 5 16,-2-2-23-16,2-1 27 0,0-2-10 16,-5-3 4-16,6 1-11 0,-6-3 20 15,2 0-29-15,1 1 39 0,-3-2-20 16,0-1 23-16,0 0-7 0,0 0 16 16,0 0 0-16,0 0 16 0,3 0 6 15,-3 0-4-15,0 0-9 0,2 0-22 16,4 0-38-16,2-4-1 0,5-3 11 15,3 1-10-15,3-3 10 0,5-2-13 16,3 2-3-16,0-1-10 16,5 1 12-16,2-2 1 0,4 6 0 15,5-2 2-15,0 4 20 0,7 0 3 16,-1 0-23-16,1 3 36 0,1-2 21 16,0 0-4-16,-3 2-15 0,0-4-15 15,1 2-6-15,-1 0 6 0,3 0-6 16,10 2 87-16,9 0-7 0,13 2-53 15,2 6-27-15,-7 2-18 0,-3 2 5 16,-8 3-6-16,2 0-1 0,-2 3 1 16,0 0 2-16,-3 1-1 15,-10-4 1-15,-11-2-2 0,-9-5-1 16,-4-1 1-16,7 1 0 0,3-4 16 16,3 0 8-16,-3-1-8 0,-2-3-4 15,-6-5 4-15,-5-1 5 0,-6 1-20 16,-5 0 12-16,-8 0 8 0,-2-1 1 15,-4 6 3-15,1-2-10 0,0-2-3 16,-1 3-11-16,1-2 12 0,0 2-13 16,2-2-11-16,3 1 9 0,0-1-14 15,0 1 13-15,0-1 0 0,3-1 3 16,-3 1 11-16,0-6 26 0,3 0-9 16,-1-4 18-16,-2-4-19 0,3-9 1 15,-3-3 3-15,3-7 21 0,-3-14-25 16,0-15-12-16,-3 4-14 0,0 10-1 15,-5 4-45-15,0 14 14 0,0-3-43 16,-5 3-79-16,2 7-334 0,-7-3-992 16</inkml:trace>
  <inkml:trace contextRef="#ctx0" brushRef="#br0" timeOffset="88100.53">22574 14198 925 0,'0'0'319'0,"0"0"16"0,0 0 13 15,0 0-21-15,0 0-46 0,0 0-74 16,0 0-72-16,0 0-39 0,0 0-62 16,-5-11-33-16,10 11 11 0,4 0 4 15,12 0 61-15,8 0 45 0,11-4 24 16,22-6-47-16,13-2-52 0,8 0-25 15,-8 0-20-15,-3-2 9 0,-13 8-11 16,0 2-2-16,-8 0-17 16,-11 4 6-16,-11 0 11 0,-2 0-20 15,-3 0-83-15,6 0-137 0,-9 5-185 16,-2 0-142-16,-14 4-553 0</inkml:trace>
  <inkml:trace contextRef="#ctx0" brushRef="#br0" timeOffset="88350.67">22564 14472 2096 0,'0'0'344'16,"0"0"-128"-16,0 0-17 0,0 0-25 15,0 0-43-15,0 0-35 0,0 0-16 16,0 0-77-16,0 0 0 0,0 0 134 15,59 25 128-15,8-29-13 0,32-16-54 16,10-7-64-16,1-9-44 16,-3 3-41-16,-19 1-18 0,-7 6-31 15,-6 4-2-15,-6 2-32 0,-13 5-121 16,-21 7-422-16,0-4-1047 0</inkml:trace>
  <inkml:trace contextRef="#ctx0" brushRef="#br0" timeOffset="91083.31">27445 5049 1069 0,'0'0'358'0,"0"0"23"0,0 0-128 16,0 0-17-16,0 0-22 0,0 0-53 16,0 0-23-16,0 0-38 15,0 0-13-15,-24-30-33 0,24 30-22 16,0 0-3-16,0-1-13 0,0 1 6 16,0 0-22-16,0 0-54 0,0 1-58 15,0 4-58-15,0 5 38 0,5 0 108 16,0 8 24-16,1 3 35 0,-1 8-9 15,3-1 0-15,-3 1-10 0,6 3 0 16,-3-5-3-16,-3 1-10 0,1-6 17 16,-1-1-1-16,0-5-6 0,1 0-11 15,-1-6 14-15,-5-5 6 0,3-1 7 16,-1-2 3-16,-2-2 17 0,0 0 8 16,0 0 11-16,0 0 21 15,0 0-6-15,0 0 25 0,0 0 7 16,0 0-11-16,0 0-31 0,0 0-23 15,0 0-24-15,0 0-15 0,0 0-11 16,0 0-16-16,0 0 1 0,0 0-4 16,0 0 0-16,0 0 3 0,0 0-9 15,0 0 12-15,0 0 10 0,0 0-10 16,0 0 12-16,0 0-2 0,0 0-13 16,0 0 13-16,3 0-16 0,5 0 19 15,6 0 32-15,10 0 21 0,8-2-24 16,3-2-13-16,5 1-4 0,13-2 1 15,17-1-11-15,23-1 14 0,9-3-4 16,5 1 14-16,0-1 11 0,-5 1-2 16,2-3 53-16,6 4-13 0,-6-2-8 15,-7 4-11-15,-1 1-9 0,-10 5-13 16,-9 0 9-16,-15 0-27 0,-17 3-13 16,-10 1 0-16,-6 0 0 15,4 0 0-15,-1 2-1 0,8-3-1 16,-8 2-2-16,-3 0 0 0,-5-1 0 15,-2 0 0-15,-1 2-11 0,-5-1 11 16,3-1 1-16,-6-1 0 0,1 1 0 16,2 1 1-16,-5-4 0 0,5 3 2 15,-3-1 9-15,3-1-8 0,0-2 33 16,0 0-12-16,3 0-1 0,0 0-5 16,-3-5 3-16,2 0-1 0,-4-4 10 15,5-1-3-15,-9-2 3 0,1 0 12 16,-3-3-6-16,0-6-9 0,-3-1 9 15,-5-4-37-15,0-6-12 0,0-3 10 16,-5-5-71-16,-3-1-116 0,-5 4-141 16,5 4-250-16,0 8-554 0,-1-2-1216 0</inkml:trace>
  <inkml:trace contextRef="#ctx0" brushRef="#br0" timeOffset="92117.16">21579 14157 1740 0,'0'0'364'0,"0"0"-128"0,0 0-45 0,0 0-68 16,0 0-49-16,0 0-23 0,0 0-44 15,0 0-7-15,0 0-61 0,19 2 61 16,-3-2 48-16,8 0 61 0,3-4 13 16,7-6-10-16,1 0-29 0,11-3-19 15,-9 0-22-15,3-1-26 0,0 0-16 16,1 4-1-16,-9-1-73 0,-3 4-256 16,-5 3-295-16,-13 4-619 0</inkml:trace>
  <inkml:trace contextRef="#ctx0" brushRef="#br0" timeOffset="92333.98">21654 14433 1510 0,'0'0'435'16,"0"0"-114"-16,0 0-7 0,0 0-5 15,0 0-91-15,0 0-23 0,0 0-36 16,0 0-102-16,0 0-57 0,0 0 0 15,29 8 45-15,-5-12 37 0,11-3-31 16,16-5-22-16,13-8-14 0,17-10-15 16,-20 2-62-16,-2-5-706 0</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3:03:59.490"/>
    </inkml:context>
    <inkml:brush xml:id="br0">
      <inkml:brushProperty name="width" value="0.05292" units="cm"/>
      <inkml:brushProperty name="height" value="0.05292" units="cm"/>
      <inkml:brushProperty name="color" value="#002060"/>
    </inkml:brush>
  </inkml:definitions>
  <inkml:trace contextRef="#ctx0" brushRef="#br0">3057 5452 2043 0,'0'0'347'0,"0"0"-166"0,0 0 61 15,0 0-24-15,0 0-84 0,0 0-79 16,0 0-38-16,0 0-15 0,0 0 40 15,24 27 28-15,10-13 99 0,17 1-17 16,24 6-42-16,11-1-22 0,8 0-22 16,-6-4-19-16,-11-5-12 0,-4-1-10 15,-4 1 10-15,-5-1-10 0,1-2 50 16,-14 0-75-16,-6-2 2 0,-16 1 11 16,1-1-11-16,-1 2-2 15,6-2-1-15,-3 3-30 0,-8-2-25 16,0 2-83-16,-8-4-81 0,-5-2-196 15,-6-3-215-15,-2 0-450 0,-3-7-504 0</inkml:trace>
  <inkml:trace contextRef="#ctx0" brushRef="#br0" timeOffset="350.31">4041 5335 2123 0,'0'0'230'0,"0"0"-136"15,0 0 90-15,0 0 38 0,-69 17-29 16,61-15-40-16,0-1-19 0,0 2-10 16,2-2-6-16,6-1-26 0,0 0-23 15,0 0-28-15,0 0-13 0,11 4-26 16,0 4 39-16,7 5 19 0,9 4-16 16,5 3-28-16,0 1-16 0,6 1 1 15,2-1 1-15,-5 0-1 16,0 0 0-16,-9 1 0 0,4-6-1 15,-9 4 19-15,-5-3-16 0,-8 1 16 16,-2-4 0-16,-6 1 25 0,-6 1 56 16,-7-1-6-16,-9 2-23 0,-4-2-18 15,-6 0-28-15,-3-3 6 0,0-3-29 16,0 1-2-16,3-3-34 0,8-2-47 16,3 0-84-16,7-2-108 0,4-2-259 15,4-6-892-15</inkml:trace>
  <inkml:trace contextRef="#ctx0" brushRef="#br0" timeOffset="13566.98">5007 7766 40 0,'0'0'163'0,"0"0"-68"0,0 0 58 0,0 0 36 15,0 0 33-15,0 0-37 0,0 0-22 16,0 0-23-16,-8-62-29 0,8 51-7 16,0-2-36-16,-2 0 17 0,-1-2-24 15,0 0-22-15,-5 3-9 0,3-5-30 16,-6-1-17-16,0 2-100 0,1-3-156 15,-4 2-20-15,4-1 16 16,2 3 108-16,0 2 153 0,0-1 16 16,2 5 182-16,6 1 173 0,-2 4 36 15,-1 3 2-15,3 0-34 0,0-1-58 16,0 2-12-16,-3 0-23 0,3 0-43 16,0 0-24-16,-5 0-44 0,2 3-35 15,-5-1-23-15,-3 6-69 0,-2 4-28 16,-8 10-19-16,-3 20-9 0,-11 26 3 15,-11 32 23-15,-5 16 0 0,1 6-1 16,4-2-19-16,3-11 9 0,1-5 11 16,4-4-1-16,3-14-22 0,11-19 0 15,3-19-70-15,10-17-123 0,3-9-148 16,3-7-134-16,2-1-154 0,3-14-560 0</inkml:trace>
  <inkml:trace contextRef="#ctx0" brushRef="#br0" timeOffset="13850.95">4081 7788 2089 0,'0'0'488'16,"0"0"-281"-16,-69 5-34 0,55-3-6 16,-2 1-46-16,11-1 19 0,5 0 7 15,0-2-46-15,0 1-32 0,0-1-24 16,5 4-45-16,9 4 3 0,7 7 6 15,25 14 70-15,18 20 15 0,16 18 19 16,14 10-31-16,-11-2-38 0,-8-5-22 16,-16-6-19-16,2 1 22 0,-2 2-24 15,-3 2-1-15,3-1 0 0,-5 0-59 16,-9-16-55-16,-5-9-74 0,-10-16-11 16,-4-5-32-16,4-1-139 0,5-4-106 15,-9-1-318-15,9-16-915 0</inkml:trace>
  <inkml:trace contextRef="#ctx0" brushRef="#br0" timeOffset="16334.15">9067 5484 1419 0,'0'0'432'0,"0"0"-14"0,0 0-11 0,0 0-47 0,0 0-72 16,0 0-53-16,-49-56-108 0,49 44-36 15,0-2-41-15,6-3-12 0,5-1-13 16,-1 0-12-16,6 0-10 0,0-1-2 15,0 5-1-15,0 3-1 16,3 2 1-16,0 4-2 0,0 2 2 16,5 1 2-16,2 2 26 0,7 0-9 15,1 0 0-15,7 6-7 0,12 8 7 16,-2 2-18-16,0 5 147 0,2 6-111 16,-10 1-37-16,3 8-16 0,-1 5 15 15,-2 13 1-15,2 12 3 0,1 13 10 16,-6 3-12-16,-13-16 1 0,-9-14 0 15,-10-15-2-15,3 5 0 0,-3 16-3 16,-5 17-14-16,-3 8 15 0,-11-7 2 16,-5-8 0-16,-11-9 12 0,6-12 4 15,-3-4 0-15,5-12-13 0,-5-3 12 16,-3 5-2-16,-2 1-13 16,-6 3 0-16,0-7-28 0,-2-3-28 15,-1-7 0-15,-2-5 29 0,-3-6 27 16,-2-7 35-16,-1-2 8 0,-2-10-2 15,0-8-7-15,0-5-9 0,-3-10-3 16,-2-14 21-16,-9-15-12 0,-5-20 16 16,6-5-29-16,7 0-18 0,11 4-3 15,8 12-15-15,3 0 15 0,8-1-22 16,3 3 13-16,7 3 8 0,9-3 4 16,5 0-1-16,5 1 0 0,14-2-2 15,11 1-31-15,4 5 9 0,7 11 14 16,-7 12 11-16,15 2 16 0,12 9-13 15,6 1 25-15,-3 5-25 0,-13 19-2 16,-19 5-1-16,3 4 0 0,0 10-19 16,5 5 0-16,3 9-40 0,-1 7-44 15,-7 9 50-15,-5 4-120 16,-4 9-117-16,-4-2-114 0,-6-1-109 16,-5-15-309-16,-1 6-1014 0</inkml:trace>
  <inkml:trace contextRef="#ctx0" brushRef="#br0" timeOffset="31300.83">3196 14737 2046 0,'0'0'249'0,"0"0"-152"0,0 0 113 0,0 0 51 15,0 0-69-15,0 0-54 0,0 0-36 16,0 0-10-16,0 0 10 0,77-31-7 16,-42 24 3-16,19-1-9 15,15 1-7-15,28 2 18 0,2-3-12 16,5 3-18-16,-8-1-17 0,-7-2-7 16,2-6-2-16,-6 7-16 0,1-4-15 15,-6 1-10-15,-5 3 8 0,-16 0-10 16,-14 6 10-16,-10 0-11 0,-5-1 0 15,2 2-55-15,-3 0-27 0,1 0-62 16,-6 0-35-16,-8 3-10 0,-8-2-55 16,-3 2-158-16,0-2-129 0,-5-1-72 15,0 0-226-15</inkml:trace>
  <inkml:trace contextRef="#ctx0" brushRef="#br0" timeOffset="31618.14">4317 14292 1623 0,'0'0'581'0,"0"0"-315"16,0 0 117-16,0 0-40 0,0 0-75 15,0 0-69-15,0 0-38 0,0 0-48 16,0 0-67-16,0 0-46 0,-46-10-53 16,49 14-35-16,5 3-16 0,6 7 104 15,2 6 18-15,5 5 10 0,3 1-9 16,5 1-18-16,-2-1 15 0,3 0-14 15,-1 0-1-15,3 0 18 0,0-3-17 16,-2-1 23-16,-3 2-24 0,-3-3 12 16,-3 0 9-16,-2-3-22 0,-9 4 25 15,1-2-3-15,-11-1 0 0,0 2 6 16,-11 3 13-16,-2 2-15 0,-14 4-4 16,-2-1-6-16,-11 2-16 0,0 5-1 15,-6-4-12-15,6 1-35 16,0-3-124-16,2-2-100 0,6-2-97 15,14-11-318-15,1-5-1030 0</inkml:trace>
  <inkml:trace contextRef="#ctx0" brushRef="#br0" timeOffset="37484.17">7844 14549 128 0,'0'0'290'0,"0"0"27"0,0 0 21 0,0 0 21 16,0 0-77-16,0 0-18 0,0 0-41 16,0 0-38-16,0 0-1 0,-8 0-7 15,8 0-58-15,0 0-64 0,2 0-42 16,4 0-11-16,-1 4-2 0,3 3 35 15,3 1 0-15,0 2-15 0,-1-3-19 16,-2 0 11-16,3 0 14 0,2 0 3 16,1 2 9-16,4-3-3 0,1 0 29 15,5-1-3-15,0 1-7 0,8-1-19 16,3 0 3-16,5-1-3 0,3-3-9 16,3 4 15-16,13-3 10 15,10-2-17-15,11 3 11 0,1-3-14 0,-6 1 17 16,-6 1-14-16,-21-1-2 15,-5-1-32-15,-11 0 13 0,0 0-11 16,0 0 1-16,11 0 16 0,-3 0-5 16,-2-1-14-16,-6 1 0 0,0 0 2 15,-10 0-2-15,-4 0 0 0,-2 4-34 16,-2-3-58-16,-6 2-94 0,2 2-53 16,-4-4-87-16,-1 5-83 0,0-3-18 15,1 2-69-15,-6-3-185 0,3 2-107 0</inkml:trace>
  <inkml:trace contextRef="#ctx0" brushRef="#br0" timeOffset="38050.37">7994 14759 425 0,'0'0'378'0,"0"0"-104"0,0 0 74 0,-57 5-46 16,39-1-100-16,-1-1-69 0,-2 2 3 16,4-1 10-16,1 2-30 0,3 0-29 15,0-2-6-15,5 0-7 0,0-3-13 16,5 0 16-16,0-1-3 0,3 0-6 16,0 0-11-16,0 0-25 0,0 0-3 15,0 0 13-15,3 0-13 16,2 0-10-16,3 0 19 0,3 0 10 15,5-1 0-15,3-3 3 0,8 0 9 16,2-2-3-16,8-1-3 0,17 0 3 16,16-7-12-16,15-1-14 0,9-1 1 15,2-1 21-15,-8 2-5 0,-5 7-17 16,0 0 4-16,-8 1-1 0,-2 4-12 16,-9 0-9-16,-8 3-13 0,-13 0 1 15,-11 0 11-15,-3 0-12 0,9 2 0 16,-1 0 2-16,1 1 14 0,-4 3-13 15,-7-1-3-15,-8 1 0 16,0-1-22-16,-9 6-9 0,1-2-95 16,-6 2-133-16,1-1-56 0,-4 0-118 15,-2-3-180-15,3-3-750 0</inkml:trace>
  <inkml:trace contextRef="#ctx0" brushRef="#br0" timeOffset="50867.55">14453 15340 265 0,'0'0'2438'0,"0"0"-2139"0,0 0-187 16,0 0 118-16,0 0-58 0,0 0-65 15,0 0 17-15,0 0 27 0,0 0 28 16,70-45-23-16,-27 33-13 0,5 1-19 15,13 1-71-15,12 0-23 16,12 2-26-16,3 1-3 0,-2 2-1 16,-6-2 1-16,-5 5 14 0,0-4-13 15,0-1 14-15,-5 1-14 0,-14-2 0 16,-11 4 0-16,-12 0-2 0,-7-1-3 16,1 4 0-16,0-3-1 0,0-1-14 15,-9 3-78-15,-7-2-87 0,-8 4-85 16,-1-5-161-16,-2 4-83 0,-2-2-290 15,-6-9-727-15</inkml:trace>
  <inkml:trace contextRef="#ctx0" brushRef="#br0" timeOffset="51216.96">15360 14691 2441 0,'0'0'319'15,"0"0"-75"-15,0 0 63 0,0 0-15 16,0 0-64-16,0 0-78 0,0 0-30 16,0 0-29-16,0 0-42 0,0 0-49 15,-48-3-36-15,53 14 36 0,4 6 35 16,4 4 14-16,8 1 17 0,3 4-4 16,3 1 9-16,5 0 31 0,0-2-53 15,0 4-27-15,-2-1-10 0,-6 1-10 16,-3 2 1-16,-5-3-3 0,-2 4 1 15,-6 0 1-15,-8 2 10 0,0-3 4 16,-8 4 2-16,-16 1-5 0,-3 3 17 16,-8 1-14-16,-8-1-15 0,1 0 1 15,-4-1-1-15,1-6-1 16,4-10 0-16,9 1-59 0,8-11-73 16,8-5-116-16,14-7-121 0,2-4-368 15,18-22-1004-15</inkml:trace>
  <inkml:trace contextRef="#ctx0" brushRef="#br0" timeOffset="54067.34">19152 15466 321 0,'0'0'1235'0,"0"0"-887"0,0 0-59 16,0 0 28-16,0 0-69 0,0 0-36 15,0 0-49-15,0 0-16 0,0 0-54 16,-19 3-27-16,22-2 1 0,2 3 28 16,3 0 47-16,6 3-19 0,2 1-13 15,8-1-15-15,0 0 2 0,11 2 27 16,5-3-3-16,16 4-40 0,14-1-22 15,21 0-16-15,2 1-3 0,4-1 12 16,-17-2-27-16,-11 1-4 0,-12-3-7 16,-15-3-12-16,-12 3-4 0,-9-4 1 15,-5 4-21-15,3-1-73 0,-8 3-165 16,-9-2-187-16,-2-2-551 0,-8 2-540 16</inkml:trace>
  <inkml:trace contextRef="#ctx0" brushRef="#br0" timeOffset="54967.28">19099 17004 1369 0,'0'0'565'0,"0"0"-95"15,0 0-93-15,0 0-94 0,0 0-53 16,0 0-61-16,0 0-39 0,0 0-19 16,0 0-42-16,0 0-41 0,0 1-28 15,5 5 3-15,14 4 57 0,-1-1 34 16,14 1 51-16,11 2-11 0,19-1-37 15,23 0-10-15,9-2-13 0,2-1 43 16,-5-4 16-16,-8 3-35 0,-2-3-34 16,-6 0-33-16,-19-1-16 0,-16-1-12 15,-11 0-3-15,-5-2 3 16,-8 0-3-16,-5 5 0 0,-3-5-55 16,-8 1-135-16,-8 4-147 0,-3-2-289 15,-18-3-725-15</inkml:trace>
  <inkml:trace contextRef="#ctx0" brushRef="#br0" timeOffset="62666.81">8636 12534 2652 0,'0'0'392'0,"0"0"-229"0,0 0 19 0,0 0 46 15,0 0-29-15,0 0-17 0,0 0-28 16,0 0-66-16,-40 69-42 0,16-27-15 16,-9 22-3-16,-9 25-6 0,-9 17-7 15,-3 4-14-15,6-4 3 0,3-7-4 16,2-7-11-16,8-4-20 0,0-7-12 15,8-10-107-15,6-14-67 0,5-15-54 16,8-14-55-16,0-7-71 0,0-1-141 16,3-5-240-16,-3-7-712 0</inkml:trace>
  <inkml:trace contextRef="#ctx0" brushRef="#br0" timeOffset="62883.59">7994 12803 2850 0,'0'0'372'16,"0"0"-245"-16,0 0 105 0,0 0-23 16,0 0-99-16,0 0-38 0,0 0 42 15,0 0 95-15,0 0-5 0,101 70-62 16,-34-28-13-16,19 6 31 0,13 0-53 16,-3-6-31-16,-5-10-21 0,-11 0 42 15,-5-7-59-15,-5-2-38 0,-1 3-15 16,-2 5 15-16,0 1-12 0,0 3-95 15,-3 0-186-15,-15-13-468 0,-4-3-807 0</inkml:trace>
  <inkml:trace contextRef="#ctx0" brushRef="#br0" timeOffset="63601.03">22529 13098 1995 0,'0'0'1136'15,"0"0"-1027"-15,0 0 28 0,0 0 60 0,0 0-1 16,5 62 55-16,-10-36-38 0,-6 3-67 15,-2 6-40-15,-3 4-29 0,-8 15-3 16,-8 15-19-16,-11 20-15 0,-3 9-3 16,-10 2-21-16,3-3 8 0,2-8-23 15,-5 1 0-15,-3-2-1 0,8-11-1 16,-3-6-30-16,20-18-39 0,7-12-87 16,8-13-20-16,8-5-34 0,1-3-85 15,2-5-254-15,2-2-505 16,6-13-539-16</inkml:trace>
  <inkml:trace contextRef="#ctx0" brushRef="#br0" timeOffset="63851.83">21930 13424 2985 0,'0'0'342'0,"0"0"-151"0,0 0 144 15,0 0-102-15,0 0-59 0,-57-16-22 16,52 16-34-16,5 1-44 0,11 7-37 15,7 4 0-15,28 11 12 0,24 15 28 16,37 5 61-16,10 8-52 0,9 0-28 16,-5-4-13-16,-12-2-11 0,-7 5-7 15,-8 0-26-15,-9 5 0 0,-10 2-1 16,-11 1-2-16,-7 4-31 0,-12-4-49 16,-10-9-32-16,-11-7-30 15,-8-10-34-15,3-10-35 0,-3 4-98 16,-3-9-301-16,9-3-613 0</inkml:trace>
  <inkml:trace contextRef="#ctx0" brushRef="#br0" timeOffset="66184">14994 7448 2361 0,'0'0'316'0,"0"0"-245"0,0 0-16 0,0 79 41 16,5-45 52-16,6 3-20 0,-3 5-35 15,5 3-30-15,1 0-21 16,-1 0-11-16,3 1-2 0,0-1-4 16,0-3 17-16,3 1-4 0,0-3 0 15,-1-6 12-15,4-7 11 0,-4-2 5 16,-2-9 22-16,1-5 35 0,-4-5 62 16,3-5-20-16,-3-2 24 0,3-10 9 15,3-9-2-15,0-9 3 0,5-7-41 16,5-20-33-16,9-15-49 0,15-16-31 15,4-10-11-15,1 6-31 0,4 3-1 16,-3 6 1-16,10-5-3 0,9-12 2 16,5-11-4-16,8-10 2 0,-3-9-21 15,3-3-80-15,0-4-178 0,-11 3-190 16,-18 32-803-16,-6 3-1377 0</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3:05:36.924"/>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FFC000"/>
    </inkml:brush>
  </inkml:definitions>
  <inkml:trace contextRef="#ctx0" brushRef="#br0">18633 4624 233 0,'0'0'1883'0,"0"0"-1543"0,0 0-40 16,0 0-43-16,0 0-27 0,0 0 28 15,0 0-109-15,0 0-133 0,0 0-16 16,0-22 0-16,5 36 19 0,3 7 63 15,3 6-16-15,0 5-3 0,-1 5 2 16,-4 0-18-16,-1-3-12 0,3 2-15 16,-3-4-2-16,1 0-18 0,-1-3-3 15,-2-5-51-15,5-2-207 0,-3-8-106 16,3-5-193-16,-2-9-539 0</inkml:trace>
  <inkml:trace contextRef="#ctx0" brushRef="#br0" timeOffset="149.79">18534 4324 2704 0,'0'0'405'15,"0"0"-306"-15,0 0-51 0,0 0 22 16,0 0-38-16,0 0-32 0,0 0-128 16,0 0-16-16,0 0-80 0,0 0-360 15,19 74-1394-15</inkml:trace>
  <inkml:trace contextRef="#ctx0" brushRef="#br0" timeOffset="849.94">20019 4537 821 0,'0'0'1740'0,"0"0"-1530"0,0 0-197 0,0 0-13 0,0 0-29 16,0 0 0-16,0 0 29 0,0 0 54 15,0 0 14-15,46 81 15 0,-28-40-12 16,6 12-16-16,3 20 9 0,3 12 9 16,-1 7 23-16,-13-5-29 15,-3-7-26-15,-13-8-12 0,0-14 6 0,-5-10-10 16,0-13-9-16,-3-7 9 16,-3 2 4-16,-10 2 9 0,-4 1 22 15,1-5 60-15,-5-6 72 0,-6-5-85 16,3-4-47-16,3-5-23 0,-6-5-12 15,5-5-10-15,1-12-15 0,0-9-118 16,2-15-128-16,-3-29-120 0,12 10-373 16,2-26-1258-16</inkml:trace>
  <inkml:trace contextRef="#ctx0" brushRef="#br0" timeOffset="999.4">19848 4342 3407 0,'0'0'342'0,"0"0"-279"0,0 0-63 16,0 0 19-16,0 0-19 0,0 0-60 15,0 0-193-15,0 0-367 0,0 0-1978 16</inkml:trace>
  <inkml:trace contextRef="#ctx0" brushRef="#br0" timeOffset="3533.29">21649 3852 363 0,'0'0'368'0,"0"0"-221"0,0 0 166 0,0 0-20 15,0 0-7-15,0 0-27 0,0 0-41 16,0 0-60-16,0 0-67 0,16-37-49 16,-14 37-23-16,4 1-18 0,4 5 22 15,1 5 6-15,2 9 9 0,9 6 1 16,2 7 9-16,3 16 7 0,-3 20-55 16,5 24 16-16,-7 18 7 0,-4 3 18 15,-7 1-8-15,2-5-30 0,4 3-3 16,7 5 0-16,-3 6 0 0,8 1-18 15,6 10 18-15,0 8 1 0,0 10 2 16,-3 6 10-16,3 5-11 16,-6 3 1-16,1 6 16 0,-1 2 1 0,-2 5-19 15,-3 2 11-15,-8 2 11 16,8 3-21-16,-5 2-2 0,2 7 1 16,-2 4 0-16,2 2 0 0,9-1 0 15,-1 7 3-15,6 8 8 0,5 3 27 16,-5 6 31-16,10 4 64 0,6-3-12 15,-5 4-59-15,7-3 13 0,3 5-38 16,-2 2-15-16,2 4 5 0,-5 2-15 16,-3 1 5-16,-2-1-18 0,-6 4-2 15,-11-3 2-15,6 1-1 0,-8-1 2 16,-3 3 8-16,-8 2 13 0,8-1 16 16,-8 1 28-16,8-7 67 0,0-5-8 15,8-4-61-15,-2-11-42 0,-1-5-1 16,6-9-1-16,-6-6-20 0,1-12 0 15,-3-4 1-15,-3-15 27 0,-3-7-15 16,-8-12 9-16,3-6-22 0,-10-12 0 16,-6-14-4-16,0-14-8 15,0-18-13-15,-6-22-37 0,1-21-14 16,-6-14-3-16,6-13-78 0,-3-6-89 16,-3-9-200-16,6-6-376 0,-14-47-1057 0</inkml:trace>
  <inkml:trace contextRef="#ctx0" brushRef="#br0" timeOffset="4399.96">17557 5889 1930 0,'0'0'408'0,"0"0"-291"16,0 0-93-16,0 0-24 0,0 0-90 15,0 0-1-15,0 0 88 0,0 0 3 16,0 0 65-16,99 7 25 0,-24-7-44 15,27-1 2-15,8-5-6 0,10 2 16 16,-2-1 0-16,-1 1-3 0,12 0 3 16,10 0 0-16,14 0-10 0,15 0-7 15,11-4 17-15,14-5-3 0,10 4-42 16,14-6 3-16,13-3 0 0,14-1-4 16,7-6 23-16,17-1 17 0,13 0 53 15,5-5 19-15,19 3-45 0,6-8-15 16,12 5-23-16,7-5 9 0,12 0-15 15,6-2-16-15,8 3 6 0,5-4-4 16,8 0-20-16,-2 2 0 0,2 0 15 16,6-1 0-16,-1 5-13 0,6-1-2 15,-8 1 27-15,-2 5 29 0,-6-1 18 16,-14 7-62-16,-5 1 28 16,-5-3 16-16,-19 7-23 0,-5-1 4 15,-19 5 2-15,-11 1-18 0,-18 3 28 16,-25 1-7-16,-12 2 10 0,-25 1-6 15,-22 3 8-15,-26-2-33 0,-16 3 0 16,-24-2-20-16,-19-2 13 0,-19 2-13 16,-18-1 10-16,-17 2-10 0,-13-1-2 15,-5 2 0-15,0 0-13 0,-1-2-49 16,4 3-99-16,-11-2-133 0,-9 2-379 16,-10-8-952-16</inkml:trace>
  <inkml:trace contextRef="#ctx0" brushRef="#br0" timeOffset="10116.09">19173 6514 1244 0,'0'0'228'0,"0"0"-46"0,0 0 32 0,0 0-45 16,0 0 6-16,0 0-13 0,-66 0-7 16,52 18-16-16,-2 8-40 0,0 16-37 15,3 20-24-15,2 19-37 0,3 8 28 16,8-1 19-16,0-8 16 0,13-9 4 15,-2-15-14-15,5-16-15 0,3-11-27 16,-6-10 1-16,14-2-11 0,8 0 33 16,0-5 4-16,10-11-7 0,0-4 34 15,6-18 14-15,3-8 3 0,-1-16-33 16,4-18-12-16,-7-19 0 0,-9-1-6 16,-28 1-4-16,-13 5 10 0,-11 11 6 15,-8-1-43-15,-10 17-1 0,2 9-28 16,3 16-23-16,0 8 33 0,-16 2 5 15,0 5-16-15,-6 7-18 16,-7 5-13-16,7 15 3 0,6 9 6 16,5 3-10-16,11 6-44 0,11-3-208 15,13 3-293-15,5-10-215 0,30 2-720 0</inkml:trace>
  <inkml:trace contextRef="#ctx0" brushRef="#br0" timeOffset="10516.63">20378 6470 118 0,'0'0'2187'0,"0"0"-1929"0,0 0-64 0,0 0-78 15,0 0 28-15,0 0-122 16,0 0-22-16,0 0-147 0,0 0 50 0,-51 105 97 16,48-16 7-16,-2 12 48 15,5 4-14-15,0-7 14 0,8-13-23 16,13-8 45-16,-5-18-45 0,3-17-29 16,0-17-3-16,7-14 3 0,4-2 10 15,10-8 41-15,11-8 42 0,0-19 102 16,13-17-30-16,0-28-61 0,-8-18-44 15,3-16-25-15,-29 4-13 0,-20 7 47 16,-15 8-25-16,-19 4-19 0,2 16-28 16,-7 16 0-16,0 16-18 15,-6 12 16-15,-32 1-70 0,-13 10-32 16,-14 11-19-16,3 20-26 0,11 19-131 16,32-6-242-16,7 5-506 0</inkml:trace>
  <inkml:trace contextRef="#ctx0" brushRef="#br0" timeOffset="17949.13">9409 7775 67 0,'0'0'82'0,"0"0"-56"0,0 0-26 0,0 0-2 15,0 0-24-15,0 0-20 0,-59-18-55 16</inkml:trace>
  <inkml:trace contextRef="#ctx0" brushRef="#br0" timeOffset="18349.39">9067 7805 37 0,'0'0'300'16,"0"0"-13"-16,0 0-66 0,0 0-68 16,0 0-55-16,0 0-23 0,0 0 23 15,0 0-7-15,0 0-13 0,0 0-42 16,-22 2-36-16,22-2-20 0,3 1-19 16,0-1-26-16,2 2 65 0,0-2 88 15,6 3 39-15,5 0 0 16,5 2-27-16,6-4-15 0,8 0-7 15,13 2-7-15,16-3-12 0,19 0-1 16,11 0 33-16,0 0-14 0,-3 0-28 16,-6-4-17-16,6 3 33 0,3-4 28 15,0 2 8-15,5 0-2 0,0 1-25 16,-6-1-22-16,4 1-14 0,-4 1-2 16,-5-3-20-16,-5 1 3 0,-5-3-6 15,-8 2 16-15,-17 0-7 0,-13 1-6 16,-10 0 3-16,-6 1 4 0,-5-1-1 15,2 0 0-15,-5 1 1 0,-5 0-4 16,-6-1 13-16,-5 3 45 0,0-4 21 16,-11-2-98-16,6 0-316 0,-19-20-969 15</inkml:trace>
  <inkml:trace contextRef="#ctx0" brushRef="#br0" timeOffset="21916.12">16337 17645 765 0,'0'0'785'0,"0"0"-525"0,0 0-117 16,0 0-30-16,0 0 33 0,0 0-17 16,0 0-28-16,0 0-14 0,0 0 3 15,-16-56 13-15,11 50 7 0,2 5-33 16,-5 0 13-16,5 1-10 0,-10 7-6 15,2 9-27-15,-2 10-18 0,-9 19-26 16,-10 26 0-16,0 20-2 0,3 11-1 16,7 1 16-16,6-11-16 0,11-11-3 15,5-14 1-15,5-18 0 0,3-13 0 16,8-9-1-16,6-2 3 0,7-2 0 16,6 1 41-16,5-11-9 0,3-10-9 15,8-6 27-15,-3-15-5 16,0-9 9-16,6-12-13 0,-1-17 7 15,6-16-17-15,-6-20-2 0,-7-6-1 16,-22 2-12-16,-16 3-13 0,-11 10-3 16,-10 2-28-16,-3 15 27 0,-8 18 0 15,5 17-2-15,-5 9 3 0,-3 5-3 16,-7 2-9-16,-9 5-1 0,-3 10-9 16,-2 14-13-16,3 8-6 0,-1 4-105 15,3 6-202-15,8 1-177 0,14-7-240 16,2 7-881-16</inkml:trace>
  <inkml:trace contextRef="#ctx0" brushRef="#br0" timeOffset="22533.35">17442 17573 1677 0,'0'0'340'0,"0"0"-129"16,0 0 29-16,0 0 40 0,0 0-77 15,0 0-56-15,-67-32-25 0,51 32-23 16,-3 6-33-16,-2 9-12 0,0 12-19 16,-14 21-9-16,-3 23-13 0,4 26 9 15,1 9 13-15,12-6 9 0,10-10 6 16,11-20-2-16,11-13-35 0,5-14-10 16,0-15 19-16,3-7-3 0,10 0 12 15,12 1 7-15,17-7 6 0,20-15 25 16,2-15 42-16,-2-17 7 0,-17-2-27 15,-18-2-51-15,3-11-21 0,-1-16 2 16,1-14 1-16,-12-13-3 0,-15 3 9 16,-19 6-16-16,-11 7 7 0,-7 12-7 15,-6 19-12-15,-6 14-1 16,-7 4-15-16,-17 12-15 0,-21 11-6 16,-13 10-53-16,5 20-192 0,24 5-314 15,11-9-914-15</inkml:trace>
  <inkml:trace contextRef="#ctx0" brushRef="#br0" timeOffset="25682.97">7113 8613 1126 0,'0'0'354'0,"0"0"-103"0,0 0-24 0,0 0-71 15,0 0-33-15,0 0 0 0,0 0 3 16,0 0-36-16,0 0-25 15,8 2-33-15,3-2-6 0,2-5 3 0,9-2 3 16,5-3-19-16,10 1-10 0,3-6 8 16,6 3-10-16,4-3-1 15,4-1 0-15,-1 3 0 0,1-1 0 16,0 2-26-16,-6 3 26 0,-3 3 0 16,-2 0 12-16,-8-1-12 0,-3 5-42 15,-5-3-87-15,-3 3-55 0,-6-2-143 16,-7 3-56-16,-3 1-167 0,-8-1-196 0</inkml:trace>
  <inkml:trace contextRef="#ctx0" brushRef="#br0" timeOffset="25949.08">7314 8693 963 0,'0'0'316'0,"0"0"-108"16,0 0-23-16,0 0-185 0,0 0-32 16,0 0 32-16,0 0 39 0,0 0 13 15,0 0-4-15,0 0-9 0,-5 34 7 16,13-34 48-16,5 0 33 0,8-2 2 16,6-6-6-16,8-5-48 0,16-3-27 15,13-6-45-15,16-4-3 0,9 1-16 16,-6 3 13-16,-6 5-33 0,-10 2 4 15,-11 1-101-15,-16 5-324 0,0-4-964 16</inkml:trace>
  <inkml:trace contextRef="#ctx0" brushRef="#br1" timeOffset="30665.67">7188 8693 89 0,'0'0'1494'0,"0"0"-1237"0,0 0 29 0,0 0-89 16,0 0-48-16,0 0-88 0,0 0-61 16,0 0 0-16,0 0-35 0,11-8 19 15,5 2 16-15,8 1 29 0,8-4 9 16,16-1 1-16,19-2-7 16,32-3 20-16,16 2 25 0,14 1 13 15,4-1 13-15,1 3-26 0,5 1 0 16,3-4-23-16,3 2-25 0,-3-2-10 15,2-3-15-15,-5-1 8 0,-2 2-11 16,-9-1 0-16,-5 3-1 0,-10 1 20 16,-6-2-17-16,-8 5 16 0,-3 1 3 15,-13-3-6-15,-8 6 0 0,-16 0-13 16,-16 0 1-16,-14 1-2 0,-5 2 1 16,-5 0-3-16,-3-1-29 0,-5 1-243 15,-11-1-268-15,-19-13-806 0</inkml:trace>
  <inkml:trace contextRef="#ctx0" brushRef="#br1" timeOffset="39349.75">8572 10204 1813 0,'0'0'263'0,"0"0"-172"0,0 0-17 15,0 0-74-15,0 0-78 0,0 0 7 16,0 0 45-16,61-9 26 0,-29 4 55 16,19 1-9-16,21-6 28 0,25 2 1 15,10-6 28-15,5 3-16 0,0-1 7 16,-4 0-26-16,1 1-20 0,1 1-6 16,0 0-20-16,-3-1-9 0,-6-3 0 15,-2-1 16-15,-5 1 13 0,-11 1 3 16,-5 1-26-16,-17 0-3 0,-13 6-13 15,-13-1 7-15,-8 1-10 16,2 2-3-16,-2-3-20 0,-3 2-96 0,-11-8-552 16</inkml:trace>
  <inkml:trace contextRef="#ctx0" brushRef="#br1" timeOffset="41782.58">18419 17285 791 0,'0'0'1177'0,"0"0"-944"0,0 0-145 15,0 0-88-15,0 0-5 0,0 0 5 16,-6 65 84-16,4-27 7 0,2 16-14 15,0 14-15-15,2 14-20 0,4 4-13 16,-1-5-13-16,3-10 19 0,-8-15-9 16,6-13-24-16,-6-8 1 0,0-7 17 15,5 0-18-15,-5 0-2 0,5-6-1 16,-5-6 0-16,3-7 0 0,0-7 1 16,-3-2 25-16,0-6 20 15,0-10-45-15,-3-14-32 0,0-13-10 16,-7-21 42-16,-6-22 13 0,2-7 26 15,3 0 9-15,1 6 16 0,4 14 20 16,6 13 2-16,0 17 20 0,6 6 6 16,4 11-11-16,1-6-18 0,13-1-17 15,-2-2-37-15,7 7-29 0,6 4-1 16,-6 6-24-16,3 7-4 0,3 4-3 16,-5 7-3-16,-1 8 4 0,-8 10 5 15,-2 5 23-15,-3 5-8 0,-2 8 11 16,-14 5 13-16,0 3-13 0,-6 5 0 15,-7 2-3-15,-9 3 1 0,-2-4-14 16,-2-2 16-16,2-4 1 0,-6-6 15 16,6-6 0-16,8-7-13 0,0-4 10 15,8-9-10-15,3-1-3 0,5-6-21 16,0 0-24-16,10-2 45 0,4 0 12 16,7-1 16-16,6 0-8 0,5 2-8 15,-3-1-10-15,6 1 0 16,0 6-2-16,-6 1-2 0,-2 6 0 15,-5 4 2-15,-4 3 0 0,-12 5 0 16,-6 3 13-16,-11 5-10 0,-8 2-3 16,-8 3-19-16,-7-1 19 0,-7 1 1 15,1-7 15-15,0-6 0 0,5-9-16 16,11-9 3-16,-2-8-3 0,7-6-244 16,8-15-92-16,6 2-287 0,5-29-590 0</inkml:trace>
  <inkml:trace contextRef="#ctx0" brushRef="#br1" timeOffset="42165.7">18919 17864 2248 0,'0'0'455'0,"0"0"-217"0,0 0-20 0,0 0 37 0,0 0-49 15,0 0-95-15,0 0-36 0,0 0-75 16,0 0-37-16,0 0 2 0,-56 57 35 16,61-18 18-16,3 3 16 0,8-1-30 15,1-2 8-15,7-8 2 0,2-5-14 16,6-10-2-16,3-6 1 0,0-10 1 15,5-4 1-15,0-17-1 0,-2-6-2 16,-3-8-27-16,-6-4-15 16,-8 0-22-16,-7-4 2 0,-14 4 64 15,0 0 38-15,-19 3-16 0,-8 3-22 16,-2 9-16-16,-11 7-32 0,0 12-31 16,-6 5-67-16,6 10-84 0,3 10-180 15,10-2-224-15,-3 15-805 0</inkml:trace>
  <inkml:trace contextRef="#ctx0" brushRef="#br1" timeOffset="42499.47">19543 17868 2749 0,'0'0'472'0,"0"0"-316"0,0 0-89 16,0 0 47-16,-65 2-10 0,49 8-66 16,-2 5-34-16,-4 8-3 0,6 6 2 15,8 6 12-15,-2 6 23 0,10 4 19 16,5-1-7-16,6-5 10 0,7 0-26 16,12-11-15-16,7-6-6 0,6-10 9 15,2-10 3-15,6-5-5 0,0-15 5 16,3-11-3-16,-9-8-7 0,-5-6 1 15,-5 1-16-15,-16-2 0 0,-8-2-16 16,-11 3-34-16,-8 4-95 0,-14 2 26 16,-13 9-4-16,-5 5-33 0,-5 11-69 15,-3 7-69-15,-3 5-173 0,16 4-239 16,-11 9-826-16</inkml:trace>
  <inkml:trace contextRef="#ctx0" brushRef="#br1" timeOffset="43149.81">19990 17705 1282 0,'0'0'1509'0,"0"0"-1262"0,0 0-128 0,0 0-119 15,0 0-68-15,0 0 10 0,0 0 58 16,8 80 9-16,8-32 14 0,8 16 9 16,3 21-3-16,2 7 3 0,-5 0-20 15,-11-7 4-15,3-6 10 0,-10 0 0 16,5-9 6-16,-6-13-20 0,3-14 4 16,-5-16-14-16,5-11 2 0,-3 3 37 15,-5-3 29-15,5-9-6 0,-5-3 34 16,0-5 95-16,0-13 36 0,-10-22-112 15,-6-23-80-15,-9-27-37 0,-4-16 0 16,0-7-2-16,-4 9-1 0,15 9-19 16,-1 5 22-16,14 10 14 0,-1 15-14 15,6 14 2-15,6 15 45 0,-1 6-16 16,8 0-16-16,9 3-15 16,-3 2-25-16,5 6-3 0,2 7-6 15,4 5 3-15,-3 3 3 0,2 11 0 16,-5 4 1-16,-3 2 15 0,-2 9 11 15,-8 2 1-15,-3 7 16 0,-8 2-13 16,-5 0 20-16,-14 5-11 0,-3-2 4 16,-2-3 3-16,-5-3-7 0,5-6-10 15,-3-5 0-15,8-4-2 0,1-9-36 16,7-4-282-16,6-6-203 0,5 0-565 16,0-15-1029-16</inkml:trace>
  <inkml:trace contextRef="#ctx0" brushRef="#br1" timeOffset="43683.07">20493 17022 86 0,'0'0'2553'0,"0"0"-2209"0,0 0-216 0,0 0-35 0,0 0-33 16,0 0-21-16,-24 53-8 0,29-22 27 16,6 15 28-16,7 18 9 0,12 18 22 15,-3 8 15-15,2-7-41 0,-5-7-12 16,-8-9-35-16,-3-4-21 0,-2-10-8 16,-5-14-12-16,-1-8-3 15,0-6-57-15,-5 2-292 0,3-1-125 0,2-5-304 16,-5-2-758-16</inkml:trace>
  <inkml:trace contextRef="#ctx0" brushRef="#br1" timeOffset="44015.74">20763 18228 11 0,'0'0'2516'0,"0"0"-2040"0,0 0-188 16,0 0 17-16,0 0-90 0,0 0-43 15,0 0 8-15,0 0-46 0,0 0-134 16,0 0 0-16,5-11-31 0,6 5 2 16,-6 2 1-16,9 1 3 0,-9 3-6 15,0 0 6-15,1 3 13 16,-1 1 0-16,-5 3 12 0,0 1 25 15,-11 5 10-15,1-1 8 0,-9 2-15 16,3-1-9-16,0-3 3 0,2-4 9 16,9-1 34-16,-6-3 22 0,6-2-13 15,2-4-18-15,1-5-47 0,2-6-9 16,0-6-68-16,5 2-220 0,11-17-1212 0</inkml:trace>
  <inkml:trace contextRef="#ctx0" brushRef="#br1" timeOffset="56283.14">5468 9984 989 0,'0'0'709'0,"0"0"-485"0,0 0-152 0,0 0 38 16,0 0 26-16,0 0-36 0,0 0-22 15,0 0-26-15,-67 20 3 0,53-15-13 16,1-3-4-16,-3 0 14 0,2 3 6 16,-4-2 26-16,-1 1 15 0,0-2-6 15,1 2-13-15,-1-1-16 0,0 1-6 16,0-2-7-16,1-1-3 0,2 2-19 15,-3-3-10-15,3 0 6 0,0 0 23 16,2 0-4-16,1 0 23 16,0-4 19-16,2-2 5 0,-3 0-15 15,-2-2-13-15,3-1-9 0,2-3-7 16,-5-3-7-16,3 1-5 0,-3-3-13 16,-3-1-2-16,3-5-18 0,-3 1 10 15,-2-3 4-15,0-3-15 0,2 0 14 16,-5-1 15-16,2-4-28 0,1-1 14 15,-3-5-15-15,0-3-1 0,2-2 0 16,-2-4 0-16,3-2 0 0,-3 0 0 16,-6-5 3-16,4-7-1 0,-4-7 16 15,-2-10-18-15,-3-3-3 0,8 7 0 16,9 8 3-16,2 6 0 0,2-2 0 16,6 0 12-16,0-1-11 0,-2-1 9 15,4-2-10-15,1-4-19 0,5 1 16 16,0-1-13-16,0 2 15 0,0-2-2 15,5 1-12-15,1 1 12 16,4 2-19-16,-2 1-6 0,3 6 27 16,0 6-3-16,-3 11 4 0,5-7 1 15,-5 9 2-15,8-1-2 0,0-7 14 16,-2 11-2-16,10-10-12 0,2-4 0 16,-1-1 1-16,9 2-2 0,1 1 3 15,3 3 10-15,-1 5-13 0,-5 5-21 16,0 3 18-16,-2 5-13 0,-4 2 14 15,4 4-14-15,-3 4 13 0,-3 1-20 16,-3 2 4-16,1 4 7 0,-6 2 9 16,-6 2-13-16,1 4 3 0,-6 3-15 15,-2 1-12-15,-3 0-17 0,0 0-9 16,-3 4-35-16,-7 3-38 0,-4 4-90 16,-2 4-52-16,-5 3-160 0,5-4-265 15,-11 2-726-15</inkml:trace>
  <inkml:trace contextRef="#ctx0" brushRef="#br1" timeOffset="56616.44">4413 7174 2448 0,'0'0'313'0,"0"0"-252"16,0 0 20-16,0 0 44 0,0 0 15 15,0 0-72-15,0 0-52 0,0 0-14 16,0 0 39-16,0 0 7 0,59-35-10 16,-27 23-3-16,3-4-9 0,2 2-24 15,4 4-1-15,-1-1-1 16,0 3 0-16,0 5 0 0,0-1 2 16,0 1 14-16,0 0 3 0,6 2-3 15,-6 1-4-15,0 0-9 0,-5 0 9 16,-6 6-12-16,-4 0-1 0,-9 3-18 15,0 5 10-15,-8 3 9 0,-6 4 53 16,-2 5 46-16,-10 6-1 0,-6 5-98 16,-6 3 0-16,-5 5-168 0,9-8-198 15,-14 11-746-15</inkml:trace>
  <inkml:trace contextRef="#ctx0" brushRef="#br1" timeOffset="58982.72">19414 7940 1274 0,'0'0'182'0,"0"0"-77"16,0 0 54-16,0 0-19 0,0 0 25 16,0 0-38-16,0 0-37 0,0 0-12 15,0 0-68-15,-43-13-10 16,38 23-42-16,-3 10 42 0,3 5 3 16,-11 10 55-16,2 16 13 0,4 14 4 15,-1 20-1-15,6 1-3 0,5-4-23 16,0-17 7-16,5-22-23 0,6-9 0 15,-1-8-16-15,4 2 4 0,7-2 5 16,3-3-5-16,6-11 31 0,2-6 39 16,5-6 15-16,3-14-9 0,0-9-16 15,6-12-29-15,10-14 3 0,-2-20-9 16,2-15-10-16,-16-4-7 0,-16 3 23 16,-24 10-1-16,-8 19 20 0,-8 10-23 15,-5 14-18-15,-4 4 12 0,-4 3-7 16,-16 1 7-16,-4 6-6 0,-1 10-35 15,-1 8-21-15,-5 14-26 0,7 11-23 16,4 8 17-16,5 5-1 0,0 5-190 16,15-9-235-16,9 7-683 0</inkml:trace>
  <inkml:trace contextRef="#ctx0" brushRef="#br1" timeOffset="60900.03">20699 7848 1520 0,'0'0'364'0,"0"0"-133"0,0 0 34 0,0 0 10 15,0 0-43-15,0 0-59 16,0 0-45-16,0 0-42 0,0 0-86 16,0 0-32-16,-6-6-67 0,17 20 99 15,-6 7 67-15,9 8 22 0,-4 9 4 16,4 9-23-16,-3 9 12 0,-1 11-18 15,1 10-1-15,-6-4-19 0,-2-16-12 16,2-17-17-16,-5-10 4 0,6 1-17 16,-1 2-2-16,-5-2 0 0,5-5 16 15,1-8-16-15,-6-5 0 0,5-6-151 16,-5-6-94-16,0-1-125 0,3-4-319 16,-1-23-1464-16</inkml:trace>
  <inkml:trace contextRef="#ctx0" brushRef="#br1" timeOffset="67565.97">21568 17639 1353 0,'0'0'365'0,"0"0"-128"0,0 0 16 0,0 0-1 16,0 0-36-16,0 0-58 0,-64 0-10 15,53 12 9-15,1 5-42 0,-1 12-36 16,8 16-18-16,3 19 22 0,0 24 8 16,14 8 8-16,2-4-20 0,3-11-45 15,2-21-33-15,-2-18 12 0,-3-14-13 16,2-7 0-16,9-4-2 0,8 3 2 16,0-8 19-16,5-8 31 0,5-4 41 15,-2-18-3-15,8-11-25 16,0-5-16-16,0-19-19 0,2-17-27 15,-7-15 12-15,-6-4-13 0,-16-3-22 16,-13 10 19-16,-11 5-25 0,-11 13 9 16,-2 16-18-16,-3 12 37 0,-9 11 3 15,-7-1-2-15,-16 2-1 0,-21 11 0 16,-17 16-36-16,0 23-8 0,17 9 26 16,18-2 2-16,16-3 14 0,11-2-20 15,3 4-9-15,-3 4-7 0,5 3-50 16,13-8-197-16,6-10-363 0,14-7-811 0</inkml:trace>
  <inkml:trace contextRef="#ctx0" brushRef="#br1" timeOffset="68099.36">22513 17482 1858 0,'0'0'438'0,"0"0"-182"0,0 0-41 0,0 0 36 0,0 0-11 15,0 0-52-15,0 0-33 0,-8-60 0 16,8 58-29-16,0 1-29 0,0 1-38 16,3 5-59-16,7 10 0 0,1 10 16 15,5 20 69-15,-3 22-7 0,3 24-7 16,-2 9 22-16,-9-2 7 0,-5-6-2 16,0-10-11-16,0-1-23 0,0-3-18 15,0-16-21-15,0-19-7 0,0-10 7 16,6-9-23-16,-1-3-2 15,0-2-2-15,1 0-20 0,-1-12-36 16,3-7-105-16,-3-7-29 0,1-17-103 16,-1 2-409-16,0-33-1110 0</inkml:trace>
  <inkml:trace contextRef="#ctx0" brushRef="#br1" timeOffset="72449.59">8946 10387 989 0,'0'0'1085'0,"0"0"-952"0,0 0-14 15,0 0-12-15,0 0-62 0,0 0-45 16,0 0 0-16,0 0-2 0,0 0-14 15,11 6 16-15,-6-4 0 0,6-2 39 16,5 0 29-16,8 0 22 0,6-1-3 16,10-6-7-16,16-4-19 0,16-4-16 15,24-6-19-15,9 2 13 0,-1-1 18 16,-5-2-21-16,-11 4-20 0,-2 3 44 16,-6-2-60-16,-5 2-11 0,-16 1 11 15,-11 6 3-15,-16 4-3 0,-7-1 0 16,-1 5-3-16,-3 0-45 0,-5 0-100 15,-11 3-99-15,-5 3-170 0,-10 2-141 16,-28 8-609-16</inkml:trace>
  <inkml:trace contextRef="#ctx0" brushRef="#br1" timeOffset="74099.86">23415 17059 2368 0,'0'0'336'0,"0"0"-297"0,0 0-39 0,0 0 35 0,-22 85 42 15,17-38-32-15,5 20-25 0,-8 24-19 16,3 11 31-16,-6 7-19 0,-5-8-12 16,8-10 1-16,2-6 11 15,6-15 11-15,0-22-24 0,6-18-1 16,7-8-1-16,3-1 2 0,0-4-19 15,3-3 19-15,-3-10 1 0,3-7 28 16,-9-15 19-16,4-7-16 0,-9-21-32 16,-5-18-71-16,0-21 1 0,-19-7 19 15,3-2 25-15,-2 4 26 0,2 6 22 16,-3-1 10-16,14 6 23 0,-1 4 19 16,6 7 2-16,6 18 17 0,4 10-23 15,-7 13-3-15,8 5 0 0,5-1-3 16,-3-1-36-16,14 1-15 0,-3 3-11 15,5 5 0-15,1 4-1 16,-3 6-1-16,2 5-13 0,0 3 13 16,-2 7-22-16,-3 8-3 0,-5 8 24 15,-3 4-25-15,0 9 26 0,-8 10 19 16,-8 17-16-16,-8 11 28 0,-8 2 10 16,-8-10-41-16,8-18-13 0,3-18 13 15,-4-2 0-15,1 1 2 0,3 5 17 16,-3-1-3-16,5-3 1 0,3-8-17 15,3-6-19-15,5 0 16 0,8-3-12 16,3-4-4-16,5-1 17 0,2-2 0 16,4 1 0-16,7-2 2 0,-5 1 26 15,8 6-26-15,-7-5-17 0,-7 1 15 16,-2 2-14-16,-5 2 13 0,-11 4-45 16,-5 0 19-16,-6 6 7 0,-18 3-22 15,-12 4-42-15,-17 10 19 0,-20-2 12 16,14-1 14-16,5-12 41 0,24-11 1 15,14-11 12-15,-3 0-13 0,2-5-104 16,9 0-143-16,2-11-228 16,6 0-346-16,10-17-578 0</inkml:trace>
  <inkml:trace contextRef="#ctx0" brushRef="#br1" timeOffset="74433.11">23939 17658 852 0,'0'0'1448'0,"0"0"-1237"0,0 0-98 0,0 0-17 16,0 0-12-16,0 0-10 0,0 0 3 16,-29 69 16-16,23-44 29 0,-4 2-14 15,10 0-31-15,-6 3-20 0,6-2-19 16,6-1-13-16,4 2-9 0,9-6-12 15,3-3-4-15,2-8 3 0,5-3-2 16,-2-8 11-16,8-1-8 0,-1-9-4 16,1-4-4-16,-5-11-78 15,4-3-33-15,-7-5-25 0,-13-1-11 16,2-5 33-16,-16 3 24 0,-11 1 40 16,-8 2 15-16,-8 3-35 0,-7 7-3 15,-1 7 28-15,-5 9 10 0,5 6-19 16,5 3-78-16,1 11-201 0,13-5-212 15,3 13-596-15</inkml:trace>
  <inkml:trace contextRef="#ctx0" brushRef="#br1" timeOffset="74749.14">24389 17618 1201 0,'0'0'1694'0,"0"0"-1514"0,0 0-84 16,0 0 35-16,0 0-30 0,-64 71-53 16,53-36-32-16,5 5 25 0,1 2-6 15,5 1-13-15,3-4 10 0,5-1 3 16,8-7-23-16,8-4 7 0,5-5-3 16,3-9-14-16,3-6-1 0,0-7 3 15,5-13-4-15,0-5-48 0,-5-13-25 16,-5 1-3-16,-6-9-6 0,-8-2 21 15,-11-1 33-15,-5 2 2 0,-21-1 13 16,-3 11-6-16,-11 7-13 0,0 7-25 16,-5 11 37-16,-6 5-15 0,6 5-51 15,0 11-142-15,5 1-269 16,11-2-477-16,-3 6-357 0</inkml:trace>
  <inkml:trace contextRef="#ctx0" brushRef="#br1" timeOffset="75400">24894 17631 1646 0,'0'0'743'0,"0"0"-520"0,0 0-56 16,0 0-6-16,0 0 9 0,-40-64-30 16,35 59-57-16,5 4-19 0,0 1-64 15,0 6-22-15,5 10 22 0,6 19 0 16,13 22 51-16,3 20 28 0,-3 14-9 16,0-6-39-16,-8-6-15 0,-8-9 10 15,-5 1-14-15,-3-1 14 16,0-10-24-16,0-14-1 0,-3-10 0 15,0-9 1-15,3-1 0 0,-5-2 23 16,5-5 0-16,-5-9 7 0,-1-10 34 16,-4-5 69-16,4-15-53 0,-12-25-82 15,2-22-45-15,-3-32-5 0,3-11 15 16,8 1 10-16,8 13 9 0,8 17 15 16,8 15-21-16,3 16 6 0,-3 13 16 15,5 8 17-15,3 1 15 0,0-2-11 16,3 2-21-16,-3 10-25 0,-5 7-20 15,-3 6-2-15,-3 3 3 0,-7 8-6 16,-6 6 34-16,-3 4 16 0,-13 6 25 16,-11 4-12-16,-5 5-13 0,-8 3-1 15,-3-3-2-15,0 2-13 0,8-6 14 16,3-4-46-16,8-8-110 0,8-6-218 16,8-6-206-16,3-5-520 0</inkml:trace>
  <inkml:trace contextRef="#ctx0" brushRef="#br1" timeOffset="75666">25309 16731 2293 0,'0'0'346'0,"0"0"-263"0,0 0 75 0,0 0-4 0,0 0-80 16,0 0-74-16,0 0 0 0,0 0 13 15,40 74 54-15,-24 16 25 0,-2 13-18 16,7 6-11-16,-5-8 23 0,3-9 31 16,-3 1-6-16,-3-5-29 0,6-1-35 15,-8 0-17-15,5-4-30 0,-5-9-1 16,-3-14-30-16,-3-14-79 0,0-16-74 16,1-7-79-16,-1 2-163 0,0-8-330 15,-2 2-952-15</inkml:trace>
  <inkml:trace contextRef="#ctx0" brushRef="#br1" timeOffset="75999.87">25636 18409 1236 0,'0'0'1405'0,"0"0"-1161"16,0 0-90-16,0 0 61 0,0 0 11 15,0 0-109-15,0 0-35 0,0 0-19 16,0 0-19-16,0 0-41 0,8-5 0 16,2 5 9-16,1 5-10 0,8 1-2 15,-3 2-13-15,-5 0 10 0,-1 3-16 16,-2-2 16-16,-2 0-13 0,-6-2 14 15,0-1 2-15,-6 0 43 0,-2-6 20 16,-8 0-7-16,-5 0-15 0,2-6-41 16,0-4-28-16,-2-6-32 0,5-2-63 15,8-6-123-15,3 7-422 0,5-19-1688 0</inkml:trace>
  <inkml:trace contextRef="#ctx0" brushRef="#br1" timeOffset="79582.58">5556 7062 1247 0,'0'0'192'0,"0"0"-62"0,0 0-39 0,0 0 30 0,0 0 2 16,0 0 3-16,0 0-44 0,0 0-76 16,0 0-6-16,8-4 0 0,-11 17 13 15,-2 3 100-15,-3 8 10 0,0 3-61 16,-3 4-27-16,-2 6-22 15,-3 1-13-15,0 4-29 0,-3-2-233 16,0-5-169-16,0-9-100 0,3 6-548 0</inkml:trace>
  <inkml:trace contextRef="#ctx0" brushRef="#br1" timeOffset="79783.08">5318 7228 1786 0,'0'0'250'0,"0"0"-78"0,0 0 22 0,0 0 0 16,0 0-175-16,0 0-19 15,0 0-139-15,0 0 139 0,0 0 30 16,67 16-10-16,-38 1 2 0,9 1 1 16,-1 0-4-16,3-3-19 0,-10-4-236 15,10-5-1125-15</inkml:trace>
  <inkml:trace contextRef="#ctx0" brushRef="#br1" timeOffset="85516.09">19444 9552 1953 0,'0'0'333'0,"0"0"-200"0,0 0-7 0,0 0 19 15,0 0-6-15,0 0-49 16,-16-73-29-16,26 54 16 0,6-1 70 16,8-4-55-16,6 0-41 0,5-2-16 15,5 2 3-15,0 2-9 0,5 3-6 16,4 7-23-16,-4 8-22 0,1 4-7 15,-1 12 4-15,-10 11-10 0,5 9-6 16,-16 8 9-16,3 7 9 0,-8 11 11 16,-3-3-8-16,-11 0-2 0,-2 3-3 15,-3-10-20-15,-3 6-32 0,-13-1 22 16,-5-1-2-16,-9-7 32 0,-7-6 25 16,-9-4 48-16,1-11 7 0,-6-6-4 15,0-11 16-15,3-7-6 0,-3-9-26 16,5-13 13-16,6-10 16 0,6-17-48 15,-1-21-13-15,11-12 29 0,8 1-32 16,16 18-43-16,0 20 43 0,10 11 0 16,9-3-41-16,8-4-4 15,10-3 4-15,6 9-4 0,3 3-70 16,7 11-261-16,-13 7-280 0,16 4-480 0</inkml:trace>
  <inkml:trace contextRef="#ctx0" brushRef="#br1" timeOffset="86565.85">20763 9437 1672 0,'0'0'325'0,"0"0"-147"16,0 0 39-16,0 0 45 0,0 0-8 16,0 0-23-16,11-60-97 0,-1 46-64 15,-2-1-16-15,3 0 6 0,5-4-2 16,3 5 2-16,2-1-6 0,3 2-20 16,6 3 8-16,-3 2-20 0,10 0-3 15,3 3-17-15,6 3 1 0,-1 2 9 16,-5 2-12-16,6 11-22 0,-6 3-6 15,-5 6 6-15,-1 6-19 0,-9 4 6 16,-9 1 0-16,-6 2-6 0,-10 0-16 16,-5 5 35-16,-11-3 18 0,-8 3-21 15,-11-2-20-15,-10 1 7 0,-1-2 38 16,-10-1 3-16,2-3 32 0,3-1-9 16,3-5 15-16,3-1 4 0,-1-5-1 15,12-3 10-15,-1-5 9 16,5-5 13-16,14 0 9 0,0-2 6 15,8-2 16-15,8-4-22 0,0 1-38 16,3 1 3-16,8 1 59 0,5-2 80 16,8 2-1-16,5-3-19 0,17 0-13 15,15 0-27-15,19-16-41 0,9-4-24 16,2-2 0-16,-11-4-34 0,-10 4-9 16,-12 2-20-16,-12 5-1 0,-17 6-19 15,-2 1-60-15,3 0-107 0,-12 1-421 16,-2 2-84-16,-5 0-316 0,-11 1-931 15</inkml:trace>
  <inkml:trace contextRef="#ctx0" brushRef="#br1" timeOffset="90599.3">26190 17393 1631 0,'0'0'380'0,"0"0"-198"0,0 0-30 15,0 0 38-15,0 0-70 0,0 0-53 16,0 0-18-16,0 0-20 0,40-65-16 16,-27 55 3-16,3-2 0 0,11 0 22 15,-3 3 4-15,5 0 6 0,6 3-3 16,5 1-16-16,1 3 3 0,4 2 0 16,3 8-10-16,-5 3-6 0,0 10-3 15,-6 4-12-15,-2 3-1 16,-11 1 1-16,3 6-1 0,-8-1-13 15,-6 3-6-15,-2 1 0 0,-11 1 6 16,0 3 3-16,-6 0 10 0,-4-1 12 16,-14-3 8-16,-6 0 5 0,-5-4 4 15,-5-4 3-15,0-5 13 0,0-8 28 16,-6-7 22-16,6-9 13 0,0-3 22 16,5-13-76-16,1-11-51 0,4-5 0 15,6-17-2-15,3-17-1 0,10-16-19 16,6-3 19-16,5 14-15 0,8 19 11 15,0 23-30-15,2 7-4 0,9 0 0 16,3-3 6-16,2 3-6 0,0 5-105 16,-3 7-186-16,3 6-306 0,3 3-802 15</inkml:trace>
  <inkml:trace contextRef="#ctx0" brushRef="#br1" timeOffset="91649.1">27249 17369 216 0,'0'0'1358'0,"0"0"-1082"0,0 0-146 0,0 0 25 16,0 0 17-16,0 0-30 0,0 0-48 16,0-57-26-16,0 48 6 0,3 0-7 15,0 1-2-15,2-2 2 0,0 3 14 16,3-4-24-16,3 2 1 0,0-4-16 15,5 3-14-15,0 0 1 0,5 0 0 16,1 0-10-16,-1 2-16 0,3 5-3 16,-5 2-1-16,-3 1-15 15,8 3 3-15,-8 5-6 0,5 4 18 16,-7 7 1-16,7 3-2 0,-10 2 0 16,2 2 1-16,-2 4-2 0,-6 1 3 15,-2 2 1-15,-3-1 15 0,0 0-15 16,-8 6 2-16,-8-1 19 0,3 2 1 15,-9 0-20-15,1-2 35 0,-3 1 7 16,0-1-13-16,0-6 9 0,2-3 0 16,3-3 1-16,-2-4-4 0,10-4-3 15,1-1 3-15,2-6 3 0,2-4 0 16,1-1 9-16,2 0 13 0,3-4 7 16,0-1-20-16,0 0-25 0,0 0-6 15,0 0-17-15,0 2-2 0,3 0 1 16,8-1 43-16,2 2 6 0,3-2-8 15,5 3 8-15,4-3 9 0,4 0-6 16,11 3 15-16,-5-4 19 16,10 0-22-16,6 0-12 0,-3 0-25 15,-2-5-18-15,-6 5-10 0,-5-3-2 16,0 0-11-16,-14 0-30 0,-10 2-149 16,-6-3-143-16,-5 3-186 0,-13-4-720 0</inkml:trace>
  <inkml:trace contextRef="#ctx0" brushRef="#br1" timeOffset="93182.79">5508 8939 2101 0,'0'0'294'0,"0"0"-219"15,0 0-20-15,0 0-52 0,0 0 23 16,0 0-4-16,0 0 85 0,0 0 76 15,0 0-61-15,40-2-10 0,-13-5 23 16,7-6-2-16,15-4-18 0,20-10-14 16,17-7 1-16,7 0-20 0,-2-2-7 15,-10 7-21-15,-9 6-23 0,-8 5-18 16,-10 3-13-16,-14 5-11 0,-11 2 8 16,-2 3-22-16,0-1-85 0,-1-2-70 15,4 3-141-15,-9-1-2 0,-5 1-18 16,-2 1-63-16,-4-1-70 0,-7 2-232 15,-3-2-337-15</inkml:trace>
  <inkml:trace contextRef="#ctx0" brushRef="#br1" timeOffset="93483.15">6265 8580 1361 0,'0'0'546'0,"0"0"-273"0,0 0-57 15,0 0-41-15,0 0-49 0,0 0-49 16,0 0-6-16,0 0-4 0,0 0-15 16,0 0-52-16,0 2-10 0,8-2 9 15,3 0-1-15,5 0 2 0,2 0 1 16,7 2 0-16,-1 0 1 0,0 1 11 16,0 0-13-16,0 3-1 0,-3-1-1 15,-5 2-1-15,0 2 1 0,-5 3 0 16,-3 0 2-16,-5 7 29 0,-3 2 19 15,-8 2 16-15,-6 6-13 0,-7-1-9 16,-6 5-13-16,-2 2-10 0,-6-2-19 16,3 0-100-16,2-6-211 0,9-7-371 15,-6-11-1383-15</inkml:trace>
  <inkml:trace contextRef="#ctx0" brushRef="#br1" timeOffset="100332.83">7255 8674 928 0,'0'0'358'0,"0"0"-124"0,0 0 14 0,0 0-11 16,0 0-36-16,0 0-30 0,0 0-29 16,0 0-87-16,0 0-55 0,-8 10-135 15,8 6 102-15,0 11 33 0,0 17 55 16,8 21 29-16,-3 20-3 0,-2 9-20 16,-3 1-19-16,0-7 3 0,-3-14-29 15,-2-12-3-15,2-20 3 0,1-12-3 16,2-10 0-16,0-5-12 0,0-1-1 15,0-3-23-15,2-11-93 16,4-7-129-16,-1-4-338 0,3-32-1066 0</inkml:trace>
  <inkml:trace contextRef="#ctx0" brushRef="#br1" timeOffset="101433.16">7255 8809 1892 0,'0'0'308'16,"0"0"-191"-16,0 0-40 0,0 0 127 16,0 0-101-16,0 0-52 0,0 0-9 15,0 0-30-15,0 0-12 0,0 0-32 16,5-40 21-16,11 33 11 0,6 1 20 16,2-2 28-16,5 0-3 0,9 0 0 15,2-3 3-15,11-1-32 0,18-4 0 16,14-3 0-16,8-2-10 0,3-1-6 15,-6 5 0-15,-2 0 14 16,8 0 47-16,-1-1 6 0,6 0-6 16,0 0 3-16,6-2-13 0,-1 1-16 15,0-2-10-15,3 0-9 0,-2-1-4 16,-1 2-11-16,-5-3-1 0,0 1 13 16,0 1-13-16,-3 2-4 0,-2 4 4 15,0 2-1-15,-3-1 0 0,-6 7-1 16,-4 0 2-16,-4 3 13 0,-7 0-13 15,-3 4-2-15,-14 0 0 0,-10 0 2 16,-11 0 0-16,-5 1 0 0,5 3 0 16,0-1 1-16,3 3 1 0,-8-2-1 15,-3 0 2-15,-6 1-1 16,-4-3-2-16,-6 3 2 0,3-1-1 16,-6-4 25-16,0 1-4 0,-2 1-3 15,0-2-6-15,-3 1 12 0,0-1 7 16,0 0 15-16,0 0 1 0,0 0 8 15,0 0 7-15,0 1-9 0,0-1-7 16,0 0-6-16,0 0-13 0,0 0-15 16,0 0-13-16,0 0 0 0,0 0-32 15,0 0-21-15,0 0-16 0,2 3-16 16,6 1 19-16,3 6 34 0,2 4 13 16,1 1 19-16,-1 6 13 0,1-1-10 15,-4 3 9-15,1 1 1 0,0 0-10 16,-1-1 16-16,1 4-18 0,-3-2-1 15,3 3 0-15,-3 3 0 0,0-2 2 16,0 0-1-16,-3 1 12 0,1-1 12 16,-1 0-9-16,-2-2-14 0,-1 1 1 15,1-1 16-15,0-1-18 0,-3 1 1 16,0 1 14-16,0-2-13 16,0-1 16-16,-3 1 3 0,-2-5-19 15,-1 1 19-15,1-1-9 0,0-4 6 16,-3-2 0-16,2-5-17 0,-2 2 26 15,3-5-9-15,-1-1 3 0,-2-2-20 16,3 0 10-16,0 1-10 0,-1-1-2 16,1 3 0-16,-3 0-1 0,0 1 0 15,0 3-1-15,-5-1-1 0,5 3 2 16,-3-1-14-16,0 1 15 0,0-2 2 16,1 1-2-16,-4-1 1 0,4 1-1 15,-4-2 16-15,4-2-15 0,-4-1 21 16,1 0 3-16,-3-3 1 0,0 1-4 15,-6-4-6-15,-4 4-13 0,-4-2 9 16,-5 1-12-16,-5-3 15 0,-3 4-14 16,-13-1-2-16,-16 3 1 0,-19 1-3 15,-8 2-13-15,3-2 16 16,-1-7 0-16,12 0 1 0,-4-1 2 16,-4 0-2-16,-1-2 15 0,-8-4-16 15,3 3 0-15,-5 0 0 0,-3 3-1 16,-3 0 1-16,-2 0-2 0,-1 6 1 15,1 1 0-15,-3 1-1 0,3-1 1 16,2-2-1-16,6 3 4 0,5-7-2 16,10 3 3-16,9-3 19 0,8-1-7 15,16 0-2-15,7 0-12 0,17 0 0 16,0 0-1-16,-5 0 0 0,-6 0-19 16,-5 0 16-16,5 2-19 15,-3-1-9-15,4 6 15 0,-1-2-91 16,0 1-233-16,11-4-323 0,-14-8-1059 0</inkml:trace>
  <inkml:trace contextRef="#ctx0" brushRef="#br1" timeOffset="115799.38">5944 9479 1593 0,'0'0'208'0,"0"0"-136"15,0 0 12-15,0 0 16 0,0 0-57 16,0 0-43-16,0 0-23 0,0 0-3 16,32-59 13-16,-19 52-10 0,1-3 4 15,4-1-7-15,-4 3 10 0,5 0 15 16,-3-2 1-16,0 5 42 0,0-1 6 15,-3 0-12-15,3 4 29 16,3-3-3-16,2 1 18 0,6 1 1 16,0-3-3-16,8 3-7 0,-1-5-10 15,4 1-12-15,5 0-10 0,2 0-4 16,-2 2 7-16,5-2-17 0,-2 4 4 16,-1-1-3-16,3 1 0 0,-2 0-4 15,2-1 4-15,0 0 0 0,3 2 3 16,8-2-13-16,10 0 13 0,9-1-10 15,-6-1-3-15,-16-1-3 0,-13 5-12 16,-11-2 2-16,11 1 10 0,3 1 0 16,10-3 3-16,-3 1 6 0,4 0 7 15,-4-1-7-15,1 2 1 0,-1-3-1 16,1 2-20-16,-4 0 16 0,1 0-17 16,0 0-1-16,-3 1 0 0,1 1-2 15,-4 2 0-15,3-2 2 16,0-1 2-16,-2 3-2 0,2-2 2 0,0 2-2 15,3-1 2-15,-3 1 11 0,3-3-13 16,0 3 1-16,0 0 2 16,0 0 13-16,-3 0 0 0,3 0 3 15,-6 0 4-15,1 0-4 0,-4 0-3 16,1 0 0-16,0 0 12 0,-3-1 1 16,3 0-1-16,0 0-2 0,0-1-13 15,-1-1 6-15,7 1-7 0,-4-3-12 16,3 3 0-16,0-3 0 0,1 2 2 15,1-1 0-15,4 0-1 0,-6 1 1 16,6-4 0-16,-4 3-2 0,1-1 2 16,0-1-2-16,-3 0 1 0,3-1 0 15,-5 7-1-15,2-4 0 0,0 0-2 16,0 2-1-16,0-2 3 16,0 3 0-16,3-1 0 0,-3-2 1 15,3 1 2-15,0-2 22 0,3-2-9 16,-1 1-3-16,-2 1-10 0,2 0 13 15,-2-1-13-15,3 0-1 0,-9 0 17 16,6-1-17-16,-3 2-2 0,1 2 3 16,-4 1-3-16,3-3 0 0,0 4 1 15,-2-4-1-15,2 4 0 0,0-1 0 16,0 0 1-16,0-1-1 0,3 0-9 16,11 0 9-16,5-2 3 0,-3 0-1 15,-10 0 24-15,2 1 2 0,-13 0-9 16,5 1 16-16,8-1-4 0,-11 0-9 15,20-1 6-15,4 0-15 16,11-1 9-16,-2 1-9 0,-3-2-11 0,-3-2-1 16,-5 4 1-16,3-3 0 15,-3-1 11-15,5 2-13 0,-3-1-1 0,4 0 1 16,-1 1 0-16,0-1 1 16,0 1-1-16,1 1 2 0,-4 0 0 15,3-1-2-15,1 1 1 0,2 3 1 16,0-4 20-16,-1 2-19 0,7-2 13 15,-4-1 9-15,4 1-13 0,-1 1-9 16,-5-3 13-16,5-1-3 0,-5 1-11 16,3 0 29-16,-1-1-8 0,1 1 5 15,-3 1-6-15,0 1 15 0,-3 1 35 16,-5 1 6-16,-3 2-25 0,-5-1-25 16,-8 1-1-16,-14 2-8 0,-5 0 3 15,-5 0-22-15,8-3 3 0,0 2 12 16,5 0 10-16,-8-1-9 0,3 1-1 15,-9 1-3-15,-1 1 7 0,-7-2 2 16,-2 1-2-16,-2 0 3 0,-4 1-10 16,-4 0 3-16,-1 0-12 15,-5 0 0-15,0 0 13 0,0 0 5 16,0 0-5-16,0 0-13 0,0-2 9 16,-5 1-12-16,-1-3-16 0,-7 0-108 15,0 0-216-15,-6-3-207 0,3 1-719 16,-11-9-1122-16</inkml:trace>
  <inkml:trace contextRef="#ctx0" brushRef="#br1" timeOffset="120716.13">14421 6655 1980 0,'0'0'295'0,"0"0"-202"0,0 0 14 16,0 0 42-16,0 0-114 0,0 0-35 15,0 0-14-15,0 0 14 0,0 0 77 16,96-12 14-16,-26 3 2 0,18 1-16 16,6-1-23-16,-3 5-12 0,-11 0-16 15,-26 4-23-15,-14 0 9 0,-8 0-12 16,-5 0 0-16,-3 0 0 0,3 0 3 15,-1 1 19-15,-7 2-3 0,-6 0-6 16,-2-2-12-16,-6 4 0 0,1-3 1 16,2 3 11-16,-5 0-13 0,2 3 0 15,0 0 0-15,-2 4 12 0,2 2-9 16,1 2 13-16,2 6 6 0,-3 4-6 16,3 6 7-16,-3 3 2 0,1 5-12 15,-1 11 0-15,6 13-10 16,-6 14 16-16,3 4-19 0,0-1 1 15,0-4-1-15,3-2-13 0,0-1 13 16,-1 2 0-16,1-1 19 0,-6 0-19 16,3 0 1-16,-5-5 10 0,0-1-9 15,-1-3 17-15,-2 2-18 0,-2 1 0 16,-4 3 2-16,-2 0 1 0,0-1 21 16,0-2-23-16,0 3 14 0,0-5-15 15,3-1 11-15,-3 0-12 0,0-7 0 16,3 3 2-16,-1-5 16 0,-2 2-18 15,-3 0 0-15,1-1 3 0,-1-8 13 16,3-9 6-16,0-7-20 0,0-3 1 16,0 4 13-16,-3 6-13 0,-2 6 10 15,2-7-11-15,-2-1 0 0,-1-5 0 16,4-2 1-16,-6-4 19 0,2-2-19 16,1-2-1-16,-1-2 11 15,-2-5-11-15,3-1 1 0,2-2 0 16,1-4 13-16,2-3-13 0,5-1-1 15,0-1-1-15,1-3-1 0,-1 3 0 16,3-3-1-16,-3 1 1 0,1 1 3 16,-1 0 13-16,-2 0-16 0,2 3 16 15,0 4-3-15,0-2-12 0,-2 1 24 16,2 0-3-16,1-1-3 0,-1 4 3 16,0-5-9-16,1 5 18 0,-1-3 4 15,0 0 21-15,3-2-2 0,-2 1-17 16,-1 1-9-16,0-1-9 0,1-1-2 15,-1 1-5-15,-2 0 4 16,-1 0-3-16,1-2 5 0,-3 1-2 16,0-1 15-16,0-1 16 0,-3-1 83 15,-2 0-2-15,-1-1-42 0,-2-1-31 16,-5 1-24-16,0 4 3 0,-6 0-21 16,-5 0-13-16,-8 6 10 0,-11 6-10 15,-16 7-1-15,-19 4 1 0,-5 2 1 16,-2-4 1-16,2-3 1 0,8-8-3 15,2-4-11-15,6-7-36 0,6-7-141 16,21-4-223-16,2-15-1196 0</inkml:trace>
  <inkml:trace contextRef="#ctx0" brushRef="#br1" timeOffset="132282.57">11108 9145 1073 0,'0'0'310'0,"0"0"-125"16,0 0-52-16,0 0 7 0,0 0 6 15,0 0 23-15,0 0-17 0,0 0-26 16,0 0-29-16,6 0-10 0,-6 0-9 15,2 0-11-15,-2-1-15 0,3 0-17 16,0 1-12-16,-3-1-1 0,5-1-9 16,-2 2 0-16,5-3 3 0,0-1 6 15,0 1 30-15,3-4 8 0,5 0 1 16,0-1 10-16,2-5-8 0,1-3-8 16,0-1-33-16,2 0 10 0,1-5-7 15,-6 1-3-15,2 1 1 0,-4-1-1 16,-1 0-3-16,-2 2 3 0,-6 0 10 15,3 0-4-15,-2 1 14 0,-1-1-4 16,0-1-16-16,-2-1-3 0,2-2 9 16,1-1-12-16,-4 1 0 15,-2-1 9-15,3 3-3 0,-3-4 0 0,0 0-9 16,0-1-11-16,0 1-2 16,0-2 31-16,-3 1-28 0,1-2 0 15,-4-2-3-15,4 3 0 0,-1-4 3 16,0 0-3-16,1-2 0 0,-1 2-13 15,0-2 10-15,3 0 1 0,-5 0 2 16,2-2-1-16,1 4 2 0,-4-2-2 16,1 3 0-16,0 0 1 0,-1-1 1 15,-2 2-1-15,0-1-12 0,0 1 12 16,0 1 13-16,-3-2-12 0,1 1 9 16,-1-1-10-16,-2 2-28 0,-3-2 28 15,2-1 20-15,1 2-17 0,-3-3-3 16,0-1 0-16,2 0-3 0,1 0 3 15,0 2 33-15,2-1 5 0,-3 0-25 16,1 2-12-16,2 2 0 0,-2-1-2 16,-3 0 1-16,3 2-12 15,-4 0 11-15,1 3-10 0,0 1 11 16,-2 0 1-16,2 3 0 0,0-1-1 16,2 1 0-16,1-1 2 0,-1 2-1 15,4 0 0-15,-1-2 2 0,3 2-3 16,0 0 0-16,0 4 0 0,3-1 2 15,-3 0-1-15,2 4 16 0,1 0-15 16,-1 1-2-16,-2-1 1 0,3 0 15 16,0 4-4-16,-1-3-9 0,-4 2-3 15,4 0 13-15,1 2-10 0,-3 1-1 16,5-1 1-16,-2 3 13 0,0-2 0 16,-1 2-4-16,6 1 8 0,-5 0-18 15,5 1 14-15,-3 2-15 16,1 0-1-16,2 0 0 0,0 0-3 15,0 0-13-15,0 0-4 0,0 0-8 16,0 0-7-16,0 0-15 0,0 0 13 16,0 0-1-16,0 0-3 0,0 0 3 15,0 0 0-15,0 1-12 0,0 1 21 16,0 3 26-16,0 0 3 0,-3 4 2 16,3 0 14-16,-3 2-13 0,0 2 11 15,1 3-14-15,-4 0 0 0,1 3 0 16,0-3 2-16,-1 2 0 0,1 0 17 15,0-1-17-15,-1-4 11 0,1-2-13 16,2-3 2-16,-2 2-2 0,2-2 3 16,1-3 0-16,2 0 16 0,-3-2-6 15,0 0-10-15,3 0 0 0,0-3 0 16,0 1 19-16,0-1-3 0,0 0 10 16,0 0 37-16,0 0 12 15,-2 0 4-15,2-4-13 0,-3-3-22 16,0-2 0-16,1-6-13 0,2 1-6 15,-3-3-14-15,3 0-14 0,0 0 0 16,0 1 0-16,3 3-2 0,-1 4 0 16,6 0 2-16,-2 1 0 0,4 3-22 15,4-2-2-15,2-2 11 0,2 1-9 16,7 0 20-16,1-1-57 0,4 0-139 16,2 1-54-16,3-4-233 0,-9 3-481 15,15-18-1019-15</inkml:trace>
  <inkml:trace contextRef="#ctx0" brushRef="#br1" timeOffset="157399.6">3544 10976 1217 0,'0'0'335'0,"0"0"-147"0,0 0-25 0,0 0-7 16,0 0-30-16,0 0-16 0,0 0-16 16,0 0-13-16,0 0-33 0,-6-4-30 15,6 4-18-15,0 0-3 0,3 0-23 16,2 4 26-16,6 0 19 0,0 7 16 15,5 3-12-15,2 7 9 0,4 3-3 16,5 5 16-16,-1 3 4 0,4 1-27 16,2 0 4-16,0-1 0 0,3-3-7 15,-3 3-17-15,3-6 1 0,0-4 13 16,-6 0-14-16,0-4-2 0,-2-3 3 16,-8-1 0-16,0-4 19 0,-3-1-22 15,-6 1 23-15,1-2 2 0,-6-3-22 16,1 0 9-16,-1-1-12 0,-5 1 0 15,3-5 0-15,-3 2 0 0,0-1 0 16,0-1-3-16,0 0 3 16,0 0 2-16,0 0-2 0,0 0-2 15,0 0-68-15,0 0-30 0,0 0-39 16,0 0-38-16,0 0-46 0,0 1-141 16,-3-1-283-16,3 0-547 0,3-1 1165 0</inkml:trace>
  <inkml:trace contextRef="#ctx0" brushRef="#br1" timeOffset="157766.46">3806 11532 2172 0,'0'0'362'0,"0"0"-223"0,0 0-87 16,0 0-19-16,0 0-33 0,0 0-2 16,0 0 2-16,0 0 27 0,0 0 8 15,0 0 4-15,61 27-11 0,-42-21-2 16,3 3-7-16,-1 1-6 0,3-3 0 16,0-3 0-16,0 2-10 0,3-5 32 15,-3-1 23-15,0 0 3 0,-2-3 25 16,-6-4 4-16,-3 0 21 0,-2-1-16 15,-1-4 26-15,-4-1 21 0,-4-4-10 16,-2-6-41-16,0-3-41 0,-2-7-35 16,-1-2-15-16,-2-2-3 0,2-4-16 15,3 5-13-15,0-2-43 16,5 0-22-16,6 6-118 0,-3 4-269 16,13-11-618-16</inkml:trace>
  <inkml:trace contextRef="#ctx0" brushRef="#br1" timeOffset="167732.47">3766 12685 1566 0,'0'0'257'0,"0"0"-137"0,0 0 10 16,0 0 32-16,-59 9 25 0,43-9-77 15,-3-6-26-15,-5-3 0 0,0-2 6 16,-3-2 19-16,0-3 0 0,-2-4-64 16,-3 1 13-16,-3-6-10 15,-2-2 9-15,2-2 33 0,0-6-4 0,-5-1-16 16,5-8-32-16,-5 0-6 16,0-5-10-16,0-4 3 0,-6-9-22 15,-2-9-1-15,-8-7 20 0,5-6-19 16,3 5 19-16,8 3-6 0,5 4-13 15,0-5 28-15,3 0 108 0,-3-5-60 16,6 0-32-16,5-5-22 0,-3 0-13 16,3-4-8-16,0-4 11 0,2-3 17 15,4-2-17-15,2-2-11 0,-9-4-3 16,4 3-1-16,2-2-3 0,1 1-9 16,-4 0 9-16,3 1 3 0,-2-2 3 15,5 5 0-15,5-5 17 0,3-2-1 16,3-5 52-16,5-8 13 0,0-4-3 15,11-9-81-15,7 1-1 0,4 2 1 16,2 1 18-16,-3 2-18 0,3 2-3 16,0 0-10-16,6-2-11 0,-9 7 11 15,3 1-6-15,3 5-15 16,-3 6 15-16,0 7 4 0,6-1-4 16,-4 3 17-16,4-2-8 0,-1 2 10 15,9 2 3-15,-3 4-2 0,2 3 0 16,-2 6 11-16,2 8 10 0,-5 6-22 15,-5 12 1-15,-3 14 0 0,-8 10 1 16,6 4-2-16,-4-1 2 0,7-5 11 16,-1 1-12-16,-3 2-1 0,-2 7-2 15,-3 7-1-15,-6 2 2 0,4 4-1 16,-3 5-1-16,-6 0-12 0,0 6 12 16,1-3-25-16,-1 4 3 0,0 1-6 15,-2-2-1-15,2 2 0 16,-5 0 10-16,6 0 19 0,-1 0-16 15,-5 0 3-15,5 2 13 0,-5 4-19 16,6-1 4-16,-6 5-74 0,0-1-385 16,0 4-135-16,-6-2-354 0,-4-6-665 0</inkml:trace>
  <inkml:trace contextRef="#ctx0" brushRef="#br1" timeOffset="168015.9">2931 6621 2149 0,'0'0'350'0,"0"0"-234"0,0 0 26 0,0 0 38 0,0 0-113 0,0 0-67 16,0 0-74-16,0 0-9 0,0 0 83 15,0 0 3-15,51-33 39 16,-25 16-4-16,9-1 1 0,3-3-1 15,-1 2-18-15,3 0-17 0,0 2-2 16,3 5-1-16,-5 6-2 0,-4 4-34 16,-1 4 11-16,-7 9-39 0,-2 7 44 15,-2 8 20-15,-6 5 29 0,-8 16 16 16,-8 16 10-16,-8 17-1 0,-8-7-54 16,0-19-234-16,-14-11-1073 0</inkml:trace>
  <inkml:trace contextRef="#ctx0" brushRef="#br1" timeOffset="173384.1">19947 10786 2010 0,'0'0'330'0,"0"0"-39"0,0 0-8 16,0 0-46-16,0 0-58 0,0 0-77 16,0 0-48-16,0 0-54 0,0 0-47 15,-8-5-54-15,10 19-65 0,6 8 166 16,0 13 48-16,3 7 28 0,0 16-50 16,2 11-14-16,3 11 27 0,-5 1-8 15,2-7 1-15,-7-14-10 0,-6-17-6 16,5-11 0-16,-5 1 0 0,0-3 0 15,0 5-16-15,0-2 0 16,0-4 3-16,0-8 10 0,0-6-11 16,-5-2 11-16,5-6 2 0,0-5-12 15,0-1 35-15,0-1 15 0,0-1-2 16,0-11-51-16,5-7-114 0,-5 0-357 16,13-34-821-16</inkml:trace>
  <inkml:trace contextRef="#ctx0" brushRef="#br1" timeOffset="176133.58">21052 10835 1596 0,'0'0'267'0,"0"0"-189"0,0 0-10 16,0 0-10-16,0 0-3 0,0 0 17 15,0 0-11-15,0 0 49 0,0 0 29 16,-24-54 3-16,24 43 10 0,0-1-66 16,0-3-12-16,0 2-19 0,5-4-7 15,1 4 3-15,4-2-32 0,9 0-6 16,-3 4-11-16,3 0-2 0,5 4 13 16,3 5 0-16,7 1-11 0,1 2 1 15,5 9 29-15,6 10-10 0,-6 6-22 16,5 17 29-16,4 16-16 0,-4 17 6 15,-10 8 3-15,-19 0-18 0,-16-6-4 16,-5-9-72-16,-14-1-126 0,-3-6 79 16,-7-11 65-16,0-8 51 0,2-12 3 15,-3-4 25-15,-4 0 7 16,-12 0 0-16,-5 1 7 0,3-11 6 16,8-9 35-16,-6-8 32 0,12-15 25 15,-1-15 3-15,0-21 46 0,6-29-88 16,7-31-54-16,12-12-44 0,4 6-9 15,17 19-4-15,0 28-6 0,5 23 0 16,2 16 17-16,-2 2 2 0,14 2 0 16,-1 2 0-16,6 0-28 15,5 11-16-15,-5 6-1 0,0 8-5 16,-11 3-182-16,3 9-1086 0</inkml:trace>
  <inkml:trace contextRef="#ctx0" brushRef="#br1" timeOffset="180116.54">28124 17099 105 0,'0'0'1404'0,"0"0"-1076"0,0 0-111 0,0 0-48 0,0 0 44 16,0 0-6-16,0 0-27 0,0 0-16 15,0 0-26-15,6-24-58 0,-6 24-58 16,2 5-22-16,1 9-102 0,2 3 102 16,9 10 48-16,2 11 32 0,2 8-26 15,4 3-13-15,-1 2 1 0,-2-2 5 16,5 3-9-16,-8-4-12 0,-2 0-7 15,-6 0-3-15,-3-3 3 16,-2-4-3-16,-3-5-14 0,0-5 14 16,0-10-16-16,-3-5-103 0,-2-6-260 15,-1-10-80-15,4 0-136 0,-6-19-784 0</inkml:trace>
  <inkml:trace contextRef="#ctx0" brushRef="#br1" timeOffset="180683.69">28627 17075 1513 0,'0'0'380'0,"0"0"-221"16,0 0 13-16,0 0 25 0,0 0-42 15,0 0-35-15,0 0-33 0,0 0 6 16,0 0-3-16,0 0-7 0,6-18-12 15,2 13-8-15,0 0 1 0,8-2-19 16,0 5-7-16,5-4-15 0,6 5 11 16,0 0-8-16,2 1-10 0,9 7-13 15,2 5 13-15,-3 9-13 0,3 10 0 16,1 4 29-16,-1 7-3 16,-6 3-4-16,-4 8-22 0,-3-1 10 15,-9 3-11-15,1 1 1 0,-11-1 22 16,-5-2-6-16,-6-2 0 0,-13-3-17 15,-8 1 21-15,-8-7-4 0,-6-5 6 16,-4-5 0-16,-4-8 10 0,3-7 28 16,3-12 88-16,-5-5 22 0,10-17-83 15,-3-20-46-15,-4-24-44 0,10-30-3 16,7-9-19-16,17 0-9 0,11 10 12 16,10 30-3-16,4 13-9 0,-1 14-6 15,0 5-1-15,8 0 6 0,2 1-9 16,4 0-3-16,-3 6-91 0,-6 6-634 15,0-1-1230-15</inkml:trace>
  <inkml:trace contextRef="#ctx0" brushRef="#br1" timeOffset="181532.99">29438 16842 1695 0,'0'0'305'0,"0"0"-113"0,0 0 44 0,0 0-26 0,0 0-120 16,0 0-90-16,0 0-71 0,0 0 48 16,0 0 23-16,35 74 39 0,-16-10 6 15,-1 15-19-15,1 4 0 0,-8-7-4 16,-6-17 7-16,-2-17 3 0,-3-11 7 16,0 1-17-16,0-1-6 15,0 2 0-15,0 2-15 0,0-11 2 16,-3-5 13-16,3-9-4 0,0-5 8 15,0-5 70-15,-3-10 72 0,1-11-18 16,-4-19-109-16,-4-22-33 0,-1-25-2 16,-8-9-2-16,6 4 0 0,2 8 1 15,6 15-15-15,5 10 16 0,3 17 28 16,2 7 7-16,6 7 10 0,2 2-45 16,6 0-17-16,2 0-2 0,3 10-3 15,0 6-17-15,0 8-8 0,-2 2 9 16,2 6 12-16,-3 9 10 0,-2 5 3 15,0 2 13-15,-6 6 12 0,-2 5-9 16,-3 2 23-16,-3 3-10 0,-5 4-16 16,0 1-12-16,-5 5 10 0,2-1-1 15,-5 0 1-15,0-1 1 0,5-3-1 16,3-6 0-16,3-4-14 0,8-5-3 16,5-3 17-16,5-3-1 0,6-3-14 15,2 2 17-15,4-4 13 16,-1 0-1-16,5-1-9 0,-5 1-1 15,-2 1 14-15,-6 0-15 0,-5-2 1 16,-9 3-1-16,-10-2 12 0,-2 1-13 16,-17 1-42-16,-11 2-12 0,-12 5 38 15,-1-5 16-15,-11 0 16 0,3-3-13 16,9-7 19-16,-7-3-2 0,9-7-20 16,5-1 0-16,6-10-308 0,13-2-281 15,8-13-735-15</inkml:trace>
  <inkml:trace contextRef="#ctx0" brushRef="#br1" timeOffset="181866.73">30190 17244 2749 0,'0'0'408'0,"0"0"-316"0,-32 54-92 0,21-24 0 0,-5 8 15 16,5 5-11-16,1-1-2 0,4 1 0 16,1-1 0-16,5-5-2 0,3-6 0 15,7-3-1-15,4-8-15 0,13-10 16 16,2-6 25-16,8-6 17 0,1-13-1 16,5-9-12-16,0-11 3 0,-6-3-13 15,-5-9 3-15,-10-2 3 0,-9-1 10 16,-10 0-13-16,-3 2-22 0,-14 10 0 15,-5 2-14-15,-5 9-18 0,-5 7-16 16,-3 9-25-16,-3 5-73 0,0 6-82 16,3 8-103-16,0 6-150 15,11 0-243-15,-3 7-546 0</inkml:trace>
  <inkml:trace contextRef="#ctx0" brushRef="#br1" timeOffset="182166.02">30546 17187 2373 0,'0'0'541'0,"0"0"-364"0,0 0-59 0,0 0-48 16,-48 78-41-16,37-45-27 0,6 4 1 15,-1-1 0-15,6 5 23 0,0-7-4 16,3 1 10-16,8-7-3 0,-1-1-14 15,4-8 5-15,5-6-1 16,2-8 3-16,6-5 13 0,2-11 12 16,1-10 4-16,-1-7-7 0,0-7-15 15,-4-8-7-15,-12 1-10 0,-8-7-11 16,-5-1 18-16,-16 0-3 0,-5 2-16 16,-6 4-41-16,-5 9-54 0,0 12-16 15,0 4-51-15,5 9-125 0,6 4-315 16,-1 8-624-16</inkml:trace>
  <inkml:trace contextRef="#ctx0" brushRef="#br1" timeOffset="182732.95">30795 17122 966 0,'0'0'1433'0,"0"0"-1140"0,0 0-215 16,0 0-43-16,0 0 33 0,5 65-1 15,3-39 0-15,3 11-6 0,5 3 13 16,3 13 3-16,2 16 15 0,3 7 10 16,3 7-13-16,-8-8-35 0,-6-15-23 15,-8-15-5-15,-2-10-4 0,-3-5-6 16,0 11-15-16,0-3 1 16,-3 3 11-16,1-7-10 0,-6-9 13 15,2-9 9-15,1-6 10 0,0-4 15 16,-1-6 63-16,-4-9 86 0,-1-9-118 15,-5-22-53-15,-3-23-28 0,3-25-1 16,3-11-2-16,7-1 0 0,6 9-12 16,3 28 12-16,8 13-25 0,-1 15 9 15,6 8 19-15,3-1 2 0,8-2 23 16,0 3-25-16,5 6-15 0,-3 9-3 16,-2 4-4-16,-3 8-6 0,-5 0 0 15,0 5-5-15,-9 7 18 0,-2 3-1 16,-8 4 16-16,-2 3 1 0,-14 5-1 15,-11 4-22-15,-8 5-104 0,-11 2 10 16,1 1 34-16,0-3 28 0,4-3-31 16,12-7-173-16,8-10-358 0,13-13-842 15</inkml:trace>
  <inkml:trace contextRef="#ctx0" brushRef="#br1" timeOffset="183033.03">31287 16491 2478 0,'0'0'348'0,"0"0"-241"0,0 0-2 0,0 0-50 0,0 0-26 15,0 0-7-15,-27 70 16 0,27-8 42 16,0 23 48-16,0 10-11 0,6 0-25 16,4-11 3-16,4-12-19 0,-3-4-26 15,5-4-18-15,-6-14-31 0,1-5 11 16,-6-10 10-16,1-1-22 0,-1 8-104 16,3 1-400-16,-3-7-464 0,3 12-572 0</inkml:trace>
  <inkml:trace contextRef="#ctx0" brushRef="#br1" timeOffset="183166.56">31437 17801 3288 0,'0'0'532'0,"0"0"-398"0,0 0-134 15,0 0-132-15,0 0-675 16,0 0-1820-16</inkml:trace>
  <inkml:trace contextRef="#ctx0" brushRef="#br1" timeOffset="188983.14">20313 12213 1331 0,'0'0'543'0,"0"0"-264"0,0 0-108 16,0 0-9-16,0 0-27 0,0 0-35 16,0 0-22-16,0 0-26 0,0 0-52 15,0 3-35-15,6 7 35 0,2 3 22 16,8 6 107-16,0 13 15 0,8 4-19 16,-5 8-39-16,2 4-32 15,-5 11-6-15,3 12-33 0,-8-6-2 16,-6-6 9-16,-5-11-9 0,3-9 0 15,-1 2 4-15,-2-1-17 0,0-10-2 16,3-6 2-16,0-7 0 0,-3-7-1 16,0-6-17-16,0-3-390 0,0-1-239 15,0-14-706-15</inkml:trace>
  <inkml:trace contextRef="#ctx0" brushRef="#br1" timeOffset="189466.72">21515 12088 2970 0,'0'0'495'0,"0"0"-438"0,0 0-57 0,0 0-35 15,0 0 35-15,19 78 102 0,-9-33 8 16,9 17 10-16,-3-2-29 0,-3 0-12 16,9 1-32-16,-9 2 10 0,9 17 2 15,-6 5 10-15,-3-14-13 0,-2-19-22 16,-6-21-31-16,0-5 13 0,-2 0-13 15,8-3-3-15,-6-2-57 0,1-13-313 16,-1-7-375-16,6-27-1047 0</inkml:trace>
  <inkml:trace contextRef="#ctx0" brushRef="#br1" timeOffset="192284.14">31678 16824 552 0,'0'0'469'0,"0"0"-205"0,0 0 6 0,0 0-3 15,0 0-8-15,0 0-29 0,0 0-13 16,0 0-14-16,0 0-32 0,0-15-37 16,0 15-9-16,0 0-29 0,0 0-39 15,0 0-53-15,0 0-4 0,0 1-52 16,5 5-40-16,3 8 92 0,0 3 22 16,6 9 45-16,-1 5-12 0,-2 2-27 15,2 6-12-15,-2 1 9 0,-1 1 4 16,4 1 9-16,-3 1 10 0,-3 1-4 15,2-4 13-15,1-3-16 0,0-2-6 16,-1-5 6-16,-2-3-22 0,0-6-6 16,1-4-12-16,-4-1 1 0,0-5 0 15,-2-3 11-15,-3-1-13 0,3-3-1 16,-3-3-3-16,0-1-52 16,0 0-160-16,0 0-38 0,0-5-86 15,2-2-179-15,-2-1-191 0,6-10-746 0</inkml:trace>
  <inkml:trace contextRef="#ctx0" brushRef="#br1" timeOffset="192733.22">32205 16747 1836 0,'0'0'573'0,"0"0"-308"0,0 0-91 0,0 0 6 0,0 0-59 16,0 0-50-16,0 0-4 0,0 0-20 16,0 0-18-16,0 0-29 0,8 5-34 15,-5 4-53-15,2 4 87 0,3 11 26 16,0 4 21-16,3 12 4 0,2 5 3 16,1 6 4-16,2 1 34 15,2 13 37-15,1 8 4 0,-3-9-42 16,-2-5-47-16,-4-10-7 0,-4-14-18 15,2 4-16-15,0-2 10 0,0-5-12 16,0-12 0-16,-3-4-1 0,0-10-16 16,1-6-112-16,-1-1-289 0,-2-9-387 15,2-18-998-15</inkml:trace>
  <inkml:trace contextRef="#ctx0" brushRef="#br1" timeOffset="194500.15">28700 18469 761 0,'0'0'322'0,"0"0"-215"0,0 0-107 0,0 0-23 16,0 0-16-16,0 0 13 0,2-69 26 15,1 57 0-15,0 0 97 16,-3 3 86-16,0-1-40 0,0 5 45 16,0-1 24-16,0 6-8 0,0 0-3 15,0 0-53-15,0 0-86 0,0 0-62 16,2 8-94-16,4 5 52 0,4 7 42 15,-2 8 24-15,3 8 2 0,2 7-7 16,1 6 0-16,-3 0-19 0,-9 0 3 16,9-2 16-16,-6-3-17 0,-2-7 14 15,0 1-14-15,-3-8 2 0,0-7 12 16,0-8-16-16,0-3 3 0,0-8 13 16,0-4 68-16,0-4 13 0,0-11-43 15,-3-9-54-15,-2-7-24 0,-9-17-18 16,4-15 40-16,-9-11 2 0,3 4 9 15,5 10 14-15,-2 18 12 0,13 8 20 16,0-4 38-16,0-1-13 0,8-2-25 16,5 2-30-16,6 6-25 0,8 5-2 15,-3 7-20-15,5 4-4 0,0 8-12 16,1 3 12-16,-3 6 10 16,-3 0 0-16,0 6 14 0,-3 4-1 15,-7 6 3-15,-4 4 1 0,-10 6-1 16,0 2 0-16,-2 13-113 0,-14 3-54 15,-14 13 57-15,1-2 75 0,-3 1 33 16,2-3 2-16,9-10 67 0,-9 1 49 16,17-9-19-16,2-7-10 0,9-6-53 15,2-7-34-15,5-4-19 0,8-3 19 16,1-3 16-16,15-2 16 0,3-3 3 16,0 0-16-16,6 0-3 0,-1 0-15 15,-2 0 2-15,-3 0-3 16,-5 5 2-16,-8 0-2 0,-6 6-2 15,-10-1 0-15,-3 6 2 0,-16 3 0 16,-11 6-6-16,-5 0-48 0,-6 4-1 16,-2-2 40-16,0-4 15 0,5-6 3 15,0-3 11-15,9-9-14 0,4-5-270 16,12-9-228-16,-1-17-761 0</inkml:trace>
  <inkml:trace contextRef="#ctx0" brushRef="#br1" timeOffset="194882.69">29235 18628 2350 0,'0'0'494'0,"0"0"-343"16,0 0-100-16,0 0-51 0,0 0 0 15,0 0-23-15,0 0-2 0,0 0-36 16,0 0-13-16,0 0 55 0,-51 49 19 16,51-30 48-16,3 5-10 0,5-2 10 15,2 4 4-15,4-7-11 0,4 1-8 16,4-4-14-16,-1-6-3 0,3-9 3 16,-2-1 13-16,7-6-3 0,-2-10-1 15,-3-9-2-15,0-2 12 0,-5-6-9 16,-6-1-10-16,-5 0-19 0,-8 1-30 15,-5 3 8-15,-8 2 22 0,-6 6 12 16,-3 3-12-16,-2 11-4 0,-2 3-28 16,1 2-15-16,-1 3-5 0,-1 9-27 15,3 1-95-15,0 4-144 0,5-1-119 16,6-2-248-16,5 0-642 0</inkml:trace>
  <inkml:trace contextRef="#ctx0" brushRef="#br1" timeOffset="195416.85">29559 18579 2128 0,'0'0'514'0,"0"0"-331"0,0 0-86 0,0 0-59 0,0 0-38 15,0 0-32-15,0 0 32 0,-43 75 11 16,43-52 2-16,0 5 6 0,8-1 16 16,0-4 1-16,2 0-14 0,4-4 0 15,2-4-18-15,3-4 28 0,2-6 0 16,3-5 6-16,0-4 0 0,3-8 20 15,0-9 15-15,-3-1-29 0,-3-6-9 16,-2-2-3-16,-8-4-29 16,-3 4 20-16,-8-2 2 0,0 2-25 15,-16 3-23-15,0 4-12 0,-9 4-22 16,4 7-48-16,-6 2 31 0,1 8-15 16,4 2-81-16,-5 0-139 0,9 6-133 15,7-2-253-15,-2 2-795 0</inkml:trace>
  <inkml:trace contextRef="#ctx0" brushRef="#br1" timeOffset="195850.16">29968 18396 2599 0,'0'0'546'0,"0"0"-425"0,0 0-121 16,0 0-51-16,-3 67 31 0,3-31 18 15,0 13 4-15,0 17-2 0,0 15 13 16,0 7-11-16,0 0 14 16,-5-5-13-16,0-6 13 0,-1-3-15 15,1-11-1-15,2-17 3 0,3-13-3 16,0-8-3-16,0-4-13 0,0-1 3 16,3-6 12-16,-3-11 1 0,0-3 55 15,0-17-1-15,0-20-54 0,-3-25 19 16,-8-27 6-16,3-12 10 0,-2 1 16 15,2 9 7-15,8 16-11 0,0 13 4 16,10 20 25-16,1 9 25 0,0 8-1 16,8-2-37-16,-1 1-46 0,6-1-17 15,0 5-19-15,-2 7-16 16,2 5 7-16,-5 7-22 0,-1 3 28 16,1 5 0-16,-5 7 3 0,-1 9 19 15,-5 2 1-15,-5 8 24 0,-3 4-12 16,-8 4-13-16,-6-1-35 0,-5 2-22 15,-2-2-19-15,0-5 4 0,-1-1 5 16,1-6-38-16,2-6-76 0,3-8-140 16,5-10-191-16,3-2-186 0,3-12-784 0</inkml:trace>
  <inkml:trace contextRef="#ctx0" brushRef="#br1" timeOffset="196099.33">30241 18000 2682 0,'0'0'520'0,"0"0"-339"0,0 0-47 0,0 0-30 0,0 0-82 16,0 0-22-16,0 0-47 0,0 0 3 15,0 0 40-15,-5 90 4 0,10-47 42 16,0 5-8-16,6 4-5 0,0 2-27 15,-1-2 14-15,1 1-13 0,2-3-3 16,-2 0-2-16,0-6-68 0,0 3-260 16,-6-9-112-16,0-11-253 0,-2 5-777 0</inkml:trace>
  <inkml:trace contextRef="#ctx0" brushRef="#br1" timeOffset="196416.3">30468 18918 2176 0,'0'0'537'0,"0"0"-367"0,0 0-80 0,0 0-23 15,0 0 7-15,0 0-20 0,0 0-2 16,0 0-11-16,0 0-15 0,0 0-4 16,0 1 10-16,0-1-16 0,0-1-16 15,0-7-67-15,-2 1-391 16,-6-15-967-16</inkml:trace>
  <inkml:trace contextRef="#ctx0" brushRef="#br1" timeOffset="198800.06">30723 18266 1477 0,'0'0'426'0,"0"0"-199"0,0 0 32 0,0 0-17 15,0 0-49-15,0 0-26 16,0 0-10-16,0 0-32 0,0 0-17 15,-3-12-16-15,3 12-41 0,3 2-36 16,2 7-14-16,8 7 33 0,3 6 29 16,3 10 32-16,2 9 21 0,4 14-34 15,-4-3-35-15,0 1-12 0,-5 2-13 16,0-13-7-16,1 6-15 0,-1-3 0 16,2-11-1-16,-2-7-24 0,-2-8-78 15,-1-12-244-15,-5-3-173 0,3-16-667 0</inkml:trace>
  <inkml:trace contextRef="#ctx0" brushRef="#br1" timeOffset="199366.13">31293 18301 2066 0,'0'0'573'0,"0"0"-322"15,0 0-104-15,0 0 32 0,0 0 22 16,0 0-77-16,-11-61-35 0,22 46-23 16,2-1-28-16,3-2-10 0,5 2-6 15,3 2 7-15,3-2-26 0,0 4 12 16,0 3-15-16,-1 5-4 0,1 4-14 15,-5 0 2-15,-1 13-3 0,-5 5 16 16,-3 3 3-16,-4 14 1 0,-7-2 11 16,-2 14 4-16,-8 1-15 0,-5 3 15 15,-6 4-13-15,-5-2 16 0,0 0-6 16,0-4 2-16,2-7 20 0,4-3 43 16,4-6 183-16,6-8-88 0,6-6-61 15,2-4-16-15,0-6-23 0,8-4-14 16,10-1-22-16,9-4 0 0,8-3-4 15,16-12-8-15,21-12-4 16,19-10-18-16,5-4-3 0,1-4-10 16,-12 5-122-16,-23 7-241 0,-22 8-766 15,-5-7-1970-15</inkml:trace>
  <inkml:trace contextRef="#ctx0" brushRef="#br1" timeOffset="201549.56">20608 13791 1464 0,'0'0'1064'0,"0"0"-748"0,0 0-201 15,0 0-41-15,0 0-32 16,0 0-20-16,0 0 61 0,0 0 48 16,24 78 28-16,-8-29-45 0,0 13-28 15,3 18-4-15,2 9-13 0,-2-8 4 16,-3-6-39-16,-8-24-9 0,3-6-23 16,-1-10-1-16,-4-8-1 0,4 5-48 15,4-1-397-15,-4-4-562 0,4-19-894 0</inkml:trace>
  <inkml:trace contextRef="#ctx0" brushRef="#br1" timeOffset="202050">21678 13924 1608 0,'0'0'367'0,"0"0"-250"15,0 0-55-15,-59-28 80 0,48 17-32 16,-5 1-3-16,8-4 61 0,3 1 66 15,0-2-22-15,5 3-5 0,0-1-16 16,0-1-52-16,5-1-34 0,6-1-36 16,7 0-28-16,1 1-19 0,8 3-6 15,-3 1-16-15,3 6-1 0,8 3-12 16,-6 4 11-16,0 7-1 0,1 6-19 16,-3 9 22-16,-9 7 10 15,-2 6-9-15,-2 4 18 0,-14 15 3 16,-8 12-19-16,-14 10 10 0,-7 4 5 15,0-13-14-15,2-21-1 0,13-17-1 16,4-10 17-16,-6 0 3 0,8 3 32 16,-3-5 111-16,6-7-9 0,5-6-79 15,0-3-31-15,5-3-12 0,8 0 10 16,14-1 5-16,19-14 13 0,23-9-26 16,35-15-20-16,12 0-13 0,9-1-3 15,-4 7-49-15,-22 4-161 0,-30 9-361 16,-7-4-1812-16</inkml:trace>
  <inkml:trace contextRef="#ctx0" brushRef="#br1" timeOffset="205366.62">5484 11422 1813 0,'0'0'308'0,"0"0"-107"15,0 0 93-15,0 0-20 0,0 0-82 16,0 0-54-16,0 0-39 0,13-58-58 15,-2 46-41-15,10 0-28 0,-2-2-16 16,8 1-1-16,2 6 0 0,3 5 23 16,0 2-29-16,3 9 12 0,0 12 7 15,5 5 16-15,-5 10 16 0,0 11 0 16,-3 22 20-16,-8 21-20 0,-14 14-26 16,-10 0-70-16,-8-3-4 0,-10-11 7 15,-1-8 22-15,-5-5 29 0,-3-17 42 16,3-15 0-16,-3-9 16 0,-2-4 26 15,-6 5-6-15,-10 2 5 0,-4 1 14 16,-1-9-3-16,-1-9-1 0,8-5-6 16,-5-8 3-16,5-8-10 0,3-4 10 15,2-13 13-15,4-11-45 16,-1-15 19-16,5-23-9 0,1-22-24 16,10-15 8-16,8-3-10 0,11 5-13 15,6 10-3-15,7 3 15 0,11 7-12 16,3 6 10-16,2 15 3 0,1 13 3 15,-1 12 32-15,11 2-22 0,1-1-12 16,7 1-1-16,5-2-15 0,-7 14-11 16,5 3 4-16,-9 9-16 0,-1 5 6 15,-7 4-13-15,-10 5-215 16,-2 13-725-16</inkml:trace>
  <inkml:trace contextRef="#ctx0" brushRef="#br1" timeOffset="210450.01">5837 10687 47 0,'0'0'336'0,"0"0"-265"0,0 0-22 0,0 0 147 16,0 0 143-16,0 0 22 0,0 0-42 15,0 0-59-15,0 0-24 0,-8-58 7 16,8 58-17-16,0 0-17 0,0 0-30 16,0 0-12-16,0 0-33 0,0 0-42 15,0 5-60-15,0 3-7 0,8 11 29 16,3 9-23-16,7 17 20 0,1 22 3 16,5 14 25-16,-5 0 12 0,2-14-53 15,-10-21-4-15,-3-16-34 0,5-9 0 16,-2 2 18-16,0 4-18 0,2-6-328 15,-5-10-411-15,-5-11-382 0</inkml:trace>
  <inkml:trace contextRef="#ctx0" brushRef="#br1" timeOffset="-213580.1">5738 12322 1070 0,'0'0'306'0,"0"0"-46"15,0 0 0-15,0 0-46 0,0 0-42 0,0 0-7 16,0 0-7-16,0 0-13 15,0 0-29-15,-6-11-20 0,6 6-15 16,0 0-30-16,0 0-25 0,0 2-26 16,6 0-49-16,5 2-18 0,-1 1 6 15,9 0 10-15,2 4 23 0,9-1 28 16,7 2 16-16,14-1-14 0,19-2 14 16,18-2 7-16,11-2-1 0,0-7-19 15,3-1 13-15,-9-2-13 0,6 2 22 16,3 0 20-16,2 3-16 0,1-2-13 15,-1-1-13-15,3 3 16 0,-5 1 1 16,0 1-8-16,-6-1 1 16,3 2 13-16,-3-1-26 0,-5 1 0 15,3 1 1-15,-9 0 0 0,-7 3 1 16,-6 0 1-16,-16 0-2 0,-13 2-1 16,-13 2-11-16,-6-1 9 0,3 3 2 15,-3-1 3-15,-3 3 45 0,-5-1 12 16,-5-1 4-16,-6-2-10 0,1-1-16 15,-4 0 10-15,1 0-4 0,-3 0-3 16,0-1-12-16,0 1-7 0,0-2-9 16,0 5-10-16,0 2 10 0,0 3-1 15,-5 5 2-15,-1 2-12 0,1 8-2 16,-1 4 2-16,1 3-2 0,-3 2-3 16,3 5 0-16,-1 1 3 0,-2 4 1 15,3 1 1-15,0-1 12 0,-3 1-12 16,2 1 12-16,-4-5-14 0,2-1 1 15,-3-3 18-15,3-2-4 16,-6-7 1-16,4 1 3 0,-1-9 6 16,-2 0 0-16,-1-5 13 0,1 1 9 15,-6-6 3-15,3 0-9 0,-3 1-19 16,1-4-9-16,-4 0-10 0,-2 1 0 16,-5 1 10-16,-1-1-12 0,-2-2-1 15,-3 1-15-15,-2 0 15 0,-3-3 3 16,0 1 11-16,-3-3-11 0,-5 2 8 15,-6 2-11-15,-13 2-1 0,-13 4 1 16,0 1 0-16,2 2 1 0,6-1-1 16,5 3-1-16,0-1 1 0,-5 3-2 15,2-2-11-15,1 1 13 0,-1-5-1 16,1-1 1-16,4-4 1 0,-2 1-1 16,6-3 4-16,2-3 11 0,8 0-14 15,8-3 15-15,9-1 0 0,1 0-1 16,-4 0-12-16,-9-1 10 0,-4-5-10 15,4 3-1-15,-5-2 0 0,8 0-1 16,1 1-1-16,-1 0 0 16,8 2 3-16,0-3-3 0,3-1 13 15,3 3-13-15,10-3-1 0,-2 0 1 16,5 0 15-16,5 2 7 0,-3-2 0 16,4 0 0-16,2 0-10 0,0-3 4 15,0 3-1-15,0-2 4 0,2-1 6 16,1-2-7-16,0-6 1 0,2-1-18 15,3-5-1-15,0-7-22 0,3-4 11 16,2-7 10-16,3-2-11 0,3-14 3 16,2-11 9-16,0-12 3 0,1-3 16 15,-1 4-4-15,3 8-15 0,-2 17-3 16,-1 10-15-16,11-10-16 16,-2 13-4-16,4 0-30 0,6-8 66 15,-5 9-30-15,8-7-103 0,-3 7-344 16,0-28-1437-16</inkml:trace>
  <inkml:trace contextRef="#ctx0" brushRef="#br1" timeOffset="-206480.14">5138 13099 1381 0,'0'0'292'0,"0"0"-253"0,0 0-38 0,0 0 19 15,-61-25-20-15,47 20-15 0,-2-3 15 16,3 0 3-16,0-2-3 0,-1 2 3 16,4-1 36-16,-4 0 46 0,4 3 9 15,-1 1 19-15,0 2-9 0,3 0-13 16,-5 3-36-16,2 0-16 0,3 0 3 15,0 6 16-15,-3-5 10 0,11 3 0 16,-2-3-4-16,2-1 0 0,0 2 4 16,0-2-20-16,0 0-28 0,2 0-20 15,4 1 22-15,2-1 26 0,2 0 20 16,4 2-1-16,7-2-6 16,1 0-10-16,10 0 7 0,8 0-14 15,11-2-18-15,16 1-24 0,13-2 17 16,13-1-17-16,-2 3 14 0,-2 1-16 15,-6-3 3-15,8 0-3 0,5-1 3 16,11-6 17-16,0 2-17 0,8-6 22 16,3 0 17-16,-3-4-4 0,11 4 16 15,-3-2 22-15,0 0-23 0,5 0-11 16,1 3-14-16,-1 0 4 0,1 2-10 16,-1-1-7-16,1 0 1 0,2 1 6 15,0 1-6-15,3 1-15 0,-3 0 2 16,-3 2 16-16,1 1-19 0,-6 0 13 15,-3 0-12-15,-2 2 13 0,-3-3-13 16,-3 3 1-16,-2-1 0 0,-6-2 20 16,1 0 6-16,-4 2 12 0,-4-4 23 15,2-3 63-15,-3 1-48 16,-5-2-25-16,-3-2-13 0,-5 1-24 16,-5 1 5-16,-19 5-5 0,-11 0-4 15,-13 2-11-15,-6 2 1 0,-2 0 1 16,2-2-1-16,-5 3-2 0,-5-2 0 15,-8 4 0-15,-8-1 3 0,-3 2 28 16,-3 0 37-16,-3 0 18 0,-7 0-30 16,0 0-56-16,-1 0-11 0,-7 0-7 15,2 2-38-15,-5 4-77 0,0-1-96 16,-8 0-274-16,8 0-570 0,-19 0-1184 0</inkml:trace>
  <inkml:trace contextRef="#ctx0" brushRef="#br1" timeOffset="-204346.82">5593 13148 1407 0,'0'0'643'0,"0"0"-419"0,0 0-176 0,0 0-19 16,0 0 7-16,0 0 38 0,0 0 42 15,0 0 20-15,0 0 5 0,0 0 7 16,8 3 3-16,-8-3 8 0,0 0-16 16,-2-4-47-16,-1-2-17 0,-2-1-13 15,2-2 7-15,-5 0 8 0,3-2-21 16,-3-4-13-16,-3-1-25 0,3-1-3 16,-8-2-16-16,2-4 15 0,-4-2-18 15,-4 0-2-15,-2-3 0 0,-5 2 1 16,-3-1 1-16,2 1 0 0,-5-2 12 15,-2 3 21-15,-1-7-8 16,-4 3-22-16,-1-6-3 0,-5 0-45 16,0-2 45-16,-11 0 3 0,-8-6-3 15,-16 3-13-15,-5 3 13 0,2 9-18 16,0 10 16-16,6 4-11 0,-6 6 13 16,-5 2-2-16,-2 2-11 0,-4 4 12 15,-2 0-11-15,0 2-4 0,-5 6 4 16,2 0 9-16,1 3 1 0,-1 0-1 15,0 1 1-15,6 0 0 0,2 2-10 16,-2-3 10-16,2 8 1 0,3-6-2 16,3 3 1-16,-3 2-1 0,5 6-9 15,3-2-10-15,3 7-7 0,0 5 17 16,5-1 10-16,3 7-1 0,13-6 2 16,13-2 0-16,6-7 1 0,11 3 30 15,-6 8-2-15,-5 2-6 0,5 8-6 16,0 2-16-16,9 0-2 0,1 10-1 15,9 12 3-15,3 15 1 0,2 7 0 16,6-2 14-16,5-2-12 16,0-3 10-16,5 5-11 0,1 3 1 15,4-3 0-15,9-5-3 0,-3-9 0 16,8-7-9-16,-2-11 9 0,2-11 16 16,-8-12-4-16,3-4 10 0,2 5-20 15,3 2-2-15,5 6 1 0,-2-4 1 16,-3 0 17-16,6-3-16 0,-6-2 10 15,3 0-11-15,-3-4-1 0,-6 0 16 16,4-5-17-16,-3 2 2 0,-3-6-1 16,0-1 0-16,2 1 0 0,-7-5 1 15,8-2-1-15,-9 0-1 0,1-4 1 16,3 3 1-16,-4-6-1 16,-4 1 2-16,-1-3 10 0,0 0 2 15,1-2-11-15,-1 3 8 0,-2-2-11 16,-1-2 2-16,1-1 16 0,-3 2-7 15,0-3-10-15,0-1 17 0,0 4 0 16,0-4 21-16,0 0 23 0,0 0 11 16,0 0 7-16,0 0-7 0,-3 0 12 15,1 0-12-15,-4-5-40 0,-2 1-32 16,-2-2-2-16,-4-2 0 0,-2 1-1 16,-3 0-11-16,-2-3-1 0,-3 3 1 15,-3-2 0-15,3-1-4 0,3 0 13 16,-3 0 0-16,-6 1 3 0,11 0 0 15,-2 0 2-15,2 3 11 0,3-4 8 16,0 3-18-16,3-1 13 0,-3 1-4 16,5 0 6-16,3-2-15 0,3 2 13 15,-1 0-16-15,1 0-1 16,0 6 0-16,5-2 1 0,-6 0 1 16,6 2 1-16,0-1-2 0,0 2 0 15,0 0-12-15,0 0-16 0,0 0-27 16,0 0-32-16,6 2 10 0,-1 5 12 15,14 5 65-15,2 7 13 0,3 0 9 16,6 7 0-16,2 1-4 0,3-2 4 16,-1 3-7-16,1-4-13 0,0-3 0 15,-6-3-1-15,3-4 3 0,-2-4 8 16,-6-2-9-16,-3-5 9 0,-2 2-10 16,3-3 14-16,-9-1-16 0,-2 1 0 15,-3-1 2-15,-3 0 16 0,-2 0-18 16,-1 1 19-16,-2-1 21 0,0-1 9 15,0 0 25-15,0 0-7 0,-5 0 62 16,2-3-10-16,-2-5-40 0,-6-8-36 16,1-8-28-16,-4-11-14 15,-2-17-1-15,5-17-39 0,11-22-7 16,0-3-6-16,24 0-24 0,-2 7-102 16,-3 26-176-16,-9 1-871 0</inkml:trace>
  <inkml:trace contextRef="#ctx0" brushRef="#br1" timeOffset="-200896.92">1186 6096 2161 0,'0'0'308'0,"0"0"-308"0,0 0-33 0,0 0 33 15,0 0 46-15,80-7 54 16,-34 1-13-16,29-4 9 0,18 2-12 16,15-6-17-16,7-1-12 0,0-2 9 15,-6-1 7-15,1-2 2 0,5 0-3 16,0-2-22-16,-10 5-13 0,-4-2 0 16,-12 8-9-16,-23 1-23 0,-17 4 10 15,-15 4-1-15,-12 0-8 0,-3 1-4 16,2 1-1-16,-8 0-19 0,-7 5-18 15,-6 5-13-15,-11 2-12 0,-8 4 43 16,-8 1-248-16,-5 0-138 0,-5-3-83 16,-1-3-56-16,12-3-84 0</inkml:trace>
  <inkml:trace contextRef="#ctx0" brushRef="#br1" timeOffset="-200596.81">2313 5755 1919 0,'0'0'315'0,"0"0"-28"0,0 0-9 16,0 0-15-16,0 0-68 0,0 0-138 16,0 0-57-16,0 0-92 0,0 0 85 15,0 0 7-15,43-2 29 0,-11 2-10 16,2 2 0-16,1 1-3 0,0 4-12 15,0 3-2-15,0 4-1 0,-9 0 1 16,-2 4 1-16,-5 0 42 0,-3 3 44 16,-10 4-51-16,2-2 3 0,-8 4 95 15,-8-1 91-15,-14 6-95 16,-2 1-113-16,-11 3-8 0,-5 3-11 16,-5 2-100-16,-1-5-123 0,11-9-136 15,-5-8-455-15</inkml:trace>
  <inkml:trace contextRef="#ctx0" brushRef="#br1" timeOffset="-193913.83">2952 14001 689 0,'0'0'1041'0,"0"0"-814"16,0 0 6-16,0 0-55 0,0 0-32 16,0 0-33-16,0 0-20 0,0 0-28 15,0 0-33-15,-5 0-30 0,5 0 1 16,0 0 39-16,5 0 9 0,6 0 26 15,0 0 20-15,7-6 5 0,6-8 0 16,17 0-3-16,9-11-1 0,20-13-12 16,21-12 15-16,8-8-35 15,5 1-31-15,-13 0-19 0,0 3-13 0,-5-2 0 16,-3 3 0-16,3 0 10 0,-17 6-13 16,-7 9 0-16,-20 11 0 0,-15 11-1 15,-8 2-12-15,2 1-6 16,-7 5-25-16,-4 1-41 0,-10 3-42 15,-5 4-38-15,-14 0-292 0,3 4-266 16,-24 8-739-16</inkml:trace>
  <inkml:trace contextRef="#ctx0" brushRef="#br1" timeOffset="-193079.99">3528 13406 1528 0,'0'0'461'0,"0"0"-243"0,0 0-21 0,0 0 16 16,0 0-16-16,0 0-40 0,0 0-6 16,0 0-4-16,0 0-49 0,0 0-44 15,-11-7-41-15,5 10-13 0,-2 8-44 16,-8 4-7-16,0 9 13 0,-13 7 12 16,-1 9 10-16,4 6 16 0,-6-1 12 15,-1-2-10-15,9-1-2 0,0-7 3 16,3-4 26-16,10-6 6 0,1-5-16 15,1-4-3-15,4-4 9 0,0-2 26 16,5-4 0-16,0-1 0 0,5 1 9 16,0-2-10-16,9 3-8 0,-3-1-20 15,10-1 0-15,-2-2-19 16,10 2 28-16,6-5-28 0,2 0 20 16,6-2-20-16,3-6 9 0,-1-2-12 15,6-4-19-15,3-6-78 0,-17 5-224 16,22-20-467-16</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3:10:00.657"/>
    </inkml:context>
    <inkml:brush xml:id="br0">
      <inkml:brushProperty name="width" value="0.05292" units="cm"/>
      <inkml:brushProperty name="height" value="0.05292" units="cm"/>
      <inkml:brushProperty name="color" value="#FFC000"/>
    </inkml:brush>
  </inkml:definitions>
  <inkml:trace contextRef="#ctx0" brushRef="#br0">17517 5044 1718 0,'0'0'211'0,"0"0"-127"0,0 0 20 0,0 0 13 16,0 0 19-16,0 0-49 0,0 0-16 15,0 0 39-15,0 0 41 0,11 36-13 16,-6-22-35-16,6 5-20 0,2 4-19 16,-7 3 0-16,2 11-10 0,-3 0-9 15,-2 7-1-15,-1 1-2 0,-2 3-17 16,0-3 1-16,0 0-4 0,0-6-4 15,0-6-17-15,0-4-2 16,0-10 1-16,3-10-45 0,2-5-149 16,9-8-148-16,-9-5-303 0,8-31-793 0</inkml:trace>
  <inkml:trace contextRef="#ctx0" brushRef="#br0" timeOffset="149.57">17576 4727 2086 0,'0'0'272'15,"0"0"-137"-15,0 0 59 0,0 0 12 16,0 0-20-16,0 0-87 0,-59-11-83 16,48 11-16-16,9 1-41 0,-1-1-23 15,3 4-65-15,8-2-189 0,0 1-352 16,8 0-815-16</inkml:trace>
  <inkml:trace contextRef="#ctx0" brushRef="#br0" timeOffset="783.47">18882 5091 1778 0,'0'0'263'0,"0"0"-114"0,0 0 107 0,0 0-11 0,0 0-29 15,0 0-49-15,0 0-55 0,0 0-103 16,0 0-9-16,0 0-71 0,2 9 71 16,12 18 70-16,7 15 16 0,9 25-9 15,4 17 12-15,4 12 0 16,-11 5-20-16,-6-2-18 0,-8-5-7 16,-13 0 42-16,0-2-83 0,-5-2 13 15,-11-3-14-15,-3-9 14 0,1-15 0 16,2-17 0-16,-6-16 9 0,3-8-3 15,-2 1 15-15,-8 0 39 0,-4-4 115 16,-7-5-69-16,0-9-54 0,-3-5-6 16,-2-16-10-16,2-10-52 0,-8-22-55 15,3-29-147-15,5-23-74 0,8-12-178 16,17 3-156-16,18 12-100 0,0 34-389 16</inkml:trace>
  <inkml:trace contextRef="#ctx0" brushRef="#br0" timeOffset="950.01">18788 4754 3067 0,'0'0'393'0,"0"0"-225"16,0 0-64-16,0 0-22 0,0 0-54 15,0 0-28-15,0 0-38 0,0 0-62 16,0 0-399-16,0 0-1483 0</inkml:trace>
  <inkml:trace contextRef="#ctx0" brushRef="#br0" timeOffset="3666.6">20453 3953 2079 0,'0'0'230'0,"0"0"-139"16,0 0-65-16,-14 75 35 0,9-38 33 15,5 7-4-15,0 4-32 0,5 14-23 16,-5 11-19-16,8 14 4 0,3 11-7 16,0 4-1-16,-6 5-11 0,3-2 1 15,-3 11 10-15,1 5 17 0,-6 10 26 16,0 9 41-16,0 11 103 0,-8 11-24 15,5 8-35-15,0 5-26 0,3 4 2 16,0 7-5-16,6 5-17 0,2 4 13 16,-3 7-35-16,0 4-22 0,1 6-14 15,-6 8-35-15,5 2 30 0,-5 4-29 16,-5 4-2-16,-6 8 15 16,-2 7-12-16,-9 10-2 0,1 7-1 15,-3 5 3-15,-6 10-3 0,1 4 22 16,2-1 3-16,3 9 3 0,5 1 74 15,9 0 12-15,10-6-3 0,5-3-6 16,6-3 21-16,13-7-32 0,0 0-45 16,-3-5-24-16,9-1-25 0,-6 0 2 15,-3 3 0-15,3 0-2 0,-2-3 0 16,-4 0-22-16,-7 4 19 16,-3-8-18-16,3 2 18 0,-6-7 1 15,-5-3-13-15,5-8 15 0,-5-8 0 16,6-8 14-16,-6-11-11 0,5-12 18 15,-5-15-19-15,3-16 41 0,0-19-9 16,-1-16 5-16,4-11 16 0,-1-11-43 16,-5-17-10-16,5-11-2 0,1-14 0 15,-1-17-15-15,0-17-6 0,-5-13-13 16,6-11-21-16,-6-3-39 0,2-10-87 16,4-7-179-16,-1-33-372 0,0-1-41 15,6-49-1139-15</inkml:trace>
  <inkml:trace contextRef="#ctx0" brushRef="#br0" timeOffset="5883.31">24159 4417 105 0,'0'0'786'0,"0"0"-353"16,0 0-169-16,0 0-24 0,0 0 7 15,0 0-11-15,0 0-48 0,-6-67 15 16,12 52-7-16,4-1-16 0,1-5-107 16,8-1-12-16,-3-4-10 0,8 3 0 15,5-3-6-15,6 3 15 0,3 2 7 16,2 5-26-16,0 5-41 0,-3 9 0 16,3 3-22-16,-2 15-3 0,-3 7 10 15,-6 18 15-15,6 22 0 0,-16 20 0 16,-9 7-12-16,-10 1 12 0,-10-9 3 15,-9-7-1-15,3-3 0 0,-8-4 0 16,8-13 10-16,5-15 1 0,-2-11 9 16,7-9-9-16,-4-2-11 0,4-3 17 15,-2-1-3-15,3-8 9 16,5-6 7-16,5-5 6 0,3-13-25 16,8-19-13-16,14-26-26 0,15-30 1 15,6-15 12-15,8-2 1 0,-8 12-30 16,-6 20 30-16,-10 6 12 0,-6 17 1 15,-10 13 2-15,-8 14 26 0,0 6 5 16,-1-3 11-16,-2 4 78 0,-2-4-7 16,-1 9 25-16,-5 4 29 0,0 6-58 15,0 4-28-15,0 0-10 0,0 2-24 16,0 0-32-16,-5 4-18 16,5 8-55-16,-6 6-10 0,-2 19 30 15,-2 22 35-15,-6 23 12 0,8 12 9 16,2 1-8-16,6-6 9 0,6-5-19 15,2-6 0-15,2-15-1 0,1-15 8 16,2-15-10-16,3-8-2 0,6-3-29 16,2 0 0-16,11-3-3 0,-1-14 0 15,23-7-140-15,-9-13-106 0,-8-2-258 16,24-30-527-16</inkml:trace>
  <inkml:trace contextRef="#ctx0" brushRef="#br0" timeOffset="6816.08">28702 3811 1748 0,'0'0'684'0,"0"0"-535"0,0 0-149 15,0 0 22-15,0 0-12 0,0 0 90 16,-10 79-20-16,10-30-12 16,0 16-1-16,8 16 1 0,2 7-7 15,12-1-4-15,-4-12 4 0,1-7 16 16,-3-15-17-16,0-12-28 0,0-12-19 16,-2-8-1-16,12 0-9 0,1 0 41 15,5-6 64-15,-2-5 54 0,5-10-65 16,-1-3-53-16,1-13-9 0,-5-11-3 15,-1-4-1-15,-8-12 3 0,-2-10 1 16,-8-20-13-16,-6-17 0 0,-5-1-2 16,-2 6-19-16,-4 26 17 0,1 17 11 15,-1 15 30-15,1 8-9 0,0 2 111 16,5 0-74-16,-6 1-28 0,6 12-25 16,0 0-34-16,0 4-34 0,0 4-40 15,0 11-78-15,11 19 71 0,8 29 81 16,8 29 6-16,5 16 25 0,0 8-12 15,-5-1 24-15,-6-6-12 16,-2 6 19-16,-11-1-13 0,2 3-15 16,-10-9-19-16,-2-3-3 0,-9-13-2 15,-10-5-14-15,-9-11 16 0,-7-6 12 16,-9-9 9-16,-13-5 1 0,-2-6 0 16,-9-10-7-16,1-12-15 0,-1-15 0 15,-5-17-114-15,27-7-292 0,-8-25-830 0</inkml:trace>
  <inkml:trace contextRef="#ctx0" brushRef="#br0" timeOffset="7882.76">16399 6765 2621 0,'0'0'393'0,"0"0"-307"0,0 0-86 0,0 0-67 15,0 0 67-15,0 0 29 0,0 0 80 16,66 18 25-16,-31-16-45 0,13-1-29 16,22-1-18-16,21 0-8 0,16-7-11 15,8 0-8-15,3-7-2 0,2 2-13 16,14-2 0-16,5-3 3 0,11 1 10 16,11-1-12-16,4 0-1 0,15 0 2 15,4 0-2-15,12 0 2 0,4 2-1 16,14 1-1-16,3-1 0 0,13 3 18 15,8-2 14-15,9 2 41 0,12-3 65 16,1 2-41-16,10 1-43 0,6 0-16 16,5-2-9-16,8 0-14 0,5 0 1 15,0-5-13-15,9 3 16 0,-4 1-1 16,6 0-18-16,1-4 0 16,4 2 14-16,0-1-13 0,1-2-1 15,7 2 0-15,-7 0 0 0,12-3 0 16,-2 2 1-16,1-1 14 0,1 1 10 15,-2-2 0-15,1 0 143 0,1 0-32 16,-4 1-49-16,-3 2-23 0,-9 3 10 16,-7 1 18-16,-8 4-21 0,-11 2-19 15,-14 2-13-15,-13 2-20 0,-10 2-1 16,-17 2-15-16,-13-1 19 0,-10 1-1 16,-14 0-6-16,-16 1-12 15,-8 3 0-15,-14 1 12 0,-15-1-15 16,-12 4 0-16,-18-2 2 0,-16 1-2 0,-13 1 0 15,-22-1 0-15,-13-2-2 16,-19 0 1-16,-8-5-11 0,-3 2-3 16,-7-2-71-16,-6 0-140 0,-11-6-390 15,-37-27-1489-15</inkml:trace>
  <inkml:trace contextRef="#ctx0" brushRef="#br0" timeOffset="11566.18">25159 7308 2217 0,'0'0'324'0,"0"0"-214"0,0 0-43 0,0 0 33 15,0 0-10-15,41-71-48 0,-17 50-40 16,8-1 17-16,8-5-16 0,3 6 0 15,18-1 13-15,9 4 13 0,5 8-13 16,10 10-16-16,-4 15 1 0,-6 12-1 16,-11 12 16-16,0 8 10 0,-2 9-23 15,-12 6 17-15,-7 3-17 16,-8 2 10-16,-14 0-13 0,-13 1 3 16,-8-4 7-16,-8-8-10 0,-8-12-22 15,0-12-32-15,-10-5 41 0,-15 10 13 16,-26 5 25-16,-24 2 7 0,-8-12 0 15,3-13 0-15,8-19-6 0,13-13 25 16,11-16-3-16,8 0 9 0,15-8 0 16,-4-11-6-16,5-24-16 0,5-12 22 15,6-13 0-15,18 8 10 0,11 17-36 16,16 16-31-16,5 15-31 0,17 1-29 16,37 6-48-16,16-1 32 15,18 3 3-15,12 14 15 0,-17 12 30 16,0 6 8-16,-31 0-290 0,-9 5-950 0</inkml:trace>
  <inkml:trace contextRef="#ctx0" brushRef="#br0" timeOffset="12533.27">28954 7189 2467 0,'0'0'367'0,"0"0"-280"0,0 0 60 16,0 0-25-16,32-61-1 0,-5 44-60 16,5-7-33-16,19-1-9 0,21 0-16 15,27 2-1-15,5 8-2 0,1 10 12 16,-6 9 10-16,-14 14-6 0,-10 12 0 15,0 8-16-15,-19 2-16 0,-5 13 4 16,-11 5-52-16,-21 6-19 0,-8 12 0 16,-19-3-12-16,-19 5-37 0,-16 0-54 15,-13-4 48-15,-8-8 67 0,-11-8 71 16,-11-8 0-16,-8-4 32 0,-10-8 23 16,-6-5 48-16,1-9 57 0,4-9 20 15,4-9-5-15,10-9-16 0,8-12 0 16,29-9 18-16,11-2-39 0,17 0-35 15,7-17-14-15,0-27-27 0,19-34-59 16,11-19-3-16,18 1-43 16,30 13 8-16,3 22-27 0,23 16-2 15,6 18 5-15,8 16 5 0,6 15 4 16,2 17 3-16,2 7 6 0,-28 11-403 16,-4 4-705-16</inkml:trace>
  <inkml:trace contextRef="#ctx0" brushRef="#br0" timeOffset="14600.2">17357 7861 1907 0,'0'0'292'0,"0"0"-62"0,0 0-36 16,0 0-40-16,0 0-22 0,0 0-45 15,0 0-43-15,10-59-44 0,12 41-19 16,7-6 3-16,9 2 16 0,4-1 0 16,9 4 29-16,3 3-14 0,-1 7-15 15,3 9-22-15,-10 2 7 0,2 15 14 16,-8 10 2-16,-8 4 0 0,-8 10 2 15,-10 12-3-15,-14 12 0 16,-14 13-29-16,-12-8-29 0,-4-12 10 16,1-16 16-16,-11-9 9 0,-17 8 23 15,-17-1 36-15,-4 0-7 0,6-20 9 16,23-12-6-16,15-8 39 0,4-8 9 16,1-10 16-16,-3-5-13 0,2-11-3 15,1-15-14-15,13-17-24 0,16-14-42 16,5 7-51-16,14 17 3 0,8 18-38 15,-3 15-10-15,13 0-28 0,6 0-146 16,11 5-305-16,-14 6-240 0</inkml:trace>
  <inkml:trace contextRef="#ctx0" brushRef="#br0" timeOffset="15068.05">18777 7654 2670 0,'0'0'395'0,"0"0"-206"0,0 0-21 16,0 0-53-16,19-58-36 0,3 39 0 16,2 1-28-16,5-3-14 0,9 2-8 15,-4 4-14-15,9 3-11 0,0 4-4 16,0 4-2-16,0 4 2 0,-1 5 3 16,4 10 6-16,-6 6-9 0,-5 9-3 15,0 3-16-15,-11 9 18 0,-8 12-12 16,-11-3-2-16,-5 2-20 0,-11 0-44 15,-13-11 6-15,-11 6 61 0,-15-1 12 16,-15-4 34-16,-15-6 8 16,5-10-1-16,14-14-26 0,21-11 26 15,15-4 10-15,-9-8 12 0,-1-8 12 16,0-8-12-16,3-8-3 0,3-15-25 16,10-14-29-16,3 3-6 0,13 4-22 15,6 8-23-15,18 7-27 0,19-12-6 16,25-6-136-16,-12 12-269 0,22-6-638 0</inkml:trace>
  <inkml:trace contextRef="#ctx0" brushRef="#br0" timeOffset="22749.29">5794 10414 1502 0,'0'0'254'0,"0"0"-60"0,0 0 4 16,0 0-39-16,0 0-85 0,0 0-41 15,0 0-33-15,24-62-36 0,-5 50-6 16,8-4 39-16,2 2-26 0,6-4 3 15,18-1 10-15,9-1 12 0,21 3 2 16,0 6-27-16,-3 7 13 0,-2 4-7 16,-9 5-19-16,3 6 29 0,3 3-23 15,3 1 24-15,0 5 10 0,2 2 2 16,3 1 0-16,-6 2 2 16,4 0 27-16,-4-1-16 0,-2-3 6 15,-3 5 30-15,-2-3 3 0,-3-1-4 16,-14 0-22-16,-10-5 3 0,-11-1-13 15,-5-2-6-15,0 5-10 0,0 1-2 16,-3 3 2-16,-8-2 0 0,-8 6 22 16,-8-2 24-16,-11 4 15 0,-10-1 13 15,-9 2-3-15,-10-1-19 0,-16 8 12 16,-14-1-9-16,-18-1-13 0,-11-3-10 16,5-5 10-16,-5-11-26 0,6-3 9 15,-9-4-9-15,-8 1 10 0,-10-2-23 16,-3-4 20-16,-6 2-22 0,4-6 34 15,2 0 23-15,7-10 63 0,7-8 48 16,7-3-49-16,11-4-18 0,11-7-48 16,5-4-32-16,19 1 41 15,8 5-63-15,13 4-11 0,11 2 9 16,-6-2 2-16,1-3 0 0,2 0 31 16,6 4-31-16,10 2-31 0,11 1-4 15,0 2-28-15,21-2-44 0,19-6 5 16,33-7 65-16,34-10 37 0,19-1 38 15,7 5-20-15,-2 10-17 0,-10 6-2 16,-6 13-17-16,-8 8-288 0,-16 5-188 16,-30 11-69-16,-10 9-610 0</inkml:trace>
  <inkml:trace contextRef="#ctx0" brushRef="#br0" timeOffset="24549.26">26240 6912 2293 0,'0'0'300'0,"0"0"-225"0,0 0-56 0,0 0-16 15,0 0 17-15,0 0 15 16,0 0 23-16,0 0-13 0,0 0-27 16,-10 19-18-16,-6-4-1 0,-14 10 1 15,-10 20 35-15,-24 26 20 0,-22 30 86 16,-18 18 73-16,-6 12-33 0,6 3-3 15,-3-5 11-15,2 4-57 0,6-3-53 16,-2-9-48-16,15-8 4 0,9-8-23 16,10-15-10-16,18-21 0 0,17-22 8 15,14-18-10-15,2-10-15 0,8-4 14 16,2 2 0-16,1-8-46 0,5-8-114 16,19-8-249-16,-3-5-618 0,18-34-1062 15</inkml:trace>
  <inkml:trace contextRef="#ctx0" brushRef="#br0" timeOffset="26366.3">25711 8393 1057 0,'0'0'397'0,"0"0"-75"0,0 0-13 0,0 0-34 16,0 0-75-16,0 0-74 0,0 0-39 16,0 0-32-16,0 0-55 0,0 0-32 15,-6 0-25-15,12 6-24 0,-1 5 79 16,0 7 2-16,3 6 30 0,-2 7-4 16,4 9 35-16,-2 9-13 0,-2 15 39 15,-1 13-10-15,-5 6 6 0,5-7-9 16,-5-15 6-16,0-19-36 0,0-9-2 15,0-7-17-15,0-1-5 0,0 3-17 16,0-1 28-16,0-8-8 0,0-8-23 16,0-4-432-16,0-18-1173 0</inkml:trace>
  <inkml:trace contextRef="#ctx0" brushRef="#br0" timeOffset="31116.9">7137 11750 37 0,'0'0'150'0,"0"0"13"0,0 0 26 16,0 0 13-16,0 0 7 0,0 0 38 16,0 0 4-16,0 0-20 0,0 0-17 15,-29-23-39-15,26 23-22 16,1 0-50-16,-1 0-25 0,3 0 3 16,-3 0-1-16,3 0-2 0,0-2-20 15,0 2-10-15,0 0-48 0,0 0-10 16,0 0-44-16,3 0 51 0,2 0 3 15,1 0 64-15,4 0-9 0,-2 2-17 16,6 1 4-16,-1 0-23 0,3 0-3 16,0 3 0-16,0-3 4 0,6 2 5 15,-1 1-5-15,0-1-8 0,6 2-8 16,-3-3 18-16,3 3-20 0,-3-4 21 16,6 3-4-16,4-4 10 0,1-1 15 15,3-1 59-15,2 0-33 0,0 0-38 16,3-1-13-16,-3-1 0 0,3-1-3 15,-3 0-14-15,-3 3 14 0,1 0-15 16,-1 0 0-16,-5 0-1 16,3 0 0-16,0 0 1 0,0 0 0 15,-1 0 1-15,4 0 1 0,-3 0 13 16,2 0-16-16,-2 0 1 0,2-1-1 16,1 0 2-16,-1 0-1 0,1-2-1 15,-1-1 13-15,1 0-10 0,-1-1 13 16,3-1 6-16,-5 4 1 0,3-3-1 15,-9 4-22-15,3-3 0 0,-11 4-26 16,4 0 4-16,-4 0-35 0,0 0 57 16,6 0 22-16,-3 0 29 0,3 2 3 15,0 1-29-15,-1-3 4 0,4 0-26 16,-3 2 0-16,-3 0 10 0,0-2-10 16,0 0 10-16,-3 0 6 0,3 0 0 15,1-4-1-15,-4 4 8 0,6-3-7 16,-6 1-1-16,6 0 33 0,-3-2-10 15,0 1-13-15,3-3 0 0,2 3-3 16,-2-2-3-16,-3 1-9 16,3-1-2-16,0 4-10 0,-3-4 11 0,0 4-10 15,-3 1-2-15,3-1 1 16,-2-1-1-16,-1 2 2 0,3 0 1 16,-2 0-1-16,2 0 11 0,0-2-11 15,0 2 1-15,3-2 0 0,-1-1 17 16,1 1-7-16,0-2 2 0,0 0-2 15,-3-2-10-15,5 4 8 0,-5 0-10 16,0-3 11-16,0 4-11 0,0-4 2 16,-2 5 0-16,-1-3 9 0,1 0-10 15,-4 1 1-15,4-4 12 0,-1 6-14 16,-5-3-1-16,3-1 0 0,0 3 2 16,-3-2-1-16,-3 1-1 0,-2 1 0 15,0 1-2-15,-1 0-1 16,-4 0-13-16,-4 0 15 0,1 0 0 15,-3 0-1-15,0 0 2 0,0-1-1 16,0-1 1-16,0-2-166 0,-3 3-279 16,-5-12-930-16</inkml:trace>
  <inkml:trace contextRef="#ctx0" brushRef="#br0" timeOffset="49266.61">10589 11309 1016 0,'0'0'212'0,"0"0"-4"0,0 0 46 0,0 0-37 15,0 0-16-15,-67 7 3 0,62-7 45 16,0 0 15-16,2 0-23 0,0 0-33 16,3 0-78-16,0 0-65 15,3 0-65-15,5 0-64 0,5 0-15 16,11 0 47-16,19 6 32 0,16-2 35 16,21 3-3-16,9-1 0 0,-1-5 0 15,-2-1-1-15,-6-1 8 0,3-7 2 16,8-7 35-16,0-2 19 0,0 1 12 15,-6-3-41-15,-7 2-13 0,-8 3-32 16,-20 2-21-16,-9 4-12 0,-15 4-7 16,-7-1 16-16,0 1-22 0,0 3-29 15,-6 0-183-15,-5 1-202 0,-8 0-171 16,-3 0-51-16,-21 2-847 0</inkml:trace>
  <inkml:trace contextRef="#ctx0" brushRef="#br0" timeOffset="49700.1">10774 11111 2229 0,'0'0'340'0,"0"0"-234"0,0 0-106 0,0 0-61 0,0 0 54 16,0 0 7-16,0 0 46 0,-48 64-17 16,32-46-4-16,-3 1-8 0,-3-1 2 15,1-1 0-15,0 0 13 0,-1-4-19 16,4-3 19-16,1-1 26 0,4-3 51 15,8-5 42-15,-1 0-1 0,6-1-32 16,0 2-36-16,0-2-25 0,0 0-57 16,0 0-28-16,6 4-55 0,-1-1-31 15,11 10 114-15,3 0 0 16,5 1 25-16,5 2-3 0,-2 4-3 16,8 1 1-16,-3-1-8 0,3 2-10 15,0-1 14-15,5 0-15 0,-3-3 12 16,6 5-13-16,0-5-44 0,-11-6-571 15,19-8-1034-15</inkml:trace>
  <inkml:trace contextRef="#ctx0" brushRef="#br0" timeOffset="86616.72">7865 10952 1050 0,'0'0'211'0,"0"0"-185"0,0 0 43 16,64-61 12-16,-34 40 17 15,-1-3-40-15,3 1 17 0,6-3-36 16,2 1 3-16,3 0 4 0,2 1 9 15,14-3-6-15,11-4-1 0,21 0 14 16,5 2-10-16,-2 6-30 0,-3 5-22 16,-8 6-13-16,0 1 13 0,2 6-3 15,-2 0 2-15,-5 2 0 0,-3 3 1 16,-3 0 0-16,-3 0 15 0,1 6-14 16,-3-1 45-16,0 5 12 0,-3-2-22 15,-2 6-1-15,-12-2 14 0,-7 0-36 16,-13 0 3-16,2 1-16 0,-5 8-3 15,5 3 1-15,2 6-2 0,-7 5 4 16,-3-1 0-16,-8 0 2 0,-2 3-2 16,-6 1 3-16,-6-1 6 0,1-1 33 15,-3 3-42-15,-5-2 3 0,-6 4 9 16,-2-1 5-16,-9 0-4 0,-2 2 12 16,-8-1 5-16,-3 1 2 0,-5-1-3 15,-8-1-10-15,0-2-6 16,-3 0 16-16,-8 0 23 0,-8 8 3 15,-10 0-1-15,-4-4-12 0,9 1-10 16,0-8-3-16,8-4-16 0,-3-1 10 16,-3-1-21-16,-2-4 0 0,-3-1 14 15,-3-4-13-15,-7-1 16 0,-1-6-18 16,-5 2 19-16,0-6-19 0,6-2 1 16,2-6 17-16,5-1 7 0,3-6 19 15,19-5 57-15,8-5 67 0,13 0-99 16,3-6-9-16,-11-6-30 0,0-3-8 15,-5-12-22-15,3-2 11 0,2 3-10 16,5-4 27-16,6 0 6 16,5-5 3-16,9-1-13 0,4-10-14 15,12-13-11-15,7-8-38 0,19-1 12 16,5 8-12-16,6 16 0 0,-3 20-9 16,-2 6 9-16,10-4 12 0,27-10-6 15,24-9 13-15,13-2 3 0,-5 16-6 16,-5 11 6-16,-11 17 0 0,-3 7-12 15,0 8 8-15,-5 10-2 0,-5 7 19 16,-3 4-32-16,-6 6-103 0,-13-1-141 16,-10-9-218-16,-1 3-603 0</inkml:trace>
  <inkml:trace contextRef="#ctx0" brushRef="#br0" timeOffset="93432.74">12535 10549 1411 0,'0'0'335'0,"0"0"-85"15,0 0-26-15,0 0 60 0,0 0-68 16,0 0-55-16,-16-58-23 0,16 47-35 15,2-4-33-15,6 1-9 0,3-4-39 16,5-1-6-16,3 0-16 0,-1 2-2 16,4 3-30-16,2 1-3 15,-3 3-10-15,6 8-3 0,0 2 16 16,-3 2-3-16,3 11 6 0,-3 6 10 16,0 4 17-16,-5 6 2 0,-3 3 10 15,-6 2 16-15,-2 1-7 0,-5-1-18 16,-3 0 28-16,-5 0-6 0,-9-3-1 15,-4 1 10-15,-4-4-7 0,-7-2 4 16,2-4 3-16,-5-8-3 0,2-6 9 16,-2-4 7-16,3-7 9 0,-1-9-16 15,4-7-6-15,-1-8-20 0,3-9-12 16,2-1 0-16,12-3 0 0,4 0-16 16,6 3-28-16,16 3-42 0,11 2-22 15,21 2 21-15,-7 7-230 0,17-4-906 16</inkml:trace>
  <inkml:trace contextRef="#ctx0" brushRef="#br0" timeOffset="99066.88">7105 10709 383 0,'0'0'358'0,"0"0"-335"0,0 0-23 0,0 0-78 0,0 0 78 16,0 0 91-16,0 0 26 0,80 28-65 15,-53-14 10-15,3 9 3 0,4 3-29 16,4 9-6-16,5 12-17 0,5 15 6 16,3 16 7-16,-3 8-6 0,-11 2-17 15,-13-7 7-15,-7-7-10 16,-9-1-20-16,-6-5-3 0,-2-2 21 15,-8-3 0-15,-5-12 2 0,-1-8 42 16,1-9 79-16,-6-4-4 0,-2-1-10 16,-6 4-3-16,-5-1 0 0,0-7-32 15,-3-8-20-15,0-5 6 0,1-12-12 16,-4-4-7-16,1-18-7 0,-3-18 10 16,-6-23-9-16,-2-25-31 0,2-10 56 15,6-2-28-15,5 4-28 0,11 11 16 16,8-5-16-16,8 4 37 0,8 3 9 15,8 5 62-15,11 4 26 0,8 8 2 16,0 12-54-16,-1 13-36 16,-2 12-6-16,3 4-20 0,5 4-22 15,6 2 0-15,2 6-19 0,-3 10-23 16,3 11 17-16,1 24-1 0,-4 25 7 16,-5 29-39-16,-5 19-68 0,-8 8-58 15,-11-6-91-15,0-33-345 0,-6-15-905 0</inkml:trace>
  <inkml:trace contextRef="#ctx0" brushRef="#br0" timeOffset="100016.71">12031 10192 327 0,'0'0'831'0,"0"0"-421"0,0 0-101 16,0 0-108-16,0 0-62 0,0 0-35 15,0 0-13-15,0 0-72 0,0 0-19 16,-2-6-61-16,2 10-1 16,5 3 46-16,3 9 16 0,0 4 74 15,3 7 1-15,2 8-14 0,3 8-6 16,0 10 6-16,-2-1-12 0,5 2 12 15,-3 2-32-15,-6-7-26 0,6 3 13 16,-5-4-14-16,2-3 24 0,-2-6-13 16,-3-8-10-16,3-5-3 0,-3-6-12 15,0-5-116-15,-3-6-309 0,1-5-651 0</inkml:trace>
  <inkml:trace contextRef="#ctx0" brushRef="#br0" timeOffset="100333.83">12403 11100 122 0,'0'0'1770'0,"0"0"-1478"15,0 0-127-15,0 0-71 0,0 0-62 16,0 0 0-16,0 0 39 0,0 0-32 16,0 0-23-16,0 0 4 0,6 31 2 15,-4-28 14-15,1-1-4 0,-3-2 3 16,0 0 42-16,0 0 49 0,0 0 104 16,0 0 3-16,-3 0-11 0,-2-2-112 15,0-4-60-15,-1 2-50 16,1-4 0-16,2-1-37 0,1 0-20 15,2-1-285-15,2-7-859 0</inkml:trace>
  <inkml:trace contextRef="#ctx0" brushRef="#br0" timeOffset="103216.34">12808 11213 1191 0,'0'0'361'0,"0"0"-43"15,0 0-48-15,0 0-24 0,0 0-40 16,0 0 7-16,0 0-36 0,0 0-46 15,0 0-51-15,-17-22-51 0,17 22-29 16,0 0-42-16,0 2-22 0,3 9-57 16,2 6 82-16,1 11 39 15,5 10 55-15,-3 8-11 0,0 2-8 0,2 3-11 16,-2 1-6-16,0-4-3 16,-2 0-12-16,-1-3-1 0,0-8 0 15,1-4-2-15,-1-9 0 0,-2-3 0 16,2-7-1-16,-2-5-27 0,-3-4-291 15,2-5-227-15,-2-4-430 0</inkml:trace>
  <inkml:trace contextRef="#ctx0" brushRef="#br0" timeOffset="103500.07">12858 10948 2448 0,'0'0'303'0,"0"0"-119"16,0 0-97-16,0 0-87 16,0 0-25-16,0 0-7 0,0 0 32 15,62 0 35-15,-27 7 10 0,2 1-10 16,1 5-6-16,4 5 9 0,-4 2-9 15,-3 10-3-15,-6 4-24 0,-2 12 26 16,-8 18-18-16,-14 23-10 0,-8 10-160 16,-18 2-93-16,-11-3-70 0,8-29-204 15,-6-2-604-15</inkml:trace>
  <inkml:trace contextRef="#ctx0" brushRef="#br0" timeOffset="103783.8">12299 11312 2010 0,'0'0'337'0,"0"0"-137"0,0 0-19 15,0 0-65-15,-67 14-103 0,56 0 6 16,1 6-19-16,4 16-2 0,6 21-2 16,11 25 4-16,8 8 23 0,16 2 19 15,7-10-17-15,4-8 4 0,7-8 0 16,6-8-28-16,6-12-1 0,1-18-98 16,-12-10-499-16,-6-18-780 0</inkml:trace>
  <inkml:trace contextRef="#ctx0" brushRef="#br0" timeOffset="108533.6">11587 11975 389 0,'0'0'1076'0,"0"0"-868"0,0 0 55 15,0 0-71-15,-53-6 47 0,47 6-51 16,4 0-56-16,-1 0-78 0,3 0-54 16,0 0-61-16,0 4-49 0,3 6 68 15,5 8 42-15,2 4 87 0,7 7 3 16,-1 8 36-16,5 4 34 0,6 2 0 15,5 7 111-15,5-1-175 0,12 5-42 16,15 6-4-16,19 6-21 0,5-3-13 16,3-9 3-16,3-5-7 0,-6-7 10 15,6-5-9-15,7-1 18 0,4-3-18 16,-4-4 9-16,6 0-2 0,-2-2-18 16,-4-3 9-16,1-5-9 0,2 2 10 15,-2-4-12-15,2-3-3 0,-5-2 3 16,-5-2 13-16,0-4 1 15,-6-2-14-15,-8-4-1 0,-2 0 0 0,-8 0 1 16,-4 0 0-16,-12-3 12 16,-11 0-11-16,-11 0 0 0,-5 2-1 15,-1-3-16-15,4 3-94 0,-6-2-191 16,-8 1-123-16,-5 2-81 0,-11 0-13 16,0 0-15-16,-6 0-245 0</inkml:trace>
  <inkml:trace contextRef="#ctx0" brushRef="#br0" timeOffset="108850.05">14068 12770 1616 0,'0'0'542'0,"0"0"-296"0,0 0-107 0,0 0-78 16,0 0-32-16,0 0 0 0,0 0 29 15,0 0-35-15,0 0-7 0,0 0-13 16,0 0 16-16,59 15-2 16,-38-7-1-16,3 4 6 0,6 4-6 15,-1 3 0-15,6 4 13 0,-3 0-3 16,0 0-10-16,-2 0 10 0,-4 2-1 16,-7-4 14-16,-6-3-10 0,-5 1 19 15,-8 1 19-15,-2 1 32 0,-17 4 9 16,-5 5-28-16,-8 0-36 0,-8 3-29 15,2-5-15-15,-5-1-1 0,9-3-56 16,10-11-355-16,-3-6-854 0</inkml:trace>
  <inkml:trace contextRef="#ctx0" brushRef="#br0" timeOffset="110333.15">15213 12566 1315 0,'0'0'748'0,"0"0"-453"0,0 0-27 0,0 0-125 0,0 0-143 15,0 0-110-15,0 0 42 0,0 0 68 16,11 64 94-16,2-24-7 0,3 6-29 16,0 2-29-16,0 3-16 0,0-3-10 15,-2 0 22-15,-6-2 1 16,0-4-26-16,-3-6-54 0,1-5-346 15,-1-13-229-15,-5-11-727 0</inkml:trace>
  <inkml:trace contextRef="#ctx0" brushRef="#br0" timeOffset="110483.04">15085 12376 2305 0,'0'0'368'16,"0"0"-184"-16,0 0-114 0,0 0-70 15,0 0-74-15,0 0-38 0,0 0-30 16,0 0-39-16,0 0 103 16,0 0-697-16</inkml:trace>
  <inkml:trace contextRef="#ctx0" brushRef="#br0" timeOffset="111049.99">15754 12389 849 0,'0'0'179'0,"0"0"-49"0,0 0-81 15,0 0 10-15,0 0-14 0,0 0 27 16,0 0-23-16,0 0 48 0,0 0 17 16,0 0 32-16,5-56-16 15,-5 51 36-15,0-1-1 0,0-1 13 16,0 1-4-16,0 1-10 0,-3-1-35 16,3 1-13-16,0-2-30 0,-2 5-3 15,-1-6-13-15,3 4-6 0,-3-1-29 16,1 0-3-16,-1 1 9 0,-2-2-25 15,-1 2-16-15,1-2 1 0,-6-1-1 16,3 2 1-16,-5 1-1 0,2-1-2 16,-2 4-23-16,-1 1-4 0,4 0-2 15,-4 2 5-15,1 6-12 0,5 6-10 16,-6 3 3-16,6 7-6 0,3 5 3 16,5 8 6-16,3 16 10 0,10 12 30 15,11 14 2-15,3 6 0 0,0-2 2 16,2-6-2-16,-5-8-3 15,0-4 3-15,-2-6 1 0,-6-13 1 16,-3-11 14-16,-7-1-12 0,-1 3-1 16,0 8 10-16,-2-1 19 0,-3 0-7 15,-5-4-2-15,-6-1 12 0,-3-8-16 16,-4 1 3-16,-1-8 1 0,-2-3-11 16,2-6-12-16,-3-10-53 0,4-5-213 15,2-5-294-15,-6-27-547 0</inkml:trace>
  <inkml:trace contextRef="#ctx0" brushRef="#br0" timeOffset="111216.4">15564 13025 1922 0,'0'0'289'0,"0"0"86"0,0 0-201 16,0 0-77-16,0 0-46 0,0 0-29 16,0 0-2-16,0 0 66 0,67-25 26 15,-27 9-16-15,16-11-42 0,8-15-36 16,16-3-18-16,6-2-67 0,-19 9-266 15,-19 13-292-15,-8 1-707 0</inkml:trace>
  <inkml:trace contextRef="#ctx0" brushRef="#br0" timeOffset="111783.16">16377 12017 1657 0,'0'0'373'0,"0"0"-184"16,0 0-2-16,0 0-35 0,0 0-49 15,-61 15-51-15,50 5-17 0,3 17 1 16,3 25-4-16,5 30 10 0,2 15 19 15,14 6 44-15,6-4 33 0,2-11 50 16,2-5-45-16,9-5-32 0,0-8-38 16,-6-17-44-16,4-14-17 0,-9-19-10 15,5-7 11-15,1-6-10 0,15-3-3 16,1-7-91-16,-1-7-306 0,-8-9-332 16,6-26-1095-16</inkml:trace>
  <inkml:trace contextRef="#ctx0" brushRef="#br0" timeOffset="115033.05">16776 12356 1141 0,'0'0'270'0,"0"0"23"0,0 0-56 0,0 0-52 0,0 0-62 16,0 0-46-16,0 0 1 0,0 0-20 15,0 0-32-15,11-32-26 0,-1 36 3 16,1 7 42-16,5 10 33 0,3 5 32 16,5 12 25-16,5 15-1 0,3 14-41 15,-2 14-32-15,5 4-3 0,-11-7-7 16,-8-9-19-16,-3-17-13 15,-5-10-17-15,0-9 14 0,-8-7 0 0,0 2-16 16,0 3 2-16,-5-2 11 16,-3-9 12-16,-8-4 1 0,0-3 2 15,-8-6-28-15,-3-6-51 0,-3-5-118 16,-4-14-68-16,-9-23-58 0,0-23-180 16,8 5-249-16,0-26-690 0</inkml:trace>
  <inkml:trace contextRef="#ctx0" brushRef="#br0" timeOffset="115183.31">16647 12178 1889 0,'0'0'276'0,"0"0"-8"0,0 0-39 15,0 0-103-15,0 0-71 16,0 0-55-16,0 0-29 0,0 0-13 16,0 0-25-16,0 0 67 0,27-5 0 15,-8 3-116-15,-3-2-492 0,11-5-938 0</inkml:trace>
  <inkml:trace contextRef="#ctx0" brushRef="#br0" timeOffset="115532.67">17413 12523 902 0,'0'0'234'16,"0"0"85"-16,0 0-16 0,0 0 15 15,0 0-53-15,0 0-6 0,0 0 5 16,0 0-71-16,0 0-149 0,0 0-44 15,-35-8 0-15,54 0 16 0,10-3 80 16,17-9 16-16,15-8 2 0,14-9-31 16,0 4-26-16,-19 5-19 0,-16 11-38 15,-8 8 0-15,1-2-16 0,-1-1 15 16,0 5-46-16,-3 2-233 0,-13 2-278 16,-5 3-474-16,-11 0-614 0</inkml:trace>
  <inkml:trace contextRef="#ctx0" brushRef="#br0" timeOffset="115682.99">17563 12185 2093 0,'0'0'376'16,"0"0"-138"-16,0 0-157 16,0 0-81-16,0 0-122 0,0 0-43 15,0 0 49-15,0 0-858 0</inkml:trace>
  <inkml:trace contextRef="#ctx0" brushRef="#br0" timeOffset="115816.22">17873 12618 2096 0,'0'0'340'0,"0"0"-98"0,0 0-94 15,0 0-64-15,0 0-84 0,0 0-61 0,0 0-358 16,0 0-782-16</inkml:trace>
  <inkml:trace contextRef="#ctx0" brushRef="#br0" timeOffset="116582.92">18127 11816 1168 0,'0'0'533'0,"0"0"-146"0,0 0-109 16,0 0-81-16,0 0-103 15,0 0-94-15,0 0-65 0,0 0 30 0,0 0 35 16,30 68 71-16,-9-20-10 15,8 17 0-15,-2 14-22 0,-3 3-20 16,-5-17-3-16,-8-14-14 0,-3-18 2 16,-3-4 12-16,3 4 1 0,0-4-17 15,3-1-3-15,-6-5-10 0,1-9 11 16,-4-4 2-16,1-7 0 0,0-3 22 16,-1-1 46-16,6-11 21 0,-2-5 113 15,7-9-87-15,0-3-81 0,6-1-34 16,-3 1-3-16,3 8-26 0,0 4-12 15,2 9-23-15,-8 7-7 0,9 1 17 16,-6 11 3-16,3 5 28 16,-3 5 22-16,-6 6 1 0,4-1 13 15,-9 5 13-15,-5 1 3 0,-5-4-1 16,-9 2-12-16,-2-3 10 0,0 0-13 16,-8-2-10-16,0-8 10 0,3-2-10 15,-3-5 29-15,8-8 0 0,2-2-32 16,3-11-132-16,6-5-138 0,5-6-301 15,0 1-467-15</inkml:trace>
  <inkml:trace contextRef="#ctx0" brushRef="#br0" timeOffset="117133.43">18657 12216 1730 0,'0'0'363'0,"0"0"-78"0,0 0-30 0,0 0-55 0,0 0-91 16,0 0-29-16,0 0-76 0,0 0-4 16,0 0-106-16,0 0 10 0,0 22 96 15,11 2 49-15,2 7-8 0,3-2-15 16,3-1 9-16,2-3-32 0,-5-7-1 16,3-4 14-16,2-4-14 0,-7-6-1 15,2-3 12-15,-5-1-11 0,2-6 33 16,-2-4 10-16,-6-5 28 0,0-6 1 15,-2 0-36-15,0-2 1 16,-1 1 5-16,-2 3-15 0,0 3 25 16,0 5 35-16,0 7 31 0,0 4-111 15,3 0-9-15,2 3-117 0,9 10-3 16,-3 10 97-16,7 10 23 0,1 10 22 16,8 5-10-16,-6 12-10 0,-2 11 2 15,-3-5 18-15,-3-6-19 0,-7-3 7 16,-6 3-7-16,-6 14 6 0,-10 7 4 15,-2-16-10-15,-4-19 16 0,9-18-16 16,-3-10-1-16,-3-2 24 0,0-3-26 16,-2-8-10-16,-1-8-199 0,-2-25-146 15,3 3-332-15,0-39-716 0</inkml:trace>
  <inkml:trace contextRef="#ctx0" brushRef="#br0" timeOffset="117483.04">18959 11951 2290 0,'0'0'336'0,"0"0"56"0,0 0-88 16,0 0-110-16,0 0-99 0,0 0-61 15,0 0-21-15,0 0-13 0,70-56 0 16,-41 45-16-16,-5 1-12 0,3 7-1 15,-3 3-9-15,0 0 13 0,-5 10-13 16,3 4 22-16,-12 10 13 0,-4 4 3 16,-4 8 27-16,-4 6-8 15,-9 15-6-15,-8-3-10 0,3-2-2 16,-5-1-1-16,7-12 0 0,4-2-12 16,-1-9-11-16,11-7 4 0,0-6-16 15,3-3 7-15,10-4 28 0,-2-3 1 16,7-3 47-16,6-2-1 0,9-9 7 15,-4-7-13-15,6-1-41 0,-6-4-59 16,1-1-304-16,-4-5-208 0,-10 9-409 16,3-14-529-16</inkml:trace>
  <inkml:trace contextRef="#ctx0" brushRef="#br0" timeOffset="117766.35">19048 11492 2327 0,'0'0'359'0,"0"0"-70"16,0 0 41-16,0 0-139 0,0 0-62 15,0 0-75-15,0 0-19 0,59-18 22 16,-22 18 6-16,17 0-16 0,10 18-12 16,-3 2-32-16,-7 9-1 15,2 14-2-15,-8 21 2 0,8 28-2 16,-5 23-13-16,-21 8 13 0,-14 8 21 15,-22 2-21-15,-12 4 0 0,-9 8 1 16,-13-4-1-16,-6-13-2 0,-5-9-29 16,-2-17-92-16,-6-17-22 0,13-24-81 15,6-23-333-15,0-11-821 0</inkml:trace>
  <inkml:trace contextRef="#ctx0" brushRef="#br0" timeOffset="138099.76">17576 12156 1133 0,'0'0'400'0,"0"0"-175"0,0 0 9 0,0 0-17 0,0 0-65 16,0 0-91-16,0 0 39 0,0 0-16 16,0 0 32-16,-30-47-42 15,30 46-28-15,0 1-46 0,0-2-23 16,3 2-38-16,5-3 25 0,3 2 33 15,5-2 3-15,3 2 0 0,-3 1-1 16,2 0-34-16,-1 0-14 0,1 5-12 16,-2 2 19-16,-2 1 29 0,-4 2 13 15,1 3 3-15,0-3 0 0,-9 4-3 16,1-3 2-16,-3 1 30 0,-5 0-6 16,-1-3 22-16,-4-2-3 0,4-3 0 15,-2-3 7-15,3-1-39 0,0 0-13 16,2-2-55-16,0-2-58 0,1-2 16 15,2 1-32-15,0 1-169 0,0 0-368 16,5 4-634-16</inkml:trace>
  <inkml:trace contextRef="#ctx0" brushRef="#br0" timeOffset="138433.01">17817 12716 1957 0,'0'0'314'0,"0"0"-71"0,0 0-43 16,0 0-71-16,0 0-78 0,0 0-19 15,0 0-21-15,0 0-11 0,0 0-39 16,0 0 4-16,56-28 9 0,-45 28-3 15,-1 6 26-15,4-1-10 0,-6 5 10 16,0-2 0-16,-3 4 0 0,-2-5 3 16,-3 2 15-16,-6-1 20 0,-4 0 23 15,2-3 9-15,-11-1-12 0,3-4 47 16,5 0-12-16,-5-4-23 16,3-9-17-16,7-4-50 0,6-9-157 15,0 4-411-15,11-31-1666 0</inkml:trace>
  <inkml:trace contextRef="#ctx0" brushRef="#br0" timeOffset="141183.68">7996 14727 1759 0,'0'0'295'0,"0"0"-52"0,0 0-55 16,0 0-72-16,0 0-55 0,0 0-19 16,30-60-13-16,-6 36-3 0,11-3-13 15,10-9-10-15,22-8 26 0,21-9-13 16,14 0 7-16,2 1 28 0,1 8-3 16,-4 8 7-16,12-3-30 0,2 5 1 15,11 0-25-15,2 0 1 0,11 0-1 16,3 6 1-16,5-1 1 0,6 1 16 15,5 3-19-15,-3 3 16 0,0 1-15 16,0 4 2-16,-2 6 0 0,-1 4 13 16,-2 4 7-16,-11 6-21 0,-2 8-2 15,-4 3 13-15,-1 7-1 0,-1 5-11 16,0 2 22-16,0 3 5 0,-5 3 8 16,-3 0 2-16,-3 1 7 15,-5-1 2-15,-5 2 7 0,-8-4-38 16,-9 0 2-16,-10-4-18 0,-5 2 0 15,-22-7 0-15,-13-4 18 0,-11-6-5 16,-8 1-10-16,0-3 0 0,3 5 10 16,0-4-12-16,-9 2 0 0,-4-7 1 15,-6-2 1-15,-3-2 12 0,-5 0-14 16,3-3 14-16,-3 0 17 0,0 0-32 16,0 0-48-16,-3-4-171 0,-2-3-104 15,2-5-195-15,-2-3-182 0,2 4-295 16,0-11 255-16</inkml:trace>
  <inkml:trace contextRef="#ctx0" brushRef="#br0" timeOffset="141516.72">12832 14145 2501 0,'0'0'358'0,"0"0"-358"0,0 0-45 16,0 0 16-16,0 0 29 0,0 0 45 16,0 0-23-16,72 40 4 0,-53-29-10 15,5 6-3-15,-3-1 0 0,8 1 0 16,1 2-12-16,-1 1 2 0,1 0 16 16,-3 0 20-16,-3 0-17 0,-3-2 4 15,-5 0 2-15,-8-1 5 0,-3-3-11 16,-5 3 16-16,-13 0 42 0,-11 4 95 15,-19 5 0-15,-18 6-77 0,-17 1-57 16,6-3-19-16,13-9-19 16,19-8-3-16,16-4-1 0,-3-1-59 15,3 2-235-15,2-2-335 0,12-7-804 0</inkml:trace>
  <inkml:trace contextRef="#ctx0" brushRef="#br0" timeOffset="142250.07">13867 14717 2376 0,'0'0'197'0,"0"0"-197"16,0 0-130-16,0 0 130 0,6 85 74 15,-4-47-35-15,1 4-7 0,-3 0-19 16,0-2 13-16,0-1-26 0,0-3-68 16,0-6-265-16,-3-10-345 0,1-1-721 0</inkml:trace>
  <inkml:trace contextRef="#ctx0" brushRef="#br0" timeOffset="142400.04">13800 14388 2255 0,'0'0'294'0,"0"0"-229"0,0 0-65 15,0 0-26-15,0 0-45 16,0 0 13-16,0 0 0 0,0 0-302 16,0 0-839-16</inkml:trace>
  <inkml:trace contextRef="#ctx0" brushRef="#br0" timeOffset="142733.47">14464 14447 1710 0,'0'0'231'0,"0"0"-153"0,0 0-23 15,-22-59 78-15,6 47 6 0,-5 3-55 16,-6 4-10-16,-2 5 81 0,-3 1-29 15,2 12-68-15,-2 1-20 0,5 6-22 16,6 7-16-16,8 3-13 0,5 6-19 16,8 8-3-16,2 4 20 0,17 10 15 15,5 16 1-15,11 10 34 0,2 1-3 16,-2-6 17-16,-5-9-37 16,-12-18 1-16,-4-13-3 0,-4-8-7 15,-4-3 20-15,-1 1-20 0,-5 5 13 16,0 2 6-16,-8-4-22 0,-11-5-6 15,-5-1-49-15,-5-5-118 0,-3-10-121 16,0-6-65-16,5-5-245 0,-8-15-639 0</inkml:trace>
  <inkml:trace contextRef="#ctx0" brushRef="#br0" timeOffset="142899.38">14062 14953 327 0,'0'0'1989'0,"0"0"-1666"0,0 0-175 15,0 0-20-15,0 0 26 0,81-29-13 16,-33 11-10-16,16-10-48 0,16-2-52 16,-5 0-31-16,-13 5-1 0,-17 8-62 15,-15 6-173-15,7 0-207 0,-5 1-207 16,14-7-800-16</inkml:trace>
  <inkml:trace contextRef="#ctx0" brushRef="#br0" timeOffset="143283.12">15146 14278 1783 0,'0'0'292'0,"0"0"-23"16,0 0-66-16,0 0-80 0,0 0-78 15,-43 68-23-15,38-22 40 0,0 20 15 16,2 23 19-16,0 7-9 0,1 5-14 15,-1-8-12-15,3-6-13 0,0-4-16 16,5-7-19-16,6-12-1 0,2-16-12 16,3-18 0-16,3-2 0 0,11-2 1 15,2 1 12-15,5-3-13 0,3-9-46 16,6-8-149-16,-3-7-180 0,-11-7-194 16,11-21-802-16</inkml:trace>
  <inkml:trace contextRef="#ctx0" brushRef="#br0" timeOffset="143500.01">15505 14680 1938 0,'0'0'285'0,"0"0"-256"15,0 0 7-15,0 0-36 0,21 64 113 16,-15-38-29-16,4 4 9 0,-2-1 4 15,3 0-23-15,0 4-35 16,-1-5-1-16,1 2-25 0,-3-7 0 16,3 2-13-16,-6-9-1 0,1 1-169 15,-1-7-263-15,0-6-553 0</inkml:trace>
  <inkml:trace contextRef="#ctx0" brushRef="#br0" timeOffset="143666.23">15406 14475 2202 0,'0'0'623'0,"0"0"-401"16,0 0-88-16,0 0-49 0,0 0-85 15,0 0-22-15,0 0-29 0,0 0-13 16,0 0-19-16,0 0-190 0,5 4-519 16,19-8-1189-16</inkml:trace>
  <inkml:trace contextRef="#ctx0" brushRef="#br0" timeOffset="144149.42">16021 14748 1305 0,'0'0'591'0,"0"0"-189"0,0 0-188 0,0 0-14 15,0 0-14-15,0 0-19 0,0 0 6 16,0 0-4-16,67-11-14 0,-32-3-28 15,8 0-17-15,2-4-12 0,6 1-29 16,-3 2-26-16,0-2-41 0,-5 2-2 16,-3 3-4-16,-2 0 1 0,-6 4-16 15,-5 1-53-15,-9 4-142 0,-2 1-217 16,-10 2-172-16,-3 0-93 0,-12 0-348 16</inkml:trace>
  <inkml:trace contextRef="#ctx0" brushRef="#br0" timeOffset="144316.17">16075 14448 444 0,'0'0'2214'0,"0"0"-1925"16,0 0-289-16,0 0-54 0,0 0-162 15,0 0 91-15,0 0-319 0,0 0-1268 0</inkml:trace>
  <inkml:trace contextRef="#ctx0" brushRef="#br0" timeOffset="144466.66">16407 14914 2989 0,'0'0'441'0,"0"0"-324"0,0 0-117 16,0 0-85-16,0 0-8 0,0 0-146 15,0 0-530-15,0 0-1394 0</inkml:trace>
  <inkml:trace contextRef="#ctx0" brushRef="#br0" timeOffset="145733.09">16832 14144 2474 0,'0'0'332'0,"0"0"-200"0,0 0-132 16,0 0-74-16,0 0-29 0,0 0 103 15,0 81 32-15,0-41-9 0,0 5-4 16,0 4-6-16,5 0 1 0,-5-1-12 16,3 0-2-16,-3-1 13 0,3-4-10 15,-1-6 13-15,1-5-14 0,0-7 14 16,-1-8-15-16,4-6 2 0,-6-6 9 16,2-5 36-16,1 0 36 0,0-4 50 15,8-4 73-15,2-10-67 16,3-2-64-16,5-5-57 0,6 2-19 15,-3 1-22-15,3 7-3 0,0 7-13 16,-3 3 6-16,0 5-9 0,-3 5-1 16,-2 6 14-16,-3 6 12 0,-5 0 1 15,-1 3 15-15,-10 6 1 0,-2-1 18 16,-12 2 0-16,-4 0-19 0,-4 0-10 16,-2-5-6-16,0-3-3 0,3-6 19 15,5-2 19-15,5-7-3 0,3 0 22 16,5-4 22-16,3 0-41 0,0 0-19 15,6 0-57-15,4-5-7 16,9-2 43-16,2 0 21 0,6-1 13 16,3-2-11-16,-1 0 0 0,3-5 20 15,-2-1-18-15,-1-5 18 0,1 0-6 16,-6-5 3-16,0 3 3 0,-3-4-20 16,-8-1 17-16,4 4 16 0,-7 2 9 15,-10 1 13-15,6 4-31 0,-6 7 43 16,0 1 57-16,0 7 101 0,0 2-136 15,0 0-91-15,0 5-65 0,0 9-93 16,0 11 70-16,5 12 69 0,6 15 19 16,-3 1 0-16,8 1-1 0,0 9 1 15,8 1 0-15,-3 14 0 0,3 3 3 16,-5-7-3-16,-14-17 2 0,1-15-1 16,-6-8 14-16,0-5 4 0,0 5-18 15,-11-2 15-15,0 0 9 0,-7-10 10 16,-1-8 18-16,-3-7-11 0,-7-7-30 15,-3-7-12-15,-6-14-202 16,1-10-110-16,-3-18-220 0,10 3-241 16,1-22-665-16</inkml:trace>
  <inkml:trace contextRef="#ctx0" brushRef="#br0" timeOffset="146183.29">17873 14305 2486 0,'0'0'354'0,"0"0"-151"0,0 0 75 15,0 0-75-15,0 0-64 0,0 0-41 16,0 0-43-16,0 0-55 0,0 0-41 15,0 0-3-15,24-31 9 16,-8 27 7-16,-3-1 5 0,4 2 4 16,-1 3 1-16,-3 0-5 0,3 0 1 15,-11 3-6-15,3 6-4 0,-2 2 16 16,-4 7 16-16,-2 0 12 0,0 7-9 16,-5 2 9-16,2-1-12 0,1 1-4 15,2-5-8-15,5-1-1 0,8-2-6 16,-2-4 17-16,13 0 2 0,-2-2 3 15,7-4 22-15,1-2-9 0,4 4 0 16,-4-5-16-16,-4 4 1 0,4 1-1 16,-14 0-18-16,-3 2 17 15,-7 4 1-15,-6 2 13 0,-11 6 25 16,-10 1-6-16,-12 6 2 0,-9 3-16 16,-6-2-18-16,-1 0-25 0,-4-4-7 15,5-1-82-15,2-11-221 0,17-4-292 16,-1-13-892-16</inkml:trace>
  <inkml:trace contextRef="#ctx0" brushRef="#br0" timeOffset="146499.82">18103 13808 3291 0,'0'0'416'0,"0"0"-202"0,0 0-133 0,0 0-81 0,0 0-12 16,0 0-60-16,0 0 62 16,0 0 10-16,70 72 28 0,-20-28 1 15,15 13-14-15,15 17-13 0,0 6 14 16,-16-1-16-16,-7-1 0 0,-15-3 0 15,-12 5-9-15,-9 13 9 0,-21 9 1 16,-18 10 17-16,-17 5-18 0,-16 8-57 16,-21-6-258-16,-11-11-303 0,13-33-535 15,-7-14-712-15</inkml:trace>
  <inkml:trace contextRef="#ctx0" brushRef="#br0" timeOffset="146983.48">16217 15045 1695 0,'0'0'484'0,"0"0"-113"0,0 0-229 16,0 0-87-16,0 0-36 0,0 0-18 16,0 0-1-16,61-18-21 0,-47 18-21 15,2 0-9-15,-3 3-1 0,3 7 33 16,-5 2 19-16,-3 2 35 0,0 1 7 16,-6 2 3-16,-2 0-6 0,0-1 9 15,-8-1 23-15,-2-3 6 0,-1-3 3 16,-5 0 10-16,0-7-13 0,3-2-1 15,2-11-15-15,3-7-42 0,5-21-19 16,3 4-265-16,13-36-544 0</inkml:trace>
  <inkml:trace contextRef="#ctx0" brushRef="#br0" timeOffset="154449.99">21063 5357 1612 0,'0'0'357'0,"0"0"-159"16,0 0-11-16,0 0-19 0,0 0-22 16,0 0-75-16,0 0-69 0,0 0 40 15,0 0 25-15,16 66 13 0,-6-37 17 16,4 5-11-16,-4 1-32 16,-4 6-25-16,2-3-16 0,-3 1-11 15,1-1 0-15,-1-3-2 0,-5 0 0 16,0-4-173-16,0-7-170 0,0-8-259 15,-5-8-1019-15</inkml:trace>
  <inkml:trace contextRef="#ctx0" brushRef="#br0" timeOffset="154599.74">20969 5098 3146 0,'0'0'262'0,"0"0"-164"0,0 0-41 16,0 0 29-16,0 0-86 0,0 0-16 15,0 0-66-15,0 0 24 0,0 0-126 16,0 0-377-16,-21 63-754 0</inkml:trace>
  <inkml:trace contextRef="#ctx0" brushRef="#br0" timeOffset="155233.45">22454 5203 2293 0,'0'0'300'0,"0"0"-225"0,0 0 37 0,0 0 78 15,0 0 60-15,0 0-66 0,0 0-98 0,0 0-63 16,0 0-23-16,0 0-62 15,-5 19 62-15,29 34 51 0,16 24 3 16,0 10-26-16,0 6-6 0,-10 2-22 16,-9-2 4-16,-10 5-1 0,-3 1 0 15,-8 3-1-15,-14-1-2 0,-7-7 3 16,-3-9 10-16,0-18-13 0,2-22 1 16,4-13 18-16,-4-9 9 0,-2-1-9 15,-5 0 22-15,-6-4 104 0,-5-12-35 16,0-6-60-16,0-11-36 0,-6-23-14 15,-5-25-145-15,0-34-95 0,9-23-131 16,15 21-367-16,13-3-853 0</inkml:trace>
  <inkml:trace contextRef="#ctx0" brushRef="#br0" timeOffset="155400.04">22304 4822 3000 0,'0'0'434'16,"0"0"-278"-16,0 0-52 0,0 0-16 16,0 0-9-16,0 0-66 0,0 0-13 15,0 0-51-15,0 0-34 0,0 0-394 16,86-3-1289-16</inkml:trace>
  <inkml:trace contextRef="#ctx0" brushRef="#br0" timeOffset="156532.75">17662 4970 2591 0,'0'0'309'0,"0"0"-236"0,0 0-72 0,80-82 1 0,-19 38 40 16,20-3 0-16,4 8-7 0,-2 11-9 16,-21 19-7-16,-19 9-10 15,-11 14-9-15,-3 21 0 0,-5 31-12 16,-18 48-8-16,-12 34 11 0,-37 32 9 15,-18 18 19-15,-3-1 10 0,-6 6-29 16,3 1 0-16,6-9 0 0,2-10 19 16,8-14-16-16,11-14 16 0,10-25 20 15,17-21-17-15,2-31 3 0,11-26-12 16,11-20 83-16,5-17-93 0,21-3-3 16,25-12-3-16,34-15 0 0,19-25-23 15,9-16-3-15,1-9 28 0,-4 4 1 16,2 1 1-16,-3 9 54 0,-10 14 62 15,-14 15 117-15,-26 16-73 0,-30 5-142 16,-19 14-19-16,-21 19-38 0,-16 35 38 16,-29 41 30-16,-19 24 11 0,-6 13 31 15,3-7 48-15,14-17 39 16,10-4-29-16,11-12-59 0,10-10-18 16,12-18-51-16,10-19-2 0,0-21-16 15,10-11 1-15,6-9-13 0,3 2 7 16,10-2 2-16,22-1 7 0,11-12 8 15,21-8 4-15,13-13 0 0,-5-3 1 16,-11 5 1-16,-10 6-2 0,-16 7-2 16,-14 4 1-16,-16 7-30 0,-3 10-71 15,-5 8-19-15,3 11-1 0,10 7-17 16,-2-1-28-16,21-6-159 0,-8-12-336 16,46-32-1155-16</inkml:trace>
  <inkml:trace contextRef="#ctx0" brushRef="#br0" timeOffset="159033.32">21154 7710 2112 0,'0'0'352'0,"0"0"-42"0,0 0-92 0,0 0-86 16,24-58-59-16,-3 37-22 0,9-2-9 15,10-2-17-15,5 3-6 0,-2 2-19 16,2 6-3-16,6 7-38 0,-5 6-13 16,-1 3-14-16,1 11 37 0,2 9 27 15,-13 8 3-15,-3 6-18 0,-8 3-3 16,-13 10 20-16,-3-2-24 0,-14 6 3 16,-7 0 20-16,-17 0 3 0,-4-5 0 15,-17 5 26-15,-13-3 9 0,-17-11 10 16,1-6-7-16,5-19 4 0,19-12 41 15,16-4 57-15,5-7-16 0,6-8-39 16,-6-5 3-16,0-8-21 0,0-10-41 16,0-15-26-16,19 7-47 0,0-4-111 15,11 3 75-15,8 13-18 0,10-2-26 16,8 9-55-16,9 4-142 0,-6 11-245 16,27-2-568-16</inkml:trace>
  <inkml:trace contextRef="#ctx0" brushRef="#br0" timeOffset="159417.57">22315 7477 2850 0,'0'0'337'0,"0"0"-254"0,0 0-51 0,43-63 28 0,-22 42-37 16,9 4-23-16,4-2-31 0,1 4-14 15,16 1-6-15,0 3 3 0,2 6 13 16,4 5 13-16,-12 1-10 0,9 14 3 16,-9 4-19-16,-5 7-23 0,-5 8-99 15,-6 4 102-15,-13 6 68 16,-2 1 23-16,-14 1 15 0,-3 5 30 15,-18-2-17-15,-9-4-2 0,-10-3 2 16,-11-4 10-16,-18-6 35 0,5-11 47 16,7-10 0-16,7-9-12 0,15-4 8 15,0-12 2-15,-5-9-25 0,16-6-46 16,0-20-60-16,13-19-10 0,22-17-83 16,18-4-260-16,6 22-89 0,16 12-900 0</inkml:trace>
  <inkml:trace contextRef="#ctx0" brushRef="#br0" timeOffset="160266.19">22893 8478 1824 0,'0'0'609'0,"0"0"-299"0,0 0-82 0,0 0-71 15,0 0-20-15,0 0-47 16,0 0-90-16,0 0-31 0,0 0 31 16,27 38 73-16,-14-7 26 0,3 14 62 15,0 0 0-15,-2 8-20 0,-4 10-30 16,1 3-42-16,2 19-7 0,-7-2-21 15,-1-14-13-15,-5-19-18 0,0-19-8 16,0-5-1-16,0 2-1 0,0 0-1 16,0-3-21-16,0-2-52 0,0-11-99 15,0-5-101-15,0-2-317 0,5-15-848 0</inkml:trace>
  <inkml:trace contextRef="#ctx0" brushRef="#br0" timeOffset="162666.39">22858 10289 2825 0,'0'0'388'0,"0"0"-263"0,0 0-55 15,0 0-20-15,0 0 24 0,67-71-8 16,-38 50-15-16,6 4-13 0,5-1-23 16,-5 4-12-16,5 4-1 0,0 3-2 15,-10 5-21-15,-1 2-17 0,-2 10 6 16,-14 5-6-16,-2 11-3 0,-11 8 15 16,-11 13 25-16,-18 19 0 0,-22 15-2 15,-8 8 0-15,-2-7 3 16,13-16 1-16,13-20 24 0,19-13 4 15,-3-6 63-15,8-2 31 0,1 0 37 16,4-1-24-16,6-12-67 0,16-3-29 16,3-9 29-16,13 0 15 0,3-6-22 15,5-9-34-15,8-5-28 0,3-6-45 16,-5-2-123-16,7 1-45 0,-7-1-10 16,-1 6-103-16,-15 4-414 0,-4-3-884 0</inkml:trace>
  <inkml:trace contextRef="#ctx0" brushRef="#br0" timeOffset="163317.54">22813 11468 1684 0,'0'0'746'0,"0"0"-501"0,0 0-52 0,0 0-29 16,0 0 15-16,0 0 19 0,0 0-59 15,0 0-37-15,72-50-33 16,-43 33-18-16,6 3-49 0,0-4 17 15,5 7-19-15,-5 1-22 0,5 2-7 16,-11 5 7-16,-2 3-3 0,-8 2-7 16,-3 7-9-16,-11 5 0 0,-2 8 6 15,-11 8 23-15,-3 3 10 0,-10 8 2 16,-3 0-3-16,0 4 3 0,-3-2 13 16,8-1 0-16,3-4-10 0,8-5 22 15,3-7-3-15,5-3 7 0,8-10-26 16,8 2 29-16,5-6-4 0,-2-4 7 15,10 1-13-15,-2-1-4 16,-3 0-17-16,6 3-2 0,-14 0 1 16,-3 4-44-16,-2 4 9 0,-11 1 13 15,-11 10 22-15,-2 0 9 0,-14 7-9 16,-8-1 0-16,0 1 1 0,-10 1 21 16,5-6-3-16,2-1-18 0,1-7-1 15,-3-7-81-15,10-7-169 0,6-5-433 16,-5-11-1309-16</inkml:trace>
  <inkml:trace contextRef="#ctx0" brushRef="#br0" timeOffset="163916.6">22909 12480 1305 0,'0'0'682'0,"0"0"-358"0,0 0-68 0,0 0-5 15,0 0-42-15,0 0-21 0,0 0-22 16,0 0-17-16,0 0-54 0,0 0-25 15,0-26-10-15,0 21 0 0,5 5-7 16,-5-1-18-16,0 1-13 16,0 0-3-16,0 0-19 0,0 6-10 15,0 1 10-15,-5 9 60 0,0 9 4 16,-6 7-30-16,3 6 13 0,-3 8-4 16,0 1-18-16,1-2 3 0,2 2-6 15,2-6-21-15,6-2 1 0,0-6 11 16,0-5 33-16,6-8-5 0,2-6 2 15,8-5 4-15,5-7 11 0,3-2 7 16,11-6-9-16,0-5-16 0,5-6-16 16,0-4-23-16,6-2-1 0,-6-2-43 15,-5 1-136-15,-1 1-100 0,-4 2-48 16,-6 4-93-16,-3 3-117 16,-10 0-179-16,-3 4-338 0,-3 2-85 0</inkml:trace>
  <inkml:trace contextRef="#ctx0" brushRef="#br0" timeOffset="167267.88">23048 12730 1642 0,'0'0'292'0,"0"0"-194"16,0 0-76-16,0 0-22 0,16-63 3 16,-5 42 0-16,-3 4-2 0,-3 0 0 15,1 2 2-15,-1 4 13 0,-5 0 10 16,0 6 0-16,0 3 58 0,0 0 104 16,-5 2-23-16,5 0-27 0,0 0-38 15,0 3-51-15,0 10-4 0,5 5 3 16,0 11 9-16,6 16-5 0,2 20-1 15,3 17-3-15,-2 12 0 0,2-3 6 16,-5-8 10-16,-1-12 22 0,-7-1-13 16,2-14-38-16,-5-13-34 0,0-13-1 15,6-10-57-15,-6 0-118 0,0-7-190 16,0-4-361-16,0-22-1070 0</inkml:trace>
  <inkml:trace contextRef="#ctx0" brushRef="#br0" timeOffset="170166.78">21362 13949 2858 0,'0'0'333'0,"-69"11"-241"0,45-8-25 15,2-1-32-15,9 2 19 16,2-3 4-16,6 1-11 0,10-1-47 16,6-1 10-16,13 0-10 0,3 0 38 15,26 0 28-15,17-4-22 0,21-5 7 16,18-5-7-16,12 0 0 0,-1-3 6 16,-5-3 7-16,14 1 21 0,2-3 45 15,8-5-36-15,6 1-24 0,7-2-4 16,1-3 0-16,-1 3 6 0,-7 3-4 15,-6 0 7-15,-3 6-28 0,-13 0-21 16,-13 1-19-16,-8 4 0 0,-14 4-11 16,-21 1 8-16,-19 3-12 0,-16 4 13 15,-8 0-10-15,6 0-28 0,-9 2-41 16,-7 0-123-16,-4 0-131 0,-15 0-228 16,-14 0-64-16,3 0-129 0,-35 4-611 0</inkml:trace>
  <inkml:trace contextRef="#ctx0" brushRef="#br0" timeOffset="170499.52">21039 14331 2944 0,'0'0'422'0,"0"0"-250"0,0 0-172 16,0 0 0-16,69 11 0 0,-5-11 63 16,33-3-3-16,18-11 10 0,10-8-20 15,15-5 4-15,-7-3 21 0,23-2 63 16,10-5-3-16,5-2-35 16,13-2-22-16,6-1-19 0,6 3-16 15,-6 2-15-15,-6 2-25 0,-4 6-1 16,-14 1 10-16,-17 6-12 0,-15 3 0 15,-19 5-2-15,-24 3-10 0,-27 2 10 16,-18 7-35-16,-22 0-56 0,-13 2-78 16,-1-3-156-16,-4 2-176 0,-6-2-151 15,-11-7-370-15</inkml:trace>
  <inkml:trace contextRef="#ctx0" brushRef="#br0" timeOffset="172499.66">7654 16519 1960 0,'0'0'285'0,"-56"14"-210"0,26-8-30 16,-7 0 13-16,-6 3-22 0,-11-2-23 15,-15 2 6-15,-14-7-3 0,-14 2-13 16,4-4 19-16,-4-2-21 0,9-2 32 16,-11-5-32-16,-5 2 12 0,-1-6 25 15,1 0 1-15,5-7-4 0,3-3 27 16,7-8 2-16,6-1 61 0,9-5-3 16,4-7 9-16,6 0-32 15,5-1-57-15,5 5-1 0,14 5-9 16,5 8-20-16,11 3-10 0,-10-7 13 15,-1 0 1-15,0-10 3 0,6 5 29 16,7-1 12-16,3-4 26 0,11 2-42 16,6-7-44-16,4 2-19 0,14-7 6 15,17-2 12-15,9-5-2 0,25-10 3 16,22-8 3-16,15 3 48 0,0 12 28 16,1 9-7-16,-9 15-50 0,3 1-22 15,0 8-3-15,0 2-16 0,0 5 3 16,5 7 14-16,3 3-17 0,6 4 0 15,-3 6 4-15,5-2 14 0,0 3-3 16,0 3 4-16,0 4-3 0,0 5 2 16,-5 5-1-16,-6 6 2 0,-8 5-2 15,-5 2 1-15,-5 4-2 0,-14 3-16 16,-5 8 17-16,-13-5-11 0,-12-4 12 16,-7-4 1-16,-8 1 22 0,13 13-22 15,6 17-11-15,4 16 11 16,-7-8 0-16,-16-14 0 0,-11-14 1 15,-8-10 18-15,-3 9-18 0,-5 1 2 16,-2 8 13-16,-12 1-4 0,-10-5 4 16,-16 5 3-16,-21 8-7 0,-28 6 1 15,-15 3 12-15,-9-8-9 0,1-6-4 16,5-10-11-16,-3-2 24 0,1-4-6 16,-4-7 3-16,4-5-9 0,-1-4 12 15,-3-6 4-15,1-7-13 0,0-7 9 16,-1-3 0-16,4-2 5 0,2-9-29 15,10-4 16-15,9-2-1 0,24 3-13 16,13-1-1-16,16-1-2 16,8 3 0-16,-2-9-87 0,5 1-316 15,5-27-735-15</inkml:trace>
  <inkml:trace contextRef="#ctx0" brushRef="#br0" timeOffset="178316.58">26045 10299 1596 0,'0'0'432'0,"0"0"-153"0,0 0-46 0,0 0 8 0,0 0-25 15,0 0-95-15,0 0-121 0,0 0-28 16,0 0-8-16,-5 20 36 0,5 7 55 16,0 13-23-16,0 0-32 0,0 6 1 15,0-1 0-15,0-2 1 0,0-4-1 16,5-4-1-16,6-6 0 16,0-5-2-16,7-9-4 0,1-2 6 15,8-9 79-15,2-4 14 0,6 0 22 16,13-7 40-16,-5-3-44 0,5 3-48 15,-2 1-42-15,-1 2-20 0,-5 4-2 16,-5 2 1-16,-6 7-16 0,-4 4-6 16,-15 5-13-16,-4 6 20 0,-6 4 15 15,-11 5 11-15,-8 4 10 0,-10 3-21 16,-6 0-1-16,-3 0-15 0,-4 0-22 16,-4 1 7-16,1-3-32 0,5-2-45 15,-1-7-106-15,1-9-74 16,5-7-133-16,11-8-175 0,0-19-733 0</inkml:trace>
  <inkml:trace contextRef="#ctx0" brushRef="#br0" timeOffset="178517.86">25989 10316 1665 0,'0'0'1092'0,"0"0"-848"0,0 0 15 16,0 0-4-16,0 0-167 0,0 0-75 15,0 0 25-15,96-43 50 0,1 5 26 16,20-11 46-16,20-12-56 0,2 4-42 16,-8 1-40-16,-5 1-12 0,-8 13-10 15,-11 6-13-15,-14 12-37 0,-26 5-299 16,-24 8-632-16,-11-1-429 0</inkml:trace>
  <inkml:trace contextRef="#ctx0" brushRef="#br0" timeOffset="179868.32">29064 10218 940 0,'0'0'557'0,"0"0"-171"0,0 0-3 16,0 0-44-16,0 0-62 0,0 0-36 15,0 0-75-15,0 0-48 0,-27-57-52 16,37 44-40-16,7-2-23 0,7-5-1 16,8 3-1-16,2-2-1 15,7 1-3-15,1 3 2 0,-1 5-25 16,-4 4-9-16,-2 5 10 0,-6 1 0 16,-7 5-1-16,2 4-6 0,-8 6-6 15,-5 5-10-15,-3 2 26 0,-8 8 22 16,0 3 0-16,-11 1 19 0,-3 3 0 15,1-3-16-15,0 1-2 0,2-9 1 16,6-2-2-16,5-2-26 0,0-7 0 16,0 3 4-16,8-5 3 0,8 1 19 15,0-4 16-15,8 1-3 0,-5 0-1 16,7-1-8-16,1-2 9 0,-3 0-13 16,-5 1-3-16,-3 3-13 0,-8-3 0 15,-3 4-3-15,-5 0 19 0,-5 4 20 16,-8 3 19-16,-11 2-1 0,-6 3-9 15,-7 2 6-15,-3-1-19 0,-3-5 0 16,5 0-13-16,3-5-3 0,3-7-7 16,11-6-273-16,5-3-270 15,8-20-712-15</inkml:trace>
  <inkml:trace contextRef="#ctx0" brushRef="#br0" timeOffset="180033.05">29799 10246 2606 0,'0'0'447'0,"0"0"-290"16,0 0-26-16,0 0-68 0,0 0-31 15,0 0-32-15,0 0 0 0,0 0-32 16,0 0-124-16,0 0-537 0,-29 27-830 0</inkml:trace>
  <inkml:trace contextRef="#ctx0" brushRef="#br0" timeOffset="180400.19">29968 9898 2637 0,'0'0'379'15,"0"0"-235"-15,0 0 111 0,0 0-141 16,0 0-87-16,0 0-27 0,0 0-3 15,88-58-10-15,-45 45 12 0,3 4-18 16,2 5-13-16,5 3-3 0,-2 1 3 16,0 10 10-16,0 4-16 0,-6 10 25 15,-2 2-9-15,-8 8 22 0,-6 2-1 16,-5 9 1-16,-13-1 22 0,-8 6 7 16,-6-1 12-16,-13-1-9 0,-13 2 6 15,-14 0 22-15,-19-2 4 16,-13-5 2-16,-5-11 13 0,16-13 19 0,16-13 30 15,16-6 5-15,5-8-40 16,-3-9-30-16,-2-5-11 0,0-22-30 16,5-25-22-16,17-24-6 0,10-9-65 15,16 0-82-15,10 30-105 0,7 25-17 16,9 7-151-16,-7 16-389 0,16-7-937 0</inkml:trace>
  <inkml:trace contextRef="#ctx0" brushRef="#br0" timeOffset="187099.92">30723 11313 3254 0,'0'0'444'0,"0"0"-393"0,0 0-4 16,0 0-45-16,0 0-2 0,0 0-1 15,0 0-27-15,-57-15-10 0,39 13-22 16,-9 0 6-16,-3 2-6 0,-18 2 19 16,-16 6-23-16,-27 6 20 0,-13 7-10 15,-11-2-1-15,-3 2 17 0,-3 0-7 16,-7 1 34-16,-11-1 11 0,-8-1 12 16,-3 3-8-16,-5 1 60 0,-3 3-10 15,0-2 6-15,-3 4 20 0,-2 1-4 16,-3 0-22-16,6 1 12 0,-4 4-19 15,-1-2-9-15,1-1-9 16,4 0-28-16,5 1 12 0,2-4-13 16,3-2 0-16,6 2 0 0,10-6 2 15,3 0-1-15,10-3-1 0,6-3-15 16,6-4 15-16,4-4 15 0,12-2-11 16,4-2 21-16,6-4-3 0,8-1 0 15,8 0-3-15,-2-5 43 0,18 0-8 16,8 0-17-16,3 0 39 0,13-2-13 15,-13-5-13-15,-3-1-35 0,-7-7-15 16,4-3 0-16,6-2 17 0,5-7-15 16,6-4 11-16,-1-6 68 0,6-10 21 15,-3-17-49-15,9-21-32 0,-4-5-18 16,9-1 10-16,-3 0-12 16,5 5 1-16,6-5-1 0,-3-2-1 15,5-4-2-15,3 2 1 0,0-3-12 16,11 2 12-16,5 2-1 0,0 2-16 15,3 1 16-15,-3 7-11 0,-3 2-5 16,-2 10 18-16,-6 4 2 0,1 14-2 16,-6 11 2-16,0 14-2 0,0 2 3 15,-6-2-3-15,1-3 1 0,-1-3 1 16,1 6-1-16,0 5 1 0,5 5-2 16,0 6-11-16,10 1-20 0,7 6-6 15,1 3-7-15,12 2 29 0,2 6 15 16,16 0 25-16,19 3 6 0,16 5-16 15,13-2-2-15,8-5-13 0,6-1 0 16,5-11 3-16,6-6 15 0,18-8 4 16,8-4-7-16,16-6-12 0,8-2-2 15,14-4 26-15,5-5-11 0,16 0-13 16,3-3-1-16,10 4-2 16,1-2-1-16,-4 3 1 0,4 2-3 15,-9 1-13-15,-13 0 14 0,-5 5-8 16,-16 1 9-16,-4 6 2 0,-12 0 1 15,-8 2 0-15,-6 4 0 0,-8 3 1 16,0-1 13-16,-5 5-13 0,-6 2 25 16,-5 2 12-16,-8 4 3 0,-8 1-12 15,-8 4-29-15,-13 0 22 0,-6 3-9 16,-21 0-15-16,-16 6 0 0,-11-1 0 16,-5-2 27-16,0 2-5 0,2 1-1 15,1 1 4-15,-6 1-1 0,0 2 7 16,-3 2-10-16,1 6 1 0,-1 1-10 15,6 7 3-15,-1 5-15 0,1 7 3 16,3 12-3-16,-1 19 0 0,1 19-2 16,-6 9 1-16,-8-2-1 0,-6 2-16 15,-4-11 3-15,-1-2 14 0,3-3-12 16,0-5 12-16,3 1-14 16,0-2 15-16,2-1 0 0,0 1 0 15,-2-2 1-15,5-2 2 0,-5 4 31 16,-1-3-32-16,-2-1 0 0,-5-3 13 15,-3-10 0-15,0-12 6 0,-5-8-20 16,-1-4 1-16,-4 8 10 0,-6 4-11 16,-3 9 14-16,-2-8 4 0,-6 0-4 15,-5-6-12-15,-6-1 0 0,-15-3 16 16,-20 0-17-16,-36-8-2 0,-25-3-1 16,-19-7-12-16,-15-5 10 0,-1 6-12 15,-15 7 15-15,-6 10-3 0,5 2 6 16,19 3 28-16,27-1 36 15,37-13 167-15,43-10-179 0,33-13-55 16,20-5-277-16,6-27-1211 0</inkml:trace>
  <inkml:trace contextRef="#ctx0" brushRef="#br0" timeOffset="197600.05">5773 13435 1019 0,'0'0'192'0,"0"0"-104"0,0 0 107 16,-62-19-61-16,43 11 38 0,6 1 3 15,2 2-32-15,1-2 51 0,4 4-13 16,4-2-6-16,2 5-24 0,0-1-151 15,0 0-55-15,2-1-80 0,9-1 38 16,2 2 42-16,6-2 55 16,10-2 18-16,6 0 62 0,13-3 49 15,22-5 0-15,13-2-26 0,5-5-49 16,-2 1-12-16,-6 0 6 0,-10 2-26 16,-6 1 4-16,0 1-10 0,-13 2-16 15,-8 5 0-15,-11 2 0 0,-3 1 1 16,3 0-1-16,6-2 0 0,-1 2-13 15,-5 1-41-15,-5 2-155 0,0-1-148 16,-8 1-87-16,-6-1-228 0,-2-4-549 0</inkml:trace>
  <inkml:trace contextRef="#ctx0" brushRef="#br0" timeOffset="197950.26">5604 13586 2275 0,'0'0'294'15,"0"0"-223"-15,0 0 0 0,0 0-71 16,0 0-16-16,0 0-84 0,0 0-23 15,0 0 38-15,0 0 85 0,0 0 48 16,51 18 17-16,-3-18 9 0,14-4 7 16,26-7 9-16,8-6-19 0,9 1 6 15,-6-8-23-15,-3 1-15 16,-2-3-7-16,2-2-6 0,-2 1-23 16,-1-2 0-16,-7 1 10 0,-1 2-11 15,-10 4 0-15,-2-2-2 0,-14 5-9 16,-14 3-171-16,-16 5-271 0,-2-9-723 0</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3:13:50.658"/>
    </inkml:context>
    <inkml:brush xml:id="br0">
      <inkml:brushProperty name="width" value="0.05292" units="cm"/>
      <inkml:brushProperty name="height" value="0.05292" units="cm"/>
      <inkml:brushProperty name="color" value="#FFC000"/>
    </inkml:brush>
  </inkml:definitions>
  <inkml:trace contextRef="#ctx0" brushRef="#br0">5987 6100 1323 0,'0'0'1216'0,"0"0"-1126"0,0 0-77 0,0 0-7 0,0 0 46 16,0 0 6-16,0 0-23 0,0 0-35 16,0 0-3-16,-78-20-42 0,54 20 32 15,-3 3 0-15,-5 3 13 0,-3 2 1 16,-2-1 25-16,-9 1-24 0,1 1 1 16,-9 1 13-16,4 2-12 0,-7 0 21 15,7-2 37-15,-1 1-5 16,0-2 11-16,5 0 6 0,4 1 2 0,4-3 1 15,3 3-19-15,3-4-7 0,3 2 9 16,2 1-6-16,-2-1 3 0,4 3 7 16,1 0-23-16,0 4-13 15,3 2-6-15,-1 1 4 0,4 2-10 16,4 5-16-16,4 2 0 0,2 6-1 16,0 5-2-16,2 16 3 0,6 12 4 15,0 19-2-15,0 8 10 0,0 4-8 16,0-3 14-16,-2 0-14 0,-9 6-3 15,-5 9 18-15,2 5-4 0,-4 5-12 16,-4-1 16-16,4 3 0 0,-1-1-19 16,5 0 0-16,-2 5 0 15,3 5 0-15,0 4 16 0,-3 3-15 16,0 5 2-16,-1-1 10 0,-4 5-12 16,-3 4 5-16,5 7 7 0,-5 6-4 15,-3 2 7-15,9 2-15 0,-9 3 15 16,6 1-3-16,-1 5-11 0,1-2 18 15,-1-1-17-15,4-6-1 0,1 2 10 16,-1 1-11-16,2 0 1 0,2-2 1 16,-2-3-1-16,3 2 14 0,2-3-16 15,-5 0 13-15,8-2-12 0,0 1 14 16,3-1 1-16,-3 0-4 0,8 1-11 16,0 2 12-16,5 0 88 0,0-2-67 15,1-4-15-15,-1 1-19 0,-2-2 2 16,2-1 1-16,-5 1-1 0,0-9 1 15,-5-1 13-15,-1-2-16 0,1-2 3 16,0-5 19-16,2-6-3 0,3-8-1 16,3-7 4-16,5-6 6 0,0-3-25 15,8-5 16-15,0-6-19 16,3-5-2-16,-1-5-11 0,-2 0 11 0,3-7 0 16,3-1 1-16,-6-5 0 15,-3-1 0-15,3-6-1 0,-5-1 2 16,2-6 0-16,-2-9 3 0,-3-9 16 15,0-12-18-15,-3-1 1 0,3-1 13 16,3 5 1-16,-3 1 2 0,0-4-15 16,0-4 11-16,3-2-14 0,-6-6-1 15,6 2-1-15,-3-2 0 0,3-3 0 16,-3-1 2-16,2 0-1 0,6-3 3 16,-2 0 14-16,2-2 24 0,5 0-9 15,3-4-6-15,11-1-22 0,19-5 9 16,18 0 1-16,38-5-1 0,10-11 4 15,11 1 8-15,-8-4 1 0,-8 0-24 16,-5 3-1-16,-6-1-62 0,-10-6-266 16,-27 4-651-16,-16-8-1557 0</inkml:trace>
  <inkml:trace contextRef="#ctx0" brushRef="#br0" timeOffset="9399.64">10086 8382 985 0,'0'0'320'0,"0"0"-67"0,0 0-32 0,0 0-35 15,0 0-50-15,0 0-16 0,0 0-30 16,0 0-22-16,0 0-26 0,11-29-13 16,0 23-6-16,5 2 16 0,8-3 12 15,8 0 4-15,16-1 0 0,19 1 22 16,24-3-9-16,11 3-1 0,2 3-15 15,-2 3 2-15,-6 1-15 0,6-2-10 16,5 2-17-16,2 0 5 0,4 0 11 16,7 0-5-16,3-3 2 0,6-3 14 15,2 1 8-15,0 2-11 0,-3-4 2 16,-5 0-6-16</inkml:trace>
  <inkml:trace contextRef="#ctx0" brushRef="#br0" timeOffset="12783.11">13840 7524 2712 0,'0'0'356'0,"8"-66"-253"0,11 37-72 0,19-14-31 15,20-9-20-15,25-5 17 0,16 3-10 16,6 5 10-16,-1 14-10 0,-2 7 1 16,10 1-8-16,9 4 17 0,12 1 0 15,7 2-10-15,9 6 10 0,1 0 0 16,5 6-13-16,-7 4 13 15,-7 4-13-15,-4 0 15 0,-11 4-3 0,-6 7-9 16,-7 5 1-16,-12 6 8 16,-7 6-8-16,-14 5 11 0,-16 4-2 15,-18-2 3-15,-1 14 55 0,1 16 12 16,-1 16-6-16,3 16-20 0,-13 1 17 16,-8-5-23-16,-8 4-6 0,-6 2-27 15,-5 1 23-15,-8-1-3 0,-8-1-18 16,-8-5 24-16,-8-6-9 0,-8-5 0 15,-3-5-17-15,-18-2 2 0,-4-5 18 16,-18-5-19-16,-16-6 10 0,-5-3 10 16,-14-9-22-16,-7-5-2 0,-6-10-1 15,-6-5 2-15,-2-7 0 0,0-9 1 16,3-6 18-16,-1-5-6 0,3-3 6 16,3-12 3-16,0-7-3 0,0-6-17 15,5-7 10-15,1-11-10 0,1-6-2 16,7-6 0-16,-1-6 0 0,3-8 1 15,3-2-1-15,7-6-16 16,12-4 13-16,12-4 3 0,15-1 19 16,17 1 6-16,17-3 3 0,16-1-6 15,16 5-19-15,24-2-3 0,14 4-13 16,18 3-12-16,14 2-13 0,15 1 9 16,12 2-2-16,13 5 15 0,10 2 16 15,8 4 16-15,6 6-4 0,3 4-12 16,7 7 0-16,1 10-3 0,2 10-16 15,-5 14 6-15,-11 12-6 0,-11 11 0 16,-12 18-6-16,-17 13-7 0,-14 17 4 16,-10 13-4-16,-8 9 13 0,-16 11 3 15,-3 12 16-15,-5 5-16 16,-3 3-108-16,-11-30-389 0,3-20-1198 0</inkml:trace>
  <inkml:trace contextRef="#ctx0" brushRef="#br0" timeOffset="14166.82">17688 8483 448 0,'0'0'710'0,"0"0"-502"0,0 0-55 0,0 0-146 16,0 0-7-16,0 0 0 0,0 0 14 15,0 0 31-15,59-5 11 0,-32 1 15 16,5 2 4-16,16-5 6 16,16-3-32-16,19-5-7 0,8-1 0 15,-5 3-19-15,-8 0-21 0,-11 3 0 16,-17 2 15-16,-7 3-17 0,-11 0 0 16,-13 1-36-16,2 2-91 0,-2-2-165 15,-8 0-848-15</inkml:trace>
  <inkml:trace contextRef="#ctx0" brushRef="#br0" timeOffset="14450.13">17394 8647 2112 0,'0'0'304'0,"0"0"-175"0,0 0-86 15,72-32-41-15,-5 20 25 0,32-2 44 16,16-4 3-16,11 2-29 0,0 1-26 16,-6 0 4-16,3-1-23 0,6 1 0 15,-6-1 0-15,0-3-3 0,-3 3-55 16,-10-4-168-16,-24 6-369 0,-11-7-909 0</inkml:trace>
  <inkml:trace contextRef="#ctx0" brushRef="#br0" timeOffset="20166.41">20153 11486 2486 0,'0'0'377'0,"16"-70"-338"15,8 38-39-15,21-6 0 0,20-12-15 16,26-5 2-16,8 5 11 0,2 3-21 15,-2 9 4-15,-2 1 6 0,7 5 10 16,11-3-1-16,6 0-8 0,7 5 8 16,-2 3 1-16,8 4 0 0,7 6-10 15,4 6 13-15,-1 7 1 16,1 6 51-16,-3 14 41 0,-3 5 6 16,-8 8-15-16,-13 11-17 0,-3 5-23 15,-14 5-22-15,-15 10-21 0,-16 5 22 16,-17 8-23-16,-18 5-45 0,-19 9 44 15,-11 4-27-15,-10 7 28 0,-14 6 1 16,-13 2 24-16,-8 6 7 0,-3-7-29 16,-8-1 32-16,0-7-19 0,-7-9-13 15,-12-7-1-15,-10-11-2 0,-11-3-1 16,-8-8-12-16,-16-5-5 0,-6-5 18 16,-10-7 3-16,-13-7 16 0,-1-6-16 15,-5-8 16-15,0-12 7 0,-2-9-10 16,-1-2 0-16,-2-14 0 0,0-10-4 15,-6-9-10-15,6-10 11 0,0-7-12 16,11-11-1-16,7-6 2 0,22-2 22 16,21-7 4-16,9-8-5 0,26-5 24 15,19-7-33-15,13-3-14 0,16-5 0 16,14 2 35-16,16 4-35 16,7 2-1-16,17 9-41 0,13 9 42 15,14 6 3-15,16 2-1 0,23 6-2 16,12 7 1-16,18 5 24 0,5 12 4 15,12 8-11-15,4 8-18 0,1 14-11 16,-1 7 8-16,-10 5 0 0,-11 12-13 16,-18 10 0-16,-6 9-3 0,-24 6 0 15,-22 1 3-15,-23-3 3 0,-17 11-12 16,-10 11-35-16,-14 10-45 0,-5 6-33 16,-18-13-163-16,2-23-377 0,-19-9-961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2:03:45.204"/>
    </inkml:context>
    <inkml:brush xml:id="br0">
      <inkml:brushProperty name="width" value="0.05292" units="cm"/>
      <inkml:brushProperty name="height" value="0.05292" units="cm"/>
      <inkml:brushProperty name="color" value="#002060"/>
    </inkml:brush>
  </inkml:definitions>
  <inkml:trace contextRef="#ctx0" brushRef="#br0">17145 1670 1745 0,'0'0'376'0,"0"0"-91"0,0 0 31 0,0 0-30 0,0 0-58 15,0 0-40-15,0 0-39 0,0 0-20 16,0 0-15-16,-16-26-26 0,16 26-32 16,0 0-31-16,0 1-25 0,3 11-14 15,2 9 14-15,6 22 82 0,-1 27 31 16,-1 27-51-16,-4 13-34 0,0 8-27 15,-5-5 15-15,-8-5-15 0,3 9 13 16,-3-1-13-16,-3 7 0 16,3-6 15-16,-3-7-4 0,6-7-12 15,0-12 10-15,5-12-10 0,0-7-3 16,0-19-50-16,5-11-25 0,-5-14-50 16,5-6-11-16,-2-3-72 0,0-4-160 15,2-6-77-15,0-7-123 0,3-20-543 0</inkml:trace>
  <inkml:trace contextRef="#ctx0" brushRef="#br0" timeOffset="700.82">17223 2009 2134 0,'0'0'246'0,"0"0"-100"16,-38-55 31-16,30 29-19 0,-5-4-1 16,10 3 9-16,0-2-89 0,3 2-53 15,0 3-24-15,6 1-3 0,7 4 1 16,-7 0-1-16,10 2-13 0,2 0-3 16,6 1 3-16,11 2 3 0,16-3-3 15,16-1 0-15,27-3 16 0,7 3 0 16,6 3 3-16,-5 2 13 0,2 5 4 15,-2 0 5-15,5 3 26 0,3 1 19 16,2 2 7-16,-7 1-17 0,-9 1-22 16,-2 0-19-16,-9 1-16 0,-5 1 0 15,-10 4-3-15,-14 2 0 0,-13-2-12 16,-8 2 10-16,-8 2-11 16,2 1 12-16,6 4 0 0,0 9-9 15,-11-3 10-15,2 4 41 0,-7 3-3 16,-3 5-15-16,0 4 2 0,3 5 7 15,-8 1-17-15,2 4-12 0,-2 4 9 16,-1 9 1-16,1 12-12 0,-5 14 0 16,2 2 11-16,-8 1-11 0,0-9 2 15,0-4-3-15,0-2 3 0,-6-3 0 16,4 3 13-16,-1-9-15 0,3 3 1 16,0-5 10-16,-3-5 23 0,1-10 31 15,-1-6-3-15,3-12 44 0,-3-1-19 16,0 3-41-16,3 5-44 0,-5 3 15 15,-6 0 1-15,1-8 0 0,-1 1-7 16,-2-4-12-16,-9-3 19 0,-2 1 28 16,-5-5 24-16,-22 5-31 0,-13 1-21 15,-25 0-1-15,-7 0-5 0,-3-7-10 16,-3-4 12-16,6-4-13 16,-6 0-2-16,1 0 1 0,-6-3 2 15,2-4 0-15,-2 1 12 0,0-6-13 16,-8-1 10-16,5 0-11 0,-5 0 15 15,6-1-16-15,10-5-28 0,16 3-12 16,18-1 25-16,23-2-17 0,20-2-33 16,3-7-49-16,9-6-137 0,4 0-304 15,9-32-1023-15</inkml:trace>
  <inkml:trace contextRef="#ctx0" brushRef="#br0" timeOffset="1450.39">17814 3614 311 0,'0'0'1603'0,"0"0"-1321"0,0 0-23 0,0 0 37 16,0 0-10-16,0 0-49 0,0 0-56 16,0 0-41-16,0 0-39 0,0 0-54 15,13 6 29-15,6 13 50 0,3 5-39 16,4 6-51-16,1 1-36 0,0 1 1 15,-3 2-2-15,0-5-11 0,-3 0-64 16,-2-2-115-16,-3-7-180 0,0-1-185 16,-5-5-216-16,2-4-807 0</inkml:trace>
  <inkml:trace contextRef="#ctx0" brushRef="#br0" timeOffset="1650.15">18304 3705 2160 0,'0'0'285'0,"0"0"-59"0,0 0 108 15,0 0-20-15,0 0-108 0,0 0-73 16,19 73-13-16,-19-49-13 0,5 2-47 16,0 1-32-16,-5 2-27 0,3-1-1 15,2-1 0-15,-2 1-74 0,2-1-153 16,3-4-141-16,-2 1-229 0,-1-8-491 15</inkml:trace>
  <inkml:trace contextRef="#ctx0" brushRef="#br0" timeOffset="2517.44">16979 4165 3030 0,'0'0'361'16,"0"0"-174"-16,0 0-73 0,0 0-51 16,0 0-22-16,72-37 38 0,3 11 37 15,35-11-15-15,21 0-64 0,6-1-24 16,2 7-13-16,-16 7-1 0,5 1-18 16,3 5 17-16,-2 0-26 0,-1 8-48 15,-7 4-18-15,2 6 37 0,0 3 23 16,5 10 21-16,4 1 10 0,-7 7 3 15,-2-2-1-15,-2-1 1 0,-17 2 12 16,-8-2-11-16,-15-3 1 16,-17-5 1-16,-19-3 9 0,-10-1-9 15,-11-2 16-15,-2 0 3 0,-4-2-22 16,-1 2 16-16,-9-3 0 0,-6-1 49 16,-2 0 24-16,-5 0-49 0,0 0-40 15,-12-1-35-15,4-3-6 0,2 2 3 16,1 0 22-16,-4 1 14 0,9 0 1 15,2 1-11-15,3 0-7 0,0 0 0 16,0 5 13-16,0 7 6 0,0 8 41 16,0 6 9-16,0 6-19 0,3 4-2 15,2 7-10-15,-5 13-16 16,3 14 10-16,-3 15-11 0,0 4 1 16,0-2 0-16,-5-10-1 0,-1-10 11 15,4-3-12-15,-9-7 0 0,6-14 14 16,-3-9 4-16,2-5 9 0,1 3 3 15,-6 1-6-15,0 3 0 0,-5-6-13 16,3 0-8-16,-6-5 8 0,-2-6-1 16,-9-1-11-16,-2-7-43 0,-5-3-16 15,-14-8 9-15,-24-8 12 0,-24-13 13 16,-13-6 10-16,-1-2 15 0,1 0 1 16,8 8 18-16,-1 3-1 0,-7 8 38 15,2-1-12-15,-2 8 3 0,-1 3-4 16,1 0-24-16,0 1-8 0,-4 8-10 15,1 1 0-15,3 5 15 0,0-4 2 16,2 5-14-16,8-3 17 0,9 6-21 16,-4-4 3-16,4 7 16 0,2 2-18 15,2-1 0-15,4 4-1 0,7-4 22 16,6-2 9-16,16-1-10 0,13-10-5 16,11 1 27-16,5-5 43 15,3 4-18-15,2-5-19 0,6 0 3 16,6-4 4-16,4-1-1 0,6 0 3 15,0-10-55-15,6-5 24 0,4-4 4 16,4-10-10-16,2-9-2 0,3-17-7 16,2-16 9-16,-10-21-18 0,-1-14-3 15,-7 0 0-15,-3 1-32 0,-3 9-17 16,1 3 6-16,-4 6 0 0,6 9 25 16,0 19-3-16,0 16-13 0,0 15-37 15,3 8-30-15,5-1-62 0,8-1-219 16,-2 2-362-16,12 0-1233 0</inkml:trace>
  <inkml:trace contextRef="#ctx0" brushRef="#br0" timeOffset="6133.84">17292 4184 1359 0,'0'0'419'0,"0"0"-117"0,0 0-23 16,0 0-40-16,0 0-52 0,0 0-49 15,0 0-39-15,-75 56-31 0,54-35-27 16,-3 4-18-16,-6 10-22 0,-10 14 0 16,-13 17-1-16,-17 19-2 0,3 9-14 15,-2-3-23-15,13-10-70 0,18-21-26 16,11-15 13-16,9-15 16 16,7-9-10-16,6 4-49 0,-1-8-124 15,6-3-103-15,6-6-233 0,18-12-138 0</inkml:trace>
  <inkml:trace contextRef="#ctx0" brushRef="#br0" timeOffset="6366.81">17766 4155 1801 0,'0'0'315'0,"0"0"-166"15,0 0 84-15,0 0 18 0,0 0-58 16,0 0 60-16,0 0-173 0,0 0-4 15,0 0-76-15,0 0 0 0,-13 13-63 16,-17 27 12 0,-10 18 19-16,-6 18 19 0,-4 9 11 0,4 2 2 0,3-12-1 15,6-4-22-15,2-2 7 0,0-3-64 16,3-1-74-16,11-12-135 0,2-12-105 16,6-14-103-16,7-11-111 15,-2 1-385-15</inkml:trace>
  <inkml:trace contextRef="#ctx0" brushRef="#br0" timeOffset="6600.53">18277 4053 1968 0,'0'0'402'15,"0"0"-322"-15,0 0 33 0,0 0 39 16,0 0 6-16,-83 85-20 15,35-25-39-15,-11 19-29 0,-5 5-3 16,5 3-6-16,8-5-13 0,0-8-17 16,6 1-11-16,-3 2-20 0,2-4 0 15,11-11-45-15,6-17-79 0,7-10-71 16,-2-7-4-16,0 1-104 0,6-5-228 16,-15 2-600-16</inkml:trace>
  <inkml:trace contextRef="#ctx0" brushRef="#br0" timeOffset="6884.13">16923 4359 2096 0,'0'0'260'0,"0"0"-257"0,0 0 61 16,0 0 4-16,0 0-13 15,0 0-19-15,0 0-7 0,0 0-3 16,94 30 6-16,-33-2 10 0,25 9 25 16,13 5-15-16,11 4-4 0,-1 1-16 15,-2-4 10-15,6-1 3 0,-1-3 6 16,-5-2-19-16,-5-2-13 0,-17-1-19 16,-15-5 0-16,-25-5-99 0,-12-3-261 15,-20-8-297-15,6 9-805 0</inkml:trace>
  <inkml:trace contextRef="#ctx0" brushRef="#br0" timeOffset="7200.82">17581 4071 2010 0,'0'0'256'16,"0"0"-107"-16,0 0 93 0,0 0-7 15,43 74-62-15,-16-48-7 0,18 6-10 16,20 9-19-16,23 7-17 0,11-5-28 15,-3 0-51-15,-2-10-22 0,-19-3-19 16,-6 1 0-16,-10-7-52 16,-16 0-232-16,-11-7-96 0,-16-7-357 15,16 12-1020-15</inkml:trace>
  <inkml:trace contextRef="#ctx0" brushRef="#br0" timeOffset="7468.2">18218 4061 1536 0,'0'0'597'0,"0"0"-412"0,54 85 109 15,-14-26-46-15,19 22-14 0,13 3-39 16,-3-6-62-16,-2-11-44 16,0-14-28-16,0-5-39 0,3-5-22 15,5-9-37-15,-6-8-272 0,-18-10-155 16,-8-14-806-16</inkml:trace>
  <inkml:trace contextRef="#ctx0" brushRef="#br0" timeOffset="9367.77">19358 4459 2184 0,'0'0'382'0,"0"0"-176"0,0 0 44 0,0 0-23 16,0 0-61-16,0 0-42 0,0 0-92 16,-45-71-17-16,45 39-12 0,5-3 22 15,8-15-13-15,14-16 14 0,13-13-7 16,6-6-7-16,5 3 1 0,7 7-12 15,-7 2-1-15,13 4-2 0,1-1-14 16,10 2 0-16,0 5 4 16,5 4-4-16,5 2-9 0,14 2 2 15,3 3 11-15,16 0-14 0,13-1 4 16,13 2 0-16,12 1 19 0,15 1-19 16,3 1 22-16,11 6 1 0,-1 3 0 15,3 5-1-15,-2 4 0 0,-11 4-2 16,-3 5 2-16,-10-1-2 0,-6 3 2 15,-10 5 2-15,-6 2 1 0,-14 2 22 16,-15 4-9-16,-16 0 6 0,-9 3-6 16,-18 2-13-16,-18 1 9 0,-20 0-12 15,-2 0-1-15,-3 3-15 0,0-1-44 16,-8 2-67-16,-5-1-39 0,-11 0-23 16,5-3-110-16,-5 1-198 0,-5-1-767 0</inkml:trace>
  <inkml:trace contextRef="#ctx0" brushRef="#br0" timeOffset="9766.77">22979 2660 66 0,'0'0'2320'0,"0"0"-2256"0,0 0-64 15,0 0 0-15,0 0 33 0,0 0 60 16,56-10-35-16,-43 9-16 0,-8 0 7 16,6 1-33-16,-5 0 6 0,-1 0-2 15,0 0-1-15,-2 0-3 0,8 0-13 16,-6 0 10-16,6 0-12 0,-1 0 22 16,4 0-4-16,-4 1 13 0,4 0-6 15,2 2 3-15,0-1 12 0,3 5-9 16,-3-1-16-16,2 2 0 0,-1-2 0 15,1 5-15-15,-2-1 3 0,0 1-2 16,-2-1 14-16,-4 5 6 16,4-3 13-16,-3 1-16 0,-6 1 7 0,0 1-4 15,-5 6 1-15,-5 1 31 16,-6 6-3-16,-8 9-13 0,-10 3-38 16,-16 13-6-16,-17 8-67 0,-13 5-7 15,0-7-38-15,27-17-81 0,16-20-317 16,13-15-871-16</inkml:trace>
  <inkml:trace contextRef="#ctx0" brushRef="#br0" timeOffset="25850.84">24600 1956 1718 0,'0'0'516'0,"0"0"-319"0,0 0 100 0,0 0-34 0,-56-43-61 16,51 32 2-16,5 0-99 15,0 2-16-15,5-1 9 0,-5 5-13 16,5 4-19-16,-5-1-16 0,0 2-18 15,0 0-7-15,-5 7-22 0,5 5 0 16,-5 9 22-16,2 10-12 0,0 17-13 16,3 23-22-16,6 21 3 0,4 14 3 15,9 8 15-15,-3-1 1 0,0-1 0 16,-2 5 1-16,-4 10 0 0,-4 3 1 16,-6 3 8-16,0 2-10 0,0 0-22 15,-6 3-19-15,1-1-9 0,0 0-1 16,5-5-12-16,-3-10 0 0,0-7 25 15,0-8 13-15,-2-13-23 0,0-4 29 16,-6-14-6-16,6-17 9 0,-3-13-6 16,2-17-39-16,1-8-37 0,0-3-97 15,-1-4-84-15,-4-9-150 0,10-5-220 16,-6-29-756-16</inkml:trace>
  <inkml:trace contextRef="#ctx0" brushRef="#br0" timeOffset="26733.74">24675 1694 2055 0,'0'0'256'0,"0"0"-223"0,0 0 48 0,0 0 67 0,0 0 16 0,0 0-32 16,0 0-45-16,0 0 48 0,0 0 15 15,0 0-29-15,13 4-3 16,14-7-11-16,8-1 23 0,18-3-61 15,20-4-40-15,20-4-13 0,17 2-4 16,5-1-1-16,0 0-10 0,-5 4-2 16,10-2 2-16,11 4 0 0,9 1 2 15,4-1 9-15,17 0-8 0,5 0 8 16,8 0-9-16,2-1 16 0,3 5 0 16,6-4 3-16,-3 3 19 0,0 0-16 15,-11 5 13-15,-8 0-22 0,-15 0-15 16,-12 1 1-16,-15 6-2 15,-9 0 0-15,-16 4-1 0,-7-1 1 16,-15 1 16-16,-12-1 3 0,-17 0-18 16,-10-1 17-16,-5-1-17 0,-1 5 2 15,6 3-2-15,0 3-1 0,-3 1 10 16,-13 1-10-16,5 2-50 0,-8 4 2 16,-3 4 7-16,0 5 26 0,-5 6 15 15,-8 12 0-15,0 20 2 0,0 25-2 16,-10 7 0-16,-4 6-13 0,-2 0 11 15,3-6 2-15,-3 8-3 0,0 6-28 16,2 4-7-16,-4 0-16 0,4-1 39 16,-4-4 2-16,10-1 11 0,-3 0 2 15,3 1 13-15,0-4-10 0,2-2 12 16,1-1 20-16,0-10-13 0,-3-1-19 16,2-6 10-16,-4-5 2 0,-1-6 17 15,0-4-13-15,-7-9 6 0,-1-4-10 16,-3-14-12-16,9-10 30 15,-8-12-30-15,5-6-1 0,-14 6 1 16,1 2 13-16,-11 0-14 0,-6-4 9 16,-10-6-11-16,-16-3-2 0,-19-2-13 15,-11-8-10-15,-2-4 8 0,-1-6 1 16,1 0 13-16,-8-6 1 0,-6 0 2 16,-13-1 0-16,0 0 22 0,-14-4 1 15,-2 0 11-15,-6 5-9 0,1 2 10 16,-3 0 14-16,-6 3 4 0,1 1 3 15,-1 0-6-15,0 0 12 0,1 5-40 16,10-1-4-16,11 0-16 0,5 1-1 16,16-3-1-16,14-2-3 0,21 0-12 15,16-5-13-15,22-9-59 0,10 3-112 16,11-7-100-16,5 0-316 0,-8-27-543 16</inkml:trace>
  <inkml:trace contextRef="#ctx0" brushRef="#br0" timeOffset="28100.73">29366 1728 2580 0,'0'0'411'0,"0"0"-177"0,0 0 30 0,0 0-17 15,0 0-42-15,0 0-99 0,0 0-62 16,0 0-44-16,0 0-42 0,0 0-2 16,-5 43 41-16,5-16 2 0,0 9 1 15,-3 1 1-15,3 3-1 0,-3 1-15 16,-2-4-26-16,-1-1-31 0,-2-4-4 15,3-6 16-15,0-4 10 0,2-6 5 16,3-9 14-16,0-5-10 0,3-4 41 16,5-10-19-16,2-7-73 0,1-9 47 15,5-7 45-15,6-5 18 0,-1-6 14 16,0 0 6-16,1 1 3 0,-3 7-40 16,5 8 2-16,-8 6 29 15,2 10-10-15,-1 12 7 0,-7 2-13 16,6 6 15-16,-5 11 32 0,2 4-6 15,-2 5-13-15,-3 4 0 0,0 3-28 16,-5-2-16-16,-3 1-38 0,5-7-3 16,0-4-3-16,1-4-3 0,2-8-7 15,3-7-53-15,-1-2 40 0,12-10 67 16,-1-11 3-16,3-8 19 0,8-6 1 16,-2-7-11-16,2 0 4 0,-5 5 4 15,-3 6-20-15,-6 10-22 0,-4 13-3 16,-4 8 25-16,-4 4 40 0,5 10 55 15,-1 11-4-15,-4 7-15 0,-1 4-46 16,0 1-30-16,1 1-2 0,-1-1 0 16,0-5 1-16,3-5-24 0,3-6 24 15,2-6 1-15,4-3-29 0,1-11 29 16,6-1 38-16,0-13 9 0,6-7-3 16,-3-7-9-16,2-5-7 0,-8-4-6 15,1-1-10-15,-9 2 11 16,-5 6-4-16,-5 8 0 0,-3 4 21 15,0 10-5-15,-11 7-33 0,1 0-2 16,-4 10 0-16,-2 6-25 0,-3 7 6 16,3 5 7-16,-2 2 9 0,4 1-9 15,1-3 9-15,10-6-22 0,0-1 3 16,3-5-26-16,6-5-90 0,10 0-111 16,3-3 84-16,2-2 25 0,0-5-39 15,6-1-64-15,-5 0 53 0,-1-4 106 16,-2-4 52-16,-3 1 0 0,-6-2 32 15,-1 0 45-15,-7-3 55 0,-2-3-13 16,-2 0-13-16,-7-5-17 0,-4-1-28 16,-3-2-29-16,-5 1-9 0,-1-1-104 15,4 5-83-15,-4 5-85 0,9 5-134 16,-3 5-819-16</inkml:trace>
  <inkml:trace contextRef="#ctx0" brushRef="#br0" timeOffset="28384.1">30538 1377 2809 0,'0'0'401'0,"0"0"-286"16,0 0-26-16,0 0 44 0,0 0 76 16,-13 81-23-16,5-21-99 0,-1 21-35 15,1 5-34-15,0-6-16 0,-5-10 14 16,5-15-15-16,3-11-1 0,-3-12-1 16,2 0-18-16,-4 1-44 0,2 3-119 15,-3 1-80-15,5-10-254 0,1-11-452 16,5-10-737-16</inkml:trace>
  <inkml:trace contextRef="#ctx0" brushRef="#br0" timeOffset="29167.17">30450 1725 2395 0,'0'0'497'0,"0"0"-497"0,0 0 1 16,0 0 48-16,64-4 70 0,-35 1-14 15,3-6-54-15,3 1-25 0,-3-7-7 16,0-2-3-16,0-3-16 15,-5-2-9-15,-3-4-84 0,-2-1 23 16,-6 2 28-16,-5 3 42 0,-6 1 21 16,0 4 21-16,-5 7 19 0,0 5 19 15,-5 4 37-15,0 1 90 0,-4 10-176 16,-1 8-31-16,2 13-24 0,-3 17 24 16,0 21 35-16,-2 15-10 0,2 4-6 15,3-6 3-15,6-19-20 0,-1-17-2 16,0-13 2-16,3-5 0 0,0-2-2 15,0-2 0-15,0-1-2 0,6-11-24 16,-4-8 26-16,6-4 16 0,3-5 145 16,0-13-55-16,2-9-40 0,0-7-50 15,6-5-13-15,-5-2-3 0,4 5-16 16,-7 8-12-16,0 11 0 0,-3 9-41 16,-3 8-7-16,0 2 32 0,-2 14 44 15,0 3 19-15,2 2-6 16,-2 6 12-16,-1-2-10 0,-2-3-15 15,3-2-16-15,0-3 13 0,5-7-22 16,5-5 25-16,3-5 0 0,6-5 22 16,4-10-22-16,4-8-19 0,2-7-44 15,3-2-16-15,-3-4 22 0,-5 3 25 16,-6 2 21-16,-5 7 11 0,-5 9 2 16,-11 8 33-16,0 7-32 0,-8 11-3 15,-6 8-44-15,-2 12 12 0,-2 8 30 16,-1 4 1-16,5 3-1 0,4-4-2 15,4-5-8-15,6-7-4 0,0-5-3 16,14-8 18-16,-1-7 1 16,6-7 73-16,2-3-13 0,3-6-3 0,3-12-13 15,3-7-16-15,-1-6-12 16,-2-6-15-16,-3-5-1 0,-5 0 0 16,-3 4 2-16,-6 5 20 0,-4 5-3 15,-6 10 28-15,0 5 16 0,-3 9-31 16,-5 0 24-16,0 4-56 0,3 5-34 15,-3 5-16-15,0 6 2 0,5 3 17 16,0 4-1-16,3-1 1 0,0 0 3 16,8-1 2-16,6-3 24 0,2-4 0 15,2 1-1-15,1-5 0 0,3 1 3 16,-4 5 2-16,1-5-2 0,-3 4-1 16,-3-3-12-16,-2 3 10 0,-5 0-16 15,-1-1-38-15,-5-1-44 0,0-2-52 16,0 0-112-16,0-4-17 0,0-1-108 15,0-5-96-15,0-1-236 0,13-6-453 16</inkml:trace>
  <inkml:trace contextRef="#ctx0" brushRef="#br0" timeOffset="29634.04">31582 1274 2580 0,'0'0'334'0,"0"0"-231"0,0 0 9 0,0 0 16 0,0 0-25 15,0 0-103-15,0 0-3 0,0 0 3 16,-19 88 57-16,19-36-25 0,2 19-29 16,-2 14 10-16,0 3-10 0,-5-3 0 15,-3-9 0-15,-3-12 13 0,3-12-13 16,3-11-2-16,0-8 1 0,-1-8 1 15,1 2 12-15,2 0-12 0,1-5-2 16,-1-7 13-16,3-7-13 0,0-4 2 16,0-4 50-16,0-1 8 0,3-10 49 15,2-4-94-15,3-6-16 16,3-3-1-16,2 0-37 0,8 5 13 16,1 2 3-16,2 6 3 0,3 6 3 15,-1 5-3-15,-1 5 17 0,1 5 2 16,-4 5-16-16,-4 0 16 0,-4 2-1 15,-3 1 2-15,-6 1-1 0,-5-5 0 16,-3 1-19-16,-10-1 19 0,-6 1 1 16,-10-3-1-16,-3-3-16 0,-6-1-6 15,3-3 19-15,-2-4-13 0,10-1-9 16,8-2-61-16,9-6-61 16,7-5-102-16,8-3-217 0,19-5-20 0,-5 4-160 15,40-9-449-15</inkml:trace>
  <inkml:trace contextRef="#ctx0" brushRef="#br0" timeOffset="30034.06">32087 1946 187 0,'0'0'1398'0,"0"0"-920"16,0 0-122-16,0 0-78 0,0 0 27 15,0 0 66-15,0 0-225 0,0 0-80 16,0 0-12-16,-56 48 6 0,27-25-12 16,2 1-14-16,5 4-15 0,4 0-16 15,4 0-3-15,6-1-11 0,8-6-11 16,0 1 6-16,11-7-16 0,5 2 32 15,5-7 0-15,6-5 70 0,8-5-33 16,2-1-8-16,-2-12-26 0,5-5-3 16,-2 2-1-16,-9-4-15 0,-2 4 15 15,-6 4 1-15,-7-1 1 0,-6 11 15 16,-5-1 37-16,-3 3 10 0,-3 0-63 16,-5 3-1-16,0 2-21 15,-3 5-3-15,0 2 0 0,1 3 0 16,-1-1 3-16,3-1 0 0,5-4-7 15,3 3-8-15,3-6-61 0,5-2-29 16,8-4-79-16,0 0 158 0,3-9 48 16,8-3 16-16,-6 2-16 0,6-5-19 15,-3 3-26-15,-5 4 16 0,-1 1 4 16,-4 2 2-16,-4 5-37 0,-2 0-14 16,0 5 67-16,-2 0 7 0,-1 3 13 15,1-4-11-15,2 1-2 0,-6-1-88 16,4-4-257-16,-1 0-250 0,6-5-898 0</inkml:trace>
  <inkml:trace contextRef="#ctx0" brushRef="#br0" timeOffset="30533.77">32004 1920 1718 0,'0'0'230'0,"0"0"-64"0,0 0 83 16,0 0-120-16,0 0 13 0,0 0-26 15,0 0 7-15,0 0-5 0,0 0 1 16,0 0-33-16,62 18-22 0,-46-5 3 16,5 5-16-16,1 4-22 0,4 4-14 15,-1 3-2-15,1 1-3 16,-4-2-10-16,2 0-51 0,-8 0-172 15,-3-9-240-15,-2 1-864 0</inkml:trace>
  <inkml:trace contextRef="#ctx0" brushRef="#br0" timeOffset="31116.75">32558 2003 1551 0,'0'0'1141'0,"0"0"-1025"0,0 0-61 0,0 0 6 16,0 0 96-16,0 0 38 0,0 0-112 16,0 0-83-16,-64-21-25 15,40 34-10-15,0 6 4 0,-6 3 11 16,4 3 8-16,2 2-4 0,2 0 0 16,9-9 0-16,2 2-10 0,8-10-6 15,3-5-25-15,3-1 8 0,10-4 49 16,1 0 45-16,7-5 0 0,1-2 6 15,4-1-19-15,-2-4-16 0,3 3-13 16,-3 1 26-16,3 5 25 0,-3 3-6 16,-2 5-26-16,-1 7-19 0,0 8 0 15,-2-2 13-15,-3 3-15 0,-2 0 0 16,-1-4-1-16,-5-4 0 0,0-4-54 16,3-7-173-16,-6-2-210 0,3-11-636 0</inkml:trace>
  <inkml:trace contextRef="#ctx0" brushRef="#br0" timeOffset="31400.21">32780 1935 1536 0,'0'0'568'0,"0"0"-225"0,0 0-17 16,0 0-31-16,48 57-55 0,-34-41-75 16,2-4-60-16,0 2-29 0,0 0-13 15,3-1-12-15,-3 4-23 0,5-1-26 16,-5 0-1-16,3-1-1 0,-8-4-2 15,-1 3-93-15,-4-4-56 0,-6-3-5 16,0-1-55-16,-3 0 32 0,-5-5 125 16,-3 0 54-16,1-1 21 0,-1 0 66 15,3-1 50-15,3-6 0 0,2-4 22 16,3-5-29-16,3-5-60 0,10-7-70 16,8-4-48-16,11 0-24 0,6 4-39 15,7 5-61-15,1 3-29 0,2 7-217 16,-5 4-187-16,-8 4-396 0,2 5 0 0</inkml:trace>
  <inkml:trace contextRef="#ctx0" brushRef="#br0" timeOffset="31783.55">33332 2009 1141 0,'0'0'543'0,"0"0"-163"16,0 0-14-16,-70 22-31 0,54-19-68 16,3 1-75-16,4-1-71 0,1 2-57 15,8 0-64-15,-2 5-13 0,2 5 10 16,0 3 2-16,0 3 1 0,2 1 1 15,4 3 0-15,5 2 1 0,-1-6 0 16,1 4 10-16,5-8-12 0,3-3-2 16,-1-6-11-16,7-4 13 0,1-4 19 15,1-12 19-15,2-7-3 0,1-6-35 16,-1-8 0-16,-2-1-48 0,-5-6 1 16,-6-6 47-16,-8-10 19 15,-8-15 35-15,-6-9 3 0,-10-3-3 16,0 5 57-16,0 15 71 0,3 20-3 15,5 9-31-15,0 8-11 0,-3 1-19 16,0 4-29-16,6 0-15 0,0 12-15 16,2 3-25-16,3 6-34 0,0 8-56 15,5 13-21-15,6 22 77 0,5 27 6 16,3 30 16-16,-3 10-4 0,0-5-5 16,-5-11-13-16,2-16 0 0,-2-10-1 15,2-13-32-15,-2-13-84 0,-3-13-66 16,8-10-93-16,0 1-143 0,-3-8-148 15,19-11-540-15</inkml:trace>
  <inkml:trace contextRef="#ctx0" brushRef="#br0" timeOffset="34400.83">25558 2076 761 0,'0'0'1029'0,"0"0"-840"0,0 0-8 0,0 0 59 0,0 0-40 15,0 0-165-15,0 0-33 0,0 0 43 16,0 0 48-16,40 4 36 15,-13-2-7-15,8-2-36 0,16 0-19 16,13 0-32-16,27 0-19 0,8 0-13 16,11-2 10-16,-1 2-12 0,-2-2 1 15,8 2 14-15,0 0-13 0,0 0 0 16,-2 0 0-16,-11 2 0 0,-9 0-3 16,-13 4-3-16,-15 0-23 0,-20-3-73 15,-15 2-64-15,-14-2-39 0,5 4-121 16,-8 1-75-16,-7-3-89 0,-6 2-239 15,-6 0-76-15</inkml:trace>
  <inkml:trace contextRef="#ctx0" brushRef="#br0" timeOffset="34816.92">25491 2225 1376 0,'0'0'592'0,"0"0"-394"0,0 0 86 0,67 3 29 16,-40-3-88-16,-3 0-52 0,-3 0-71 16,-2 0-38-16,-3 0-16 0,3 0-1 15,8 0 14-15,-3 0-14 0,10 3-18 16,17 3-13-16,24 2-14 0,24 0-1 16,16 3 1-16,6-4 11 0,-6-2-11 15,-11-2-2-15,9-1 0 0,-6 1 0 16,-11-3 0-16,-2 1-1 15,-17 1 0-15,-23-1 1 0,-9 4-60 16,-18-4-118-16,-14 3 15 0,-2-1 9 16,-6 2-132-16,-2 0-347 0,-16-1-680 0</inkml:trace>
  <inkml:trace contextRef="#ctx0" brushRef="#br0" timeOffset="35283.42">25721 2490 438 0,'0'0'1152'0,"0"0"-990"0,0 0-15 0,0 0 67 16,0 0 25-16,0 0-25 0,0 0-108 16,0 0-54-16,0 0-17 0,0 0-13 15,-16-36 4-15,11 36-3 0,5-1-10 16,0 1-10-16,0 0 16 0,0 0 7 15,0 0-7-15,0 0 0 0,5 0 7 16,1 0-13-16,4 1 41 0,9 2 74 16,5 2 80-16,22 1-40 0,23 0-35 15,28 1-19-15,18-3-29 16,8 1 25-16,2-3-18 0,-4 2-11 16,-11-2-50-16,-1-1-15 0,-18 2-15 15,-5-3-1-15,-11 0-25 0,-19 0-136 16,-13 0-93-16,-8-3-127 0,-19 1-668 15,13-12-1263-15</inkml:trace>
  <inkml:trace contextRef="#ctx0" brushRef="#br0" timeOffset="36067.53">26281 3205 1315 0,'0'0'404'0,"0"0"-349"0,0 0 52 16,0 0 52-16,0 0-39 0,5 75-49 15,-2-48-48-15,-1 2-23 0,1 5 1 16,0 4 11-16,-3 4 1 0,0 0-7 15,0 0-4-15,0 0-2 0,0-4 0 16,0-2-94-16,0-3-130 0,0-6-143 16,0-11-402-16,2 0-49 0</inkml:trace>
  <inkml:trace contextRef="#ctx0" brushRef="#br0" timeOffset="36767.51">26385 3206 1112 0,'0'0'235'0,"0"0"-1"0,0 0 62 16,0 0 15-16,0 0-23 0,0 0-39 15,0 0-28-15,0 0-47 0,0 0-88 16,-11-58-22-16,22 50 3 15,0 1-10-15,5-1-22 0,-3 0-16 16,6 2-17-16,2 2 0 0,1-3-2 16,4 6 0-16,1 1-3 0,3 0 2 15,4 0-15-15,4 0 13 0,-1 0 1 16,3 7 2-16,1-2 2 0,4-2 0 16,-10 0-2-16,5 1 0 0,-11 0 9 15,4-2-9-15,-15-1-2 0,4 3 0 16,-14-3 1-16,2 1 1 0,-2 0-2 15,-2 1 2-15,-4-1 1 0,1-1 1 16,-3 3 0-16,3-2 2 0,-1 3-2 16,-2-1-1-16,6 0-1 0,-1 0 0 15,3 1-1-15,0 1-3 0,-2 1 4 16,2-1 0-16,-3 0 2 0,0-1 0 16,3 4 17-16,0-1-16 0,-2 1 13 15,-1 2-3-15,-2-1-1 16,2 2 1-16,0 4-10 0,6-2 13 15,-3 6-3-15,3 2-1 0,-6-1-9 16,6 5 16-16,0 2-6 0,-6 0 0 16,3 0-1-16,-3 1 4 0,1 0-15 15,-4 1 1-15,1-1 14 0,-3-2-3 16,0-1-12-16,0-2 2 0,-5-3 22 16,-1 0-9-16,1-3-14 0,-3-2 17 15,-3 0-3-15,1-3 3 0,-6 1-16 16,5-6 19-16,-3 2 3 0,1-5-12 15,0-1-10-15,-1-1 16 0,1 1-3 16,-3-4-13-16,0 0 9 0,-3 0-11 16,-5 0 1-16,-3 0-2 0,3 0-1 15,-5 1-2-15,-6 3-16 0,-3-1 16 16,4 3-9-16,-6-1 8 0,-3 0-18 16,0 0 0-16,3 2-19 0,0-3-22 15,2-1-60-15,3-3-42 0,3 0-49 16,8-3-193-16,-5-14-612 0</inkml:trace>
  <inkml:trace contextRef="#ctx0" brushRef="#br0" timeOffset="37850.85">26299 3192 1730 0,'0'0'457'0,"0"0"-347"0,0 0-39 0,0 0 75 15,0 0 28-15,16 77-45 0,-8-44-46 16,3 4-38-16,-6 3-9 0,6 2-11 16,-3-2-2-16,-5 1-22 0,-3 1 12 15,0-2-10-15,0-3 10 0,0-1-11 16,0-6-1-16,0-3 1 0,0-7-2 15,0-5-2-15,0-4 1 0,3-7-1 16,-3-1-30-16,2-3-13 0,-2-5 6 16,0-8-51-16,3-5 7 15,0-7 21-15,-3-9-34 0,0-2 51 16,0-6 45-16,-3-1 19 0,0-2 23 16,-2 0 6-16,2 8 30 0,3 0 47 15,-2 8 10-15,2 4-20 0,0 7 32 16,0 5-13-16,2 0-36 0,1 4-19 15,-3 0-18-15,5 3-1 0,-2 0-19 16,0-1 0-16,5 2-16 0,-3-3-13 16,8 3-11-16,1-1 0 0,4 0 18 15,7 1 10-15,4-2-1 0,8 0-9 16,4-1 0-16,12-3 9 0,1 2-16 16,-4 3 17-16,12-1-15 0,-17 3-14 15,9-1 0-15,-9 0 0 0,4 2 3 16,-7 0 10-16,-7 3-12 0,-5-4 1 15,-9 3 1-15,-8-1 14 0,1 0-15 16,-9 2 17-16,-5 0 21 16,3 0 10-16,-3 0 127 0,0 0-59 0,0 0-50 15,0 0-28-15,0 0-6 16,0 0-23-16,0 0-11 0,0 0-22 16,0 0 0-16,0 0 4 0,0 0-16 15,3 0 15-15,-3 0 16 0,5 0-15 16,-5 2 5-16,5 3 12 0,-5 0 1 15,6 4 4-15,-1 0-4 0,-2 5 3 16,2 5 12-16,0 0-13 0,1 4 0 16,-1 5 0-16,0 2 11 0,6 5-13 15,-3 0 1-15,0 2 0 16,-5 2 0-16,8-1 0 0,-6-2 11 16,0-1-9-16,-2 0 9 0,0-1-11 15,-3-4 3-15,0 1 8 0,0-2-11 16,0-4 0-16,-3 0 24 0,3-5-24 15,-5-2 1-15,2-6-2 0,-2-2 15 16,-1-1-13-16,-2-4 11 0,3 0-12 16,-3-3 0-16,0-2-1 0,-8 0 0 15,8 0 2-15,-8 0 13 0,-3 0-15 16,-3-2-1-16,6 0-1 0,-8-1 0 16,0 1-23-16,-3 2-3 0,-2 0 1 15,-6 1-4-15,0 3 0 0,-5 1 12 16,0 5 7-16,-5-4 12 0,2-2-1 15,-8 3-1-15,0-2-17 0,0-4-64 16,-2 0 2-16,2-1 9 0,0 0-31 16,6-1-45-16,2-5-25 0,8-3-13 15,8 1-46-15,14-10-148 0,2 6-589 16,11-15-998-16</inkml:trace>
  <inkml:trace contextRef="#ctx0" brushRef="#br0" timeOffset="38400.76">26487 3366 1064 0,'0'0'504'0,"0"0"-75"0,0 0-47 0,0 0-130 16,0 0-65-16,0 0-23 0,0 0-17 16,0 0-19-16,0 0-23 0,0 0-16 15,18-17-19-15,-18 17-26 0,6 0-19 16,-4 0-25-16,4 0-13 15,-1 2 13-15,0 1 12 0,1 3-9 16,4 2 9-16,-4-3-8 0,-1 1 11 16,1-3-13-16,-4 2 14 0,-2-4-13 15,0 2 16-15,0-3 29 0,0 0-1 16,0 0 16-16,-2 0 13 0,-4 0-76 16,1-4-16-16,-6-2-22 0,6 1 7 15,-1 2 5-15,6-2-24 0,0-3-111 16,0 0-96-16,6 0-256 0,7-7-617 0</inkml:trace>
  <inkml:trace contextRef="#ctx0" brushRef="#br0" timeOffset="38717.51">26495 2884 909 0,'0'0'1101'0,"0"0"-809"15,0 0-34-15,0 0-23 0,0 0-61 16,0 0-62-16,0 0-73 0,0 0-17 15,0 0 0-15,0 71-3 0,10-47-3 16,-4 2 0-16,-1 1-12 0,0-3 18 16,1-1-22-16,-4-3-38 0,4-2-283 15,-1-3-101-15,0-5-268 0,-2-4-860 0</inkml:trace>
  <inkml:trace contextRef="#ctx0" brushRef="#br0" timeOffset="38933.83">26717 2857 1980 0,'0'0'537'16,"0"0"-302"-16,0 0-42 0,0 0 16 16,0 0-66-16,0 0-92 0,0 0-19 15,0 0 0-15,0 0-13 0,13 73-1 16,-13-48-18-16,5 5 0 0,1-1 0 15,-3 2 6-15,-1-2-6 0,4-4-143 16,-6 2-218-16,5-5-129 0,-5-8-278 16,3-2-843-16</inkml:trace>
  <inkml:trace contextRef="#ctx0" brushRef="#br0" timeOffset="39117.24">26984 2831 2157 0,'0'0'530'0,"0"0"-340"0,0 0-78 16,0 0-48-16,0 0 13 0,0 0-13 15,11 63-10-15,-6-37-25 0,3 2-26 16,0 2 0-16,-2-1-3 0,2 0 0 16,-3-2-249-16,6-1-143 0,-6-8-200 15,1 2-721-15</inkml:trace>
  <inkml:trace contextRef="#ctx0" brushRef="#br0" timeOffset="39450.24">27212 3286 2501 0,'0'0'624'0,"0"0"-423"0,0 0-83 0,0 0 97 15,0 0-7-15,0 0-79 0,0 0-87 16,0 0-42-16,0 0-32 0,0 0 29 15,32-5-12-15,-11 0 11 0,6-4-24 16,3 1-110-16,4-3-153 0,1 7-88 16,-5-1-170-16,-6 4-212 0,2 1-812 15</inkml:trace>
  <inkml:trace contextRef="#ctx0" brushRef="#br0" timeOffset="39650.33">27375 3426 993 0,'0'0'1583'0,"0"0"-1325"0,0 0-139 15,0 0 115-15,0 0-30 0,0 0-49 16,0 0-53-16,0 0-20 0,0 0-13 16,0 0-12-16,40-2-19 15,-18-6-20-15,4-2-18 0,1-4-15 16,3 3-206-16,-1-2-201 0,-13 5-301 15,13 0-561-15</inkml:trace>
  <inkml:trace contextRef="#ctx0" brushRef="#br0" timeOffset="39834.15">27370 3624 1338 0,'0'0'1035'0,"0"0"-841"15,0 0-7-15,0 0 63 0,0 0-55 16,0 0-70-16,0 0-30 0,75 26-18 16,-51-27-53-16,2-7-24 0,1 0-22 15,-3-1-342-15,-10-1-640 0,10-3-1062 16</inkml:trace>
  <inkml:trace contextRef="#ctx0" brushRef="#br0" timeOffset="40283.74">26438 3846 2089 0,'0'0'691'0,"0"0"-443"0,0 0-133 0,0 0-6 16,0 0 5-16,0 0 29 0,3 58-82 16,-6-39-61-16,3 4-3 0,0-1 0 15,3 6-9-15,0 0-4 0,2-2-105 16,1-1-176-16,4-1-91 15,1-11-210-15,2-2-620 0</inkml:trace>
  <inkml:trace contextRef="#ctx0" brushRef="#br0" timeOffset="40466.98">26757 3908 2252 0,'0'0'616'15,"0"0"-391"-15,0 0-65 0,0 0 15 16,0 0-64-16,-13 72-73 0,10-55-38 16,3 3-2-16,0-5-1 0,0 3-67 15,0-3-207-15,-6 0-88 0,6-4-333 16,0-3-880-16</inkml:trace>
  <inkml:trace contextRef="#ctx0" brushRef="#br0" timeOffset="40650.66">27000 3858 2323 0,'0'0'545'16,"0"0"-378"-16,0 0-42 0,0 0 22 16,8 65-64-16,-2-45-55 0,2 1-25 15,-6 1 10-15,4-1-13 0,-1 1-56 16,-5-1-177-16,0 0-104 0,0-4-370 15,-5 3-1234-15</inkml:trace>
  <inkml:trace contextRef="#ctx0" brushRef="#br0" timeOffset="41050.86">25994 3375 2081 0,'0'0'515'0,"0"0"-386"16,0 0-100-16,0 0 67 0,0 0 84 16,0 0-4-16,0 0-68 0,64 4-47 15,-37-8-20-15,3-3-19 0,-1-1-3 16,6 0-15-16,2 0-4 0,3-3-23 15,-5 7-88-15,3-2-170 0,-6 6-73 16,-8 0-143-16,-3 0-172 0,-7 5-590 0</inkml:trace>
  <inkml:trace contextRef="#ctx0" brushRef="#br0" timeOffset="41250.85">26093 3599 1975 0,'0'0'977'0,"0"0"-788"0,0 0-116 0,0 0 20 16,0 0-7-16,0 0-42 15,0 0-21-15,0 0-11 0,56-6-11 16,-26-4 12-16,2-1-13 0,0 0 0 16,0-2-172-16,3 3-131 0,-6 1-77 15,4 3-176-15,-15 2-461 0</inkml:trace>
  <inkml:trace contextRef="#ctx0" brushRef="#br0" timeOffset="41416.89">26115 3787 1975 0,'0'0'557'0,"0"0"-486"0,0 0 39 0,0 0 121 15,0 0-54-15,0 0-72 0,0 0-32 16,75 18-28-16,-41-23-16 0,7-8-29 15,25-7-211-15,-12 0-219 0,21-7-673 16</inkml:trace>
  <inkml:trace contextRef="#ctx0" brushRef="#br0" timeOffset="43700.85">26944 3678 246 0,'0'0'700'0,"0"0"-283"0,0 0-153 0,0 0-63 0,0 0-35 16,0 0-56-16,0 0-45 0,0 0-62 16,0 0-3-16,-19-11-16 0,19 0 16 15,0-4 26-15,-5 3 3 0,0-3 42 16,-1 2-9-16,1 3 22 0,-3 2 58 16,3 2 51-16,-1 2 6 0,6 3-32 15,0 1-36-15,0-1-51 0,0 1-36 16,0 0-18-16,0 1-1 15,14 4 26-15,-4 5 69 0,14 6-15 16,-2 6-26-16,10 3-38 0,0 8-29 16,0 5 1-16,6 14-1 0,-1 14-11 15,3 21 3-15,-8 10 11 0,-10 3 3 16,-11 6-18-16,-11-2-22 0,0 15-22 16,-14 7-19-16,-7 9-28 0,-3 2-8 15,-8-2-11-15,2-4-14 0,3-11 12 16,-2-7 42-16,-1-8 31 0,-4-6 17 15,10-11-7-15,-6-10-57 0,1-14-155 16,7-17-76-16,1-11-19 0,2-10 8 16,-2-1-75-16,-3-1-79 15,8-4 16-15</inkml:trace>
  <inkml:trace contextRef="#ctx0" brushRef="#br0" timeOffset="44050.86">26770 5203 1563 0,'0'0'762'0,"0"0"-494"0,0 0-19 15,0 0-44-15,0 0-93 0,0 0-45 16,0 0-45-16,0 0 23 0,0 0 19 15,8 81 12-15,-2-45 23 0,-4 3-8 16,1 3-37-16,0 1-19 0,-3 0-34 16,0-1 12-16,0 3-11 0,0-6 0 15,0 2-1-15,0-6 1 16,0-1-2-16,0-9-1 0,0 1 1 16,2-10 0-16,4-4 0 0,4-3 0 15,-2-7-38-15,6-2 10 0,5-2 28 16,5-12 17-16,21-8-4 0,22-17-13 15,21-12-123-15,14-7-179 0,-24 16-211 16,-3-3-1091-16</inkml:trace>
  <inkml:trace contextRef="#ctx0" brushRef="#br0" timeOffset="44784.1">25901 6239 2992 0,'0'0'377'0,"0"0"-354"0,0 0 21 0,0 0-18 0,0 0-25 16,0 0 50-16,0 67-13 0,2-19-10 16,1 17 1-16,0 23-4 0,-3 7-3 15,0-1-3-15,-8-11-16 0,2-12-1 16,1-3 1-16,-6-5 10 0,6-11-11 15,2-11-1-15,0-12-1 0,1-5-41 16,2-4-95-16,0-3 25 0,0-1 6 16,0-14-26-16,2-3-20 0,1-16-60 15,3-17-21-15,-4-24-53 16,-2-25-78-16,0-15-1 0,0 0 241 0,-8 5 123 16,0 12 169-16,-5 6 126 15,2 12 43-15,6 12 30 0,-1 17-27 16,4 5-40-16,2-1-21 0,0 1-78 15,0-1-44-15,8 5-39 0,-3 4-30 16,11 2-27-16,6 0-28 0,-4 3 4 16,6 3-38-16,3 4-13 0,-3 3 1 15,0 5 8-15,-8 1-27 0,3 8 28 16,-3 6-12-16,-8 5 15 0,-5 7-28 16,-3 6-89-16,-16 4-15 0,-3 4-32 15,-10 5-25-15,-9-4-5 0,3 3-1 16,6-9-26-16,2-3-82 0,8-9-101 15,11-9-226-15,8-14-844 0</inkml:trace>
  <inkml:trace contextRef="#ctx0" brushRef="#br0" timeOffset="45067.7">26265 6364 2486 0,'0'0'383'0,"0"0"-309"0,0 0 64 0,0 0 86 15,0 0-62-15,0 0-48 0,69 53-73 16,-58-38-6-16,5 7-13 0,-3 1-6 16,-2 3 0-16,0 3 15 0,-6-1-15 15,-2 4-3-15,-3-2 6 0,0-2-17 16,-6-6 0-16,-2-2 1 0,3-4 13 16,0-9 12-16,-1-3 19 0,4-4 19 15,-1-5 3-15,0-11-33 0,3-6-25 16,0-20-11-16,6-19-3 15,7 3-26-15,3 2-6 0,3 7-15 16,5 13-41-16,-3 0-85 0,9 2-62 16,4 5-135-16,-4 9-190 0,-9 7-199 15,3 3-712-15</inkml:trace>
  <inkml:trace contextRef="#ctx0" brushRef="#br0" timeOffset="45384.74">26666 6344 1505 0,'0'0'488'0,"0"0"-151"0,0 0-8 16,0 0-75-16,0 0-49 0,0 0-32 16,0 0-30-16,0 0-35 0,-21 78-32 15,18-46-28-15,0 0-10 0,3 7-1 16,0-1 7-16,0-1-18 0,6-3-1 16,4-4-22-16,1-7-1 0,2-5 0 15,-2-9-1-15,10-4 12 0,-7-5 21 16,13-11 13-16,-9-10-3 15,6-3-3-15,-2-8-9 0,-6-2-13 16,-3-3-17-16,-2 1 23 0,-8 1 3 16,-3 3-4-16,-3 3-23 0,-8 6-2 15,0 7 1-15,1 3-34 0,-4 6 0 16,4 4-11-16,-1 1-46 0,3 2-54 16,-3 0-63-16,11 5-126 0,0 6-262 15,0-7-444-15,16 5-586 0</inkml:trace>
  <inkml:trace contextRef="#ctx0" brushRef="#br0" timeOffset="46317.9">27255 6244 2531 0,'0'0'684'16,"0"0"-381"-16,0 0-135 0,0 0 49 15,0 0-53-15,-57 13-80 0,36 0-37 16,0 7-16-16,-1 6-15 15,3 2-16-15,1 5 3 0,7 4 25 16,0 1-14-16,6-1-14 0,5 5-3 16,5-7 1-16,6-1-16 0,0-4 15 15,7-5-18-15,1-4 2 0,5-10 0 16,-2-5 19-16,10-6 1 0,0-2 21 16,5-13-6-16,1-10-15 0,2-5 21 15,-3-4-22-15,-2-8-39 0,-3 1 39 16,-5 2 2-16,-3 3 20 0,-8 8-10 15,-2 4 4-15,-6 9 18 0,-8 4 16 16,0 6 12-16,0 4 15 16,-6 1-40-16,-4 13-37 0,-4 10-52 15,-7 18 18-15,-6 18 31 0,0 1-10 16,11-4 1-16,6-9 10 0,4-11-20 16,6-1-12-16,0 0-9 0,14-10-4 15,2-10 10-15,8-12 33 0,2-3 4 16,9-18 50-16,5-11-3 0,9-18-32 15,4-18 4-15,1-11-17 0,-6 3 0 16,-13 16-2-16,-14 15 3 0,-2 14 13 16,-3-4-14-16,-6 3 19 0,6 1 10 15,-10 6 4-15,-4 7 2 0,-2 9-3 16,-2 3-28-16,-4 3-6 0,-4 9-50 16,-1 7 1-16,0 10 2 0,-2 6 16 15,2 6 3-15,3 2 16 0,8 1-13 16,0-5-15-16,3-1 2 0,13-3 1 15,-3-8 0-15,-2-5 22 16,5-2 14-16,-3-5 2 0,-2-3-1 16,0-2 2-16,-8-6 14 0,-1 4-14 15,-2-3 13-15,-2 4 29 0,-12 2 3 16,1 1-26-16,-9 3-21 0,-4 1-1 16,-6 2 1-16,-3 3 0 0,3-4-2 15,2 2 0-15,9-4 0 0,2-3-10 16,14-4 9-16,5-4-10 0,0-1-96 15,18-6 97-15,4-12 12 0,15-6 65 16,1-9-15-16,7-8-28 0,6-2-10 16,-3 1-12-16,-5 2-12 0,-3 5 9 15,-2 6 1-15,-6 4 1 0,-8 7-1 16,-8 6 2-16,-8 0 13 0,-3 8 12 16,1 0 6-16,-6 4 6 0,0 0-6 15,-6 0-31-15,1 6-10 0,-6 5-18 16,-2 4 3-16,-3 5 3 15,0 4 7-15,2 1 14 0,4 0-2 16,2 1-16-16,5-4-12 0,3-4 9 16,0 1-3-16,8-4-6 0,0-1 19 15,5-1 12-15,-5-2 0 0,3-1 0 16,-3-1 0-16,-2-3 1 0,-1 1 0 16,-5-2-1-16,0 0 12 0,0 0-12 15,-11 4-56-15,0-2-10 0,-5-2 6 16,0 2-9-16,-2-3-26 0,-1 0-21 15,6-2-23-15,-4-2-14 0,7 0-70 16,4-3-33-16,1-5-49 0,5-6-145 16,0 4-63-16,16-15-646 0</inkml:trace>
  <inkml:trace contextRef="#ctx0" brushRef="#br0" timeOffset="46917.3">28263 6488 2033 0,'0'0'698'0,"0"0"-374"0,0 0-55 0,0 0-53 0,0 0-51 16,0 0-21-16,-53 67-21 0,40-45-70 16,2 1-37-16,0 0 3 0,8-2-19 15,1 3-17-15,2-5 1 0,5 0 13 16,0-4-13-16,6-3-9 0,3-5 0 16,-4-4 25-16,6-3 0 0,0-3 32 15,0-10-4-15,0-6-6 0,-5-5-20 16,8-3-2-16,-11-4 0 0,3-3 1 15,-9-3 0-15,-2 0 15 0,-2 2-16 16,-6 6-82-16,-3 3 82 0,-2 6 0 16,-4 8 3-16,1 7-3 0,0 2 0 15,0 3-28-15,-2 8-13 0,2 4-6 16,-1 6 3-16,9 3 3 16,3-1-3-16,5 1-6 0,0-2-7 15,13-5 31-15,6-3 1 0,3-4 0 16,2-7-13-16,5 0 15 0,-2-11 8 15,2-3 15-15,-5-6 25 0,0-1-3 16,-5-5 19-16,-5 1-6 0,4-1 16 16,-7 2-7-16,0-3 3 0,-1 4 29 15,-2 4 68-15,-2 0-65 0,-6 9-3 16,0 3-36-16,-3 3-21 0,-2 4-19 16,-3 7-37-16,-6 7 15 0,12 0 0 15,-4 4-6-15,6-1-11 0,0-2-8 16,6 3-9-16,7-3 2 0,3 0 20 15,-2-1 34-15,7-2 1 0,-8 1-1 16,6-1-2-16,-6 0 2 0,1 1-1 16,-4 0 1-16,-1 4 0 0,-4 2 15 15,-2 4-2-15,-1 1 9 0,-2 3 6 16,0-1 4-16,0-3-20 16,0-3 13-16,6-3 25 0,2-6 24 15,2-4-28-15,4-3-21 0,2-4-6 16,5-11-19-16,1-9-60 0,2-8-271 15,-6 3-441-15,4-27-1756 0</inkml:trace>
  <inkml:trace contextRef="#ctx0" brushRef="#br0" timeOffset="52550.6">25165 7387 2862 0,'0'0'480'0,"0"0"-334"0,0 0 85 0,0 0-83 0,0 0-22 15,0 0 9-15,0 0-66 0,0 0-38 16,0 0-28-16,-11 0 13 0,11 5 3 16,-5 3-19-16,-1 5-21 0,-12 19 5 15,-6 31 16-15,-22 35 18 0,1 17-3 16,-6 12-14-16,8-5 12 0,5-9-13 16,9 1-1-16,10-4-37 0,9-7-43 15,10-7-12-15,0-10 20 0,10-21-12 16,9-15-16-16,2-15-31 15,3-9-65-15,6 0-67 0,21 0 8 16,18-6-85-16,-7-9-245 0,13-14-731 0</inkml:trace>
  <inkml:trace contextRef="#ctx0" brushRef="#br0" timeOffset="54318.51">25946 8048 2385 0,'0'0'496'0,"0"0"-278"0,0 0 12 0,0 0-55 16,0 0 21-16,0 0-67 0,-51-55-53 16,35 41-32-16,3 6-10 0,-9 1-5 15,6 4-1-15,-2 3-28 0,-4 3 0 16,-2 12-35-16,8 10-27 0,-8 9 18 16,11 9 0-16,-3 3 9 0,5 5 22 15,6-3 1-15,2-2-13 0,3-9-7 16,5-8 1-16,3-7 2 0,8-5-15 15,-2-10 41-15,2-6 3 0,5-4 57 16,-2-12 22-16,5-12-13 0,8-4-16 16,-8-10-28-16,0-3-9 0,3-1-11 15,-8 5 20-15,-1 4-7 0,-7 8-2 16,0 10 2-16,-6 7 7 16,1 6 2-16,-4 5-24 0,4 2 0 15,2 7 10-15,0 9 35 0,2 4 11 16,1 7 6-16,-3 3-28 0,-3 2-12 15,1 3-9-15,-1-6-1 0,-5 2-10 16,5-7-2-16,1-5 0 0,-4-9-18 16,4-3-14-16,-1-9 1 0,1 0 25 15,10-10 6-15,-3-8 28 0,-2-7-9 16,10-5 3-16,-2-4-21 0,0-3 1 16,-3 4-1-16,2 5-1 0,-2 8-22 15,0 8-28-15,-2 8 3 0,-3 4 13 16,5 5 15-16,-3 6 18 0,3 7 1 15,-3-1 13-15,-2 3 5 0,0 1-5 16,-6 0 3-16,6 0-4 0,-6-6-12 16,1 0 1-16,-4-5-2 0,4-6-14 15,4 0-3-15,6-4 17 0,-2-6 1 16,7-3 15-16,-2-10-2 16,8 0-1-16,-1-7 1 0,-4 5-12 15,5-4 1-15,-3 7-2 0,-8 5-22 16,-3 3 0-16,0 9 0 0,-5 1 1 15,1 1 2-15,1 9 19 0,-2 5 1 16,0-1 21-16,0 5-19 0,-2-1 9 16,4 1-10-16,-2-3-2 0,6-4-1 15,-1-3-20-15,6-8 8 0,2-1 13 16,9-10 0-16,-4-9 19 0,7-8 6 16,-1-2-22-16,-3-5 9 0,-2 3 1 15,-8 2 5-15,-3 2 7 0,-8 8-9 16,2 8-13-16,-10 5-2 0,6 5 15 15,-4 1-16-15,1 7-7 16,2 8 7-16,3 6 1 0,-2 6 21 16,7-2-6-16,-2 2-14 0,0-1-2 15,-1-7-1-15,6-2-1 0,-2-7-17 16,7-7 4-16,-2-3 12 0,0-5 3 16,-3-9 13-16,5-6 15 0,-2-5-6 15,0-3-4-15,-6 1-5 0,0 0 2 16,3 3 1-16,-8 6 2 0,-2 5-18 15,4 6-15-15,-4 7-7 0,5 6 0 16,2 10 22-16,3 14 12 0,8 17 10 16,0 22-19-16,-2 14 18 0,-4 5-2 15,-10-5-19-15,-8-10-11 0,-5-10-58 16,-8 0-43-16,-9-2-34 0,-5-1-12 16,-5-1 13-16,0-9-16 0,3-12-20 15,2-16 52-15,6-7 129 0,-6-5 124 16,-5-7 76-16,-3-3-36 0,0-13-60 15,6-15-51-15,-1-18-47 16,3-21-6-16,19-21-56 0,11-11-70 16,24-2-57-16,18 10-103 0,-2 31-411 15,8 4-954-15</inkml:trace>
  <inkml:trace contextRef="#ctx0" brushRef="#br0" timeOffset="56200.21">28601 7948 1095 0,'0'0'654'0,"0"0"-378"0,0 0 32 0,0 0 18 16,-35-67-59-16,29 62-20 0,6-2-21 15,-5 7 3-15,2 0-53 0,1 0-47 16,-1 2-41-16,-5 12-37 0,0 8-29 16,-3 8-3-16,3 8-1 0,-2 7-7 15,2 2-11-15,0-1-3 0,2-4 1 16,6-3-17-16,0-4 3 0,6-3-9 15,7-3-1-15,-2-8-11 0,5-3 5 16,2-8 1-16,4-3 12 0,5-7 19 16,5-11 13-16,0-8 21 0,0-7-18 15,0-5-5-15,-3-2-10 16,-2-2 1-16,-8 9 2 0,-6 5-4 16,-2 8-4-16,-8 5-14 0,-1 8-1 15,-2 3 18-15,0 11 1 0,0 5 28 16,0 9-6-16,-5 1 3 0,0 2-8 15,-1 1-14-15,4-4-3 0,2-7-13 16,0-6-3-16,2-4-6 0,9-7 9 16,8-4 13-16,2-9 32 0,9-10 12 15,2-8-19-15,0-12-9 0,0-5 0 16,-3-3-1-16,-2-4-2 0,-14 6 2 16,4 4 1-16,-12 11-13 0,-2 4 22 15,-3 11 30-15,-11 6-55 0,-5 4-47 16,0 5 10-16,-6 0 15 0,1 13-6 15,-3 3-9-15,0 10-4 0,8-3 12 16,2 0 25-16,4 0-27 0,4-5-3 16,6-5-20-16,6-1-21 15,10-7 21-15,2-5 54 0,9 0 14 16,3-10 8-16,-1-4 0 0,6-2 0 16,-3-3-9-16,0 3-13 0,-5 4 1 15,-3 5 2-15,0 7 28 0,-5 2-18 16,-1 10-11-16,-2 7 32 0,1 4 7 15,-4 6 0-15,-2 4-6 0,-3-3-6 16,0 0-11-16,-3-3-15 0,0-6 0 16,-2-2-1-16,0-6-2 0,2-7-16 15,3-3 3-15,0-3 13 0,0-6 32 16,3-8 27-16,5-8-9 0,-3-3-10 16,6-7-6-16,-3 0 7 0,0-2-20 15,0 6-21-15,-2 8-24 0,4 8-26 16,-4 8 0-16,2 4 25 0,0 8 13 15,0 8 12-15,0 3 2 0,-3 2 20 16,-2 3-20-16,0 0 20 0,-3-3-4 16,-3-3-18-16,0-4-1 0,1-6-1 15,-6-4-10-15,8-4-19 16,3 0 21-16,-3-10 10 0,5-6 15 16,6-8-15-16,-3-4-2 0,5-4 2 15,-5 3 0-15,3 5-1 0,-3 3 0 16,-5 9-37-16,-1 7-27 0,-2 5 28 15,-2 9 37-15,-1 7 35 0,3 4 8 16,-3 3-5-16,-2 1-4 0,0 2-15 16,2-3-4-16,-2-2-15 0,0-6 0 15,2-4-15-15,0-5 2 0,3-4-9 16,0-2 22-16,3-10 16 16,0-7 24-16,5-5-12 0,0-3-26 15,0-6-1-15,-3 3 12 0,3 3-1 16,-5 1-10-16,0 10-2 0,-3 4-28 15,0 8-18-15,-3 2 23 0,6 10 23 16,2 8 19-16,1 8 9 0,-1 10 6 16,0 8-9-16,1 1-1 0,-1 3-22 15,0 1 0-15,1 0-2 0,2 2 0 16,-3 9 3-16,1 13 0 0,-6 11 12 16,-8 3-15-16,-8 0 0 0,-11-5-34 15,-2-11-65-15,2-12-45 0,0-13-16 16,8-16 12-16,1-10 87 0,-1-3 61 15,3-5 54-15,-3-5 34 0,1-7 3 16,-1-14-50-16,0-13 7 0,6-24 14 16,2-28-3-16,6-35-40 0,7-16-19 15,15-7-1-15,1 6-27 0,6 12-13 16,11 11 29-16,8 9-1 16,5 16 13-16,3 20 0 0,-8 20 0 15,-11 21 0-15,-10 8-25 0,-6 12 7 16,0-2 15-16,0 4-13 0,3 4 3 15,-9 9 13-15,1 4 12 0,-11 10-10 16,-5 6 32-16,-3 6 19 0,-11 5-18 16,-10 2-35-16,-3 2-97 0,-3-3 63 15,-3-8 11-15,4-2 1 0,7-11 18 16,3-8 1-16,8-8 3 0,8-7 0 16,0-1-9-16,2-11-26 0,9-8 17 15,5-8-7-15,6-4 25 0,2-7 1 16,5-1-1-16,1 4-16 0,2 2-19 15,-3 12-34-15,-2 10 69 0,0 7 3 16,-6 4 44-16,0 11-34 0,-2 4 9 16,-5 2 22-16,-6 9 19 0,0-5-19 15,-3 3-15-15,-5-1-7 0,3-4-3 16,-1-4-19-16,1-5 0 0,2-6-3 16,1-1-51-16,4-7 54 15,6-6 29-15,6-12 15 0,2-9-25 16,0-5-19-16,3-6 2 0,0-3 13 15,-6 2-2-15,0 3-10 0,-5 10-3 16,-2 10-3-16,-4 11-50 0,-1 9 22 16,1 3 31-16,1 14 43 0,0 7-2 15,-1 6 21-15,1 5-34 0,0 0 3 16,-3 0-27-16,0-5-2 0,2-3-1 16,4-5-1-16,-1-9-16 0,1-5 13 15,2-8-9-15,0-8 12 0,2-10 24 16,4-12-24-16,5-20-31 15,5-18-22-15,3-26-31 0,2-11-36 16,-5-2 4-16,-8-1 53 0,-2 10 48 16,-6 1-14-16,0 9 10 0,-6 8 19 15,1 22 54-15,0 15 34 0,-6 20 6 16,-2 13-11-16,0 3-27 0,2 7-38 16,-2 5-16-16,5 27-2 0,-3 30 72 15,-5 27-3-15,0 23-23 0,-16 5-9 16,-8-3-21-16,0-17-3 0,0-4-13 15,5-7-1-15,3-8-14 0,8-17-63 16,0-14-134-16,5-12-96 0,3-8-190 16,-3-4-259-16,3-4-454 0</inkml:trace>
  <inkml:trace contextRef="#ctx0" brushRef="#br0" timeOffset="57034.26">31258 7979 2832 0,'0'0'477'0,"0"0"-369"0,0 0 19 15,0 0-13-15,80-25-13 16,-43 17-47-16,4 2-26 0,1-1-6 16,4 0-22-16,-1 3 1 0,-2 1 18 15,0 2 12-15,-8 1 7 0,-3 0-3 16,-5 6-10-16,-3 6-10 0,-8 6 21 16,-3 2 23-16,-5 6 44 0,-2 3-19 15,-4 1-56-15,-2-1-16 0,0-3-12 16,0-1-33-16,0-5-129 0,-2-5-67 15,-1-6-36-15,3-5-71 0,0-4 7 16,0-11 36-16,5-10-133 0,1-7-178 16,-4-7-83-16,4-14 153 0,-4-1 534 15,-2 1 134-15,3-1 221 0,-3 12 71 16,3-1-78-16,-3 10-75 0,2 14-81 16,4 2-137-16,-1 10-55 0,3 3-91 15,0 0 36-15,0 0 54 0,6 3 1 16,-4 3 0-16,4-1-4 15,-6-1-41-15,2 2 9 0,-4-2 14 16,-1 0 2-16,0 3 20 0,-2 2 86 16,0 1 60-16,-3 2 38 0,0 3 68 15,0 4 5-15,0 4-48 0,0 1-53 16,0 4-47-16,0 5-17 0,-3 1-28 16,3-1-36-16,0 1-12 0,3-5-15 15,5-5 1-15,5-1 12 0,1-10 11 16,7-3 13-16,0-9 16 0,6-1 12 15,0-11-3-15,0-8-22 0,-1-8-16 16,4-5-6-16,-9-9-6 16,-5-3-12-16,-5-4-1 0,-8-2-1 15,-3 4-24-15,-8 4 12 0,-6 13 11 16,-5 7-1-16,-2 10 2 0,-3 11 0 16,-3 3-31-16,0 13 7 0,1 7-16 15,-1 6 19-15,3 7 19 0,2-2 1 16,9 4-14-16,8-7-12 0,5-4-20 15,5-4 7-15,11-8 38 0,6-7 3 16,7-5 82-16,0-2-3 0,4-11-29 16,-1-4-6-16,-3-4-6 0,-2-1-22 15,-3 1-14-15,-8 6 10 0,-3 2 1 16,-2 6 40-16,-8 5-22 0,-1 1-30 16,-2 11 17-16,0 4 4 0,0 7 0 15,0 4-3-15,0 2 2 0,0 0-21 16,0 0-1-16,6-4 0 0,-1-4 1 15,3-8 0-15,0-4 0 0,3-8 12 16,2-1-11-16,3-10 18 0,0-7 6 16,6-3-7-16,2-4-17 15,-3-3 15-15,9 1 43 0,-4 1 112 16,-1 4-78-16,1 8-56 0,-4 9-7 16,-4 4 7-16,1 0-36 0,-3 9-2 15,-2 3 2-15,-1 5-1 0,0-2 0 16,-5-1-3-16,-2 0-102 0,-1-6-136 15,0-3-154-15,-2-1-414 0,0-6-1154 0</inkml:trace>
  <inkml:trace contextRef="#ctx0" brushRef="#br0" timeOffset="57283.87">32644 7084 1391 0,'0'0'2381'0,"0"0"-2124"0,0 0-109 0,0 0-29 0,0 0 88 0,0 0 0 16,61 74-32-16,-34-33-22 15,8 14-59-15,5 12-30 0,6 22-30 16,-1 7 6-16,-5 4-22 0,-10 2-6 16,-9-3 15-16,-8 8-16 0,-10 4-11 15,-11 5 0-15,-19 2-21 0,-18 0-76 16,-19-7-68-16,-11-2-49 0,-8-16-97 15,0-15-307-15,21-27-380 0,6-16-502 0</inkml:trace>
  <inkml:trace contextRef="#ctx0" brushRef="#br0" timeOffset="77417.19">15473 10296 2621 0,'0'0'325'0,"0"0"-212"0,0 0-5 0,0 0 58 15,-11-71 31-15,3 56-10 0,-3-2-70 16,-2 4-39-16,-1 1-9 15,-2 2-6-15,0 3-33 0,-8 7-30 16,-5 1-45-16,-17 22-5 0,-18 27 6 16,-21 34 4-16,-4 21 21 0,4 9 3 15,20-3 16-15,25-16 0 0,13-6 1 16,22-11 12-16,5-20-11 0,11-14 0 16,8-13-2-16,5-8 1 0,21 3 26 15,22 2-25-15,27-12 23 0,10-10-12 16,0-15-13-16,-2-19-54 0,-11-10-109 15,-5-11-195-15,-22 9-438 0,-8-9-1137 16</inkml:trace>
  <inkml:trace contextRef="#ctx0" brushRef="#br0" timeOffset="77784.11">16294 10151 2561 0,'0'0'345'0,"0"0"-194"0,0 0 15 16,0 0 25-16,35-65-35 0,-27 49-39 16,-3 5-64-16,1 3-53 0,-6 1 2 15,0 4 8-15,-11 3-10 0,-8 3-29 16,-10 9-69-16,-17 19 19 0,-21 18 32 16,-7 23 25-16,4 12 22 0,11-2 22 15,24-14 16-15,19-24-38 0,14-13-3 16,4-5-7-16,14 2 10 0,6 1 16 15,15 2 28-15,14-1 23 0,16-1 9 16,13 0-23-16,3-1-15 0,-13-5-35 16,-25-5 0-16,-18-2-3 0,-8-3-18 15,-6 2 17-15,-5 5-30 16,-8 3 30-16,-8 0 1 0,-27 8 33 16,-21 7-26-16,-30 8-7 0,-10 0-85 15,-3-5-29-15,16-10 13 0,19-12-1 16,18-6-51-16,17-13-122 0,16 0-215 15,-6-13-619-15</inkml:trace>
  <inkml:trace contextRef="#ctx0" brushRef="#br0" timeOffset="78150.25">16864 9893 3362 0,'0'0'447'0,"0"0"-294"0,0 0-109 0,64-19 42 16,-29 9 11-16,5 3-19 15,-2 1-63-15,-3 5-15 0,-3 1-25 16,-3 3-6-16,-5 7-16 0,-2 6 4 16,-14 8-17-16,-3 4-10 0,-5 8 20 15,-13 17 0-15,-12 13-3 0,-15 16 5 16,0-7 22-16,8-15 26 0,8-17 13 15,8-11 6-15,3-1 12 0,-1 4 41 16,4 1 13-16,4-4-28 0,6-8 0 16,8-4 8-16,8-2-9 0,6 0 10 15,4-5 8-15,9-4 4 0,3-3-44 16,7-2-6-16,1-4-7 16,2-2-5-16,3-6-14 0,-3-1-2 15,-3-2-41-15,-5-1-101 0,-5-1-126 16,-5 0-176-16,-9 3-555 0,-8-9-679 0</inkml:trace>
  <inkml:trace contextRef="#ctx0" brushRef="#br0" timeOffset="78368.66">17704 9983 3228 0,'0'0'404'0,"0"0"-234"0,0 0-22 15,0 0-28-15,0 0-29 0,0 61-7 16,3-2 6-16,-3 25 9 0,-5 10-15 16,-3 2-26-16,-3-12-24 0,0-14 0 15,1-4-33-15,4-6-1 0,4-12-21 16,2-2-50-16,0-16-109 0,2-2-38 16,6-2-112-16,6-1-333 15,-4-5-374-15,14-20-843 0</inkml:trace>
  <inkml:trace contextRef="#ctx0" brushRef="#br0" timeOffset="78683.6">18141 10096 1065 0,'0'0'1969'0,"0"0"-1669"0,0 0-176 16,0 0 7-16,0 0 14 0,0 0-3 15,2 72-1-15,-7-36-6 0,0 10-44 16,-6 3-32-16,3 1-3 0,2-1-13 15,6-4 13-15,0-5-41 0,11-4 0 16,8-6-14-16,0-8 10 0,7-6 35 16,9-8 4-16,0-8 5 0,5-3 16 15,3-16-28-15,-3-5-9 16,-3-10 0-16,-2-9-7 0,-5-13 13 16,-22-15-23-16,-11-13-17 0,-13 6-52 0,-8 19 0 15,-6 18 3-15,4 17 0 16,-4 0-13-16,-4 7-6 0,-12 2-46 15,11 12-4-15,-5 5-18 0,11 9-109 16,5 10-143-16,13 4-195 0,11-3-479 16,13 4-713-16</inkml:trace>
  <inkml:trace contextRef="#ctx0" brushRef="#br0" timeOffset="79034.28">18919 9967 2531 0,'0'0'447'16,"0"0"-120"-16,0 0 12 0,0 0-42 16,0 0-84-16,0 0-94 0,-56 33-57 15,32-5-34-15,3 13 3 0,2 3 9 16,3 9-6-16,5-1 0 0,8 2-6 15,3-3 6-15,14-2-3 0,7-5-10 16,19-3 7-16,25-7 0 0,20-13 40 16,14-16 14-16,6-13 20 0,-9-22-17 15,-13-9-24-15,-16-3-12 0,-24 2-12 16,-9-8-10-16,-12-13-2 0,-22-13-7 16,-6-5-18-16,-23 14-6 0,-22 14-64 15,-13 14 3-15,-6 18-31 0,-15 3-25 16,10 20-52-16,0 17-53 0,0 7-215 15,24-5-564-15,8 2-901 0</inkml:trace>
  <inkml:trace contextRef="#ctx0" brushRef="#br0" timeOffset="79684.42">17362 11178 2048 0,'0'0'337'0,"0"0"-121"0,0 0 80 0,0 0-30 16,0 0-11-16,0 0-23 0,0 0-24 16,0 0-45-16,0 0-46 0,0 0-67 15,-5 13-38-15,5 17 22 0,0 28 32 16,2 22 11-16,6 14-2 0,-2 4-26 16,-6-5-6-16,5-4-24 0,-2 3 2 15,-1-2 1-15,4-4-13 0,-1-7-9 16,3-8-27-16,3-12-66 0,-9-17-50 15,6-9-18-15,-5-11-18 0,0 0-120 16,2-1-133-16,-5-7-119 0,0-3-219 16,-3-16-829-16</inkml:trace>
  <inkml:trace contextRef="#ctx0" brushRef="#br0" timeOffset="79967.37">17081 11976 2546 0,'0'0'409'0,"0"0"-223"16,0 0-84-16,0 0 67 0,0 0-7 16,0 0-74-16,0 0-24 0,0 0-23 15,0 0 15-15,8 76 42 0,11-49 11 16,-1 0-4-16,9 1-18 0,3-2-19 16,-6-3-9-16,5-4-9 0,1-5-4 15,4-3 13-15,-2-8 15 0,9-3 34 16,-7-9 27-16,6-10 25 0,-10-6-32 15,2-4-61-15,-3-9-24 0,-4-9-19 16,-7-15-24-16,-2-18-39 0,-5 8-68 16,-6 13-40-16,-5 19-34 0,0 15-133 15,0-1-340-15,0 4-602 16,-2-6-1176-16</inkml:trace>
  <inkml:trace contextRef="#ctx0" brushRef="#br0" timeOffset="82850.32">15855 13323 2790 0,'0'0'350'0,"0"0"-267"16,-13-58-35-16,0 38 60 0,2-6 10 15,-5 4-7-15,0-1-51 0,-3 4-26 16,-5 1-21-16,0 0 3 0,-3 5 12 15,-2 5 4-15,-3 0-7 0,-3 8-23 16,-3 2 14-16,1 12 9 0,2 7 10 16,6 0 8-16,5 5 8 0,7 2 31 15,15-3-1-15,4 2-37 0,23 0-16 16,7-1 71-16,19 3 1 0,18-4-51 16,11 2-24-16,-5-6-24 0,-16-3 21 15,-21-5-22-15,-17-1-16 0,-5 2 15 16,-5 7-2-16,-6 1-25 0,-10 3-18 15,-19 4 33-15,-19 7 1 16,-21 7-47-16,-19-1-19 0,2-6 16 16,20-14 25-16,15-10 24 0,20-12-30 15,-4-2-34-15,3-14-48 0,6-6-99 16,13-23-195-16,8 7-284 0,19-37-558 0</inkml:trace>
  <inkml:trace contextRef="#ctx0" brushRef="#br0" timeOffset="83066.99">16171 12487 1912 0,'0'0'1044'0,"0"0"-743"0,0 0 26 15,0 0-14-15,0 0-134 16,0 0-45-16,0 0-28 0,-8 106 9 16,3-20-19-16,-1 14-31 0,4 1-34 15,2-3-4-15,0-10-14 0,2 1-11 16,6 1-2-16,3-11 0 0,0-16-1 15,-1-17-2-15,1-13-50 0,0-9-117 16,2 0-41-16,1-2-68 0,-1-1-188 16,-5-11-234-16,-3-10-512 0</inkml:trace>
  <inkml:trace contextRef="#ctx0" brushRef="#br0" timeOffset="84100.44">16043 13361 2441 0,'0'0'361'0,"0"0"-149"16,0 0-33-16,0 0-35 0,0 0-116 15,0 0 39-15,0 0 50 0,77-15-6 16,-34 2-54-16,11-6-32 0,-1 1-12 16,3-2-13-16,-5-2-1 15,-3 1 1-15,-5 7 0 0,-8 0-1 16,-11 6 0-16,-5 2-15 0,-6 6-3 16,-5 0-12-16,-3 5 31 0,-5 4 0 15,0 8 37-15,0 6 20 0,0 0 50 16,0 3 60-16,-5-2-45 0,5-4-50 15,0-7-38-15,5-3-9 0,1-1 0 16,5-5 24-16,-3-3 10 0,5-1 6 16,6-2 22-16,-1-7-23 0,-4-4 1 15,2 0-28-15,0 2-34 0,0-2-3 16,-3 6 0-16,1 3-21 0,2 4-19 16,-3 0-4-16,9 11 7 0,-1 7 16 15,3 3 18-15,-3 5-13 0,4-2 16 16,1 2 0-16,-2-3 0 0,0-2-36 15,1-11-137-15,1-3-63 0,1-7-41 16,5-7-77-16,-5-10-80 0,0-8-80 16,2-2-46-16,-2-6 27 15,-6 6 256-15,-2 3 277 0,-6 4 179 16,-2 6 205-16,-3 4 2 0,-5 4 41 16,-3 1 14-16,0 1-48 0,0 1-79 15,-6 3-75-15,1 0-88 0,-3 0-60 16,3 0-26-16,-6 0-6 0,0 5-9 15,1 1-10-15,2 0-24 0,2 3-16 16,-2 0-16-16,6 2-15 0,2 2-12 16,0-1 9-16,10 5 2 0,-2 0 14 15,6-2-4-15,4-1 3 0,1-4 4 16,3-6 13-16,-1-4-17 0,0-7-31 16,-2-6-32-16,0-10 38 15,-3-8 3-15,-3-15-6 0,-5-17-35 16,-2-18-6-16,-6-12 51 0,0-6 37 15,-8 4 3-15,2 9 38 0,1 16 19 16,5 18 44-16,0 17 40 0,0 16-30 16,0 1-27-16,0 3-25 0,0 6-28 15,0 9-34-15,0 8-46 0,5 25-26 16,-5 25 72-16,0 32 20 0,0 12 8 16,-5 10-9-16,5-10-7 0,0-16-9 15,5-17 9-15,3-19-12 0,3-17 3 16,2-8-3-16,3-4 0 0,6-4 2 15,2-3 26-15,3-8 34 0,2-6 9 16,-5-14 68-16,3-5-22 0,-3-3-74 16,-3-2-32-16,-2 2-10 0,-8 4 1 15,-6 7 0-15,1 4-2 16,-6 6-21-16,2 2-26 0,1 10-8 16,0 9 54-16,-1 5 1 0,6 5 19 15,-2-1-1-15,-1 2-3 0,6-3-13 16,2-7-1-16,3-8-1 0,8-5 2 15,-5-8 17-15,8-4 2 0,7-13-2 16,-7-9-7-16,3-5-9 0,-6-4-1 16,-3 0 11-16,-2 7-12 0,-11 6 2 15,0 11-3-15,-5 7-13 0,2 4-17 16,0 12-10-16,6 12 39 0,0 21 1 16,13 22 24-16,0 22 10 0,8 7 9 15,-5 3-28-15,0-10-12 0,-9-9-3 16,-7-2 2-16,-6-1-2 0,-5-5-29 15,-5-3-79-15,-11-16-27 0,-3-8-7 16,0-16-1-16,3-9 15 0,-13-4 128 16,-3-8 56-16,-6-8 35 0,-4-8-26 15,-7-28-56-15,-9-23-9 0,1-31-146 16,1-16-155-16,19 21-328 0,15 2-675 16</inkml:trace>
  <inkml:trace contextRef="#ctx0" brushRef="#br0" timeOffset="84983.55">18933 13035 2539 0,'0'0'312'0,"0"0"-228"16,0 0-33-16,0 0 48 0,0 0-3 16,-22 56-22-16,20-35-33 0,-9 1-40 15,11-1-1-15,-6 7-2 0,6-3-1 16,0 0-10-16,6 1 0 0,5-3 1 16,-1-4-1-16,9-6 13 0,5-3-1 15,0-4 1-15,3-6 35 0,2-7 16 16,-7-12-3-16,2-3 12 15,-3-10-3-15,-2-3-3 0,-11-4-19 16,-3 0-6-16,-5 0-14 0,-2 3 14 16,-4 10-13-16,-10 7 0 0,3 8 28 15,2 10 63-15,0 1-3 0,-2 9-104 16,2 10-32-16,1 7 1 0,4 4 18 16,-2 4 11-16,8-3 1 0,0-2 1 15,14-10 1-15,-1-9 0 0,8-7 17 16,6-6 23-16,8-16 6 0,-3-11-3 15,11-20-13-15,2-17-14 0,4-19-14 16,-15-4 12-16,-7 5 4 0,-8 9 0 16,-8 7 3-16,-11 16-4 0,0 8 26 15,0 15 6-15,0 5 46 0,-6 4 35 16,6 3-33-16,-5 4-5 0,0 4 5 16,5 7-3-16,0 3-46 0,0 0-49 15,0 14-46-15,0 15-9 0,0 36 34 16,10 38 21-16,-4 26 11 15,-1 22 4-15,0 7-2 0,-5-5-13 16,0 4 0-16,3-5 0 0,2-11-4 16,11-18-57-16,0-19-34 0,8-31 15 15,-7-24 21-15,7-26 28 0,-6-8 29 16,9-3 2-16,3-10 9 0,4-2 28 16,1-19 25-16,5-19 0 0,-10-26-10 15,-6-28-21-15,-14-15-13 0,-10-5-18 16,-24 4-3-16,-10 19 2 0,-1 18-36 15,0 24 3-15,14 19 31 0,-3 12 3 16,-9 4 15-16,9 2-12 0,-10 6-3 16,4 4 0-16,9 3-22 0,2 5-9 15,8 5-3-15,1 0-6 16,10-1-49-16,5-3-209 0,6 0-338 16,15-9-694-16</inkml:trace>
  <inkml:trace contextRef="#ctx0" brushRef="#br0" timeOffset="85733.76">20503 12011 2587 0,'0'0'402'0,"0"0"-232"0,0 0-81 0,0 0-12 0,0 0-48 0,0 0 72 16,-5 91 20-16,5-28-7 0,-5 20-39 15,-3 8-27-15,-3 4-23 0,6-5-23 16,-1-6 17-16,1-3-19 0,5 3 2 16,0-8-1-16,0-14 2 0,0-18 9 15,5-15-12-15,6-7 0 0,-3-3 0 16,8-2-1-16,0-6 1 0,3-11 2 16,2-7 29-16,3-15 1 0,6-19-4 15,10-20-28-15,-5 4-1 0,-9 1-53 16,4 13-18-16,-11 16 34 0,-3-2 16 15,8 8-25-15,-8 14-19 0,2 7 28 16,-1 6 38-16,-7 9 3 0,9 9 57 16,-8 2 0-16,2 2-25 0,-2 4-13 15,-1-3 9-15,1 0-28 16,-3-2 13-16,3-7-13 0,0-6 19 16,-1-3 3-16,4-4 29 0,2-7 24 15,2-10-14-15,4-5 38 0,2-5-27 16,-3-1-38-16,3-2-27 0,-5 4-10 15,3 7-22-15,-12 6-3 0,9 6 3 16,-8 11 7-16,-1 6 15 0,4 10 31 16,2 2 6-16,-11 0-6 0,9 3-9 15,-9-4 0-15,6-5-7 0,-6-7-12 16,0-6 10-16,1-7 8 0,2-3 13 16,2-11 4-16,-4-7 14 15,-1-12-9-15,-5-5-18 0,0-9-22 16,-5-2 12-16,-6-2-15 0,-13 4-3 15,3 7-12-15,-9 8-1 0,1 9 4 16,2 7-10-16,3 7-8 0,0 5 2 16,8 1-6-16,2 7-28 0,9 1-90 15,0 7-80-15,10-5-47 0,6 3-117 16,13-3-103-16,0-4-137 0,0-3-506 16</inkml:trace>
  <inkml:trace contextRef="#ctx0" brushRef="#br0" timeOffset="86133.82">21373 12675 1587 0,'0'0'726'0,"0"0"-145"0,0 0-168 0,0 0-187 0,0 0-24 16,0 0 28-16,16 69-67 0,-11-41-69 16,1 3-50-16,2 1-13 0,-3-2-13 15,6-5-17-15,2-4 2 0,3-2 19 16,3-6-19-16,2-5-2 16,1-4 2-16,2-4 13 0,-5-7-1 15,7-10 1-15,-7-3 6 0,11-1-1 16,-9-4 1-16,-2 6-7 0,-3 6-11 15,-6 4-4-15,-2 8-4 0,3 1-23 16,0 10 8-16,-6 4 5 0,9 9 14 16,-4 1 16-16,1 0-13 0,0 0 9 15,2-1-12-15,3-2 0 0,3-7 0 16,-3-2-1-16,8-9 1 0,-3-3 13 16,-2-8 12-16,3-6 6 0,2-7-4 15,0-5-24-15,-3-2 19 0,-2 4 6 16,-3 1-4-16,-5 9 136 0,-3 8-89 15,2 6-55-15,1 6-14 0,2 10-2 16,4 5 13-16,4 7 23 0,-8 0-5 16,9-6-28-16,-9-1 12 0,3-7-14 15,3-6 2-15,-3-8 1 0,-3-8 20 16,3-13-24-16,0-12-31 16,-2-18-42-16,2-15-90 0,-11-17-65 15,-5-3-113-15,0 22-378 0,-5 5-920 0</inkml:trace>
  <inkml:trace contextRef="#ctx0" brushRef="#br0" timeOffset="87933.74">17260 14802 3097 0,'0'0'360'0,"0"0"-258"15,0 0-26-15,0 0 9 0,0 0 0 16,-8 58-25-16,8-15-16 0,0 24-25 15,6 18-16-15,7 12 10 0,-2 3 9 16,-1-1 21-16,-4-8-11 0,-6 2-15 16,0 1-2-16,0-9 1 0,0-16-1 15,0-21-15-15,0-14-1 0,2-13-17 16,-2-5 17-16,0 1 0 0,0-6 1 16,0-11 0-16,0-6 30 0,0-25-30 15,-2-27-47-15,-4-32 15 0,-4-18 19 16,2-8 0-16,-3 1 11 0,6 11 2 15,5 5 0-15,0 6 1 0,0 10 34 16,8 20 32-16,5 18 14 0,0 16-19 16,3 3 72-16,8 4-57 0,-2-1-37 15,7 1-25-15,1 9-15 0,-1 5-16 16,1 8-12-16,-4 3-3 16,4 10 3-16,-9 7 27 0,-2 7 0 15,-8 5 1-15,-9 7 0 0,-2 5 16 16,-10 0-14-16,-9 2-2 0,-5-4-47 15,-3-5-39-15,-2-9-11 0,4-8-25 16,-4-9-35-16,5-11-105 0,5-5-176 16,6-5-314-16,2-22-848 0</inkml:trace>
  <inkml:trace contextRef="#ctx0" brushRef="#br0" timeOffset="88217.18">17632 14794 2300 0,'0'0'324'0,"0"0"71"0,59 7-66 0,-32-1-53 0,2 3-67 16,-2 4-81-16,2 2-49 0,-5 5-16 16,1 2-19-16,-4 4-10 0,0 1-12 15,1 5 0-15,-1 1-10 0,-5 4 1 16,-2-1-1-16,-4 1 10 16,-4-5-19-16,-6-4-2 0,0-7 2 15,0-6 22-15,0-8-22 0,0-3 31 16,0-4 16-16,0-7 21 0,0-11 108 15,5-16-65-15,3-18-62 0,5-3-52 16,3 2-3-16,3 7-9 0,0 14-25 16,0 4-55-16,2-3-44 0,3 14-68 15,-8 2-131-15,-2 4-616 0,7 4-444 0</inkml:trace>
  <inkml:trace contextRef="#ctx0" brushRef="#br0" timeOffset="88533.77">18397 14808 2451 0,'0'0'551'15,"0"0"-114"-15,0 0-63 0,0 0-41 16,0 0-143-16,0 0-106 0,0 0-25 16,-61-21-59-16,48 35-19 0,2 4-18 15,3 7 6-15,2 8 6 0,6-3-3 16,0 3 6-16,11-2 19 0,3-4-12 15,4-1 2-15,4-6 11 0,4-6 1 16,1-5 1-16,0-3 1 0,2-6 12 16,1-6-12-16,-6-6 14 0,-3-3-15 15,-5-7-1-15,-2 0-45 0,-9-3 2 16,0-6 3-16,-10 4-21 0,-6-1-27 16,-2 1-1-16,-11 9 24 0,2 3 9 15,-4 9-12-15,4 3-29 0,1 3-64 16,0 6-80-16,2 5-107 15,13-1-202-15,-4-3-254 0,12 1-689 0</inkml:trace>
  <inkml:trace contextRef="#ctx0" brushRef="#br0" timeOffset="89883.78">18823 14663 1608 0,'0'0'1456'0,"0"0"-978"16,0 0-140-16,0 0-34 0,0 0-98 15,0 0-107-15,0 0-99 0,0 0 0 16,0 0-34-16,-40 74 12 0,29-36 19 16,6 5-13-16,2-1 16 0,3 0 0 15,8-4 0-15,8-2-18 0,0-8 2 16,8-2-2-16,6-10-16 0,4-7 15 16,1-9 17-16,5-5 1 0,1-16-1 15,4-9-39-15,-5-8 26 16,3-6-10-16,-6-5-69 0,-2 0 12 15,-5 3 23-15,-12 4 44 0,-2 7 15 16,-10 10 19-16,-1 7 18 0,-5 8 27 16,0 3 17-16,-5 7-22 0,-9 0-24 15,4 7-11-15,-1 9-11 0,-5 5-13 16,3 5-22-16,2 5 21 0,6 1-2 16,-1 1-13-16,6-1-5 0,6-4 2 15,4-4-9-15,9-4 0 0,2-9-6 16,9-7 34-16,-3-4 0 0,5-11 21 15,-3-9-2-15,9-6-17 0,-9-5-2 16,0-1-12-16,-10 0-35 0,3 5 17 16,-6 1 30-16,-11 9 2 15,0 4 20-15,-5 6 15 0,0 1 0 16,-5 6-37-16,0 0-14 0,-1 6-5 16,-4 5-6-16,2 5-6 0,5 5-10 15,3 1 28-15,3 3-6 0,10 1 6 16,0-5 11-16,9 0 1 0,-1-5 1 15,3 1 1-15,0-6 12 0,-2-1-10 16,-4-4-1-16,-2-2 1 0,-10 2 10 16,-1-2-13-16,-5 1-2 0,-5 2-14 15,-11 0-34-15,-8 5-47 0,-6 2 5 16,-2-3 55-16,-3 2 36 16,6-1 1-16,8-5 12 0,7 1-9 0,9-7 19 15,5-1 10-15,5-1 28 0,11-12-10 16,14-5 0-16,4-7-16 0,7-7-12 15,-1-6-3-15,2 1-15 0,-1-1-4 16,-7 1-17-16,-1 6-21 0,1 0 19 16,-10 8 19-16,-2 3 32 15,-3 3 22-15,-3 4-52 0,-8 6 29 16,-6 6 10-16,1 1-10 0,-3 0-31 16,0 8-20-16,0 6 17 0,0 4 1 15,3 5 2-15,5 0 22 0,2 4 9 16,-2-3 3-16,8-2-3 0,1 0 7 15,-1-4 11-15,2 1 4 0,-7-3 3 16,2 1 12-16,-2-3 28 0,0 0-26 16,-11 0-36-16,0 1-12 0,0 1-5 15,-11 0-17-15,-8-3-18 0,9 0-71 16,-6-4-29-16,0-2 1 0,8-7-1 16,8 0-28-16,0-9-2 0,0-10-138 15,5-7-104-15,8-12-139 0,3-2-32 16,8-5-89-16,-2 1-121 0,2 6 145 15,-5 5 554-15,2 8 72 0,-8 8 655 16,3 4 33-16,-5 5-194 0,-5 2-115 16,-1 3-21-16,-5 2-53 0,0 1-122 15,0 4 21-15,0 4-14 16,0 5-28-16,-5 4-18 0,5 5 10 16,0 3-6-16,0 2-30 0,0-4-31 15,8 3-34-15,0-5-25 0,5-2-10 16,-2-7-16-16,-3 0 1 0,8-10 0 15,-6-2 0-15,6-8 22 0,-2-8-6 16,2-8-19-16,-5-5-7 0,-3-4-48 16,-8-2-20-16,0 0 7 0,-6 5 37 15,-2 4 28-15,3 6 3 0,-6 8 16 16,1 7-13-16,1 5-2 16,4 0-1-16,0 11-13 0,-1 3-8 15,1 7-7-15,5-2 6 0,0 4 6 16,5-5 4-16,3-2 10 0,9-7 0 15,-1-3 2-15,8-6 18 0,-3-10 14 16,8-11-14-16,1-6 16 0,-1-9-6 16,3-4 13-16,1-5-38 0,-7 5-1 15,-2 0 13-15,-2 9-14 0,-3 9 18 16,-9 4 49-16,1 9 28 0,-11 4-41 16,3 5-24-16,-3 0-31 0,0 5 0 15,0 7-21-15,0 6 21 0,0 4 3 16,0 5-3-16,2 0 1 0,4-5 1 15,7 0-1-15,-2-2 11 0,2-5 3 16,9-1 22-16,-4-2 19 0,4-4 30 16,7 0 88-16,-7-1-89 0,2 3-54 15,0 0-16-15,-3-1-12 0,-2 3 0 16,-3-2-3-16,-5 1-1 0,2-2-1 16,-2-1-28-16,2-2-71 15,8-3-61-15,-4-3-84 0,7-9-194 16,-8 1-590-16,18-16-602 0</inkml:trace>
  <inkml:trace contextRef="#ctx0" brushRef="#br0" timeOffset="90483.52">21798 14091 2925 0,'0'0'451'0,"0"0"-314"16,0 0-65-16,-5 77 80 0,5-34-10 15,5 5 5-15,1 12-39 0,-1-6-34 16,1 2-42-16,-4-4-17 0,9-9-14 16,-6 0 15-16,6-6-1 0,0-9-13 15,2-1 0-15,3-13-1 0,-5-7 12 16,-3-7-10-16,8-6 25 15,-5-10 18-15,7-13-15 0,-2-6-15 16,-2-12 6-16,2-2-4 0,-5 4-5 16,2 5-12-16,-2 11 1 0,-6 8 1 15,0 13 12-15,1 5-2 0,2 3-13 16,2 10-22-16,1 6 22 0,8 7 12 16,2 5 3-16,-2 1-14 0,8-3 0 15,-9 2 11-15,4-5-10 0,2-7 17 16,-5-7-4-16,2-5 16 0,-2-4 3 15,-3-6 28-15,0-12 119 0,-3-8-77 16,-2-9-58-16,-6-14-31 0,-5 0-15 16,0-5 0-16,0 1-2 0,-10 9-50 15,-1 1-52-15,-2 12-19 0,7 4-9 16,1 14-26-16,5 5-121 0,0 2-287 16,0 5-499-16,16 1-457 0</inkml:trace>
  <inkml:trace contextRef="#ctx0" brushRef="#br0" timeOffset="90750.77">22558 14246 89 0,'0'0'2564'15,"0"0"-2006"-15,0 0-249 0,0 0 13 16,-24 59-89-16,19-33-42 0,-6 5-43 16,6 1-58-16,-3 4-56 0,8-4-12 15,0-4-1-15,0 0 4 0,8-6-9 16,3-4-1-16,5-3-14 0,2-6 21 15,4-5 5-15,2-4 10 0,-5-8-6 16,7-10 0-16,-2-4-1 0,-7-5-8 16,-9-9-10-16,2-1-12 0,-10-2-22 15,-5 1-49-15,-8 2-34 0,-9 8-3 16,-2 5 6-16,0 8-28 0,3 6-44 16,-4 5-94-16,4 3-171 0,8 1-156 15,2 0-190-15,11 0-726 0</inkml:trace>
  <inkml:trace contextRef="#ctx0" brushRef="#br0" timeOffset="91633.79">22684 14227 1938 0,'0'0'1141'0,"0"0"-679"15,0 0-115-15,0 0-14 0,0 0-88 16,0 0-81-16,0 0-66 0,54 7-49 16,-33 0-36-16,3 6-13 0,3 1-1 15,-3 6 0-15,5 2-2 0,-7 2 3 16,2 4 0-16,-5 0 2 0,2-2 1 15,-10-1-2-15,-3 1-1 0,-8-4 0 16,0-6-2-16,0 0-26 16,0-6 26-16,-8-5-1 0,2-4 2 0,1-1 1 15,0-6 18-15,-6-10-18 16,6-10 0-16,2-17-30 0,3-22-20 16,19-23-17-16,-3-9-51 0,8 3-58 15,0 8 8-15,3 14-87 0,-3 1-70 16,-8 13 33-16,-3 12 123 0,-7 9 21 15,-1 9 148-15,-5-6 3 0,5 4 55 16,-5-3 57-16,0 12 83 0,-5 7 28 16,5 5 30-16,-5 6-14 0,5 1-24 15,0 2-94-15,-6 9-77 0,1 10-44 16,5 27 13-16,0 27 18 0,0 27 15 16,0 13 10-16,0-3-1 0,11-10-27 15,-1-14-30-15,-4-3 20 0,-1-7-19 16,3-4 9-16,-3-19-11 0,1-11 0 15,-1-14 0-15,-5-10 2 0,5-3-2 16,1-1 12-16,-6-6-9 0,0-8 25 16,0-3 33-16,0-16-27 15,0-14-16-15,0-14-15 0,0-24-3 16,0 3 0-16,5 6-1 0,3 13 1 16,3 24-30-16,5 1 5 0,8 0-6 15,0 12 1-15,-2 3 17 0,7 7-5 16,-8 0 3-16,3 2-4 0,-10 2 16 15,2 0-9-15,-11 3-4 0,1-2 4 16,-6-1-3-16,-11 4-1 0,-5 1-21 16,-3 1-9-16,-10 4 3 0,2-2 40 15,-3 3 1-15,6 1 2 0,8-1 1 16,11 2 0-16,-3 2 23 0,13 1 4 16,9 2 37-16,2 0 21 0,13-2-15 15,6-2-10-15,5-1-18 0,0-9-15 16,0-3-4-16,-5-3-2 0,5-8-22 15,-10-4 24-15,5-8-3 0,-6-2-5 16,-2-7-4-16,-3-1 0 0,5-8 4 16,-2 1 14-16,-3-2 119 15,0 0-79-15,-8 4-42 0,-5 7-18 16,0 7-8-16,-9 6 14 0,-2 11-2 16,0 1-14-16,-5 3-24 0,-3 6-19 15,-3 13 4-15,-5 4 11 0,3 8 10 16,7 6 3-16,1 0-6 0,5-3-7 15,5 0 25-15,11-2-18 0,3-5 6 16,3-1 15-16,2 1 15 0,5 0 3 16,1-2 0-16,2 2 74 0,-8-3-10 15,-6-1-43-15,-7 1-27 0,-11-5 10 16,-5 1-4-16,-14 0-3 0,-21 1-15 16,-22-1-30-16,-13-9-128 15,-10-7-120-15,15-4-226 0,17-12-927 0</inkml:trace>
  <inkml:trace contextRef="#ctx0" brushRef="#br0" timeOffset="92883.91">19858 10727 3280 0,'0'0'403'0,"-66"58"-403"0,33-26 0 16,-7 6 0-16,-16 17 42 0,-13 6-5 15,-22 12-11-15,-19-1-1 0,0-3-3 16,-10-8 3-16,5-9 22 0,-11-1-12 16,-8-4-17-16,-8-6-14 0,-8-1 24 15,-5-7-6-15,-8-4-10 0,-11-3-9 16,-8-5 19-16,-16-3 4 0,-5-1-22 15,-14-4 11-15,-5-3-12 0,-11-3-3 16,-5-1-1-16,-6-6-11 0,-2 0-10 16,0-3-20-16,0-7-18 0,2 0-2 15,6-1 30-15,5-3-5 0,9-1 15 16,7 1 22-16,11-7 0 0,13 0 47 16,17-7 13-16,15-8 46 0,19-6 5 15,19-13-12-15,16-9 41 0,19-9-38 16,16-12-37-16,18-11-22 15,22-11-39-15,16-13-4 0,16-8-28 16,24-7 3-16,21-8-6 0,22-3-9 16,24-10 18-16,22-4 4 0,23-3-4 15,19 1-3-15,22 2 10 0,18 1-7 16,17 3 3-16,18 7 4 0,11 9-29 16,10 14 1-16,14 13 27 0,3 13 1 15,15 10 12-15,6 12 3 0,3 13 12 16,8 12-12-16,2 11 1 0,-5 15-1 15,-5 14 0-15,2 11-31 0,-13 10 9 16,-11 16 6-16,-5 17 14 0,-19 8 0 16,-13 14 2-16,-16 9 0 0,-14 11 0 15,-13 10 15-15,-10 8-14 0,-14 9 0 16,-11 8 0-16,-19 7-1 0,-7 8 12 16,-14 0 1-16,-16 1-10 0,-8-2 0 15,-16-8 0-15,-19-4-3 0,-16-7-19 16,-11 1 18-16,-23-1 1 15,-6-3 16-15,-30-3 6 0,-21-4 0 16,-13-9 3-16,-27-4-1 0,-13-9 1 16,-22-5-22-16,-13-8 38 0,-11-3-7 15,-5-7 0-15,-6-3 31 0,-10-7 19 16,3-9-7-16,-4-6-16 0,6-12-8 16,9-12-20-16,1-10-33 0,6-20 0 15,6-20-61-15,7-21-173 0,33 7-213 16,5-20-810-16</inkml:trace>
  <inkml:trace contextRef="#ctx0" brushRef="#br0" timeOffset="102467.76">24065 12622 2697 0,'0'0'369'16,"0"0"-267"-16,0 0-38 0,0 0-19 0,-40-62 89 16,45 46-61-16,9-4-73 15,7 2-40-15,8-5 8 0,22 0 22 0,13 0 10 16,22 2 19-16,-16 9-6 16,-11 6-11-16,-19 6-2 0,-19 1-25 15,3 11-13-15,-2 3-13 0,-9 8 6 16,-8 11 16-16,-5 14 29 0,-18 21 15 15,-23 18-12-15,-4 1 20 0,-6-5-10 16,6-10-1-16,21-21-8 0,5-11 8 16,8-11-12-16,0-2-1 0,6 6-2 15,5 4-48-15,0 4-208 0,0-2-217 16,11-10-295-16,7 7-860 0</inkml:trace>
  <inkml:trace contextRef="#ctx0" brushRef="#br0" timeOffset="102650.51">24496 13646 3391 0,'0'0'443'0,"0"0"-305"0,0 0-49 16,0 0-74-16,0 0 13 16,0 0-6-16,0 0-22 0,0 0-56 15,0 0-64-15,0 0-31 0,8 4-121 16,-3-4-270-16,-5 0-733 0</inkml:trace>
  <inkml:trace contextRef="#ctx0" brushRef="#br0" timeOffset="106550.67">5500 13070 2180 0,'0'0'378'0,"0"0"-268"0,0 0-33 0,0 0-51 15,0 0 35-15,0 0-13 0,0 0 3 16,-59-43 39-16,45 40-26 0,4-4-12 15,-1 5-8-15,-2 1-12 0,-3 1-32 16,-3 6-35-16,-5 9-22 0,-8 11-17 16,-14 19 7-16,-7 25 31 0,-12 30 14 15,4 12 22-15,7 4 3 0,20-6 26 16,12-11 9-16,11-4-15 0,11-14-4 16,3-17-16-16,11-17 13 0,2-18-14 15,8-8 14-15,8 1 13 16,16-2 19-16,22-3-3 0,18-15 9 15,5-4-22-15,-4-16-3 0,-9-10-29 16,-21 1-112-16,-19 7-227 0,0-4-466 0</inkml:trace>
  <inkml:trace contextRef="#ctx0" brushRef="#br0" timeOffset="106784.37">5944 13669 3842 0,'0'0'258'0,"0"0"-258"0,0 0-47 16,88-17 34-16,-50 5 10 0,4-2 1 15,-4 0-14-15,2 1-91 16,-5 0-145-16,2 3-343 0,-13 3-81 15,11-4-590-15</inkml:trace>
  <inkml:trace contextRef="#ctx0" brushRef="#br0" timeOffset="107284.78">6896 13240 1335 0,'0'0'195'15,"0"0"-182"-15,-24 78 166 0,22-42-4 16,2 18 33-16,0 15-33 0,5 14-33 0,8 2-35 15,1-5-23-15,-1-21-20 16,-2-17-19-16,-3-13-22 0,3-5-10 16,-1-6-13-16,4 2 1 0,-4-7 15 15,-2-11 16-15,0-2 33 0,-5-10 127 16,0-27 0-16,-3-22-100 0,-6-31-73 16,-12-14-19-16,-6-6-38 0,-6 5 25 15,1 12 13-15,-1-4 13 0,6 7 13 16,8 6 31-16,8 9 16 0,6 19 38 15,2 17 19-15,0 8-74 0,5 12-12 16,6-5-44-16,-1 7-6 0,1-2 4 16,2 10-36-16,1 6-34 15,2 3-7-15,-3 5 6 0,6 8 16 16,-3 8 37-16,-3 7 20 0,1 9 25 16,-6 13 7-16,-8 21-4 0,-6 10 7 15,-12 4-13-15,-1-16-19 0,0-19-1 16,9-18-2-16,-1-3-2 0,-3 0-45 15,4 3-233-15,2-4-290 0,0 6-663 0</inkml:trace>
  <inkml:trace contextRef="#ctx0" brushRef="#br0" timeOffset="107817.82">7124 13424 2426 0,'0'0'1077'16,"0"0"-1026"-16,0 0-32 0,0 0 53 15,0 0 11-15,0 0-20 0,56-12-19 16,-42 9-6-16,-1 3-35 0,3 0-3 16,3 5-1-16,-1 2 1 15,4 5 0-15,-3 5 0 0,-1 4 3 16,-2 2 11-16,0 2-12 0,-5-1-2 16,-6-4 1-16,1-6 0 0,-6-5 11 15,2-3 10-15,-2-6 31 0,0 0 10 16,0 0 10-16,0-8 5 0,0-7-6 15,3-9-38-15,2-8-34 0,4-6-15 16,1-7 0-16,6 7-29 0,0 0-6 16,6 11-6-16,-4 3-9 0,1 8 4 15,0 5-17-15,-6 3-17 0,1 6 1 16,-4 1-14-16,-4 1 16 0,-1 3 32 16,0 4 16-16,1 1 12 0,-1 5 19 15,1 2 12-15,-4 4 0 0,4 2-1 16,2-1 2-16,0 2 0 0,2 2 22 15,1-1 32-15,0-1 3 0,2 3-6 16,0-6-26-16,4-3-21 0,-1-2 15 16,0-6-7-16,2-4 7 15,1-4 19-15,2-4 19 0,1-10 9 16,5-7-9-16,-3-5-7 0,-6-5 0 16,1-2-12-16,-5-2-4 0,-6 2 11 15,-8 0 5-15,-3 1 3 0,-13 4-18 16,-3 3-35-16,-8 4-41 0,-2 13-43 15,-9 8-43-15,1 4-39 0,-3 15-49 16,0 11-77-16,5 0-237 0,14-3-237 16,7 4-902-16</inkml:trace>
  <inkml:trace contextRef="#ctx0" brushRef="#br0" timeOffset="108250.76">8210 13154 3105 0,'0'0'385'0,"0"0"-271"0,0 0-47 0,0 0-23 0,0 0-44 16,-67-7-82-16,38 23-16 0,-3 5 18 16,-3 7 23-16,3 9-32 0,3-3 19 15,10 5 22-15,8-8-6 0,8-3-7 16,6-6 13-16,13-6-4 0,6-7 52 15,4-9 7-15,9-4 60 0,5-11-3 16,-2-7-13-16,2-4-41 0,0 3-10 16,-5-1-29-16,-6 6 7 0,-2 5-17 15,-6 6 7-15,1 7 29 0,-1 5 3 16,3 10 19-16,8 13 112 0,-2 4-57 16,7 20-20-16,3 13 7 15,-5 18-17-15,-5 3-3 0,-14-2-15 16,-11-5 15-16,-5-8-6 0,-11-1-7 15,1-9-2-15,-6-15-4 0,0-13 6 16,2-10 10-16,-2-3 50 0,-5-1 215 16,-6-6-61-16,3-9-56 0,-3-6-53 15,-5-13-78-15,3-10-30 0,-4-7-25 16,-1-15-12-16,2-18-15 0,7-12-87 16,15-5-84-16,10 4-70 0,16 10-178 15,5 23-204-15,1 0-556 0</inkml:trace>
  <inkml:trace contextRef="#ctx0" brushRef="#br0" timeOffset="108567.44">8911 12697 2524 0,'0'0'315'0,"0"0"-244"0,0 0 6 0,-56-32 70 0,43 18 29 16,-1 3-61-16,4-4 31 0,2 4-7 16,5 0-54-16,3-2-56 0,3 3-29 15,7-4-19-15,4 3-9 0,5 2 15 16,2 2-21-16,6 2-20 0,-3 5 3 16,3 12 4-16,-1 8 18 0,1 8 14 15,-8 17 15-15,-3 19 12 0,-8 18 7 16,-8 6-16-16,-8-3 16 15,-3-10-4-15,0-24-15 0,3-10-1 16,6-14-2-16,-1-3-35 0,3 1-188 16,3-7-263-16,13 3-598 0</inkml:trace>
  <inkml:trace contextRef="#ctx0" brushRef="#br0" timeOffset="108700.9">9361 13441 3187 0,'0'0'445'0,"0"0"-243"0,0 0-61 16,0 0-37-16,0 0-77 0,0 0-27 16,0 0-193-16,0 0-823 0</inkml:trace>
  <inkml:trace contextRef="#ctx0" brushRef="#br0" timeOffset="110150.81">8796 14478 138 0,'0'0'2349'0,"0"0"-2105"0,0 0-243 16,0 0 24-16,0 0-12 0,0 0 38 15,0 0 17-15,0 0-4 0,0 0-6 16,-77-25 6-16,50 19-16 0,-8 0 0 15,-5 3-29-15,-19 2 22 0,-16 1 1 16,-24 3-20-16,-13 5 29 0,-11 7 10 16,-3 5-1-16,-2 1-8 0,-12 5-50 15,-1 1 50-15,-7-2-21 16,-1-1 4-16,4-1-3 0,3-3 18 16,0 1 23-16,1-1-17 0,-4 1-18 15,1 2-25-15,-6 1-13 0,5 4 0 16,-5 1-3-16,3 0-10 0,5 3 10 15,9-6-13-15,10-4 15 0,13 1 1 16,22-7 16-16,21-4-13 0,16-7 13 16,19-3-16-16,5-2 2 0,0 0 18 15,0 0-5-15,1-2-15 0,7-2 1 16,6-1 15-16,-1 1 3 0,6-2-7 16,0 0-9-16,0 0-1 0,-3-4 0 15,-2 0 13-15,0-1-11 0,-6-2-4 16,-5-2-2-16,2-1-32 0,-4-3 31 15,-6 3-13-15,5-2 16 0,-3 5-1 16,4-3 2-16,1 4 16 0,4-3-14 16,-6-1 10-16,11 1 2 0,-2-7 1 15,-1-2-16-15,3-5-19 0,0-15 18 16,-3-17 1-16,-2-14-1 16,-4-6 1-16,7 1 1 0,-4 2 11 15,6 4-12-15,-2-6-4 0,7-5-11 16,-3-10 2-16,4-3-6 0,10-11 18 15,0 2-17-15,13 1 2 0,-2 1 3 16,8 6-2-16,-6 7 14 0,6 3-2 16,-3 5-12-16,2 10 15 0,1 15 2 15,-3 15-1-15,0 13 18 0,-5 7 15 16,2-4-15-16,-2 1-17 0,5 0 0 16,-2 6-2-16,-1 5-2 0,0 1-23 15,1 4 0-15,7 4-13 0,-2 4 7 16,8 1 12-16,5 2 0 0,5 0 3 15,11 0 15-15,19 4 0 0,16-4 0 16,11 0 1-16,-1 0 0 0,1-13-1 16,-3 3 1-16,3-9 0 0,7-1-1 15,6-4-1-15,9-5-1 16,4-5 2-16,6-5 1 0,16-1-1 16,5-4 1-16,8-4 1 0,5-3 0 15,9 1 0-15,5 2 0 0,-3 2-1 16,3 3 1-16,-5 2 0 0,-1 5 2 15,-4 2-2-15,7 7 0 0,-11 3 0 16,-4 4 0-16,-4 5-1 0,-10 5-3 16,-6 5 1-16,-4 5-14 0,-9 0 16 15,-14 0-2-15,-4 7-1 0,-14 0-15 16,-8 4 17-16,-19-1-10 0,-16-2 11 16,-13 5 0-16,-8-3-2 15,2 8-20-15,-2 2 19 0,2 4 0 16,-7 5 2-16,-6 5 1 0,-3 6 13 15,-2 13-1-15,2 22-8 0,3 23-1 16,3 10 0-16,2 13 8 0,3-1-10 16,0-7 1-16,-2 0 10 0,-1-1-12 15,1-9-16-15,-4-10-12 0,1-9 26 16,0-9-20-16,-8 0 22 0,-6-7 11 16,0 0-8-16,-5 1 19 0,-2-15-7 15,-1-10-12-15,0-9 13 0,-2-4-14 16,0 9 14-16,-6 2 19 0,3 8-1 15,-3-6 4-15,-2 1-10 0,-3-2 4 16,-3-3-10-16,-5 0-7 0,-8 2-2 16,-14 8-1-16,-18 2 1 0,-27 11-10 15,-21-3 13-15,-14-4 0 16,-13-3-3-16,-8-6-10 0,-9-2 10 0,-7-9-13 16,3-5 1-16,10-9 42 15,13-11 48-15,12-1-37 0,7-10-54 16,5-7-251-16,28-4-323 0,2-10-1519 0</inkml:trace>
  <inkml:trace contextRef="#ctx0" brushRef="#br0" timeOffset="121550.91">6492 14907 1315 0,'0'0'605'0,"0"0"-404"0,0 0-3 16,0 0-1-16,0 0-29 0,0 0-65 15,0 0-45-15,0 0-36 0,0 0-20 16,-10-4-2-16,10 4-1 0,0 0 0 15,0 0 0-15,0 3-20 0,0 3-24 16,5 6 12-16,0 6 32 0,1 11 1 16,-1 8 33-16,3 7-1 0,0 5-10 15,-2 1-22-15,4 2 0 0,1-3 0 16,0-3 0-16,2-1 0 0,3-5-1 16,0-3 1-16,0-6 0 0,3-3 39 15,-3-6 3-15,5-5-10 0,-5-2 22 16,3-6 20-16,0-1-4 0,5-4 10 15,3-3-22-15,2-1-4 0,6 0-16 16,5-3-10-16,6 0-12 16,10-4-3-16,13-2-12 0,9 4 1 15,5-2-1-15,-8 0 0 0,-16 4 1 16,-19-1 1-16,-5 2-1 0,-3-2-2 16,5 3 2-16,6-4 0 0,5 1 11 15,-2-2-10-15,-4-1 10 0,-1 3-10 16,-4-4 0-16,-5 0-1 0,-2 4-2 15,-4 0-18-15,-4 2-46 0,-9 2-168 16,-5 0-127-16,-5 0-209 0,-3 0-475 16</inkml:trace>
  <inkml:trace contextRef="#ctx0" brushRef="#br0" timeOffset="121867.81">7630 15263 2055 0,'0'0'350'0,"0"0"-195"0,0 0-94 0,0 0-61 0,0 0-58 16,0 0 58-16,0 0 81 0,0 0 0 16,0 0-33-16,0 0 16 0,29 51-28 15,-18-38-14-15,2 3-6 0,1-2-13 16,-1 2 17-16,0-2 2 0,3 4-19 15,-2-1 33-15,-1 3-14 0,-2 1 10 16,-3 1 7-16,-3 0-1 0,-5 4 7 16,-2 5-4-16,-12 4 13 0,-7 5-12 15,-11 3-17-15,-14 9-25 0,-15 7-15 16,-14 2-152-16,8-10-134 16,16-20-215-16,5-12-628 0</inkml:trace>
  <inkml:trace contextRef="#ctx0" brushRef="#br0" timeOffset="123984.25">8735 15260 1883 0,'0'0'341'0,"0"0"-176"0,0 0 19 0,0 0 22 0,0 0-45 15,0 0-87-15,0 0-45 0,-59-20-29 16,54 25-4-16,-3 8-63 15,0 8-13-15,-3 21 80 0,0 20 6 16,-2 24 17-16,5 5-7 0,2-3-3 16,4-24-13-16,2-22 0 0,5-13-13 15,3-10-3-15,5-3-10 0,1 1 0 16,7-7 23-16,3-10 3 0,6-5 26 16,5-15 19-16,-1-7-4 0,9-19 4 15,11-15 0-15,-1-19-19 0,3-8 0 16,-13 2-11-16,-8 2-12 0,-14 9 29 15,1-3-16-15,-9 2 12 0,-5 3-9 16,-2 14-16-16,-6 12 13 0,0 19-13 16,0 7-3-16,0 1 19 15,-6 5 16-15,1 3 0 0,-1 12 3 16,-4 4-38-16,-1 12-37 0,-2 17-14 16,-1 26 29-16,4 23 22 0,-1 9 17 15,11-3-15-15,0-10-1 0,3-20-1 16,2-12-18-16,3-13 18 0,-3-3 0 15,6 1 1-15,0-3 2 0,5 1 13 16,3-13 0-16,-1-6 13 0,4-8 18 16,2-4 1-16,0-11 13 0,3-8-17 15,-1-5 0-15,1-5-18 0,-5 0-25 16,-4 4-1-16,-4 5-2 0,-4 8-14 16,-7 6-6-16,0 7-51 0,-1 1-26 15,1 12 70-15,0 5 29 0,-1 5 35 16,1 3-3-16,0 6-13 0,-1-7-18 15,4-5-1-15,-4-4-3 0,4-8-10 16,4-6 13-16,1-1 28 0,5-13 36 16,6-8-4-16,2-11-22 0,0-9-38 15,3-1 0-15,-9-1-38 16,-4 2 35-16,-6 4 3 0,-6 12 30 16,-2 7 8-16,-2 8-12 0,-9 8-26 15,-2 3-50-15,-6 10-7 0,-5 10 6 16,-3 6 7-16,3 7 15 0,3-1 10 15,5-3-3-15,5-4 3 0,8-6-13 16,6-5-3-16,10-6 35 0,6-8 9 16,8-2 26-16,7-13 16 0,4-8-9 15,5-8-17-15,-3-8-25 0,3-1-21 16,-3 0-11-16,-5 4 13 0,-3 5 6 16,-8 7 1-16,-5 7 12 0,-9 5-3 15,-4 8-19-15,-6 3-3 0,0 5-13 16,-6 15 38-16,-4 3 2 0,-1 9 0 15,0 2-2-15,3 0-2 0,3-2-1 16,5-5-17-16,0 0-5 16,10-7 2-16,1-3 11 0,5-2-4 15,3-4 14-15,-3-2-2 0,3-2 4 16,-3-1 0-16,-3-1 0 0,-2 3-12 16,-3-2-14-16,-8 4 23 0,0 2 3 15,-3 0 1-15,-10 6 21 0,-1-5-3 16,4 2 4-16,-6-5-1 0,5-4 7 15,3 0 3-15,5-2 31 0,1-4 17 16,2 0-4-16,0-10-38 0,5-3-38 16,6-10-28-16,7-4-7 0,1-6 16 15,8-5-10-15,0 1 16 0,2-4-47 16,-2 3 0-16,0-1 48 0,-3 5 12 16,-6 3 12-16,-4 8-12 15,-3 4 0-15,-6 10 12 0,-5 3 33 16,-3 6-45-16,-5 0-42 0,-5 8-53 15,-1 4 34-15,-2 9 16 0,0 3 45 16,6 5 16-16,-1 5 26 0,11-1-23 16,0-4-7-16,11 1-11 0,7-8 1 15,6-7 17-15,3-5 16 0,8-10 4 16,2-5-1-16,9-12-38 0,-11-1-265 16,18-21-872-16</inkml:trace>
  <inkml:trace contextRef="#ctx0" brushRef="#br0" timeOffset="124334.24">11363 14479 2240 0,'0'0'278'0,"0"0"-197"0,0 0-39 0,-3 78 38 0,11-24 43 0,3 21 8 15,-1 4-6-15,-2-2-29 0,-2-17-29 16,-4-20-35-16,1-5-9 0,-3 1-1 16,0 5-22-16,0 3-10 0,0 4-338 15,-3-14-319-15,-2 0-1025 0</inkml:trace>
  <inkml:trace contextRef="#ctx0" brushRef="#br0" timeOffset="124684.42">11210 15058 2805 0,'0'0'384'0,"0"0"-384"0,0 0-103 15,0 0 46-15,75-34 57 0,-43 16 3 16,8 0 16-16,3-3-17 0,2-1-2 16,1 1-1-16,-3 4-18 0,-3 6-16 15,-5 1 6-15,-6 10 0 0,-7 0-13 16,-4 6 7-16,-7 5 35 15,-3 7 51-15,-5 6 100 0,-3 6-7 0,-3 1-26 16,-5 4-16-16,0-3-16 16,0-1-14-16,3-5-11 0,-1-7-27 15,6-7-20-15,0-2-14 0,3-7-32 16,5-3 32-16,5 0 16 0,3-12 32 16,3-3 5-16,5-12-15 0,-2-1-16 15,-1-3-20-15,-8-3 1 0,-2 5 16 16,-11 2-6-16,-3 5-13 0,-10 6-15 15,-11 7-120-15,-5 9-33 0,-6 9-61 16,-5 8-87-16,7 4-277 0,-9 11-874 0</inkml:trace>
  <inkml:trace contextRef="#ctx0" brushRef="#br0" timeOffset="125267.5">12655 14363 2854 0,'0'0'330'0,"0"0"-195"0,0 0-8 16,0 0-13-16,0 0-114 0,0 0-16 16,0 0-35-16,0 0 51 0,-8 89 26 15,16-30 12-15,5 15 6 16,1 4 4-16,-4-3-17 0,-4-2-5 16,-6-7-7-16,0-10-7 0,-3-12-12 15,0-8-9-15,1-5-334 0,-1-3-165 16,3-6-500-16,0-1-356 0</inkml:trace>
  <inkml:trace contextRef="#ctx0" brushRef="#br0" timeOffset="125467.63">12944 14381 2682 0,'0'0'318'15,"0"0"-235"-15,0 0-60 0,0 0 53 16,3 57 39-16,-3-21 57 0,5 6 56 15,-2 2-89-15,5 2-64 0,0-4-40 16,0 0-13-16,2-2-22 0,-2-1 2 16,1-1-2-16,-4-2-110 0,0-2-292 15,-5-6-202-15,0-9-502 16,-8-1-525-16</inkml:trace>
  <inkml:trace contextRef="#ctx0" brushRef="#br0" timeOffset="125984.25">12543 14897 311 0,'0'0'1996'16,"0"0"-1460"-16,0 0-248 0,0 0-131 16,0 0-125-16,0 0 3 0,80-61 9 15,-40 40 13-15,8-2-38 0,0 0-19 16,6-2 3-16,-3 1-3 0,-3 0 0 16,-3 2-4-16,-2 0 4 0,-5 1 1 15,-4 1 3-15,-7 1 12 0,-5 0-4 16,-6 0 7-16,-3 3 3 0,-8 2 29 15,1 0 9-15,-6-1 3 0,0 7 92 16,0 0 28-16,-3 2-52 16,3 2-19-16,-3 4 6 0,3 0-44 15,0 0-55-15,0 0-19 0,0 10-72 16,6 6 38-16,2 10 34 0,0 6 6 16,2 4 10-16,4 7-15 0,-1-1 1 15,1 1-2-15,-1-2 0 0,0-2-2 16,-2-5-1-16,0-7 1 0,-1-6 0 15,-4-7 1-15,-1-7 1 0,-2-4 2 16,0-3 35-16,-3 0 22 0,2-3 6 16,1-5-10-16,0-7-18 0,-1-2-6 15,4 0-30-15,-1 1-1 0,0 2-16 16,1 8-14-16,-1 1-20 16,3 5-11-16,3 0 5 0,2 6 25 15,3 1 13-15,3 3 18 0,0 1 0 16,2 1 3-16,-2-4 7 0,0 0-8 15,-3-4-2-15,2-4 12 0,-2-4 25 16,0-10 16-16,0-7 12 0,1-6-13 16,-4-4-18-16,-5-6-9 0,-3-3-1 15,-5-2-12-15,-2-4-12 0,-4 0-23 16,-2 4-69-16,0 3-140 0,6 10-190 16,-1-8-843-16</inkml:trace>
  <inkml:trace contextRef="#ctx0" brushRef="#br0" timeOffset="127100.88">12414 12094 3142 0,'0'0'350'0,"0"0"-350"0,0 0-232 0,0 0 98 0,0 0 57 16,56 23 39-16,-34-6 12 0,2 5 23 15,5 6-10-15,6 8 13 0,13 13 0 16,16 14 48-16,19 16-26 0,11 8-18 16,0 5-2-16,2 0 30 0,0 5-31 15,3 8 21-15,3 3-18 0,-3 6-4 16,0-1 2-16,0 0 17 0,-3-4 19 16,1 1-3-16,-1 0 55 0,0-1 72 15,6-1-35-15,-3-1-29 16,3-5-32-16,-1-2-9 0,1 1-13 15,-3-1-28-15,-3-4 9 0,-2 0 0 16,-3 3-6-16,3-5-17 0,-3 1-2 16,-3-2 16-16,-2-4-16 0,-1-4 0 15,-4-5 0-15,-4 0 1 0,-2-5-1 16,-5-2 0-16,-6 2 0 0,-3-2 0 16,-4 1 2-16,-12-15 8 0,-5-8 6 15,-10-14 6-15,-6-3-3 0,5 2 19 16,1 6-26-16,2-1-11 0,-8-6-1 15,0-8 22-15,-8-7-20 0,-3 0 0 16,1-5 1-16,-6-4 13 0,0-1 2 16,-3-2 20-16,3-4 37 0,-5 2 52 15,2-3-71-15,-2-1-35 0,0-1-2 16,-3-1-4-16,0 0-14 0,0 0 16 16,0 0-15-16,0 0 10 0,0 0-10 15,0 0 9-15,0 0-11 0,0 0-1 16,0 4 0-16,0-4 0 15,0 1 1-15,0 2 3 0,0 0 0 16,0 0 19-16,0 2-10 0,0-1-9 16,-3 3 15-16,0-1-15 0,3 0-1 15,-2 2 0-15,-1 0 10 0,0-3-10 16,3 4 0-16,0 3 10 0,0-2 7 16,3 4-19-16,8 3 15 0,-1 1 4 15,4 2-1-15,2 7-5 0,0-3 5 16,3 4 0-16,-1 0-16 0,1 4 0 15,0-1 10-15,-3 2-9 0,0 4-3 16,-3 3 1-16,1 4-1 0,2 14 1 16,2 15-1-16,6 14 21 0,3 7 10 15,0-9-3-15,2-5-13 0,1-12 22 16,5-4 70-16,5 4-58 0,3-5-25 16,-3-11-24-16,-3-8 0 0,-7-9-2 15,4-2-1-15,7 6-18 0,4 8 20 16,14 10 0-16,13 3 1 0,11 2 0 15,11-8 1-15,2-8 2 16,0-11 0-16,3-10-3 0,11-8-14 16,11-1-8-16,7-2-85 0,14-4-77 15,13 3-69-15,3 2-135 0,8 2-70 16,10 4 16-16,-2-5-26 0,-43-2-159 16,-2-7-1013-16</inkml:trace>
  <inkml:trace contextRef="#ctx0" brushRef="#br0" timeOffset="133767.24">27578 2217 636 0,'0'0'1298'0,"0"0"-1022"15,0 0-75-15,0 0-40 0,0 0-32 16,0 0-129-16,0 0-29 0,0 0 29 16,0 0 31-16,11 41 1 0,-6-20-32 15,1 6 0-15,-6 2 40 0,0 5-1 16,0 1-7-16,0 4-10 0,-6-1-9 16,1-1-10-16,-3 0 1 0,3-5-4 15,-1-3 0-15,6-5-164 16,0-9-360-16,0-3-275 0,8-12-547 0</inkml:trace>
  <inkml:trace contextRef="#ctx0" brushRef="#br0" timeOffset="134100.14">27570 2294 1034 0,'0'0'1173'0,"0"0"-931"0,0 0 10 15,0 0 21-15,-5-57-71 0,16 41-97 16,2 0-105-16,3 0-16 0,8 6-16 15,0-2-15-15,3 6-1 0,-3 5 6 16,-2 1-9-16,-4 3-4 0,-7 7 4 16,0 6-74-16,-9 0 18 0,-2 4 59 15,-2 2 32-15,-12 2 5 0,-4 3 11 16,-4-4 16-16,1-1-12 0,-3-4 12 16,2-4 9-16,9-6 69 0,5-4 108 15,5-3-26-15,1 1-32 0,2-2-36 16,0 0-47-16,5 0-61 15,6 0-74-15,5 3 62 0,2 4-4 16,6 4-6-16,3 0 2 0,-3 8 5 16,-2-3-11-16,-4 3-3 0,-7-2 7 15,5 2-20-15,-8-4-92 0,-2 2-145 16,-1-6-69-16,0-3-99 16,1-3-285-16</inkml:trace>
  <inkml:trace contextRef="#ctx0" brushRef="#br0" timeOffset="134483.88">27977 2303 1862 0,'0'0'483'0,"0"0"-318"16,0 0-165-16,0 0 0 0,0 0 22 15,0 0 59-15,-3 76-13 0,3-54-39 16,0 5-26-16,0-4 13 15,0-3 0-15,0-1 6 0,0-7-19 16,0-3 0-16,3-2 3 0,-3-7-6 16,0 0 0-16,3-13 23 0,-1-3-21 15,-2-9-2-15,0-6 55 0,0-6-7 16,0-1-10-16,-2-4 20 0,-4 5 105 16,4 2-60-16,2 6-36 0,0 3 6 15,0 8-32-15,5 2-41 0,3 5-3 16,3 3-54-16,2 4 25 0,-2 4 6 15,8 1 4-15,-3 9-7 0,2 0 17 16,-2 4-17-16,-5 3 10 16,8 1 15-16,-8 1 4 0,-6 2 3 15,8 1 6-15,-10-2-9 0,0 3-73 16,-1-2-196-16,-2-6-277 0,0 1-583 0</inkml:trace>
  <inkml:trace contextRef="#ctx0" brushRef="#br0" timeOffset="135084.31">27980 2316 2478 0,'0'0'371'16,"0"0"-336"-16,0 0-22 0,0 0-3 16,0 0 5-16,0 0-14 0,0 0 23 15,59-5 2-15,-38-5-10 0,6-1-14 16,-3-1-2-16,-3-2-1 0,1-2-56 15,-4 3-8-15,-2 0 20 0,-5 0 29 16,-3 6 16-16,-2 0 55 0,-6 4 32 16,0 0 12-16,0 3 48 0,0 0 19 15,0 0-83-15,2 0-74 16,-2 0-9-16,0 6-60 0,11 4 60 16,-6 2 25-16,3 2-12 0,0 2-10 15,0 1 3-15,6-2-6 0,-9 0-12 16,3-2-9-16,-3-1 21 0,-2-4 3 15,3-2 13-15,-6-2-14 0,0-3 23 16,5-1 36-16,-5 0 56 0,0-1 12 16,0-5-15-16,-5-6-64 0,-1-5-19 15,6-5-28-15,-5-2 10 0,2-1-13 16,0-1-13-16,3 5 3 0,0 4 8 16,0 3-24-16,3 4-18 0,2 3-29 15,-2 3 23-15,8 3 3 0,-3 1-1 16,3 0 1-16,-1 1-1 0,1 3 17 15,0 4 2-15,-1 1 0 0,-2-2 29 16,6 0 23-16,-6 0-4 16,-3-1 35-16,1-2 2 0,-4 1-5 15,-2-5-10-15,6 0 16 0,-6 0 50 16,5-5 3-16,0-5 10 0,1-4-45 16,-1-7-44-16,3-2 3 0,3-5-9 15,2 1-25-15,0 2 0 0,4 3-34 16,-1 6-13-16,0 5-15 0,5 7-33 15,-2 4-40-15,0 15 66 0,2 6 69 16,-2 7 107-16,-3 7-10 0,5 4-30 16,-8 0-67-16,4 1-13 0,-1-3-145 15,2-9-433-15,-4-8-208 0,4-11-1248 16</inkml:trace>
  <inkml:trace contextRef="#ctx0" brushRef="#br0" timeOffset="136267.48">28100 3339 1115 0,'0'0'481'0,"0"0"-169"0,0 0 29 0,0 0-12 15,0 0-58-15,0 0-66 0,0 0-57 16,0 0-27-16,0 0-45 0,-29-32-76 15,18 32-27-15,-2 0-5 0,-9 10-51 16,4 5 6-16,-9 6 13 0,3 7 39 16,-3 5 9-16,3 3 16 0,8 3 0 15,2-1 13-15,9 0-12 0,5-4 0 16,5-3-1-16,11-4 12 0,3-8 14 16,11-6 19-16,2-3 9 0,3-5-3 15,5-5 3-15,5-5-54 0,-5-8-210 16,-8 3-230-16,11-15-691 0</inkml:trace>
  <inkml:trace contextRef="#ctx0" brushRef="#br0" timeOffset="136683.64">28304 3360 425 0,'0'0'1950'0,"0"0"-1679"0,0 0-213 15,0 0-35-15,0 0 22 0,0 0 51 16,-8 61-22-16,8-37-19 16,8 3-30-16,-3 1-5 0,-2 0-1 15,2 2-3-15,-2-3-16 0,-3-3-22 16,5 0-61-16,-2-7-184 0,-1-3-56 16,-2-6 38-16,0-8 120 0,0 0 165 15,0-5 135-15,0-12-67 0,-8-1 0 16,0-10 36-16,-2-2 51 0,-4-6-39 15,3-4 1-15,1-4 2 0,-4 0-42 16,14 2 22-16,0 6-6 0,8 1 16 16,3 7-39-16,5 5-70 0,6 2-16 15,-4 7-16-15,4 0-9 0,-4 7-1 16,4 1 10-16,-9 4 0 0,3 2-9 16,-8 2-1-16,0 5-9 0,-2 5 25 15,-6 5 26-15,0 7 11 0,-11 5 24 16,-5 2 10-16,-8 5-20 0,-3-1-5 15,3-3-18-15,3-4-2 0,2-5-36 16,8-8-272-16,6-3-387 0,5-12-996 16</inkml:trace>
  <inkml:trace contextRef="#ctx0" brushRef="#br0" timeOffset="137067.65">28477 3215 2655 0,'0'0'434'16,"0"0"-246"-16,0 0 79 0,0 0-33 16,0 0-133-16,0 0-101 0,0 0-60 15,0 0-34-15,0 0 30 0,0 0 23 16,35 48 25-16,-21-25 4 0,2 4-1 16,-3 5 13-16,-2-1 0 0,2 1 0 15,-2-3 1-15,0-6 2 0,5-1 0 16,-6-6 16-16,4-6 10 0,-1-7 12 15,-2-3 32-15,-1-2 15 0,9-11 16 16,-5-4-17-16,2-9-23 0,-3-4-27 16,-5-7-37-16,-3-5 10 15,1 0-10-15,-6-1 25 0,0 4-25 16,0 7 0-16,2 7 2 0,-2 10 0 16,0 7 13-16,3 5 7 0,0 3-22 15,-1 3-93-15,7 6-12 0,1 5 49 16,6 14 56-16,0 1 3 0,-2 6 16 15,7 1-19-15,-2 2 0 0,2-6 1 16,1-1 2-16,2-6-3 0,8-8-106 16,0-12-130-16,-8-1-225 0,14-21-626 15</inkml:trace>
  <inkml:trace contextRef="#ctx0" brushRef="#br0" timeOffset="144617.06">2548 16908 148 0,'0'0'1588'0,"0"0"-1588"0,0 0-62 0,0 0 49 16,0 0 13-16,0 0 49 0,0 0-23 15,0 0 10-15,0 0 19 0,54 29 4 16,-44-26 22-16,6-2 0 0,-2-1 6 15,5 0 27-15,-3-4 25 16,5-7 22-16,-2 1-9 0,-1-8-20 16,4-6-20-16,-1-4-22 0,-2-4-16 15,2-4-7-15,-2-1-32 0,-3-5-9 16,-2 0-7-16,-4-1-6 0,-2 1-12 16,-2 4 11-16,-4 0-11 0,-2 9 2 15,0 6 19-15,-2 2-19 0,-1 6 29 16,-2 7-7-16,-1-1-22 0,1 8-3 15,0 1-7-15,-3 1-41 0,0 10-44 16,0 5 12-16,-3 11 26 0,5 5 9 16,4 7 22-16,2 6 20 0,0 2 0 15,2 3-20-15,4-4 22 0,5-1-21 16,5-7-1-16,2-4 20 0,1-9 3 16,-3-9-13-16,5-4 13 0,4-8 0 15,-7-4 42-15,6-11 16 16,3-9 16-16,-3-8 15 0,6-10-22 15,-4-7-29-15,-1-5-34 0,-1-1 8 16,-8-3-12-16,0 2-32 0,-8 0-57 16,-8 4 35-16,0 0 54 0,-8 0 13 15,-3 5-10-15,-5 1 9 0,3 6-8 16,2 7 21-16,0 8 4 0,6 8 3 16,2 6 32-16,0 7-52 0,3 5-12 15,0 6-98-15,3 20 27 0,5 23 52 16,-2 22 18-16,4 13 1 0,6-1 0 15,-8 1-3-15,8-11-16 0,-5 4 17 16,8-2-1-16,-9-5 1 16,9-13 0-16,-8-14 0 0,0-15-10 15,-1-9 12-15,4 4 1 0,-4-1 2 16,6-3 19-16,-2-7 7 0,-3-7-4 16,-1-5 1-16,-2-5 9 0,-2-5 29 15,-1-9 6-15,0-7-54 0,3-10-16 16,-5-6-54-16,-3-3-26 0,-5-7-26 15,-6 1 1-15,-5 1 28 0,-8 2 77 16,5 8 0-16,-8 5 36 0,9 9 12 16,-4 10 45-16,9 8 41 0,2 3-134 15,0 11 0-15,3 6-70 0,0 10 6 16,6 1 29-16,-4 2 16 0,6 2 16 16,0-10-29-16,11-6-20 0,2-8-25 15,3-8-38-15,9-14 44 0,7-17-23 16,5-24 59-16,6-22 15 0,0-8-18 15,-8 4-17-15,-11 6 3 0,-11 9 52 16,-5 4 7-16,-8 6 38 0,0 15 26 16,-5 7-7-16,-1 9 30 15,1 1 15-15,-8 0 0 0,2 3 52 16,3 9-5-16,-3 7-19 0,0 5 44 16,1 0-124-16,-1 8-57 0,3 9-69 15,5 11-4-15,1 9 25 0,4 17 16 16,14 18 10-16,17 14 3 0,4 10 19 15,6-6-2-15,-3-6 2 0,-5-16-1 16,-6-12 1-16,-5-12 22 0,-8-14-21 16,-2-5-1-16,4 1 1 0,-2 1 0 15,1-2 0-15,-1-7 0 0,-8-7 12 16,2-6 0-16,-10-3 18 0,6-2 39 16,-6-12 22-16,0-6-70 0,-6-12-22 15,-4-9-44-15,-4-4-19 0,-7-4-14 16,-1-2 65-16,-7 2-13 0,0 7 25 15,-6 3 29-15,11 10 12 0,0 11-22 16,8 4 29-16,-1 8 28 16,9 3-60-16,3 1-16 0,5 0-51 0,-3 2-34 15,3 2-8-15,3 2 14 16,8-2 25-16,2-4 35 0,6-4 19 16,2-7 0-16,9-9 24 0,-1-2-24 15,-2-5-26-15,-3 1 26 0,-3 0 3 16,-7 3 22-16,2 6-12 0,-3 4 3 15,-2 5 25-15,-6 6-41 0,6 2-13 16,-3 11 13-16,3 8 75 0,-1 8 61 16,4 3-38-16,-3 3-41 0,-1-1-35 15,1-1-3-15,-3-5-19 0,0-5-2 16,0-8-29-16,3-8-93 16,-6-5-139-16,3-3-233 0,0-27-672 0</inkml:trace>
  <inkml:trace contextRef="#ctx0" brushRef="#br0" timeOffset="145117.59">4041 16331 2176 0,'0'0'334'0,"0"0"-170"0,0 0 32 15,0 0-35-15,0 0-81 0,0 0-48 16,0 0-32-16,0 0-22 0,0 0-65 15,0 0 0-15,-8 38 87 0,14-12 13 16,2 5 13-16,-3 2 0 0,6 1-25 16,2 1 12-16,-2-4-12 0,5-3 1 15,0-7 0-15,-3-5-2 0,6-6 13 16,-3-7 3-16,0-3 16 0,-2-7 25 16,2-10 1-16,-3-8 12 0,0-7-38 15,-5-5-32-15,3-2-26 0,-8 0 26 16,-3 2 10-16,0 8 16 0,0 8 5 15,-3 3 49-15,3 10 75 0,-5 6 120 16,5 2-99-16,0 0-113 0,0 10-63 16,0 2-37-16,5 11 37 0,0 0 22 15,1 0-19-15,2-1-3 0,2-8-15 16,4-1-20-16,-1-9-28 16,6-4-151-16,0-10-242 0,-9-1-305 15,12-27-982-15</inkml:trace>
  <inkml:trace contextRef="#ctx0" brushRef="#br0" timeOffset="145500.71">3643 16383 3094 0,'0'0'268'0,"0"0"-268"0,0 0-115 16,0 0 29-16,0 0-20 0,0 0-421 15,75-57-643-15</inkml:trace>
  <inkml:trace contextRef="#ctx0" brushRef="#br0" timeOffset="146350.92">4427 16519 1646 0,'0'0'370'0,"0"0"-156"15,0 0-10-15,0 0-13 0,0 0-27 16,0 0-55-16,0 0 13 0,0 0 19 16,0 0 25-16,0 0 41 0,16-26-78 15,-6-7-78-15,4-6-49 0,-4-7-2 16,7 2-2-16,-7-1-23 0,-2 5-23 15,-8 4 23-15,0 6 25 0,0 8 31 16,0 11 19-16,0 5 7 0,-5 3-4 16,5 3 58-16,-3 4-102 0,3 7-9 15,0 7-120-15,0 9 67 0,0 7 25 16,3 3 27-16,2 0-3 0,6 0-15 16,2-5 16-16,-2-5-19 0,5-7 9 15,-5-5 10-15,2-8 3 0,-2-6 16 16,0-1 25-16,-3-12 25 0,2-3 10 15,1-7-16-15,-3-3-10 0,3-3-31 16,-1 3-4-16,-2 2-15 0,-2 6-14 16,2 4-15-16,-3 8-5 15,3 5-23-15,3 0-9 0,2 2 32 16,3 6 21-16,0 2 10 0,1 0 1 16,1 0 2-16,-2 0-1 0,-2-3 1 15,-1-3 2-15,0-4 14 0,-5 0 3 16,6-9 31-16,-3-6 10 0,-1-7-13 15,1-5-25-15,2 0-20 0,1 2-2 16,-6 2 0-16,5 4-16 0,-2 7-25 16,0 5 0-16,-6 3-6 0,3 4-31 15,0 0-169-15,-3 0-254 0,1 1-225 16,2 2-548-16</inkml:trace>
  <inkml:trace contextRef="#ctx0" brushRef="#br0" timeOffset="149184.04">2907 16655 985 0,'0'0'1667'0,"0"0"-1501"0,0 0-165 16,0 0 30-16,0 0-15 0,0 0-16 15,0 0-3-15,0 0 3 0,0 0 42 16,56-31-10-16,-32 20-13 15,11-4 26-15,16-9 3 0,13-6-47 16,30-7 22-16,7-3 28 0,4 6-22 16,2 5 44-16,-8 6 13 0,0 4-3 15,2 1-32-15,4 1-7 0,4 2-15 16,1 0 15-16,5-2 1 0,-11 0 15 16,-4 2 126-16,-12 0-70 0,-8 1-91 15,-16 5-6-15,-16-1 6 0,-13 6 1 16,-5 1 8-16,-4 1-12 0,4 1-3 15,-3 1-19-15,-9 0 0 0,-7 0 1 16,-8 5-1-16,-3-1-66 0,-8 7-113 16,0-4-178-16,-24 2-754 0</inkml:trace>
  <inkml:trace contextRef="#ctx0" brushRef="#br0" timeOffset="150417.59">7678 17047 431 0,'0'0'483'0,"0"0"-63"0,0 0-69 0,-62 7-46 15,44-7-58-15,2 0-63 0,-1 0-45 16,1-1-19-16,3-3-30 0,0 2-20 15,5 2 4-15,-3-3 23 0,6 2 21 16,-1 1-6-16,6 0-13 0,0 0-29 16,0 0-70-16,6 0-66 0,4 0 66 15,6 0 3-15,8 0 61 0,6 0-20 16,10-5 1-16,11-5 12 16,18-8-3-16,12-2-20 0,4-1-2 15,-4-1-13-15,-20 7-18 0,-18 5 1 16,-11 4-2-16,-5 1-66 0,0-1-102 15,2 5-90-15,-10-3-326 0,-9 2-950 0</inkml:trace>
  <inkml:trace contextRef="#ctx0" brushRef="#br0" timeOffset="150684.26">7994 16714 2877 0,'0'0'276'0,"0"0"-222"15,0 0-6-15,0 0-48 0,0 0 3 16,0 0 10-16,0 0 44 0,0 0-9 16,72 43-16-16,-40-36-10 0,3 0-6 15,2 0 6-15,6 3-3 0,-3-1-3 16,-2-1 0-16,-1 1-3 0,-5 3-10 16,-5 2-1-16,-6-2 0 0,-10 5 14 15,-11 3 15-15,-5 6 42 16,-17 6-54-16,-10 6-19 0,-8 5-114 15,-8 4-32-15,-6 1-16 0,4-1-62 16,4-4-126-16,14-12-271 0,0-2-910 0</inkml:trace>
  <inkml:trace contextRef="#ctx0" brushRef="#br0" timeOffset="151967.26">9307 17104 654 0,'0'0'792'0,"0"0"-445"0,0 0-22 0,0 0-4 0,-58 29-50 15,55-29-53-15,0 0-22 0,3 0-104 16,6-1-79-16,4-6 38 0,6-3 35 16,0-6-6-16,8-8-23 0,3-4-16 15,-3 0-19-15,3-6-22 0,-3 2-18 16,-8-2-7-16,-2 4-3 15,-6 3 24-15,-6 2 2 0,-2 9-10 16,-2 2 9-16,-9 6 2 0,0 8-1 16,-8 5-14-16,1 10-15 0,-6 8-3 15,2 8 34-15,1 7 12 0,5 5 4 16,0 3 10-16,5-2-7 0,6-3-3 16,5-4-16-16,0-7-16 0,10-6-10 15,4-8-2-15,2-6 28 0,3-5 13 16,2-5 38-16,6-12 3 0,2-13 10 15,3-7-1-15,6-12-16 0,5-22-18 16,-1-11-1-16,-2-12-15 0,-10 10-10 16,-11 4 7-16,-9 7-10 0,-2 5 0 15,-2 9 1-15,-1 11 12 0,-5 12-10 16,3 5 7-16,-1 4-7 0,1-1 19 16,0 5 9-16,-3 6 13 0,0 8 53 15,0 4 2-15,0 11-97 16,-3 9 9-16,-2 18-11 0,2 30-1 15,-2 31 1-15,5 14 2 0,0 8 0 16,8 2 1-16,0-11 25 0,5 4 7 16,3-1-34-16,3-10-1 0,0-5-16 15,2-28 4-15,-5-21 8 0,-2-22-45 16,-1-14 8-16,3-6-16 0,3-6 19 16,-1-5 38-16,1-18 9 0,3-24 35 15,-6-23-44-15,-3-29-9 0,-8-4-51 16,-5-2-12-16,-18 7 15 0,-9 22 13 15,0 13-6-15,3 19 24 0,5 17 26 16,1 10 34-16,-1 4 26 0,-3 5 22 16,-2 4-10-16,3 2-37 0,5 10-26 15,0 7-9-15,5 4-31 0,3 1-13 16,5 2 9-16,3-5-12 0,3-7-6 16,8-7-17-16,2-6-11 0,9-6 81 15,10-26 32-15,13-17-32 16,3-29-7-16,6-7-24 0,-14-1-4 15,-11 9 35-15,-10 11 0 0,-8 10 32 16,-6 13 9-16,-2 13-19 0,-3 7 3 16,0 6-12-16,0-1 34 0,-3 6 38 15,1 9 9-15,-1 3-15 0,-2 7-13 16,5 12-28-16,0 20-26 0,2 30 10 16,17 33 0-16,2 23-3 0,3 8-17 15,3 3 32-15,-3-9 6 0,0 6-15 16,-2-3-8-16,2 0-15 0,3-9 5 15,-3-17-7-15,0-25-46 0,-3-30-54 16,-5-23-15-16,-2-15 57 0,2-7 33 16,-3-6 25-16,3-24 25 15,-3-31 54-15,-7-35-16 0,-6-19-60 16,-16-10-3-16,-11 1-56 0,-8 14 3 16,-2 9 1-16,-1 18 2 0,6 18 31 15,5 25 19-15,6 12 13 0,-3 3 9 16,-3 3 34-16,0 3 14 0,6 15-20 15,2 0-37-15,3 7-13 0,6 7-19 16,-1 1 0-16,8 2-18 0,0-2-2 16,3-4-8-16,11-2-9 0,5-9 2 15,6-3 54-15,7-13 4 0,3-10 21 16,3-8-13-16,5-3-9 0,0-8-2 16,3 6-1-16,-5 7 4 0,-1 7 14 15,-5 13 42-15,-2 12-6 0,-4 4 5 16,-2 18 7-16,-2 10 12 0,-6 2 58 15,-5 7-46-15,-3 0-47 0,-3 2-9 16,-2-9-32-16,-3 0-2 0,0-10-1 16,0-6-23-16,0-10-125 0,0-8-34 15,-3-5-143-15,-2-13-333 16,2-1-533-16,-10-19-319 0</inkml:trace>
  <inkml:trace contextRef="#ctx0" brushRef="#br0" timeOffset="152083.6">10340 16619 1099 0,'0'0'1044'0,"0"0"-682"0,0 0-59 15,0 0-20-15,0 0-34 0,0 0-81 16,0 0-32-16,0 0-91 0,0 0-45 16,0 0-124-16,-24-53 1 0,40 48-1 15,-2 3-328-15,15-8-1026 0</inkml:trace>
  <inkml:trace contextRef="#ctx0" brushRef="#br0" timeOffset="152433.6">10814 16598 2259 0,'0'0'427'15,"0"0"-211"-15,0 0 69 0,0 0-8 16,0 0-103-16,0 0-48 0,-37 69 26 16,31-37-40-16,3 9-42 0,3 3-14 15,0 2 7-15,3-2-32 0,5-5-16 16,0-5-15-16,8-7 0 0,-2-5-10 15,4-13-18-15,-2-4-3 0,6-8 12 16,-3-14 19-16,2-5 0 0,-2-14-1 16,2-2-24-16,-2-5-3 0,-3 2 6 15,-3 2 21-15,3 9 1 0,-5 7 0 16,2 9 1-16,-2 9-1 0,3 5 16 16,-1 4 37-16,0 11-3 15,3 3 34-15,-2 2-28 0,-1-2-28 16,0 1-26-16,-2-3-2 0,0-11-41 15,-3-3-158-15,0-4-65 0,-3-14-118 16,1-11-276-16,-6 5-638 0,0-23-252 0</inkml:trace>
  <inkml:trace contextRef="#ctx0" brushRef="#br0" timeOffset="152533.85">11031 16360 1487 0,'0'0'575'16,"0"0"-190"-16,0 0-143 0,0 0-120 15,0 0-54-15,0 0-52 0,0 0-16 16,0 0-103-16,0 0-32 0,0 0-211 15,-16-32-423-15,29 37-773 0</inkml:trace>
  <inkml:trace contextRef="#ctx0" brushRef="#br0" timeOffset="153283.6">11132 16878 2471 0,'0'0'1007'0,"0"0"-808"16,0 0-51-16,0 0-63 0,0 0-50 15,0 0-33-15,0 0-2 0,57-91-12 16,-39 49-57-16,6-4-19 0,-8 2-22 16,1-3 24-16,-7 9 45 0,-2 2 41 15,-2 10-1-15,-4 5 2 0,-2 11 30 16,-2 8 35-16,-6 4 29 0,-3 12-10 16,0 11-54-16,-5 9-27 0,3 6-1 15,-1 5 12-15,6 2-11 0,3 0-2 16,5-5-2-16,0-6-13 0,5-6-12 15,9-10 3-15,4-7 22 0,4-10 16 16,2-7 47-16,3-14 9 0,-1-8-57 16,7-7-11-16,-4-7-4 0,3 1-2 15,-2 2-23-15,-4 2 22 0,-2 11-19 16,-5 5 19-16,-3 11-9 0,-2 5-10 16,-6 3-3-16,-3 8 25 15,0 5 37-15,-2 6-9 0,-3 0-12 16,3 2-3-16,-3-2-2 0,2-4-11 15,-2-4-1-15,3-5 1 0,0-6 0 16,5 0 1-16,0-6 2 0,0-7 22 16,2-3-3-16,4 0-6 0,-3 0-13 15,2 4 14-15,0 2 5 0,1 4 3 16,-1 3-14-16,6 3-11 0,-3 3-1 16,3 4 1-16,-1 2 22 0,1 2-19 15,-3-5-2-15,-3 3 0 16,1-3 1-16,-1-5 1 0,-2-1 13 15,2-2-14-15,1-10 14 0,-1-1-16 16,0-5-22-16,-2-1-28 0,-3-3-33 16,0-5-17-16,-2 2-32 0,-6-1-76 15,0-2-101-15,0-2-43 0,-11-2-69 16,3-5-36-16,-6-1-24 0,4-4 101 16,-6-1 315-16,0-4 65 0,2-2 188 15,1-2 222-15,5 7 28 0,0 4-59 16,5 13-6-16,3 9-84 0,0 8-19 15,5 10-70-15,1 0-33 0,5 12 18 16,2 6-49-16,6 7-43 0,-1 5-12 16,1 6-28-16,0 6-1 0,2 1-8 15,1 6-13-15,2 10 27 0,-3-6 7 16,1 5-19-16,-1-2-43 0,-5-7 16 16,3 0-18-16,-3-2-1 0,3-8-1 15,-3-6-67-15,2-12-114 0,-2-11-70 16,6-10-115-16,-6-15-178 15,-5 0-442-15,2-36-1090 0</inkml:trace>
  <inkml:trace contextRef="#ctx0" brushRef="#br0" timeOffset="153434.14">11737 16365 2602 0,'0'0'591'0,"-35"56"-295"0,35-44-109 0,0-1 53 0,11-6-86 16,10-5-4-16,20-12 92 0,23-23-103 15,27-20-77-15,10-14-50 0,4-9-12 16,-9 9-39-16,-13 2-196 0,-19 18-221 16,-7-4-917-16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3:20:02.024"/>
    </inkml:context>
    <inkml:brush xml:id="br0">
      <inkml:brushProperty name="width" value="0.05292" units="cm"/>
      <inkml:brushProperty name="height" value="0.05292" units="cm"/>
      <inkml:brushProperty name="color" value="#FFC000"/>
    </inkml:brush>
  </inkml:definitions>
  <inkml:trace contextRef="#ctx0" brushRef="#br0">7437 8457 1604 0,'0'0'633'0,"0"0"-403"0,0 0-34 0,0 0-54 16,0 0-26-16,0 0-30 0,56-54 4 15,-29 40-23-15,2-3-19 0,6-1-16 16,5-1-3-16,11-2 0 0,13-1-4 16,14-4 20-16,5 5 60 0,-3 7-58 15,-2 3-25-15,-6 7-22 0,3 0 1 16,3 4-1-16,-1 0 1 0,1 6-1 15,5 5-3-15,0 1-9 0,0 5 11 16,2 1-2-16,-4 6 0 0,-1 1 3 16,-3 3 23-16,-4 3-7 0,-6 1-13 15,-14-2 1-15,-13-2 11 0,-8-5 1 16,0 5-14-16,1 2 17 16,4 7-17-16,3 7-2 0,-2 4-1 15,-9 0 1-15,-2 0-2 0,0 10-10 16,-14-3 9-16,-5-2-1 0,-8 11 2 15,-8 0-1-15,-21 14 0 0,-6-8 2 16,3-14 0-16,-3-15 1 0,-8-1 1 16,-16 12 2-16,-21 12 0 0,-11 5 13 15,5-13-16-15,6-10 13 0,8-11-11 16,-1 1-1-16,-1 2-1 0,-7-4-11 16,1-1-30-16,-3-2-16 0,-5-2 41 15,-3 0 16-15,-3 0 1 0,-2-3 3 16,-3-1 18-16,0-4-10 15,-3-6 4-15,3-3 0 0,0-7-3 16,3-5 9-16,2 0-6 0,6-13-1 16,-1-6-2-16,4-10 1 0,2-8-14 15,-3-6-32-15,1-5 7 0,-1-8-10 16,6-5 35-16,2 1 12 0,3-7-9 16,11 2 19-16,5-4-9 0,14-3 12 15,7-2 13-15,11-3 6 0,9-7-16 16,7-1-2-16,8 0-6 0,6 2-19 15,13 0-1-15,13 7 28 0,12 2-25 16,7 4 22-16,21 3 10 0,9-1-32 16,16 5-3-16,18 3 2 0,11 4-2 15,8 6 0-15,6 5 0 0,2 9 2 16,0 11-2-16,0 3-12 0,-2 13-1 16,-6 5-3-16,0 4 16 0,-5 5 18 15,-3 12 4-15,-3 4 3 0,-8 5 10 16,-7 8-1-16,-12 5-34 0,-12 7-3 15,-20 0-19-15,-10 13-3 16,-13 3-6-16,-12 3-20 0,-10 5-125 16,-13-22-448-16,-3-5-657 0</inkml:trace>
  <inkml:trace contextRef="#ctx0" brushRef="#br0" timeOffset="1650.63">6848 11044 4 0,'0'0'229'0,"0"0"-18"0,0 0 31 16,0 0 9-16,0 0-23 0,0 0-59 16,0 0-39-16,0 0-29 0,0 0-17 15,-29 6-9-15,21-6-20 0,-6 5 7 16,4-3-16-16,-4 0-17 0,4 0 3 15,2 0-2-15,2-2-5 0,1 2-2 16,2-2 10-16,1 0 2 16,-1 0-9-16,0 0 3 0,3 0 4 15,0 0-7-15,0 0 6 0,0 0 65 16,3-2-48-16,2-3-49 0,3 0-23 16,3 0 23-16,5-2 11 0,3-2 5 15,5-1 10-15,5 1 22 0,9-3 7 16,5 2-10-16,2-2-22 0,3 2 3 15,14 0 3-15,7 3 10 0,17-4-17 16,5-1-9-16,-3 5 0 0,-5 0-12 16,-2 2 18-16,1-2-3 0,4 2-3 15,2-1 13-15,6 3 13 0,2 0-1 16,3-1 4-16,6 2-4 16,2 0 4-16,0-3 0 0,8 0-13 15,0 1-4-15,0 0-6 0,-3-1 4 16,-5 4-4-16,-2-3 3 0,-4 0-18 15,-4 4 12-15,-6 0-13 0,-3 0 16 16,-5 0-16-16,-5 0 0 0,-3 3-3 16,-9-3 0-16,-9 0 2 0,-15 0-2 15,-7 0-32-15,-8-6-144 0,8-5-187 16,-11 1-290-16,19-24-1007 0</inkml:trace>
  <inkml:trace contextRef="#ctx0" brushRef="#br0" timeOffset="6049.97">5133 12141 1627 0,'0'0'406'0,"0"0"-257"0,0 0 42 0,0 0 70 0,0 0-55 16,0 0-64-16,0 0-27 16,0 0 7-16,0 0 27 0,-35 12-15 0,38-12-49 15,2-2-31-15,1 1 0 16,4-1 9-16,6 0 19 0,9 2-10 16,1 0-25-16,6 0-18 0,17 0-11 15,15 7 7-15,24 5 8 0,14 1-11 16,10 0 3-16,3-2 9 0,6 3 0 15,7-4-9-15,11 0 16 0,11-3-19 16,5-2 2-16,6-5 1 0,13 0-9 16,5 0-13-16,6-9-2 0,5-4-1 15,2-3-19-15,4-3-21 0,-1-1-160 16,0-3-67-16,-7-2-145 16,-47 1-260-16,-7-1-697 0</inkml:trace>
  <inkml:trace contextRef="#ctx0" brushRef="#br0" timeOffset="35267.4">6875 11418 727 0,'0'0'404'0,"0"0"-261"0,0-69 43 16,11 38-33-16,-1-3-53 0,7-6-35 15,-1 1 4-15,2 1 2 0,1 0 10 16,2 1 7-16,4 2 12 16,-1-1-3-16,2 1 7 0,4-1 3 15,2-4-40-15,8 3-31 0,0-4-23 16,16-5-10-16,17-8-2 0,15-9-1 16,3 7 0-16,-3 7 0 0,-5 13 1 15,-11 8 1-15,1 4 56 0,-4 5 0 16,-2 4 0-16,-3 6 13 0,3 2-16 15,-5 6-17-15,5 1 17 0,-3 5-17 16,6 5-16-16,-1 2-9 0,3 5-13 16,1 7 0-16,4 3-3 0,-5 2 3 15,1 7 0-15,-1 3 0 0,-8 6-16 16,-10-3 16-16,-3 12 0 16,-9 3-15-16,-7 3 15 0,0 11 2 15,-16-5 14-15,-1 3-16 0,-4 1 16 16,-6 3 13-16,0 0-26 0,-6 0 13 15,-2-1-16-15,0 2 0 0,-8 0 0 16,-8-1 23-16,-5-1-1 0,-3-4 10 16,-8-2-19-16,5-10 19 0,0-13-4 15,6-8 8-15,-3-5 14 0,-6 4 33 16,-4 2 34-16,-4 7-31 0,-2-7-23 16,-3-2-22-16,0-3-9 0,-2-5-1 15,-3-2-3-15,-11-4 13 0,-13-5-19 16,-14-1-21-16,-8-3-1 0,-5-5-25 15,3-4-38-15,0 2-15 0,-1-4 21 16,-2-1 12-16,3-7 32 0,5-8 13 16,0-2 0-16,3-4-13 0,2-7-41 15,0-5 29-15,3-3-23 0,3-5 1 16,5-4 34-16,8-5 13 16,11 4 35-16,5-11-13 0,9-6-9 15,7-4 0-15,3-11 6 0,16 5 6 16,8-3-3-16,8-1-3 0,10-6 10 15,14 0-1-15,16-5 1 0,9 0-7 16,12-4 25-16,11 6 3 0,9 4 4 16,-1 5-7-16,3 7 6 0,0 3-21 15,0 8-1-15,-3 4-15 0,0 7-13 16,-2 6-1-16,-3 6 8 0,0 5-10 16,-3 9-3-16,-2 6 0 0,-1 9-35 15,-5 8 17-15,3 5-8 0,0 15-8 16,0 9 5-16,-3 9 13 0,-7-2 4 15,-12-1-4-15,-10-3 16 0,2 13-22 16,6 21-1-16,-3 22-62 0,-5 15-67 16,-19-7-61-16,-16-12-181 0,-5-29-254 15,-14-13-935-15</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3:20:45.175"/>
    </inkml:context>
    <inkml:brush xml:id="br0">
      <inkml:brushProperty name="width" value="0.05292" units="cm"/>
      <inkml:brushProperty name="height" value="0.05292" units="cm"/>
      <inkml:brushProperty name="color" value="#FFC000"/>
    </inkml:brush>
  </inkml:definitions>
  <inkml:trace contextRef="#ctx0" brushRef="#br0">5120 15186 727 0,'0'0'1177'0,"0"0"-963"0,0 0 26 0,0 0 60 16,0 0-62-16,0 0-87 15,0 0-39-15,0 0-16 0,0 0-36 16,-51 37-28-16,40-30 3 0,0-3 16 16,9-1-3-16,-1-1-4 0,3-2-6 15,0 0-6-15,0 0-10 0,0 0 0 16,3 0-9-16,-1 0-1 0,4-2 11 15,4 1-11-15,1-1 7 0,3 0-3 16,7 0-13-16,-2-3 19 0,10 4 10 16,6 0 2-16,2-4 4 0,6 1 19 15,19-2 21-15,7-5 5 0,17-3-12 16,5-2-18-16,-8 1 10 0,-14 1-14 16,-15 2-33-16,-11 5-13 0,-14-1 0 15,-5 5-3-15,3-2 0 0,3 0-2 16,-6 0-10-16,0 1-7 0,-8 4-6 15,-3-1-9-15,-2 0-29 16,-3 1-21-16,0 0-20 0,0-1-3 16,0 1-12-16,-5-3-30 0,-1 3-92 15,4-6-46-15,-6 2-70 0,2-7-91 16,-2 4-208-16,0-13-621 0</inkml:trace>
  <inkml:trace contextRef="#ctx0" brushRef="#br0" timeOffset="333.27">5866 14912 1472 0,'0'0'273'0,"0"0"-75"0,0 0 113 16,0 0-81-16,-72-6-72 0,59 6-4 15,2 0 7-15,3 0-23 0,3 0-23 16,2 0-19-16,3 0-29 0,0-1-20 16,3 1-6-16,2 0-41 15,6 0 0-15,2 2 28 0,8 5 32 16,6 0-3-16,0 1-9 0,5 2-1 15,-5 0-6-15,2-3-3 16,1 1 0-16,-6 0-3 0,0 2-10 0,-8-1-6 16,3 1-19-16,-6 1-1 0,0 2-18 15,-2 2 6-15,-6 3 13 0,-2 1 0 16,-3 7 2-16,-3-3 17 0,-7 3-3 16,-6 2-15-16,-3 1 2 0,-8-1 9 15,-5 3-12-15,-8 1-26 0,0 2-18 16,-3-5-22-16,3-1-3 0,2-8-29 15,6-4-51-15,11-10-138 0,7-6-239 16,9 0-606-16</inkml:trace>
  <inkml:trace contextRef="#ctx0" brushRef="#br0" timeOffset="1316.07">14836 6157 1912 0,'0'0'197'0,"0"0"-90"0,0 0 62 0,0 0 112 16,0 0-34-16,0 0-19 0,0 0-37 16,0 0-22-16,0 0-20 0,-35-57-32 15,32 56-29-15,3 1-38 16,0 0-34-16,0 1-16 0,0 7-51 15,0 5-5-15,0 14 32 0,3 17 24 16,0 23 1-16,2 22 21 0,3 10-19 16,-3 2 0-16,3-5 0 0,1 0 10 15,-1 2-13-15,2 5 1 0,1 9 2 16,0 4-2-16,-1 12 2 0,1 4-1 16,-3 2 27-16,0 2-28 0,0-3 1 15,0 2 13-15,0 0-13 0,-5 2 23 16,2-1-23-16,-2-2 17 0,2-4-7 15,1-7 1-15,2-5-13 0,-6-9 0 16,1-7 1-16,-3-6 1 0,0-9-1 16,-3-9 21-16,-5-17-19 0,0-19 0 15,-2-9-1-15,2-10 0 0,-6-1 17 16,1 2 0-16,-3-5-19 0,0-6-13 16,2-10-37-16,-2-3-28 0,0-11-36 15,3-9-50-15,-3-11-74 16,-3-16-136-16,0-15-186 0,6 7-260 15,-1-10-522-15</inkml:trace>
  <inkml:trace contextRef="#ctx0" brushRef="#br0" timeOffset="1599.84">14598 8575 1714 0,'0'0'319'0,"0"0"-31"0,0 0 19 15,0 0-46-15,0 0-168 0,0 0-10 16,0 0 35-16,16 60 10 0,5-11-7 15,6 20-26-15,0 19-35 0,-1 8-22 16,-7-2-6-16,-8-6-13 16,-3-9 0-16,-5 1-3 0,-3-3 6 15,2-2-6-15,-2-8 18 0,3-10-2 16,0-15 12-16,-1-14 3 0,4-4 19 16,2-5 3-16,2-2 7 0,1-1 11 15,8-16 22-15,2-9 52 0,14-30 25 16,21-38-91-16,24-43-95 0,19-21-9 15,11-10-47-15,3 5-36 0,-6 19-22 16,2 6-10-16,-2 5-4 0,-2 5-40 16,-6 0-207-16,-27 31-368 0,-5-2-1063 0</inkml:trace>
  <inkml:trace contextRef="#ctx0" brushRef="#br0" timeOffset="5249.85">9267 15516 1156 0,'0'0'309'0,"0"0"-97"0,0 0 8 0,0 0-15 16,0 0-33-16,0 0-27 0,0 0-16 16,0 0-19-16,0 0-20 0,-21-5-25 15,21 5-30-15,0 0 10 0,3-1 13 16,5 1-4-16,0 0-2 16,0-3-4-16,2 3 3 0,6-3-3 15,0-1-20-15,3 0-2 0,3-2-13 16,2 0-11-16,5-2-1 0,3-2-1 15,3 1-3-15,5 0 1 0,0 3 2 16,6-3-3-16,-1 3 3 0,3-1-2 16,3 2 1-16,5 1 1 0,11-1 32 15,16 0 32-15,3-2 6 0,-3-2-3 16,-5 2-1-16,-6-2-6 0,3 2-15 16,0-2-1-16,2 1 16 0,1 3 6 15,-1-1-32-15,4 2-21 0,-6 1 0 16,2 2-11-16,1-1 10 0,-3 0-10 15,2 2 1-15,-2-2-3 0,6-1 1 16,-7 3 9-16,7-2-10 0,-4 1 0 16,-4-3-1-16,-1 4 1 0,0 0 1 15,-2 0 15-15,-3 0 12 0,-3 0-3 16,0 0-3-16,-2 0-6 16,2 4 3-16,-5-1-16 0,0-1 1 15,2 0-1-15,-5 1-2 0,6-1 0 16,-3 2-1-16,0-3 0 0,2 5-1 15,1-2 0-15,5 0 0 0,-6-1 1 16,3 2 2-16,-5-1-1 0,3 3-1 16,-3-1 0-16,2 3-1 0,-2-3 1 15,3 5 0-15,-4-3 3 0,1-1-2 16,3 2 1-16,-1-2 1 0,-2-1 0 16,3 2 22-16,2-2-24 0,-2-2 0 15,2 2 34-15,-3 0-35 0,4 1 3 16,-4 1 16-16,1-1-1 15,2 1-5-15,-3 0-10 0,1 4 31 16,-1-4 7-16,-2 0 11 0,0 2-14 16,5 0-14-16,-2-2 1 0,0-1 0 15,-1 0-3-15,1 1-4 0,-12-2-17 16,-9 0 1-16,9 0 14 0,-7-1-14 16,-3 0 1-16,9 4 12 0,-9-4-15 15,8 1 4-15,5 1 8 0,1-2-9 16,10 0 9-16,6-1-9 0,10 1 28 15,0-4-18-15,-16 0 5 0,-13-1-15 16,-3 0 13-16,-2 0-4 0,-6 0 0 16,11 0-9-16,-11 0 1 0,8 0 11 15,6 0-14-15,-1 0 0 0,1-2 2 16,2 2 9-16,-2-4-11 0,7 1 0 16,11 1 1-16,6-2 1 0,2 3-2 15,-5 1-1-15,-11 0 0 0,-13 0 0 16,-5 0 1-16,-12 0-1 15,1 0 0-15,5 0 0 0,6 1 1 16,7 3 2-16,-4-2 0 0,-1 1 18 16,0 1-5-16,0-4-1 0,-2 1 0 15,-4-1-2-15,-2 0-11 0,-5 0 10 16,-3 0-12-16,1 0 0 0,-12 0 0 16,-2 0 0-16,-3 0 0 0,-3 0-2 15,-8 0 1-15,3 0-1 0,-5 0 0 16,0 0-1-16,-1 0 0 0,-2 0-10 15,3 0 1-15,-3 0 9 0,0 0-9 16,0 0-7-16,0 0 4 0,0 0-16 16,0 0-34-16,-3-1-46 0,1-6-25 15,-6-6-91-15,2-2-321 0,-4-28-1243 0</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3:21:05.641"/>
    </inkml:context>
    <inkml:brush xml:id="br0">
      <inkml:brushProperty name="width" value="0.05292" units="cm"/>
      <inkml:brushProperty name="height" value="0.05292" units="cm"/>
      <inkml:brushProperty name="color" value="#FFC000"/>
    </inkml:brush>
  </inkml:definitions>
  <inkml:trace contextRef="#ctx0" brushRef="#br0">5639 7675 958 0,'0'0'202'0,"0"0"-127"16,0 0 29-16,0 0 52 0,0 0-16 15,59-24-10-15,-46 18-19 0,0 1-33 16,-5 2-23-16,-2 2 0 0,2 1 0 16,-5 0-3-16,-3 0 29 0,0 0 78 15,0 0 18-15,0 0-51 0,0 1-30 16,0-1-9-16,0 0 22 0,0 0 13 16,0 0 6-16,0 0 6 0,0 0 12 15,0 0-20-15,-3 0-21 0,-5-4-36 16,0 1-13-16,-8-2-27 0,-3-3-7 15,-5 0-22-15,-6 1-1 0,-2 2 0 16,-2-2-13-16,-4 5 13 16,1-3-11-16,2 5-6 0,-3 0 5 15,4 1-6-15,-1 5-9 0,0 4 15 16,3-1 13-16,3 5 25 0,4-1 7 16,7-1-13-16,2 1-17 0,5 1 10 15,6 5-9-15,-1 2 9 0,4 2 26 16,2 9 5-16,2 3-5 0,4 6-12 15,2 11 5-15,0 0-6 0,2 2 0 16,-2 9-22-16,0 3 13 0,0 19-13 16,3 1-2-16,-3-2 1 0,-2-6 0 15,-1-8-1-15,0-1 15 0,1-5-14 16,-6-9-1-16,5-11 15 16,-2-11-16-16,-1-1 2 0,1 2-1 15,2 6-1-15,1-3-2 0,4-6-11 16,1-4-5-16,5-6-14 0,8-5 29 15,6-5-9-15,26-9-4 0,21-6-31 16,38-21-70-16,25-12-68 0,7-12-112 16,-27 12-234-16,-10-2-789 0</inkml:trace>
  <inkml:trace contextRef="#ctx0" brushRef="#br0" timeOffset="967.36">14515 7660 2195 0,'0'0'326'0,"0"0"-77"0,0 0 11 0,0 0-8 16,0 0-99-16,0 0-20 0,0 0-22 15,0 0-38-15,0 0 12 0,0 0 15 16,59-12 27-16,-17 7-43 0,9-5-37 16,-3 2-25-16,1-7-10 0,-4 5-11 15,-2-1 1-15,-8 2 0 0,-3 1 17 16,-8 3 9-16,-5-1-12 0,-6 4 18 15,-5-1 0-15,-5 2 9 0,-1 1 13 16,-2 0 52-16,0 0-34 0,0 0-21 16,0 0-29-16,0 6-12 0,0 5-12 15,0 3 3-15,-2 6 25 0,2 10 12 16,-3 1-12-16,3 9 9 0,0 1-13 16,-3 16 31-16,3 11 12 0,-2 17 1 15,-4 5 2-15,-2-5-43 0,3-2 1 16,0-11-16-16,2 1-9 0,-2 4-1 15,-1-6 10-15,4 0 12 16,-4-4-11-16,-2-11-12 0,3-10 11 16,-1-11-10-16,-4-2 19 0,-1 4 0 15,-5 6-8-15,-5-1 5 0,-4-3 9 16,-4-6 92-16,-6-3-7 0,-13-7-61 16,-16-6-36-16,-19-12-15 0,-11-10-9 15,3-23-82-15,6-9-79 0,7-11-21 16,6-10-108-16,18 12-455 0,3-4-951 0</inkml:trace>
  <inkml:trace contextRef="#ctx0" brushRef="#br0" timeOffset="61083.79">28820 4819 1790 0,'0'0'435'0,"0"0"-299"15,0 0 109-15,0 0-145 0,0 0-58 16,0 0 80-16,0 0 39 0,80-33-11 16,-42 29-35-16,15 2-16 0,11 2-1 15,33 0-2-15,4 7-11 0,7 0-28 16,-1 0-16-16,2 3-16 0,6-5-6 15,11 1-3-15,8 1 2 0,10 1-5 16,6-1 3-16,3-3 15 0,2 2-15 16,6 0-4-16,-6-1 7 0,-8 0-18 15,-11 0 21-15,-15-4-22 0,-22 1-2 16,-30 4-14-16,-20-4 16 0,-28 0 0 16,-8-2-3-16,-10 3-37 0,-3-2-140 15,-13 3-165-15,-11 1-164 16,-3 1-291-16,-24 1-894 0</inkml:trace>
  <inkml:trace contextRef="#ctx0" brushRef="#br0" timeOffset="62799.84">26005 7725 890 0,'0'0'407'0,"0"0"-130"16,0 0 77-16,0 0-40 0,0 0-58 16,0 0-27-16,0 0-43 0,0 0-38 15,0 0-27-15,0-28-18 0,0 28-24 16,0-1-22-16,0-1-44 0,0-2-13 15,13-1 0-15,-2-2 2 0,10-3 0 16,4 1 11-16,1-2-10 0,4 2 13 16,-1 1-3-16,-5 2-13 0,8 0 0 15,-5 2-12-15,0 2 11 16,-3 2-1-16,-3 4-1 0,1 5-13 0,-1 4 3 16,-5 3 13-16,0 11 0 15,-5 4 1-15,-3 6 30 0,-5 8-6 16,-3 2-5-16,0 3 5 0,-11 2-23 15,0 0 1-15,-5-2-2 0,-2-3 2 16,-4-6 10-16,3-5 3 0,1-4-3 16,2-8-12-16,0-5 11 0,7-5 10 15,-1-4-9-15,4-3 12 0,6-7-9 16,-5 0 6-16,5 0-3 0,5-7 0 16,3-9 35-16,3-8 28 0,13-10-7 15,8-20-25-15,11-13-37 0,5-14-13 16,1 4 1-16,-9 19-1 0,-14 15-4 15,-12 13-7-15,10-5 11 0,-3 0 1 16,3-5 1-16,-2 5 0 0,-6 5 17 16,-3 6-6-16,1 5-11 0,-9 5 21 15,0 7 5-15,-5 2 6 16,0 4 4-16,0 1-4 0,0 0-6 16,0 0-3-16,-2 3-19 0,-6 9-5 15,0 10-1-15,-8 5 19 0,5 9 9 16,-3 6-3-16,-2 6-22 0,11 0 21 15,2 0-20-15,3-3 8 0,6-3-10 16,7-4-2-16,8-4 2 0,6-5 14 16,5-5-15-16,3-5-1 0,11-9 2 15,7-7-2-15,17-11-3 0,7-19-150 16,-2-8-377-16,-24 5-654 0,-3-14-1240 16</inkml:trace>
  <inkml:trace contextRef="#ctx0" brushRef="#br0" timeOffset="66399.7">27375 7747 1623 0,'0'0'436'0,"0"0"-193"0,0 0 15 15,0 0-97-15,0 0-32 0,0 0-7 16,0 0-32-16,0 0-39 0,0 0-51 16,0 0 1-16,19 6 6 0,-3-2 47 15,5-1-3-15,3 2 22 0,11 0 20 16,5-2 18-16,16-2-10 0,17-1-22 15,12-7-9-15,6-6-20 0,-10 0-21 16,-17 2-17-16,-27 1-9 0,-7 5-3 16,-17 0-48-16,3-2-443 0,-5 4-549 15,-17-1-976-15</inkml:trace>
  <inkml:trace contextRef="#ctx0" brushRef="#br0" timeOffset="66916.62">28464 7372 2436 0,'0'0'419'0,"0"0"-245"0,0 0 53 16,0 0-68-16,0 0-32 0,0 0-64 15,0 0-63-15,0 0-10 16,0 0 10-16,-29 89 22 0,23-44 16 15,4 4 22-15,-1 5-3 0,0-8-38 16,-2 7 3-16,-6-4-21 0,6-1 0 16,-3-1 21-16,0-1-19 0,-6-3 10 15,9-5-12-15,0-5-1 0,5-7-19 16,0-9-69-16,5-8-239 0,8-3-261 16,14-19-670-16</inkml:trace>
  <inkml:trace contextRef="#ctx0" brushRef="#br0" timeOffset="67083.87">28804 7830 1699 0,'0'0'1499'0,"0"0"-1406"0,0 0-93 16,0 0-16-16,0 0 16 0,0 0-1 15,0 0-41-15,0 0-345 16,0 0-837-16</inkml:trace>
  <inkml:trace contextRef="#ctx0" brushRef="#br0" timeOffset="67682.99">29200 7543 1641 0,'0'0'266'0,"0"0"-162"0,0 0 65 16,0 0 15-16,0 0-3 0,11-54-20 16,-6 45-22-16,0 0 12 0,-2 4-23 15,5-1-36-15,-3-1-25 0,3 1-9 16,6-2-23-16,-1 0 0 0,6 1-10 15,5 2-12-15,5 4-10 0,1 1 0 16,2 3 13-16,0 10 0 16,0 9 13-16,-5 6 21 0,0 4 17 15,-9 5 2-15,-4 3-6 0,-3 0-6 16,-11 0-10-16,0 0-15 0,-11-5-16 16,-5 1 12-16,-8-5-13 0,0 0 1 15,-8-4-15-15,-3-2 21 0,-3-4-6 16,-2-5 3-16,3-3 7 0,2-7-11 15,5-6 23-15,4-8-1 0,4-11-15 16,6-10-22-16,6-18-44 0,4-25 32 16,9-18-7-16,13-9-35 0,8 9-21 15,3 22-89-15,0 22-54 0,-6 15 3 16,0 8-95-16,9-2-179 0,-6 7-298 16,19-4-965-16</inkml:trace>
  <inkml:trace contextRef="#ctx0" brushRef="#br0" timeOffset="68016.42">29826 6886 2602 0,'0'0'489'0,"0"0"-285"0,0 0 50 0,0 0-39 15,0 0-95-15,0 0-45 0,0 0-44 16,0 0-31-16,0 0 0 0,0 0 32 16,54 58 32-16,-14-19-8 0,13 11-16 15,14 18 10-15,13 17-22 0,1 4-26 16,-12 0 20-16,-12 0-19 0,-17-8 0 15,-14 2 13-15,-18 4-5 0,-8 4-11 16,-26 3-12-16,-22 2-91 0,-19 3-186 16,-19-4-137-16,-18-2-223 15,18-29-139-15,-8-5-525 0</inkml:trace>
  <inkml:trace contextRef="#ctx0" brushRef="#br0" timeOffset="68516.96">26093 7106 1251 0,'0'0'150'0,"0"0"-78"0,0 0 220 0,-72-51-6 0,43 42-43 0,2 4-33 0,-8 5 19 16,0 5-100-16,-5 10-65 0,0 7-25 15,-6 19 15-15,1 24 20 0,-9 35 22 16,4 22 9-16,4 8-13 0,11 4 4 16,11-11 15-16,8-1-4 15,11-4-31-15,5-1-41 0,11-4 6 16,13-6-26-16,13-13-15 0,6-13-3 15,13-16-22-15,8-16-29 0,6-14 20 16,21-14-10-16,3-13 22 0,7-9-16 16,22-22-19-16,8-12-232 0,-26 1-427 15,5-12-1389-15</inkml:trace>
  <inkml:trace contextRef="#ctx0" brushRef="#br0" timeOffset="69867.02">31421 7127 138 0,'0'0'769'0,"0"0"-388"0,0 0-85 16,0 0-62-16,0 0-29 0,0 0-11 15,0 0 1-15,0 0 2 0,0 0-27 16,0 0-22-16,16-27-29 0,-16 27-20 15,0 0-19-15,0 0-35 0,0 0-13 16,0 0-29-16,0 0 17 0,0 0-20 16,0 4-16-16,-5 3 16 0,-1 6 0 15,-4 6 16-15,-6 5 3 0,-3 8-17 16,-3 0 1-16,-4 3 1 0,-1 0 8 16,-3 3-10-16,4-5 11 0,-1 2 0 15,-2-3-11-15,2 0-1 0,5-3 0 16,1-2-1-16,5-3-2 0,2-3 1 15,4-5-1-15,7-6-17 0,0 0 15 16,3-5-7-16,0 1 11 16,3 1 19-16,2-3-3 0,1-1 6 15,-1 0 16-15,1-3-9 0,-1 0 3 16,3 0 15-16,0 0 4 0,8 0 9 16,3-5 9-16,7 0-12 0,9 2-16 15,5-1-38-15,6 0-3 0,2 1-1 16,3 3 0-16,-3 0 0 0,0 0 0 15,-2 0-53-15,-6 1-243 0,-3 1-162 16,-5 0-192-16,-10 0-326 0,-6 1-331 0</inkml:trace>
  <inkml:trace contextRef="#ctx0" brushRef="#br0" timeOffset="71616.19">32063 7275 1262 0,'0'0'391'0,"0"0"-193"0,0 0 6 0,0 0-29 0,0 0-58 15,0 0-23-15,0 0-4 0,0 0-35 16,0 0-10-16,0 0-13 0,-11-59 4 15,11 58 6-15,0-2-4 0,0 0-9 16,0 0-3-16,0 2-10 0,0-1-3 16,0 1-11-16,0 1 11 0,0-1-13 15,0 1 1-15,0 0 0 0,0 0 0 16,0 0-1-16,0 0 0 0,0 0 0 16,0 0-1-16,0 0-2 0,0 0 0 15,0 0-1-15,0 0-12 0,0 0 15 16,0 0-1-16,0 0 0 15,0 0-1-15,-2 0-13 0,2 0-4 16,0 0-5-16,0 0-1 0,0 0-6 16,0 0-7-16,0 0 4 0,0 0-4 15,0 0-3-15,0 0 16 0,0 0 10 16,0 0 13-16,0 0-13 0,-3 1 15 16,0 3 1-16,-2 2 16 0,5-6 3 15,-5 2 7-15,5-1-10 0,-3-1-3 16,0 1-10-16,1-1 13 0,-1 0-15 15,3 0 2-15,-3 0-3 0,3 0 0 16,0 0 0-16,0 0-4 0,0 0 1 16,-2 0 0-16,2 0-11 15,-3 0 14-15,3 0 1 0,-3 0 0 16,1 3 2-16,-1-3-1 0,0 0-1 16,3 0-1-16,0 1-2 0,-2-1-20 15,2 0-11-15,0 0-9 0,0 2-9 16,-3-1 2-16,3 0-32 0,0 2-142 15,-3-2-128-15,1 2-254 0,-1-2-200 0,19-14 462 16</inkml:trace>
  <inkml:trace contextRef="#ctx0" brushRef="#br0" timeOffset="72483.69">32489 6723 2199 0,'0'0'269'0,"0"0"-176"0,0 0 136 0,0 0 2 16,0 0-77-16,0 0-55 0,-35-64-26 15,29 53-41-15,1 1 6 0,0 2-35 16,-1 1 32-16,4 1-32 0,-1 3-3 15,-2-2-11-15,-3 3 10 0,0 0-34 16,-8 2-10-16,-3 0-22 0,-5 8-6 16,-8 8 12-16,-8 7 26 0,-3 9 10 15,-3 7 24-15,-2 5 1 0,5 6 22 16,3 1 7-16,5-4-29 0,9 3 0 16,4-5-16-16,9-1 0 0,7-5 13 15,4-4-10-15,2-5 0 0,5-3 13 16,9-6 0-16,4-3 38 0,4-1 10 15,2-4 0-15,2-2-3 0,7-3-23 16,-4-4 7-16,3-1-7 16,-5-3-9-16,0 0 3 0,-6 0 3 0,-5-1 3 15,-5-3-19-15,-6 2 20 16,-2 0-8-16,0 1 14 0,-3-2 28 16,0 1-6-16,-6 1-51 0,-2-4 0 15,-5 3-29-15,-3 2-2 0,-3 0 5 16,0 5-2-16,-2 6 2 0,-1 4 26 15,1 5 3-15,0 8 32 0,2 0-12 16,3 10-20-16,0-1-1 0,5 6-2 16,0-2-1-16,9-1-13 0,-1 1 13 15,3-2 2-15,5-4-1 0,9-3 0 16,2-4-2-16,5-3 2 0,9-3 19 16,-1-4-3-16,9-6 22 15,-1-4-3-15,3-5-4 0,3-3 1 16,2-10 0-16,4-4-4 0,1-7 0 15,1-7-6-15,0-2-6 0,3-5 19 16,-6-2 12-16,-3-5 28 0,-7 3 0 16,-6-1-42-16,-8 2-21 0,-8 6 10 15,-8 6 13-15,-5 5-14 0,-3 8 7 16,-11 3-28-16,-2 6-20 0,-6 4-24 16,-2 0 0-16,-4 11 3 0,-1 5-6 15,2 6 18-15,0 6 4 0,2 4 22 16,6-1-19-16,5-1 21 0,6 3-11 15,2 0 11-15,3-1 1 0,3 2 2 16,5-2-2-16,3-2 18 0,2 4-14 16,3-5 18-16,3 3 12 0,0 0 10 15,-1 2-13-15,-2 3 5 0,0 1-11 16,1 4-7-16,-7 0-15 16,1 1-3-16,-6 4 13 0,1 0-10 15,2 0-2-15,-3-1 0 0,3-7 0 16,3-1-1-16,2-12-57 0,3-7-138 15,0-10-458-15,22-16-928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2:07:14.088"/>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FF0000"/>
    </inkml:brush>
  </inkml:definitions>
  <inkml:trace contextRef="#ctx0" brushRef="#br0">7185 2238 154 0,'0'0'815'0,"0"0"-499"15,0 0-43-15,0 0 10 0,0 0 9 16,22-59-46-16,-22 52-23 0,0-2 6 16,0 3 21-16,0-1-68 0,0 0-42 15,0 0-16-15,-3 3-7 0,3 3-31 16,0 1-20-16,0 0-63 15,0 0-3-15,0 0-38 0,0 6-3 16,0 10 41-16,0 4 7 0,0 10 18 16,3 5 3-16,-3 7-12 0,0 13 12 15,0 11-9-15,0-3 13 0,0-6-10 16,0-10-11-16,0-7-10 0,-3 3 0 16,3 7 0-16,0-4-1 0,-2-4-75 15,2-4-156-15,0-6-131 0,0-8-303 16,0-6-910-16</inkml:trace>
  <inkml:trace contextRef="#ctx0" brushRef="#br0" timeOffset="166.09">7552 2576 3064 0,'0'0'326'0,"0"0"-260"0,0 0-62 15,0 0 11-15,0 0-15 0,0 0-133 16,0 0-379-16,0 0-1289 0</inkml:trace>
  <inkml:trace contextRef="#ctx0" brushRef="#br0" timeOffset="616.41">6921 2068 2989 0,'0'0'314'0,"0"0"-292"16,-3-60 3-16,16 35-25 0,6-2 70 16,10 0-19-16,6 4-19 0,16 1 0 15,19 9-4-15,18 9-12 0,8 8-16 16,-2 22-2-16,-8 11 1 15,-14 5 0-15,-3 18-1 0,-10 8-1 16,-8 12 1-16,-13 8 2 0,-9 15 13 16,-13 8-13-16,-11 15-18 0,-5 9 18 15,-10 5-28-15,-17-5 12 0,-3-10-3 16,-10-14 19-16,-13-15 0 0,-6-11 32 16,-5-10 18-16,-9-7-6 0,4-14 23 15,-3-14 34-15,-6-16 22 0,0-15-1 16,-2-19-6-16,0-28-19 0,2-24-22 15,11-26-32-15,11-21-43 0,11-22-9 16,7-17-47-16,12-8-22 0,7-8-12 16,19 5-27-16,8 7 17 0,21 18 37 15,14 13 38-15,11 20-1 16,10 15 26-16,0 18 25 0,8 18 9 16,-13 21-34-16,-13 17-18 0,-12 12-23 15,-7 16-272-15,-5 1-791 0,7 22-884 0</inkml:trace>
  <inkml:trace contextRef="#ctx0" brushRef="#br0" timeOffset="1199.63">9629 2067 2358 0,'0'0'377'0,"0"0"-126"0,0 0-65 16,0 0 85-16,0 0-97 0,-33-59-48 15,17 45-91-15,-2 2 19 0,-6 0-7 16,-3 4-27-16,-5 8-20 0,-8 0-16 16,-14 21-9-16,-18 18-7 0,-11 29 32 15,-8 22 7-15,11 14 21 16,15 13 3-16,20 0-12 0,18-4 13 16,16-4-1-16,11-13-3 0,14-12-12 15,7-21-4-15,3-19-10 0,0-9 34 16,6-12 14-16,5 3-13 0,18-2-2 15,17-5 2-15,18-15 4 0,0-6-20 16,-5-12-8-16,-8-8-13 0,-21 2 0 16,-14 5-153-16,-8 1-168 0,-13 6-307 15,7-13-711-15</inkml:trace>
  <inkml:trace contextRef="#ctx0" brushRef="#br0" timeOffset="1566.67">10196 2612 2501 0,'0'0'351'0,"0"0"-200"0,0 0 0 0,0 0 21 15,0 0-77-15,64-31-50 0,-40 15-7 16,6 0-22-16,2 1-16 0,2-1-45 16,1-1-267-16,-8 5-366 0,10-9-971 0</inkml:trace>
  <inkml:trace contextRef="#ctx0" brushRef="#br0" timeOffset="1999.45">10731 2143 428 0,'0'0'2758'0,"0"0"-2421"16,0 0-194-16,0 0 55 15,0 0-72-15,0 0-126 0,0 0 0 0,0 0 3 16,19 88 19-16,-3-21-19 0,-3 25 13 16,1 10 13-16,-6 9-14 0,-3-2 23 15,-2-6 27-15,-1-3-18 16,1-5-25-16,0-21-20 0,-1-21-2 15,4-19 1-15,-4-9-1 0,6-4 2 16,-5-4-2-16,2-3 41 0,-2-4-29 16,-3-10 35-16,0-11 197 0,-5-21 8 15,-11-29-206-15,0-37-46 0,-8-24-18 16,5-13-1-16,0-3-24 0,11 11-12 16,5 1-16-16,6 16 25 0,16 12 0 15,10 19 18-15,1 19 25 0,4 18-31 16,-7 11 9-16,0 10 4 0,8 5-7 15,0 0-9-15,5 9 0 16,-6 7-4-16,-1 10 13 0,-9 11 8 16,-11 11 20-16,-5 16 34 0,-13 17-9 15,-22 18-10-15,-13 9 7 0,-11-1-20 16,-3-7 9-16,14-24-11 0,8-14-62 16,11-15-44-16,5-6-123 0,-3-1-136 15,6-3-236-15,2 4-719 0</inkml:trace>
  <inkml:trace contextRef="#ctx0" brushRef="#br0" timeOffset="2499.83">11130 2658 3086 0,'0'0'431'0,"0"0"-222"0,0 0 48 0,0 0 29 0,0 0-100 15,0 0-124-15,0 0-7 0,0 0-18 16,67 3 0-16,-43 5-36 0,0 5 10 15,0 2-11-15,-5 7-4 16,-3 9-11-16,-6 0 3 0,-4 5-4 16,-4 3-5-16,-2-2-19 0,-5-4 15 15,-3-8 23-15,-3-3 2 0,3-8 17 16,0-7 20-16,3-7 34 0,2-5-12 16,3-11-59-16,0-19-3 0,8-19-37 15,6-1 3-15,2-1 9 0,8 8-21 16,-3 17-13-16,6-1 31 0,5 3 3 15,-5 9 6-15,-3 12-9 0,-3 6-15 16,-5 5 2-16,-2 10 20 0,-6 7 24 16,0 3 28-16,-6 8 28 0,1 0-6 15,-3 2-19-15,0-1 18 0,0 2 1 16,3-8-25-16,2-5-4 0,1-5-5 16,7-8-14-16,0-7 0 0,9-2 19 15,4-11 19-15,4-6-15 0,5-5-25 16,-3-4-14-16,3-2 12 0,-11 3-26 15,-3 1 6-15,-5 5 21 16,-8 2 1-16,-5 1 22 0,-3 5-21 16,-11-2 14-16,-2 1-15 0,-6 2 2 15,-2 1-4-15,-6 3-17 0,0 3 17 16,0 4-45-16,6 0 1 0,2 8-9 16,3 2-38-16,3 5-100 0,7 6-80 15,6 0-208-15,0-3-165 0,19-1-620 0</inkml:trace>
  <inkml:trace contextRef="#ctx0" brushRef="#br0" timeOffset="2916.33">12098 2583 3206 0,'0'0'457'0,"0"0"-236"0,8-57 62 15,-5 38-13-15,-3 3-115 0,0 3-35 16,-5 6-43-16,-1 0-48 0,-4 7-29 15,-1 4-15-15,0 9-10 0,-5 3-27 16,3 10 6-16,-1 5 15 0,1 2-3 16,5 3 16-16,5-4 5 0,3-3 11 15,0-5-25-15,3-3 2 0,2-5-3 16,6-2 25-16,-3-3 0 0,3-1-25 16,0 3 28-16,5 1 0 0,0 4 16 15,2 6-13-15,1 4 34 0,3 5 9 16,2 6-18-16,-3 6-10 0,0-3 16 15,1 4-3-15,-6-1-3 0,-5 1-10 16,-3 1 10-16,-6 2-4 16,-2 10 4-16,-8-7 6 0,-10-1 9 0,-1 0-10 15,-5-14 7-15,-3 2 40 16,-5-8 42-16,5-8-22 0,0-10 1 16,3-8 8-16,6-5 0 0,4-16-36 15,3-16-28-15,6-29-2 0,13-30-43 16,16-14-34-16,11-3 1 0,10 8-40 15,9 19-102-15,-9 17-124 0,-2 13-194 16,-13 23-473-16,2-13-1726 0</inkml:trace>
  <inkml:trace contextRef="#ctx0" brushRef="#br0" timeOffset="4366.63">7014 5515 1809 0,'0'0'395'0,"0"0"-210"0,0 0-11 16,0 0 87-16,0 0-23 0,0 0-78 15,0 0-90-15,-2-57-22 16,12 44-4-16,4 0-6 0,4-3-15 0,1 0 15 15,5 0-10-15,3 1 1 16,0 4-4-16,2 5-22 0,-2 0-3 16,0 6 0-16,-3 0 0 0,-3 9-2 15,-2 6 0-15,-6 5-23 0,-5 5 12 16,-5 4 13-16,-3 7 19 0,-8 5 13 16,-8 8 9-16,-8 4-16 0,-6-3-9 15,-2 3-3-15,-3-5 6 0,-2-4 0 16,5-6 34-16,2-5 10 0,6-5 13 15,8-7-10-15,3-3-29 0,8-5-18 16,5-4-19-16,0-1 6 0,8 0-6 16,8-3 70-16,5 0-7 0,8-5-20 15,4 0-8-15,7-6-10 0,0-4-7 16,3-6-15-16,2 0 11 0,-5-1-14 16,3 0-13-16,-3-4-186 0,-13 5-322 15,10-13-796-15</inkml:trace>
  <inkml:trace contextRef="#ctx0" brushRef="#br0" timeOffset="4516.07">7659 5667 2854 0,'0'0'452'0,"0"0"-401"0,0 0-51 16,0 0-99-16,0 0-260 0,0 0-689 15</inkml:trace>
  <inkml:trace contextRef="#ctx0" brushRef="#br0" timeOffset="4949.24">7410 5161 3421 0,'0'0'434'0,"0"0"-356"0,0 0-3 16,62-51 95-16,-27 37-67 0,13 9-56 15,16 5-32-15,19 14-2 0,0 15-10 16,0 12 9-16,-14 14-12 0,-15 6 0 16,-9 14-34-16,-18 13-56 0,-11 15-50 15,-16 10 26-15,-10 11 13 0,-17 0-43 16,-8-6 20-16,-13-4 64 0,-11-9 60 15,-13-6 22-15,-17-6 20 0,-10-4 62 16,-10-12 38-16,-9-10-23 0,-2-18-18 16,-4-17 8-16,4-25-6 15,5-17-26-15,8-29 20 0,13-25 17 16,11-21-19-16,14-26-63 0,13-22-32 16,10-11-21-16,14-8-13 0,21 4 6 15,11 6 6-15,32 15 4 0,22 15-25 16,23 11 15-16,20 11 28 0,12 16 3 15,12 10 43-15,2 13-45 0,3 18-1 16,-8 14-15-16,-11 19-19 0,-14 14 15 16,-10 24-46-16,-19 16-221 0,-21-5-296 15,-13 2-660-15</inkml:trace>
  <inkml:trace contextRef="#ctx0" brushRef="#br0" timeOffset="5799.41">9401 5172 833 0,'0'0'2096'0,"0"0"-1861"0,0 0-235 0,0 0 0 0,0 0-3 15,0 0 16-15,0 0-13 0,3 56 64 16,5 2 9-16,3 23-28 0,-6 17 37 16,0 8-24-16,-5 0-8 0,-5-1-18 15,-3-5-4-15,0-9-28 0,2-18 0 16,4-23-2-16,2-20-10 0,0-9 10 16,0-5-11-16,0-3 13 15,0-5 16-15,0-8 63 0,0-14 16 16,0-23 15-16,0-30-110 0,0-33-3 15,0-22-26-15,-8-10-24 0,-3 5-64 16,0 7 9-16,3 12 45 0,3 12 41 16,5 25 19-16,0 21 6 0,0 23 22 15,0 10 29-15,0 3-10 0,0 5 10 16,3 2 6-16,-1 7-60 0,6 5-105 16,6 15 83-16,4 10 22 0,12 21 25 15,13 23-9-15,10 30 6 0,6 10 22 16,-5 2 16-16,-4-7-3 0,-12-12-10 15,-1-12-22-15,-2-21-5 0,-11-22-19 16,-5-17-2-16,-6-10-1 0,3-2 2 16,0-2 0-16,-2-5 50 0,-3-6 48 15,-3-1 115-15,-3-12 62 0,0-12 30 16,1-22-118-16,-6-27-96 0,0-30-66 16,-3-12-10-16,-5-5-15 15,0 10-13-15,0 21-6 0,3 20-5 16,-1 23-46-16,6 18-13 0,0 10 19 15,0 4-7-15,0 3-82 0,0 2-94 16,8 7-307-16,-2 3-610 0,7 5-422 0</inkml:trace>
  <inkml:trace contextRef="#ctx0" brushRef="#br0" timeOffset="6582.72">10273 5706 3395 0,'0'0'389'0,"0"0"-316"0,0 0-73 16,0 0 0-16,0 0-15 0,0 0 15 16,0 0 44-16,-40 76-12 0,38-40 5 15,2 9-2-15,2 0-1 0,4 3 14 16,4-3-23-16,1-5 3 0,0-5-26 15,-1-7-1-15,1-7 1 0,3-10 1 16,-1-8 0-16,3-3 22 0,3-14 31 16,2-11 15-16,-2-10-33 0,2-10-38 15,-5-4-28-15,-2-4-60 0,-4 2 20 16,-2 5 49-16,-2 8 19 0,-4 12 1 16,1 9-1-16,-3 11-37 0,3 6-46 15,-1 0-39-15,4 13 12 0,2 8 110 16,0 8 9-16,0 7 16 0,3 6 16 15,-3-3-15-15,2-1-14 16,-2-5-9-16,3-3 32 0,-3-9-13 16,0-6-22-16,0-7 3 0,-2-8 56 15,2-2 43-15,2-10 4 0,1-11-35 16,0-8-21-16,2-7-19 0,-2-1-16 16,-1 1-15-16,-2 7-2 0,3 7-16 15,-3 11-32-15,0 5-40 0,6 8-10 16,-1 3 5-16,0 10 56 0,6 6 39 15,0 6 31-15,-3 2-12 0,3 4 10 16,-3-4-26-16,-3 1 13 0,0-2-4 16,-5-5-9-16,-2-4 25 0,-1-5-6 15,-2-5-19-15,-3-7 29 0,3 0 55 16,-3-9 18-16,2-8-55 0,1-6-22 16,-3-7-22-16,5-2-6 0,1 5-16 15,-1 4-11-15,3 8-14 0,3 7-61 16,2 7-7-16,3 1 31 15,5 5 33-15,-2 8 26 0,-3 1 19 16,3 6 18-16,-3-2-17 0,0 0-1 16,-2-3 14-16,-4-1 1 0,-2-4-13 15,-2-2 14-15,2-7 6 0,-3-1 15 16,0-9 32-16,3-9-10 0,-2-5-16 16,-1-4-27-16,3-7-16 0,0 4-22 15,-3 2 4-15,3 8-7 0,1 9-28 16,1 6-28-16,1 5-14 0,2 9 23 15,3 5 56-15,3 8 16 0,0 2 25 16,-3 1-9-16,3-1 3 16,-1-3-4-16,-2-5-2 0,0-3-13 15,3-9-46-15,0-4-345 0,-6-4-384 16,6-25-1220-16</inkml:trace>
  <inkml:trace contextRef="#ctx0" brushRef="#br0" timeOffset="7366.5">11483 5055 2869 0,'0'0'183'0,"0"0"-164"0,0 66 116 15,-5-7 69-15,-3 20-11 0,2 14 35 16,4-2-56-16,-1-2-55 0,3-8-42 16,0 3-13-16,0-6-21 0,0-14-20 15,0-16-21-15,0-18 22 0,0-13-20 16,5-6 0-16,-2 1-1 0,0-5 40 15,2-7 21-15,0-3 172 0,3-13-80 16,8-6-59-16,3-12-92 0,2 1-2 16,1-2-1-16,2 6 0 15,0 10-32-15,0 1-14 0,-2 10-6 16,-1 5 0-16,-2 3 0 0,-3 1-19 16,-6 9 34-16,-4 8 15 0,-6 3 7 15,-3 6-38-15,-10 4-37 0,-11 2-6 16,-6 0 34-16,-5 1 43 0,-2-3 19 15,0-2 19-15,2-5-3 0,8-6 18 16,6-4 6-16,7-6 13 0,9-1-11 16,5-7-41-16,3 0 14 0,10 0 16 15,14-5 37-15,10-7 0 0,3-7-31 16,11-4-35-16,0-3 1 0,0-6-3 16,-3-4-30-16,-3-5-23 0,-2-2 16 15,0-3 37-15,-11-1 1 0,-8 0 24 16,-10 6 18-16,-9 3-6 0,-5 7-6 15,-8 9 12-15,-5 6 0 0,-1 7 12 16,-5 9-27-16,-2 10-28 0,-3 13-29 16,0 7-4-16,2 10-10 15,6 2 18-15,6 3 4 0,7-2-7 16,3-4 26-16,5-7 0 0,9-8-14 16,2-6 16-16,5-10 26 0,6-6 26 15,2-4-15-15,1-9 3 0,-1-10-6 16,3-4-6-16,-2-8-16 0,-1-1-9 15,1-6 12-15,-6-2-15 0,3-1-2 16,-1 1-1-16,-7 4 3 0,-3 4 1 16,-5 11 1-16,-3 8 24 0,-8 6 16 15,0 6-6-15,0 3-36 0,0 3-2 16,-8 10-44-16,-3 6-15 16,-2 12 24-16,2 3 19 0,0 9 16 15,3-6-20-15,6 3 7 0,2-5 3 16,2-6 10-16,6-6-2 0,0-2 1 15,0-7 2-15,0 0 0 0,0-2-11 16,3-3 11-16,0 1 0 0,-3 2 1 16,3-3-12-16,-1 1 12 0,1 0 3 15,2-2-3-15,1-2 0 0,4-3 12 16,4-2 7-16,2-1 2 0,11-9 4 16,2-8-25-16,9-4-163 0,-1-2-311 15,-10 1-728-15,10-22-1699 0</inkml:trace>
  <inkml:trace contextRef="#ctx0" brushRef="#br0" timeOffset="7916.34">13581 5091 226 0,'0'0'1978'0,"0"0"-1735"0,0 0-23 0,0 0 133 0,8-67-65 0,-22 49-148 16,-2 0-64-16,-5 0-25 16,0 3-7-16,-1 2 19 0,3 5-12 15,3 5-1-15,0 3-50 0,3 3-9 16,0 13-76-16,2 4 12 0,0 13 22 15,3 6 29-15,5 10 22 0,3 5 11 16,6-3-9-16,10 2-2 0,5-8-12 16,9 3 10-16,5-6 2 0,-3 0 0 15,2-5 0-15,-1-2 2 0,-7 0 11 16,-7 1 12-16,-8-3 19 0,-9 0-15 16,-4 0 3-16,-14 1-4 0,-14-3 19 15,-21 1 4-15,-13 0-23 0,0-6-12 16,5-10 3-16,11-5-7 0,16-11-12 15,0 0-11-15,8-11-103 16,13-3-129-16,11-4-184 0,11 1-551 16,29-13-727-16</inkml:trace>
  <inkml:trace contextRef="#ctx0" brushRef="#br0" timeOffset="8549.45">13691 5561 2395 0,'0'0'523'16,"0"0"-270"-16,0 0-30 0,0 0 88 15,0 0-135-15,0 0-88 0,0 0-56 16,-33 56-32-16,36-35-22 0,10 1 21 16,1 1 0-16,2 0 1 0,5-2 2 15,1-1 30-15,2-6-7 0,3-2-22 16,-1-10 32-16,1-2 0 0,0-1-7 16,-3-12 3-16,-3-2 6 0,-5-2-2 15,-2 0-11-15,-6-4 14 0,-6 5 2 16,1 3-3-16,-3 5-12 15,0 3-6-15,0 4-19 0,3 1-58 16,0 4-54-16,5 9-59 0,5 11 116 16,8 23 30-16,11 17 25 0,9 18 22 15,-4 9-9-15,-10-2-13 0,-11-4 2 16,-13-6 21-16,-6 4 2 0,-13 4-10 16,-8-2 17-16,-6-8 2 0,4-18-6 15,4-17-3-15,3-17 31 0,3-11 68 16,-2-4 62-16,-4-4 50 0,-2-5-67 15,3-5-47-15,-1-16-49 0,-2-23-36 16,5-28 2-16,6-34-36 0,10-23-3 16,9-6-27-16,18 4 9 0,8 21-58 15,8 10-4-15,8 13 37 0,0 12 31 16,-2 16-15-16,-11 13 8 0,-11 13 19 16,-8 11 1-16,-3-2 1 0,1 4 2 15,-6 3 20-15,-3 8-9 0,-2 3-15 16,-3 5-20-16,0 0-32 15,-3 8-25-15,0 10 4 0,-5 6 39 16,3 5 18-16,2 3-8 0,3 2-7 16,3-8 16-16,10-2 13 0,6-6-20 15,2-4 22-15,6 0 3 0,5-4 10 16,-5-1-13-16,3 1-13 0,-6-3 10 16,-8 6-25-16,-3-1 10 0,-5 3 18 15,-5 4 40-15,-3-1-3 0,-14 9 18 16,-4-4 19-16,-9 5-13 0,0-6-33 15,-5 0-28-15,3-5-1 0,2-7-100 16,5-2-84-16,6-8-56 0,3 0-354 16,8-26-1078-16</inkml:trace>
  <inkml:trace contextRef="#ctx0" brushRef="#br0" timeOffset="8700.01">14777 5619 4127 0,'0'0'460'0,"0"0"-460"0,0 0-75 0,0 0-574 0,0 0-2607 0</inkml:trace>
  <inkml:trace contextRef="#ctx0" brushRef="#br0" timeOffset="11066.53">18777 2093 604 0,'0'0'453'0,"0"0"-4"0,0 0-46 16,0 0-95-16,0 0-78 0,0 0-23 16,0 0-37-16,0 0-38 0,0 0-23 15,0-38-13-15,6 31-10 0,-1 0-9 16,3 2-26-16,3-4-35 0,5 1-16 15,0 1 1-15,3-1 0 0,5-2 2 16,3 1-3-16,2 1-2 0,-5 6-11 16,3 0-6-16,2 2-3 0,-10 3-4 15,2 9-2-15,-7 4 12 0,-4 6 16 16,-4 7 3-16,-6 4 29 0,0 4 12 16,-6 5-21-16,-12 0-1 0,2-1-9 15,-6-4-10-15,4-3 0 0,-4-6 19 16,3-7-6-16,6-5 3 0,2-6-3 15,6-2-13-15,5-6-1 0,-5-1-1 16,5-1 3-16,0 0 15 16,0 0 3-16,5-3-1 0,0-8-21 15,3-4-1-15,3-9 0 0,5 0-2 16,0-6 3-16,3-1 2 0,-6-1 1 16,3 0-3-16,0 1-1 0,3 1-12 15,-3 2 12-15,6 0-2 0,-4 2 1 16,-4 5 1-16,2 2-2 0,-6 2 1 15,1 3-14-15,-3 0 16 0,-2 7 1 16,-1 0 11-16,-5 5 1 0,5-1 12 16,-5 1 20-16,0 2-7 0,0 0 3 15,0 0-10-15,0 0-15 0,0 0-16 16,0 0-1-16,-5 3-30 0,5 5-7 16,-5 8-7-16,-1 4 30 15,1 7 15-15,-3 4 28 0,5 7 16 16,0 0-6-16,3 4 6 0,-5-5-25 15,5-6 6-15,0-4-9 0,5-6-13 16,1-3-1-16,4-4 14 0,4-4-13 16,5-3 19-16,10-5 0 0,3-5-22 15,-2-3-319-15,20-24-727 0</inkml:trace>
  <inkml:trace contextRef="#ctx0" brushRef="#br0" timeOffset="12133.19">18997 3649 2131 0,'0'0'311'0,"0"0"-163"16,0 0 33-16,0 0 108 0,0 0-75 16,0 0-87-16,0 0-127 0,0 0-9 15,0 0-112-15,-14 0 15 0,17 18 106 16,0 6 29-16,2 6 25 0,1 5-34 16,2 3-8-16,-3-4-9 0,0-2 19 15,6-2-22-15,-3-8-1 0,3-6-12 16,-1-4 13-16,-2-6 25 15,3-4 17-15,5-2 21 0,0-6 23 0,8-10 16 16,-8-5-30-16,3-3-27 16,0-4-14-16,-3-3-3 0,-5 3-2 15,-3-2-1-15,-6 8 22 0,6 1-22 16,-8 6 10-16,0 6 9 0,0 3 22 16,0 3 50-16,0 3-79 0,0 0-37 15,6 5-103-15,-1 6-70 0,0 5 120 16,9 8 51-16,2 10-21 0,8 15 23 15,3 14 3-15,2 18 12 0,-10 9 17 16,-3 4 18-16,-16-6 16 0,0-4-18 16,-16-2-4-16,2-14-16 0,-2-14-3 15,0-20 3-15,3-7 3 0,-6-3 53 16,-2 2 167-16,-9-2-36 0,-4-11-74 16,-1-6-46-16,0-7-40 0,-5-7-27 15,2-16-28-15,-4-15-69 0,1-26-197 16,9 7-328-16,0-31-1105 0</inkml:trace>
  <inkml:trace contextRef="#ctx0" brushRef="#br0" timeOffset="16983.59">29473 2780 1965 0,'0'0'282'0,"0"0"-121"0,0 0 36 15,0 0 19-15,0 0-14 0,0 0-77 16,0 0-32-16,0 0 6 0,43-50-29 16,-19 38 3-16,-3-2-29 0,6 0-22 15,-6 1-18-15,1 4-4 0,-3 2-2 16,-3 3-27-16,2 4-9 15,-4 1-3-15,2 10 6 0,-3 4 19 16,0 6 15-16,-2 7 1 0,0 6 2 16,-8 2 20-16,-3 5 0 0,0 2 4 15,-11-4-10-15,-3-1 0 0,-2-3-4 16,-2-8 4-16,4-3 3 0,-2-6 0 16,3-7 3-16,5-5 4 0,3-1 2 15,2-3 4-15,3-2 3 0,0 0-1 16,0-7-5-16,5-8-29 0,6-7-57 15,8-11 9-15,2-3 14 0,3-5 15 16,0 0 6-16,3 1-3 0,-6 7 15 16,-2 3 0-16,-6 8 1 0,-4 6 3 15,-1 2 38-15,-6 3 4 0,-2 4 18 16,3 1 3-16,-3 2-3 0,0 1 19 16,0 0 12-16,0 2-34 0,0 1-51 15,0-2-9-15,0 2-54 0,0 0-27 16,0 9-29-16,0 2 34 15,0 14 76-15,0 5 0 0,0 7 13 16,0 10-10-16,0 3 19 0,-3-1-3 16,1-6-7-16,2-1-12 0,0-11 0 15,0-3 1-15,0-8 1 0,8-5-2 16,5-9-19-16,3-6-167 0,11-6-221 16,-9-3-348-16,20-26-1491 0</inkml:trace>
  <inkml:trace contextRef="#ctx0" brushRef="#br0" timeOffset="17199.68">30337 2667 2297 0,'0'0'1013'0,"0"0"-895"0,0 0-118 15,0 0 0-15,0 0 38 0,0 0 57 16,-19 78-13-16,25-45-21 0,-3 3-27 15,2 2-2-15,-2 4-13 0,2 1-7 16,-5-4 9-16,5-1-21 0,-2-2-158 16,0-7-111-16,-1-5-63 0,-2-6-212 15,0-7-497-15</inkml:trace>
  <inkml:trace contextRef="#ctx0" brushRef="#br0" timeOffset="17365.97">30096 2951 2240 0,'0'0'443'0,"0"0"-305"16,0 0-102-16,0 0 25 0,0 0 86 16,0 0 51-16,78 0 6 0,-38-10-65 15,6-1-56-15,2-4-36 16,3 0-31-16,-6-1-16 0,-2 2-15 16,-6 1-232-16,-4 3-174 0,-12 4-394 15,3-6-1341-15</inkml:trace>
  <inkml:trace contextRef="#ctx0" brushRef="#br0" timeOffset="17982.71">30744 2687 1520 0,'0'0'1014'0,"0"0"-846"0,0 0-59 16,0 0-6-16,0 0 35 0,0 0-19 15,0 0-119-15,0 0-36 0,0 0 36 16,0 0 13-16,3 66 29 0,-1-37-4 16,1 6-3-16,0 1-9 0,-1 1-4 15,4-2 20-15,-1-5 2 0,3-2-25 16,0-10-17-16,3-4 14 16,0-3 6-16,-1-8 20 0,4-3 24 15,-1 0 80-15,0-8-11 0,6-6-53 16,-3-4-29-16,3-3-21 0,-3-6-7 15,-3-2-24-15,1-2 22 0,-4 1-21 16,-4-1 20-16,-1 4-19 0,-2 6 12 16,-1 5-11-16,-2 5 11 0,0 5-12 15,0 4-3-15,0 0-17 0,0 2-47 16,3 4-49-16,0 8-25 0,-1 9 105 16,6 10 33-16,1 15 22 0,1 19-9 15,6 15 15-15,-5 8 16 0,-3-1-3 16,-3-4 6-16,-5-4-25 0,0-3 0 15,-8 2-22-15,-5-5 3 0,-3-3 19 16,0-17-6-16,0-13 7 0,2-9 17 16,-2-9 26-16,-5 1 9 15,-3-1 157-15,-8-2-62 0,-3-4-71 0,-2-9-32 16,-1-7-8 0,1-4-7-16,2-20-52 0,-5-15-120 0,10 0-194 15,-2-39-785-15</inkml:trace>
  <inkml:trace contextRef="#ctx0" brushRef="#br0" timeOffset="19732.68">19979 2258 1092 0,'0'0'534'0,"0"0"-287"0,0 0 45 0,0 0-4 0,0 0-66 16,0 0-48-16,0 0-49 0,0 0-29 16,0 0 4-16,3-2 40 0,18-1 6 15,8 2-76-15,22-1-10 0,19-1-9 16,26 0-19-16,14 1-13 16,5 1-3-16,5 1 6 0,-2-3 0 15,13 3 12-15,0 0-9 0,8-1-9 16,-5 1 0-16,3 0-14 0,-12 0 11 15,-1-2-10-15,-9 1-3 0,0-2 1 16,-8 3-1-16,-3 0 3 0,-10 0 0 16,-9 0-3-16,-15 0 0 0,-14 0 1 15,-16 3-2-15,-10 0 0 0,-12-3-40 16,4 4-34-16,-11-3-68 0,-3 1-193 16,-8-2 80-16,-14 1-85 0,-7-1-345 15,-27 0-1164-15</inkml:trace>
  <inkml:trace contextRef="#ctx0" brushRef="#br0" timeOffset="20299.87">19848 4122 1862 0,'0'0'279'0,"0"0"-95"0,0 0 23 0,0 0-68 16,0 0-100-16,0 0-39 0,0 0-4 15,0 0 4-15,0 0 84 0,67 4 32 16,0-2 15-16,34-2-3 0,25-5-48 16,8-2 22-16,16-2 0 0,-14-2-4 15,14 3 4-15,0 5 8 0,0-2-28 16,-6-2-16-16,-7 4-13 0,-4-6-15 16,-7 1 0-16,3-2-35 0,-9-3 20 15,-5 0 2-15,-24 2 0 0,-16 1-25 16,-29 1-19-16,-12 4 19 15,-10-2-42-15,-8 2-61 0,3 2-23 16,-8-1-16-16,-11 0-19 0,-5 4-81 16,-6 0-345-16,-24 0-809 0</inkml:trace>
  <inkml:trace contextRef="#ctx0" brushRef="#br0" timeOffset="20599.83">21873 3683 2787 0,'0'0'340'0,"0"0"-340"16,0 0 19-16,0 0-19 0,0 0 93 16,81 32-23-16,-47-21-35 0,7 5-6 15,4-1-1-15,-5 4-9 0,6 0 4 16,-11 3-11-16,-1 2-11 0,-4 1 0 15,-6 5-1-15,-13 5 4 0,-6 1 18 16,-5 6 13-16,-11 1 28 0,-18 6-34 16,-6 0-14-16,-16 9-11 0,-13 8-4 15,-11 5-1-15,0-7-120 0,24-17-108 16,16-17-145-16,17-18-443 0,2 4-1166 16</inkml:trace>
  <inkml:trace contextRef="#ctx0" brushRef="#br0" timeOffset="21216.43">22029 1988 2270 0,'0'0'288'0,"0"0"-204"0,0 0 29 0,0 0-1 0,0 0-92 15,0 0-20-15,0 0-39 16,0 0 39-16,16 60 35 0,13-40 10 0,11 0 42 16,8-3 9-16,9 1-3 15,-7-2-17-15,4 2-15 0,-9-3-23 16,1 2-25-16,-11-1-13 0,-6 1 0 15,-7-1-3-15,-9 2 3 0,-8-2 15 16,-5 6 43-16,-5 5 27 0,-14 5 29 16,-10 6 6-16,-11 5-35 0,-6 2-41 15,-5 3-16-15,0-4-28 0,3 4 0 16,8-5-220-16,5-11-269 0,6-2-987 0</inkml:trace>
  <inkml:trace contextRef="#ctx0" brushRef="#br0" timeOffset="21799.31">23824 2481 2157 0,'0'0'307'0,"0"0"-181"0,0 0 10 0,0 0-136 0,0 0-4 16,-5 65 4-16,5-5 65 0,0 28 12 15,5 17 6-15,0 3-15 0,12 0-10 16,-4-4 18-16,-2 1-12 0,-1 7-6 16,-2-3 15-16,-2 2-35 0,-1-10-9 15,-5-11-7-15,0-11-19 0,5-21 0 16,-5-16 1-16,0-15 21 15,0-6-22-15,0-1-3 0,6-3-6 16,-1-5-150-16,3-12-138 0,-3-1-115 16,17-39-378-16</inkml:trace>
  <inkml:trace contextRef="#ctx0" brushRef="#br0" timeOffset="22416.49">23886 2460 2561 0,'0'0'345'15,"0"0"-211"-15,0 0 1 0,0 0-42 16,0 0-39-16,0 0-54 0,0 0 0 16,93-60 37-16,-12 38 11 0,12-6-1 15,4 5 4-15,7 2 12 0,-5 5 4 16,8 4-16-16,13 1-10 0,3 4-13 15,-2 4-6-15,-1-2 3 16,-5 5-6-16,-5-2-3 0,0-1 25 16,-3 3 31-16,-19-2-31 0,-2 1-7 15,-25-1-31-15,-13 2 10 0,-18-1-10 16,2-3 17-16,-3 4-8 0,1-3-9 16,-6 0 19-16,-3 3-22 0,-10-2-1 15,-3 2-14-15,-8 0 15 0,0 0 18 16,0 0 14-16,0 0-17 0,0 0-15 15,0 2-2-15,0 4-13 0,0 4 15 16,0 7 0-16,0 6-2 0,5 9-1 16,1 14 0-16,-1 18-11 0,9 25 14 15,-6 13 15-15,-6 3 1 0,4 2-14 16,-1-3 32-16,-5 0-21 0,0-2 12 16,5-1 3-16,-5-5 9 0,0-5-6 15,6-2-12-15,-6-7-4 0,0-7 4 16,0 1-16-16,-6-8 34 15,1-8-3-15,-6-12-15 0,3-12 3 16,-2-4 12-16,-7 0 3 0,4 0-19 16,-3 4 13-16,-5-6 3 0,2-4-3 15,-5-2-1-15,-6-3 10 0,-7 1 0 16,-9-1-24-16,-26 2 5 0,-19 0-18 16,-19-4 13-16,-10 0-14 0,-11-5 10 15,8 0-12-15,-14 4-12 0,-2-5-4 16,3-4 14-16,2-3 2 0,3-6-18 15,10 0-22-15,12-9-6 0,10-1-28 16,13-2-83-16,27 0-213 0,8-8-785 16</inkml:trace>
  <inkml:trace contextRef="#ctx0" brushRef="#br0" timeOffset="23016.61">24076 2740 1661 0,'0'0'513'0,"0"0"-315"0,0 0-66 0,0 0 88 15,0 0-47-15,0 0-83 0,0 0-58 16,0 0-29-16,64-22-3 0,-40 18-3 15,-3 4 0-15,-2 0-26 0,-3 0 0 16,-2 10 10-16,2 0 16 0,-11 3 3 16,3 1 9-16,-5 3 30 15,-3-1 9-15,-6 0 0 0,-4-2 10 16,-9-2 9-16,-3-3-19 0,1-3-7 16,-3-5 20-16,0-2-11 0,0-9-8 15,2-6-20-15,6-1-22 0,8-4-35 16,-2-5-150-16,10 2-115 0,0 5-365 15,10-11-1153-15</inkml:trace>
  <inkml:trace contextRef="#ctx0" brushRef="#br0" timeOffset="23266.48">23969 2097 2346 0,'0'0'303'0,"0"0"-303"0,0 0-67 16,0 0 60-16,0 0 7 0,0 0 78 16,10 61-36-16,1-34-10 0,0 6 6 15,-3 1-25-15,2 7 10 0,1-2 19 16,3 5-42-16,2-2-226 0,-11-7-486 15,14-5-1193-15</inkml:trace>
  <inkml:trace contextRef="#ctx0" brushRef="#br0" timeOffset="23467.52">24568 2050 2561 0,'0'0'345'0,"0"0"-275"0,0 0-70 16,0 0 2-16,0 0 15 0,-8 82 21 16,8-42-9-16,0 3-7 0,5 1-9 15,-2 4 3-15,2 3 10 0,1-1-26 16,4 2-100-16,6-10-288 0,-7-11-406 16,20-15-573-16</inkml:trace>
  <inkml:trace contextRef="#ctx0" brushRef="#br0" timeOffset="23666.23">25114 1962 2358 0,'0'0'271'0,"0"0"-271"16,0 0 0-16,0 0 36 0,0 0 73 16,11 81-9-16,-11-44-30 15,0 4-25-15,0 1-16 0,5 4-13 16,3-2-15-16,3 4 12 0,-1 0-13 15,12-4-6-15,2-8-354 0,-5-10-359 16,15-17-1207-16</inkml:trace>
  <inkml:trace contextRef="#ctx0" brushRef="#br0" timeOffset="24283.4">26010 2873 1247 0,'0'0'1682'0,"0"0"-1333"0,0 0-123 0,0 0 5 16,0 0-80-16,0 0-66 0,0 0-76 16,0 0-9-16,0 0-1 0,89-37 0 15,-47 24 1-15,1 0 0 0,8 2-3 16,0 0-72-16,-3 4-200 0,-2 4-237 15,-14 2-508-15,0 1-989 0</inkml:trace>
  <inkml:trace contextRef="#ctx0" brushRef="#br0" timeOffset="24449.67">26029 3350 2610 0,'0'0'530'0,"0"0"-361"0,0 0-144 16,0 0 74-16,0 0 38 0,0 0 2 0,86-22-57 16,-41 6-72-16,6 0-10 15,3 0-44-15,-4 1-238 0,-15 4-222 16,16-3-737-16</inkml:trace>
  <inkml:trace contextRef="#ctx0" brushRef="#br0" timeOffset="24616.56">26005 3772 2587 0,'0'0'543'15,"0"0"-399"-15,0 0-109 0,0 0-13 16,0 0 77-16,64 12 22 0,-18-12-39 16,-1-6-52-16,9 1-30 0,-3-5-266 15,-11 4-274-15,13-4-810 0</inkml:trace>
  <inkml:trace contextRef="#ctx0" brushRef="#br0" timeOffset="24983.47">24354 4710 2697 0,'0'0'414'0,"0"0"-206"15,0 0 68-15,0 0-33 0,0 0-99 16,0 0-85-16,0 0-59 0,0 0-82 16,0 0 17-16,0 0 65 15,11 89 1-15,-6-44-1 0,6 2-17 16,-3-5-172-16,2-4-214 0,6-6-30 16,-7-11-228-16,12-10-786 0</inkml:trace>
  <inkml:trace contextRef="#ctx0" brushRef="#br0" timeOffset="25149.98">24844 4663 1031 0,'0'0'1805'0,"0"0"-1676"0,0 0-113 16,0 0 77-16,0 0 19 16,10 56-1-16,-10-27-44 0,0 3-16 0,0 3-29 15,0 0-6-15,0 3 10 16,0-4-26-16,6-1-19 0,-6-5-211 15,10-6-174-15,-2-11-581 0,8-11-694 0</inkml:trace>
  <inkml:trace contextRef="#ctx0" brushRef="#br0" timeOffset="25333.38">25454 4562 2659 0,'0'0'456'0,"0"0"-376"0,0 0 6 15,0 0 0-15,0 0-25 0,0 0-4 16,0 0-25-16,29 72-16 0,-21-40 3 16,-5 3 3-16,2 8-12 0,-5 0-10 15,6 4-216-15,-6-11-212 0,5 6-761 16</inkml:trace>
  <inkml:trace contextRef="#ctx0" brushRef="#br0" timeOffset="25766.55">23185 3042 2652 0,'0'0'308'0,"0"0"-240"15,0 0-52-15,0 0 22 0,0 0-3 16,0 0-6-16,64-23 6 0,-35 15-22 16,6 0-13-16,5-1 1 0,0 2 0 15,0-1-1-15,11 2-29 0,-11 3-281 16,-5 1-203-16,5 2-659 0</inkml:trace>
  <inkml:trace contextRef="#ctx0" brushRef="#br0" timeOffset="25933.31">23265 3333 2096 0,'0'0'298'15,"0"0"-227"-15,0 0-29 0,0 0-13 16,0 0 88-16,0 0 24 0,83-1-35 15,-38-8-64-15,6-2-19 0,0 1-23 16,-3-2-120-16,3 5-238 0,-16 0-329 16,5 0-970-16</inkml:trace>
  <inkml:trace contextRef="#ctx0" brushRef="#br0" timeOffset="26082.67">23289 3734 1778 0,'0'0'309'16,"0"0"-222"-16,0 0-68 0,0 0-18 16,0 0 17-16,0 0 27 0,75 29 7 15,-35-43-52-15,0 0-447 0,16-11-1095 0</inkml:trace>
  <inkml:trace contextRef="#ctx0" brushRef="#br0" timeOffset="26283.15">23313 4088 1361 0,'0'0'1245'0,"0"0"-1245"16,0 0 29-16,0 0 26 0,75 13 35 15,-30-19-16-15,17-9-32 0,21-13-13 16,8-6-29-16,0-2-135 15,-27 11-262-15,-13-2-842 0</inkml:trace>
  <inkml:trace contextRef="#ctx0" brushRef="#br0" timeOffset="26999.98">27177 3366 1968 0,'0'0'540'0,"0"0"-343"0,0 0 3 0,0 0 75 0,0 0-42 15,0 0-55-15,0 0-106 0,0 0-53 16,0 0 10-16,29 0 56 0,41 0 19 15,34 0 2-15,25 0-17 0,2-5-11 16,0 2-13-16,-16-4 10 16,-5 0-10-16,-6-2-18 0,-2 2-13 15,-14-3-15-15,-8 4-4 0,-18-1-14 16,-17 4-1-16,-15-2-1 0,-6 4-73 16,0-5-63-16,0 2-62 0,-2 1-179 15,-9-4-207-15,-8 2-188 0,-10-7-972 0</inkml:trace>
  <inkml:trace contextRef="#ctx0" brushRef="#br0" timeOffset="27232.87">28255 3026 2580 0,'0'0'379'16,"0"0"-270"-16,0 0 77 0,0 0 56 15,0 0-113-15,0 0-129 0,0 0-12 16,0 0-4-16,0 0 16 0,0 0 38 15,51 59 9-15,-8-44-6 0,0 2-9 16,0 1-19-16,-1 1-11 0,-4 2-2 16,-6 5-3-16,-5 5 0 0,-8 3 3 15,-11 5-1-15,-8 6 1 0,-6-2-1 16,-18 6-2-16,-8-3-44 0,-21 6-45 16,-9 7-15-16,-21 1-59 0,11-10-250 15,10-17-727-15</inkml:trace>
  <inkml:trace contextRef="#ctx0" brushRef="#br0" timeOffset="31882.96">29585 4660 1813 0,'0'0'367'0,"0"0"-128"16,0 0 81-16,0 0 1 0,0 0-21 16,0 0-122-16,0 0-74 0,0 0-85 15,0 0-19-15,27-56-22 0,-3 44 19 16,6-4 0-16,7 2-10 0,-5 4 1 16,0 1-11-16,-2 6-11 0,-9 3-14 15,-2 5-16-15,-6 8 4 0,-2 5 26 16,-3 10 34-16,-8 5 13 0,0 4 9 15,-11 6 0-15,-5 3-6 0,-5-2 13 16,2-3-16-16,-2-3-1 0,-1-10-11 16,9-3 15-16,2-14-3 0,6-1 28 15,2-10 32-15,3 0 0 0,0-5 2 16,8-10-15-16,8-7-60 0,8-10-17 16,3-7-8-16,8-7 0 0,-3-3-16 15,5 0-82-15,-7 6 18 0,-6 7 42 16,-5 7 63-16,-6 8 0 0,-5 5 35 15,-5 9 9-15,-1 1 54 16,-2 4 32-16,0 2-61 0,0 0-69 16,0 2-63-16,0 11-51 0,0 5 86 15,-5 10 28-15,2 5 19 0,3 4 0 16,0 5-6-16,0 0 2 0,0-5-11 16,8 4 24-16,-2-6-9 0,12-2-19 15,-1-4-118-15,7-5-184 0,-6-10-227 16,20-9-669-16</inkml:trace>
  <inkml:trace contextRef="#ctx0" brushRef="#br0" timeOffset="32049.49">30380 4753 2707 0,'0'0'514'0,"0"0"-320"0,0 0-111 0,0 0-39 0,0 0-44 0,0 0 0 16,0 0 25-16,70 0-9 0,-33-5-14 15,6 0-2-15,2-3 0 16,1-3-116-16,-1-1-260 0,-10 2-365 16,13-13-1464-16</inkml:trace>
  <inkml:trace contextRef="#ctx0" brushRef="#br0" timeOffset="32566.51">31060 4401 2918 0,'0'0'390'0,"0"0"-307"15,0 0-83-15,0 0 0 0,0 0-23 16,0 0-37-16,0 0 60 0,0 0 13 15,-22 85 12-15,25-50-9 0,5 2-15 16,5 0-1-16,-2-5 26 0,5-3-23 16,3-1 13-16,-3-9 6 0,0-3 3 15,0-8 1-15,5-4 12 0,-4-4 13 16,4-9 12-16,-2-6-3 0,2-6-22 16,-2-5-13-16,-6-2-25 0,1-3-24 15,-9-1-1-15,3 3 24 0,-8 3 1 16,3 3 19-16,-3 4-19 0,0 3 2 15,0 8-2-15,0 5 0 0,0 3-57 16,0 3-51-16,0 8-82 16,2 11 115-16,6 17 75 0,0 23 35 15,0 24 19-15,-2 6 7 0,-6 2-1 16,0-9-3-16,0-6-25 0,-8 6 6 16,-6 0-22-16,-2 0 3 0,-5-3-3 15,-6-5 3-15,-5-6 9 0,3-13 7 16,4-15-17-16,-1-12 4 0,-1-4 13 15,-16 2 9-15,-18 4-3 0,-22-4-3 16,-3-12-4-16,3-12-15 0,5-14-19 16,9-13-170-16,18-4-241 0,-2-12-959 0</inkml:trace>
  <inkml:trace contextRef="#ctx0" brushRef="#br0" timeOffset="34182.74">31846 3646 2376 0,'0'0'313'0,"0"0"-155"16,0 0-4-16,0 0 28 0,19-64-51 15,-5 48-83-15,4 6-48 0,4-1-41 16,-1 6-17-16,6 3 1 0,-3 2 6 16,3 7 0-16,-9 10 2 0,1 4 17 15,-5 4 30-15,-6 6 2 0,-8 4 2 16,-3 6 30-16,-11-1 4 0,-7 2-11 16,0-5-12-16,-3-2-11 0,2-9 0 15,9-7 11-15,2-7 0 0,6-6 25 16,2-6 29-16,3 0 10 0,8-10-36 15,5-9-41-15,6-8-25 16,8-8 12-16,5-7-3 0,0-4-6 16,0-1-20-16,-2 0-18 0,-9 5 9 15,-2 8 51-15,-8 7 12 0,-3 5 7 16,-6 7 17-16,-2 5-4 0,0 7 9 16,0-1 4-16,0 4-36 0,0 2-9 15,-2 10-124-15,-1 6 47 0,-2 10 77 16,-1 4 14-16,4 10 8 0,2 1-9 15,0 6 6-15,0-1 0 0,0-2 1 16,2-2-20-16,6-7-67 16,3-8-203-16,0-8-216 0,10-13-776 0</inkml:trace>
  <inkml:trace contextRef="#ctx0" brushRef="#br0" timeOffset="34382.55">32596 3676 2252 0,'0'0'401'0,"0"0"-324"0,0 0-61 15,0 0 106-15,-51 76 3 0,32-50-51 16,0 6-45-16,1-1-28 0,-4 4 12 16,3-3-13-16,1-5-22 0,7-5-200 15,3-11-129-15,5-2-352 0,3-11-482 0</inkml:trace>
  <inkml:trace contextRef="#ctx0" brushRef="#br0" timeOffset="34549.49">32392 3659 1752 0,'0'0'425'0,"0"0"-191"16,0 0-119-16,0 0-114 0,0 0 0 16,0 0 63-16,46 56 24 0,-25-29 11 15,3 4-2-15,-2 1-33 0,-1-4-29 16,-2 1-12-16,-6-1-4 0,1-2 7 15,-6 0-26-15,-3-3-127 0,-2 0-85 16,-3-1-69-16,0-8-455 0,-8-6-879 0</inkml:trace>
  <inkml:trace contextRef="#ctx0" brushRef="#br0" timeOffset="34733.47">32336 3919 963 0,'0'0'1346'0,"0"0"-1010"0,0 0-40 16,0 0 72-16,0 0-95 0,0 0-96 16,0 0-111-16,0 0-66 15,0 0-28-15,75-18 25 0,-13 1 3 16,21 2-1-16,-1 1-18 0,-4 5-111 16,-19 0-372-16,-24 5-296 0,2-5-1054 0</inkml:trace>
  <inkml:trace contextRef="#ctx0" brushRef="#br0" timeOffset="35482.58">33008 3556 1957 0,'0'0'395'0,"0"0"-169"0,0 0 90 0,0 0-18 16,0 0-116-16,0 0-111 0,0 0-71 15,0 0-102-15,0 0 41 0,0 0 61 16,5 64 36-16,6-27 8 0,-3 3-25 16,0 4-6-16,3-1 0 0,2-7-1 15,-2 1 7-15,-3-10-18 0,5-9 3 16,-2-6 11-16,-1-7 1 0,4-5 38 15,-3-3 32-15,2-9-1 0,0-5-31 16,1-5-19-16,-4-6-13 0,-2-2 6 16,0 1-6-16,-5-5-6 0,0 5-13 15,-3 2 19-15,0 7-20 0,0 6 29 16,0 7-12-16,0 3-19 0,2 4-28 16,-2 3-76-16,6 8-88 0,2 10 125 15,3 21 67-15,2 22 0 16,0 26 16-16,-2 11 9 0,-3 4-22 15,-5-4 23-15,-3-6-7 0,-6-1-7 16,-12-1 1-16,-1-4-13 0,-5-18 25 16,5-15-3-16,0-22 7 0,3-7-13 15,-8-3 15-15,-5-2 19 0,-6 1 17 16,-5-13-14-16,-3-7-19 0,0-3-34 16,3-18-160-16,8 4-226 0,-5-36-779 15</inkml:trace>
  <inkml:trace contextRef="#ctx0" brushRef="#br0" timeOffset="35932.87">32269 5503 628 0,'0'0'1813'0,"0"0"-1607"0,0 0-151 16,0 0-55-16,0 0-35 0,0 0-165 16,0 0-260-16,0 0-554 0</inkml:trace>
  <inkml:trace contextRef="#ctx0" brushRef="#br0" timeOffset="36099.75">32668 5452 1532 0,'0'0'705'0,"0"0"-421"0,0 0-135 15,0 0 12-15,0 0-42 0,0 0-119 16,0 0 0-16,0 0-52 0,0 0-228 16,67-18-373-16,-38 5-1140 0</inkml:trace>
  <inkml:trace contextRef="#ctx0" brushRef="#br0" timeOffset="36249.99">33056 5432 2692 0,'0'0'482'0,"0"0"-364"16,0 0-67-16,0 0 0 0,0 0-51 15,0 0-35-15,0 0 9 0,0 0-300 16,0 0-736-16</inkml:trace>
  <inkml:trace contextRef="#ctx0" brushRef="#br0" timeOffset="41082.56">24539 3339 654 0,'0'0'359'0,"0"0"-184"0,0 0 70 15,0 0-40-15,0 0-20 0,34-59-26 16,-34 52-20-16,0 0-16 0,0 1-6 16,-2 1-1-16,-1-2-6 0,-5-1 16 15,3 4-7-15,-6-4-20 0,0 4-22 16,-2 2-16-16,-9 2-35 0,-2 0 0 16,0 11-25-16,-8 10 15 0,-3 8 12 15,-5 6-5-15,11 8 9 0,5 6-4 16,2 1-5-16,14 1-20 0,3-1-3 15,10-8-15-15,9-4-4 0,7-9 3 16,9-6 14-16,-1-10 2 0,11-4 26 16,0-7 6-16,0-2-32 0,6-7-83 15,-6-10-131-15,5 0-175 0,-15 2-363 16,10-18-946-16</inkml:trace>
  <inkml:trace contextRef="#ctx0" brushRef="#br0" timeOffset="41482.55">24844 3276 83 0,'0'0'1714'16,"0"0"-1393"-16,0 0-195 0,0 0-3 15,0 0 32-15,-30 75-45 0,30-47-52 16,0 3-16-16,0 4-10 0,6 5 7 16,-6-1 3-16,5 3-20 0,-5 0-19 15,0 1-3-15,0-1-1 0,0-4-1 16,-5-7-25-16,5-9-85 15,0-6 51-15,0-9 15 0,0-7 17 16,0 0 29-16,0-12 0 0,0-7-35 16,-6-10-36-16,1-5 26 0,-1-17 43 15,1-15 2-15,-8-14-26 0,7-1 15 16,1 12 11-16,5 21 3 0,0 18 13 16,5 7 59-16,6-3 70 0,2 2-52 15,4 0-19-15,7 6-13 0,-3 4 0 16,-2 4-48-16,8 3-13 0,-9 7-16 15,6 0 14-15,-8 0-14 0,0 6-16 16,-5 6 0-16,-8 5 3 0,-3 7 29 16,0 2 0-16,-19 12 22 0,-5 4 7 15,-13 4-28-15,-1 0 35 0,-5-1-17 16,6-7-19-16,5-6-23 0,8-6-166 16,8-5-238-16,13-10-306 0,6-10-647 0</inkml:trace>
  <inkml:trace contextRef="#ctx0" brushRef="#br0" timeOffset="41865.97">25095 3228 2089 0,'0'0'307'0,"0"0"-129"0,0 0 48 0,0 0-8 0,0 0-99 15,0 0-119-15,0 0-52 0,0 0 13 16,0 0 39-16,-5 66 51 0,18-35-6 15,-2 5-7-15,0 7-22 0,-1-2-16 16,-2 5 0-16,-2-7 26 0,4 0-23 16,1-7 0-16,0-8 10 0,-3-6-11 15,-3-4-2-15,6-9 0 0,-6-3 26 16,9-2 15-16,-4-3 26 0,9-12 19 16,-3-6-42-16,8-8-22 0,3-5-22 15,-8-7-10-15,2-3-12 0,-5-4-17 16,-2 0 24-16,-4 6 14 0,-4 1 1 15,-4 12 13-15,1 11-11 0,-3 7 11 16,0 9-13-16,0 2-76 16,0 10-68-16,0 11 66 0,3 8 78 15,-3 12 51-15,5 3-10 0,6 4-15 16,-1 1-14-16,1-6-11 0,2-4 1 16,9-7-2-16,2-6-23 0,5-10-63 15,-7-6-215-15,18-13-710 0</inkml:trace>
  <inkml:trace contextRef="#ctx0" brushRef="#br0" timeOffset="44616.35">22909 6647 765 0,'0'0'362'0,"0"0"-14"16,0 0 6-16,0 0-23 0,0 0-52 16,24-56-66-16,-24 42-17 0,0 2-20 15,0-2-41-15,0 2-30 0,0-2-19 16,0 2-6-16,-8 1-17 0,3-1-24 16,-1 5-14-16,-4 5-6 0,-1 2 16 15,-8 0 28-15,-2 9 13 0,-3 11-59 16,-6 6-17-16,-10 19 0 15,-11 25 6-15,3 20 32 0,8 4-20 16,13-5 14-16,17-23-14 0,10-23-18 16,5-11-13-16,6-7-6 0,5 5 0 15,8-4-6-15,5-5 23 0,17-3 2 16,18-17 0-16,21-10 22 0,6-18-8 16,-10-7-14-16,-1-2-123 0,-16 2-258 15,-10 4-269-15,-17 8-390 0,3-3-515 0</inkml:trace>
  <inkml:trace contextRef="#ctx0" brushRef="#br0" timeOffset="45332.99">23484 6775 730 0,'0'0'1359'0,"0"0"-1174"16,0 0-4-16,0 0 51 0,0 0-74 15,0 0-36-15,0 0-26 0,0 0-38 16,0 0-58-16,0 0-10 0,-29-21-2 15,29 21 12-15,0 0 23 16,-6 0 12-16,6 0-10 0,0 0 7 16,0 0 13-16,0 0-13 0,0 0-3 15,0 0-26-15,0 0 0 0,0 0-3 16,0 0-15-16,-5 2 13 0,0-1-14 16,-1 6 3-16,-7-1 13 0,2 2 1 15,-5 2 12-15,-2 2-13 0,2 5-3 16,-3 1-13-16,3 4 16 0,-3 6 0 15,3 2 16-15,0 3-16 0,8 2-3 16,-3 0-16-16,11-3-7 0,0-7 10 16,0-4 3-16,6-4-6 0,4-9 19 15,4-5 26-15,7-3 28 16,3-11 16-16,0-9-13 0,8-8-22 16,-2-3-22-16,-1-4-11 0,-5 2 17 15,-2 1-3-15,-9 4 0 0,-2 7-13 16,-1 4 23-16,-10 5 12 0,0 6 3 15,6 5 63-15,-6 1-22 0,0 0-82 16,0 2-59-16,0 9-51 0,0 5 83 16,0 4 27-16,0 7 2 0,0 3 14 15,8-2-15-15,-3 0 11 0,1 0-12 16,4-6-15-16,6-4 15 0,-2-8 3 16,7-4-1-16,3-6 27 0,0-10-4 15,11-7-25-15,2-10-80 0,-7-6-120 16,5-6-26-16,-6-5-8 0,1-10 47 15,-4-14 13-15,-7-14-10 0,-3-2 51 16,-8 7 77-16,-3 19 56 0,-5 17 55 16,0 15-42-16,0 8 156 15,-5-2 76-15,-3 5-23 0,8 2 21 16,-5 7-109-16,-1 2-38 0,1 4-29 16,-6 5-67-16,9 12-34 0,-14 16 24 15,5 20 10-15,-2 24 48 0,-4 7-19 16,12-1-13-16,-6-3-15 0,11-14 11 15,0-9 14-15,0-15-26 0,0-15 0 16,11-2-4-16,0-1 2 0,2-1-1 16,3-3-16-16,6-6-130 0,-4-7-94 15,6-7-42-15,3-3-112 0,-8-7-225 16,10-20-761-16</inkml:trace>
  <inkml:trace contextRef="#ctx0" brushRef="#br0" timeOffset="46283.44">24204 6772 1778 0,'0'0'684'0,"0"0"-419"15,0 0-56-15,0 0 34 0,-64 21-80 16,48-7-52-16,2 1-47 0,-2 6-42 16,6 6-22-16,2 4-13 0,2 2 13 15,1 4-12-15,5 1 8 0,0-1 1 16,11-3-9-16,-3-3 8 0,8-11-8 15,2-4-4-15,-1-5 16 0,1-7 12 16,4-4 11-16,2-5 15 0,3-12 3 16,2-3-13-16,0-11-15 0,-5 2-13 15,-2-5-1-15,2 2-1 0,-8 0 2 16,-3 9 19-16,-7 4 0 0,4 9 0 16,-10 5 28-16,0 4-34 15,0 1-13-15,0 1-60 0,0 7-48 16,0 6 96-16,6 7 12 0,-6 5 25 15,5 2-22-15,0-1 13 0,1-2-16 16,2-5 13-16,-3-5-12 0,6-1 2 16,0-8 16-16,-3-4 25 0,8-5 7 15,2-12 5-15,4-4-24 0,2-4-13 16,0-2 0-16,-3-2-18 0,-5 7 2 16,-2 2-3-16,-3 6-18 0,-6 10-7 15,3 2-51-15,-3 5 26 0,1 11 50 16,4 5 50-16,1 2-3 0,2 8-18 15,-2 0 5-15,0-3-21 0,2-3 3 16,-2-5 15-16,5-5-6 0,-3-5-3 16,3-5-19-16,-5-5 29 0,2-10 15 15,4-6 10-15,-1-8-13 0,-3-10-19 16,-2-13-25-16,2-18 0 16,-5-18-72-16,-5-5-36 0,2 0-33 15,0 4-7-15,1 11 63 0,-1 12 18 16,1 16 39-16,-1 14 5 0,-5 11 23 15,3 3 19-15,-3 6 4 0,5 0 15 16,-5 8-4-16,0 3-34 0,0 3-66 16,0 14-23-16,-5 16 89 0,-1 29 38 15,-7 24 29-15,2 12 18 0,0 1-21 16,6-13 11-16,2-18-2 0,3-12-20 16,0-14-25-16,6-12-9 0,2-5-3 15,2-1-16-15,1 2 0 0,8 0 1 16,5-9 0-16,-3-4 11 0,6-10-12 15,-3-3 0-15,6-9-91 0,4-9-120 16,-4-7-42-16,-1-7-82 0,-2 0 10 16,-3-6 16-16,-2 2 112 0,-9 2 187 15,-2 9 10-15,-1 8 200 0,-7 7 84 16,-3 4 47-16,0 5-82 16,0 1-140-16,-8 1-55 0,-3 7-51 15,1 6-2-15,-9 5 34 0,0 2 9 16,-2 0-12-16,5-2-7 0,8-1-24 15,2-4-1-15,1-3-3 0,0-1-13 16,5-5 3-16,0-2-12 0,5-3 11 16,8 0 14-16,-2-3 0 0,10-1-9 15,-7 0-42-15,2 1 7 0,3 3 21 16,-9 3-31-16,6 5-3 0,-5 2 22 16,-3 6 32-16,3-3 3 0,2 4 1 15,-2-4 28-15,0-2-4 0,-1-3 1 16,4-7 2-16,7-1-6 0,3-9-22 15,6-9-293-15,2-9-163 16,-8 2-321-16,5-17-644 0</inkml:trace>
  <inkml:trace contextRef="#ctx0" brushRef="#br0" timeOffset="46466.56">25614 6513 1566 0,'0'0'610'0,"0"0"-238"0,0 0-72 15,0 0-50-15,0 0-164 0,0 0-86 16,0 0-102-16,0 0 102 0,0 0 30 15,-8 96 34-15,3-21 29 0,0 6-4 16,-6-14 38-16,11-15-48 0,-5-18-28 16,-1 3-48-16,6 2 22 0,0 4-25 15,0-1-34-15,0-5-233 0,0-13-114 16,0-7-195-16,0-10-466 0,0-9-228 0</inkml:trace>
  <inkml:trace contextRef="#ctx0" brushRef="#br0" timeOffset="46683.33">25483 6925 1092 0,'0'0'735'0,"0"0"-197"15,0 0-118-15,0 0-147 16,-8-57-152-16,19 51-76 0,8 1-42 16,10 3-3-16,3-2-13 0,8 3-3 15,0 0 4-15,3-2-8 0,-3 0-5 16,0 1 9-16,-10 1 16 0,-1 1-3 16,-13 0-33-16,-5 1 33 0,-3 5 3 15,-5 2 103-15,-1 4 62 0,-2 2 96 16,-2 3-59-16,-4 5-42 0,1 2-62 15,0 0-48-15,-1-2-47 0,6-1-3 16,0-1-15-16,0-5-29 0,0-3-221 16,0-4-255-16,6-6-263 0,-1-4-657 0</inkml:trace>
  <inkml:trace contextRef="#ctx0" brushRef="#br0" timeOffset="46816.78">25879 6591 1809 0,'0'0'248'16,"0"0"-248"-16,0 0-97 0,0 0 10 16,0 0 38-16,0 0-367 0,0 0-950 0</inkml:trace>
  <inkml:trace contextRef="#ctx0" brushRef="#br0" timeOffset="47382.65">26010 6810 2508 0,'0'0'557'0,"0"0"-317"16,0 0-43-16,0 0-125 0,0 0-71 0,0 0 61 16,0 63-2-16,11-38-19 15,-3 2-19-15,3 0-20 0,2 0 11 16,-2-3-12-16,0-4 1 0,5-3 1 16,-8-6 16-16,2-4-6 0,-4-1 12 15,-1-6 19-15,0-2 25 0,1-7 70 16,-1-10 20-16,3-5-100 0,-3-5-34 15,1-8-24-15,-1-1-1 0,1-4-22 16,-1 5-28-16,-2 3-37 0,-1 6 6 16,-2 9 11-16,0 6 51 0,0 8-3 15,0 5-28-15,0 1-44 0,0 11-4 16,0 8 76-16,-2 3 19 0,-4 7 0 16,4-3 3-16,2 0-1 0,0-4-1 15,0-4 2-15,8-4 0 0,2-2 38 16,6-4 6-16,3-2 3 0,2-6 6 15,-2-1-9-15,5-3-6 0,-8-6-10 16,6 0 4-16,-9 1-20 16,3 0 5-16,-5 4 20 0,-6 3-18 0,3 1-19 15,-2 0-53-15,-1 2-1 16,8 7 22-16,-5-1 17 0,0 1 11 16,3 4-5-16,5-5 9 0,-8 3 3 15,3-5 16-15,2-2 6 0,-5-4 0 16,0 0 4-16,3-2 18 0,-6-6 3 15,3-3-16-15,-2-2 4 0,-4 2-13 16,4-2-10-16,-4 5-11 0,-2 1 8 16,6 3 22-16,-6 4-12 0,5 0-22 15,3 7-65-15,3 3 52 0,0 3 13 16,5 5 16-16,0-2-16 0,2 1 1 16,7-5 0-16,-1-2-1 0,2-7-57 15,4-3-314-15,-1-2-410 0,9-22-1469 0</inkml:trace>
  <inkml:trace contextRef="#ctx0" brushRef="#br0" timeOffset="48866.3">26947 7577 66 0,'0'0'1866'0,"0"0"-1597"0,0 0-168 0,0 0 86 16,0 0 39-16,0 0-23 0,0 0-24 16,0 0-35-16,0 0-80 0,-72 12-39 15,37-8 4-15,-11 1 12 0,-7 1-15 16,-19 2-7-16,-22-1-17 16,-10 4 0-16,-9-5 0 0,-10-2-1 15,3 1 0-15,-11-4-1 0,-14 1 1 16,-5 1 0-16,-13-3 0 0,-8 0 1 15,-14 0 2-15,-5 0 12 0,-5 0-1 16,-1 0-12-16,-4 3 12 0,4 4 14 16,-2 0 18-16,-8 3-5 0,6 1-14 15,-4-1-25-15,-2-5 19 0,11 1-3 16,0 1 13-16,5-4 15 0,16 0 13 16,2-1 69-16,17-2-34 0,16 0-33 15,19-2-31-15,10-3-6 0,19-3-9 16,16 0-13-16,21 0 10 0,14-1 2 15,14 2-2-15,1-3 8 0,1 1 11 16,8-3 17-16,6 4 125 0,4 0-66 16,6 2-65-16,0-2-29 0,0-1-14 15,11-1-28-15,-6 0 25 0,6-3-15 16,-3 0 2-16,3 2 14 0,-6 2 2 16,0 1 21-16,1-2 10 15,-1-2 12-15,-5-5-12 0,0-8-30 16,0-6 0-16,0-16-1 0,-5-15 2 15,-1-21 0-15,1-11-2 0,0 1-14 16,5 1 2-16,0 5-3 0,0-1 2 16,5 3 10-16,0 1 0 0,-5 10 0 15,6 5-28-15,-6 14 28 0,0 11-16 16,0 13 18-16,0 4 1 0,0-2-16 16,0-5 16-16,-6 0 1 0,6 4 1 15,-5 3-2-15,0 4 0 0,-1 2-12 16,4 4 10-16,2 4-10 15,0 0-13-15,2 3-24 0,14 3-10 16,1-2-6-16,7 3 15 0,21 2 13 16,19 3 18-16,27 1 18 0,14 0-11 15,10 0 12-15,5 0 1 0,6-1-1 16,13-8 2-16,11-5 22 0,16-4-23 16,2-3 0-16,12-2 2 0,7-2 22 15,8-2-24-15,3 1 2 0,8 0 0 16,-5 1 19-16,2 7-11 0,-2 2-11 15,-6 2-1-15,1 4 1 0,-1-1-2 16,1 6 2-16,-6 1 0 0,-6 4-11 16,1 0 11-16,-6 5 0 0,-13 2 1 15,-11 3-1-15,-16-2-1 0,0 0-2 16,-18 1 1-16,-14-1 2 0,-13-1 0 16,-3-1 2-16,-11-1 1 0,-5 0 12 15,-6 1-12-15,-12 1 0 0,-12-4 10 16,-10 3-12-16,-3-1 0 15,3 1-1-15,5 1 0 0,3 2 0 16,-3 0-1-16,-5 5-1 0,-6-3-1 16,-5 4-19-16,-3-1 3 0,-7 4-2 15,2 4 17-15,-8 7-8 0,-3 4 10 16,1 8 2-16,-6 14-1 0,10 15 0 16,4 22 0-16,-1 8-2 0,0 0 3 15,6-3 9-15,-8-10 10 0,5 1 40 16,-8-6-19-16,-5 1-9 0,-3-5-9 15,-6-3-21-15,-4-15 14 0,-1-12-14 16,8-17 0-16,-2-2 2 0,0-1 25 16,-1 4-28-16,-5 2 2 0,6-3 17 15,0 2 2-15,-3-3-5 0,0 1-14 16,2-3-1-16,-2-2 0 0,3 0 1 16,0-6 13-16,2 0-13 0,-2-5 1 15,2-4 0-15,0-1 13 0,-2-6-4 16,-6-1 25-16,-2-2 9 0,-3-1-3 15,-11 0-21-15,-5 0-20 16,-8-4 1-16,-14 0-2 0,-18 1-1 16,-19 3 0-16,0 3-12 0,-3 9 9 15,14 4 1-15,0 2 0 0,5 0-10 16,-5 0-46-16,-1 0-50 0,4-8-87 16,-4-10-205-16,25 0-640 0,0-23-1729 0</inkml:trace>
  <inkml:trace contextRef="#ctx0" brushRef="#br0" timeOffset="65332.82">22500 9178 1384 0,'0'0'328'0,"0"0"-120"0,0 0 84 16,0 0-20-16,0 0-46 0,0 0-53 15,0 0-76-15,5-55-24 0,14 41-12 16,5-2 6-16,2-1 10 0,4 0-10 16,10 1-16-16,0 2-19 0,-5 2-1 15,5 6-31-15,-5 6-19 0,-6 0-3 16,1 9 0-16,-9 6 3 0,-5 3-16 15,-2 7 32-15,-9 3 2 16,-5 3-15-16,0 7 16 0,-11 0 14 16,-7 3-11-16,1 2-1 0,-7-1 10 15,-2-4 4-15,7-2-3 0,-5-8-11 16,8-6 14-16,0-4 9 0,8-11 17 16,8-4-10-16,0-3-7 0,8-9 0 15,8-12 36-15,5-6-20 0,9-8-19 16,-1-10-22-16,6-5-13 0,0-4 1 15,-1 2 8-15,-4-2-15 0,2 5-12 16,-3 6 2-16,-10 4 26 0,3 8-13 16,-9 6 16-16,-8 5 12 0,1 9 26 15,-6 3 9-15,0 6 4 0,0 2-4 16,0 0 10-16,-6 0-10 0,1 5-22 16,-3 7-22-16,3 8 25 0,-6 8 7 15,5 4 18-15,-4 7-19 0,10 4-6 16,0 5 2-16,0 3-15 15,5-2 4-15,6-1-16 0,0-4 16 16,2-9-18-16,3-3 11 0,0-13-12 16,8-7-2-16,6-6 1 0,-1-6-30 15,6-13-127-15,5-9-147 0,-13 2-374 16,21-26-1242-16</inkml:trace>
  <inkml:trace contextRef="#ctx0" brushRef="#br0" timeOffset="67500.1">22818 10529 852 0,'0'0'995'0,"0"0"-785"0,0 0-38 15,0 0 13-15,0 0-27 0,0 0-6 16,0 0-14-16,0 0-48 0,0 0-50 15,0 0-39-15,0 7 21 0,11 13 119 16,-6 11 9-16,6 6-17 0,2 8-53 16,3 3-36-16,3 2-31 0,-3-5-13 15,0-2-13-15,3-7 11 0,-3-7 2 16,3-5-3-16,-3-9-10 0,2-8 13 16,-2-4 2-16,3-5 24 0,3-9 21 15,-4-10 4-15,-2-7-10 0,8-6-22 16,-8-4-16-16,-2-2 0 15,-3-1 19-15,-6 0-3 0,0 4 9 16,-5 6-6-16,6 3-3 0,-6 10 32 16,0 4 90-16,0 8 35 0,0 5-77 15,0 1-99-15,5 6-50 0,3 7-21 16,8 7 55-16,0 8 16 0,8 18 16 16,0 22-10-16,11 18-6 0,0 10 0 15,-3 4 19-15,-8-2-4 0,-13-4-13 16,-1 2 0-16,-7 0-1 0,-3-9 11 15,0-18-11-15,-3-18 0 0,-7-15 27 16,-6-8 3-16,-3 3 9 0,-13-1 57 16,-6 3 35-16,-7-7-51 15,-6-12-26-15,0-5-9 0,-2-9-12 16,2-12-34-16,0-8-19 0,11-10-8 16,0-11-90-16,16-13-112 0,5-14-113 15,14 9-366-15,5-16-880 0</inkml:trace>
  <inkml:trace contextRef="#ctx0" brushRef="#br0" timeOffset="68116.36">24145 10188 1768 0,'0'0'1397'0,"0"0"-1323"0,0 0-71 0,0 0-3 16,0 0 38-16,0 0 74 0,0 0 15 15,0 0 31-15,99 22 25 0,-29-22-17 16,31-13-5-16,9-5-34 0,8-7-37 15,-6 2-25-15,-13 0-3 0,6 3-31 16,-9 1-3-16,-5 5-10 0,-3 3-18 16,-7 2 0-16,-17 2-21 0,-8 6 21 15,-16-1-1-15,-16 0-15 0,-2 2-18 16,-9 0-56-16,-2 0-77 0,-6 2-1 16,-5 0-46-16,-11 2-61 15,-7-1-180-15,-4-2-544 0,-18-1-622 0</inkml:trace>
  <inkml:trace contextRef="#ctx0" brushRef="#br0" timeOffset="68399.19">25106 9776 2172 0,'0'0'374'0,"0"0"-373"16,0 0 92-16,0 0 71 0,0 0-10 15,0 0-22-15,64 11-17 0,-45-3-16 16,2 5 9-16,3 1 13 0,3 0 8 15,5 5-15-15,-5-2-29 0,8 3-19 16,-6-2-3-16,6 0-19 0,-6 2 0 16,-7-2-12-16,-1 0 14 0,-7 1-36 15,-9-1-8-15,0 1-2 0,-5 0 12 16,-16 2 19-16,3 1-15 0,-14 0-3 16,-8 4 2-16,-5-3-13 15,-5 1 17-15,-1 0-19 0,-7-3-13 16,7-3-89-16,-2-2-97 0,5-3-55 15,14-4-207-15,-1-9-741 0</inkml:trace>
  <inkml:trace contextRef="#ctx0" brushRef="#br0" timeOffset="69549.59">26717 9604 723 0,'0'0'1370'0,"0"0"-1091"0,0 0-105 0,0 0 49 16,18-66 17-16,-12 53-12 0,-6 4-85 16,0 4-41-16,0 1-45 0,-11 2-6 15,0 2-29-15,-5 0-22 0,-8 11-60 16,0 7 3-16,-11 9 28 0,6 4 29 15,2 5-13-15,3-4 12 0,11 2-2 16,7-4-16-16,6-2-3 0,6-1 22 16,12-5 1-16,7-3 24 0,7-3 4 15,2-1 6-15,7-4-4 16,-1-1-18-16,-3 0-11 0,-5 1-2 16,-8 2-1-16,-8-1-12 0,-10 5 13 15,-9-2 0-15,-16 6 16 0,-7 4-16 16,-14 1-49-16,-3 1-59 0,-8 1 22 15,3-7 31-15,2-2 14 0,11-8-23 16,9-8-119-16,7-3-235 0,16-23-653 0</inkml:trace>
  <inkml:trace contextRef="#ctx0" brushRef="#br0" timeOffset="69767.05">27046 9254 2441 0,'0'0'435'0,"0"0"-246"15,0 0 105-15,0 0-43 0,0 0-71 16,0 0-89-16,0 0-41 0,0 0-3 16,-32 94 76-16,32-29-4 15,5 17-13-15,6 5-20 0,-6-3-24 16,1-6-37-16,-6-7-12 0,0-4-13 16,-6-11-12-16,1-14-106 0,5-13-137 15,0-10-9-15,0 1-55 0,0 0-98 16,0-8-133-16,-6-4-272 0,6-12-756 0</inkml:trace>
  <inkml:trace contextRef="#ctx0" brushRef="#br0" timeOffset="70082.99">26976 9826 1604 0,'0'0'659'0,"0"0"-301"0,0 0-132 16,0 0-111-16,0 0 1 0,0 0-20 16,70-47-67-16,-51 38-7 0,10-2-9 15,0 2-10-15,-2 0 12 0,0-1-14 16,-3 1-1-16,-5 3 16 0,0 3-13 15,-9 3 32-15,-4 0 89 0,-1 0-38 16,-5 3-7-16,0 9 26 0,0 4 99 16,0 7-52-16,-5 4-43 15,-1 5-22-15,1 0-25 0,2 0-31 16,1-5-31-16,2-7-18 0,2-7 5 16,6-2 10-16,3-6 3 0,5-5 25 15,0 0 12-15,3-9-18 0,2-2 12 16,1-10 9-16,-1-4-15 0,0 0-24 15,-7-3 24-15,-9-4-10 0,1 4-15 16,-12 0-33-16,-5 6-35 0,-7 1-62 16,-4 7 5-16,-2 6-38 0,0 2-161 15,3 6-204-15,7 0-247 0,4 0-635 16</inkml:trace>
  <inkml:trace contextRef="#ctx0" brushRef="#br0" timeOffset="70366.75">27495 9630 1677 0,'0'0'1451'16,"0"0"-1180"-16,0 0-220 0,0 0 155 16,0 0 8-16,0 0-79 0,0 0-74 15,0 0-2-15,70 40-6 0,-51-22-12 16,-3 3-4-16,5 3-9 0,-5 1-15 16,0 2 5-16,-2 1-15 0,-6-1 13 15,-3-2-13-15,0 2 0 0,1-8 10 16,-6-2-10-16,0-5 10 0,-6-6 18 15,6-5 34-15,-5-1 3 0,5-7 15 16,-5-8-39-16,5-10-11 0,5-11-33 16,6-8-2-16,5 0-19 0,3-3-19 15,7 6 0-15,1 10 0 16,0 9-28-16,-3 6-44 0,-5 7-59 0,-3 3-275 16,-6 6-209-16,-2 0-144 15,-8 11-441-15</inkml:trace>
  <inkml:trace contextRef="#ctx0" brushRef="#br0" timeOffset="70966.5">27787 9857 1373 0,'0'0'494'16,"0"0"-218"-16,0 0 38 0,0 0-63 15,0 0-16-15,0 0-36 0,0 0-46 16,64 51-41-16,-45-51-11 0,2 0-18 16,-2-5-33-16,8-6 1 0,-6-4-26 15,1 0 10-15,-1-3-23 0,-5-1 7 16,-2 1 13-16,-4 1-7 0,-4 3 6 15,-4 1 17-15,-2 5 17 0,0 3 84 16,-5-1-44-16,-3 6-45 0,-3 0-60 16,3 1-19-16,-5 12-59 0,-1 5 10 15,6 5 8-15,0 3 31 0,6 4-6 16,2-5 32-16,2 1-12 0,9-7-17 16,13-4 32-16,6-9 0 0,7-6 19 15,6-4-19-15,2-11-21 16,6-9-67-16,3-4-63 0,-6-3-96 15,-5 0 63-15,-6 1 122 0,-7 2 62 16,-12 6 48-16,-2 4 63 0,-10 5 89 16,-6 5 34-16,-3-2-17 0,-10 7-60 15,-3 1-76-15,-8 2-50 0,-3 5-19 16,-3 6-12-16,-2 9-25 0,6 2 13 16,-1 0-4-16,8 6 4 0,6-2-19 15,5-3 0-15,5-1 6 0,3-5-19 16,8-6 7-16,5-5 37 0,11-6 19 15,1-6 37-15,15-8-12 16,-6-8-25-16,7-10 0 0,-1-1-5 16,-5-5-14-16,-9-2 0 0,-4-2 2 15,-9-5 32-15,-8-9-9 0,-5 5 6 16,0-5-6-16,-8 6-6 0,-2 8 30 16,-4 5 4-16,6 10 104 0,0 9 37 15,6 8-59-15,-1 7-68 0,3 3-67 16,0 13-80-16,0 17-8 0,3 29 63 15,5 26 25-15,2 7 34 0,9-9-31 16,-3-25 10-16,5-24-13 0,-2-6 0 16,8 1 6-16,8-1-6 0,2-1-18 15,9-8-16-15,-3-8-125 0,-11-6-349 16,13-11-836-16</inkml:trace>
  <inkml:trace contextRef="#ctx0" brushRef="#br0" timeOffset="71299.42">29195 9607 2365 0,'0'0'407'0,"0"0"-327"0,0 0 52 0,0 0-7 16,58-6-17-16,-44 6-37 0,-9 3-20 15,3 7 19-15,-2 0 25 0,2 5 35 16,-8 5 3-16,2 2-42 0,-2 6-16 15,0-1-37-15,-2-1-19 0,-1-1-19 16,-2-4-20-16,5-4-295 16,5-6-191-16,6-10-657 0</inkml:trace>
  <inkml:trace contextRef="#ctx0" brushRef="#br0" timeOffset="71433.42">29136 9307 2519 0,'0'0'335'0,"0"0"-277"16,0 0-58-16,0 0-74 0,0 0-129 16,0 0 139-16,0 0-172 15,0 0-890-15</inkml:trace>
  <inkml:trace contextRef="#ctx0" brushRef="#br0" timeOffset="71765.89">29433 9642 1980 0,'0'0'492'0,"0"0"-321"0,0 0-84 16,0 0 109-16,0 0-10 0,0 0-52 16,0 0-35-16,0 0-35 0,0 0-26 15,37 65-16-15,-31-55-20 0,-1 6 14 16,0-4-14-16,1 2 1 0,-1 0-3 16,0-3 3-16,1-3-3 0,-4-3 1 15,1-1 0-15,-3 0 18 0,0-4 35 16,0 0 12-16,3 0 10 0,-3-10 31 15,5 0-3-15,3-8-73 0,0-5-31 16,8 1-19-16,3 2-37 16,5 2-4-16,0 7 10 0,6 4-1 15,-6 7-15-15,2 6 9 0,-4 6 6 16,-1 6 7-16,-5 2 44 0,3 2 0 16,-6-1 19-16,1-2 13 0,-1-6 2 15,3-3-11-15,0-6-23 0,3-4-61 16,-3-6-506-16,16-23-1088 0</inkml:trace>
  <inkml:trace contextRef="#ctx0" brushRef="#br0" timeOffset="72966.84">30538 9472 2602 0,'0'0'396'0,"0"0"-393"0,0 0-3 0,0 0 80 16,0 0-6-16,13 57-26 16,-10-32 3-16,2 3 0 0,-2 0-19 15,0 3-20-15,-3-6-8 0,2-3 8 16,1 0-10-16,-3-4-1 0,0-5-1 15,3-4 0-15,-3-4 1 0,0-3 15 16,0-2 83-16,0-6 43 0,0-8 32 16,2-9-73-16,-2-12-60 0,3-14-10 15,2-19 25-15,3 6-30 0,-2 3 12 16,4 17-4-16,-4 13-32 0,2 6-1 16,0-1-1-16,3 12-14 0,-3 6-33 15,0 6-42-15,0 2-21 0,2 12 51 16,1 6 28-16,0 7 31 0,-3 7 16 15,-3 1 3-15,1 3 3 0,-1-1-3 16,-2 1 15-16,2-7-8 0,0-3-10 16,3-8-16-16,0-7 0 0,3-4 0 15,0-9 14-15,2-2 42 0,6-11 14 16,0-12-26-16,5-4-16 16,-3-8-3-16,0-6-10 0,-2 0-15 0,-3 4 4 15,-2 8-4-15,-1 10-19 16,-2 10-31-16,-3 10-39 0,-3 2 2 15,3 12 5-15,0 9 57 0,-3 6 25 16,1 7 16-16,-3 3 8 0,-3-1-24 16,2-1-1-16,1-5 1 0,2-3 0 15,3-5-2-15,0-5 2 0,3-5 2 16,2-4 17-16,3-5 21 0,3-4 20 16,3-11-7-16,-1-5-17 0,3-7-15 15,-5-5-18-15,-3-4-2 0,-3 2 1 16,-7-3 16-16,-1 9-2 0,-2 4-14 15,-3 6 29-15,-3 8 3 0,-2 4-34 16,-1 2-25-16,-4 8-57 0,-4 10-3 16,1 3 35-16,-3 5 18 0,5 7 4 15,0-4 25-15,6-3 0 0,2-2-16 16,3-5-9-16,6-4-7 16,7-6-3-16,3-6 38 0,5-3 27 15,1-3 4-15,7-8 1 0,-2-6-14 16,-6 1 11-16,1-1-14 0,-9 1-2 15,-2 9 15-15,-6 0 0 0,1 6 13 16,-4 1-24-16,1 0-17 0,-3 4 0 16,5 3 34-16,-2 4 16 0,5 6-13 15,-3-1-18-15,6-1-17 0,-6 1 1 16,3-5 8-16,1-1-11 0,1-3-13 16,4-3 10-16,-1-4 1 0,6-5-1 15,-1-6-34-15,4-5 12 16,-3-2 23-16,-3-1 2 0,-3-1 11 15,-2 2 29-15,-3 3-33 0,0 6-7 16,-3 5-28-16,0 1-25 0,-2 3-30 16,5 3 14-16,-2 7 41 0,4 1 16 15,-2 0-1-15,6 4 13 0,-4-2 0 16,4-1 3-16,-1-3 16 0,3 1 0 16,3-7 3-16,2-2-3 0,1-1 9 15,4-7 3-15,-1-4-8 0,-4-2-23 16,0-4 1-16,-2-1 0 0,-3 4 34 15,-5 1-23-15,-3 5-12 0,-3 3-12 16,1 5-23-16,-6 0-47 0,5 5 38 16,-2 5 44-16,-1 4 21 0,1 0 7 15,0 2-16-15,2-4-12 0,0-3-10 16,6-4-103-16,2-5-339 0,1 0-623 16,10-14-979-16</inkml:trace>
  <inkml:trace contextRef="#ctx0" brushRef="#br0" timeOffset="73232.75">32192 9432 2101 0,'0'0'459'0,"0"0"-246"15,0 0-17-15,0 0 18 0,0 0-41 16,-43 72-56-16,35-51-22 0,2 5-50 16,6-2 2-16,0 0 13 0,3-1 16 15,5-4-7-15,0-1-22 0,6-2-9 16,-1-3-16-16,0-2 0 0,3-5-3 15,-2-2 15-15,2-4 2 0,-3-6-5 16,-2-5 28-16,0-4-6 0,-6-3-3 16,-5-3-25-16,-3-6-25 0,-7 4-13 15,-7-3-8-15,-4 4-17 0,2 4-15 16,-5 4-19-16,3 6-88 0,2 4-121 16,0 3-202-16,11 1-494 0,3 0-807 15</inkml:trace>
  <inkml:trace contextRef="#ctx0" brushRef="#br0" timeOffset="73799.53">32374 9409 3213 0,'0'0'489'0,"0"0"-259"16,0 0-114-16,0 0 66 0,0 0-101 16,0 0-81-16,0 0-15 0,0 0 15 15,66 42 2-15,-41-30 16 0,1 6-18 16,1-2 0-16,0 3 0 0,-6 3-1 15,1 1-14-15,-6 1 12 0,-8 1-21 16,-3-3 23-16,-2 0 0 16,-3-1 1-16,-3-8 1 0,0 1-1 15,3-9 12-15,-2-3 19 0,2-2 31 16,0 0 0-16,5-9-23 0,3-7-39 16,8-5-4-16,3-6-17 0,5-6 5 15,-3 5 13-15,-2 4-19 0,0 5 1 16,-6 5 18-16,-5 7 1 0,-5 1-1 15,0 6 0-15,-3 0-28 0,0 0-9 16,0 2-25-16,0 5-1 0,0 3 65 16,0 3 0-16,0 4-1 0,0-2 0 15,0 1 2-15,5-5 0 0,3-4-2 16,3-3 2-16,2-4 37 0,3 0 10 16,-3-8 9-16,1-6 0 0,-1 1-3 15,-2-3-13-15,-3 0-12 0,-5 8 15 16,-1 0 6-16,1 3 19 0,-3 4 175 15,0 1-209-15,3 7-34 0,-3 8-102 16,5 13 84-16,3 8 18 16,3 20 2-16,5 13-1 0,5 13 5 0,-5 0-6 15,0-4-3-15,-10-8 3 16,-6-3-1-16,-14 1 1 0,-15 2-1 16,-11 0-30-16,-11-10 10 0,-5-10-19 15,-6-8 37-15,1-17 3 0,-4-12 31 16,7-11-4-16,4-4 4 0,11-10 9 15,11 0-16-15,3-7-8 0,2-7-16 16,0-16-45-16,11-23-186 0,19-30-128 16,7 11-722-16,20-8-1094 0</inkml:trace>
  <inkml:trace contextRef="#ctx0" brushRef="#br0" timeOffset="74149.24">33029 9177 2809 0,'0'0'465'0,"0"0"-255"0,0 0-45 0,0 0 5 16,0 0-22-16,48-55-47 0,-21 39-29 15,0 1-44-15,2 2-25 0,-2 4-3 16,-3 0-28-16,-2 7 6 0,-1 2 0 16,-2 0-18-16,-1 6-12 0,-2 9 12 15,1 7 2-15,-7 7 12 0,-7 6 26 16,-3 8 34-16,0 5-9 16,-13 3-3-16,-6 2-19 0,0-2 18 15,-2-3-8-15,2-3-13 0,-3-5 0 16,6-6-195-16,3-8-248 0,5-5-610 15,5-2-1107-15</inkml:trace>
  <inkml:trace contextRef="#ctx0" brushRef="#br0" timeOffset="74267">33243 9981 3413 0,'0'0'493'15,"0"0"-320"-15,0 0-45 0,0 0-128 16,0 0-452-16,0 0-1652 0</inkml:trace>
  <inkml:trace contextRef="#ctx0" brushRef="#br0" timeOffset="100782.96">5960 8290 2493 0,'0'0'249'0,"0"0"-217"15,0 0-32-15,0 0-29 0,0 0-139 16,0 0 17-16,0 0 151 0,0 0 69 16,104 10 18-16,-34-1 16 0,21 3-39 15,16-1-6-15,3 0 0 0,2 0-7 16,3-4 14-16,8 2-8 0,14-2 14 15,7-2 2-15,19-3-12 0,11-2 19 16,14 0-32-16,12-2 2 0,17-1 8 16,10-3-23-16,14-1-10 15,11-3 3-15,5 0-9 0,8-4 4 0,10-1-1 16,4-5 6-16,4-1 1 0,3-1 21 16,3 2 60-16,-2 4-12 15,-1 3-17-15,-2 2-39 0,-9 1-23 16,4 2 37-16,-4 0 13 0,-2-1 18 15,3 1-13-15,-6-2-12 0,-2 2-18 16,-9 1-4-16,-5-1-25 0,-7-1 4 16,-12-1-18-16,-13 2 33 0,-16 0-32 15,-13-1-1-15,-19-1 14 0,-14 1-15 16,-20 1 0-16,-20-1 11 0,-21 2-10 16,-27 1-1-16,-21 1-1 0,-19 2 1 15,-10 0-13-15,-6 0 13 0,0 0 0 16,-6 1-32-16,-7-4-30 0,-3-1-96 15,0-7-128-15,3-1-187 0,-1 1-326 16,12-20-1067-16</inkml:trace>
  <inkml:trace contextRef="#ctx0" brushRef="#br0" timeOffset="101700.03">16174 1504 2599 0,'0'0'303'0,"0"0"-303"0,0 0-194 0,-6 61 117 0,14-25 44 15,3 15 33-15,3 20 22 0,-4 20 7 16,1 14-12-16,-3 7 5 0,-3-1 4 16,-2-1 0-16,-3 8-1 0,0 8-2 15,0 4 9-15,0 5 13 0,0 5 23 16,0 1-24-16,0-3 56 0,-3-3-11 15,1 5-18-15,-4 3 2 0,1 1 10 16,-3 7-29-16,0-1 22 0,-3-1-16 16,3-1 10-16,-8 1-19 0,3 4 2 15,-3-1 4-15,2-1-1 0,-2 0-5 16,3-1 11-16,-3 4-11 0,5 2-19 16,-2-4-4-16,2-4-6 0,0-6-10 15,6-7-10-15,-8-2 1 0,5-2 9 16,-3-4 0-16,3-7-9 15,0-3 9-15,5-14-10 0,3-5 11 16,0-7-11-16,0-6 13 0,5-3 7 16,-2-5 3-16,0-7-13 0,2-3 1 15,-5-4 2-15,0-9-12 0,0-12 15 16,0-9 1-16,-8-2-17 0,5 3 23 16,-2 6-13-16,0 2-11 0,-1-7 15 15,4-1-13-15,-1-7 0 0,0-6 0 16,1-5-1-16,2-6-2 0,0-4 12 15,0-6 1-15,-3 0 21 0,3 0 6 16,-8-14-25-16,3-2-15 0,-6-12-105 16,0-9-100-16,1-6-77 15,2-18-218-15,5 13-579 0,3-23-1217 0</inkml:trace>
  <inkml:trace contextRef="#ctx0" brushRef="#br0" timeOffset="109133.51">11531 7723 1464 0,'0'0'114'0,"0"0"-72"0,0 0 23 15,0 75 166-15,8-42-4 0,3 15-72 16,2 16-28-16,1 14-27 0,-4 14-23 16,-4 0-6-16,-4 6-39 0,-2-6 0 15,-5 7-15-15,-3-1 8 0,-3 0 1 16,1-11-25-16,-4-4 15 0,3-10-13 16,3-17 10-16,3-14-13 0,0-14 2 15,2-8-2-15,3-4 0 0,0 1-54 16,3-6-259-16,5-15-792 0</inkml:trace>
  <inkml:trace contextRef="#ctx0" brushRef="#br0" timeOffset="109416.64">11890 7834 321 0,'0'0'2151'0,"0"0"-1854"0,0 0-95 16,0 0-202-16,0 0-45 0,0 0 45 16,-3 79 0-16,14-18 55 0,-1 25 15 15,1 14-3-15,0 4-12 0,-3-1-7 16,-8-5 16-16,0 2 12 0,0 6-28 16,-6-4-1-16,-2 0-21 0,-2-3-7 15,-4-9-17-15,4-6 23 0,-1-20-12 16,6-16-13-16,2-16-3 0,-2-6-83 15,2-1-169-15,-2-2-110 0,2-4-417 16,-8-13-962-16</inkml:trace>
  <inkml:trace contextRef="#ctx0" brushRef="#br0" timeOffset="109766.53">11181 8740 2264 0,'0'0'300'0,"0"0"-135"0,0 0 5 15,0 0-73-15,0 0-62 0,0 0-35 16,0 0-71-16,0 0-15 0,0 0 86 16,42 56 6-16,-4-11 68 0,13 24 32 15,10 16-13-15,6 6-1 0,-3-8 20 16,-15-19-1-16,-15-19-47 0,-7-12-14 15,-3-3-6-15,0-1-28 0,3 5-14 16,0-1 2-16,-6-9 9 0,-2-4-13 16,-8-6-2-16,-3-7 2 15,-6-1 29-15,1-5 2 0,0-1 48 16,-3-2 141-16,8-10-19 0,8-22-92 16,13-28-38-16,25-38-68 0,10-17-3 15,8-6-28-15,-2 8-52 0,-9 16-190 16,-15 25-501-16,-6 5-1879 0</inkml:trace>
  <inkml:trace contextRef="#ctx0" brushRef="#br0" timeOffset="113832.68">10977 10562 1998 0,'0'0'198'0,"0"0"-198"0,0 0-107 15,0 0 107-15,0 65 45 0,8-34 30 16,0 6-20-16,3 6-33 0,-3 4 1 16,0 3-3-16,0 1 2 0,-3-3-19 15,-2-3 20-15,-3-5-21 0,0-9 11 16,0-10-11 0,0-9 11-16,0-7 10 0,0-5 119 0,0-1 151 0,0-17-24 15,0-14-176-15,0-25-58 0,0-23-16 16,0-13 4-16,0-1 21 15,3 7 7-15,-1 10 6 0,1 17-3 16,2 14 29-16,-5 15 2 0,6 7-25 16,-4 7-13-16,1 2-12 0,0 2-35 15,0 9-21-15,-3 4-48 0,2 0-39 16,4 7-15-16,2 13 50 0,5 7 56 16,3 17 17-16,3 17 12 0,-1-2 1 15,-1-3 4-15,-1-6-17 0,-6-17-2 16,6 8 1-16,3-6 0 0,0-6 1 15,-3-8 2-15,0-11 11 0,0-5 15 16,-3-5 23-16,3-5 22 0,3-15 15 16,3-7-12-16,4-20-26 0,6-18-21 15,3-16-13-15,0-5-1 16,-6 15-12-16,-7 20 13 0,-6 21-16 16,-3 10 0-16,1 2-2 0,4 1-17 15,-2 6 16-15,0 7-35 0,1 7-37 16,-1 11 27-16,2 12 48 0,1 16 4 15,2 22 43-15,-2 15 9 0,-3 9-11 16,-5-3-1-16,-8-10-32 0,2-20 4 16,-2-15-16-16,2-13 0 0,3-6-2 15,-3-2 1-15,3-3-43 0,0-2-142 16,3-7-377-16,0-11-774 0</inkml:trace>
  <inkml:trace contextRef="#ctx0" brushRef="#br0" timeOffset="114283.47">12221 10338 392 0,'0'0'1736'0,"0"0"-1484"0,0 0-6 16,0 0 8-16,0 0-36 0,0 0-93 16,0 0-61-16,0 0-64 0,0 0-71 15,0 0 71-15,0 57 45 16,14 2 79-16,2 14 13 0,-3 7-55 16,-5-3-31-16,-5-6-32 0,-3-15-3 15,0-10-4-15,-3-11-1 0,3-7-11 16,0 2-92-16,0-4-228 0,6-7-126 15,-1-7-584-15,8-19-795 0</inkml:trace>
  <inkml:trace contextRef="#ctx0" brushRef="#br0" timeOffset="114666.74">12660 10218 2217 0,'0'0'146'16,"0"0"-117"-16,0 0 62 0,-8 61 83 15,6-29 19-15,-4 6 12 0,4 1-38 16,2 6-33-16,0 1-1 0,0 0-35 16,0-2-15-16,0 3-14 0,2 0-31 15,4 1 0-15,-6-1-37 0,2-5 15 16,1-5-16-16,-3-10 1 0,0-4 2 16,0-12-2-16,0-6 2 0,0-2 57 15,0-6 18-15,-3-9 33 0,-2-12-71 16,0-20-39-16,-3-26 3 0,-3-25-2 15,6-8-2-15,5 5-2 0,0 21-1 16,8 28 1-16,0 19 0 0,2 3-29 16,6 4 6-16,3 0-10 0,5-1-9 15,3 10-6-15,2 7-7 16,1 7-12-16,-3 5 0 0,-3 10 28 16,-6 7 15-16,-2 6 26 0,-10 6 0 15,-6 6 21-15,-6 5 5 0,-15 4-14 16,-11 2-12-16,-8 5-44 0,-3-5-117 15,-3-1-14-15,4-4-1 0,4-12-48 16,14-10-123-16,8-9-232 0,11-16-1062 0</inkml:trace>
  <inkml:trace contextRef="#ctx0" brushRef="#br0" timeOffset="115133.13">13509 10380 1589 0,'0'0'1040'0,"0"0"-802"0,0 0 48 0,24-72-44 16,-19 45-39-16,0 4-45 0,-5 0-48 15,0 4-56-15,-2-2-17 0,-6 6-15 16,-6 6-22-16,-2 1-11 0,-2 7-8 16,-7 2-6-16,-4 11-3 0,2 10-1 15,0 6 4-15,3 7 24 0,8 6-1 16,6-1-20-16,10 3 21 0,2 1-1 15,14 0-11-15,6-1 10 16,5-5 3-16,5-2 3 0,5-6 13 16,-2-4 3-16,-6-2-3 0,1-3-2 15,-9-2-14-15,-5 2-2 0,-10-3 1 16,-6 4 1-16,-16 6 41 0,-22 9 12 16,-26 10-21-16,-24 0-32 0,-9 0-15 15,9-14-26-15,21-14-40 0,30-15-39 16,15-5-86-16,11-8-243 0,11-29-1034 0</inkml:trace>
  <inkml:trace contextRef="#ctx0" brushRef="#br0" timeOffset="116399.6">15264 9984 83 0,'0'0'1717'0,"0"0"-1525"0,0 0-137 16,0 0 0-16,0 0-7 0,0 0 134 16,32 71-17-16,-19-8 15 0,1 23 26 15,-3 13-39-15,-3 3-106 0,-3-9-10 16,-5-12-51-16,3 1-1 0,-1-5 1 15,1-11 2-15,0-16 11 0,-1-17-10 16,1-10 13-16,2-4-15 0,-2-2-1 16,0-4 2-16,-1-6 17 15,-2-7 74-15,-2 0 34 0,-6-14 57 16,-3-14-108-16,-10-18-76 0,-4-31-1 16,-4-28-43-16,5-13 25 0,5-4 7 15,14 1 12-15,5 11 1 0,3 5 1 16,10 13-2-16,0 25 1 0,3 20 60 15,-2 13-24-15,4 15 11 0,7-6-39 16,1 4-9-16,6 6-25 0,-2 7-13 16,-1 8 7-16,-2 1-17 0,-6 12-12 15,-2 6 9-15,-5 9 29 0,-9 5 19 16,-5 17 3-16,-8 17 0 0,-22 18 32 16,-4 6-10-16,-4-16-20 0,9-19-2 15,10-21-19-15,3-6-25 16,0 2-74-16,-3-1-189 0,6-4-227 15,-1-1-582-15</inkml:trace>
  <inkml:trace contextRef="#ctx0" brushRef="#br0" timeOffset="116883.32">15577 10412 2353 0,'0'0'455'0,"0"0"-217"15,0 0-101-15,0 0-34 0,0 0-30 16,0 0-19-16,0 0 25 0,0 0 7 15,59 4 34-15,-43 6-25 0,3 7-29 16,2 3-3-16,-5 3-23 0,-2 5-18 16,-1 1-19-16,-2 6 18 0,-9 0-21 15,1 0-1-15,-3-1 1 0,0-8 1 16,-5-2 0-16,2-11-1 16,0-7 19-16,3-3 29 0,0-3 12 0,-2-7 5 15,2-10-18-15,2-21-47 16,9-16-16-16,8-20 1 0,5 7-1 15,-5 13-21-15,-1 17-32 0,-2 17 15 16,3 1 4-16,0 1-13 0,0 3 16 16,-3 5 12-16,-3 7-12 0,-5 3 0 15,0 3 0-15,-5 8 15 0,2 5 29 16,-5 6 3-16,3 4 9 0,-3 5 4 16,0 2 0-16,0 4 2 0,0-1 7 15,0 0 4-15,5-4-23 0,0-8-1 16,3-3 1-16,0-5-1 0,3-5 17 15,0-8 3-15,2-3 25 0,1 0 13 16,2-10-7-16,-3-2 0 0,3-6-1 16,-3-4-21-16,-2-1-16 0,-3-5 10 15,-2-2-23-15,-6 3 2 0,0-3-3 16,-6 0 11-16,-4 2-2 16,-1 8-10-16,3 5-2 0,0 5-23 15,0 7-18-15,2 3-55 0,-2 7-113 16,0 9-162-16,6 4-264 0,-4 1-462 15</inkml:trace>
  <inkml:trace contextRef="#ctx0" brushRef="#br0" timeOffset="117733.29">16663 10330 405 0,'0'0'2612'0,"0"0"-2315"0,0 0-150 0,0 0-33 0,0 0-61 15,-64 8-53-15,43 6-3 16,-1 8 3-16,-2 5 4 0,6 7-1 16,-1 1 9-16,8 7 11 0,3-1 15 15,8 3-10-15,0-2-27 0,11-2 18 16,5-3-19-16,0-8 0 0,8-7 0 16,0-10 18-16,3-9 16 0,5-3 1 15,0-10 0-15,0-11 2 0,0-6-8 16,3-7-17-16,-11-7-12 0,3 2-3 15,-3-3-12-15,-13 3 15 0,2 7 32 16,-8 10-29-16,1 5 31 0,-6 10 13 16,0 5-36-16,0 2-11 0,0 2-77 15,-6 9-23-15,-2 11 62 0,-2 7 38 16,4 5 0-16,-7 2 0 0,10-2-15 16,3-3 12-16,0-4 1 0,6-6-10 15,7-5 10-15,3-9 2 0,6-7 12 16,7-4 39-16,3-15-7 15,3-8-19-15,0-4-25 0,-1-5-16 16,-7-2-9-16,-3 5 4 0,-2 0 21 16,-9 7 19-16,0 8 0 0,-7 7 37 15,-6 4 39-15,0 4-20 0,0 3-25 16,-6 0-50-16,-7 8-13 0,2 3-43 16,1 7 10-16,-4 5 4 0,6 1 10 15,6 1 4-15,2-3-19 0,10-1 19 16,4-2 27-16,7-3-1 0,3 2-26 15,0-4 2-15,-2-1-18 0,-4-2 0 16,-4 0 13-16,-6-2-10 0,-6 4 15 16,-2 2 26-16,-13 6 24 0,-3 3 10 15,-13 2-5-15,-6 2-7 0,0-1-21 16,0 1 21-16,3-5-11 0,8-4-10 16,3-4 2-16,13-6 0 0,2-5-3 15,6-4 1-15,8-3 1 0,14-13 27 16,7-10 9-16,9-10-38 0,2-8-16 15,5-9-255-15,-2 2-28 16,-11-1 79-16,3 2 124 0,-8 7 76 16,-1 5 20-16,-10 12 12 0,-2 5 59 15,-3 7 31-15,-11 8 32 0,0 3 22 16,0 2-42-16,0 1-101 0,0 3-13 16,0 4-98-16,0 7 28 0,0 5 38 15,0 1 31-15,0 5 0 0,2-4 1 16,6 5-1-16,3-4 1 0,2-2 0 15,-5 1 0-15,0-2 2 0,0-5 1 16,-2 3 13-16,-6 0 6 16,0 0 10-16,-8 1 29 0,-6 2 2 15,-2 0-6-15,-5 0-25 0,-3-2-4 16,2-1-26-16,-4-3-2 0,4-2-92 16,6-7-184-16,6-4-169 0,-1-1-589 15,11-12-796-15</inkml:trace>
  <inkml:trace contextRef="#ctx0" brushRef="#br0" timeOffset="118316.83">17624 10504 2040 0,'0'0'389'0,"0"0"-157"0,0 0 13 0,0 0 69 0,-43 67-47 0,35-44-33 15,3 0-73-15,0 1-101 0,-1 2-42 16,6-2-17-16,0 0 2 0,0-2-1 15,6-4-2-15,-6-3-1 0,8-4 1 16,0-4-16-16,0-5 16 0,2-2 21 16,6-5 7-16,-5-10-28 0,2-4 0 15,1-8-100-15,-6-2-10 16,-5-3 2-16,-3-4 48 0,-11-1 19 16,-3 0 41-16,-7 5 22 0,2 4-19 15,-2 7 70-15,8 11 41 0,-1 5-42 16,1 5-72-16,5 6-35 0,2 13-46 15,-7 7 27-15,8 7 35 0,5 0 3 16,0 4-1-16,5-6 15 0,14-3 4 16,-3-6-1-16,8-9 18 0,0-6 0 15,5-7 7-15,-2-11-26 0,3-6-32 16,-9-6-6-16,0-4-1 0,-2-3 39 16,-5-2 63-16,-6 3-25 0,0 1 3 15,-3 2 73-15,0 5 33 0,-2 4-8 16,-3 3 128-16,0 10-103 0,0-3-71 15,0 7-78-15,0 0-15 0,-3 2-52 16,-5 6-38-16,0 5 7 0,3 1 18 16,0 6 15-16,-1 3 13 15,6-1-4-15,11-1 19 0,5-1 7 16,8 1 15-16,0-4 1 0,6 3-1 16,-4-2 0-16,-2 0-16 0,0 1 14 15,-2 1 0-15,-11 5-1 0,-1 3 0 16,-2 5 3-16,-8 1-2 0,0-2 4 15,0-4 11-15,0-3-13 0,0-9-1 16,0-6-17-16,11-10-20 0,8-8-182 16,-3-2-301-16,29-42-724 0</inkml:trace>
  <inkml:trace contextRef="#ctx0" brushRef="#br0" timeOffset="119549.4">12098 11747 1057 0,'0'0'677'0,"0"0"-323"15,0 0-11-15,0 0-94 0,0 0-60 16,0 0-51-16,0 0-57 0,0 0-81 16,0 0-71-16,-10 18-48 0,10 16 106 15,0 20 13-15,0 25 42 0,0 10-3 16,-3 0 12-16,0 0-22 0,-2-12-7 16,-3 0 4-16,3-3-7 0,-6-3 3 15,6-12-2-15,-1-14-4 0,4-14-15 16,-1-3 0-16,3 0-1 0,-3 3 3 15,0 2 10-15,1-7-13 16,2-7-61-16,0-5-218 0,0-7-189 16,0-5-528-16,0-7-297 0</inkml:trace>
  <inkml:trace contextRef="#ctx0" brushRef="#br0" timeOffset="119866.43">11812 12418 1900 0,'0'0'457'0,"0"0"-312"15,0 0 29-15,0 0-48 0,0 0-104 16,0 0-22-16,0 0-13 0,0 0 13 16,0 0 14-16,0 0 25 0,3 66-10 15,5-35 22-15,5-2 4 0,1 8-10 16,-1-4-7-16,6 6-12 15,-3-4 6-15,2 2-4 0,4-5 4 16,-3-4-9-16,-1-4 34 0,1-9-15 16,-3-2 21-16,3-3 14 0,-3-8 15 15,3-2-1-15,2-7 14 0,3-7-17 16,6-12-19-16,4-6-28 0,1-8-40 16,8-14-1-16,5-11-35 0,-8 9-296 15,-5-12-749-15</inkml:trace>
  <inkml:trace contextRef="#ctx0" brushRef="#br0" timeOffset="121450.05">11041 13614 2278 0,'0'0'359'0,"0"0"-163"16,0 0-58-16,0 0-138 0,0 0-35 15,0 0-39-15,0 0 74 0,25 64 32 16,-17-28-6-16,0 15 9 0,-3 11-3 16,-5 15 10-16,0-6-17 0,-8-15 4 15,3-17-26-15,2-18 20 0,-2 1-10 16,2-6 6-16,0 0 13 16,0-10 25-16,3-6 39 0,0-1 57 15,-2-12-1-15,2-13-57 0,0-15-64 16,0-27-16-16,2-18-14 0,4-11 0 15,-3 3 11-15,-1 11 1 0,1 25 3 16,2 10-4-16,-2 18-12 0,2 7 2 16,1 2 1-16,-1 4-3 0,0 2-10 15,3 9-24-15,-2 6-45 0,4 4-29 16,6 13 16-16,3 9 51 0,8 17 39 16,8 19 1-16,8 12 1 0,-1 7 13 15,-7-16-13-15,-5-16 19 0,-12-25-7 16,1 0-8-16,0-5-3 0,-1 1 2 15,1-6 28-15,-3-7 11 0,-2-7 34 16,-4-7 2-16,1-9 17 0,0-12-35 16,-3-9-32-16,0-8-25 0,-3-5 10 15,1 0-10-15,-1-1 15 0,3 5-17 16,-3 9-1-16,3 11 0 16,3 7-19-16,2 10 19 0,1 9-2 15,2 0-26-15,0 13 2 0,3 11 11 16,2 6 15-16,-2 11 0 0,-1 3 0 15,-1 14 19-15,-1 11-5 0,-6 15-13 16,-4 2 14-16,-1-17-12 0,-2-19 10 16,-3-24-13-16,2-7-2 0,4-3-57 15,-6-1-317-15,2-5-603 0,1-14-1203 0</inkml:trace>
  <inkml:trace contextRef="#ctx0" brushRef="#br0" timeOffset="121666.11">12339 13514 2967 0,'0'0'393'0,"0"0"-228"0,0 0-38 0,0 0-1 16,0 0-25-16,0 0-38 0,0 0 27 16,-2 72 12-16,2-32-40 15,-3 4 10-15,0 13-23 0,1 17-5 16,-7 10-26-16,4 3-2 0,0-15-14 15,5-18-2-15,0-23-13 0,0-4-201 16,0-3-248-16,5-6-518 0,0-5-845 0</inkml:trace>
  <inkml:trace contextRef="#ctx0" brushRef="#br0" timeOffset="121882.69">12722 13537 1831 0,'0'0'989'0,"0"0"-771"0,0 0-118 16,0 0-27-16,0 0-3 0,3 63 45 15,-3-28 69-15,0 8-7 0,0 11-70 16,0 15-41-16,0 12-9 0,-3 2-10 16,0-4-28-16,-2-17-17 0,2-20 22 15,0-14-24-15,3-10-54 0,0 1-203 16,0-7-133-16,0-2-241 0,3-15-760 0</inkml:trace>
  <inkml:trace contextRef="#ctx0" brushRef="#br0" timeOffset="122116.16">12703 13582 2028 0,'0'0'612'0,"0"0"-310"0,0 0-20 16,0 0-43-16,0 0-71 0,24-63-48 15,-16 55-19-15,6 1-42 0,4 2-43 16,4 0-16-16,2 3-19 0,3 2 18 15,-1 1-18-15,1 8-6 16,-3 8 9-16,-2 5 15 0,-9 9 0 16,-10 4 1-16,-3 7 22 0,-16 4-20 15,-11 1 2-15,-11 5-4 0,-10-1-19 16,-3-6-35-16,1-3 1 0,4-5-49 16,6-10-40-16,16-11-122 0,8-11-340 15,16-12-937-15</inkml:trace>
  <inkml:trace contextRef="#ctx0" brushRef="#br0" timeOffset="122517.08">13570 13622 2121 0,'0'0'514'16,"0"0"-105"-16,0 0-55 0,0 0-43 16,0 0-85-16,-37-59-6 0,37 47-14 15,0 5-55-15,0-1-70 0,0 4-29 16,-3 2-12-16,3 2-25 0,-3 0-15 16,-2 0-25-16,-6 6-31 0,-7 13-2 15,-4 4 8-15,-5 11 13 0,-2 6 19 16,2 6-7-16,3 1 6 0,3 4 4 15,10 1 13-15,3-5-11 0,8 1 12 16,5-5-14-16,11-7 14 0,6-8 1 16,2-2 0-16,8-7 0 15,0-3 2-15,6-1-2 0,-4-1-16 16,-4 2 13-16,-9-3-15 0,-5 4 15 16,-13 4-13-16,-3-1 15 0,-24 3 0 15,-16 12-33-15,-27 5-94 0,-27 6-7 16,-16-2-110-16,3-12-129 0,16-11-128 15,33-14-306-15,15-7-953 0</inkml:trace>
  <inkml:trace contextRef="#ctx0" brushRef="#br0" timeOffset="124166.16">15598 13592 2508 0,'0'0'464'0,"0"0"-332"0,0 0-88 0,0 0 11 0,0 0-4 0,0 0-48 15,-61-20-3-15,50 31-34 0,-2 6-17 16,-3 9-4-16,-3 8 20 0,3 5 34 16,-8 8 0-16,2 3 0 15,1 0 1-15,5-3 0 0,5-8 2 16,3-6 0-16,6-10-2 0,2-10-2 16,0-10 2-16,5-5 7 0,6-12 63 15,7-10-35-15,6-10-22 0,3-7-13 16,3-3-12-16,-1 0-4 0,-5 2 3 15,0 10 10-15,-5 9 3 0,-8 8 1 16,-1 8-1-16,-4 7-3 0,2 9-55 16,0 11 58-16,-8 11 13 0,3 6 38 15,-3 5-9-15,0 2-13 0,0-3-10 16,0-4-19-16,0-10 1 16,0-5-1-16,5-13 0 0,3-7 0 15,5-4 64-15,6-18 15 0,0-7-25 16,7-9-28-16,1-17-7 0,3-16 3 15,-9 5-6-15,-2 6-4 0,-6 13 4 16,-5 14 13-16,0 2 15 0,3 4 0 16,-11 11 10-16,0 6 9 0,0 8-31 15,0 1-32-15,-8 12-63 0,0 11-7 16,0 8 20-16,0 8 15 0,5 5 19 16,3-2 14-16,0 2-14 0,6-6 16 15,10-5 1-15,2-5-1 0,4-7-15 16,2-5 15-16,0-5 16 0,-3-4-14 15,-2-2 0-15,-3 0 17 0,-8-2-19 16,-8 0-19-16,0 1 19 0,-5 4 70 16,-9 1-13-16,-2 6-22 0,-2-5 6 15,2 2 6-15,2-2 28 0,3-5-28 16,6-2-15-16,0-3-20 0,5-1-9 16,0 0 13-16,5-8-5 15,8-9-10-15,9-9 11 0,7-16-11 16,14-18-1-16,5-15-22 0,3-4-28 15,-11 11 9-15,-10 21 19 0,-14 16 21 16,0 10 1-16,-3-1 10 0,1 5-9 16,-4 2 1-16,-4 8 32 0,-4 4 23 15,-2 3-51-15,0 0-6 0,-2 8-69 16,-4 9 3-16,1 5 25 0,-3 8 16 16,5 2 23-16,3 1-1 0,0 0-16 15,11-4-3-15,2-2 21 0,3-6-24 16,3-2 10-16,0-4 15 0,2-1 28 15,-2-3-18-15,0 1-10 0,-6-2-2 16,-5 3 0-16,0 2 1 0,-8 3 1 16,-5 2 35-16,-6 3 9 0,-8 0-16 15,1-2-15-15,-1 4 6 0,-3-7 6 16,4 1-9-16,-1-5-13 0,0-2 9 16,3-5-9-16,6 1 13 15,1-5-13-15,4 0 16 0,5-3-19 16,0 0 0-16,8-6-47 0,8-7 13 15,8-2 31-15,3-4-10 0,8-5 13 16,5-3-1-16,3-1-14 0,2-2 15 16,-2 1 0-16,0-1-3 0,-3-3-6 15,-8 1 9-15,-5 1 3 0,-6 4-3 16,-5 1-16-16,-16 4 16 0,0 2 1 16,0 12 18-16,-5 0 6 0,-6 3 0 15,1 5-25-15,-4 13-9 0,1 2-26 16,-3 12 13-16,-6 7 22 0,6 4 0 15,3 0-2-15,0 1-1 16,7-1-10-16,6-9 1 0,0-4 11 16,8-7-15-16,8-8 13 0,-2-3 3 15,7-7 26-15,1-7 24 0,2-9 1 16,5-5-20-16,-5-7-9 0,3-3-10 16,-3 0 14-16,-8 6-26 0,0 5 1 15,-3 6-1-15,-5 5-16 0,-5 7 14 16,3 2-48-16,-4 2-35 0,1 10 63 15,2 6 22-15,-2 4 35 0,2 7-10 16,1 1-7-16,-6-4-5 0,5 0-13 16,0-4 0-16,1-7-1 0,-1-2 1 15,3-5 0-15,-3-7 0 0,1-1 19 16,4-7 12-16,-2-6 7 0,9-5-3 16,-9-5-22-16,5-3 21 0,0 4-32 15,-7 1 0-15,4 4-2 0,1 8-23 16,-3 4-14-16,0 5-27 15,3 0 5-15,0 6 34 0,5 3 21 16,-6 5-8-16,4-1 12 0,-4 1 16 16,4-3-16-16,-1-2 2 0,1-4 10 15,-1-5 4-15,0 0 9 0,3-10-22 16,0-3-3-16,0-6 0 0,-2-1 0 16,-3-3 9-16,-1 0 32 0,-4 3-28 15,-4 4 10-15,1 1-23 0,0 9-1 16,-1 6-22-16,-2 0-65 0,3 10-41 15,0 6 98-15,-1 3 29 0,9 2 0 16,-6-2-140-16,1-6-427 0,7-5-656 0</inkml:trace>
  <inkml:trace contextRef="#ctx0" brushRef="#br0" timeOffset="124550.21">17348 13152 2843 0,'0'0'365'0,"0"0"-174"0,0 0-73 0,0 0-107 16,0 0-10-16,0 0 21 0,-10 90 9 15,10-29-2-15,10 17-10 0,4 3-19 16,-1-2 3-16,3-8 13 0,-5-9-4 16,0 0 14-16,-6-10-14 0,-2-13 1 15,-1-7 0-15,-2-11-10 0,0-5 16 16,0 3-16-16,0-8 0 0,0-5 9 15,0-6 58-15,0-6 12 0,6-8 5 16,-1-8-43-16,8-4-18 0,-2-6-26 16,5 1-15-16,0 9-12 0,3 2 6 15,0 9-30-15,-3 5-2 16,-3 6 0-16,-2 0 9 0,-6 10 9 16,-2 3 13-16,-3 4 22 0,-3 2 21 15,-7 5 10-15,-15-1-2 0,-1 4-8 16,-4-6-21-16,-5 1-32 0,6-8-37 15,5-2-23-15,3-6-3 0,7-6-63 16,9-7-139-16,5-12-285 0,0 1-553 16</inkml:trace>
  <inkml:trace contextRef="#ctx0" brushRef="#br0" timeOffset="125116.78">17571 13106 2554 0,'0'0'457'0,"0"0"-100"0,0 0-68 16,0 0-40-16,0 0-124 0,0 0-27 15,0 0-32-15,0 0-29 0,0 0 13 16,-14 119 25-16,14-30 55 0,0 9-35 16,11-6-36-16,8-10-16 15,-3-11 3-15,0-11-12 0,-3-14-15 16,-2-15-19-16,2-5 1 0,3 2-2 16,3-7 2-16,2 0 1 0,1-9 0 15,-3-10-2-15,2-4-1 0,-2-13-1 16,2-7 2-16,-8-6-25 0,-2-4 13 15,-5 0-13-15,-6 4 25 0,0 4 18 16,0 12-16-16,-6 7 19 0,3 5 10 16,1 4-31-16,-4 9-43 0,6 11 21 15,-5 4 22-15,0 0 0 0,5 3 0 16,0-4-1-16,10-7-11 0,-2-4 0 16,9-9 10-16,4-5 2 0,0-2 16 15,6-15-16-15,5-7-2 0,3-8-20 16,-6-9 4-16,-4-4 18 0,-9 1 1 15,-6-1 11-15,-4 7 1 0,-6 7 17 16,0 8 7-16,0 9 22 0,-3 9 14 16,0 3 13-16,-2 3 30 15,5 11-116-15,-5 12-15 0,5 11 13 16,0 6 2-16,5 17 0 0,8 15 0 16,9 20-11-16,-1 0 9 0,-7 2 4 15,-6-4-4-15,-8-3 2 0,-8 5 0 16,-14 6-2-16,-10 2-1 0,-11-3 1 15,-2-6 2-15,2-24-24 0,8-18 13 16,-10-10 11-16,-17-14 18 0,-5-9 19 16,6-8-16-16,7-14 13 0,27-15-10 15,-7-18 9-15,1-33-17 0,15-43-16 16,7-28 0-16,27-7-22 16,30 6-29-16,12 23-47 0,17 9-184 15,-10 34-206-15,1 1-876 0</inkml:trace>
  <inkml:trace contextRef="#ctx0" brushRef="#br0" timeOffset="129299.42">18764 13811 2043 0,'0'0'308'0,"0"0"-124"0,0 0-6 0,0 0-56 15,0 0-35-15,0 0-49 0,0 0 17 16,0 0 31-16,0 0 7 0,88 6 60 15,-42-3 3-15,23 2-7 0,17 1-4 16,8 1-35-16,7 0-6 0,4-2-50 16,-9-1-10-16,8-1-1 0,6-3-18 15,0 0-12-15,5-3 18 0,-5-3-29 16,-1-2 20-16,-7-1-21 0,-3-1-1 16,-13-1 9-16,-6 2-9 0,-21 1 0 15,-8-1 0-15,-22 4-1 0,-5 0-18 16,-2 1 4-16,-4 1-66 0,-7-1-121 15,-6-1-125-15,-10 1 82 0,-11 1-151 16,-3-3-216-16,3 0-438 0</inkml:trace>
  <inkml:trace contextRef="#ctx0" brushRef="#br0" timeOffset="129566.07">20238 13427 2918 0,'0'0'390'0,"0"0"-288"16,0 0 6-16,0 0-48 0,0 0-9 16,0 0-36-16,0 0 4 0,0 0-18 15,0 0 44-15,0 0 5 0,75 28 23 16,-35-17-1-16,6 6-25 0,2-1-6 16,3 3-13-16,-6-1-26 0,4 4 0 15,-9-2-2-15,-3 2 0 0,-13 0-15 16,-2 1-3-16,-9-1 18 0,-13 3 15 15,-11 3 7-15,-18 11 17 0,-30 14 8 16,-27 15-32-16,-10 2-14 0,-3-7-1 16,14-10-24-16,26-18-250 0,19-13-319 15,-1-11-1624-15</inkml:trace>
  <inkml:trace contextRef="#ctx0" brushRef="#br0" timeOffset="131366.1">17389 7301 3343 0,'0'0'365'0,"0"0"-365"0,0 0-131 0,0 0 7 16,0 0 86-16,67 48 27 0,-30-21 11 16,3 11 0-16,14 15 20 0,13 18-20 15,13 17 1-15,8 6 0 0,3-1 2 16,3-4-3-16,-3-5 3 15,8 8-2-15,8 4 0 0,2 9 12 16,9 9-13-16,0 13 2 0,0 3 11 16,2 14-13-16,1 6-1 0,-1 7-12 15,-10 6 10-15,-1 3 1 0,-10-2-14 16,3 1 3-16,2 1 0 0,-7 3 13 16,7-2 27-16,-5 0 78 0,8-3 24 15,-2-5-24-15,4-9-20 0,6-1-38 16,-5-3 6-16,0-11-15 0,5-5-16 15,-14-10 3-15,-2-10 7 0,-8-11-7 16,-13-7-22-16,-11-13-3 0,-3-8-1 16,-18-17 1-16,-12-15-19 0,-9-11 17 15,-4-4-1-15,3 1 0 0,3 1-13 16,8 2 16-16,-6-4 3 0,0-3 16 16,6 0 0-16,-11-4-16 0,8 0 16 15,-2-3-17-15,-1-3 14 0,-5 3-13 16,3-5 12-16,-3-2-12 0,-8-2 13 15,3-1-13-15,-14-2 10 16,1 0-1-16,-1-2 0 0,-5 0 13 16,0 0 3-16,0 0 0 0,0 0 3 15,0-6-29-15,0 2-2 0,0-3-16 16,0 4 1-16,0-4-17 0,5 0-8 16,1-2-10-16,12 3-9 0,7-2 15 15,9 1 15-15,23-3 10 0,28 1 16 16,25-4-9-16,29-3 12 0,11-3 3 15,16-5 1-15,8 3 18 0,13-5-10 16,22 0-9-16,10 3 17 0,17-2-17 16,10 1 19-16,13-1-21 15,6 5 12-15,0-2 2 0,5 2-15 16,1 1 3-16,-1 2-2 0,-5-1-1 16,0 4 1-16,-6 0-1 0,-2-1-3 15,-3 2 3-15,6-2 0 0,-3 1 1 16,-6 1 0-16,1 1 2 0,0 0 19 15,-4 0 3-15,4 3 19 0,-3-1-7 16,-3 3 1-16,-8 2-17 0,-8-1-19 16,-13 1 14-16,-14-3-16 0,-15 5-1 15,-14-3-24-15,-19 0-3 0,-13-3-31 16,-14-3-13-16,-10-1 22 0,-8 3 10 16,-11-1-15-16,-25 3-57 0,-20 1-65 15,-22 3-283-15,-13-7-883 0</inkml:trace>
  <inkml:trace contextRef="#ctx0" brushRef="#br0" timeOffset="133400.07">22489 13112 2154 0,'0'0'446'0,"0"0"-259"0,0 0-1 16,0 0 41-16,-24-58-23 0,18 47-86 15,-10-4-74-15,3 2-9 0,-3 3-19 16,-8 1-3-16,2 1-13 0,-2 6-2 15,-5 2 0-15,-3 13 2 0,2 12 0 16,-10 17-15-16,-11 29 2 0,9 24-3 16,-4 12 14-16,17 0-16 0,18-9 18 15,11-16 0-15,0-9-3 0,11-14 2 16,2-16-1-16,3-12 2 0,3-8 11 16,8 1 8-16,15-1 4 0,20-3 5 15,18-16 16-15,6-5-9 0,2-20-18 16,-8-5-17-16,-15-4-203 0,-9-1-313 15,-21 9-539-15,5-4-684 0</inkml:trace>
  <inkml:trace contextRef="#ctx0" brushRef="#br0" timeOffset="133883.39">23543 13238 989 0,'0'0'1813'0,"0"0"-1755"0,0 0-58 15,0 0-229-15,0 0 213 0,0 85 16 16,6-38 90-16,-6 18 13 0,0 15-19 16,0 5-20-16,-6-3-9 0,-7-5 9 15,2-5-13-15,-5 1 0 0,3-3-13 16,2-12-18-16,0-10-19 0,6-19 11 15,5-5-11-15,0-6-1 0,-3-3 0 16,3-2 0-16,0-9 15 0,-5-4 78 16,5-11 91-16,-6-21 44 15,1-30-150-15,0-37-65 0,-1-19-13 16,6-11-1-16,6 2 0 0,4 14 1 16,4 1 10-16,7 8-9 0,-2 12 0 15,13 14 3-15,-8 18 33 0,0 17 13 16,-2 15-9-16,-4 6-41 0,4 1 0 15,7 4-15-15,1 1-29 0,-4 7-7 16,-1 9-2-16,-7 0-4 0,4 12-3 16,-9 8 19-16,3 8 40 0,-11 8-8 15,-5 16 9-15,-16 15 25 0,-13 11-6 16,0-4 9-16,-6-20-15 0,8-14-11 16,8-12-2-16,-5 1-1 0,-8 0-15 15,8 5-167-15,-5-8-273 16,13-8-564-16,2-4-578 0</inkml:trace>
  <inkml:trace contextRef="#ctx0" brushRef="#br0" timeOffset="134349.85">23808 13403 2576 0,'0'0'396'0,"0"0"-245"16,0 0 28-16,62-15-24 0,-44 14-21 15,4 1-49-15,-4 0-22 0,4 5-34 16,-3 4-7-16,-3 6-3 0,2 5-7 15,-7 6 1-15,0 6-1 0,-11 7-9 16,0 5 13-16,0 1-3 0,-11-3-1 16,0-1-10-16,3-11 2 0,-2-7 8 15,4-8 4-15,1-9 25 0,0-5-1 16,5-2 27-16,0-11 14 0,5-20-81 16,11-24 0-16,8-23-25 15,11-8 0-15,0 12-9 0,-3 24 5 16,-8 24 1-16,-5 10-10 0,2 2 4 15,8-2 12-15,-4 7-13 0,-4 5 19 16,-2 5-18-16,-3 0-4 0,-6 8 13 16,-2 10 25-16,3 2 15 0,-11 5 45 15,6 9 3-15,-6 1-10 0,0 4-9 16,0-3-15-16,0 0 0 0,0-5-29 16,5-6 0-16,6-8 0 0,2-6 3 15,3-8 22-15,8-3 6 0,0-11 10 16,3-7 5-16,-3-5-14 0,3-8-17 15,-3-2 7-15,-11-2-10 0,-2-2-8 16,-6 7 8-16,-5 2-12 0,0 5-12 16,-10 9-7-16,-4 5-19 0,-2 5-27 15,-8 4-67-15,3 5-66 0,-3 8-4 16,-1 4-10-16,4 2-168 16,10 3-190-16,6-6-230 0,10 4-702 0</inkml:trace>
  <inkml:trace contextRef="#ctx0" brushRef="#br0" timeOffset="134766.06">25031 13258 2745 0,'0'0'647'0,"0"0"-409"0,0 0-14 0,0 0-52 16,0 0-27-16,0 0-89 0,0 0-56 15,-62-8-19-15,28 19-6 0,4 4 0 16,-2 5 7-16,3 2-4 15,5-1 0-15,7 1 3 0,9-2-10 16,3 5-8-16,5-3 2 0,5 1 7 16,9 1 7-16,2 2 21 0,8 2 1 15,8 1 0-15,0 2 1 0,6 5 20 16,-1 2-4-16,-5 3-17 0,3 1 1 16,-11 5 1-16,-2 1 10 0,-14 11-10 15,-8 11 12-15,-14 12-15 0,-13 1-1 16,-7-15-2-16,4-17-12 0,6-20 5 15,0-6 10-15,-8-1 22 0,-8 2 13 16,-6-3-6-16,3-10 5 0,3-10 4 16,6-4 15-16,1-16-7 0,15-20-2 15,2-22-16-15,16-28-9 0,10-11-19 16,25-6 0-16,21 4 0 0,9 15-22 16,4 6 6-16,6 4 1 0,-5 11 14 15,-14 14-2-15,-11 11-19 16,-15 13-12-16,-12 3-29 0,-1-3-342 0,-7 6-560 15,-10-14-1570-15</inkml:trace>
  <inkml:trace contextRef="#ctx0" brushRef="#br0" timeOffset="154700.2">4114 14524 220 0,'0'0'2242'0,"0"0"-2116"16,-6-57-126-16,14 31-55 0,3 0 36 15,10-1 19-15,3 1 64 0,-2 3 14 16,5 0-10-16,-1 4 6 15,9-4-26-15,-3-1 13 0,8 2 3 0,14-8 16 16,15-3-3-16,20-9-3 0,12 6-23 16,-2 4-16-16,3 8-19 0,-8 6-16 15,-3 6 1-15,5 7 0 0,-8 5-1 16,-2 5 0-16,-6 11-13 0,-5 11 13 16,-11 5 0-16,6 3 13 0,-6 4-11 15,-2 3 1-15,-1-2 10 0,-12-4 3 16,-4-5 12-16,-13-5-12 0,-2 4 0 15,4 3-3-15,-2 9 6 0,1 3 3 16,-12 5-3-16,-8-1 7 0,-13 9-7 16,-13 12 16-16,-30 13 22 15,-13 7 75-15,-14-9-59 0,-10-3-42 16,0-15-9-16,-3-8 4 0,0-3-14 16,0-11 1-16,-3-7 5 0,3-7 7 15,-8-3 7-15,-2-7-10 0,-12-1-10 16,-4-3-11-16,-12 2-1 0,-4-5-15 15,-7-2 15-15,1-7 1 0,6-2 0 16,1-14 18-16,15-15 32 0,4-7 52 16,9-11-16-16,16-8-41 0,16-6-18 15,18-2-28-15,17-4-18 0,13-5 16 16,16-5 1-16,16-10-24 0,18-12-3 16,25-10 25-16,19-7-16 0,24-1 19 15,15 3 0-15,17 5 0 0,5 16-2 16,6 14-14-16,-9 19 1 0,-2 24-7 15,-19 21-9-15,-8 17-3 0,-19 25-77 16,-13 26-80-16,-13 16-75 0,-14 17 108 16,-11 9 69-16,-7-2 31 15,-11-28-281-15,-9-15-390 0</inkml:trace>
  <inkml:trace contextRef="#ctx0" brushRef="#br0" timeOffset="198616.65">1288 16795 764 0,'0'0'479'0,"0"0"-86"0,0 0-48 15,0 0-44-15,0 0-45 0,0 0-40 16,0 0-40-16,0 0-83 0,0 0-89 16,-51-8-4-16,62 2-26 0,-3-4 7 15,8 3-4-15,8 0-2 0,3 6-17 16,2 1 26-16,11 0 16 0,0 6 0 15,6 3 19-15,2-2-19 0,-3 3 13 16,6-3 13-16,3-3-25 16,-3-4 11-16,2 0 1 0,-2-4 19 0,-5-4-32 15,-6-2 0-15,0 0-89 0,-11 0-50 16,-7 5-44-16,-4 0-11 16,-7 3 42-16,-6 2-4 0,-5 0-19 15,0 4-10-15,-5 2-147 0,-6 6-306 0</inkml:trace>
  <inkml:trace contextRef="#ctx0" brushRef="#br0" timeOffset="199016.7">996 17137 2429 0,'0'0'342'0,"0"0"-239"0,0 0 19 0,0 0 15 16,0 0-66-16,0 0-71 0,0 0-128 15,0 0 102-15,0 0 26 0,70-27 35 16,-14 6 4-16,13-3-37 0,31-9 20 16,-4-3-22-16,3 4 12 0,-3 5-12 15,-10 6-2-15,-6 3 0 0,0 3 0 16,-2 1-11-16,-6 2 12 0,-13 6-2 16,-11 2-10-16,3-1 10 0,-11 4-13 15,6-5 13-15,-1 1-64 0,-10-6-119 16,0 1-249-16,5-28-778 0</inkml:trace>
  <inkml:trace contextRef="#ctx0" brushRef="#br0" timeOffset="-174246.93">1162 2343 2021 0,'0'0'1028'0,"0"0"-975"0,0 0-53 15,0 0-80-15,0 0-132 0,0 0 154 16,0 0 22-16,99-24 36 0,-29 7 19 15,26-6 39-15,14-4 19 0,5 3-28 16,0 1 5-16,-5 2-19 0,5 0 49 16,10 2-49-16,9 0-9 0,8-2 12 15,2 5 7-15,17-5 18 0,-3 0 14 16,2-3-4-16,1 0-9 0,0 1-33 16,-1-3-2-16,-7 2 18 0,-12-1-18 15,-1 3-4-15,-9 5 7 0,-11 1-17 16,-5 3 4-16,-10 0-16 0,-6 4 23 15,-8-1-24-15,-11 4 1 0,-5 4 19 16,-16-1-21-16,-14 1 0 0,-13 2 0 16,-8 0-1-16,6 5-2 0,-6 1 0 15,3 3-11-15,-9 5 13 16,1 0 0-16,-8 5 35 0,-1-2-10 0,4 7-3 16,-6 5 0-16,0 3 10 15,-3 6-14-15,1 11 1 0,7 12-3 16,-5 16-13-16,0 7-1 0,-3 1 17 15,1-1 0-15,4 0 9 0,-4 3-5 16,2 4-7-16,3 6-4 0,2 10-10 16,3 0 14-16,0 7-13 0,3 4-3 15,-3 4 12-15,5 8-12 0,1 4 2 16,-6 4-2-16,0 4 2 0,-6 6 2 16,1 6 14-16,-6 6-15 0,-2 9 38 15,0 7 9-15,-3 5 108 0,2 6-19 16,-2 6-37-16,0 5-37 0,6 7 5 15,-6 6 32-15,11 1-56 0,-6 2-7 16,0 5-20-16,3 2 17 0,-2 0-23 16,2 6 4-16,-3 1-16 0,-2 3 16 15,-3 3-15-15,-3 3-1 0,-2 0 0 16,-3 7 2-16,-3-2-2 0,3-1 1 16,3-2 19-16,2-12 0 15,3-8-18-15,0-9 21 0,3-10-23 16,2-6 16-16,-2-9-15 0,-3-8 0 15,0-6-2-15,-3-8 12 0,-5-3-6 16,0-9 6-16,-3-7-12 0,-2-14 3 16,2-7-7-16,-2-13 8 0,-1-11-4 15,4-16 2-15,2-20 7 0,0-22-9 16,5-14-3-16,-2-10-22 0,2-5-17 16,-3-4-81-16,4-8-76 0,-6-18-99 15,2-7-455-15,1-50-870 0</inkml:trace>
  <inkml:trace contextRef="#ctx0" brushRef="#br0" timeOffset="-172263.66">1446 3818 340 0,'0'0'215'0,"0"0"-22"0,0 0 5 15,0 0-25-15,0 0 29 0,0 0-82 16,0 0-29-16,0 0-6 0,0 0 3 16,45 39 12-16,-45-38 30 0,0-1 68 15,0 0 68-15,0 0-14 16,0 0-37-16,-5 0-83 0,5-1-52 0,-6-3-16 16,4-2 9-16,-4 1-25 15,1 2-9-15,5-2 5 0,0 3-28 16,0-1-16-16,5 1-99 0,3-3-93 15,3 2 112-15,0 1 42 0,2 0 35 16,-2 2 2-16,0 0-1 0,-11 0 2 16,5 0 19-16,-5 1 10 0,-5 3 28 15,-1 3 33-15,-4-1-17 0,-4 2-73 16,-2 4-31-16,3-3-42 0,-3 3-119 16,5-7-237-16,3-5-326 0</inkml:trace>
  <inkml:trace contextRef="#ctx0" brushRef="#br0" timeOffset="-171896.74">2117 3368 2040 0,'0'0'402'0,"0"0"-138"0,0 0-6 0,0 0 49 0,0 0-94 0,0 0-96 16,-69-21-41-16,53 21-22 0,-3 4-16 16,-2 6 3-16,-1 10-1 0,-2 6-5 15,0 4 22-15,3 5 27 0,2 7 27 16,8 2-40-16,11 10-27 15,6-2-13-15,10-1-18 0,2-3-13 16,9-12-2-16,2-3-30 0,6-10 7 16,0-9-3-16,0-9 10 0,5-5 2 15,5-12-6-15,-2-9-85 0,0-5-81 16,-3-9-239-16,-8 8-387 0,0-26-1511 0</inkml:trace>
  <inkml:trace contextRef="#ctx0" brushRef="#br0" timeOffset="-171463.8">646 3625 2564 0,'0'0'223'0,"0"0"-117"0,0 0-10 15,0 0-35-15,0 0 47 0,0 0-107 16,0 0 11-16,-54 108 23 0,73-10 159 16,2 14 3-16,3 5-108 15,11-4-33-15,0-3-34 0,0 10 0 16,-6 13 45-16,-2 4 11 0,2 1-3 16,6-10-27-16,-8-16-41 0,2-18-7 15,-5-30-39-15,-2-21-21 0,-9-17-75 16,3-9 13-16,-2-2-27 0,2-9-125 15,2-6-161-15,-7-6-253 0,0-45-549 0</inkml:trace>
  <inkml:trace contextRef="#ctx0" brushRef="#br0" timeOffset="-170929.77">737 3445 2365 0,'0'0'330'0,"0"0"-237"0,0 0-90 16,0 0-3-16,0 0-74 0,0 0-81 16,0 0 75-16,0 0 80 15,99 20 85-15,8-42 140 0,16-14 0 0,13-13-46 16,-2-5-57-16,-3 4-33 16,3 0-39-16,-3 4-18 0,3-1-29 15,-8 6 16-15,-1 4-3 0,-2 4-14 16,-2 6 11-16,-9 5 0 0,-7 12 22 15,-12 3-32-15,-12 6 0 0,-20 1-1 16,-13 4-2-16,-16 0-1 0,-8 3-2 16,1 0 3-16,-1 3-2 0,-3 1 0 15,-8-2 1-15,-5 0 1 0,-2 0 34 16,-4 2 39-16,-2 2 44 0,6 8-10 16,-6 1-63-16,5 7-23 0,6 7-8 15,-3 3-12-15,3 7-1 16,7 10-3-16,4 18 3 0,4 13 0 0,-1 7-2 15,-1 0 2-15,-8-9 1 0,-3-11 1 16,-2-3 1-16,-11-5 16 0,5-12-18 16,-5-12 2-16,0-10-2 15,-5-7 24-15,5 3-11 0,-14 8 8 16,-2 5 3-16,0 1 6 0,-13 1-16 16,-1 4 10-16,-20 10 3 0,-20 16 0 15,-29 16-12-15,-27 10-13 0,-5 2-1 16,-13-3 8-16,10-13-10 0,-11-12 0 15,4-10 15-15,7-14 32 0,3-14 83 16,5-12 0-16,8-12-103 0,3-11-27 16,13-11-219-16,27-7-470 0,6-24-1405 15</inkml:trace>
  <inkml:trace contextRef="#ctx0" brushRef="#br0" timeOffset="-164646.77">2050 5090 1968 0,'0'0'330'0,"0"0"-120"15,0 0 23-15,0 0 8 0,0 0-1 16,0 0-40-16,0 0-41 0,0 0-35 16,0 0-30-16,-42-3-31 0,42 7-54 15,2 5-5-15,6 10 30 0,6 9 57 16,2 19 51-16,8 18-30 0,5 18-47 15,3 5-21-15,1-3-13 0,-7-4-28 16,-7-12 22-16,2-11-25 0,-7-11-1 16,-4-15-27-16,1-8-47 0,5 6-124 15,-8-4 41-15,3 0-18 0,0-4-61 16,-9-10-125-16,-2-3-91 0,0-4-210 16,-2-5-330-16</inkml:trace>
  <inkml:trace contextRef="#ctx0" brushRef="#br0" timeOffset="-164363.09">1935 5708 2006 0,'0'0'294'16,"0"0"-112"-16,0 0-144 0,0 0 11 15,0 0-49-15,0 0 183 0,51 57 20 16,-21-31-36-16,2 1-40 0,3 4-25 15,-6 2-25-15,0 2-55 0,-2 0-22 16,-3 4-2-16,0-2 2 0,-8-2 3 16,3-1-1-16,-8-9 11 0,5-4 9 15,-8-8 4-15,-3-6 15 16,1-7 28-16,4 0 42 0,-2-13-1 0,8-9 10 16,14-19-29-16,10-22-57 15,16-12-34-15,3-7-28 0,-8 4-278 16,-16 22-654-16,-14 3-1168 0</inkml:trace>
  <inkml:trace contextRef="#ctx0" brushRef="#br0" timeOffset="-163580.08">1480 6990 2297 0,'0'0'243'0,"0"0"-137"0,0 0 10 16,0 0 3-16,0 0 38 15,0 0-48-15,0 0-109 0,0 0-88 16,0 0-41-16,-37 0-18 0,50 31 147 16,9 32 25-16,7 40 72 0,1 28 18 15,4 26 7-15,-4 5-26 0,2-4-26 16,-3-2-16-16,-4-1-29 0,4-3-5 16,-2-7-20-16,2-8-15 0,-5-13 13 15,3-18-13-15,-3-16 15 0,0-24 0 16,-8-24 2-16,-5-18-2 0,-3-13-35 15,3-10-105-15,-1-3-78 0,1-29-39 16,-3-7-322-16,-8-44-1289 0</inkml:trace>
  <inkml:trace contextRef="#ctx0" brushRef="#br0" timeOffset="-163046.92">1497 6973 2335 0,'0'0'242'0,"0"0"-122"0,0 0-91 16,0 0-10-16,0 0-19 0,0 0-68 15,45-61-38-15,19 32 106 0,35-16 61 16,22-8 49-16,10 0-1 0,13 0-3 16,-7 3-32-16,7 2-29 0,6 4-23 15,0 3-6-15,-6 4 0 0,-12 3 3 16,-1 7 10-16,-14 9 0 0,-7 7-16 15,-14 5-13-15,-10 6-3 0,-22 1 3 16,-10 8 0-16,-19-1 0 0,-9 2-15 16,4 0 15-16,2 4 2 0,-5 1-2 15,-11 1 0-15,0-5 0 0,-11 2 12 16,-2-2 11-16,-3 4 12 0,0 4 10 16,0 5-20-16,-3 10-3 0,3 16-19 15,0 21 26-15,3 28 19 0,10 12-10 16,1 6 3-16,7 2-6 0,0 0-19 15,-2 2-13-15,-5 2 13 16,4-1-14-16,-7-10-1 0,0-7 1 16,-1-6 0-16,-10-7 27 0,0-7-1 15,-5-1 89-15,-6-6-1 0,-10-4-37 16,-9-4-38-16,-7 0-4 0,-11-2 17 16,-6-3-1-16,-13-2 28 0,-5 0 19 15,-8-6-26-15,-6 0-18 0,-2 0-9 16,-3-3 20-16,-5-2 7 0,2-6-27 15,-8-6-17-15,3-5 1 0,-8-11-31 16,-2-12-28-16,-1-12-18 0,0-10-37 16,11-15-37-16,5-8-51 15,14-12-101-15,24 9-369 0,5-10-899 0</inkml:trace>
  <inkml:trace contextRef="#ctx0" brushRef="#br0" timeOffset="-162680">2002 7767 2599 0,'0'0'335'0,"0"0"-284"0,0 0-49 0,0 0-4 16,0 0 1-16,0 0-44 0,0 0 16 16,0 0 13-16,0 0 0 0,0 0-13 15,59-23 13-15,-53 23 3 0,-1 0 2 16,0 2 11-16,-5 2 26 0,0 3 22 15,0 1 7-15,0 0 9 0,-5 0-13 16,5-2-12-16,-5 0-7 0,-1-4-3 16,6-2-29-16,0 0-96 0,0 0-171 15,6-6-194-15,4-9-916 0</inkml:trace>
  <inkml:trace contextRef="#ctx0" brushRef="#br0" timeOffset="-161797.03">2390 7907 2119 0,'0'0'372'0,"0"0"-372"15,0 0-71-15,0 0 71 0,0 0 78 16,0 0 12-16,0 0 7 0,0 0 44 15,62 15 4-15,-49-31 2 0,3-5-28 16,0-9-33-16,-2-6-38 0,2-4-29 16,-6-1-8-16,-2 2-11 0,-2-3-1 15,-6 7-43-15,0 3 2 0,-6 5 31 16,-7 7 11-16,2 7 19 16,3 6 9-16,-8 4-28 0,6 3-9 0,-4 12-23 15,4 7-22-15,-7 5-7 16,9 9 16-16,3 5 45 0,2 4 21 15,3 0-2-15,6-2-16 0,4-5 0 16,1-3-3-16,8-8-2 0,-3-5-24 16,-3-5 17-16,-2-7 9 0,5-6 38 15,0-1 32-15,-2-8 10 0,2-7 6 16,-6-5 3-16,-2-9-32 0,3-3-16 16,2-3-25-16,-5 1-13 0,0 4 10 15,3 2-11-15,-5 8-1 0,4 5-1 16,-2 4-28-16,8 3-32 0,0 3 26 15,-2 5-24-15,7 0 23 0,-2 5-3 16,5 8 26-16,-3 2 9 0,1 2 3 16,-3 6 23-16,-3 2-7 0,-3 1 3 15,-2-3 9-15,-3-1 4 0,-6-3-7 16,1-6 10-16,-3-5 3 0,0-3 16 16,0-4 47-16,-5-1 16 15,-1-4-42-15,-2-9-44 0,3-8-31 16,0-8-44-16,5-6 7 0,0-8-36 15,0 5 14-15,5-2 2 0,8 8 9 16,1 5-5-16,-6 8 11 0,2 6 14 16,-2 6-1-16,-2 4-25 0,-4 3-9 15,7 0 21-15,-9 5 39 0,5 7 3 16,-5 5 32-16,5 6 22 0,1 0-13 16,-1 3-18-16,3 1 2 0,3-2-9 15,-1-4 0-15,4 0 0 0,-4-4-4 16,7-6 17-16,-1-6 21 0,2-3 10 15,-2-2 32-15,3-5-20 0,0-5-15 16,2-6-7-16,-5-5-3 0,3-4-15 16,-6 0-7-16,1-3-25 0,-6 0-14 15,-8 1-34-15,5 0-34 0,-5 5 16 16,0 5 66-16,-5 7 16 16,-1 1 25-16,6 8-4 0,-2 1-37 15,-4 10-22-15,4 5-50 0,-1 12 28 16,3 9 44-16,5 6 0 0,9 0 16 15,5-1-14-15,2-6 8 0,6-6-7 16,2-10-3-16,6-12 3 0,0-10 12 16,8-27-15-16,7-29-118 0,-12 3-329 15,-3-28-1168-15</inkml:trace>
  <inkml:trace contextRef="#ctx0" brushRef="#br0" timeOffset="-156147.21">2931 8775 1309 0,'0'0'163'0,"0"0"-82"0,0 0 36 0,0 0 23 15,0 0-40-15,0 0-28 0,0 0 2 16,0 0-2-16,0 0-20 0,-8-13-17 16,8 13 40-16,0 0 38 0,0 0 32 15,0 0 0-15,0 0-42 0,0 1-103 16,2 5-9-16,1 5 9 0,5 7 29 16,3 10 86-16,0 21 23 0,13 20 6 15,-3 21-29-15,3 9-19 0,-5 1-23 16,-3-7-16-16,-3-10-22 15,-5-4-7-15,0-1-15 0,-2-7-12 16,-6-4 15-16,0-2-15 0,0-16 1 16,-6-6-2-16,4-17-33 0,-1-5-30 15,0 1-7-15,3-3-25 0,-2-4-90 16,-1-8-258-16,3-7-197 0,0-7-597 0</inkml:trace>
  <inkml:trace contextRef="#ctx0" brushRef="#br0" timeOffset="-155863.95">2968 9593 1881 0,'0'0'292'0,"0"0"-117"15,0 0 70-15,0 0 26 0,0 0-78 16,0 0-72-16,0 0-51 0,0 0-70 16,0 0 10-16,0 0-10 0,3 45 54 15,8-29 0-15,-1 5-12 0,6 3 2 16,-2 0-12-16,-3 1-19 0,-1 0 44 15,-4-1 31-15,2-1-24 0,-3-3-20 16,6-3-10-16,-1-2-2 16,-4-1-13-16,2-2 6 0,2-2 6 15,-2 0 1-15,0-4-31 0,1-2-1 16,-4-4 0-16,6-1-19 0,5-11 19 16,-3-7 6-16,3-9 35 0,8-20-41 15,6-17-132-15,-1-20-171 0,-8 12-407 16,1 2-1308-16</inkml:trace>
  <inkml:trace contextRef="#ctx0" brushRef="#br0" timeOffset="-154163.91">1497 11457 1778 0,'0'0'247'0,"0"0"-65"0,0 0 38 16,0 0 6-16,0 0 15 0,0 0-49 15,0 0-67-15,0 0-58 0,0 0-67 16,-19-10-51-16,21 25 51 0,4 9 3 16,10 19 131-16,8 28 16 0,-3 28-30 15,9 18-41-15,-6 5-22 0,3 0-4 16,-9-5-2-16,4 4-14 15,-3-5-21-15,2-3-13 0,-2-15-3 16,-1-24 0-16,-7-22 0 0,0-25-78 16,-6-14-33-16,1-6-2 0,-1-7-43 15,0-12-28-15,-2-4-220 0,-3-47-694 0</inkml:trace>
  <inkml:trace contextRef="#ctx0" brushRef="#br0" timeOffset="-153613.5">1462 11430 2441 0,'0'0'505'0,"0"0"-421"0,0 0-46 16,0 0 1-16,0 0-23 0,0 0 60 15,96 4-2-15,-24-24 9 0,19-18 6 16,19-9-4-16,-3-7 20 0,-3-4 2 15,1 4-9-15,-1-1-22 0,-2 4-33 16,-3 7-5-16,-8 8-20 16,-11 15-18-16,-8 6-3 0,-21 8-13 15,-5 4 3-15,-12 3-21 0,-4 4 12 16,5 5-9-16,2 3-23 0,6 3-25 16,-6 2 38-16,-4 3 38 0,-7 0-19 15,-4-4 22-15,-9-1 0 0,0-1 32 16,-5-4-20-16,-2 0 26 0,-3 1 60 15,-3-2 5-15,0-2 2 0,0 2 1 16,5 3-38-16,-5 2-47 0,5 4-21 16,1 5 0-16,7 9 0 15,-2 7-1-15,10 16 1 0,3 20 0 16,6 23 0-16,-4 11-3 0,-7 4 3 16,-6-5 0-16,-7-9 2 0,-4-8-1 15,-2-6-1-15,0-12 12 0,-5-13-11 16,0-14-1-16,-6-11 13 0,6-6 27 15,-9 7 13-15,-2 5-25 0,-5 2 15 16,-9 0 4-16,-4-3-1 0,-15 11 34 16,-17 6-9-16,-33 9-50 0,-6 5-19 15,-10-5 11-15,-3-8-13 0,9-4-11 16,-4-11-44-16,6-9 3 0,8-11 2 16,14-17-5-16,20-6-19 0,20-8-4 15,15-10-83-15,14 2-453 0,-18-31-1055 0</inkml:trace>
  <inkml:trace contextRef="#ctx0" brushRef="#br0" timeOffset="-153080.33">1692 11834 2154 0,'0'0'255'0,"0"0"-200"0,0 0-55 0,0 0-48 16,0 0-1-16,0 0 32 15,0 0 17-15,0 0 26 0,0 0-1 0,69-9-25 16,-58 9-16-16,-5 0 16 0,-1 2 3 16,-2 3 42-16,-3 3 20 0,0-1 15 15,0 1 8-15,-6-1-21 16,-2 1-22-16,-3-2-3 0,-2-5-42 15,2-1-51-15,-5-3-149 0,11-4-276 16,-8-13-682-16</inkml:trace>
  <inkml:trace contextRef="#ctx0" brushRef="#br0" timeOffset="-152863.9">1542 11263 1353 0,'0'0'1121'0,"0"0"-921"0,0 0 9 0,0 0 3 15,0 0-164-15,0 0-48 16,0 0-109-16,0 0-22 0,0 0 92 16,0 0 39-16,29 53 21 0,-10-21 21 15,-3 1-23-15,8 7-19 0,-2-2-221 16,-6-9-397-16,3 4-900 0</inkml:trace>
  <inkml:trace contextRef="#ctx0" brushRef="#br0" timeOffset="-152663.09">1812 11077 2210 0,'0'0'285'0,"0"0"-244"15,0 0-38-15,0 0 48 0,0 0 11 16,8 73-43-16,3-42-18 0,0 2 12 16,10 2 9-16,-2 2 0 0,5 0-22 15,-3-1-210-15,-5-8-379 0,3-1-923 16</inkml:trace>
  <inkml:trace contextRef="#ctx0" brushRef="#br0" timeOffset="-152479.83">2222 10854 2353 0,'0'0'201'16,"0"0"-188"-16,0 0-4 0,0 0 120 16,18 75-6-16,-7-47-43 0,0 1-35 15,2 6-32-15,3-1-1 0,0-2-12 16,3 1-16-16,-8-9-337 15,13 0-668-15</inkml:trace>
  <inkml:trace contextRef="#ctx0" brushRef="#br0" timeOffset="-152313.24">2642 10691 2843 0,'0'0'48'0,"0"0"-48"0,0 0 0 15,16 69 6-15,-11-34 81 0,3 5-20 16,3 6-28-16,-6-2-20 0,11 4-19 16,-2 0-23-16,-4-12-320 0,7 13-772 0</inkml:trace>
  <inkml:trace contextRef="#ctx0" brushRef="#br0" timeOffset="-151996.25">3142 11462 3295 0,'0'0'438'0,"0"0"-378"0,0 0-38 16,0 0-13-16,0 0 38 0,0 0 4 15,56-26-17-15,-23 9-32 0,4-2-2 16,0 0 0-16,4 0-33 0,-4 5-210 16,1 3-173-16,-6 5-216 0,-11 1-415 15,-2 10-497-15</inkml:trace>
  <inkml:trace contextRef="#ctx0" brushRef="#br0" timeOffset="-151846.92">3332 11921 2670 0,'0'0'376'0,"0"0"-223"16,0 0-82-16,0 0 21 0,0 0-32 15,0 0 14-15,70 19 5 0,-41-29-16 16,6-8-25-16,2-4-37 0,1-5-1 15,-3 3-397-15,-9 3-593 16,-1 2-1102-16</inkml:trace>
  <inkml:trace contextRef="#ctx0" brushRef="#br0" timeOffset="-151663.42">3396 12420 3027 0,'0'0'430'16,"0"0"-398"-16,0 0-32 0,0 0 0 16,0 0 53-16,0 0-9 0,81-22-21 15,-47 3-23-15,-1-2-306 0,-7 0-339 16,12-15-991-16</inkml:trace>
  <inkml:trace contextRef="#ctx0" brushRef="#br0" timeOffset="-151246.58">2053 13276 2794 0,'0'0'360'0,"0"0"-188"0,0 0-73 16,0 0-52-16,0 0 33 15,0 0-30-15,0 0-31 0,0 0 7 16,24 54-23-16,-10-24-1 0,2 2 17 16,0 6-19-16,2 5-70 0,-2-1-267 15,-2 0-102-15,2-13-242 0,-3-3-598 0</inkml:trace>
  <inkml:trace contextRef="#ctx0" brushRef="#br0" timeOffset="-151063.93">2388 13217 2828 0,'0'0'413'15,"0"0"-238"-15,0 0-80 0,0 0-19 16,-6 75-28-16,17-49-16 0,-3 1-32 15,3 1 0-15,5-2 0 0,-3-1-3 16,3-3-164-16,6-2-158 0,-4-8-221 16,-2-7-449-16,-2-13-502 0</inkml:trace>
  <inkml:trace contextRef="#ctx0" brushRef="#br0" timeOffset="-150896.58">2647 13067 2621 0,'0'0'604'0,"0"0"-407"15,0 0-158-15,0 0 11 0,0 0 30 16,0 0 2-16,0 0-28 0,51 64-32 16,-32-40-10-16,-3 7 20 0,3-2-32 15,-1 0-110-15,-2-5-197 0,0-7-125 16,3-6-174-16,-8-6-383 16,0-14-360-16</inkml:trace>
  <inkml:trace contextRef="#ctx0" brushRef="#br0" timeOffset="-150746.92">3038 12883 2331 0,'0'0'323'15,"0"0"-108"-15,0 0 58 0,0 0-31 16,0 0-80-16,53 65-79 0,-42-44-52 16,2 6-2-16,1 4-11 0,-1 5-18 15,-2 4-143-15,-6-2-274 0,1-9-670 16,-9 2-973-16</inkml:trace>
  <inkml:trace contextRef="#ctx0" brushRef="#br0" timeOffset="-150347.24">1031 12100 2184 0,'0'0'307'0,"0"0"-120"16,0 0 112-16,0 0-135 0,0 0-164 16,0 0-109-16,0 0 90 0,0 0 19 15,56-39 57-15,-21 14-28 0,0-2-22 16,-1-2-5-16,7 4-4 0,-1 4-15 15,5 5-202-15,-15 2-303 0,15 8-691 0</inkml:trace>
  <inkml:trace contextRef="#ctx0" brushRef="#br0" timeOffset="-150163.17">1186 12452 2252 0,'0'0'168'0,"0"0"-168"0,0 0-74 16,0 0 74-16,0 0 116 16,0 0-19-16,67-21-36 0,-43 4-28 15,6 1-33-15,-1-6-26 0,-2 6-301 16,2-12-468-16</inkml:trace>
  <inkml:trace contextRef="#ctx0" brushRef="#br0" timeOffset="-149979.4">1248 12773 2448 0,'0'0'278'0,"0"0"-278"0,0 0-107 0,0 0 107 16,0 0 13-16,59 8 32 0,-30-19-6 15,6-7-39-15,0-7-77 0,-9 5-522 16,9-16-988-16</inkml:trace>
  <inkml:trace contextRef="#ctx0" brushRef="#br0" timeOffset="-149830.66">1416 13123 2614 0,'0'0'206'0,"0"0"-206"16,0 0 0-16,0 0 10 0,97-38 57 15,-39 0-28-15,23-23-39 0,-17 7-132 16,-8 0-569-16</inkml:trace>
  <inkml:trace contextRef="#ctx0" brushRef="#br0" timeOffset="-148929.35">1692 11867 1115 0,'0'0'423'0,"0"0"-98"0,0 0 19 16,0 0-24-16,0 0-95 0,0 0-54 16,0 0-36-16,0 0-65 0,0 0-70 15,0 0-27-15,-19-11-24 0,27 8 22 16,-2-1 10-16,4 0-3 0,1-1-4 15,2 0 3-15,-2 2 1 0,5 3-4 16,-3 0 25-16,-2 0-1 0,0 7 2 16,-3-1 24-16,-3 4 11 0,1 0 7 15,-6 2 3-15,0 3 12 0,-6 2-31 16,-2 1-13-16,-8-5-1 0,5 5 14 16,-5-7 6-16,3-4 3 0,-3-5 19 15,5-2-3-15,-2-1-9 16,2-9-16-16,3-3-26 0,3-3-35 15,-1-1-32-15,6-6-3 0,3 6 3 16,5-2 16-16,6 4 6 0,-4 2 13 16,1 2 6-16,2 4-25 0,-2 1 16 15,0 3-1-15,2 1 20 0,-2 2-9 16,0 0 5-16,-1 0-12 0,4 3 32 16,-9 5 0-16,8 1 36 0,-7 6 28 15,-1 0 10-15,-5 0 3 0,0 2 0 16,0-2-14-16,-5-2-5 0,-3-1-4 15,2-7 10-15,-4-1 6 0,4-4-16 16,-4-4-48-16,-4-7-6 0,3-8-111 16,6-6-64-16,-3-3-155 0,5 6-345 15,9-14-1117-15</inkml:trace>
  <inkml:trace contextRef="#ctx0" brushRef="#br0" timeOffset="-147980.52">3875 10510 1019 0,'0'0'710'0,"0"0"-360"0,0 0-39 0,0 0-40 0,0 0-58 15,-58-4-85-15,52 6-93 0,4 4-35 16,2 7-83-16,0 9-7 0,13 21 71 15,11 30 19-15,13 40 70 0,12 29 46 16,1 20 15-16,7 12 51 16,-4-1-29-16,3 2-30 0,-2 6 10 15,5 0-51-15,-8-4-80 0,-6-9-2 16,1-13-12-16,-6-14 10 0,-6-18 0 16,-4-16-33-16,-9-22 32 0,-5-21 1 15,-8-23 1-15,-2-15-1 0,-6-13 2 16,0-5 0-16,0-8-203 0,0 0-345 15,-6-39-229-15</inkml:trace>
  <inkml:trace contextRef="#ctx0" brushRef="#br0" timeOffset="-147279.83">3883 10361 1122 0,'0'0'1368'0,"0"0"-1245"0,0 0 38 15,0 0 57-15,0 0 3 0,0 0-119 16,0 0-70-16,0 0-31 0,0 0 34 16,70-69-3-16,-22 37-29 0,19-7 23 15,21-3-7-15,14 2 22 16,-6 6 7-16,-2 6-23 0,-14 6-3 0,-7 5-20 16,-7 0-2-16,-12 5 0 0,-14 0 1 15,-8 6 0-15,-10-1-1 16,-1 3-2-16,0-1 1 0,-2 1 0 15,-8 2 1-15,-6 0 0 0,-5 2 29 16,0 0 9-16,0 0 12 0,0 0-15 16,0 0-35-16,0 4-3 0,6 5-41 15,-6 4 6-15,8 7 9 0,0 8-6 16,5 8 10-16,8 15 9 0,9 20 0 16,5 25 16-16,10 11 16 0,-2 10-3 15,-6-4-1-15,1-2 11 0,-6 6 2 16,3 9 0-16,-6 4 10 0,3-2 6 15,0-4-3-15,1-11 15 0,-4-8-2 16,-2-1 2-16,2-8 73 0,-5 0 6 16,0-3-58-16,-5-7-36 0,0-4 2 15,-3-9-18-15,-5-3-1 16,-1-17 7-16,-4-11 0 0,-1-10-25 0,-5-4 0 16,3 1 28-16,-3 2-27 0,0 5 14 15,-3-3 7-15,-8 1 9 16,-5 2-13-16,-3 0 7 0,-7 4 6 15,-6 1 0-15,-19 7-31 0,-11 3-3 16,-21 1-11-16,-8-3-2 0,-2-14-11 16,2-15-1-16,16-15-12 0,0-10-25 15,5-21-93-15,9-23-81 0,18 10-306 16,0-19-723-16</inkml:trace>
  <inkml:trace contextRef="#ctx0" brushRef="#br0" timeOffset="-146879.61">3958 10753 226 0,'0'0'1963'0,"0"0"-1691"0,0 0 18 16,0 0-65-16,0 0-103 15,0 0-83-15,0 0-23 0,0 0-1 0,73-26 37 16,-6-1 34-16,23-10 28 16,9-6 4-16,6 8-23 0,-11 3-16 15,-17 11-19-15,-2 2-19 0,-5 0-22 16,-3 5-19-16,-9 2-15 0,-15 1-42 16,-8 3-221-16,-8 0-307 0,-6 0 8 15,6-11-975-15</inkml:trace>
  <inkml:trace contextRef="#ctx0" brushRef="#br0" timeOffset="-146629.95">4012 11148 3034 0,'0'0'374'0,"0"0"-206"0,0 0 31 16,0 0-26-16,0 0-173 0,0 0-104 16,0 0 10-16,67-34 94 0,21-11 25 15,16-6 22-15,1-4-19 0,-9 2-18 16,-10 10-10-16,-6 3-22 0,-2 3 3 16,-6 8-9-16,-8 2-80 0,-5 10-151 15,-14 4-221-15,-18 9-139 0,-3 2-502 0</inkml:trace>
  <inkml:trace contextRef="#ctx0" brushRef="#br0" timeOffset="-146413.39">4282 11665 2737 0,'0'0'363'0,"0"0"-255"16,0 0-108-16,0 0-63 0,0 0 63 15,59-3 77-15,-3-21 19 0,19-19-27 16,16-6-24-16,0-5-20 0,-3-1-2 16,-2 9-23-16,0 6-12 0,-1 2-1 15,-10 9 1-15,-13 9-112 0,-17 9-363 16,-23 5-547-16,2 5-734 0</inkml:trace>
  <inkml:trace contextRef="#ctx0" brushRef="#br0" timeOffset="-146196.93">4403 12216 1745 0,'0'0'1061'0,"0"0"-794"16,0 0-255-16,0 0 20 0,61-25 103 15,-13-3 52-15,22-21-28 0,26-22-48 16,3-6-55-16,6 1-5 0,-9 6-31 15,-11 21-20-15,-7 1-2 0,-11 12-115 16,-22 11-247-16,-12 12-264 0,-7 2-799 0</inkml:trace>
  <inkml:trace contextRef="#ctx0" brushRef="#br0" timeOffset="-145996.24">4512 12748 3022 0,'0'0'355'0,"0"0"-282"0,0 0-72 16,67 0-1-16,0-26 79 15,24-20 4-15,21-18-4 0,1-15-22 16,2-8 6-16,-11 2-13 0,-2-2-28 16,-6 4-22-16,-7 2 1 0,-15 8-1 15,-17 14-178-15,-23 21-552 0,-9-4-1833 0</inkml:trace>
  <inkml:trace contextRef="#ctx0" brushRef="#br0" timeOffset="-145146.48">4167 9426 2862 0,'0'0'365'0,"0"0"-206"0,0 0-87 16,0 0-72-16,0 0-15 0,0 0-55 15,0 0 31-15,0 0 39 0,0 0 42 16,51 83-7-16,-32-49-10 0,2 1-3 15,-2-2-6-15,2 2-3 0,-5-6-10 16,-2-4-3-16,-4-9-2 0,-2-3-14 16,-2-6 16-16,-4-5 10 0,-2 1 28 15,0-3 35-15,0 0 15 0,-2 0 45 16,-4-7 65-16,-4-5-91 16,-9-5-79-16,-2-7-25 0,-6-5-3 0,-3-5-15 15,4-4 11-15,1 1-8 16,9-1-4-16,6 5-31 0,7 2-7 15,3 5-15-15,8 5-6 0,3 4 9 16,2 3 0-16,-2 8 21 0,5 3 4 16,-3 3 6-16,-2 0 20 0,0 5 12 15,2 2-9-15,-2 3 12 0,-6 3 12 16,0 3 4-16,1-1 6 0,-6 5 4 16,-6-2-4-16,1 1 6 0,-3-1-2 15,0-5 8-15,0-3 14 0,-3-3-17 16,11-2-31-16,0-3-22 0,0 0-41 15,6 1-95-15,7 4 88 0,8 0 51 16,4 1 19-16,7 1 11 0,0-2 24 16,5 0 6-16,-2-1-19 15,-6-4-3-15,6-2-6 0,-5 0 12 16,-4-1-25-16,-7-6-209 0,0 0-521 16,-8-7-790-16</inkml:trace>
  <inkml:trace contextRef="#ctx0" brushRef="#br0" timeOffset="-144779.99">4643 9279 2459 0,'0'0'425'0,"0"0"-223"0,0 0-32 0,0 0-84 15,0 0-51-15,0 0 0 0,0 0 9 0,19 57 4 16,-14-37-16-16,6 0-13 0,0 0 6 15,-6-1 4-15,3-6-26 16,-2-1 9-16,-6-6 11 0,0-1 2 16,5-4 0-16,-5-1 32 0,0 0 37 15,-5-7 23-15,-1-8-61 0,-2-10-37 16,-5-10-19-16,-1-7-2 0,-4-3-14 16,2 1 13-16,5 6-16 0,6 9 0 15,2 8-18-15,3 7 2 0,0 7-21 16,3 0-20-16,2 5-9 0,11 0 25 15,0 2 25-15,-3 0 16 0,12 4 6 16,-4 6 10-16,3 0 0 0,-3 5 3 16,4-3 2-16,-7 4 20 0,4-2-6 15,-6-2-16-15,-3 1-76 0,-2-3-316 16,0 1-274-16,-9-3-466 0</inkml:trace>
  <inkml:trace contextRef="#ctx0" brushRef="#br0" timeOffset="-144213.56">4692 9361 1639 0,'0'0'428'0,"0"0"-55"0,0 0 17 16,0 0-111-16,0 0-142 0,0 0-60 15,0 0-20-15,0 0-44 0,0 0-13 16,0 0 22-16,24-64-9 0,-3 31-13 16,0-4-1-16,-2 4-28 0,0 0-41 15,-3 5-35-15,-5 9 25 0,-1 0 48 16,-2 8 32-16,-5 1 1 0,0 7 15 15,-3-1 19-15,2 4 23 0,-2 0 2 16,0 0-5-16,3 0-14 0,-3 0-19 16,5 5-9-16,6 4 15 0,0 5 14 15,0 1 2-15,5 2-25 0,0 0 0 16,0 2-3-16,0 0 0 16,-3-3-13-16,1-3 13 0,-4-5 0 0,-2 0-4 15,-2-6-8-15,-4-1 30 16,-2-1 26-16,0 0 38 0,0-1 24 15,-8-6 2-15,0-8-62 0,-5-7-40 16,-3-5-21-16,-3-3 15 0,0 2-13 16,3 2-3-16,6 5-1 0,4 9 0 15,4 2-18-15,2 2-34 0,0 3-20 16,8 3 7-16,2-1 13 0,4 3 21 16,2 0 14-16,5 0 2 0,1 7 0 15,-4 4 3-15,6 1 13 0,-2 1 3 16,-4 0 9-16,1-1 20 0,0 2 9 15,-6-4-4-15,-5-1-6 0,3-7 7 16,-8 1 13-16,-1-1-1 0,-2-2 22 16,0-2 18-16,0-8 90 0,0-6-29 15,-5-10-98-15,0-7-25 16,5-6-25-16,-6-3-3 0,6 4-3 16,0 3-19-16,6 9-12 0,10 5-43 15,3 8 12-15,5 7-3 0,2 5 3 16,9 2 18-16,0 10 20 0,5 5 27 15,0 3 0-15,0-2-183 0,-10-4-782 16,2-13-823-16</inkml:trace>
  <inkml:trace contextRef="#ctx0" brushRef="#br0" timeOffset="-143347.34">1312 10781 925 0,'0'0'299'0,"0"0"-29"0,0 0 39 0,0 0-17 0,0 0-65 16,-11-62-33-16,11 56 6 15,-10-2-29-15,4 4-11 0,-2-1-39 0,-3 5-21 16,1 0-18-16,-4 0-28 16,4 5-19-16,-1 3-16 0,0 6-19 15,-2 4-1-15,7 3-30 0,6 5-14 16,0 3 4-16,0 4 12 0,6-1 0 16,5-4 17-16,2-3 11 0,3-1-2 15,3-7 0-15,2-5 3 0,3-5-13 16,6-4 13-16,2-3 0 0,-3-7 0 15,6-8-215-15,-11-1-313 0,11-19-896 0</inkml:trace>
  <inkml:trace contextRef="#ctx0" brushRef="#br0" timeOffset="-142980.08">1561 10602 2116 0,'0'0'236'16,"0"0"-184"-16,0 0-3 0,0 0 83 15,0 0-55-15,21 63-35 0,-10-46-3 16,2 2-23-16,-2-1-13 0,5 4 29 16,-3-2-3-16,-2 0-13 0,0 0 7 15,2-4-7-15,-7-1 10 0,-1-4-23 16,0-8 0-16,-5 1 52 0,0-4 34 16,0 0 52-16,-5-7 127 0,-6-6-113 15,-2-6-113-15,-9-7-41 0,-7-8-2 16,5-2-16-16,-3-2 16 0,8 0-32 15,-2 4-2-15,10 1-10 0,3 4-9 16,8 3-28-16,8 2 2 0,3 2 4 16,5 5 28-16,3 0-7 15,2 6 27-15,-2 5-4 0,2 2 6 16,-7 4-6-16,2 3 6 0,-11 6 10 16,0 7 16-16,-2 5 61 0,-3 8 26 15,-13 9-19-15,2 1-68 0,-13 3-102 16,8-6-91-16,3-3-210 0,2-14-290 15,5-9-614-15</inkml:trace>
  <inkml:trace contextRef="#ctx0" brushRef="#br0" timeOffset="-142630.75">1778 10412 2391 0,'0'0'271'0,"0"0"-126"16,0 0 19-16,0 0-26 0,0 0-61 15,0 0-52-15,0 0-22 0,0 0 26 16,18 63-3-16,-7-47-1 0,5 3-9 16,-3 0 10-16,9-1-14 15,-3-1 4-15,-1-3-13 0,-2 0-3 16,0-9 1-16,-2 0-1 0,-4-3-3 16,1-2 3-16,-3-2 29 0,0-6 22 15,-5-7 22-15,2-2-7 0,-5-9-6 16,0-4-12-16,0-4-29 0,0 5 0 15,0 0-19-15,-5 11 0 0,5 6 2 16,0 6-2-16,0 5-38 0,0 1-82 16,5 1-55-16,11 8 156 0,3 6 19 15,2 4 60-15,4 3 1 0,4 0-20 16,3-1-16-16,-3-7 1 0,6-4-26 16,0-10-7-16,-11 0-416 0,11-34-720 15</inkml:trace>
  <inkml:trace contextRef="#ctx0" brushRef="#br1" timeOffset="-131612">4213 6873 1639 0,'0'0'243'0,"0"0"-136"0,0 0-16 16,0 0-26-16,0 0-3 15,0 0-4-15,0 0 13 0,0 0 26 16,0 0 6-16,13-11-28 0,-8 1-17 16,3 0-10-16,0 0-19 0,6-2-3 15,2 0-13-15,-6 2-13 0,12-2-2 16,-9 3-18-16,9-3 17 0,-4 3 0 15,9-1-19-15,3-1 22 0,-1-1 13 16,9 0 58-16,-1 1-70 0,-2 2 5 16,5-1-6-16,0 6-19 0,0-1-10 15,3 5 3-15,0 0 15 0,0 4 11 16,2 2 2-16,6 5 11 0,-3 4-11 16,3-1 17-16,0 2-3 0,5 4-3 15,-5 1 0-15,5 7 0 0,-5-2 0 16,0 3-12-16,5 0 2 0,-8 5 0 15,3 2 20-15,-3 2-22 0,-2 3 37 16,2 3-12-16,-5 2-7 16,7 4-16-16,-7 1 30 0,8 9-8 0,8 10-12 15,0 11 6-15,2 1 7 16,-10-4 0-16,-5-7 15 0,-9-7-12 16,-2-1 9-16,-3 1 4 0,-3-1 18 15,1 3-6-15,-6 3 10 0,0 0-16 16,-5-2 2-16,0 3-5 0,-3-3-4 15,2 1-19-15,-4 3 3 0,-1-3-6 16,-2-2-3-16,-1 0-13 0,1 0 10 16,-8-1 3-16,5 2 6 0,-5 1 0 15,-3 2 16-15,0-2 25 0,0-2-10 16,-3 2-22-16,-5 1-9 0,5-3-6 16,-2 0 6-16,-1-2 3 0,-2 2 10 15,3-5 0-15,0-3 15 0,-3-11-7 16,5 3-18-16,-5-9-3 0,3 2 3 15,-6 1-22-15,3-4 16 0,-3 2-1 16,-2 6-15-16,-3 0 15 16,2-5-17-16,1 2 1 0,-3-5 11 15,3 0-10-15,-1-7 12 0,-2 2-2 16,8-6-12-16,-3-1-1 0,1 1 1 16,4-2-1-16,-2 1 2 0,-2-2 1 15,-1-1 0-15,3 2-1 16,-3-4 1-16,0-2 0 0,1 0-1 0,-1-2 0 15,0-1-1-15,-2-1 2 0,0 1 28 16,2 0-9-16,-5-2-9 0,5 1-11 16,0-1-1-16,1-2 1 0,-1-1-2 15,3 0 0-15,0-3 0 0,0 4 1 16,0-4 0-16,-3-1 0 16,3 1 0-16,3-2 1 0,0-3 13 0,-1 0-14 15,1-3 2-15,5 0 13 16,0-1-13-16,-3-1 22 0,3 0-10 15,0 0 0-15,0 0-12 0,0 0-2 16,0-5-1-16,0-5-41 0,-3-5-20 16,1-7 11-16,-1-6 10 0,0-8 9 15,3-1 16-15,0-3 15 0,-2-1 1 16,-1-2-1-16,0-1 0 0,1-4 0 16,-4 3 10-16,4 0-10 0,2 2-3 15,-3 0-10-15,3 3 11 0,0 3-10 16,0 6-4-16,3 2-9 0,-1 7 13 15,1 5-4-15,0 8 1 0,-3 4-10 16,2 2 9-16,-2 3-15 0,0 0 19 16,0 0 8-16,0 0-20 0,3 8 2 15,-3 6 20-15,0 9 2 0,3 9 1 16,-1 7 14-16,-2 4 1 16,3 7-14-16,-3 3 10 0,3-1 10 15,-1 2 16-15,1 3 8 0,0-5-18 16,-3 3-6-16,5-4 9 0,-5-2-6 15,0-4-13-15,0-4 7 0,0-7 0 16,0-6-16-16,0-3 9 0,3-9-12 16,-3-5-12-16,3-4 10 0,-1-3-14 15,1-3-6-15,2 3 21 0,6-2 1 16,5-2 3-16,5-4 22 0,9-6 28 16,2-3-10-16,11-9-12 0,0-6-15 15,13-15 2-15,13-15-18 0,14-11-59 16,0 2-195-16,-21 16-289 0,-9 10-595 15</inkml:trace>
  <inkml:trace contextRef="#ctx0" brushRef="#br1" timeOffset="-127363.45">7094 9556 1616 0,'0'0'587'0,"0"0"-266"0,0 0-70 15,0 0-4-15,0 0 12 0,0 0-68 16,0 0-29-16,0 0-26 0,0 0-51 16,-24-23-32-16,16 20 7 0,3-1-20 15,-3 3-27-15,-5 1-13 0,-1 0 0 16,-7 10-31-16,-1 9-45 0,-4 9 7 15,-4 18 22-15,-2 20 9 0,5 18 4 16,6 7 8-16,18-7 24 0,6-17-14 16,8-22-3-16,-1-14 7 0,6-4-4 15,6 1-9-15,-1 0 9 0,6-4 16 16,2-6 1-16,4-10 2 0,4-8 29 16,0-4 2-16,4-17-8 0,4-4-26 15,1-10-86-15,-12 4-410 0,9-16-1085 16</inkml:trace>
  <inkml:trace contextRef="#ctx0" brushRef="#br1" timeOffset="-126480">7624 9518 1551 0,'0'0'374'0,"0"0"-177"0,0 0-61 16,0 0 0-16,0 0-16 0,0 0-46 16,0 0-3-16,0 0-6 0,0 0-1 15,0 0-3-15,-10-30 0 0,7 26 35 16,3 3 13-16,-3-3-26 0,1 0-19 15,-1-2-10-15,0 0-3 0,1 2-6 16,-4-3-23-16,1 1-3 0,0 1 19 16,-1 1-15-16,1 0-20 15,-1 3 16-15,1 1-19 0,-3 0-18 16,0 5-23-16,-5 4-7 0,-1 8-9 16,-2 8 9-16,0 5 26 0,3 9 22 15,2 0 57-15,0 2-9 0,11-4-13 16,0-4 15-16,6-7-50 0,4-7-18 15,9 0 15-15,3-5-8 0,4-5 11 16,6 2 2-16,6-7 20 0,-1 1-6 16,4-1-14-16,-4 0-2 0,-8 1 0 15,-2 2-25-15,-8 3-14 0,-6 1 20 16,-5 2 3-16,-5 3 16 0,-6 3 19 16,-10 6 42-16,-8 2 5 0,-9 2-37 15,-5 4-29-15,-5-6 0 0,0-5-127 16,0-8-150-16,10-7-227 0,-2-17-832 15</inkml:trace>
  <inkml:trace contextRef="#ctx0" brushRef="#br1" timeOffset="-126146.72">7860 9461 2051 0,'0'0'1192'0,"0"0"-1001"0,0 0-178 0,0 0 15 16,19-57 0-16,-3 37-28 0,2 2-35 15,6 4 3-15,0 3 7 0,-2 3-10 16,-1 4-13-16,1 4 7 16,-6 12-7-16,0 6 0 0,0 7 29 15,-5 9 19-15,-6 6 16 0,0 13-16 16,-5 11 3-16,0-3 0 0,-5-9 10 15,0-7 3-15,5-15-3 0,0 0 19 16,0 0-4-16,0-9-5 0,5-4-21 16,6-8 14-16,-1-7 15 0,9-2 27 15,2-2 15-15,6-13-4 0,3-6-24 16,2-6-19-16,-3-7-26 0,1-2-279 16,-9 8-301-16,3-15-1137 0</inkml:trace>
  <inkml:trace contextRef="#ctx0" brushRef="#br1" timeOffset="-125963.9">8253 9320 2456 0,'0'0'338'0,"0"0"-296"0,0 0 26 16,0 0 66-16,27 83 14 0,-14-52 30 16,6 7-22-16,0-1-74 0,2 1-41 15,-2 0-3-15,0-3-15 16,-3-3-11-16,2-5 4 0,-2-2-16 15,-2-6-127-15,5-8-324 0,-9-7-244 16,9-14-825-16</inkml:trace>
  <inkml:trace contextRef="#ctx0" brushRef="#br1" timeOffset="-125697.14">8499 9307 2772 0,'0'0'458'0,"0"0"-343"0,0 0-115 16,0 0 0-16,0 0 76 0,0 0 61 15,48 77-10-15,-26-48-45 0,5-2-35 16,-3-1-22-16,5-4-22 0,-2 1 22 16,-3-9 4-16,3 1-14 0,-3-8 1 15,-3-4 12-15,-5-6 22 0,0-7-6 16,-5-9 10-16,0-4 6 0,-9-6-29 16,-2-4-6-16,-5-1 0 15,-14 1 28-15,-5 2-29 0,-10 3-24 16,-4 6-1-16,-2 7-33 0,0 5-16 15,2 7-24-15,9 3-52 0,2 10-53 16,8 4-67-16,9 1-171 0,4-1-138 16,9 4-534-16</inkml:trace>
  <inkml:trace contextRef="#ctx0" brushRef="#br1" timeOffset="-125346.99">8914 8846 2391 0,'0'0'394'16,"0"0"-218"-16,0 0-25 0,0 0-17 16,0 0-108-16,0 0 28 0,-5 56 16 15,7-9-16-15,9 21 29 0,5 24 37 16,6 5 6-16,-1-11-41 0,3-17-44 15,-8-27-13-15,0-15-25 0,3-11 19 16,0 0 3-16,5-1 13 0,2-5 1 16,4-10 4-16,-3-6 20 0,-1-14-4 15,1-7-18-15,-3-5-7 0,-5-9-6 16,-6 1-13-16,-10 2-2 0,-3 5-1 16,-8 8 19-16,-5 6-3 0,-6 7-3 15,-8 11 27-15,-2 2-52 0,-6 17-12 16,-8 19-31-16,3 3 8 15,3 7-36-15,7-9-417 0,6-7-1515 0</inkml:trace>
  <inkml:trace contextRef="#ctx0" brushRef="#br1" timeOffset="-108913.28">560 8207 405 0,'0'0'1342'0,"0"0"-1108"0,0 0-33 0,0 0 9 0,0 0 3 16,0 0-35-16,0 0-53 0,0 0-58 15,0 0-67-15,-37 6 10 0,45-1-10 16,2 1 80-16,9-1-3 0,2 0-29 16,14 0-19-16,11-5 28 15,18-2 4-15,5-13 2 0,12-10-9 16,-6-3-6-16,-8-8 12 0,-19 6 16 15,-3 2-19-15,-15 3 0 0,2 3-26 16,3-2-29-16,5-3-2 0,3 1-15 16,-9 4-51-16,-2 4-128 0,-8 7-6 15,-13 5-78-15,0 4-182 0,-8 2-233 16,-6 2-481-16</inkml:trace>
  <inkml:trace contextRef="#ctx0" brushRef="#br1" timeOffset="-108596.21">1012 7848 2127 0,'0'0'304'0,"0"0"-191"16,0 0 103-16,0 0 6 0,0 0-84 15,0 0-49-15,0 0-48 0,0 0-37 16,0 0-2-16,0 0 62 0,11-6 15 15,13 1-38-15,5 0-15 0,1 3-13 16,5-1 12-16,-1 3-3 0,1 0-20 16,3 0-1-16,-1 2 3 0,1 3 8 15,-9 3-11-15,0 2-1 0,-4 4 19 16,-9 5 7-16,-11 4 18 0,-5 6 41 16,0 8 10-16,-11 3-20 0,-13 5-31 15,3 1-27-15,-3 1-17 0,0-4-123 16,2-4-132-16,6-11-396 0,-3 0-1092 15</inkml:trace>
  <inkml:trace contextRef="#ctx0" brushRef="#br1" timeOffset="-104630">1842 12384 1703 0,'0'0'272'0,"0"0"-168"0,0 0-46 0,0 0 11 15,0 0 50-15,40-58 37 0,-11 17 18 16,11-18-42-16,17-25-7 0,7-13-6 16,0-1-23-16,-2 0-10 0,-9 10-25 15,9 4-39-15,-9 6-9 0,-7 8 0 16,-6 15-13-16,-11 14-2 0,-7 14-78 16,-9 8-131-16,3 1-62 0,0 2-95 15,-2 7-180-15,-14 9-527 0</inkml:trace>
  <inkml:trace contextRef="#ctx0" brushRef="#br1" timeOffset="-104346.48">2072 12647 2192 0,'0'0'365'0,"0"0"-239"0,0 0 60 16,0 0 55-16,0 0-172 0,0 0-68 15,0 0 30-15,0 0 138 0,45-64-42 16,6-9-32-16,13-30-28 0,19-10-20 16,-5-4-22-16,0 8-9 0,-12 13-16 15,-1 6 0-15,-1 10-1 0,-13 14-2 16,-6 21-60-16,-15 13-35 0,-4 5-268 15,-7 7-396-15,5-6-609 0</inkml:trace>
  <inkml:trace contextRef="#ctx0" brushRef="#br1" timeOffset="-104080.45">2388 12830 1904 0,'0'0'1321'0,"0"0"-1159"15,0 0-44-15,0 0 21 0,0 0-41 16,0 0 0-16,34-57 18 0,15-6 36 16,17-25-37-16,9-17-43 0,8-5-38 15,-5 9-19-15,-8 8-12 0,-1 3-2 16,1 3-1-16,-6 9 0 0,-13 18-12 15,-16 17-128-15,-9 15-183 16,-18 15-311-16,8-6-823 0</inkml:trace>
  <inkml:trace contextRef="#ctx0" brushRef="#br1" timeOffset="-102513.14">4111 11277 1968 0,'0'0'259'0,"0"0"-256"15,0 0 192-15,0 0 82 0,0 0-45 16,40-96-95-16,-19 34-53 0,14-26-30 16,16-10-22-16,0-3-30 0,2 6-2 15,4 7 0-15,-4 10-3 0,-7 13-32 16,-6 16-103-16,-11 15-160 0,-10 17-355 16,13-16-987-16</inkml:trace>
  <inkml:trace contextRef="#ctx0" brushRef="#br1" timeOffset="-102280.21">4437 11573 2237 0,'0'0'388'0,"0"0"-308"0,0 0 26 16,0 0 129-16,0 0 17 0,0 0-194 15,0 0-58-15,0 0 0 0,0 0 41 16,40-105-3-16,11 13-12 0,3-13-26 16,5-3-3-16,0 8 1 0,-6 9 0 15,-2 5-26-15,2 7-49 0,-12 15-101 16,-7 16-124-16,-10 20-181 0,3-4-582 16</inkml:trace>
  <inkml:trace contextRef="#ctx0" brushRef="#br1" timeOffset="-102047.03">4593 11958 1968 0,'0'0'508'0,"0"0"-317"0,0 0-150 0,0 0 79 16,0 0 75-16,29-66-25 15,8-5-42-15,12-32-52 0,9-20-44 0,7-1-31 16,-4 5-1-16,1 19-16 16,-9 11-3-16,-7 19-121 0,-11 23-174 15,-14 22-373-15,-2 2-716 0</inkml:trace>
  <inkml:trace contextRef="#ctx0" brushRef="#br1" timeOffset="-101830.1">4857 12426 2323 0,'0'0'268'0,"0"0"-252"0,0 0-12 16,0 0-2-16,0 0-1 0,0 0 38 16,0 0 144-16,0 0 67 0,81-98 31 15,-33 0-112-15,5-22-74 0,9-14-38 16,-3-1-38-16,0 11-19 15,0 1-1-15,-1 10-12 0,-9 13-199 16,-17 31-305-16,-11 13-1518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2:12:55.272"/>
    </inkml:context>
    <inkml:brush xml:id="br0">
      <inkml:brushProperty name="width" value="0.05292" units="cm"/>
      <inkml:brushProperty name="height" value="0.05292" units="cm"/>
      <inkml:brushProperty name="color" value="#FF0000"/>
    </inkml:brush>
  </inkml:definitions>
  <inkml:trace contextRef="#ctx0" brushRef="#br0">16859 10923 2093 0,'0'0'110'0,"0"0"-110"0,0 0-45 16,0 0 45-16,0 0 51 0,0 0 85 16,64-22-10-16,-35 22-29 0,6 0-30 15,19 0 11-15,21 0 25 0,26 0-7 16,14 0-12-16,9-3-23 0,7-4-29 16,0-2 3-16,13 0 0 0,11-4-3 15,11-2 16-15,19-2 22 0,5-2-22 16,16-1-23-16,8 1-12 0,6 4 0 15,10 1-11-15,5 3 12 0,1 0-12 16,2 7 21-16,8-2-20 0,3 2 23 16,8 3-11-16,8-1-2 15,-1 1 9-15,7-4 1 0,-6 0-4 16,-11 1-16-16,-8-4-1 0,-10 4-1 16,-22-3 24-16,-19 0-22 0,-21 0 35 15,-19 0 10-15,-24 1 65 0,-21 3 16 16,-30 0-32-16,-29 2-27 0,-16-1-39 15,-22 1-31-15,3-1-11 0,-5 1 9 16,0-5-84-16,-9 0-67 0,-2-3-188 16,0-19-796-16</inkml:trace>
  <inkml:trace contextRef="#ctx0" brushRef="#br0" timeOffset="2549.17">17654 10774 1589 0,'-86'-47'406'0,"19"4"-299"15,-8-13-91-15,11 1 169 0,2-4-27 16,6-8 23-16,5-7-101 0,8-4-35 15,9-7-9-15,10-6 38 0,13-8 13 16,11-7-65-16,13-7 7 0,19-2 6 16,11-2 0-16,11-1 26 0,7-4 3 15,14-3-19-15,8 2-23 0,3 2 4 16,10 6-23-16,3 8 16 0,11 8-16 16,0 11 13-16,5 11-3 0,5 12-10 15,-5 10 13-15,3 11-14 0,0 10 1 16,2 13 0-16,-5 13-2 0,5 8-1 15,4 19-3-15,-4 16-22 0,0 15 9 16,-5 21 16-16,0 19-1 16,-5 17-20-16,-13 19 21 0,-15 15 0 15,-12 16 2-15,-19 12 14 0,-11 10-16 16,-16 2 12-16,-8-2-8 0,-16 0 8 16,0-1 14-16,-21-2-26 0,-3-3 38 15,-16-8-13-15,-1-8 10 0,-9-8-16 16,-4-8-16-16,-10-4 26 0,-6-4-10 15,-2-13 0-15,-8-7-3 0,-9-8-5 16,-2-10-11-16,-8-5-19 0,-13-12 0 16,-11-8-19-16,-11-9-22 0,-8-12-7 15,-8-13-3-15,-5-19 10 16,-5-17 60-16,2-25 19 0,3-24 48 16,7-18 6-16,4-17 25 0,8-17-12 15,7-16 75-15,6-11-95 0,8-6-64 16,8-11 42-16,13-5-8 0,9-9-35 15,12-3-1-15,20-1 19 0,18 1-7 16,14 2 20-16,21 3 11 0,21-2-13 16,25 4 17-16,18 1-25 0,21 5-22 15,17 8-15-15,13 6 2 0,8 5-18 16,8 12 11-16,3 14-2 0,-8 18-59 16,-8 19-98-16,-11 18-90 0,-32 24-348 15,-17 4-648-15</inkml:trace>
  <inkml:trace contextRef="#ctx0" brushRef="#br0" timeOffset="3516.49">21204 9222 2055 0,'0'0'169'0,"8"-71"-130"0,14 39 106 0,13-18-32 0,18-17 46 16,33-17-28-16,10-1-28 0,14-3-16 16,0 5-13-16,10 7-1 15,8 3-6-15,20 0-6 0,1 10-19 16,15 7-11-16,7 11-18 0,0 14-12 15,-8 20-1-15,-7 16-1 0,-12 22-15 16,-18 21-6-16,-6 23-10 0,-15 18 31 16,-14 21-2-16,-6 13-10 0,-10 18 12 15,-5 12-28-15,-6 9 29 0,0 9 0 16,-8 0 23-16,-2-1-4 0,-9-2 6 16,-10-5 31-16,-8-1-55 0,-16-7 11 15,-11-3 1-15,-11-14 9 0,-13-10-20 16,-8-12 11-16,-8-10-10 0,-14-12 23 15,3-7-7-15,-5-10-3 0,-14-7-1 16,1-2-15-16,-17-6-12 0,-2-2-26 16,-19 0 6-16,-8 0 19 0,-8 1-16 15,-19-4-15-15,-3-5 20 0,-4-13 24 16,-1-9 19-16,0-12 6 0,0-14 4 16,6-8 2-16,2-27-5 15,3-14 6-15,-1-16-10 0,4-16-22 16,-3-5-19-16,8-10-10 0,2-6 29 15,9-7 20-15,5-9-4 0,10-8 16 16,9-8-10-16,16-6 26 0,16-7 18 16,13-3 45-16,27-9 46 0,18-12-69 15,17-7-60-15,32-5-16 0,18 0-12 16,25 3-23-16,13 8 5 0,11 0-11 16,10 11 26-16,6 14-31 0,-3 17 31 15,8 17-16-15,0 13 6 0,8 15-9 16,-2 7 20-16,-3 12-20 0,-3 18 19 15,-8 16-25-15,-3 22-10 0,-15 17-9 16,-9 26-13-16,-21 23-45 0,-11 25-82 16,-18 24-46-16,-25 20-171 0,-2-23-106 15,-19-1-503-15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2:13:22.855"/>
    </inkml:context>
    <inkml:brush xml:id="br0">
      <inkml:brushProperty name="width" value="0.05292" units="cm"/>
      <inkml:brushProperty name="height" value="0.05292" units="cm"/>
      <inkml:brushProperty name="color" value="#FF0000"/>
    </inkml:brush>
  </inkml:definitions>
  <inkml:trace contextRef="#ctx0" brushRef="#br0">9851 10868 1768 0,'0'0'246'0,"0"0"-123"0,0 0 14 16,0 0 5-16,0 0 29 0,0 0-13 15,0 0-7-15,0 0-93 0,0 0 54 16,-19 2 51-16,43-12 6 15,19-10 25-15,21-9-24 0,24-13-34 16,9-8-30-16,4 0-8 0,-4 1-70 16,-12 3 7-16,1 1-10 0,-6 2 9 15,-5 3-33-15,-16 8-1 0,-16 5-3 16,-14 11-10-16,-5 1-15 0,3 0-18 16,-3 5-46-16,-2 0-134 0,-4 8-163 15,-10 2 22-15,-5 2-41 0,-3 11-32 16,-11 5 28-16,1 1-157 0,-17 12-171 15</inkml:trace>
  <inkml:trace contextRef="#ctx0" brushRef="#br0" timeOffset="282.74">9950 11106 750 0,'0'0'1585'0,"0"0"-1291"0,0 0-139 15,0 0-78-15,0 0-19 0,0 0 28 16,0 0 151-16,0 0 94 0,75-19-82 16,-30 1-16-16,17-9-55 0,18-10-56 15,6-2-48-15,-1-4 3 0,-5 4-37 16,-7 1-24-16,2-3-13 0,-8 1 9 15,-6 5 0-15,-15 6-12 0,-9 5-22 16,-5 1-142-16,6-3-220 0,-12 5-213 16,14-20-806-16</inkml:trace>
  <inkml:trace contextRef="#ctx0" brushRef="#br0" timeOffset="7766.23">8301 13589 21 0,'0'0'456'0,"0"0"-88"16,-10-59 17-16,7 35-31 0,3-4-87 15,0 0-59-15,0-1-69 0,5 0-19 16,1 1-26-16,-1-2-36 0,0 0 3 15,3 2-9-15,0-3-10 0,3 3-7 16,0-3-12-16,0 3-1 0,2-3-6 16,6 7 4-16,-1-5-2 0,9 7-18 15,-3-3-3-15,8 4 3 0,6 1 0 16,5 2 3-16,2 1 13 0,3 3-15 16,3 7-1-16,3 4-3 0,-4 3-10 15,1 9-6-15,0 5-1 16,-5 4-12-16,2 4 32 0,-3 3-3 15,-2 3 2-15,0 3 1 0,-3 1 0 16,-3-1 1-16,1 1-1 0,-6 1 0 16,-2-2 0-16,-6 2 3 0,-6 0 13 15,1 0-3-15,-8 0-10 0,-6 3 13 16,-5 1 7-16,0 5-7 0,-11 1 7 16,-7 5 2-16,-6 0 1 0,-3-3-13 15,-5 2 9-15,0-4 11 0,-9 2-8 16,1-4-2-16,-2 1-4 0,-15 0 7 15,-10-2-4-15,-18-3-3 0,-9-7 7 16,6-13 3-16,2-10 3 0,9-7-30 16,4-11 1-16,12-7 39 0,15-7-1 15,1-17-9-15,5-22 6 0,0-21-15 16,7-11-23-16,20 1-7 0,16 12-12 16,15 6-6-16,15 11-36 15,15 6 7-15,11 2-7 0,16 1 19 16,13 2 20-16,11 8 20 0,8 6-2 15,0 19-18-15,-29 9-10 0,-12 7-626 0</inkml:trace>
  <inkml:trace contextRef="#ctx0" brushRef="#br0" timeOffset="14549.29">17678 13424 1896 0,'0'0'283'0,"0"0"-141"0,0 0 65 0,0 0-134 16,0 0-73-16,0 0 0 0,0 0 58 15,0 0 52-15,64-7 18 0,-13-8 1 16,18-3-27-16,20-1-25 0,7 4-13 16,-2 3-29-16,-6 6-7 15,-13 3-28-15,-3-2-2 0,0-1 2 16,-2-1 0-16,-1 2 1 0,-4-5 0 15,-15 1 0-15,-4 3-1 0,-11 0-31 16,-11-1-40-16,3 0-95 0,7 0-68 16,-4 1-59-16,-14 2-125 0,-3 0-62 15,-7 4-328-15</inkml:trace>
  <inkml:trace contextRef="#ctx0" brushRef="#br0" timeOffset="14882.92">17619 13657 2524 0,'0'0'428'0,"0"0"-326"0,0 0-102 15,0 0-41-15,0 0 21 0,0 0 20 16,0 0 97-16,72 7-5 0,-40-8 1 16,19-10 12-16,19-6 3 0,23-13 16 15,17-8 5-15,5-3-41 0,5 2-15 16,-15 3-23-16,4 4-25 0,-4 6-3 16,-12 8-19-16,-10 8-2 0,-21 9-1 15,-17 1-25-15,-15 1-41 0,-6 7-104 16,-5 3-197-16,-3 1-271 0,0 0-700 0</inkml:trace>
  <inkml:trace contextRef="#ctx0" brushRef="#br0" timeOffset="35150.06">20637 13233 2712 0,'0'0'388'0,"0"0"-314"0,0 0-55 0,0 0 26 16,86-14-13-16,-59-9 19 0,10-18-7 16,8-25-15-16,6-29-13 15,3-19 0-15,-3-11 6 0,-6-6-6 16,-5 4-13-16,0-6-1 0,-5 2-2 16,5 4 0-16,-10-1-3 0,-9 8-19 15,-2-2 3-15,-8 6 3 0,-11 0 16 16,-6 3 0-16,-18 5 16 0,3-3 9 15,-14-6 10-15,-5-3-10 0,0-6 1 16,-11 1 28-16,3 1 18 0,-3 1 36 16,0 9-71-16,3 9-18 0,-3 12 13 15,11 24-20-15,5 25 10 0,6 15-19 16,2 12 56-16,3 1 19 0,-11 1 48 16,0-1-76-16,6 5-47 0,-1 6-3 15,9 2-3-15,-3 1 1 0,8 2-1 16,-3 0-25-16,3 0 9 0,3 0 17 15,2 0 1-15,6 2-11 0,-1-2 10 16,6 3-1-16,-5-2-13 0,5 1 0 16,0-2 4-16,0 0-7 15,0 2-4-15,0-2 1 0,0 0 7 16,0 2 11-16,0-2-11 0,0 0 13 16,0 0 2-16,0 0 2 0,0 1 10 15,0-1 4-15,0 1 0 0,0-1 0 16,0 0-12-16,0 2-4 0,0-2-20 15,0 0-21-15,0 4-22 0,0 2-15 16,0 7 21-16,5 7 57 0,-5 11 15 16,0 4-14-16,6 5-1 0,-6 4 0 15,0 15 1-15,0-2 21 0,0 1 25 16,0 1-47-16,0-15 0 16,0-2 0-16,0-9 0 0,-6-8 13 15,6-9-13-15,0-2 3 0,0-7 13 16,0-6 5-16,0 2 30 0,0-3 28 15,0-8 8-15,0-9-6 0,-5-22-49 16,0-31-20-16,-6-34-12 0,3-12-2 16,2 7-39-16,6 27 41 0,0 37 21 15,0 18 10-15,0 9-29 0,0 3 9 16,0 4-11-16,6 2-13 0,-6 4-2 16,0 5-29-16,5 0-34 0,9 5-51 15,2 8 76-15,2 5 53 0,12 6 19 16,7 4-17-16,1 0 20 0,18-2-19 15,13-9-2-15,12-17-1 0,4-16-44 16,-20-10-464-16,-15-16-1036 0</inkml:trace>
  <inkml:trace contextRef="#ctx0" brushRef="#br0" timeOffset="44382.59">6864 15279 2662 0,'0'0'347'0,"0"0"-257"16,0 0-90-16,0 0-51 0,0 0 3 16,0 0 9-16,0 0 39 15,0 0 52-15,0 0 12 0,70 77 6 16,-46-48-15-16,11 6-33 0,0-1 10 15,-1 3-16-15,1-3-15 0,-3 1 0 16,0-4 20-16,-8 2-9 0,1-8-12 16,-9 0-3-16,0-4 3 0,-3-5 0 15,-5-3 19-15,-5 1 38 0,-3-3 48 16,0 6 63-16,-11 0-10 0,-8 7-39 16,-7 4-50-16,-7 4-19 0,-9 4-8 15,-4-2 2-15,1 1-4 0,-6-3-9 16,3-6-29-16,2-3-2 0,1-7-81 15,13-6-290-15,-14-25-743 0</inkml:trace>
  <inkml:trace contextRef="#ctx0" brushRef="#br0" timeOffset="46883.15">9107 17790 2220 0,'0'0'249'0,"0"0"-156"0,0 0-70 0,0 0-7 16,0 0 3-16,0 0 65 0,96-31 80 16,-21-4 3-16,29-21-32 15,17-4-65-15,2-8-32 0,-5 6 0 16,-14 4-25-16,-5 4-10 0,-8 6-1 16,-11 3-2-16,-18 12 0 0,-17 9-82 15,-10 9-30-15,-8 2-4 0,2 1-31 16,1 1-62-16,-1 1-59 0,-10 7-24 15,-11 3-182-15,-3 7-261 0</inkml:trace>
  <inkml:trace contextRef="#ctx0" brushRef="#br0" timeOffset="47116.66">9166 18097 2323 0,'0'0'291'16,"0"0"-175"-16,0 0 54 0,-62 26 36 0,59-25-115 16,3-1-91-16,8 0 0 15,8-6 26-15,11-7 168 0,24-10 95 16,29-20-53-16,41-25-60 0,21-12-51 16,7-8-51-16,1-5-24 0,-16 7-10 15,0-4-21-15,-11 5-19 0,-11 2-63 16,-15 3-224-16,-30 21-386 0,-27-5-1322 0</inkml:trace>
  <inkml:trace contextRef="#ctx0" brushRef="#br0" timeOffset="51016.6">18507 17454 360 0,'0'0'192'0,"0"0"-104"16,0 0 33-16,22-73 81 0,-20 52-13 15,-2 1-75-15,-5 4 22 0,-3 0 1 16,2 4 6-16,-7-3 26 0,2 4 0 16,6-1 35-16,-6-2-16 0,3 5-27 15,6 1-16-15,-1 3-32 0,0 1-17 16,3 4-35-16,0 0-61 0,0 0-34 15,0 9-59-15,3 8 41 16,0 12 52-16,2 20 23 0,0 22-1 16,6 21 1-16,-8 13-4 0,-1 2-16 15,4-4 10-15,-4-4 0 0,1 2-13 16,-3 2 2-16,0 2-1 0,-5-2 0 16,-3-4-1-16,0-3-1 0,-8-13-18 15,2-9-29-15,4-20-23 0,-1-9-26 16,3-17-41-16,-3-6-114 0,0-1-128 15,3-10-231-15,-10-8-625 0</inkml:trace>
  <inkml:trace contextRef="#ctx0" brushRef="#br0" timeOffset="51366.17">18143 17764 2418 0,'0'0'284'0,"0"0"-213"15,0 0-45-15,0 0-25 0,0 0 2 16,0 0-2-16,-21 61 0 0,21-50 0 16,0-4 0-16,0-1 0 0,0-3 2 15,0-3 39-15,0-3 35 0,5-10 93 16,1-13-87-16,7-17-51 0,14-23-30 15,13-19-2-15,0-4-2 0,0 13 2 16,-10 23 16-16,-6 20-16 0,-3 7-16 16,-2-2 14-16,5 3 2 0,8 2 16 15,-11 12-16-15,9 9-6 0,-1 5-33 16,6 16 17-16,5 10 19 0,0 20 3 16,3 14 16-16,5 18 9 0,0 1-5 15,-13-6-8-15,0-18-12 0,-11-22-48 16,-3-15-388-16,-2-16-1024 0</inkml:trace>
  <inkml:trace contextRef="#ctx0" brushRef="#br0" timeOffset="57949.63">21172 17566 2214 0,'0'0'288'0,"-80"50"-210"0,43-29-59 16,-4 3 0-16,-4-1 75 0,-1-1-14 15,-4-3-28-15,-1-2-23 0,-8-3-10 16,-16-3 3-16,-13-10-6 0,-3-2 0 16,0-14 13-16,5-7 35 0,0-9-28 15,4-10-1-15,-9-5-19 0,0-11-16 16,2-7 13-16,4-9 6 0,4-8-16 15,6-7 29-15,6-9 3 0,13-6-3 16,7-6 6-16,17-11 7 0,14-8-1 16,12-5-9-16,12-4 29 0,18 1 56 15,11 0-59-15,15 1-30 16,7 6-18-16,12-3-12 0,6 5-1 16,11 1-16-16,5 5 3 0,8 9-2 15,5 11-4-15,0 9 6 0,3 9 0 16,3 15-2-16,0 12 13 0,-6 15-20 15,6 11 6-15,-11 15 1 0,3 15-4 16,-14 11 0-16,3 21-4 0,-11 19-2 16,0 15 3-16,-5 22 20 0,-5 17-2 15,-3 17 3-15,-3 17-1 0,-5 15 2 16,-8 8 3-16,-6 7 10 0,-5-3 18 16,-5 1-30-16,-11-7 33 0,-8-4-33 15,-2-3-1-15,-9-2 2 0,-5-6 1 16,-13-11-2-16,-9-3 15 0,-2-10-13 15,-5-4-2-15,-11-5 25 0,2-5-7 16,-5-9-7-16,-2-11 1 0,-6-9 6 16,0-6-16-16,-2-7 10 0,-9-7-12 15,-2-8-1-15,-11-5-32 16,-5-6-12-16,-14-8 15 0,3-10 16 16,-13-10 13-16,-6-11 15 0,0-15 20 15,-5-11-16-15,0-16 26 0,-5-13-14 16,10-15 1-16,8-12 31 0,14-9 9 15,13-1-34-15,19-3-10 0,21 6-12 16,11-6-13-16,21 4-2 0,19-4-1 16,19-4-31-16,21 2-1 0,14 0-9 15,5 8 10-15,0 0-10 0,-11 9-196 16,-18 18-566-16,-22 2-1475 0</inkml:trace>
  <inkml:trace contextRef="#ctx0" brushRef="#br0" timeOffset="79716.38">19136 13833 2305 0,'0'0'294'0,"0"0"-236"0,-54 42-45 0,25-27 9 15,-3 10 72-15,-3-1 22 0,-5 4 9 16,3 1-32-16,-9-1-30 0,-7 1 14 16,-4 2 12-16,-15 2-28 0,-11 5-20 15,-3-6-6-15,-2 0 13 0,11-9 12 16,7-6-10-16,0-5 4 0,-4-2 0 15,4-5-52-15,-5 1 29 0,-5-6-18 16,-6 0-13-16,-2-1 0 0,-3-7-13 16,-3-1 13-16,-2-6-3 0,-6-2-12 15,3-5 5-15,5-4 10 0,-2-5 0 16,0-4-18-16,8-2 18 0,-1-4 0 16,4-3 13-16,4-2-7 0,4-2-3 15,-1 0 17-15,3-5-20 0,8 1-1 16,3-2-10-16,5-6 11 0,8-2 3 15,11-3-3-15,0-8-19 16,13-2 19-16,6-8 12 0,10-6 1 16,6-3-26-16,5-8 13 0,8 1-18 15,8-3 2-15,5 0 13 0,9 2-26 16,7 4 17-16,6 2-1 0,5 5 10 16,14 3-13-16,2-2 13 0,11-1 1 15,5 3-14-15,9 1 14 0,1 2-11 16,9 1 12-16,9 1 0 0,1 9 1 15,12 3 16-15,-4 5 0 0,9 8 18 16,-3 4 1-16,8 4-3 0,6 0-7 16,2 6-12-16,5 4 37 15,9 3-28-15,-3 5 16 0,5 5 28 16,-10 6-13-16,-1 8-31 0,-5 8 1 16,-2 6-23-16,-12 8-2 0,-1 9 0 15,-9 2 2-15,-6 9 2 0,-7 3 0 16,-3 9-2-16,-3 2-2 0,-10 5 2 15,-8 11 3-15,-1 2-3 0,-7 3 0 16,-1 6 18-16,-4 2-6 0,-9 2-10 16,-5 5 1-16,-3 2 10 0,-8 4-1 15,-5 2-9-15,-14 4 14 0,-8-1-15 16,-2-1 13-16,-11-3-14 0,0-4-1 16,-5 0 18-16,-14 1 10 0,3-6 13 15,-8 1 9-15,-3-5 15 0,-2-1 9 16,-1-2-24-16,-5-3-29 0,-5-2 7 15,-5 2-26-15,-1 0-1 0,-12 1 1 16,-9 1-2-16,-8 4 1 0,-6-1 0 16,-2-1 1-16,-13-2 20 15,2 1-3-15,-10-3 2 0,8-5-2 16,-9-4-4-16,6-3-13 0,3-10 20 16,-6 2-7-16,3-7 7 0,0 0-21 15,0-4 1-15,-2-1-2 0,-4-1 0 16,1-3 0-16,8-4 1 0,-1-6 20 15,9-7 1-15,2-9-4 0,6-7 16 16,5-2 49-16,0-12-28 0,6-2-52 16,2-11 11-16,13 4-14 0,14-3-1 15,5 0-17-15,11-2 0 0,-3-17-1 16,3-23-21-16,8-25-49 0,16-12-95 16,11-2-185-16,5 28-238 0,0 11-775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2:14:51.071"/>
    </inkml:context>
    <inkml:brush xml:id="br0">
      <inkml:brushProperty name="width" value="0.05292" units="cm"/>
      <inkml:brushProperty name="height" value="0.05292" units="cm"/>
      <inkml:brushProperty name="color" value="#FF0000"/>
    </inkml:brush>
  </inkml:definitions>
  <inkml:trace contextRef="#ctx0" brushRef="#br0">19963 3938 1733 0,'0'0'62'0,"0"0"-10"0,0 0 32 0,0 0 91 0,0 0 81 16,0 0-56-16,75 56-87 0,-48-53 125 16,5 2-77-16,24-3-24 0,19-2 0 15,34 0-25-15,12-7 11 16,10 0-18-16,8 4-4 0,0-2-38 15,8 0-26-15,9 2-12 0,7-3-3 16,8 2-18-16,3-1 17 0,5 0-17 16,9 1-2-16,-4 2 67 0,1 0-28 15,10 2-3-15,1 0 5 0,4 0-8 16,-2 0 18-16,-2 0-22 0,4 0 3 16,-10 0-6-16,0 0 0 0,-16 0 6 15,-8 0-3-15,-21 0-19 16,-9 0 16-16,-15 0-26 0,-22-2 11 0,-30 0-1 15,-18 0 0-15,-22 0 13 16,-5 1 3-16,-7-1 0 0,-7-1 12 16,4 3 3-16,-9-1 28 0,-5 0 18 15,0-1-13-15,0-3-30 0,-8-1-46 16,-3-3-26-16,-5-2-48 0,-8 4-178 16,-3-2-216-16,-2 4-691 0,-25-5-1042 0</inkml:trace>
  <inkml:trace contextRef="#ctx0" brushRef="#br0" timeOffset="750.62">19826 4207 1763 0,'0'0'215'0,"0"0"-199"0,0 0-16 0,0 0-49 0,0 0 49 16,0 0 27-16,0 0 9 0,0 0 19 15,0 0 39-15,0 0 45 0,27 58 42 16,-3-46 7-16,11-4 21 0,16 0 2 15,18-1-28-15,28-2-43 0,18-5-42 16,3 0-22-16,7-2-13 0,1-3-15 16,8-3 2-16,13-5-5 15,8 1-1-15,3-3 0 0,13 1 0 16,9-1 3-16,10-1 6 0,10 3-2 16,1 2 8-16,2 3 29 0,9 0-73 15,-12 2 48-15,9 2 11 0,-8 1-18 16,-6 0-31-16,1 0-7 0,4 2 22 15,-7-3-12-15,-3 1 3 0,-13 1-29 16,-4 1 17-16,-12 0 5 0,-17-3-24 16,-18 2 16-16,-21-3-16 0,-25 0 18 15,-24 1-18-15,-26 2 0 0,-9-1 0 16,-13-1 0-16,-8-2-52 0,-11-6-131 16,-42-8-188-16,-1 2-766 0,-31-15-1603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2:19:57.589"/>
    </inkml:context>
    <inkml:brush xml:id="br0">
      <inkml:brushProperty name="width" value="0.05292" units="cm"/>
      <inkml:brushProperty name="height" value="0.05292" units="cm"/>
      <inkml:brushProperty name="color" value="#FF0000"/>
    </inkml:brush>
  </inkml:definitions>
  <inkml:trace contextRef="#ctx0" brushRef="#br0">23238 2455 79 0,'0'0'212'0,"0"0"23"0,0 0 172 0,0 0-26 15,0 0-114-15,0 0-30 0,0 0-22 16,0 0-5-16,0 0-12 0,-40-40-43 15,37 33-49-15,3 3-19 0,0-4 0 16,0 3-13-16,0-1-13 0,0-1-26 16,3-2-16-16,2-1-6 0,6 0 3 15,0-2-14-15,2 2 11 0,9-2-11 16,-4-1-1-16,4 2-1 0,7-1 3 16,-5 4-2-16,3 3-1 0,2 2-10 15,-5 3-6-15,6 0 3 0,-3 2 10 16,-9 7-29-16,4 2-1 0,-9 6 5 15,3 0 28-15,-5 6 2 0,-6 1 23 16,-2 3 11-16,-3 2 2 0,-3 3 4 16,-7-1-40-16,4 1 11 0,-10-4-1 15,8 2-8-15,-3-2-1 0,1 2-3 16,-4-3 3-16,4 0-1 0,-1-5 14 16,0-1-16-16,6-4 3 0,-3-3 17 15,2-4-8-15,1-3-10 16,5-5 18-16,0 0-1 0,0-2-3 15,0 0-14-15,0 0 11 0,0 0-1 16,0 0-12-16,0 0 1 0,0 0 3 16,0 0 12-16,0 0-14 0,0 0-2 15,0 0 0-15,0 0-3 0,-5 0-26 16,5 0-3-16,0 0-19 0,0 0-35 16,0 0-33-16,0 0-29 0,0 0-87 15,0 0-185-15,0 0-337 0,0-4-547 16,5 8 1167-16</inkml:trace>
  <inkml:trace contextRef="#ctx0" brushRef="#br0" timeOffset="416.99">23680 2279 1502 0,'0'0'309'0,"0"0"-27"0,0 0 0 0,0 0-66 15,0 0-45-15,0 0-17 16,0 0-9-16,0 0-14 0,0 0-35 16,0 0-96-16,-24-36 0 0,13 45-51 15,-5 10 51-15,2 10 6 0,-2 6 39 16,0 9 9-16,3 2 3 0,8 4-12 16,-1-1-14-16,6-3-5 0,0 3-10 15,6-8 0-15,7-4-1 0,3-1-11 16,0-8-1-16,8-4 16 0,6-8 3 15,4-5 13-15,6-6-8 0,6-5-27 16,-1-9-209-16,-4 0-228 0,9-18-717 0</inkml:trace>
  <inkml:trace contextRef="#ctx0" brushRef="#br0" timeOffset="1432.99">23503 3649 1938 0,'0'0'569'0,"0"0"-349"0,0 0 27 0,0 0-77 16,0 0-65-16,0 0-9 0,0 0-55 15,0 0-41-15,0 0-44 0,0 0-61 16,-54 1 44-16,49 58 61 0,5 19 51 16,-5 14 3-16,5-3-6 0,0-12-19 15,5-17-7-15,0-15-2 0,1-14-20 16,2-4-1-16,-3-1-15 0,11-2 13 15,0-5-18-15,-2-10 21 0,7-3 44 16,-2-12 33-16,5-9 21 0,3-8-13 16,2-10-31-16,-5-6-32 15,-2-4-21-15,-4-5-1 0,-2 1-1 16,0-3-37-16,-8 5 4 0,-2 3 34 16,-1 3 1-16,1 9 2 0,-6 8 16 15,0 7-3-15,0 4 6 0,0 11 0 16,0 0-22-16,0 3-54 0,5 12-57 15,0 10 111-15,1 17 16 0,7 21 32 16,-2 22-17-16,2 10-9 0,3 5-9 16,-5-1 9-16,-6-4-3 0,1 10 3 15,-6 5 0-15,-3 0-6 0,-11 6 0 16,4-3-14-16,-9-7 17 0,3-11 70 16,-3-16-89-16,-2-19 0 15,2-15 43-15,3-14 23 0,-13-2 70 16,-1 3-37-16,-10 2-18 0,-21 1-19 15,-4-9-19-15,-15-16-12 0,5-10 16 16,19-17-34-16,16-5-13 0,5-16-87 16,-5-21-111-16,5-32-100 0,6 7-321 15,15-9-768-15</inkml:trace>
  <inkml:trace contextRef="#ctx0" brushRef="#br0" timeOffset="2166.69">24734 2523 1585 0,'0'0'260'0,"0"0"-16"0,0 0-66 0,0 0-32 15,0 0 9-15,0 0-26 0,0 0 12 16,0 0-9-16,0 0-58 0,0 0-55 15,-24-11-18-15,43 6 47 0,13 0 35 16,16-4-6-16,21 1-4 16,33-6 0-16,13 4-9 0,16-1-17 15,-2 4-12-15,-9-1-13 0,3 6 1 16,-2-3-11-16,-9 5-10 0,-13 0-2 16,-3 0 2-16,-15 6-2 0,-17-2 0 15,-19 1-1-15,-10 0-1 0,-11-2 0 16,0 3-20-16,0-1-35 0,-2 4-162 15,-11-2-104-15,-11 0-195 0,0-1-179 16,-22 4-591-16</inkml:trace>
  <inkml:trace contextRef="#ctx0" brushRef="#br0" timeOffset="2633.59">24790 4052 2504 0,'0'0'358'0,"0"0"-294"0,0 0-32 0,0 0-31 16,0 0-1-16,0 0 103 15,80 3 63-15,-10-5 70 0,29-8-43 0,21-4-41 16,1 0-33-16,-1 0-34 16,-21 3-40-16,0 7-24 0,-16 0-18 15,-5-1-3-15,-22 2-1 0,-8-3-2 16,-16 6 2-16,-8-1-14 0,6-1-21 16,-1 1-52-16,-2-2-72 0,-11 1-83 15,-8-4-117-15,-8-1-109 0,0 0-168 16,-3-11-802-16</inkml:trace>
  <inkml:trace contextRef="#ctx0" brushRef="#br0" timeOffset="2850.43">25799 3725 1771 0,'0'0'622'0,"0"0"-370"0,0 0-175 16,0 0 4-16,0 0 3 0,0 0 5 15,0 0 24-15,0 0 34 0,61 39-14 16,-31-25-34-16,-1 3-29 0,3-2-19 15,1 2-32-15,-1-2-16 0,-8 2 7 16,0 0-10-16,-8 0-12 0,-5 1 11 16,-11 2-2-16,-6 2-16 0,-12 2 19 15,-15 9 42-15,-12 7-8 0,-25 9-32 16,-5 7-2-16,0-4-11 0,17-15-113 16,23-15-223-16,5-10-803 0</inkml:trace>
  <inkml:trace contextRef="#ctx0" brushRef="#br0" timeOffset="3418.03">25711 2200 1748 0,'0'0'503'0,"0"0"-280"16,0 0 122-16,0 0-127 0,0 0-83 15,0 0-135-15,0 0-39 0,0 0 39 16,0 0 20-16,0 0 47 0,80 52-7 16,-43-30-12-16,3-1-7 0,3 3-9 15,0-5-6-15,3 1-1 0,-1 0-9 16,3-4 0-16,-5-2-14 0,-5 0-1 16,-6 2 0-16,-8-4-1 15,-11 0-3-15,-5 1-17 0,-8 1 20 16,-8 3 28-16,-13 4 17 0,-11 7-13 15,-17 11-22-15,1-2-10 0,-5 4-76 16,-1 3-115-16,9-3-64 0,7-5-396 16,-10 7-964-16</inkml:trace>
  <inkml:trace contextRef="#ctx0" brushRef="#br0" timeOffset="4299.7">26548 2218 304 0,'0'0'1087'0,"0"0"-986"0,0 0-13 15,0 0 26-15,0 0 22 0,0 0-129 16,0 0-7-16,0 0-172 0,0 0 97 16,0 0 75-16,3 2 18 0,0 9 15 15,2 5-7-15,-2 2 6 0,-1 7 1 16,-2 4 22-16,6 6 33 0,-6 17 45 15,5 17 55-15,6 21-4 0,-3 12-29 16,2 2 3-16,12-2-26 0,-6-7-29 16,-3 0-19-16,9-5-11 0,-9-3-31 15,0 5-1-15,-2-6-12 0,-6 7-10 16,1-3-15-16,-6 2 12 0,0-4-4 16,-6-4-12-16,4-6 4 0,-4-5 12 15,1-18-1-15,0-14-13 0,-1-12-2 16,1-5 0-16,5-5-2 0,0 0-36 15,-5-3-131-15,5-12-146 0,0-8-176 16,5-8-148-16,6-38-858 0</inkml:trace>
  <inkml:trace contextRef="#ctx0" brushRef="#br0" timeOffset="4883.66">26706 2253 2456 0,'0'0'232'0,"0"0"-155"0,0 0 33 16,0 0 18-16,0 0 7 0,0 0-84 16,0 0-51-16,0 0-52 0,0 0 52 15,86-37 70-15,13 27 3 0,16-1-25 16,13 0 6-16,3 0-6 0,-5 0 3 15,5 2-26-15,3-2 1 16,0 0-7-16,10 1 9 0,-2-1 29 16,3 3 13-16,-9 0-7 0,-7 2-29 15,-14 0-18-15,-19 0-13 0,-16 2 13 16,-26 0-14-16,-9 1 1 0,-23 3 13 16,-6 0-14-16,-8 0-2 0,0 0-1 15,-3 0-15-15,-5 4 4 0,0 1-9 16,0 4 21-16,-3 8 18 0,3 8-15 15,-2 7 15-15,2 5-16 0,2 16 1 16,6 16 12-16,11 23-11 0,0 12 18 16,2 3 9-16,-5-2-6 15,-2-5 6-15,-1 4 4 0,-5 1-13 16,-3-3-2-16,4-1-8 0,1-5 4 16,-2-2-15-16,0-6 0 0,-2-1 2 15,4-5 13-15,-7-3-14 0,-3-4 1 16,-13-4 14-16,2-14-15 0,-5-12-2 15,-3-12 9-15,-2-3-7 0,-9 2-2 16,-23 8 12-16,-17 7 23 0,-29 0 5 16,-19 0-9-16,-7-9-18 0,-9-7-11 15,-3-7 10-15,-10-2-12 0,-11-6 0 16,-10-1-34-16,2-6-19 0,5-9-40 16,9 0-52-16,13-20 16 0,21-7-16 15,14-12-96-15,39 4-203 0,12-11-724 0</inkml:trace>
  <inkml:trace contextRef="#ctx0" brushRef="#br0" timeOffset="5416.39">26765 1963 2263 0,'0'0'300'0,"0"0"-229"0,0 0 94 15,0 0-59-15,0 0-81 0,0 0-25 16,0 0-128-16,0 0 103 0,21 64 25 15,-13-2 19-15,3 16-15 0,0 7-4 16,-3-11-255-16,-3-27-217 0,0-12-606 0</inkml:trace>
  <inkml:trace contextRef="#ctx0" brushRef="#br0" timeOffset="5616.95">27442 1792 2378 0,'0'0'49'0,"0"0"-36"0,-32 80 61 15,21-18 65-15,0 12-30 0,3 4-61 16,8-6-25-16,6-15-20 0,4-16 10 16,1-9-13-16,3-1-49 0,2 4-280 15,-3-6-277-15,27 3-989 0</inkml:trace>
  <inkml:trace contextRef="#ctx0" brushRef="#br0" timeOffset="5799.98">28170 1779 2854 0,'0'0'10'0,"0"0"-10"0,0 0 0 16,-6 82 23-16,1-41 73 0,0 13-48 15,-1 12-26-15,6 11-22 0,3-5-11 16,5-14-9-16,3 0-105 0,-6-19-271 16,0 10-623-16</inkml:trace>
  <inkml:trace contextRef="#ctx0" brushRef="#br0" timeOffset="6333.7">28962 2579 2403 0,'0'0'323'0,"0"0"-182"0,0 0-38 0,0 0-7 16,0 0-22-16,0 0-72 0,0 0 14 16,102-61-4-16,-54 47-12 0,3 1-16 15,2 3 3-15,-5 4-29 0,3 2-272 16,-16 0-332-16,10 1-976 0</inkml:trace>
  <inkml:trace contextRef="#ctx0" brushRef="#br0" timeOffset="6533.69">28964 3127 252 0,'0'0'2513'16,"0"0"-2217"-16,0 0-296 0,0 0 0 16,0 0 156-16,81 15 1 0,-17-24-87 15,27-7-48-15,5-1-22 0,-5 6-1 16,-18 1-91-16,-28 8-221 0,-18 0-409 15,2 2-822-15</inkml:trace>
  <inkml:trace contextRef="#ctx0" brushRef="#br0" timeOffset="6700.36">29050 3729 2652 0,'0'0'395'15,"0"0"-395"-15,0 0 22 0,0 0-18 16,96 8 72-16,-21-20-37 0,24-4-25 16,8-5-14-16,-5-3-170 15,-32 9-426-15,-17-1-1510 0</inkml:trace>
  <inkml:trace contextRef="#ctx0" brushRef="#br0" timeOffset="7133.79">27059 4585 2036 0,'0'0'395'0,"0"0"-234"0,0 0 129 0,0 0-142 15,0 0-98-15,0 0-50 0,0 0 0 16,-5 62 12-16,8-13 10 0,2 14-9 16,-2-4-13-16,-3-6-51 0,5-6-164 15,0-11-59-15,6 2-143 0,-3-6-262 16,3-1-663-16</inkml:trace>
  <inkml:trace contextRef="#ctx0" brushRef="#br0" timeOffset="7316.99">27600 4618 2456 0,'0'0'338'15,"0"0"-338"-15,0 0 20 0,0 0-1 16,0 0 81-16,5 61-4 0,-5-32-35 15,0 7-26-15,-5 2-33 0,-1 2-2 16,1 3 2-16,2 2-2 0,1-5-112 16,2 2-145-16,2-9-117 0,4-9-428 15,7-8-782-15</inkml:trace>
  <inkml:trace contextRef="#ctx0" brushRef="#br0" timeOffset="7500.06">28135 4566 1995 0,'0'0'1103'16,"0"0"-1103"-16,0 0-91 0,0 0 91 15,0 0 42-15,29 71-3 0,-21-37-17 16,0 5-19-16,3 5-1 0,3 3-2 16,-4-4-13-16,1 1-108 0,2-4-191 15,-2-13-254-15,13-1-217 0</inkml:trace>
  <inkml:trace contextRef="#ctx0" brushRef="#br0" timeOffset="7667.03">28772 4403 2508 0,'0'0'258'0,"0"0"-235"15,0 0-20-15,0 80 58 16,0-43 16-16,0 4-22 0,-6 2-26 15,1 3-27-15,0-3-2 0,-1-1-82 16,1-4-237-16,0-12-289 0,-3 2-908 0</inkml:trace>
  <inkml:trace contextRef="#ctx0" brushRef="#br0" timeOffset="8150.05">26053 3138 2207 0,'0'0'433'0,"0"0"-369"0,0 0-51 0,62-27 35 15,-17 6 36-15,17-5-36 0,-3 4-48 16,-6-1-2-16,-2 7-27 0,-16 8-186 15,0 2-455-15,10 0-572 0</inkml:trace>
  <inkml:trace contextRef="#ctx0" brushRef="#br0" timeOffset="8333">26016 3516 2320 0,'0'0'323'0,"0"0"-300"0,0 0-23 15,0 0-65-15,0 0 65 16,0 0 71-16,77-3 32 0,-10-21-16 16,24-10-55-16,-11 4-32 0,-13 2-19 15,-24 12-236-15,-24 10-369 0,10-8-899 0</inkml:trace>
  <inkml:trace contextRef="#ctx0" brushRef="#br0" timeOffset="8499.94">26184 3817 2285 0,'0'0'433'0,"0"0"-340"0,0 0-57 15,0 0 73-15,0 0 26 0,56 20-7 16,-13-28-26-16,13-14-45 0,25-7-41 16,4-3-16-16,1 1-10 0,-8 5-207 15,-28 13-490-15,1-6-497 0</inkml:trace>
  <inkml:trace contextRef="#ctx0" brushRef="#br0" timeOffset="9016.71">26990 2718 2373 0,'0'0'352'0,"0"0"-278"0,0 0-55 15,0 0 3-15,0 0-22 0,0 0-16 16,0 0-22-16,67-31-17 0,-49 31 20 15,-2 3 2-15,-2 4 14 0,-4 3-7 16,-2 1 4-16,-8 5-33 0,0 1 6 16,0-4 49-16,-13 3 16 0,2-7 17 15,-5 3 2-15,3-4 17 16,-3-5 12-16,3-3 14 0,2 0-1 16,0-9 0-16,6-5-26 0,-1-1-17 15,4-3-34-15,2-1-44 0,8-4-30 16,2 6-155-16,1 7-259 0,13-3-1308 0</inkml:trace>
  <inkml:trace contextRef="#ctx0" brushRef="#br0" timeOffset="9633.77">27605 3280 662 0,'0'0'1691'0,"0"0"-1426"0,0 0-117 0,0 0 10 0,-56-53-7 15,32 46-43-15,5 0-69 0,-8 5 2 16,-2 2-28-16,0 2-13 0,-1 10-12 15,1 7-10-15,-1 6 22 0,3 4 1 16,9 6 13-16,2 7-14 0,5 4 0 16,11-1 16-16,5 3 0 0,9-4-14 15,2-4-2-15,2-8-1 0,4-5-15 16,10-8 16-16,0-4 13 0,3-7 3 16,2-3-4-16,3-5-8 15,1-5-4-15,-1-10-211 0,-8 2-236 16,11-15-600-16</inkml:trace>
  <inkml:trace contextRef="#ctx0" brushRef="#br0" timeOffset="10017.1">27854 3244 2101 0,'0'0'443'16,"0"0"-375"-16,0 0-52 0,0 0 77 15,0 0 23-15,-8 79-19 0,11-50-17 16,2 5-42-16,3-2-15 0,0 5-1 15,-3-1-21-15,3-3 2 0,0 5 17 16,-5-6-4-16,2 0-16 0,-2-8 0 16,0-3-87-16,-3-8 7 0,0-8 18 15,0-5 62-15,0-1 96 0,-8-15-96 16,-3-6-99-16,0-8 25 0,-2-16 48 16,2-17 26-16,1 2 3 0,4 7-3 15,6 8 1-15,0 14-1 0,11 2 45 16,-6 1 29-16,6 6-13 15,-3 7-38-15,8 5-23 0,-5 3-26 16,2 3-9-16,6 1-4 0,-3 4-6 16,-3 0 0-16,3 5 10 0,-5 4 6 15,5 3 3-15,-8 3 24 0,-2 0 2 16,-4 6 21-16,-2 0 24 0,-10 4 13 16,-12 1-3-16,6 1-13 0,-8-3-42 15,0 1-45-15,2-4-158 0,4-4-178 16,7-6-320-16,8-11-872 0</inkml:trace>
  <inkml:trace contextRef="#ctx0" brushRef="#br0" timeOffset="10417.04">28180 3240 1956 0,'0'0'437'0,"0"0"-217"0,0 0-17 16,0 0-7-16,0 0-43 0,0 0-108 15,0 0-19-15,0 0-24 0,0 0 10 16,33 65 8-16,-25-39 5 0,5-1-9 16,-2 5 0-16,-6 1-15 0,8-3 15 15,-2 4-14-15,0-7 11 0,-6 1-13 16,9-7 16-16,-4-2-16 0,-2-7 2 16,0-2-1-16,3-6 12 0,0-2 6 15,-3-1 9-15,2-9-2 0,1-7-26 16,0-4-42-16,-3-8-66 0,-3-5 32 15,-5-3 31-15,0-2 29 0,0 1 16 16,0 3 16-16,-5 7 22 16,5 4 20-16,0 8 12 0,0 5 6 15,0 5-6-15,0 4-54 0,0 2-16 16,5 3-111-16,6 10 25 0,2 10 76 16,3 5 10-16,6 9 26 0,-9 4 2 15,6 2-2-15,-3-4 2 0,0 0-25 16,0-3 0-16,3-2-1 0,5-7-2 15,5-6-33-15,1-11-337 0,-9-7-336 16,19-27-1450-16</inkml:trace>
  <inkml:trace contextRef="#ctx0" brushRef="#br0" timeOffset="11000.08">29856 3251 1543 0,'0'0'756'0,"0"0"-539"0,0 0 25 0,0 0 18 15,0 0-58-15,0 0-68 0,0 0-93 16,0 0 0-16,0 0 45 0,117-19 15 16,-28 10-22-16,10 3-34 0,0-1-27 15,-8 1-14-15,-11 3-4 16,-3-1-2-16,-7 0-14 0,-14 2 13 16,-10-4-54-16,-14 3-187 0,-5-2-232 15,-9 1-253-15,9-10-800 0</inkml:trace>
  <inkml:trace contextRef="#ctx0" brushRef="#br0" timeOffset="11216.94">30426 2990 2222 0,'0'0'326'0,"0"0"-219"0,0 0-59 16,0 0 4-16,0 0 31 0,0 0 14 15,0 0-1-15,80 15-38 0,-48-9-36 16,5 2-22-16,1 5-15 0,-6-3 13 15,-3 5-21-15,-5 5 4 0,-7 1 17 16,-9 0-11-16,-8 2 11 0,-3-2 2 16,-13 7 1-16,-8-2-1 15,-6 0-1-15,-2 0-2 0,0 1-90 16,-3 0-161-16,11-9-283 0,0-1-966 0</inkml:trace>
  <inkml:trace contextRef="#ctx0" brushRef="#br0" timeOffset="11750.56">31228 2992 2478 0,'0'0'307'15,"0"0"-156"-15,0 0 57 0,0 0 44 16,0 0-62-16,6-62-98 0,2 52-55 16,5-1-37-16,3-1-25 0,6 2-13 15,2 1 6-15,0 4 1 0,2 5-1 16,-1 0 29-16,-1 11 3 0,-8 6-57 15,-3 7 6-15,-8 3 22 0,-5 10 27 16,-2 0 2-16,-9 1 2 0,-5 1 14 16,-5-4 0-16,-1-3 0 0,1-5-3 15,2-7 2-15,8-5-11 0,3-8 8 16,3-2 11-16,5-5 15 0,0-4 6 16,5-8-32-16,6-6-12 0,8-12-44 15,2-8-48-15,1-6-44 16,2-2-18-16,-3-1 4 0,0 5 44 15,-2 7 68-15,-3 11 12 0,-5 7 7 16,-6 7 19-16,-2 6-1 0,-3 4-14 16,0 13 15-16,0 6 3 0,-3 6 90 15,1 9-19-15,2 2-20 0,0 0-22 16,0-3-12-16,5-3-8 0,6-2-12 16,2-6 1-16,6-2 21 0,2-5-22 15,9-3-39-15,-9-5-311 0,19-7-673 0</inkml:trace>
  <inkml:trace contextRef="#ctx0" brushRef="#br0" timeOffset="11933.48">31881 2944 2486 0,'0'0'277'0,"0"0"-261"0,0 0 110 0,-19 67 24 0,19-42-25 16,0 3-42-16,0-2-38 0,3 1-26 15,3-4-17-15,2-1 11 0,-3-2-13 16,3-1-11-16,0-2-209 0,0-5-233 16,-3-4-549-16,3-8-654 0</inkml:trace>
  <inkml:trace contextRef="#ctx0" brushRef="#br0" timeOffset="12066.24">31651 3084 2192 0,'0'0'536'0,"0"0"-279"0,0 0-180 15,0 0-51-15,0 0 31 0,0 0 7 16,83-16-35-16,-37 4-29 0,4-2-14 16,4-1-265-16,-14 6-346 15,11-10-965-15</inkml:trace>
  <inkml:trace contextRef="#ctx0" brushRef="#br0" timeOffset="12483.44">32200 2845 2549 0,'0'0'457'0,"0"0"-281"16,0 0-144-16,0 0 3 0,0 0-35 16,0 0 3-16,0 0 16 0,0 0 64 15,16 64-10-15,-8-43-32 0,0 4-30 16,0-2-11-16,0-1 0 0,-3-1 2 16,3 0 0-16,0-6 14 0,0 2-14 15,3-6 1-15,-3-4 19 0,3-3-9 16,2-4 6-16,3-6 19 0,3-5-6 15,0-11-32-15,-1-2 0 0,1-6-108 16,-8 0-32-16,-3-2 61 16,-6 6 79-16,1 4 33 0,-3 2 34 15,0 10 32-15,0 4-17 0,-3 1-41 16,3 5-41-16,0 0-15 0,0 5-109 16,6 10-13-16,2 7 97 0,0 10 40 15,3 10 22-15,2 4 16 0,0 4 16 16,-2 3 23-16,0-1-4 0,-3-3 18 15,-3 2-12-15,-5-3-9 0,0 1-20 16,-5-1 7-16,-6-2-14 0,-5 2-2 16,-3-8-9-16,-2-1-6 0,-6-5 5 15,-8-5 9-15,-13-1-2 0,3-7-16 16,-6-7-22-16,-3-10-103 0,9-8-143 16,5-4-257-16,-9-34-1423 0</inkml:trace>
  <inkml:trace contextRef="#ctx0" brushRef="#br0" timeOffset="16383.32">22609 5498 37 0,'0'0'1399'0,"0"0"-1210"0,0 0 87 0,0 0-23 0,0 0-30 16,0 0-42-16,0 0-58 0,0 0-8 15,0 0-18-15,-35-33-52 16,35 33-45-16,0 0-16 0,0 4-45 16,0 6 61-16,0 5 30 0,0 8 2 15,0 5 6-15,0 4-35 0,6 3 16 16,-6 2-3-16,3-1-3 0,2-1-13 16,11 0-24-16,-5-7 5 0,7 0 19 15,4-6 16-15,7-1 10 0,1-4 18 16,4-2-18-16,1-3 28 0,5-4 23 15,0 0-23-15,1-5-52 0,-7-2-2 16,7-1 25-16,-7-1-3 0,6-7-9 16,1-1 6-16,-1-4 10 0,5-2-28 15,1 1-1-15,2-5 1 0,3 3-1 16,0 1 0-16,-6 1 1 0,9 3-1 16,-9 7-17-16,-5 0 17 0,0 4-21 15,0 3 20-15,-5 5 1 0,0 3-19 16,-6 0 19-16,4 4-1 15,-4 1-14-15,0 3 15 0,1-2 13 0,-9 3-13 16,-2-1 0-16,2-1-4 16,-7 1 4-16,2-1 0 0,-5-1 1 15,-3 1 12-15,2-2-11 0,-4 0 17 16,-1-5-17-16,3-2-2 0,-5-2 20 16,-1-4-17-16,4 1 13 0,-6-3 9 15,0-1 13-15,0 0 13 0,0 0 35 16,0-5 37-16,0-4-44 0,0-2-45 15,0-5-34-15,0-2 0 0,0-1 0 16,0-3 0-16,5 2-2 0,-5-2-1 16,11-2-28-16,-6 1 9 0,9 1 9 15,2-5 12-15,2 4-1 16,4-4 2-16,2 1 0 0,3 2 19 16,-3 0-18-16,5 4 2 0,1 3 13 15,4 4-16-15,-2 3-32 0,6 4 10 16,-1 2 20-16,3 3 1 0,1 1 0 15,1 0 1-15,-1 4 28 0,-1-3-28 16,-5 0 2-16,2-1 14 0,-8-3 16 16,1-8 15-16,-6-6 19 0,0-5 3 15,-3-4 7-15,1-4 18 0,-3-2-23 16,-9-6-18-16,-4 3-9 0,-6-5-20 16,-6-4-24-16,-4-2-47 0,-7-2-71 15,-1 0-74-15,-1 5 4 0,-2 7-122 16,10 9-300-16,-2 0-648 0</inkml:trace>
  <inkml:trace contextRef="#ctx0" brushRef="#br0" timeOffset="16949.73">23961 6489 1881 0,'0'0'282'0,"0"0"-210"0,0 0-69 0,0 0-3 15,0 0 142-15,0 0-3 0,8 62-106 16,2-36 21-16,1 7 33 0,2 5 62 16,3 1-104-16,3 3 25 0,8 1-6 15,2-3 23-15,6-5-36 0,11-1-3 16,10-3-3-16,16-4 12 0,14-4 48 16,10-4-3-16,3-10-26 15,3-8-26-15,-9-1-5 0,9-10-26 16,-3-6 6-16,5-8-6 0,1-4 9 15,-3-2 7-15,-9-1-10 0,-13 7-24 16,-21 3 20-16,-16 9-21 0,-13 3-101 16,-17 2-130-16,3 3 60 0,-3 1 40 15,-5-2-35-15,-8 5-178 0,-2 0-277 16,-22 0-1011-16</inkml:trace>
  <inkml:trace contextRef="#ctx0" brushRef="#br0" timeOffset="17232.95">25384 6588 2195 0,'0'0'365'0,"0"0"-352"16,0 0 42-16,0 0 100 0,0 0 8 0,0 0-28 16,80 33-26-16,-50-23-26 0,5 3-35 15,-1 2 15-15,1-1-37 16,-8 4-10-16,2-1 3 0,-4 2-16 15,-9 2-3-15,-6 1 0 0,-4 1 21 16,-6 4 14-16,-6-4 70 0,-4 4-36 16,-9 1-21-16,-3 1-11 0,-2 4-18 15,-5-3 10-15,-3-2-14 0,2 0-13 16,1-6-2-16,-1-6-70 0,4-7-120 16,7-5-217-16,-10-6-850 0</inkml:trace>
  <inkml:trace contextRef="#ctx0" brushRef="#br0" timeOffset="18349.74">26620 6567 1661 0,'0'0'231'0,"0"0"-192"16,0 0 100-16,14-60 36 0,-14 42 26 15,0 1-40-15,-3-1-6 0,-8 2 6 16,6 0-17-16,-6 1-9 0,3 4 5 15,-2 1-48-15,-6 4-58 0,2 1-34 16,-2 5-16-16,-5 5-25 0,-3 6-16 16,2 6 2-16,4 7 20 0,1 3 34 15,9 2-12-15,8 1 12 16,0 2 1-16,14-1 1 0,2-2 1 16,11 3 10-16,-1-5 11 0,1 0-21 15,8-2 8-15,-6 0-10 0,3-3 0 16,-5 1 0-16,-5-2 0 0,-6 0-10 15,-8-2 10-15,-8 2 13 0,-3 0 12 16,-13-1 32-16,-3 0-3 0,-10 1-28 16,-3-3-7-16,2-2-19 0,1-6-2 15,2-4-24-15,8-6-25 0,3-3-70 16,8-10-96-16,8-14-317 0,0 5-469 16,14-32-468-16</inkml:trace>
  <inkml:trace contextRef="#ctx0" brushRef="#br0" timeOffset="18533.59">26794 6346 2116 0,'0'0'408'15,"0"0"-154"-15,0 0 13 0,0 0-21 0,0 0-103 16,0 0-86-16,0 0 26 16,-13 82 2-16,21-49-31 0,3 5-7 15,5 2-9-15,-3 2-35 0,3 1 19 16,0 2-22-16,-2-4 13 0,4-1-13 15,-4-2-158-15,-1-6-67 0,-2-9-74 16,0-6-264-16,-3-8-579 0</inkml:trace>
  <inkml:trace contextRef="#ctx0" brushRef="#br0" timeOffset="18850.5">26754 6719 1874 0,'0'0'573'0,"0"0"-457"0,0 0-74 16,0 0 13-16,56-20 51 0,-26 13-25 15,2-1-43-15,5 1-12 0,1-1 6 16,-6-2-30-16,3 1 18 0,-8-1-17 16,-6 4-3-16,-2 1 0 0,-9 2 0 15,-4 3-26-15,-6 0-25 0,0 3 51 16,-3 6 67-16,-2 5 189 16,-3 6-84-16,-3 0-73 0,11 3-48 15,-5 5-16-15,5-4-32 0,5 2 16 16,8-5-9-16,3-3-8 0,6-8 12 15,2-2 34-15,3-8-1 0,-3 0 0 16,0-3 4-16,0-5-10 0,-8-4-19 16,5-1-22-16,-10-6-27 0,-8 3-32 15,2-1-14-15,-10-2 13 0,-1-1-22 16,-12 3-26-16,-4-2-64 0,-7 4-202 16,13 2-210-16,-16-3-591 0</inkml:trace>
  <inkml:trace contextRef="#ctx0" brushRef="#br0" timeOffset="19149.78">27201 6573 2282 0,'0'0'420'16,"0"0"-339"-16,0 0 60 0,0 0 39 16,0 0-59-16,54 19-60 0,-28-11-1 15,-2 1 26-15,6 5 85 0,-1 0-104 16,-2 2-67-16,-3 3-3 0,-2 1-16 15,-9-1 16-15,3 5 3 0,-8-3-2 16,-3 1 2-16,-2-2 0 0,-3 0 19 16,-3-5 26-16,-7-5 8 0,2-2-37 15,-6-3 19-15,4-5 31 0,-1-4 9 16,-5-8-12-16,8-6-6 0,2-9-57 16,1-7-17-16,5-4-9 0,5-1-8 15,9-1-54-15,7 10-6 16,-2 4-48-16,8 5-115 0,-3 9-142 15,-8 5-213-15,3 4-658 0</inkml:trace>
  <inkml:trace contextRef="#ctx0" brushRef="#br0" timeOffset="19783.7">27546 6736 1445 0,'0'0'429'0,"0"0"-241"15,0 0 65-15,0 0 5 0,0 0 19 16,0 0-27-16,0 0-52 0,54 14-70 15,-33-26-46-15,-2-3-18 0,8 0-30 16,-3-3-5-16,-3-3-1 0,1-4-24 16,-4 4 8-16,-4 0 14 0,-6 0-4 15,-3 5-20-15,-5 1 10 0,0 6-9 16,-8 2-3-16,-3 5 2 0,1 2 13 16,-4 2-12-16,-7 9-3 15,7 7-1-15,-2 6 1 0,6 3-2 16,2 2-20-16,5 0 22 0,3-1-25 15,11 0 24-15,5-6 1 0,5 0 0 16,3-10 22-16,8-5-13 0,0-7-9 16,3-6-66-16,5-7-35 0,1-9-29 15,-1-5-45-15,0 0-62 0,-11 0-4 16,6-2 58-16,-6 2 183 0,-7 1 47 16,-9 2 72-16,-5 5-16 0,-8 3 77 15,0 3-1-15,-10 1 34 0,-6 5-20 16,-3 3-41-16,-8 4-39 15,3 0-44-15,-5 10-3 0,-1 5-5 16,3 4-15-16,1 3-30 0,4 4-4 16,9-3-12-16,5 1-37 0,8 2 12 15,0-2 25-15,10-5 9 0,1 0-9 16,8-9-24-16,2-4 24 0,1-6 25 16,4-6 28-16,1-7-53 0,0-4-31 15,0-5-44-15,-3-5-20 0,-3-6-11 16,-2-3 52-16,-6-6-28 0,-7-12-13 15,-6-12 13-15,-19-11 12 0,-2 9 42 16,-1 15 28-16,3 18 1 0,3 17 46 16,0 1 36-16,-5 0 21 0,10 3 16 15,-2 5-32-15,2 7-28 0,11 2-38 16,0 11-22-16,0 8-41 0,5 18 41 16,14 16 41-16,11 17 25 0,-4 6-31 15,7-12-33-15,-9-15 10 0,-11-16 3 16,3-2-14-16,0 4-2 0,3 1-25 15,5 2-201-15,-3-8-89 16,-7-11-280-16,7-10-907 0</inkml:trace>
  <inkml:trace contextRef="#ctx0" brushRef="#br0" timeOffset="20166.41">28590 6216 867 0,'0'0'1521'0,"0"0"-1308"0,0 0-62 15,0 0 55-15,-3-68 9 0,9 51-40 16,-4 4-51-16,4-1-22 0,7 3-58 16,0-2-19-16,1 3-6 0,7-2 0 15,-2 5-19-15,2 2-12 0,3 2-23 16,-2 3-13-16,-1 1 10 0,-5 9-9 16,6 6-29-16,-12 6 31 0,-2 6 24 15,-2 7 21-15,-6 3 13 0,-6 3 28 16,-2 0-6-16,-2 2-4 0,-6-2-31 15,8-2 0-15,-3 1-19 0,5-5-115 16,4-3-199-16,2-6-327 0,5 0-1108 16</inkml:trace>
  <inkml:trace contextRef="#ctx0" brushRef="#br0" timeOffset="20300.38">28820 6906 3194 0,'0'0'600'0,"0"0"-421"0,0 0-6 16,0 0-30-16,0 0-143 0,0 0-65 16,0 0-472-16,0 0-1421 0</inkml:trace>
  <inkml:trace contextRef="#ctx0" brushRef="#br0" timeOffset="30300.37">5013 4888 2154 0,'0'0'165'0,"0"0"-165"0,0 0-191 0,0 0 139 16,0 0 52-16,26 59 61 0,-12-30 37 15,-1 3 51-15,1 6 25 0,2 7-61 16,0 10-68-16,0 9-26 0,0 12-3 15,-3 0-3-15,-7-6 0 0,-6-15 3 16,0-15-6-16,-6-11-10 0,3-8-180 16,1-6-367-16,-1 2-862 0</inkml:trace>
  <inkml:trace contextRef="#ctx0" brushRef="#br0" timeOffset="30450.72">5500 5215 229 0,'0'0'2749'0,"0"0"-2464"0,0 0-285 16,0 0-38-16,0 0-71 15,0 0-457-15,0 0-1911 0</inkml:trace>
  <inkml:trace contextRef="#ctx0" brushRef="#br0" timeOffset="31217.14">7218 4977 2184 0,'0'0'269'0,"0"0"-224"0,0 0-45 16,0 0-113-16,0 0 96 0,0 0 17 15,2 72 68-15,6-25 7 0,0 18-8 16,0 15 8-16,0 7-27 0,-2-6-3 16,-6-5-16-16,0-21 3 0,2-10-19 15,-2-14 0-15,3-9 0 0,-3-4-12 16,3-4-1-16,-3-3 2 0,0-8 49 15,0-3 94-15,-3-14 177 0,-5-12-163 16,-5-20-133-16,-6-24-24 0,-5-23-2 16,-3-14-3-16,0 0-10 0,9 5 0 15,7 11 1-15,11 5 8 0,0 9-21 16,11 13 12-16,-1 16 13 0,4 16 19 16,-1 6 7-16,3 1-12 15,0 1-14-15,3 3-3 0,0 11-41 16,-6 6-29-16,3 4-4 0,0 13 30 15,-2 10 11-15,-6 9 36 0,0 16 13 16,-8 17 35-16,-16 19-3 0,-9 4-4 16,-1-6-12-16,-4-9-10 0,6-20-19 15,11-11-38-15,2-10-211 0,6-19-210 16,-1 10-531-16</inkml:trace>
  <inkml:trace contextRef="#ctx0" brushRef="#br0" timeOffset="31883.71">7587 5199 2955 0,'0'0'450'15,"0"0"-437"-15,0 0-13 0,0 0-38 16,0 0 38-16,-70 79 1 0,57-53 2 16,0 1-3-16,4-1-10 0,4-3-9 15,5-2-10-15,3-1 4 0,5-6-7 16,5-6 16-16,1-4 16 0,4-4 54 15,4-10 16-15,2-11 3 0,3-5-22 16,-3-9-10-16,0-5-9 0,-3-2-17 16,-5 0-15-16,-5 5 0 0,-8 8 22 15,-3 7 19-15,-3 6-2 0,-8 10-39 16,-2 4-25-16,-1 2-23 0,-4 2 4 16,2 10-10-16,-6 6-3 0,9 4-10 15,0 7 13-15,7-1 3 0,1-1 16 16,5-6 3-16,11-3 0 0,2-4 32 15,6-9 11-15,2-5 46 16,6-5 32-16,2-17-9 0,3-5-23 16,0-6-22-16,1-5-19 0,-4-1-14 15,-2 4 1-15,-6 1 10 0,-7 10-12 16,-1 6 15-16,-5 6 56 0,-5 8 39 16,-3 3-54-16,0 1-57 0,0 5-76 15,0 9 13-15,0 5 41 0,0 3 22 16,2 5 0-16,4 1-1 0,4-5-28 15,4-1 1-15,2-8-1 0,3-4 27 16,2 0 2-16,-2-3 9 0,-3-3-9 16,0-1-4-16,-6 3-8 0,-2 1-14 15,-8 5-10-15,0 1 36 0,-8 5 54 16,-2 7-22-16,-9 4-7 0,0-3-9 16,-2-1 3-16,2-2-6 0,3-6-11 15,8-6 11-15,0-4-10 0,5-7 35 16,3-2 3-16,3-9-41 0,5-11-38 15,5-9-136-15,6-4-30 16,5-4-58-16,3 2-65 0,2 3 95 16,1 6 132-16,-3 10 54 0,-3 5 24 15,0 8 22-15,-5 5 22 0,-1 1 40 16,-2 13 48-16,-2-1-4 0,-4 8-6 16,1-1 3-16,-6 4-23 0,1-4-25 15,-1-1-20-15,3-5-35 0,-2-4-109 16,-4-9-413-16,6-10-888 0</inkml:trace>
  <inkml:trace contextRef="#ctx0" brushRef="#br0" timeOffset="32017.25">8283 4860 2734 0,'0'0'315'0,"0"0"-315"0,0 0-80 15,0 0 25-15,0 0-31 0,0 0-66 16,0 0-54-16,0 0-1041 0</inkml:trace>
  <inkml:trace contextRef="#ctx0" brushRef="#br0" timeOffset="32216.48">8467 4601 1646 0,'0'0'1649'0,"0"0"-1528"15,0 0-121-15,0 0-121 0,0 0 121 16,14 84 73-16,-1-42 36 0,0 4-21 15,9 15-34-15,-6-7-29 0,3 1 4 16,2 10-13-16,-2 3-4 0,2 12 4 16,-8-5-16-16,-2-19-106 0,-8-22-289 15,-3-13-31-15,0-5-45 16,-5-3-74-16,-12-4-561 0</inkml:trace>
  <inkml:trace contextRef="#ctx0" brushRef="#br0" timeOffset="32416.74">8446 5300 1156 0,'0'0'998'0,"0"0"-652"0,0 0-69 15,0 0-62-15,0 0-147 0,37-74-55 16,-5 51-11-16,6-4 11 0,5 2-11 16,-1-1-1-16,-1 1 0 0,-4 5-1 15,-2 2-3-15,-8 5-23 0,-9 6-22 16,-4 5 48-16,-4 2 32 0,-4 2 0 16,-1 8 13-16,0 7 86 0,4 5 79 15,-4 6-42-15,0 4-51 0,3 0-35 16,0 0-41-16,3-3-26 0,0-4-15 15,-1-7-2-15,4-6 2 0,-4-5-19 16,4-7-239-16,-6 0-300 0,0-18-852 16</inkml:trace>
  <inkml:trace contextRef="#ctx0" brushRef="#br0" timeOffset="32567.07">8847 4947 2519 0,'0'0'486'15,"0"0"-454"-15,0 0-32 0,0 0-67 16,0 0 9-16,0 0 45 0,0 0 13 16,0 0 0-16,0 0-197 0,67 52-482 15,-45-41-566-15</inkml:trace>
  <inkml:trace contextRef="#ctx0" brushRef="#br0" timeOffset="32966.94">9040 5109 970 0,'0'0'531'0,"0"0"-53"0,0 0-83 16,0 0-50-16,0 0-33 0,0 0-44 15,32 58-77-15,-21-42-70 0,5-2-42 16,0 1-29-16,0-1-21 0,0 0-10 16,-3-3-4-16,3-3 1 0,-2 0 0 15,-1-6 9-15,-2-2 6 0,-1-1 16 16,1-9 4-16,0-7 15 0,0-5-3 16,-1-7-63-16,-2-5-9 0,-2 2-74 15,-1-1-55-15,-2 7 56 0,2 5 64 16,-2 7 18-16,-1 7 2 0,1 2-2 15,0 5-44-15,2 0-42 0,3 6 36 16,3 2 37-16,2 4 13 0,1-1 1 16,-4 3 21-16,4-1-6 0,2-4 16 15,0-2 9-15,0-5 22 0,3-2-13 16,-1-6-6-16,1-6 3 16,0-5-9-16,-6-4-38 0,1-4-50 15,-6 5-171-15,-6 3 50 0,-2 5 114 16,0 6 56-16,-2 6 0 0,-4 0-34 15,-2 12 35-15,0 7 41 0,-3 6 39 16,3 10 2-16,3 1 4 0,5 3-39 16,0-4-31-16,11-6-14 0,5-6 17 15,8-9-7-15,8-6 4 0,3-8-16 16,8-8-69-16,-14-5-583 0,14-25-2024 0</inkml:trace>
  <inkml:trace contextRef="#ctx0" brushRef="#br0" timeOffset="34050.5">10522 4861 2903 0,'0'0'326'0,"0"0"-233"0,0 0-93 0,0 0-131 0,0 0-55 15,0 0 96-15,0 0 90 0,14 86 10 16,-4-44 93-16,4 4-81 0,2 1 7 16,-3-2-7-16,-2 0-9 0,2-6 6 15,-2-4-3-15,0-7 3 0,-3-7-3 16,0-7-13-16,0-8 13 0,0-6 6 16,0-5 42-16,3-10 50 0,-3-7-56 15,2-10-58-15,4-2-115 16,-6-4 26-16,2 7 47 0,1 3 26 15,-3 8-6-15,3 7-64 0,0 9-49 16,2 4-29-16,0 5 61 0,1 8 103 16,2 9 22-16,-3 5 42 0,3 2 39 15,-2 5-10-15,2-2-16 0,-3-4-3 16,0-3-7-16,1-1-13 0,-4-5-6 16,4-7 3-16,-1-3-13 0,1-6-3 15,-4-3 16-15,4-5 9 0,2-9 16 16,0-9-12-16,-3-3-23 0,6-4-29 15,-3-2-12-15,-3 4-22 0,3 4 0 16,-5 7-13-16,0 7-15 0,-3 4-17 16,0 2 4-16,-3 2 12 0,3 2 22 15,0 0 27-15,-2 0 2 0,-1 4 12 16,3-2 3-16,-3-2 8 0,-2 5-7 16,2-4-4-16,-2-1 14 0,-3 0 2 15,3 0 10-15,-3 0 26 0,0-3 18 16,0-4 9-16,0-3-34 15,-6-3-41-15,-4-4-16 0,-1-2 2 16,-5-3-2-16,0 6 0 0,-3-3-19 16,6 9 16-16,2 3-19 0,6 7-10 15,-1 0-46-15,1 7-43 0,0 9 1 16,5 7 47-16,0 1 28 0,0 3 4 16,5 0-1-16,6-1-41 0,-1-4 7 15,1-3 8-15,2-4 33 0,1 0 19 16,-1-3-10-16,1 1 1 0,2-3 25 15,0 1 16-15,0-1 45 0,0-2-4 16,3 0-2-16,-3-1-17 16,0 0-6-16,0-2-10 0,-3-5-19 15,3 1 19-15,-5-1 3 0,5-1 7 16,-5-8 35-16,-1-3 16 0,-4-4-1 16,-1-3-9-16,-5-4-6 0,0-3-29 15,-8-4-35-15,-5-3-3 0,-9-1-3 16,-2 2-48-16,0 4-6 0,-3 7 44 15,6 5-9-15,-1 13-60 0,4 3-68 16,-1 5-102-16,6 5-259 0,-3 15-530 0</inkml:trace>
  <inkml:trace contextRef="#ctx0" brushRef="#br0" timeOffset="34399.93">10648 5930 3064 0,'0'0'434'0,"0"0"-270"0,0 0-94 0,0 0-70 0,0 0-89 16,0 0 89-16,78-10 13 0,15-14 110 16,20-5 16-16,7-6-42 0,-2 0-37 15,-14 6-35-15,-2 0-24 0,-6 2-1 16,-5 0-12-16,-8 4-46 0,-21 0-136 15,-19 8-310-15,-6-5-788 0</inkml:trace>
  <inkml:trace contextRef="#ctx0" brushRef="#br0" timeOffset="34566.58">11850 4942 2134 0,'0'0'1413'0,"0"0"-1413"16,0 0-187-16,0 0-145 0,0 0-387 15,0 0-1251-15</inkml:trace>
  <inkml:trace contextRef="#ctx0" brushRef="#br0" timeOffset="34682.93">11903 5479 3325 0,'0'0'472'0,"0"0"-456"16,0 0-16-16,0 0-342 0,0 0-1273 0</inkml:trace>
  <inkml:trace contextRef="#ctx0" brushRef="#br0" timeOffset="35434.76">4009 4891 1800 0,'0'0'211'0,"0"0"-127"0,14-69 43 0,-1 39 73 15,8-3 43-15,1-5-47 0,7-4-29 16,6 0-49-16,5 0-32 0,6-1-28 15,12 1-27-15,12 4-31 0,24 7-32 16,2 13-19-16,3 18 6 0,-3 9 23 16,3 21-10-16,-2 15 9 0,7 14 4 15,-2 17-3-15,-3 15 9 0,-8 14 13 16,-14 11 0-16,-10 12 1 0,-19 7 11 16,-21 6 13-16,-16 6-2 0,-16-4-23 15,-22-5 0-15,-11-15-16 0,-13-10 15 16,-13-15 1-16,-8-12 35 15,-11-10 19-15,-8-13 16 0,-3-17 26 16,-7-14 50-16,-9-16 28 0,-10-17-29 16,-3-30-50-16,-6-22-42 0,6-22-34 15,8-23-19-15,13-20 1 0,14-16-1 16,13-16-30-16,16-6-24 0,19-2 1 16,24 16 34-16,19 13 0 0,29 12-12 15,24 17 2-15,22 11-28 0,23 5-9 16,25 10-4-16,18 10 29 0,14 14 29 15,6 16-1-15,-7 21-6 0,-1 13 0 16,-17 31-7-16,-19 11 23 0,-34 0-348 16,-27 1-1534-16</inkml:trace>
  <inkml:trace contextRef="#ctx0" brushRef="#br0" timeOffset="36167.8">12917 5082 1593 0,'0'0'237'0,"0"0"-19"16,0 0 51-16,0 0-24 0,0 0-51 16,0 0-72-16,0 0-19 0,0 0-49 15,0 0-25-15,24-5 64 0,16-3 54 16,27-6-1-16,32 1-38 0,19-6-42 16,5 1-34-16,-2 1-29 0,-9 3 10 15,-5-3-13-15,0 3-1 0,-5 2 0 16,-9 1 1-16,-10 3 0 0,-13 0-1 15,-22 4-28-15,-13 1-75 0,-11 2-262 16,-5 1-119-16,-1-2-340 0,-12-4-1022 16</inkml:trace>
  <inkml:trace contextRef="#ctx0" brushRef="#br0" timeOffset="36400.54">13773 4780 2028 0,'0'0'295'0,"0"0"-101"15,0 0-145-15,0 0-17 0,0 0 39 16,70-14 45-16,-22 11 12 0,14 2-32 16,15 2-22-16,-4 9-46 0,-14 2-28 15,-19 2-3-15,-14-2-10 0,9 5-9 16,-3 2 22-16,0 3-3 0,-13 0 0 16,-8 1-10-16,-11 6 13 0,-30 13 77 15,-28 13-10-15,-39 14-12 0,-15 5-31 16,-3 1-24-16,10-9-96 0,33-19-134 15,24-16-302-15,8-7-840 0</inkml:trace>
  <inkml:trace contextRef="#ctx0" brushRef="#br0" timeOffset="37649.62">15186 4567 373 0,'0'0'1542'0,"0"0"-1341"0,0 0 64 0,0 0-64 16,0 0-31-16,0 0-170 0,0 0-25 15,0 0 2-15,0 0 23 0,0 0 26 16,70 65 19-16,-54-29 3 0,0 8-9 16,3 3-4-16,-9-2-12 0,1 5-10 15,0-5 6-15,0-4-16 0,-3-4 10 16,0-8-11-16,0-10-2 0,-6-4 1 15,1-9 12-15,0-4 0 0,-1-2 48 16,4-8 41-16,-1-12 80 16,6-15-71-16,-3-22-89 0,5-17-22 15,-2 0-2-15,-3 16-10 0,0 17 8 16,0 16-24-16,-3 1 2 0,1 3 4 16,4-1-22-16,-2 11-17 0,3 7-57 15,3 4-68-15,2 8 141 0,2 10 45 16,1 6 32-16,2 8 7 0,1 5 6 15,-9 1-20-15,6 1 1 0,-3-2 0 16,0-3 12-16,0-4-22 0,0-5-4 16,3-7-11-16,-8-4 23 0,2-9 18 15,3-5 18-15,-3-5 29 0,1-11 13 16,2-8-29-16,-3-6-32 0,-2 0-6 16,0-4-34-16,-1 6-1 0,-4 11-1 15,-4 5-34-15,4 10-35 0,-4 2-146 16,9 10 63-16,0 10 106 15,2 6 47-15,6 10 32 0,2-3 16 16,3 3-19-16,-2-4-16 0,2-5 35 16,3-4-10-16,-6-6-3 0,6-6 6 15,-6-7 16-15,-2-4 10 0,0-7 18 16,-6-8 1-16,-5-9 24 0,-5-5-31 16,-3-5-10-16,-14-7-69 0,-7 0-41 15,-11 2-56-15,-3 3-52 0,-5 9-60 16,0 10-17-16,0 12-71 0,10 8-122 15,12 5-232-15,1 16-667 0</inkml:trace>
  <inkml:trace contextRef="#ctx0" brushRef="#br0" timeOffset="38066.76">16717 4587 2353 0,'0'0'343'0,"0"0"-343"0,0 0-16 16,0 0 16-16,0 0 141 0,8 76 10 15,-3-43-29-15,-2 6-55 0,0-1-25 16,-3 0-14-16,2-5-16 0,1-1-12 16,2-7-29-16,1-4-230 0,-1-9-263 15,0-7-690-15</inkml:trace>
  <inkml:trace contextRef="#ctx0" brushRef="#br0" timeOffset="38200.4">16629 4398 11 0,'0'0'2335'16,"0"0"-2133"-16,0 0-202 16,0 0-113-16,0 0-32 0,0 0 67 0,0 0 42 15,13 61 10-15,0-44-545 16,20 8-1008-16</inkml:trace>
  <inkml:trace contextRef="#ctx0" brushRef="#br0" timeOffset="39533.48">16805 5016 2222 0,'0'0'375'0,"0"0"-140"0,0 0 44 16,0 0 75-16,0 0-66 0,0 0-62 15,0 0-134-15,0 0-76 0,62-85-14 16,-30 42 11-16,0-5-13 0,-5-1-1 16,-6 6-11-16,1 3-33 0,-12 11-2 15,1 3 19-15,-6 15 28 0,-5 3-2 16,0 6-9-16,0 2-58 0,-10 6-19 15,2 9 9-15,-3 6 16 0,6 3 19 16,-1 1 9-16,-2 2 3 0,8-2 1 16,8-3 15-16,-2-1-3 0,4-6 0 15,4-1 18-15,2-4 1 16,-3-2 0-16,3-3 22 0,-5 0-9 16,0-2-13-16,-1 4-10 0,-2-1-12 15,-8 0-4-15,0 4-6 0,0 4 32 16,-10 1 41-16,-4 5 16 0,-2 0-16 15,0-1-25-15,-3-6 6 0,3-1-6 16,3-4-15-16,8-1 2 0,-1-5 10 16,1-2 15-16,5-2-28 0,5-10-28 15,3-6-86-15,6-8 44 0,4-4 13 16,6-5-52-16,1 1 4 0,1 1 51 16,-2 2 37-16,6 2 17 0,-9 6 1 15,-2 4 31-15,-3 4 28 16,-5 4 30-16,-9 5 18 0,4 3-86 15,-6 3-22-15,2 0-86 0,4 7 3 16,-1 3 55-16,3 6 28 0,0 3 0 16,3 1 19-16,2 0 10 0,1 1-1 15,-1 0-8-15,3-7 2 0,-11 0-19 16,3-1 19-16,0-4-20 0,-5-2-2 16,-3 2-23-16,0-5 7 0,-5 7 14 15,-9-1-1-15,1 4-35 0,-3-3 2 16,-3 0-2-16,3 0 12 0,0-4 24 15,3-1 2-15,5-4 2 0,0-2 18 16,2 0-8-16,6 0 12 0,0-5-24 16,6-2-61-16,2-4-38 0,5-3 44 15,3-5 7-15,6 0-22 0,-4-2-72 16,9-2-67-16,-8 0-40 0,2 1 64 16,-2 4 88-16,-3 0 94 15,-3 6 3-15,-5 4 35 0,-2 3 53 0,-6 3 100 16,2 2-20-16,-2 0-65 15,0 0-101-15,0 7-1 0,0 2 56 16,3 6 17-16,-3 0 13 0,8 5 7 16,-8-1-11-16,5 1-12 0,4 1-4 15,-4-3-13-15,3 2 0 0,0-4-9 16,3-2-16-16,-9-2-1 0,6-6-8 16,-2-3-5-16,-1-2 1 0,3-1 16 15,3-5 13-15,-6-6 29 0,3-7-74 16,0-3-172-16,0-3 6 0,-2-3 38 15,-6 2 35-15,5 3 59 0,-5 5 34 16,0 3 45-16,0 6 29 0,0 5 83 16,0 3 2-16,3 0-134 0,-3 0-25 15,5 8-121-15,0 4 121 0,3 5 4 16,6 3 47-16,-4 2-16 0,4 0 0 16,2-1-10-16,-3-6-22 15,3-3-1-15,3-2 17 0,-3-4 7 16,0-6 12-16,0 0-3 0,-2-9 12 15,2-5-6-15,-3-5 1 0,3-2-23 16,-3-2-19-16,3 1-54 0,-8 2 9 16,3 3 4-16,-3 0-19 0,0 5 28 15,-2 3-28-15,-1 2 3 0,-5 3 18 16,3 1 11-16,-1 0-1 0,1 0-16 16,0 3 7-16,-3 0 6 0,0 0 13 15,2 0 0-15,-2 0-26 0,0 0-16 16,0 0 4-16,0 5 57 0,0 1 23 15,0 3 31-15,0 4 1 16,0 2-14-16,0 3-18 0,0 0-20 16,3-1-1-16,2 0 1 0,3 0-3 15,3-1 0-15,-3-2-2 0,3-4 2 16,5-2 26-16,-5-2 6 0,7-5 12 16,-7-1 4-16,5-1 13 0,3-7 9 15,-6-4 0-15,3-3-17 0,0-1-2 16,0-6-16-16,-2-3-19 0,-6-1-16 15,0-1-10-15,-8 0-167 0,0 0 34 16,-3 7 21-16,-5 3 76 0,3 5 46 16,-6 9 0-16,0 3-23 0,1 3-15 15,-4 12 19-15,1 9 19 0,-1 11 32 16,6 4 12-16,0 3-5 0,3 0-1 16,5-5-16-16,0-5-2 0,8-8-5 15,8-7 5-15,8-9-1 0,6-8 48 16,4-4 12-16,7-13-60 0,1-8-19 15,-9 3-604-15,7-19-1253 0</inkml:trace>
  <inkml:trace contextRef="#ctx0" brushRef="#br0" timeOffset="47066.89">13418 6155 1221 0,'0'0'826'0,"0"0"-587"0,0 0 36 15,0 0-36-15,0 0-5 0,0 0-61 16,0 0-97-16,0 0-76 0,-33-6-60 16,50 5 60-16,7 0 32 0,8-5 38 15,19-2 22-15,15-5-3 0,17-2-16 16,6-1-26-16,-6 0-9 0,-19 6-22 15,-19 4-16-15,-7 3 0 0,-3-2-2 16,2 2-10-16,9 0-7 0,4-3-32 16,-7 5-168-16,-8-5-248 0,-3 2-188 15,-16 0-388-15</inkml:trace>
  <inkml:trace contextRef="#ctx0" brushRef="#br0" timeOffset="47300.14">14100 5914 1790 0,'0'0'331'0,"0"0"-46"0,0 0-214 16,0 0-71-16,0 0-68 0,0 0 68 16,0 0 33-16,0 0 60 0,67 17-5 15,-38-13-21-15,1 0-44 0,-1 2 6 16,-2 1-29-16,-6 2-2 0,-5 2-18 16,-5 2 19-16,-3 6 0 0,-8 3 1 15,0 6 32-15,-16 7 1 0,-8 5 8 16,-8 7-5-16,-8 1-14 0,-3-2-22 15,-3 3-1-15,4-5-57 0,9-10-99 16,12-9-221-16,8-9-415 0</inkml:trace>
  <inkml:trace contextRef="#ctx0" brushRef="#br0" timeOffset="47717.26">15178 6030 2229 0,'0'0'314'0,"0"0"-14"0,0 0-89 0,0 0-105 16,0 0-106-16,0 0-76 0,0 0-30 15,0 0 17-15,0 0 89 0,0 0 83 16,0 85-19-16,3-47-32 0,2 2-3 16,3-1-16-16,-2-4-13 0,-1-3 0 15,-2-1-13-15,2-6-321 0,0-5-302 16,1-11-981-16</inkml:trace>
  <inkml:trace contextRef="#ctx0" brushRef="#br0" timeOffset="47849.96">15098 5920 1922 0,'0'0'201'0,"0"0"-201"16,0 0-9-16,0 0-186 0,0 0 111 16,0 0-479-16</inkml:trace>
  <inkml:trace contextRef="#ctx0" brushRef="#br0" timeOffset="48183.95">15425 6070 242 0,'0'0'1835'16,"0"0"-1725"-16,0 0-71 0,0 0 65 16,-9 56 48-16,15-33-20 0,-1 4-6 15,6 3-27-15,-6 4-28 0,6-4-29 16,-3 8-1-16,0-5-21 0,0-1-18 15,-3-4 1-15,1-10-1 0,-1-2-1 16,-2-7 0-16,-3-6 3 16,2-3 66-16,-2 0 23 0,6-9 54 15,-4-11-68-15,7-5-79 0,1-9-22 16,6-1-16-16,0 0-68 0,3 3 20 16,2 9 9-16,1 5 17 0,-1 8-24 15,1 9 4-15,-1 1 28 0,3 11 52 16,-2 7 10-16,-1 3 29 0,-5 3 9 15,0 5-10-15,-3-3-15 0,1 2-10 16,-1-8-13-16,1-1-164 0,-1-6-544 16,6-13-825-16</inkml:trace>
  <inkml:trace contextRef="#ctx0" brushRef="#br0" timeOffset="48783.74">16310 5815 2278 0,'0'0'278'0,"0"0"-278"15,0 0 0-15,0 0-281 0,0 0 154 16,0 0 127-16,16 61 88 0,6-28 41 15,2 9 10-15,3 0-32 0,-1 2-43 16,-4 2-9-16,-1 0-16 0,-8-3 12 16,-2-1-19-16,-3-3-6 15,-2-4 0-15,-4-7-1 0,1-10-2 16,0-4-10-16,-3-7 15 0,0-3 24 16,0-4 50-16,0-1 144 0,0-9-27 15,-3-6-153-15,0-5-66 0,3-1-12 16,3-4-20-16,5 5 0 0,8 2-63 15,3 6 3-15,5 6 28 0,5 6 7 16,-5 1 25-16,3 5 19 0,-3 9 12 16,-2-1-1-16,-4 2 0 0,-7 2-11 15,-3-2 13-15,-5 1 13 0,-3-1 29 16,-3 3 12-16,-8 0 19 0,-7 3-16 16,-1-4-6-16,-8 1-16 0,3-4-23 15,0-2 1-15,0-3-13 0,2-2-25 16,9-6-77-16,0-1-79 0,7-8-101 15,1-8-136-15,5-6 7 0,11-5-4 16,5-3 158-16,5-2 192 0,6 2 65 16,5 4 68-16,-5 2 108 0,2 3 77 15,-2 4-13-15,5 7 13 16,-10 2-88-16,2 4-72 0,-3 4-41 16,-2 0 2-16,-1 6-5 0,-1 1-11 15,1 5 10-15,-7 1-16 0,0 1-9 16,-1 2-20-16,-4-3-3 0,-1 1-37 15,-2-3-198-15,-3-5-72 0,0 1-328 16,0-7-889-16</inkml:trace>
  <inkml:trace contextRef="#ctx0" brushRef="#br0" timeOffset="48916.95">16837 5922 2006 0,'0'0'259'0,"0"0"-227"0,0 0-32 0,0 0-139 15,0 0 19-15,0 0 61 0,0 0 56 16,0 0-102-16,0 0-882 0</inkml:trace>
  <inkml:trace contextRef="#ctx0" brushRef="#br0" timeOffset="49216.69">17001 6078 1209 0,'0'0'971'0,"0"0"-971"0,0 0 77 16,0 0-77-16,0 0 185 0,0 0-27 15,37 66-61-15,-26-46-17 0,2 1-44 16,-5 0-14-16,3 2-9 0,-6 0 9 16,1-1 4-16,-4-1-23 0,-2-5 13 15,0-3-15-15,0-5 19 0,0-5-1 16,0-1 42-16,0-2 25 0,0-3 58 16,3-7 57-16,2-5-182 0,1-5-19 15,4-6-48-15,4 3-6 16,4 2-9-16,1 5-21 0,3 6 8 15,-1 6-1-15,-8 4 0 0,3 5 19 16,1 7 20-16,-4 8 25 0,0-1-6 16,1 3 19-16,-9 1 11 0,6-2-11 15,2 0 0-15,-2-7 2 0,5-2-2 16,3-7-123-16,-3-4-523 0,16-11-573 0</inkml:trace>
  <inkml:trace contextRef="#ctx0" brushRef="#br0" timeOffset="49516.95">17533 6129 1975 0,'0'0'337'0,"0"0"-181"16,0 0-11-16,-59 14 0 0,41-2-29 15,4-2-33-15,-2 3-51 16,5 1-32-16,3-2-11 0,8 0-11 0,-5-1 9 16,5 1 13-16,0-3-2 0,11-5 2 15,-9 0-67-15,6-4-1 16,3 0 39-16,2-8 0 0,-7 0 3 15,5-4 26-15,-3 5 12 0,-3-3 11 16,0 5-20-16,-5 4-3 0,6 1-84 16,-1 9-87-16,0 3 171 0,6 6 33 15,2 1 25-15,-5 2-3 0,6 1-17 16,-1-6-2-16,3-1 5 0,-2-4 14 16,2-5-13-16,2-6 0 0,4-3 15 15,-6-10-57-15,3-6-28 0,-3-5-246 16,-3-8-94-16,-2-4-80 0,-6 8-251 15,-5-16-446-15</inkml:trace>
  <inkml:trace contextRef="#ctx0" brushRef="#br0" timeOffset="50116.82">17643 6101 839 0,'0'0'423'15,"0"0"16"-15,0 0-72 0,0 0-85 16,0 0-36-16,0 0-63 0,0 0-89 15,0 0-53-15,0 0-39 0,59-18-2 16,-43 20-16-16,2 6 4 0,4 4 12 16,-6 3 0-16,3 6 11 0,-1 1-8 15,-2 0-2-15,-5-1 2 0,3 2 16 16,-4-4-6-16,-4-1-11 0,-1-5 11 16,-5 0-10-16,3-6 10 0,-3 0-11 15,0-5 14-15,0-2 16 0,0 0 42 16,2-2 3-16,1-9 31 0,2-9-108 15,1-3-76-15,4-8-46 0,-4 3 7 16,4 2 50-16,-2 6 37 16,3 4 5-16,-5 6-19 0,-6 9 0 15,5 1-64-15,3 5 13 0,0 6 93 16,-3 6 80-16,3 2 14 0,3 2-24 16,-6-1-18-16,3-4-7 0,0-1-7 15,0-6 4-15,0-2-10 0,1-4-6 16,-4-3 19-16,3 0 9 0,3-10 16 15,-1-1 7-15,1-8-36 0,2-2-18 16,-2-3-23-16,-6 1 1 0,3-1 0 16,-2 6-1-16,-1 5 0 0,1 4-16 15,-6 4-19-15,5 2-32 0,-5 3-7 16,3 3 33-16,5 7 41 0,0 6 1 16,2 6 21-16,1 8 7 0,5 5-28 15,-3 8 31-15,1 4-3 0,7 9-17 16,-7 13 27-16,4 11-17 0,-4 3 16 15,-9-7-19-15,-5-6 7 16,-5-18-23-16,-1-10 16 0,-7-13-18 16,0-4 12-16,-1 1-12 0,-7 0 28 15,-9-2-1-15,-4-9 17 0,-12-3 2 16,-2-7-3-16,-3-5-25 0,3-5 7 16,8-8 12-16,2-10-13 0,9-9-25 15,10-17-173-15,14 9-337 0,13-39-931 0</inkml:trace>
  <inkml:trace contextRef="#ctx0" brushRef="#br0" timeOffset="51200.29">4437 8534 1896 0,'0'0'263'0,"0"0"-127"16,0 0 13-16,0 0 25 0,0 0-35 15,6-56-88-15,4 45-28 0,1 1-23 16,8-1 0-16,0 5-23 0,7 2-9 15,-2 4 0-15,6 0 9 0,-1 9-9 16,-2 8 10-16,-3 8 2 0,-2 6 4 16,-9 6 3-16,-10 7-16 15,-3 4-13-15,-11 4 29 0,-11 2 10 0,-12 1-10 16,2-3 13-16,-6-2 0 16,3-7 2-16,3-7 0 0,8-8 15 15,11-6 2-15,5-9-16 0,5-5-3 0,3-1 0 16,11-3 16-16,2-4 78 15,14 0 35-15,8-2-20 0,10-9-22 16,17-10-30-16,13-8-25 0,2-1-12 16,-13 3-20-16,-13 6-28 0,-21 6-325 15,-12 7-629-15,15-16-760 0</inkml:trace>
  <inkml:trace contextRef="#ctx0" brushRef="#br0" timeOffset="51316.88">4978 8751 2278 0,'0'0'297'0,"0"0"-274"0,0 0-23 16,0 0-133-16,0 0 69 0,0 0-325 15,0 0-761-15</inkml:trace>
  <inkml:trace contextRef="#ctx0" brushRef="#br0" timeOffset="51750.77">5069 8346 2508 0,'0'0'368'0,"0"0"-307"0,0 0-26 0,0 0 4 16,0 0 54-16,53 0-62 0,-21 10-31 16,9 7-28-16,1 11 25 0,7 7-23 15,-1 8 23-15,0 15 3 0,-3 15 2 16,-4 10 0-16,-15 6 24 0,-23-1-4 15,-11 4-9-15,-21-1 0 0,-14 12-1 16,-11 5 7-16,-13 2-3 16,-5-5-3-16,-8-17-13 0,-3-18 1 15,-11-19-1-15,-10-13 26 0,-6-17 12 16,-10-16 13-16,-1-9-29 0,-2-24 4 16,5-18-1-16,9-18-2 0,18-13 24 15,16-17-44-15,16-17 20 0,16-13-23 16,16-6-10-16,14-4-44 0,16 8 19 15,21 10 3-15,13 10-3 0,17 15-3 16,15 11-10-16,12 13 16 0,10 10-16 16,18 11 4-16,1 11 44 0,10 13 24 15,3 12 8-15,-5 13 3 0,-8 20-28 16,-8 18-7-16,-14 17-61 0,-21 13-25 16,-14 11-36-16,-23 8-107 0,-20 8-100 15,-10 1 41-15,-10-22-170 0,-6-3-785 16</inkml:trace>
  <inkml:trace contextRef="#ctx0" brushRef="#br0" timeOffset="52233.31">7196 8020 2353 0,'0'0'262'0,"0"0"-262"0,0 0-119 0,0 0-4 0,-29 71 123 16,31-27 9-16,12 23 66 0,7 14 12 15,9 11-19-15,-4-5-17 0,-2-6-12 16,-7-6 6-16,-4-3-13 0,-8 1 0 16,1-2-9-16,-6-11-4 0,0-12 10 15,0-15-29-15,0-6-38 0,0-4-78 16,0-3-84-16,0-6-195 16,0-6-336-16,-6-22-588 0</inkml:trace>
  <inkml:trace contextRef="#ctx0" brushRef="#br0" timeOffset="52533.37">7226 8127 2063 0,'0'0'372'16,"0"0"-275"-16,0 0 16 0,0 0-16 16,0 0-63-16,0 0-33 0,0 0 0 15,10 57 41-15,12-25-16 0,13 7 16 16,10 17 6-16,17 15 16 0,10 19-13 15,-3 3 4-15,-10-3-23 0,-13-7 19 16,-11-12-50-16,-9-13 2 0,-4-10 0 16,-6-17 16-16,-6-4-15 15,-2-6-2-15,3-4-2 0,-3-1 1 16,-5-12 31-16,0-4 76 0,-3-2 216 16,0-19-4-16,0-20-156 0,-3-28-121 15,-8-31-43-15,-2-13-32 0,2-1-36 16,0 10-131-16,3 18-91 0,3 19-148 15,5 17-79-15,0 20-127 0,3 20-136 16,7-7-335-16</inkml:trace>
  <inkml:trace contextRef="#ctx0" brushRef="#br0" timeOffset="53150.04">7937 8907 2180 0,'0'0'320'0,"0"0"-165"15,0 0-39-15,0 0-10 0,0 0 19 16,62-19 13-16,-33-4-7 16,9-6-61-16,2-9-42 0,0-2-24 0,-2-5-4 15,-6 0-7-15,-11-2-37 0,-8 3-116 16,-7 3 80-16,-6 4 33 16,-11 10 47-16,-5 8 42 0,-5 11-13 15,-9 8-29-15,3 8-27 0,-2 15 27 16,0 7 22-16,-1 19 1 0,14-1-22 15,5 4 1-15,11 0 9 0,3-8 8 16,13 1 0-16,8-7 13 0,3-5-13 16,5-11 10-16,3-9 19 0,5-11 22 15,3-8 12-15,2-15-2 0,3-9-23 16,-2-7-19-16,-1-6-10 0,-4-5-25 16,-4-3 10-16,-5 1 0 0,-5 0-12 15,-8 5 15-15,-9 8 9 16,-4 8 13-16,-6 10 9 0,-3 5 9 15,-5 7-18-15,-5 7 15 0,-1 0-53 16,-2 11-12-16,0 7-32 0,-3 8 13 16,3 4 15-16,0 4-12 0,11-1 6 15,2-1-4-15,3-1 1 0,6-1 9 16,7-4 16-16,3-3 0 0,11-2 0 16,0 0 13-16,7-4 0 0,4 3-10 15,-1 3 7-15,3 4-10 0,3 6-19 16,0 13 4-16,-3 21-4 0,-8 21 19 15,-10 10 15-15,-17 2-2 0,-8-6 0 16,-13-11-10-16,-10 0 19 0,-9-6-20 16,3-14 0-16,2-19 14 0,1-15 3 15,-1-8 0-15,1-7 37 0,-9-1 44 16,-4-7 33-16,2-10 125 0,2-13-113 16,-5-23-83-16,0-25-42 0,9-36-20 15,7-19-62-15,16-9-127 16,11 4-113-16,22 20-165 0,7 14-148 15,6 21-68-15,-6 27-54 0,9 1-463 0</inkml:trace>
  <inkml:trace contextRef="#ctx0" brushRef="#br0" timeOffset="53483.25">9040 8523 2561 0,'0'0'326'0,"0"0"-201"0,0 0 67 0,0 0-39 16,-67-39-153-16,46 39-7 0,5 10-31 15,-3 5 9-15,0 9 10 0,3 2 17 16,0 7 2-16,3-1 10 0,7 0-10 16,1-4-1-16,5-8 0 0,0-3 1 15,5-6-29-15,3-8-13 16,3-3 30-16,2-1 12 0,3-12 0 15,0 3 0-15,3-4-45 0,-3 1-9 16,3 3 9-16,-3 4-7 0,3 4-31 16,-3 2 38-16,3 5 45 0,-3 6 16 15,2 0 16-15,-2 0 0 0,-2 1-3 16,2-3 6 0,-3 0-31-16,-2-5 28 0,0-2-32 0,2-4-36 0,-5-4-359 15,11-24-668-15</inkml:trace>
  <inkml:trace contextRef="#ctx0" brushRef="#br0" timeOffset="53899.98">9281 7946 2441 0,'0'0'0'0,"0"0"-13"16,0 0 13-16,24 71 155 0,-14-34-1 15,4 8 59-15,-3 5-18 0,5 1-51 16,-3 2-61-16,3-1-36 0,0-1-31 15,0 0 6-15,0-3-2 0,-5-4-20 16,0-7-102-16,-6-5-266 0,-5-8-101 16,0-8-104-16,-8-11 66 0,-8-5 135 15,-3-7 202-15,-8-9 170 0,-5-9 81 16,-2-3 95-16,-4-3-19 0,1 1-27 16,4 0 16-16,12 7-29 0,8 3-75 15,7 5 7-15,9 4-49 0,13-2 16 16,5 0-9-16,9 0 103 0,2 3 65 15,3 0 13-15,2 3-7 16,-2 1-23-16,0 5-6 0,-6 1-27 16,-2 0-38-16,-6 7-26 0,-2 1-49 15,0 5-10-15,-6 4 10 0,3 4 20 16,-2 4 42-16,-1 1 15 0,-2 4 35 16,-1-1 0-16,-1 3-42 0,1-2-37 15,-2-4-23-15,6-1 0 0,-6-3-19 16,2-3-3-16,4-9-36 0,-4-7-408 15,1-3-311-15,0-19-986 0</inkml:trace>
  <inkml:trace contextRef="#ctx0" brushRef="#br0" timeOffset="54018.36">9548 8106 2263 0,'0'0'197'0,"0"0"-197"0,0 0-158 0,0 0 76 0,0 0 79 0,0 0-37 15,0 0-1128-15</inkml:trace>
  <inkml:trace contextRef="#ctx0" brushRef="#br0" timeOffset="54499.95">9936 8317 2722 0,'0'0'536'0,"0"0"-536"15,0 0-16-15,0 0-64 0,0 0 80 16,11 56 64-16,0-31 16 16,-1 1-23-16,6 5-25 0,1-2-30 0,-1 0 1 15,-3-5 10-15,3-4-10 16,-5-5 23-16,-6-3-14 0,3-7 17 16,-3-5 18-16,1 0 14 0,-1-17 11 15,0 0-21-15,1-8-48 0,5-4-3 16,-6 0-25-16,6 3-38 0,-3 8-13 15,0 6-13-15,2 7-10 0,1 5-12 16,5 6 28-16,3 8 79 0,0 1 4 16,5 6 71-16,-3-2-7 0,0-3-4 15,4 2-12-15,-4-8 12 0,0-4 13 16,1-5 9-16,-1-2-6 0,3-10 0 16,3-8-32-16,-3-8-12 0,0-2-29 15,-2-9-3-15,-4-1-60 0,-4 1-111 16,-6 0 3-16,-6 7 76 0,-2 10 92 15,0 12-2-15,-8 9-4 0,-2 11-125 16,-9 22 131-16,-2 22 3 0,-1-1 137 16,6 1 32-16,8-8-39 0,8-15-54 15,0 2-41-15,8-2-7 16,8-9 7-16,6-8 3 0,10-6 18 16,16-9 10-16,16-15-69 0,19-26-62 15,-13 3-935-15,-4-12-1730 0</inkml:trace>
  <inkml:trace contextRef="#ctx0" brushRef="#br0" timeOffset="57616.99">11577 8048 138 0,'0'0'688'0,"0"0"-248"0,0 0-8 15,0 0-101-15,0 0-52 0,0 0-17 16,0 0-49-16,0 0-30 0,0 0-61 15,-46-15-46-15,46 15-76 0,0 0-32 16,5 7-70-16,3 5 28 16,3 8 48-16,3 10 26 0,2 3 4 15,-3 10 12-15,0 4 0 0,-2 1 3 16,-3 1-3-16,-3-3 3 0,1-5-16 16,-1-7 1-16,1-10-1 0,-1-7 0 15,-2-9 10-15,2-6 9 0,3-5 39 16,0-10 54-16,3-13-51 0,2-6-61 15,3-6-3-15,0-6-61 0,0 3-15 16,0 3 6-16,-2 8 34 0,-4 8 1 16,-2 12-10-16,0 4-67 15,0 6-52-15,3 9 79 0,3 7 85 16,-1 4 97-16,3 3 44 0,0 5-38 16,-3-4-29-16,3 0-20 0,-5-6-19 15,3-1 0-15,-1-5-3 0,-2-3-6 16,-1-5 15-16,6-4 17 0,-2 0-4 15,4-11-6-15,1-7-7 0,5-8-16 16,-2 0-12-16,2-6-10 0,-5 3-1 16,-1 5-2-16,-4 2-25 0,-6 9-4 15,-3 6 4-15,-2 1 12 0,-1 4-6 16,-2 2-16-16,0 0-16 0,0 0-3 16,0 0 0-16,0 0 3 0,0 4 28 15,0 0 22-15,0 0 0 0,0 2 1 16,3-1 1-16,0 0 2 0,-1 0 10 15,1-1 0-15,0-1-10 0,-3 0 10 16,2-1-10-16,1 0 10 0,-3 1-13 16,0 0-2-16,0 2-14 0,0 2 12 15,3 2-15-15,-3 4 16 16,2 2 0-16,4 4 1 0,-1-2 1 16,3-2 0-16,0-1 1 0,0-4 3 15,3-1-2-15,-6-6 12 0,1-1 9 16,-1-2 7-16,0-2 35 0,1-8 38 15,-1-5-45-15,-2-4-19 0,-1-5-19 16,-2-3-18-16,-5-2-1 0,-6 1-2 16,-2 1-14-16,-6 4-3 0,0 5 0 15,-2 3 0-15,5 8-16 0,-3 7-10 16,6 1-12-16,2 13-10 0,1 5 6 16,4 5 17-16,3 4-62 0,3-6-633 15,6 5-649-15</inkml:trace>
  <inkml:trace contextRef="#ctx0" brushRef="#br0" timeOffset="57866.48">11740 9025 2557 0,'0'0'345'0,"0"0"-150"0,0 0-38 0,0 0-87 16,0 0-48-16,0 0 42 0,0 0 69 15,83-47-9-15,-14 13-23 0,6-3-54 16,-8 10-38-16,-16 7-9 0,-16 8-31 16,0 4-23-16,2 1-215 0,6-6-271 15,-8 5-477-15,10-8-556 0</inkml:trace>
  <inkml:trace contextRef="#ctx0" brushRef="#br0" timeOffset="58066.75">12502 8360 719 0,'0'0'1424'16,"0"0"-1395"-16,0 0-29 0,0 0-191 16,0 0-290-16,0 0-294 0,0 0 50 0</inkml:trace>
  <inkml:trace contextRef="#ctx0" brushRef="#br0" timeOffset="78883.63">14504 8965 1186 0,'0'0'407'0,"0"0"-92"0,0 0-88 0,35-61-3 15,-24 43-34-15,-3-1-32 0,-3 3-16 16,0-2-7-16,-5 4-10 0,0-1-29 15,0-2-7-15,0 1-22 0,-8 1-10 16,0 0-31-16,-5 1-4 0,-6 3-3 16,-2 4-19-16,-6 2-1 0,-5 5-25 15,-3 7-8-15,-5 3-11 0,2 11 10 16,1 5 6-16,8 4 27 16,2 5 1-16,11 4 0 0,8 1-95 15,8 3-31-15,8-1 114 0,10 3-3 16,12-2 12-16,2-5-8 0,8 0 12 15,0-1 1-15,3-6-1 0,-3 0 0 16,-2-5-2-16,-4 1 0 0,-12-1-10 16,-6 1 8-16,-13-1 4 0,-3 5 19 15,-16-1 16-15,-11 5 0 0,-11-1-9 16,-7-2-25-16,-1-4-1 0,-5-1 0 16,6-7-16-16,5-7-55 0,5-7-57 15,11-6-187-15,11-4-115 0,5-5-217 16,10-26-657-16</inkml:trace>
  <inkml:trace contextRef="#ctx0" brushRef="#br0" timeOffset="79066.58">14748 9211 1646 0,'0'0'241'0,"0"0"-89"0,0 0-12 15,0 0 67-15,0 65-43 0,0-39-51 16,2 6-42-16,1 0-29 0,0 5-26 15,-1-3 3-15,1 3-15 0,0-4-1 16,-1-2 13-16,1-2-16 0,0-6-51 16,2-10-256-16,0-6-367 0,3-13-447 0</inkml:trace>
  <inkml:trace contextRef="#ctx0" brushRef="#br0" timeOffset="79183.03">14796 9052 1350 0,'0'0'124'0,"0"0"-124"0,0 0-62 16,0 0-140-16,0 0 160 0,0 0 42 16,0 0-72-16,56 15-573 0</inkml:trace>
  <inkml:trace contextRef="#ctx0" brushRef="#br0" timeOffset="79817.08">15168 9154 2051 0,'0'0'360'0,"0"0"-80"15,0 0-10-15,0 0 31 0,0 0-126 16,0 0-92-16,0 0-36 0,0 0-47 16,0 0-29-16,0 0-16 0,-57-17-15 15,49 24-7-15,-2 8 0 0,-1 5 16 16,-2 7 19-16,-1 5 10 0,4 6 21 16,-4 4-11-16,3 1 11 15,3 1 0-15,6-4-21 0,-1-3-13 16,3-7 6-16,0-5 16 0,3-5 11 15,2-9-17-15,3-4 19 0,0-4 0 16,6-3 41-16,-1-4 10 0,3-2-6 16,5-3-26-16,3 4-19 0,1-2-15 15,4 7-23-15,0 4-7 0,-4 7 17 16,1 12 6-16,-2 3 21 0,-8 9-1 16,-2 3 2-16,-4 1 15 0,-7 5 1 15,-3-2 6-15,-5 4 10 0,-11-3-9 16,0 1 9-16,-8-3 32 0,-3-3-4 15,-3-4 13-15,-2-5 4 0,3-8 5 16,5-11 0-16,-3-6 23 0,8-5 21 16,3-14-26-16,3-19-53 0,8-26-47 15,7-25-41-15,20-10-31 0,10 3-35 16,2 22 3-16,-4 28 22 0,-3 13 28 16,-3 8 22-16,0 0 29 15,3 2-13-15,-1 2 4 0,-4 10-4 16,-3 4-3-16,-3 3 19 0,-3 6 0 15,0 4 12-15,-2 3 1 0,0 4 28 16,-1 3 7-16,1 0 2 0,0 0-2 16,-3-2-23-16,0-4-3 0,-3-6-20 15,-2-2-2-15,0-3 0 0,2-3 19 16,-5-1 29-16,8-10 21 0,-3-5-9 16,3-9-35-16,6 0-25 0,-1-1 0 15,3 1-28-15,3 9-1 0,0 6-18 16,2 7-16-16,3 3 3 0,0 6 54 15,6 5 6-15,-1 4 19 16,1 2-7-16,-1-2-1 0,-2 1-11 16,-1-7-234-16,-7-3-750 0,8-12-1159 0</inkml:trace>
  <inkml:trace contextRef="#ctx0" brushRef="#br0" timeOffset="80650.34">16457 9021 2066 0,'0'0'97'0,"0"0"-97"0,6 66 0 0,-1-31 13 0,3 4 59 0,-3 4-27 15,6-4-9-15,-11 1-17 0,3-3 0 16,2-3-2-16,-2-4-5 0,0-5 11 15,-3-6 9-15,2-6-6 16,-2-2-13-16,0-8 3 0,0-3 71 16,0-3 133-16,0-15 78 0,-2-17-199 15,-9-23-77-15,-5-26-22 0,0-12-17 16,-3 1 16-16,8 12 0 0,6 23-1 16,2 17 1-16,3 15 1 0,3 9 20 15,2 0-1-15,3 3-19 0,3 3 0 16,-3 10-10-16,8 3-32 0,3 8 42 15,2 7 0-15,6 10 19 0,2 5-3 16,-4 4-12-16,4 4-4 0,-5 3 16 16,-3-1-14-16,1 0 10 0,-3 2 11 15,-3 0-11-15,-3-7-11 16,3-6 0-16,-8-5 0 0,3-10-1 16,-6-9 3-16,3-5 45 0,0-6 34 15,-2-13 39-15,4-21-42 0,1-17-54 16,2-17-12-16,-7 4-1 0,4 16-11 15,-4 20-2-15,2 19 1 0,3 0-29 16,5 0-25-16,-3 3 16 0,6 10 4 16,-3 2 34-16,2 7 1 0,4 9 11 15,-1 9 7-15,3 5-3 0,-2 5 9 16,-3 3 1-16,-1 3 9 0,4 0 6 16,-6 3-4-16,2-1 1 0,-2-1-16 15,-2 0-20-15,-3 1 2 0,-3-3-4 16,0-2-48-16,-3-7-208 0,3-5-120 15,-3-12-328-15,3-9-1056 0</inkml:trace>
  <inkml:trace contextRef="#ctx0" brushRef="#br0" timeOffset="81483.81">17447 9212 2550 0,'0'0'364'0,"0"0"-123"0,0 0-2 0,0 0-27 0,0 0-107 16,0 0-61-16,-64-42-44 0,54 44-47 16,-6 8-29-16,-1 6 25 0,4 5 13 15,0 3 6-15,-1 5 4 0,6 3 12 16,-2-1-3-16,4-3 16 0,4-6 0 16,2-2-20-16,0-7-21 0,2-7-42 15,4-6 3-15,4-1 83 0,-2-9 27 16,6-5-11-16,-1-5-12 0,-2 5 8 15,-3 1-8-15,3 4-2 0,-1 6-2 16,-4 3-74-16,4 1-6 0,-2 4 52 16,3 6 28-16,2 2 0 0,-2 2 19 15,5-1 3-15,-5 2 7 16,0-4 3-16,7-4 3 0,-7-3 13 16,8-4-3-16,-3-3 12 0,5-9-6 15,1-8 0-15,-1-6-29 0,-5-3 0 16,0-5-19-16,-3 2 23 0,-4 0-7 15,-1 7-7-15,-6 4-12 0,-2 6 2 16,0 4 20-16,0 6-20 0,0 2 1 16,0-1-1-16,0 3-2 0,-2 1 0 15,2 0-3-15,0 0-10 0,0 0 10 16,0 0 0-16,0 0 3 0,0 0 3 16,0 0 9-16,0 0-12 0,0 0-3 15,0 0-13-15,0 0-6 16,0 0-16-16,0 0-9 0,-3 0 5 15,3 0 23-15,-5 5 19 0,2 2 13 16,-3 2 6-16,1 1-6 0,-8 2-11 16,2 1-2-16,6 0-2 0,-6 2-11 15,3 4-6-15,0 1 3 0,3-1-9 16,2 5 9-16,3-3 3 0,0 0 10 16,0-4-10-16,0-4 11 0,0-3 1 15,8-4 1-15,-3-5 25 0,3-1 23 16,0 0 16-16,3-7 9 0,0-3-20 15,-3-3-2-15,2 0-19 0,-1-1-14 16,1 3-18-16,1 1-19 0,0 3-13 16,-3 3-9-16,2 4 0 0,1 0-7 15,5 11 29-15,3 8 18 0,0 4 1 16,2 12 1-16,3 5 0 0,-3 6 18 16,1 3-6-16,-3 4 9 15,-11 0-6-15,2-3 6 0,-7 2-21 16,-3-1 21-16,-8 1 0 0,-5-3 13 15,-11 1 6-15,2-3 3 0,-7-5-6 16,2-11 6-16,3-5 13 0,2-10 113 16,6-10-11-16,0-6-72 0,6-10-28 15,-4-10-59-15,4-22-3 0,7-26-152 16,3-30-77-16,13-9-134 0,6-1-223 16,-6 31-594-16,3 15-557 0</inkml:trace>
  <inkml:trace contextRef="#ctx0" brushRef="#br0" timeOffset="81867.96">17822 9311 1054 0,'0'0'566'0,"0"0"-183"0,0 0-159 0,0 0-224 0,0 0 3 15,0 0-3-15,0 0 85 16,0 0-1-16,51 55-36 0,-40-29 7 0,2 3 3 16,-2 2 0-16,-3-1-25 15,-3-1-1-15,0-3-3 0,-2-4-10 16,0-6 0-16,2-3 10 0,-5-7 42 15,0-3 61-15,0-3 89 0,0 0 21 16,0-4 14-16,0-7-63 0,6-9-168 16,2-2-25-16,2-3-19 0,6 0-3 15,-5 7-19-15,2 4 9 0,3 7-18 16,3 4-7-16,-3 3 57 0,6 7 10 16,2 5 9-16,-8 3-4 0,3 0 4 15,-1 4 19-15,-2-3 12 0,-5-2 4 16,0-4 2-16,-3-2-21 0,-3-4-7 15,0 0 4-15,1-4 3 16,-1 0 21-16,0-6 19 0,6-4 0 0,3-1-38 16,-6-2-37-16,5 3 0 15,0 4-31-15,-2 5-35 0,0 1-15 16,2 3 10-16,3 8 32 0,0 3 38 16,3-1 1-16,-3-1 1 0,-3 0-1 15,3-5-115-15,-5-4-346 0,3-8-803 0</inkml:trace>
  <inkml:trace contextRef="#ctx0" brushRef="#br0" timeOffset="82416.97">18293 9293 2305 0,'0'0'307'0,"0"0"-117"0,0 0-145 15,0 0-45-15,0 0-68 0,0 0 68 16,0 0 0-16,0 0 16 0,0 0 0 15,0 0-16-15,46 45-9 0,-36-40-152 16,-2-1-457-16,3-4-1121 0</inkml:trace>
  <inkml:trace contextRef="#ctx0" brushRef="#br0" timeOffset="82649.88">18601 8865 2835 0,'0'0'365'0,"0"0"-161"16,0 0-134-16,0 0-70 0,0 0-19 15,0 0 19-15,-14 71 45 0,14-10 40 16,0 22-12-16,6 1-29 0,2-13-30 16,2-20-14-16,1-16-1 0,0-1-1 15,-3 3-30-15,8 5-123 0,0 3-173 16,0-10-95-16,3-12-77 0,-11-6-75 15,3-10-98-15,-11-7-48 0</inkml:trace>
  <inkml:trace contextRef="#ctx0" brushRef="#br0" timeOffset="83000.41">18537 9405 1130 0,'0'0'560'0,"0"0"-132"0,0 0-82 16,0 0-59-16,0 0-87 16,0 0-197-16,0 0-3 0,0 0 0 15,0 0 32-15,0 0 16 0,91-57-22 16,-51 48-24-16,0 1-2 0,0 0 0 15,-5 2 0-15,-11 0 1 0,-3 2-1 16,-7 1 0-16,-4 0-2 0,-4 3-11 16,-6 0-13-16,0 4-7 0,5 8 33 15,-5 6 96-15,5 4 16 0,1 6-22 16,2 2-27-16,2 0-44 0,-4-1-16 16,5-6-2-16,-1-1-1 0,4-4 0 15,-4-4 0-15,1-6 1 0,2-5 18 16,-2-3 16-16,0 0 16 0,2-3 9 15,-2-10-9-15,2-3-7 0,3-3-12 16,-5-4-31-16,0 4 10 0,2-1-11 16,-2 8-22-16,0 3-25 0,-6 7-1 15,6 2-34-15,2 0-7 0,-2 7 31 16,2 4 17-16,3 3 38 16,-3 2 3-16,4-2 0 0,-1 2 16 15,8-4-16-15,-6-6-155 0,-2-3-420 16,19-6-534-16</inkml:trace>
  <inkml:trace contextRef="#ctx0" brushRef="#br0" timeOffset="83549.91">19495 9299 1858 0,'0'0'383'0,"0"0"-156"16,0 0-21-16,0 0-29 0,-62 24-20 15,51-18 3-15,1 3-41 16,2 0-72-16,2 0-47 0,1 1-19 15,5 5 17-15,0 1-1 0,0 2 2 16,0 0 1-16,0 1 2 0,5 0-2 16,3-3 0-16,0-6 0 0,0 0 0 15,3-5 13-15,0-2 3 0,-1-3 6 16,4-4 23-16,-1-7 5 0,3-8-8 16,6-7-23-16,-9-3-19 0,3-10-11 15,0-1-21-15,3-16-12 0,-8-13-20 16,-9-16-34-16,-2 0 24 0,0 14-3 15,-2 20 42-15,-4 21 35 0,1 13 23 16,-1 1 34-16,6 4-25 0,-5 5-6 16,2 5 28-16,-2 2-54 0,0 12-51 15,-1 10 5-15,1 15 46 0,-6 21 58 16,6 19-4-16,2 3 3 0,3-14-25 16,0-15-3-16,3-17-1 15,8-4-6-15,-6 6-9 0,11 0 0 16,3 0-12-16,2-8 21 0,3-8 13 15,6-10 22-15,-3-8 16 0,2-2 22 16,0-12-10-16,6-4-26 0,-11-4-12 16,-2-4-18-16,-4-1-4 0,-7-2 0 15,-6 6-9-15,1 5 9 0,-6 6 0 16,0 5-25-16,-11 5-30 0,6 6-74 16,-11 12 0-16,2 9 104 0,4 6 3 15,-1 5 26-15,8 2-28 0,3-2 0 16,14-5-1-16,7-3 3 0,14-9 28 15,8-9 4-15,18-12 15 0,14-19-50 16,-5-11-129-16,-19-3-323 0,-6-10-959 0</inkml:trace>
  <inkml:trace contextRef="#ctx0" brushRef="#br0" timeOffset="87066.44">22933 8756 1198 0,'0'0'280'0,"0"0"84"0,0 0-17 0,0 0-104 0,0 0-114 15,0 0-116-15,0 0-13 0,0 0-123 16,0 0-71-16,-8 26 194 0,16 11 62 16,3 23 28-16,-6 21-18 0,6 9-31 15,-6 3-18-15,-2-3-7 0,-3-9-13 16,0-1 17-16,0-3-7 0,0-16-11 15,0-15-2-15,0-15-1 0,0-10-19 16,5-3-12-16,1-1-16 0,-6-7-14 16,5-6-116-16,0-4-133 0,1-6-219 15,-1-25-675-15</inkml:trace>
  <inkml:trace contextRef="#ctx0" brushRef="#br0" timeOffset="88017.09">22989 8749 1308 0,'0'0'260'16,"0"0"-156"-16,0 0 176 0,0 0-44 16,0 0-87-16,0 0-19 0,0 0-40 15,0 0-42-15,0 0-48 0,0 0-35 16,-16-36-33-16,32 34 68 0,3 0 25 15,2-3 7-15,9 3-6 0,5-1-10 16,-1-1-14-16,7 2-2 16,15-1 1-16,19-1 35 0,24 2 12 15,10 0 0-15,12-2-32 0,5 3 7 16,-6-2-4-16,8 0-15 0,4-2-3 16,7-1 2-16,-3-4 13 0,3 2-16 15,0 0 2-15,-2-1 14 0,7-1-3 16,1 3 3-16,-1 2 19 0,6 1-6 15,0 3-25-15,3 1 6 0,-9 0-9 16,6 3-1-16,-14 2 0 0,-2-1-1 16,0 1-1-16,-8 1-10 0,-11-2 12 15,-11-1 16-15,-18-3-14 0,-17 0 0 16,-18 0 14-16,-21 0-13 0,-1-1 29 16,-13-2 0-16,6-2 22 0,-9 1 93 15,-8 3 111-15,1 0-77 0,-6 1-64 16,0 0-70-16,0 0-47 0,0 0 0 15,0 0-22-15,0 0-10 0,0 0-9 16,0 0-22-16,2 0-16 16,1 0 0-16,0 5 41 0,-1 4 38 15,4 4 0-15,2 4-2 0,-3 2-1 16,0 3 3-16,3 1 1 0,-5 10 0 16,0 4 30-16,2 6-31 0,-2 13-3 15,5 14 3-15,3 11 1 0,-1 4 0 16,4-4 15-16,2-7 19 0,0-10 9 15,-8-11 4-15,3-10 18 0,-11-10-15 16,0-2-26-16,0 2-3 0,0 7 0 16,0 0-6-16,-6-5-13 0,1-7 0 15,-1 0 10-15,1-9-1 0,0-3 4 16,-3-5 6-16,2-1 6 0,-4-4-3 16,4 1 6-16,-4-5 1 0,-9 1-9 15,3-1-22-15,-8 0 1 0,5-2-2 16,-10 0-20-16,-6 0-14 0,-5 0-1 15,-6 0-3-15,-15 5 10 16,-9-3 9-16,-18 1 7 0,-3 1-4 16,-6 1 3-16,6-4-2 0,3-1-10 15,-6 0-10-15,-7 0-3 0,-4 0 10 16,-10 0 9-16,-5 0 6 0,-6 0-6 16,-5 0-9-16,-11 0 6 0,-5 4 20 15,3-1 1-15,-6 1 1 0,-5 1 0 16,5-5 0-16,-6 4 0 0,7-2 4 15,-1 2 8-15,0 0 4 0,5 3-13 16,4-1 13-16,1-1-13 0,9 1 13 16,11-3-16-16,5-2 13 15,16 3 3-15,5-3-14 0,14 1 1 16,18-2-1-16,17 0 0 0,15 0-2 16,12 0 0-16,-4 0 0 0,9 2-1 15,2-2 1-15,11 0-29 0,0 0-129 16,14 0-144-16,23 0-86 0,-7-2-274 15,15-12-1453-15</inkml:trace>
  <inkml:trace contextRef="#ctx0" brushRef="#br0" timeOffset="88533.85">24038 8783 1631 0,'0'0'250'0,"0"0"-97"0,0 0 145 16,0 0-78-16,0 0-107 0,0 0-113 15,0 0-46-15,0 0-41 0,0 0 10 16,0 0 73-16,-37 78 4 0,39-11 46 16,4 21 21-16,-1 10 37 0,0 4-8 15,-5-5 7-15,0-5 38 16,-5 0-6-16,5 0-23 0,-5-9 15 16,5-10-76-16,0-17-22 0,0-13-4 15,5-12-9-15,-5-6-3 0,5 0 6 16,-5-1-7-16,0-2-12 0,6-9-155 15,-6-5-158-15,0-8-360 0,0-18-962 16</inkml:trace>
  <inkml:trace contextRef="#ctx0" brushRef="#br0" timeOffset="89050.22">22973 9550 1494 0,'0'0'426'0,"0"0"-118"0,0 0 45 0,0 0-109 0,0 0-38 16,0 0-49-16,35-81-74 0,-8 42-26 15,21-14-12-15,19-13-17 0,16-12-5 16,8-1-1-16,-6 12-10 0,-20 18-12 16,-20 19-1-16,-21 8-21 0,-2 7-6 15,2-2 8-15,-3-1 18 0,-2 3 2 16,-9 4 0-16,-4 5-28 0,-1 2-68 15,-5 3-38-15,-5 1-36 0,-6 5-65 16,0 8-337-16,-2-2-149 0,-19 21-305 0</inkml:trace>
  <inkml:trace contextRef="#ctx0" brushRef="#br0" timeOffset="89283.27">22944 9837 1642 0,'0'0'331'16,"0"0"-123"-16,0 0 15 0,0 0 26 15,0 0 43-15,0 0-42 0,99-67-84 16,-32 19-83-16,13-9-39 0,3-4-25 16,-3 9-17-16,-24 11-2 0,-16 13-2 15,-5 5-10-15,-11 4-1 0,6-1 0 16,-3 2-22-16,7-3-38 0,-15 5-90 15,-3 9-109-15,-5 4-224 16,-3 2-289-16,-5 1-587 0</inkml:trace>
  <inkml:trace contextRef="#ctx0" brushRef="#br0" timeOffset="89500.65">23219 9918 1429 0,'0'0'433'16,"0"0"-93"-16,0 0-39 0,0 0-98 16,0 0 109-16,0 0 17 0,0 0-87 15,0 0-122-15,99-68-57 0,-13 11-35 16,13-3-28-16,-3 2 0 0,-10 8-25 16,-11 13-13-16,-22 5-6 0,-2 5-108 15,-16 6-262-15,-19 8-284 16,27-21-724-16</inkml:trace>
  <inkml:trace contextRef="#ctx0" brushRef="#br0" timeOffset="90233.13">23388 7954 1160 0,'0'0'254'0,"0"0"-3"0,0 0-24 0,0 0-58 15,0 0-49-15,0 0-1 0,0 0-2 16,11-59-4-16,-11 56-32 0,0 0-17 15,0 1 1-15,0 2 12 0,0-2 22 16,0 2 7-16,-6 0-29 0,1 0-77 16,-8 0-16-16,-3 7-70 0,-3 3 15 15,-8 7 17-15,3 1 15 0,0 7 4 16,8-2 2-16,5 2 4 0,6-4 7 16,5-2-1-16,0 1 20 0,10-5 3 15,1 2 39-15,8-5 25 0,8 1-3 16,2 1-16-16,6-2-16 15,0 0-28-15,-1 0 2 0,1 1 11 16,-8 2-14-16,-3-1-25 0,-13 1 9 16,-3 1 0-16,-8 2 16 0,-14 2 21 15,-20 6 11-15,-23 3-3 0,-23 3-13 16,0-6-16-16,5-10-13 0,21-10-19 16,25-6-74-16,13 0-200 0,-13-20-822 0</inkml:trace>
  <inkml:trace contextRef="#ctx0" brushRef="#br0" timeOffset="93399.9">25250 8354 2101 0,'0'0'298'0,"0"0"-298"0,0 0-13 15,0 0-114-15,0 0 63 16,0 0 64-16,0 0 52 0,0 81-7 0,0-49-19 15,3 3-7-15,-3-1 4 0,3-2-22 16,-1-6-1-16,1-5-1 16,0-5 0-16,-3-7 1 0,0-5 3 15,0-4 126-15,0 0 78 0,0 0 37 16,0-9 16-16,0-11-126 0,0-5-99 16,0-10-35-16,0-5 3 0,0-8-2 15,-3 1 17-15,-2 0-17 0,-1 2 1 16,1 4 1-16,5 7 29 0,0 7 16 15,0 6-4-15,0 10-15 0,0 4-27 16,0 3-2-16,8 4-67 0,0 0 0 16,5 4 20-16,6 6 34 0,3 1 0 15,2 7-3-15,-3 3 13 0,3 1-10 16,0 1 13-16,-2 1 0 0,-4-4 0 16,-2 0 3-16,-5-6 9 15,0-3-9-15,-3-6 17 0,-8-3 5 0,5-2 48 16,-5-3 35-16,0-10-26 15,6-8-22-15,-1-8-25 0,0-6-32 16,6-8-1-16,-3 2 0 0,-3 4-2 16,6 4 0-16,-3 9-22 0,0 7-28 15,0 9-7-15,3 5-41 0,-6 3-14 16,11 12 33-16,-2 8 25 0,4 7 18 16,-2 9 36-16,0 4 2 0,-2 3 30 15,2 3-4-15,-5 0-9 0,-1-2-3 16,-2 1-16-16,8-7-31 0,-2-7-460 15,-4-10-313-15,7-14-776 0</inkml:trace>
  <inkml:trace contextRef="#ctx0" brushRef="#br0" timeOffset="94133.45">26080 8329 2202 0,'0'0'488'0,"0"0"-243"0,0 0 88 0,0 0-108 0,0 0-41 16,0 0-83-16,0 0-63 0,0 0-13 15,-24-57-25-15,18 51-19 0,-4 6-12 16,-4 0-23-16,-2 7-31 0,-5 8 6 16,-3 4 15-16,5 3 29 0,-2 5 13 15,7-2 0-15,-2 0 0 0,11-4-1 16,0-3-8-16,5-4-1 0,0-6 6 15,5-3 26-15,0-4 7 0,3-1 47 16,3-6 19-16,5-6-3 16,0-3-32-16,3-3-16 0,-6 2-9 15,1 3-13-15,-6 2 0 0,-3 8-19 16,6 3-45-16,-6 1-60 0,3 8 41 16,-3 5 52-16,6 4 29 0,2 2 2 15,-2 1 0-15,5-3 13 0,-2 1-12 16,2-6 0-16,0-4 12 0,-3-5 16 15,9-4 15-15,-4-4 14 0,12-8-20 16,-4-9 0-16,-1-1-16 0,1-6-20 16,-7-1-2-16,5-3-2 0,-8 2 0 15,-2 4 2-15,-6 5 13 0,-6 2 25 16,-2 7 0-16,0 4 3 0,-5 1-28 16,0 6-13-16,-9-2-11 0,3 3-17 15,3 0-7-15,-2 0 3 0,-1 1 7 16,6 2 9-16,-1 2-13 15,4 0-28-15,2 0 3 0,0 2 9 0,2 5 17 16,4 0 17-16,4-1 11 16,4 4 16-16,2 2-13 0,5 5-3 15,-2 1-15-15,0 3 15 0,-3 5-22 16,2 3 22-16,-7 7 16 0,-5 2 22 16,-1 6 7-16,-5 0-13 0,-5-1 3 15,-1 1 12-15,-7-3-34 0,-3-4-10 16,2-5-1-16,-2-9 71 0,-2-3-13 15,4-12 4-15,-5-5-1 0,11-8 9 16,0-4 7-16,0-16-30 0,3-15-49 16,5-23-3-16,11-19-28 0,7-8-20 15,17 6-31-15,-3 17-38 0,-8 21 19 16,1 12 28-16,1 7 22 0,-2 0 20 16,0 2 11-16,6 1-8 0,-14 8 6 15,-3 4-10-15,-5 7-106 0,-5 0-401 16,-8 9-486-16</inkml:trace>
  <inkml:trace contextRef="#ctx0" brushRef="#br0" timeOffset="96350.38">23348 9567 1828 0,'0'0'331'15,"0"0"-82"-15,0 0 35 0,0 0-71 0,0 0-27 16,0 0-55-16,0 0-131 0,0 0-13 16,0 0-86-16,0-5-10 0,-3 15 70 15,-2 3 39-15,-6 9 68 0,-5 7 12 16,3 5-23-16,-14 5 1 15,3 7-26-15,-16 10-10 0,0-2 1 16,-1 2-22-16,-4 0-1 0,5-6-2 16,-3 6-2-16,-3-3-15 0,12-3 16 15,-1-6-32-15,8-8-67 0,3-1-97 16,8-12-152-16,8-6-205 0,-3-6-476 0</inkml:trace>
  <inkml:trace contextRef="#ctx0" brushRef="#br0" timeOffset="96750.39">22738 10119 314 0,'0'0'1724'16,"0"0"-1426"-16,0 0-136 0,0 0-20 15,0 0-55-15,0 0-4 0,0 0-34 16,0 0-11-16,0 0-2 0,-19 64 15 16,14-39 3-16,5 2 7 0,-6-1-22 15,1 6-14-15,0-4 1 0,-3 0-13 16,8-1-10-16,-6-5 16 15,1-4 13-15,-1-1-10 0,6-3 10 0,-5-4-13 16,5-4-3-16,0 0 3 16,0 0-6-16,5-2 19 0,1 1 9 15,5 0 54-15,2-1 16 0,3 0-51 16,8-3-25-16,3-1-13 0,8 0-7 16,5-5-15-16,0-2-63 0,3-3-270 15,-6 3-343-15,11-11-1362 0</inkml:trace>
  <inkml:trace contextRef="#ctx0" brushRef="#br0" timeOffset="97316.95">23725 9771 373 0,'0'0'642'0,"0"0"-346"0,0 0 7 0,0 0-4 16,0 0-63-16,0 0-38 0,0 0-59 15,0 0-62-15,0 0-77 0,0 0-16 16,0-24 16-16,13 36 94 0,4 13 12 16,7 4-48-16,5 8-6 0,6 5-27 15,2 6 4-15,-2-4-26 0,8 5 20 16,-6-5-22-16,-2-2-1 0,0-3 1 15,-6-4 11-15,-5 1-10 0,-2-5 11 16,-3-4-13-16,-3-4-10 0,-6-4-254 16,-2-8-165-16,-8 0-652 0</inkml:trace>
  <inkml:trace contextRef="#ctx0" brushRef="#br0" timeOffset="97667.17">23979 10358 1023 0,'0'0'456'0,"0"0"-196"16,0 0-36-16,0 0-29 0,0 0-17 15,0 0-36-15,0 0-48 0,0 0-42 16,0 0-24-16,0 0-27 0,-10 15 33 15,15-10 37-15,0 4 32 0,6 0-23 16,-3 3-6-16,3-1-26 0,-1 0-16 16,1 1-3-16,3-2-4 15,2-1 1-15,0-2 6 0,-3-3 13 16,-2 0 15-16,2-2 23 0,-2-2 35 16,0 0 40-16,2-3-7 0,-2-4-28 15,-1-4-32-15,-4 0-25 0,4-7-22 16,-2-1-16-16,-2-2-25 0,-1-1-3 15,0-3-38-15,-5 3-145 0,0 1-167 16,0 2-383-16,11-9-1102 0</inkml:trace>
  <inkml:trace contextRef="#ctx0" brushRef="#br0" timeOffset="98450.16">22200 10810 897 0,'0'0'518'0,"0"0"-180"0,0 0-16 0,0 0-66 16,0 0-85-16,0 0-76 0,0 0-95 15,0 0 0-15,0 0 19 0,-22 77 52 16,22-46 19-16,0 6 0 0,6 0-42 15,5 1-19-15,-6-3-27 0,3-2 2 16,-3-3-1-16,1-3-3 0,-1-3-27 16,0-3-153-16,1-4-126 0,-4-6-268 15,-2-6-672-15</inkml:trace>
  <inkml:trace contextRef="#ctx0" brushRef="#br0" timeOffset="98633.16">21983 11106 2013 0,'0'0'292'0,"0"0"-198"16,0 0 41-16,0 0-6 0,0 0-35 15,0 0-27-15,0 0-41 0,0 0 48 16,0 0 22-16,80-8-35 0,-50 2-19 16,5 1-31-16,-1-2-10 0,4 0-2 15,5 0-10-15,-3-1-89 0,-8 0-347 16,11-2-635-16</inkml:trace>
  <inkml:trace contextRef="#ctx0" brushRef="#br0" timeOffset="99199.67">22489 10882 2157 0,'0'0'359'16,"0"0"-153"-16,0 0-16 0,0 0-74 15,0 0-116-15,0 0 35 0,0 0-13 16,0 0 52-16,40 63-29 0,-21-41-33 16,-3 5 4-16,-6-3-15 0,4 0 1 15,2-1 13-15,-5 0-12 0,2 0 9 16,-2-7-12-16,-1 0-1 0,-4-6 1 16,7-2 11-16,-8-6 2 0,1 1 0 15,-1-3 25-15,1-3 48 0,-1-10 18 16,3-2-21-16,-3-6-29 0,-5-6-23 15,0-1-20-15,0 3-11 0,0-1-32 16,0 6 16-16,0 5 13 16,0 7-22-16,0 2 6 0,0 3 0 15,0 2-10-15,0 1-12 0,0 0-26 16,0 0-31-16,6 2-17 0,-1 7 115 16,6 1 38-16,-3 2 42 0,8 2-32 15,-6 2-20-15,9-2-2 0,-3-2 2 16,3-3-24-16,2-4 40 0,3-2 0 15,-2-3-3-15,2-6 7 0,0-7-4 16,3-3-12-16,-8-3-4 0,2-1-9 16,-8-1-6-16,-2 0-10 0,-6-1 9 15,1 5-12-15,-1 1-22 0,-5 4 22 16,0 4 15-16,-5 2-6 0,-1 6-9 16,1 0-28-16,-6 6-35 0,3 6-19 15,-2 7 12-15,-1 8 70 0,6 4 10 16,-1 1 34-16,6-2-19 0,0-1-25 15,6-2 26-15,-1-6-4 0,11-5 0 16,-3-8 0-16,9-5 6 16,7-3 4-16,6-9-32 0,5-9-262 15,-5 2-284-15,10-20-1518 0</inkml:trace>
  <inkml:trace contextRef="#ctx0" brushRef="#br0" timeOffset="100849.7">22229 11586 1331 0,'0'0'487'0,"0"0"-175"0,0 0 47 0,0 0-140 16,0 0-32-16,0 0-27 0,0 0-70 16,0 0-26-16,0 0-19 0,0 0-17 15,-34-51-18-15,34 51-10 0,0 0-32 16,-6 9-32-16,6 6 3 0,-5 8 49 15,-1 9 12-15,6 5 35 0,-5 6-3 16,5-4-10-16,5 0 1 0,6-1-21 16,0-1 0-16,2-7-2 0,3 1-11 15,3-5 10-15,2-5-12 0,4-1-38 16,-4-7-29-16,3-4-48 0,-5-2-75 16,2-6-255-16,-2-1-592 0</inkml:trace>
  <inkml:trace contextRef="#ctx0" brushRef="#br0" timeOffset="101083.61">22540 11680 1778 0,'0'0'312'0,"0"0"-114"15,0 0-30-15,0 0-97 0,0 0-49 16,0 0 1-16,0 0 6 0,0 0 0 15,0 0 3-15,18 74 7 0,-12-49-13 16,4-2-23-16,-1 0 16 0,1 1-6 16,1-3-10-16,0 1-3 0,-3-5-19 15,2-2-255-15,-4-5-141 0,-1-4-397 0</inkml:trace>
  <inkml:trace contextRef="#ctx0" brushRef="#br0" timeOffset="101383.46">22673 11538 1236 0,'0'0'420'0,"0"0"-34"0,0 0-71 15,0 0-102-15,0 0-75 0,0 0-71 16,0 0-66-16,0 0 49 0,0 0 31 16,70 27-7-16,-38-11-26 0,3 3-7 15,0 3-12-15,0 0-27 0,-6 5 1 16,0 3 0-16,-2-1 0 16,-8 4 16-16,-8 3-6 0,-6 0 6 15,-5 5-1-15,-5 4-18 0,-17 0-157 16,-2 0-209-16,0-13-443 0,-16 5-977 0</inkml:trace>
  <inkml:trace contextRef="#ctx0" brushRef="#br0" timeOffset="102033.82">24001 11037 1639 0,'0'0'380'0,"0"0"-86"0,0 0-77 0,0 0-85 0,0 0 0 16,0 0-80-16,0 0-10 0,0 0 28 16,0 0-6-16,77-6-12 0,-45 1-14 15,-2-2-22-15,-1-3-14 16,1 1 21-16,2-3-21 0,-3 3-2 15,1-1-135-15,-1 1-283 0,-10 5-577 16</inkml:trace>
  <inkml:trace contextRef="#ctx0" brushRef="#br0" timeOffset="102567.29">24424 10852 2127 0,'0'0'407'0,"0"0"-133"0,0 0 2 16,0 0-161-16,0 0-44 0,0 0-71 16,0 0 0-16,0 0 19 0,0 0 25 15,0 0-9-15,56 72 0 0,-38-50-19 16,-2-2-3-16,-5-1 0 0,3-3-11 16,2 1 11-16,-6-3-10 15,-2-2 13-15,-2-6-13 0,-1 2 10 16,0-3-1-16,-5-5-9 0,6 0 32 15,-6 0 19-15,0-4 19 0,0-5 15 16,0-4-41-16,5-6-34 0,-5-4-12 16,0 5-1-16,0 0 0 0,0 5 2 15,0 5 11-15,0 4-12 0,0 1-1 16,0 3-25-16,0 0-29 0,0 2-34 16,11 6 47-16,2 3 41 0,-2 3 22 15,5 0-3-15,-3 1-17 0,3-1-1 16,-2-2 2-16,2-5 26 0,-3-1 12 15,-2-5-1-15,5-1 23 0,-3-5 7 16,3-10-11-16,0 0-9 0,-2-6-11 16,-3-1-27-16,-1-2 7 0,-2 1-16 15,-5 0 10-15,-3 4 2 0,0 5-14 16,-3 5 24-16,-5 3-15 0,3 4-10 16,-6 2-41-16,6 6-18 0,-6 8-30 15,-2 10 14-15,2 2 21 16,3 4 35-16,5 0 1 0,3 1-1 15,3-3-7-15,5-6 11 0,8-1 15 16,3-8 2-16,2-3 1 0,9-9-3 16,4-1-114-16,-9-1-366 0,7-15-683 15</inkml:trace>
  <inkml:trace contextRef="#ctx0" brushRef="#br0" timeOffset="102983.29">24514 11474 2482 0,'0'0'328'0,"0"0"-116"0,0 0 98 0,0 0-97 0,0 0-86 0,0 0-77 16,0 0-50-16,0 0-34 0,0 0 34 15,0 0 42-15,-40 68 33 16,46-33-2-16,-1 4-14 0,8 2-15 16,3-1-25-16,6-1 0 0,-3 0-16 15,-1-6 10-15,4-1-13 0,-3-5-32 16,2-4-71-16,-2-8-61 0,2 0-73 16,-2-12-152-16,-3-3-190 0,0-10-526 0</inkml:trace>
  <inkml:trace contextRef="#ctx0" brushRef="#br0" timeOffset="103267.3">24825 11657 2010 0,'0'0'518'0,"0"0"-231"16,0 0 2-16,0 0-104 0,0 0-58 16,0 0-41-16,0 0-32 0,0 0 3 15,-5 60-3-15,15-47-4 0,-4 2-9 16,2-3-13-16,2 2 4 15,-4-6-7-15,4-3 7 0,-2-1 9 16,3-4 5-16,-6 0 8 0,6-4-3 16,3-4-10-16,-9-5-4 0,0-3-6 15,1-1-13-15,-6 0-18 0,0-2-34 16,-11-4-29-16,3 6-51 0,-8-1-2 16,0 3 31-16,-3 3-6 0,-2 3-52 15,7 4-82-15,-7 5-137 0,7 0-108 16,4 5-324-16,-6 4-852 0</inkml:trace>
  <inkml:trace contextRef="#ctx0" brushRef="#br0" timeOffset="103499.69">24795 11477 2580 0,'0'0'447'0,"0"0"-262"0,0 0 38 15,0 0-80-15,0 0-45 0,0 0-35 16,70-41-3-16,-41 35-25 0,1 5-32 16,5 1 0-16,2 7-1 0,-5 9-2 15,3 2-1-15,-8 4 0 0,2 5-1 16,-2 6 0-16,-3 1 2 0,-8 5 16 16,-8 1 2-16,-2 5-5 0,-6 1-13 15,-11 5-74-15,-13 0-224 0,5-12-235 16,-24 14-935-16</inkml:trace>
  <inkml:trace contextRef="#ctx0" brushRef="#br0" timeOffset="131267.17">22620 8055 220 0,'0'0'348'0,"0"0"-123"0,0 0-3 0,-32-78-27 16,24 52 124-16,-3 1-69 0,6 0-58 16,-1 3-40-16,6 2-22 0,-5 3-23 15,5-2-10-15,0 6-26 0,5-2-19 16,1-2-20-16,4-1-3 0,9-1-26 16,3-4-2-16,2-7-1 15,16-4 1-15,5-11-1 0,25-9-3 16,10-2 0-16,11 4-18 0,-3 8 21 15,-2 14 0-15,-11 14 16 0,0 9-16 16,0 7-2-16,-6 10-10 0,6 10 11 16,-5 13-10-16,-3 6-15 0,2 8 23 15,1 7 3-15,0 3 40 0,-4 4-11 16,4 1 20-16,0 7 5 0,5 2-8 16,5 10 5-16,-5 1-19 0,0 8 0 15,0 4-9-15,-17 5-4 0,-1 5 10 16,-12 6 6-16,-15 0 16 0,-6 6-12 15,-8 5-4-15,-11 1-6 0,-5 3 0 16,-5-2 2-16,-11-3-2 0,-3-2-3 16,-5-10-4-16,-3-2-9 0,-2-6-11 15,-6-2-2-15,-11 4-2 0,1-6-20 16,-6-1 9-16,-8 0-3 0,-5-5 14 16,-6-5 2-16,-5-6 0 15,-5-10 3-15,-11-6 16 0,0-13 7 16,-8-7 5-16,-5-12-5 0,-1-12 28 15,-7-11-52-15,-6-13 14 0,-7-20-16 16,-1-19-16-16,0-20-11 0,-2-19 25 16,-4-22-15-16,12-14-8 0,10-11 6 15,11-12-10-15,14-2 13 0,15-5 13 16,9 0 2-16,12-1 1 0,9 0 26 16,11 3-4-16,7 0-9 0,12 5 6 15,2 4-7-15,8 8-12 0,18 5-12 16,7 8-4-16,7 4-3 15,8 3-13-15,3 5 9 0,7 6-5 16,7 6 26-16,2 10-18 0,10 10-8 16,1 9-4-16,5 9-26 0,5 7 13 15,0 8 23-15,0 12 9 0,1 11-9 16,-1 12-10-16,0 5 19 0,1 18 2 16,-7 10 11-16,1 9 13 0,-5 10-13 15,5 9-13-15,-11 8-38 0,-2 9-94 16,-3 9-139-16,-19-17-143 0,-11 6-549 0</inkml:trace>
  <inkml:trace contextRef="#ctx0" brushRef="#br0" timeOffset="162017.19">12797 9384 1752 0,'0'0'289'0,"0"0"-127"0,0 0 13 0,0 0 58 16,0 0-14-16,0 0-23 0,0 0-20 16,0 0-71-16,0 0-105 0,8-25-19 15,0 36-4-15,5 4 23 0,1 11 51 16,-1 4 7-16,3 12-4 0,-5 1 0 16,-6 6 3-16,0 1-32 0,-5-1 4 15,0 0-29-15,-5-1-32 0,0-4-184 16,-3-6-235-16,5-12-269 0,-2-13-1201 0</inkml:trace>
  <inkml:trace contextRef="#ctx0" brushRef="#br0" timeOffset="162483.9">12674 9163 981 0,'0'0'1414'0,"0"0"-1233"0,0 0-65 0,10-70-13 15,6 48 0-15,9 1-32 0,9 0-20 16,6-5-3-16,14 4-22 15,16 1 3-15,15 7-1 0,6 14-12 16,-11 18-3-16,-13 10-13 0,-21 3-18 16,2 17 18-16,-8 18 1 0,-5 14 22 15,-6 15 39-15,-26 2-62 0,-16 1-22 16,-19 5-42-16,-14 10-118 0,-13-2-53 16,-8-3-42-16,-10-10 34 0,-1-13 207 15,-2-15 36-15,2-14 253 0,1-15-66 16,-1-14 183-16,6-12-191 0,2-15-26 15,6-11-35-15,8-16-23 0,8-27-35 16,13-25-31-16,11-22-29 0,16-30-10 16,13-7-34-16,22-7 6 0,13-2-6 15,11 12-4-15,18 20-9 0,6 22-20 16,11 22-25-16,2 25 16 0,3 16 25 16,-2 23 13-16,-12 14-6 15,-18 11-355-15,-14 5-787 0</inkml:trace>
  <inkml:trace contextRef="#ctx0" brushRef="#br0" timeOffset="163416.98">12588 12180 2482 0,'0'0'306'0,"0"0"-168"0,0 0-112 16,0 0-23-16,0 0 16 0,0 0 16 15,48-70 4-15,-24 58-20 0,3-3-6 16,3 2-13-16,2 4-3 0,0 0-13 16,-3 6 3-16,1 3 0 0,-6 0-16 15,-3 7 7-15,1 5-7 0,-9 6 29 16,-5 5 0-16,0 5 1 0,-8 6 18 15,-5 3 1-15,-9 3-4 0,-2 1-5 16,-8-2-11-16,0-3-19 0,-3-4 16 16,3-6 3-16,3-4 2 0,5-6 11 15,8-3-13-15,0-5 2 0,8-2 1 16,0-2 13-16,0 3-14 0,0-2 21 16,8 2 15-16,2-2 4 0,4-1-13 15,7-4-1-15,1 0 7 0,2 0-9 16,5-2-26-16,1-8-1 0,4-6 0 15,-2 2-66-15,6-3-302 16,-11 1-364-16,13-14-1345 0</inkml:trace>
  <inkml:trace contextRef="#ctx0" brushRef="#br0" timeOffset="163566.73">13204 12293 2849 0,'0'0'378'0,"0"0"-346"16,0 0-32-16,0 0-93 0,0 0-144 16,0 0-262-16,0 0-1382 0</inkml:trace>
  <inkml:trace contextRef="#ctx0" brushRef="#br0" timeOffset="163984.01">13062 11902 3369 0,'0'0'396'15,"0"0"-251"-15,0 0-113 0,0 0-4 16,0 0-13-16,69-53-11 0,-37 44 26 16,6 3-30-16,2 4-13 0,3 4-9 15,0 11-15-15,-3 9 9 0,0 7 3 16,-3 12 6-16,1 17 15 0,-3 19-46 15,-14 29-32-15,-16 15-73 0,-15 5 25 16,-22 2 25-16,-17-11-29 0,-9-6-48 16,-12-6 86-16,-8-9 96 0,-10-10 3 15,-8-9 42-15,-6-12 45 16,-5-9 57-16,0-17-23 0,0-14 0 16,5-23-22-16,11-18-45 0,6-27-29 15,15-30 1-15,11-23-4 0,11-24-25 16,16-21 0-16,5-11-3 0,14-2-26 15,7 8 17-15,12 20-7 0,18 23 18 16,19 18-11-16,10 14 12 0,17 8 2 16,7 10 20-16,14 10-20 0,0 12-2 15,3 18-13-15,-6 13-19 0,-7 7-19 16,-9 15 23-16,-16 4-17 0,-16-9-398 16,0 9-687-16</inkml:trace>
  <inkml:trace contextRef="#ctx0" brushRef="#br0" timeOffset="164450.53">14804 11739 2489 0,'0'0'322'0,"0"0"-238"0,0 0-84 0,0 0-3 16,0 0 3-16,37 56 67 0,-13-12-6 0,-2 18-10 15,-1 19-22-15,-8 5 10 0,-10-1-7 16,-6-5 19-16,-10-12-16 0,-3 1-6 16,3-17-11-16,-1-8-18 0,6-16-323 15,6-12-383-15,-4 2-1166 0</inkml:trace>
  <inkml:trace contextRef="#ctx0" brushRef="#br0" timeOffset="164733.28">15315 11497 2127 0,'0'0'317'0,"0"0"-227"0,0 0-48 0,0 0 78 16,0 0 41-16,13-58 21 0,-13 56-22 15,-5 1-83-15,-1 1-52 0,4 0-25 16,-6 2-16-16,8 5-16 0,-8 2-4 16,8 7-8-16,0 2 2 0,2 3 20 15,9-1 19-15,3 3-13 0,-1-1 16 16,3 1 0-16,-3 3-32 0,-5-5-174 16,-2-3-362-16,-6 5-964 0</inkml:trace>
  <inkml:trace contextRef="#ctx0" brushRef="#br0" timeOffset="165400.53">15740 11763 1960 0,'0'0'285'0,"0"0"10"0,0 0-2 0,0-57-8 0,0 46-83 15,-2 1-50-15,-4 1-34 0,1 1-65 16,-3 4-46-16,-6-1-7 0,1 5-26 15,-6 0-15-15,-2 5 6 0,0 3 29 16,2 6 6-16,0 1 19 0,6 1-17 16,2 0-2-16,11 3-2 0,0 1-17 15,8 4 0-15,3 0 6 0,7 3 12 16,7-3-2-16,1 0 2 0,1 2-1 16,3-7-1-16,-6 4-13 0,-6-4-13 15,-7 0 1-15,-6-3-103 0,-7 0-83 16,-17 3-78-16,-16 0-56 0,-24 3-203 15,6-6-269-15</inkml:trace>
  <inkml:trace contextRef="#ctx0" brushRef="#br0" timeOffset="167116.71">16971 11692 2033 0,'0'0'317'0,"0"0"-117"0,0 0-9 0,0 0 14 16,0 0-28-16,0 0-46 0,-69-52-42 15,45 52-29-15,2 1-34 0,-2 12-10 16,-5 5-15-16,-4 23-1 0,-7 22 1 16,-2 30-1-16,-4 18 3 0,11 4 10 15,6-5-1-15,10-14-12 16,11-11 0-16,5-16-3 0,3-18 0 16,8-19-35-16,8-10-3 0,1-2-7 15,7-10 3-15,10-3-3 0,7-10 48 16,-4-19 22-16,11-10-22 0,-2-10-28 15,-6-4-33-15,0-2-3 0,-11 1 64 16,-5 5 25-16,-7 13 7 0,-7 10 19 16,-2 8 38-16,-8 9-66 0,6 2-23 15,-6 13-74-15,0 6 74 0,2 9 4 16,-2 6 21-16,0 2-3 0,3-2-3 16,0 2 10-16,2-9-28 0,3-1 1 15,5-7 0-15,3-6 14 16,3-8-13-16,3-5 13 0,2-5-3 15,-3-10 0-15,3-7 6 0,-8-4-3 16,-2-6-13-16,-14-1 38 0,0-2-22 16,-14 0 10-16,-2 5-13 0,-5 5 6 15,-3 8 9-15,0 6-15 0,2 11-16 16,-7 0-38-16,5 14-9 0,2 3 2 16,1 1 7-16,7 3 16 0,1 1-35 15,10-2-48-15,3-4-129 0,6-4 0 16,10-6 60-16,13-6 23 0,1-5-21 15,7-8-129-15,3-9 12 0,3-3 139 16,-3-2 150-16,-10 0 59 0,-1 0 308 16,-7 8 28-16,-1 6-40 0,-8 3-72 15,-5 7-111-15,0 3-140 0,-2 3-29 16,-1 11-3-16,-2 4 39 0,2 4 9 16,-5 4-10-16,0 2-10 0,0-2-9 15,0 0-15-15,0-4-2 16,5-7-1-16,1-2-1 0,-6-4 0 15,5-3-2-15,0-5 2 0,1-1 0 16,-1-5 28-16,3-8 10 0,-2-4-6 16,-1-4-6-16,3 2-4 0,-3 1 0 15,-2 2-9-15,2 9-13 0,-2 5-51 16,2 2-48-16,1 8 1 0,-1 6 66 16,3 4 32-16,0 4 22 0,0-1-9 15,3-2 6-15,-3-1-16 0,5-6 10 16,1-4-12-16,7-6 15 0,-2-2 0 15,10-10-16-15,1-5-45 0,2-10-2 16,-3-1 18-16,1-3 29 0,-12-4 16 16,4 6 19-16,-12 2-6 0,-4 10 12 15,-1 5 16-15,-2 7-12 0,-3 3-45 16,0 8-53-16,0 8 53 0,0 8 24 16,-3 4 20-16,0 1-12 0,1 3-16 15,2-6-16-15,0-3-16 16,8-5 0-16,8-6 15 0,-3-3 1 15,9-7 22-15,7-2 1 0,-5-12-11 16,3-3 4-16,2-7-3 0,-10-2-10 16,3 0 22-16,-6-1 4 0,-8 4 5 15,2 3 58-15,-4 9 90 0,-1 3-100 16,-5 5-79-16,0 1-3 0,0 9-70 16,0 10 55-16,0 11 15 0,3 7 22 15,-3 8-7-15,2 1-11 0,4 8 0 16,2 8-4-16,8 8-3 0,-3 10-10 15,-2 3 11-15,0-4 2 0,-6-3 13 16,-5-11 6-16,-5-12 3 16,-6-13-20-16,8-17 1 0,-2-9-1 15,2-4 14-15,1-2 6 0,-4-7 31 16,1-5 43-16,-1-15-21 0,-2-23-50 16,-2-33-25-16,2-36 0 0,5-16-2 15,3-4-11-15,8 10 11 0,5 29-10 16,3 21 10-16,1 23 2 0,-1 16-2 15,2 10 2-15,4 0-3 0,-6 1 3 16,8 4-24-16,-8 5-1 0,-3 7-25 16,-2 5-12-16,-3 0 6 0,-5 10 12 15,-3 6-1-15,0 6-46 0,-11 6-3 16,-10 3-7-16,2 2 3 0,-11 3 3 16,6-1 19-16,3-5-22 0,5-1-205 15,5-10-208-15,9 0-693 0</inkml:trace>
  <inkml:trace contextRef="#ctx0" brushRef="#br0" timeOffset="168399.95">18478 11736 1479 0,'0'0'517'0,"0"0"-306"0,0 0-17 0,0 0 29 0,0 0-40 15,0 0 3-15,0 0-3 0,0 0-55 16,0 0-71-16,0 0-57 0,13-31-41 15,-21 66-7-15,-11 24 48 0,-7 26 18 16,-4 8-5-16,6-2 22 16,3-13-7-16,7-13 1 0,6-12-13 15,3-10-13-15,5-11 0 0,0-8 0 16,3-2 1-16,7-3-1 0,4-3 13 16,4-9-13-16,4-7 22 0,7-6 17 15,1-11 2-15,4-11-12 0,-1-6-10 16,1-7-10-16,-10 2-10 0,-2 3 1 15,-9 4 12-15,-2 11 8 0,-6 6 11 16,-5 7 39-16,0 6 115 0,0 2-166 16,0 5-22-16,-5 8-65 0,0 8 27 15,-9 8 16-15,1 2 21 16,5 1-1-16,-3 0-11 0,8-4 11 16,3-3-1-16,3-8-22 0,8 0-13 15,-3-8 10-15,5-4 12 0,6-5 16 16,-3 0 2-16,3-10 26 0,2-6-6 15,-2-1 7-15,5-6-11 0,-8 3 1 16,0 3-17-16,-3 4-2 0,-2 3-12 16,-6 9 10-16,-2 0-20 0,-3 1-16 15,3 0 6-15,-1 0 4 0,1 2 10 16,-3 6 18-16,3 2 13 0,0-1-1 16,-3 2-8-16,2-2-2 0,4 1-1 15,-6-3-1-15,5 0 1 0,-5-3 2 16,5-1 13-16,-5-3 6 0,0 0 12 15,3 0 20-15,0-4 15 0,5-8 0 16,-3-3-16-16,6-3-33 0,-6 2-4 16,3 2-16-16,0 3-36 0,5 6-11 15,-7 3 3-15,5 2-21 16,2 5 8-16,3 8 22 0,-5 0 20 16,2 4 11-16,-2 3 2 0,2 1 2 15,-2-5-1-15,0 1 1 0,-1-7 1 16,-7-2 1-16,5-3 2 0,-3-4 11 15,3-1 14-15,-2 0 5 0,4-6 20 16,-2-3-20-16,8-3-15 0,-5-4-16 16,-3 3 0-16,0-1 13 0,0 4-16 15,-2 6-31-15,-6 3-10 0,5 1-41 16,0 4 0-16,-2 3 54 0,5 4 27 16,5 0 1-16,-2 0 2 0,-3 2 0 15,8-5 11-15,6-3-1 0,-4-5 10 16,9 0 0-16,2-7 3 0,1-6-25 15,5-4-3-15,-6-7-91 0,-2 1 27 16,-3-1 33-16,-8 1 34 0,-3 4 23 16,-7 1 15-16,-6 4 15 15,0 8 20-15,0 0-1 0,-6 6-47 16,-2 0-25-16,-2 7-44 0,-1 8-3 16,-5 3 19-16,3 5 25 0,2 1 0 15,0 0-10-15,6-3-3 0,5-1 4 16,0-5-4-16,11-1 0 0,-1-4-3 15,1-7 7-15,8-2 12 0,5-1 28 16,2-9-9-16,-1-5-19 0,1-4-42 16,-2-3 4-16,0 3 23 0,-5 0 15 15,-3 6 0-15,-5 3 0 0,0 5 16 16,-11 2-16-16,2 2-10 0,1 5-37 16,0 5 47-16,-1 2 16 0,-2 6 6 15,3-2 3-15,-3 2-12 16,5-1-12-16,-5-8 0 0,6 2 0 15,-1-5-1-15,0-4 1 0,6-2 21 16,3-3-9-16,2-7 6 0,-3-5 0 16,3 1-16-16,3-3 0 0,-3 2 0 15,0 2 13-15,-5 3-16 0,2 5 1 16,-8 5-1-16,3 0-35 0,0 11 16 16,0 4 19-16,3 2 16 0,-6 2-15 15,3-1 12-15,1-1-1 0,-1-3-12 16,2-7 0-16,1-3-116 0,2-4-230 15,-2 0-251-15,10-14-708 0</inkml:trace>
  <inkml:trace contextRef="#ctx0" brushRef="#br0" timeOffset="168617.2">20102 11713 2463 0,'0'0'384'0,"0"0"-143"0,0 0 11 16,0 0-52-16,0 0-45 0,0 0-95 15,0 0-60-15,0 0-25 0,-8 59 22 16,3 8 3-16,-1 18 36 0,6 6 12 16,6-6-4-16,4-7-41 0,9-13 13 15,-3-4 12-15,3-12-25 0,-3-6-2 16,-5-13-1-16,2-4-28 0,3-1-215 16,3 0-154-16,2-4-174 0,-2-10-232 15,-3-16-805-15</inkml:trace>
  <inkml:trace contextRef="#ctx0" brushRef="#br0" timeOffset="168767.2">19987 12114 2421 0,'0'0'387'0,"0"0"-217"0,0 0-70 0,0 0 18 16,0 0 10-16,56 59 50 15,14-59 40-15,34-8-117 0,16-12-82 0,1-10-19 16,-36 6-357-16,-10-2-627 0</inkml:trace>
  <inkml:trace contextRef="#ctx0" brushRef="#br0" timeOffset="171849.89">19858 13181 1961 0,'0'0'289'0,"0"0"-153"0,0 0 22 16,0 0 32-16,0 0 0 0,0 0-84 16,0 0-54-16,0 0-52 0,0 0-31 15,-5 21 31-15,16-5 67 0,8 2 58 16,5 4 9-16,10 1-10 0,23 2-23 16,12 3-37-16,28-1 2 0,12 0 31 15,1-9 7-15,5-7-22 0,-5-9-28 16,-1-2-13-16,6 0-20 0,-7-3-2 15,1-7-16-15,-10 0-1 0,-8 0-2 16,-11-2-1-16,-15 3-2 0,-20 4-22 16,-5-1-40-16,-16 3-59 0,6 1-67 15,-3-2-98-15,-3 2-74 16,-14-2-45-16,-4 3-41 0,-6 1 11 16,-3-2-144-16,-10-4-544 0</inkml:trace>
  <inkml:trace contextRef="#ctx0" brushRef="#br0" timeOffset="172100.53">21357 13112 2459 0,'0'0'361'0,"0"0"-213"16,0 0-107-16,0 0-41 0,0 0 0 16,0 0 4-16,0 0 12 0,0 0-3 15,67 15-13-15,-43-5-3 0,-3 1 1 16,9 4 1-16,-1 1 1 0,-7 1 0 15,2-1 3-15,-8 2 0 0,2 1 0 16,-7-2 10-16,-3 0-10 0,-8 2 16 16,-2 1 10-16,-15 0 22 0,-7 5-3 15,-16 9-13-15,-21 10-17 16,-14 12-18-16,0 3-70 0,5-7-148 16,30-15-194-16,5-9-685 0</inkml:trace>
  <inkml:trace contextRef="#ctx0" brushRef="#br0" timeOffset="173567">23420 13361 1376 0,'0'0'377'0,"0"0"-152"16,0 0 18-16,0 0 12 0,0 0-61 15,0 0-62-15,0 0-45 0,0 0-14 16,0 0-43-16,0-46-30 0,8 38-3 15,8 0 1-15,8-4-1 0,-2 5-13 16,7 0-3-16,-5 2 6 0,3 5-3 16,-3 0 0-16,-3 3-4 0,-2 8 8 15,-3 3 8-15,-8 1-9 0,3 7 13 16,-6 1 12-16,1 2 8 0,-6 7 5 16,-6 0-9-16,-4 1-3 0,-4 2 3 15,-2-3-13-15,-3 0-2 0,3-5 15 16,0-5-16-16,3-6 4 0,2-3 15 15,1-5 0-15,4-2 13 0,1-5 0 16,2-1 19-16,3 0 1 0,0-3-16 16,0-7-36-16,0-5-29 15,8-8 7-15,-2-4 19 0,10-2 3 16,-3-4 3-16,-2 2-3 0,5 1 2 16,-3 1 14-16,-2 5-14 0,-1 0 1 15,1 5 39-15,-3 2-1 0,3 0-3 16,-6 5-12-16,6-4 9 0,-3 4-7 15,-3-1-8-15,1 3 8 0,-1 2-2 16,0 4-7-16,-5 0-17 0,6 3 1 16,-6 1-3-16,0 0-1 0,0 0 1 15,0 0-22-15,0 2-10 0,0 3-13 16,0 5 44-16,0 1 1 0,0 9 13 16,0 3-11-16,0 1 1 15,0 3 29-15,0 5-13 0,0 0 13 16,5 3-7-16,0 0 7 0,-2 0-13 15,8-3-17-15,-6-4 0 0,6-4 0 16,0-6 1-16,2-7 13 0,3-3-14 16,8-8-2-16,6-2-196 0,-9-5-220 15,27-21-631-15</inkml:trace>
  <inkml:trace contextRef="#ctx0" brushRef="#br0" timeOffset="174516.96">23658 13436 585 0,'0'0'319'0,"0"0"-81"0,0 0 100 0,0 0-48 16,0 0-66-16,0 0-65 0,0 0-30 15,0 0-12-15,0 0 25 0,6-30-20 16,-6 23-25-16,0 1-7 0,5 0-6 15,-5-1-1-15,5 0-22 0,-5-1-10 16,6-1-6-16,-1 2-13 16,3-4 6-16,-3 0-9 0,6-2 3 15,-6 1-13-15,11 0-6 0,-8 3-10 16,3-1 0-16,0 4 0 0,2 2-3 16,-2 4-25-16,-6 0-23 0,6 5 10 15,2 5 23-15,3 6 15 0,-2-1 0 16,2 2-13-16,-5-3-266 0,2-2-214 15,-2-6-784-15</inkml:trace>
  <inkml:trace contextRef="#ctx0" brushRef="#br0" timeOffset="175483.86">22805 13612 773 0,'0'0'449'0,"0"0"-110"0,0 0-21 16,0 0-81-16,0 0-69 0,0 0-51 15,0 0-33-15,0 0-16 0,0 0-20 16,8 0 4-16,2 0 70 0,6 0 61 16,3-2-32-16,3-3-33 0,7-2-32 15,6 1-22-15,-6-2-39 0,6 1-25 16,0 2-1-16,5 0-18 0,-8 1-188 16,-3 4-265-16,1-5-1099 0</inkml:trace>
  <inkml:trace contextRef="#ctx0" brushRef="#br0" timeOffset="178383.82">24648 13441 1505 0,'0'0'452'0,"0"0"-277"0,0 0-7 16,0 0-6-16,0 0-29 0,0 0-24 16,0 0-25-16,0 0-4 0,0 0 17 15,56 0 18-15,-31-5-3 16,9-3-39-16,1-1-34 0,3 3-17 16,-1-4-22-16,1 3-1 0,-4-1-31 15,-4 1-131-15,-1 6-84 0,-5 1-65 16,-8 0-193-16,0 0-508 0</inkml:trace>
  <inkml:trace contextRef="#ctx0" brushRef="#br0" timeOffset="178550.2">24790 13642 2028 0,'0'0'463'16,"0"0"-282"-16,0 0-94 0,0 0 32 15,0 0 29-15,0 0-1 0,0 0-23 16,0 0-35-16,0 0-9 0,80 42 2 15,-31-62-21-15,17-9-33 0,17-12-28 16,3 2-9-16,-14 3-214 0,-29 15-343 16,-3 1-1098-16</inkml:trace>
  <inkml:trace contextRef="#ctx0" brushRef="#br0" timeOffset="180084.08">20669 8366 2587 0,'0'0'380'0,"0"0"-303"16,0 0 3-16,0 0-77 0,0 0-3 16,0 0-64-16,0 0-52 0,0 0 14 15,0 0 85-15,30 75 17 0,-17-36 49 16,8 18-47-16,4 19 15 0,1 22-4 15,-2 10 13-15,0 1 6 0,-13-2-3 16,-5-5-10-16,-1 0-3 0,-5 1-13 16,5-1 17-16,3-2-20 0,3-6-22 15,-6 1 19-15,6 1-17 0,-3 2 20 16,3 2 31-16,-1 2 53 0,-4 4 8 16,2 0 14-16,-5 2-14 15,5-2-25-15,-3-2-26 0,-5 1 7 16,11-5 15-16,-6-1-6 0,6-9 31 15,7-4-41-15,-2-6-6 0,9-9-12 16,-1-2-27-16,-3-16 13 0,-2-11-15 16,-3-4-1-16,-3-7-1 0,3 10-1 15,3 2 2-15,2 9 1 0,-2-5 0 16,3-3 11-16,-9 2-10 0,3-3-1 16,-5-5 0-16,5 3 0 0,-3-7-1 15,3 0-2-15,-2-5 3 0,2 0-1 16,-3-5 1-16,8-1 0 0,-5-4 1 15,3-1 3-15,3-3 14 0,-4-2-5 16,1-3-10-16,2-3-1 0,-5 3 1 16,-2-5-3-16,-3 2 0 0,-1-2-2 15,-4-1 1-15,2 2 0 0,-3-1 1 16,0-1 13-16,1-1 5 0,4 1 4 16,-4-2-6-16,7 0-3 15,-2-2-1-15,0 0 2 0,2 0-14 16,-8 0-1-16,6 0 0 0,-6 0-3 15,-5 0-9-15,0 0 0 0,6 3 11 16,-6-1 0-16,8 1 2 0,-3-1 2 16,0 2 11-16,1 0-1 0,4-1 8 15,4 2 5-15,2-3-6 0,3 1-7 16,2-1-9-16,3 2 10 0,0-1-1 16,3 3-10-16,2 0-1 0,6 1 3 15,-5 0-1-15,2 2 9 0,8-2-10 16,-3 0 11-16,9-2-11 0,-1-1 0 15,12 1-1-15,7-2 0 0,21-2 11 16,4 1-9-16,-9 0-3 16,0-1 2-16,-5 0-1 0,0-1-1 15,0 3 3-15,5 0-3 0,1-1 1 16,-7 0-1-16,12 3-1 0,0-2 1 16,-1-1 2-16,4-1-2 0,2-1-1 15,2 0 0-15,4 0-1 0,2 0 2 16,5 0 1-16,-2-3 0 0,2-5 0 15,0 3 0-15,9-2-1 0,-1-2 0 16,1 1-1-16,2-1 0 0,0 0 0 16,-3-1 1-16,6 3 0 0,0-2-15 15,-1 2 13-15,6-1 2 0,-2 1 2 16,5-1 1-16,2-2 19 0,-2 0-20 16,13-4 14-16,-3 0-15 0,9 1 0 15,-1-3-1-15,12 3 1 0,-7-2-2 16,4 1 1-16,-1 0-2 15,4 0 2-15,-1 5 1 0,11-2 2 0,-8 2 19 16,2 0 12-16,3 1-15 16,-5 1 12-16,14 1 3 0,-9 2 12 15,-3 1 22-15,4-1-18 0,-4 3-20 16,-2 0-17-16,-3 1 15 0,-5-1-16 16,-8 1-10-16,-3 0 10 0,-8 0-1 15,0 0-11-15,-2 0 0 0,2 1 27 16,-8-1-2-16,0 1 3 0,-5-1-10 15,-1 4 7-15,-9 0-4 0,-4-1-3 16,-13 1-15-16,-19-1 9 0,-18 0-11 16,-22 1-1-16,-8-1-2 0,-5 0-14 15,-6-3-36-15,-10 4-89 0,-22-4-141 16,-5 1-171-16,-46-4-764 0</inkml:trace>
  <inkml:trace contextRef="#ctx0" brushRef="#br0" timeOffset="182416.94">26075 13304 2426 0,'0'0'454'0,"0"0"-306"0,0 0-116 15,0 0 41-15,34-59 30 16,-23 43-11-16,5-1-38 0,3 2-16 16,0 1-19-16,2 0-3 0,6 0 7 15,-3 5-21-15,0 0-2 0,3 4-14 16,-1 5-5-16,-4 0-7 0,-1 8-2 16,-2 7 6-16,-6 9-1 0,-5 2 1 15,-5 9 20-15,-3 5 2 0,-13 4 9 16,-9 2-9-16,-2 1-22 0,-3 0-3 15,-7 0-4-15,-1-2 29 0,-3-7 1 16,4-1 12-16,1-11-10 0,9-1 16 16,6-5 26-16,4-5 25 0,1-6-13 15,13-1-6-15,-5-5-16 16,5 2-13-16,5-1 0 0,8-2 19 16,1 1 10-16,10-3 12 0,0 0-16 15,5-6-16-15,11-3-5 0,-5-2-14 16,3-3-10-16,-1 2-2 0,-2-2-3 15,-6 3-161-15,-2 1-188 0,-8 3-208 16,2-1-520-16</inkml:trace>
  <inkml:trace contextRef="#ctx0" brushRef="#br0" timeOffset="182883.96">26390 12688 2580 0,'0'0'376'0,"0"0"-312"0,0 0-64 0,0 0-52 0,0 0-16 15,0 0-9-15,0 0 42 0,0 0 35 16,0 0 0-16,24 57 19 0,-13-36-16 16,-6 4 23-16,3-4-23 0,-2 2 17 15,-4-2-7-15,1-2-11 0,3-1 0 16,-6-4 11-16,5-6-13 0,-5-1 1 16,0-3 1-16,0 0 17 0,5-4 36 15,-5 0 38-15,0-8 67 0,6-3 40 16,-1-12-101-16,6-7-68 0,-3-7-5 15,8-3-23-15,0 1 0 0,-3 3 10 16,9 5-1-16,-4 10-12 0,1 7-2 16,2 9-1-16,-2 5-22 0,3 10 0 15,-4 10-4-15,-2 4 4 0,3 7 12 16,-8 6 12-16,-1-1-1 16,-4 1 2-16,-1-4 2 0,1-2 0 15,-4-5-2-15,1-6 0 0,0-2-38 16,2-7-188-16,0-2-204 0,3-9-768 0</inkml:trace>
  <inkml:trace contextRef="#ctx0" brushRef="#br0" timeOffset="183633.92">27014 13462 1525 0,'0'0'652'0,"0"0"-305"15,0 0-128-15,0 0-4 0,0 0-58 16,0 0-19-16,0 0 5 0,0 0-32 15,0 0-32-15,0 0-12 0,32-3 24 16,-13 0 26-16,5 2-23 0,8-3-34 16,3 1-22-16,-6 0-22 0,6 3-15 15,0-1 1-15,2 1-2 0,-7 0-1 16,-4 0-1-16,-4 0-1 0,-1 0 2 16,-2 0-2-16,-3 1-23 0,-5-1-56 15,-6 0-173-15,-5 0-141 0,0 0-249 16,-5 0-603-16</inkml:trace>
  <inkml:trace contextRef="#ctx0" brushRef="#br0" timeOffset="184800.45">28119 13296 1858 0,'0'0'380'0,"0"0"-231"0,0 0 74 15,0 0 18-15,0 0-68 0,0 0-54 16,8-67-17-16,0 53-19 0,-3 0-29 16,11-3-9-16,-2 1 2 0,-4 2-12 15,12 1-19-15,-9 3-15 0,6 2-1 16,-3 3-31-16,0 4-20 0,-3 1-7 16,-2 10 14-16,5 3 9 0,-2 6 21 15,-6 8 14-15,-6 5 1 0,-2 4 2 16,0 4 29-16,-8 2-10 0,-5-1-2 15,-9 1-1-15,1-3-7 0,0-3-10 16,2-5-1-16,0-9-1 0,6-6 4 16,-1-4 8-16,9-8 1 0,5 0 9 15,0-4 29-15,0-1 28 16,5-10 39-16,6-9 70 0,8-6-119 16,2-9-48-16,3-9-21 0,11 1-3 15,-5 0 1-15,-4 1 1 0,-2 5-17 16,1 4 18-16,-9 6 3 0,2 4 1 15,-7 8-1-15,-6 0 9 0,6 5 4 16,-6 0 15-16,-2 9 14 0,-3 0 5 16,0-1-16-16,0 2-34 0,0 0-31 15,0 3-41-15,0 10-29 0,0 6 95 16,0 7 6-16,0 9 12 0,0 1 10 16,0 2-19-16,0-1 22 0,5-2-21 15,1-4-2-15,5-3-1 0,2-1 2 16,0-6 0-16,6-1 13 0,0-7-16 15,5 1-1-15,-3-9-118 0,11-5-232 16,-10 0-341-16,10-9-858 0</inkml:trace>
  <inkml:trace contextRef="#ctx0" brushRef="#br0" timeOffset="185383.66">28946 13373 1858 0,'0'0'480'0,"0"0"-250"0,0 0 27 0,0 0 3 0,0 0-46 16,0 0-42-16,0 0-17 0,0 0-25 16,0 0-32-16,0 0-23 0,24-3 10 15,3-2 38-15,7 0-24 0,7-1-61 16,4-2-26-16,1 1-12 0,-1 0-12 16,-2-1-7-16,-3 2-84 0,-5-4-142 15,0 5-102-15,-3-2-224 0,-11 5-174 16,0-5-901-16</inkml:trace>
  <inkml:trace contextRef="#ctx0" brushRef="#br0" timeOffset="185817.05">29644 13043 1353 0,'0'0'793'15,"0"0"-476"-15,0 0-136 16,0 0 105-16,0 0-74 0,0 0-52 16,0 0-33-16,0 0-10 0,0 0-28 15,0 0-26-15,-13-17 0 0,13 17-22 16,0 0-19-16,0 0-22 0,0 0-28 16,0 5-32-16,0 2-13 0,5 9 70 15,3 11 3-15,-5 8 60 0,2 4-6 16,1 4 15-16,-4 4-9 0,4-5 3 15,-6 1 12-15,0-3-24 0,5-2-26 16,-5-6-13-16,3-1-8 0,-3-5 11 16,2-4-15-16,-2-4 0 0,0 0-223 15,0-10-232-15,0-4-668 0</inkml:trace>
  <inkml:trace contextRef="#ctx0" brushRef="#br0" timeOffset="192983.81">22663 14403 115 0,'0'0'320'0,"0"0"-148"0,0 0 47 0,0 0 6 0,0 0-33 16,0 0-10-16,0 0 46 0,0 0 15 15,0 0-54-15,-14-11-112 0,20 10-47 16,-1 0-28-16,8-2 37 16,-2-1 22-16,8-1 1 0,-3 3-30 15,8-1-9-15,3 1-21 0,2 1-2 16,1 1 0-16,4 0 1 0,7 0 21 16,9 0-5-16,15 0 8 0,10 0 1 15,16 0-6-15,-3 0-4 0,3-3-14 16,-6-2 14-16,9-1-15 0,2 0 10 15,9 0-11-15,-6-3 0 0,3 5 0 16,-3 0 1-16,-3 1 0 0,-2-1 0 16,-3 0-1-16,8 1 1 0,-3-3 0 15,-5 4 15-15,2-1 36 16,4-1 57-16,-4-1-6 0,4 3-22 16,-4-4-27-16,9-2-22 0,-3 2-6 15,0 2-7-15,6-4-3 0,-4 3-3 16,-2 1-10-16,0-1-2 0,-2 2-1 15,-4 2 4-15,-2 1-4 0,0 0-3 16,-5 0-13-16,-1 0 13 0,-2 0 2 16,-2 0-12-16,4 0 11 0,-4-1 2 15,-1-4 1-15,3 2 15 0,0-1 19 16,0-2 7-16,2 4-4 0,1-1 1 16,-3 0-11-16,0 2 1 0,-3 1-13 15,-2 0-3-15,-3 0-11 0,2 0 0 16,-2 0-2-16,-3 0 0 0,1 0 0 15,-1 0 2-15,3 4-1 0,0-3 0 16,0 0-1-16,5 0 13 0,-2-1 0 16,5 0-12-16,-3 0 27 0,0-2-9 15,-2-2-15-15,-6 4-2 0,0-1 14 16,-5 1-16-16,0-5 1 16,0 5 1-16,0 0 14 0,0-1 9 15,-8 1 1-15,5-4-7 0,-5 4 0 16,-1-3 0-16,4-1 0 0,-8 1-17 15,-6-3 10-15,-5 4-9 0,-11-1 16 16,0-2-17-16,5 4 1 0,6-3 19 16,0 1-19-16,2 0 19 0,-2 2-9 15,-5-3-11-15,-4 4 11 0,-4-2-1 16,-6 1-11-16,-3 0 2 0,-5 1 0 16,-5 0 16-16,-3-1-7 0,-3 0 13 15,-5 0 4-15,0-2 12 0,3 3 116 16,0 0-34-16,-3-1-45 0,0 0-32 15,2-3-24-15,-2 4-20 0,3-1-1 16,-3-1 2-16,0 2-1 0,0-2 10 16,3 2 0-16,-3 0 1 15,0-2-1-15,0 2-9 0,0-1 0 0,3-1-3 16,-3 1-11-16,0-4 10 16,0 4 1-16,2-4-3 0,-2-1 3 15,3 2-2-15,0-2 2 0,-1 0-2 16,1-1 2-16,0 0 12 0,-1 1-12 15,1 3-1-15,0-3 0 0,-1 0-2 16,1 0 0-16,0 1-16 0,-1 0 4 16,4-1-1-16,-4 5 4 0,4-5-1 15,-4 4-2-15,4-4-1 0,-1 1-40 16,-2-2-145-16,-3-3-95 0,0 4-406 16,-22-20-1766-16</inkml:trace>
  <inkml:trace contextRef="#ctx0" brushRef="#br0" timeOffset="195900.06">22484 14494 79 0,'0'0'235'0,"0"0"23"0,0 0-47 0,0 0-41 0,0 0-69 16,0 0-46-16,0 0-22 0,0 0-20 15,56 4 10-15,-48-1 91 0,-3-3 29 16,0 2 10-16,1-1-46 16,-6 0-6-16,5 4-17 0,-5-4-29 15,5 2-3-15,1-1-3 0,-6 1 3 16,3-1 13-16,2 2 6 0,0-3-3 16,1 5-3-16,-1-2-17 0,0 0 1 15,1-1 2-15,-6 1 4 0,5 0 0 16,-2-2-7-16,-3 2 1 0,5-2-4 15,-5 0 6-15,5 0-9 0,-5-1-19 16,0-1-4-16,0 0-3 0,0 0 3 16,0 0 7-16,0 0 3 0,0 0 6 15,0 0 13-15,0 0 22 0,0 0 36 16,0 0 18-16,0 0 3 0,0 0-3 16,0 0 6-16,0 0-5 0,0-1 7 15,0-5-46-15,0-4-58 0,-5 0-3 16,5-6-13-16,-5 0-9 0,2-2-3 15,-2-6 1-15,-1-1 1 0,1-4-2 16,0-3 1-16,-6-3-1 16,3-2 0-16,2 0-3 0,-4-3 3 15,4-2 3-15,-4 1-3 0,-4-3 2 16,4 2-1-16,-1-1-1 0,-2-3 1 16,2 2 1-16,0 0-1 0,-2-5 0 15,2 4-1-15,0-1-13 0,1 3 10 16,-4-1 0-16,4 3 1 0,-1 2-9 15,3 0 10-15,2 5-10 0,-4 3 11 16,4-2 0-16,1 4-2 0,-6 0-1 16,3 1-9-16,3 3 12 0,0-3 0 15,-1 4-1-15,1-1-3 0,0 0 1 16,2 2-12-16,3 4 3 0,-5-1 11 16,5 4-1-16,0 3 2 0,0-1-1 15,0 5 0-15,0-1-1 0,0 0-15 16,0 4 5-16,5-1 10 0,-5 2-11 15,8-2-3-15,-8 0-6 16,11 0 0-16,-6-2 1 0,0 0-1 16,9 1-3-16,-4-1 12 0,1-1-3 15,0 3-3-15,2 1-3 0,3 0 3 16,3-1 7-16,2-2 11 0,4 1 0 16,4-1 0-16,3-3-1 0,-3 1-1 15,1 1 3-15,5-1 1 0,-1-2 3 16,1-1-2-16,0 1-2 0,0 0-1 15,5-1-1-15,-5 0 2 0,5 0-1 16,0 0 1-16,6 0 0 0,-1-1 1 16,6 2 14-16,8-2-12 0,10-5 1 15,17 1 24-15,5-5-12 16,-3 3-4-16,-2 4-11 0,-6 2 12 16,-5-1-12-16,0 3 2 0,0 2 11 15,-19 3-14-15,-8 1-3 0,3 1-10 16,8 1 11-16,8 1-1 0,2-1-10 15,1-1 13-15,-6 2-1 0,-2 0 0 16,7 1-9-16,1 0 10 0,0-2 2 16,-1 0-1-16,3 0-1 0,-2 3 0 15,-1-3 0-15,6-1 0 0,-5 0 0 16,2 2 1-16,0-1 11 0,-2-2-10 16,-3 6 11-16,-3-2-11 0,6-1-2 15,-9 1-2-15,-2 0 2 0,8-1 0 16,-3-1-2-16,0-1 2 0,3 0 0 15,0 1 2-15,0 2-1 0,-3-3-1 16,6-1 0-16,-3 3 0 0,2 1 0 16,-10 2 1-16,8-1-1 0,-8 2-1 15,-5 0 0-15,-12 0 1 16,-9 0 1-16,-1 0 12 0,8-1-11 16,5 1 1-16,3-1-1 0,3-2-1 15,5 2 1-15,-7 0 11 0,7-3-13 16,-5 4-3-16,2-1 2 0,3 1 1 15,-2 0-1-15,2 0-1 0,-2 0 2 16,4 0-1-16,-1 0-1 0,-1 0 2 16,3 0 0-16,-3 0 0 0,-3 0 1 15,4 0 12-15,-9 0-10 0,5 0-1 16,1 0-2-16,-3 0 1 0,2 1 0 16,1 1-2-16,-3 0 0 0,-1-1 1 15,7 1 13-15,-4 1-10 0,9 0 7 16,7 1-10-16,-10-2 0 0,0 3 0 15,-11-2 0-15,-10-2 0 0,7 2 1 16,1 0-1-16,4-1-1 0,-7 1-1 16,-3 0-1-16,-2 2 2 0,-3-4 1 15,-1 5-2-15,-1-3 2 16,-1 2 0-16,0 0 0 0,-3-2 11 16,6 3-9-16,-6-2-2 0,-5 0 1 15,6 3-1-15,-3-2-1 0,-9 3 0 16,9-2-2-16,-13 0 2 0,4-1-14 15,-2 1 12-15,-5 2-9 0,0-2 10 16,-1 0 1-16,-4-1 1 0,2-3 2 16,3 3 0-16,-6-3-2 0,0 0 11 15,-2 2-11-15,0-3-3 0,-1-1 0 16,1 0 3-16,-3 1 0 0,0-1 0 16,0 4-1-16,0-2-1 0,0-1-1 15,3 5 3-15,-3-1 0 16,8 4 2-16,-3 2 1 0,0 0 0 15,6 4 13-15,-3 2-14 0,0 0 11 16,3-2-11-16,-3 3 1 0,3 0 9 16,-3-1-11-16,-3 0 1 0,3-3 0 15,-3 1 0-15,1-3-2 0,2 0-2 16,-3-1 2-16,3-1-2 0,0-1 2 16,0 1 2-16,0-4 0 0,0 2 1 15,3-1 9-15,-3 3 4 0,0-6-4 16,-5 3-9-16,5-3-3 0,-6-1 1 15,1-2 0-15,0 1 1 0,-3-2-2 16,0 0 2-16,0 0 18 0,0 0-5 16,0 0 10-16,0 0 0 0,0 0-3 15,0 0-19-15,0 0 19 0,0 0-3 16,0 0 3-16,0 0-1 0,0 0 4 16,0 0 3-16,0 0 10 0,0 0-4 15,0 0-13-15,0 0 4 0,0 0-22 16,0 0 16-16,0 0-4 15,0 0-13-15,0 0 11 0,0 0-4 16,0 0-9-16,0 0-15 0,0-5 2 16,2 0 11-16,1 1 0 0,-3 0-13 15,3 2 12-15,-1-2-1 0,-2 3-17 16,3-3 18-16,2 2-16 0,-2-1 16 16,0-1-16-16,2 3 4 0,-2-1 2 15,2-3 10-15,0 4-9 0,1-4 9 16,-1 4-10-16,3-3 13 0,0 1 0 15,3-4 1-15,2 3 0 0,1-1-1 16,-1-2-1-16,0 3-2 0,6-1-15 16,-5 2 5-16,-1-1-2 0,3 2 2 15,-3 2 1-15,3 0 9 0,-2 0-13 16,-1 0 13-16,3 0-19 0,3 2 20 16,-3 2 0-16,0-4 2 0,0 4 2 15,3-1 0-15,-3 0-2 16,3-1 1-16,-3 1-1 0,2 1 0 15,-4-2 0-15,-6 3-1 0,3-3-2 16,-3 3-16-16,0-1-3 0,-3 2 7 16,-2 0 2-16,2 1 11 0,-2 5 1 15,2-3 0-15,0 3 1 0,1 1 2 16,-1 2-1-16,0 1 1 0,1 3 17 16,4 1-16-16,1-1 0 0,0 7 16 15,0 0-18-15,-3 0 21 0,2 2-7 16,-2 4-14-16,-2 0 3 0,-1 0 11 15,-2-1 4-15,-1 4 3 16,-2-4-21-16,3 0 21 0,0-1-7 16,-1-2-14-16,1 1 12 0,0 0 5 15,2 2-2-15,0 1 9 0,1 0-4 16,-1-1-19-16,1 2-1 0,-1 2 2 16,-2-5 10-16,-1 2-12 0,1-2 2 15,0-3 9-15,-3 1-10 0,0-5 0 16,0 4 1-16,0-6 9 0,0 0-11 15,0-3 2-15,0 3 0 0,0-1 31 16,0-4-31-16,0 0 16 0,0 1-17 16,0-7 10-16,0 2-9 0,0-4-1 15,0 3 2-15,0-3-1 0,-6 1 0 16,1 5 18-16,-6 0-6 0,0 5-14 16,-5 3 1-16,-5 4 13 0,0 0-12 15,-3 2 16-15,-3 0-17 0,5 0 13 16,-2-2-13-16,-5-3-2 0,-1-6-157 15,4-6-213-15,-25-11-1071 0</inkml:trace>
  <inkml:trace contextRef="#ctx0" brushRef="#br0" timeOffset="208949.83">28384 13360 164 0,'0'0'336'0,"0"0"-144"0,0 0-104 15,0 0-10-15,0 0 23 0,0 0 7 16,0 0-14-16,0 0-25 0,0 0 12 15,5-11 43-15,-5 8 19 0,0 2-36 16,0 1-29-16,0-2 3 0,0 2 1 16,0 0-14-16,0-1-3 0,0 1-10 15,0 0-7-15,0 0-6 0,0 0 7 16,0-3 6-16,0 3-13 0,0-1-22 16,0-1-4-16,3-1 0 0,0 0-14 15,-1 0 11-15,1-1-12 0,2-4 0 16,-5 3-1-16,11-2 0 0,-3 0 2 15,0-2 18-15,0 2-7 0,3-2 0 16,-1 2-1-16,1 0 1 0,-3-2 7 16,-2 1 2-16,7 1 1 0,-8 3-4 15,1-2 1-15,-1 4-1 0,0-1 0 16,-5 0-15-16,6 0 9 16,2 3-10-16,-3 0 13 0,6 0-15 15,-6 0 1-15,8 0-1 0,-2 0 1 16,0 0-1-16,0 0 0 0,-1 0-1 15,-2 0 0-15,-2 3-16 0,-1 0-9 16,-5-2-8-16,3 2-15 0,-3 0-36 16,0 1-94-16,0 0-75 0,0-1-188 15,-3-1-364-15</inkml:trace>
  <inkml:trace contextRef="#ctx0" brushRef="#br0" timeOffset="-210246">30377 13375 2403 0,'0'0'377'0,"0"0"-290"0,0 0 13 0,0 0-14 15,0 0 81-15,62-24-37 0,-33 12-60 16,3 3-25-16,6 1 3 0,7-3-7 15,12 7 13-15,9 1-20 0,23 3-15 16,2 0 7-16,-3 0-4 0,-2 0-3 16,-11 3-3-16,0-3-16 0,-6 0-3 15,-10-1 0-15,-14-3-13 0,-12-2 13 16,-9 4-12-16,0-5-14 0,-3 1-28 16,-2-2-51-16,-8 1-57 0,-9-1-71 15,-4-1-230-15,-4 0-600 0,-15-5-470 0</inkml:trace>
  <inkml:trace contextRef="#ctx0" brushRef="#br0" timeOffset="-209846.86">30827 13089 1350 0,'0'0'247'0,"0"0"-39"16,0 0 42-16,0 0-39 0,0 0 6 16,0 0-56-16,0 0-45 0,0 0-52 15,0 0-22-15,0 0-41 0,-32 10 25 16,21-3 9-16,0 7 20 0,-5 3-20 16,-2 1-6-16,-9 1-16 0,0 3 3 15,-5-1 0-15,0 0 6 0,2 0 7 16,-2-4 3-16,6 1 19 15,-1-6 22-15,3 0 1 0,2-3-33 0,4-2-16 16,2-3-6-16,5 0 7 0,3-3 6 16,5-1-4-16,3 0-28 0,0 2-37 15,8 3 5-15,8 4 32 16,6 5 45-16,4 5 9 0,9 1-10 16,5 3 23-16,3-3-58 0,0 2-9 15,0-2 0-15,0-4-3 0,-3 0-22 16,0-4-99-16,0-5-172 0,-11-4-346 15,6-7-1154-15</inkml:trace>
  <inkml:trace contextRef="#ctx0" brushRef="#br0" timeOffset="-198179.56">12743 15481 1783 0,'0'0'386'0,"0"0"-198"0,0 0-40 15,0 0 46-15,0 0 18 16,0 0-45-16,0 0-23 0,0 0-48 15,0 0-7-15,14-45-16 0,-1 34-32 16,3-3 6-16,3 3-9 0,0-4-12 16,-1 8-23-16,4-2 0 0,-6 6-3 15,0 1-9-15,-5 2 8 0,-1 5-1 16,-2 6-10-16,-5 5-10 0,-3 3 3 16,0 4-10-16,-11 7 1 0,-2 0-1 15,-6 1-9-15,0 3 6 0,1-6 16 16,-1 1 16-16,6-5 3 0,2-5 1 15,5-1 18-15,6-4-3 0,0-4-18 16,9-1 15-16,1 0 6 0,6-3-19 16,3-1 26-16,2 1 3 0,1-1-10 15,5-3-10-15,-3 2-11 0,0 0 1 16,0 2-1-16,-3-1 11 0,-5 1-10 16,-2 4-1-16,-6-2-1 15,-6 4 0-15,-2 0 1 0,-10 8 15 16,-9-1-2-16,-5 3-14 0,-8 0-38 15,-3 1 0-15,-5-1 3 0,2-2 16 16,6-3 3-16,-3-2-19 0,9-7-16 16,4-5-85-16,6-3-165 0,6-4-247 15,4-20-638-15</inkml:trace>
  <inkml:trace contextRef="#ctx0" brushRef="#br0" timeOffset="-198013.4">13292 15513 2767 0,'0'0'350'0,"0"0"-212"0,0 0-68 0,0 0 44 0,0 0-47 16,0 0-29-16,0 0-38 16,0 0-189-16,0 0-352 0,0 0-703 0</inkml:trace>
  <inkml:trace contextRef="#ctx0" brushRef="#br0" timeOffset="-197546.64">13123 15097 2730 0,'0'0'653'0,"0"0"-491"0,0 0-64 16,0 0-41-16,0 0 19 0,73-25-32 15,-47 29 3-15,4 11-31 16,-4 8-16-16,7 8 0 0,-1 7-1 16,2 16-1-16,-4 19-26 0,-1 18-1 15,-10 12-2-15,-11-1 18 0,-8 1 1 16,-13-9-4-16,-6 5-13 0,-5-4-15 16,-8-8-16-16,-8-4 0 0,0-19 25 15,-14-5 35-15,-8-5 1 0,-7-8 24 16,-14-4-2-16,3-18 2 0,-11-10-22 15,-6-13 22-15,1-8-12 0,0-20-13 16,2-19 16-16,6-12 25 0,7-17-16 16,4-16 16-16,10-13-38 0,11-9-3 15,5 2-12-15,19 0-1 0,13 12 13 16,19 9 73-16,13 8 24 0,14 19 67 16,3 14-98-16,18-2-10 0,27-1 19 15,18-1 15-15,17-1 49 0,5 12-46 16,-8 16-35-16,0 11-18 15,-10 11-40-15,-9 8-2 0,-21 9-28 0,-16 5-1 16,-17 3-31-16,-4 5-37 16,2 17-37-16,3 15-73 0,-3 17-106 15,-11-5-169-15,-10-18-476 0,-8-22-1337 0</inkml:trace>
  <inkml:trace contextRef="#ctx0" brushRef="#br0" timeOffset="-187045.86">14710 15379 1919 0,'0'0'253'0,"0"0"-153"0,0 0 23 16,0 0 120-16,0 0-47 16,0 0-55-16,0 0-25 0,0 0-24 15,0 0-21-15,-24-48-17 0,32 41-9 16,0-3-11-16,5-2-2 0,3-1 0 16,6 2 0-16,-1-4-13 0,6 3 0 15,2 0-6-15,-2 5-10 0,0 0-3 16,0 7-18-16,-3 4 2 0,-3 6-3 15,1 7 17-15,-9 1-1 0,-2 8-10 16,-3 1 13-16,-8 5-19 0,0 5-32 16,-14 0-22-16,-4 2 6 0,-4 0 25 15,-7-1 20-15,-1-3 5 0,1-3 17 16,0-8 16-16,4-1-3 0,4-4-11 16,5-3 17-16,0-3 16 0,8-2 19 15,0-1-25-15,5-2-16 0,0 3-13 16,3-1-19-16,3-2 9 15,8 3 10-15,5-4 16 0,3-1 19 16,2-3-10-16,9-2 4 0,2-1 6 16,2-3-6-16,4-6-10 0,-1-1-19 15,-2-4-32-15,0-1-373 0,-11 3-570 16,3-8-962-16</inkml:trace>
  <inkml:trace contextRef="#ctx0" brushRef="#br0" timeOffset="-186779.69">15227 14791 2903 0,'0'0'358'0,"0"0"-348"0,0 0-10 16,0 0-122-16,0 0 122 0,0 0 45 15,5 69 13-15,-2-39-23 0,5-1-32 16,-3 1-3-16,3-3-40 0,0-11-437 16,3 4-671-16</inkml:trace>
  <inkml:trace contextRef="#ctx0" brushRef="#br0" timeOffset="-186213.21">15620 15112 1198 0,'0'0'293'0,"0"0"-65"0,0 0 41 15,0 0 65-15,-16-57-50 0,13 47-16 16,-2-1-34-16,-1 4-71 0,-2-2-49 15,3 4-21-15,-3 1-33 0,-3 4-60 16,1 0-10-16,-1 4-18 0,-5 7 2 16,5 0 1-16,-2 6 9 0,5 4 3 15,2 0 1-15,4 4-11 0,2 1 20 16,2 1-16-16,4-4 18 0,4 0 1 16,1-4-3-16,3 2 1 0,-1-5-11 15,0-2 12-15,1-2 0 0,-1-2-1 16,-2 4 1-16,-6-4-37 0,-2 1-81 15,-6 0-134-15,-10 2-39 0,-3-2-138 16,-30 9-392-16</inkml:trace>
  <inkml:trace contextRef="#ctx0" brushRef="#br0" timeOffset="-184596.98">16704 15260 1930 0,'0'0'243'0,"0"0"-162"0,0 0 6 15,0-57 69-15,0 42 15 0,-3 1 3 16,0 1-8-16,3 4-25 0,-5 4-38 16,0-2-17-16,5 6 31 0,-11 1 39 15,0 6-109-15,-2 9-47 0,-6 8-57 16,-8 19 16-16,-2 27 6 15,-6 17 23-15,6 9-11 0,10-7 7 16,8-18 4-16,11-27-11 0,0-7 8 16,8-10 13-16,-2-3-1 0,10-1-29 15,5-9 7-15,6-7 6 0,5-12 16 16,5-9 0-16,1-15-42 0,2-2-19 16,-3-11 3-16,-2 1-2 0,-5 3 22 15,-4 3 41-15,-12 5 3 0,-1 10 29 16,-5 9 7-16,-8 7 72 0,0 5-25 15,0 3-22-15,0 10 3 0,-5 6-4 16,-1 8-25-16,-2 6-25 0,3 0-13 16,-3-2-1-16,5 2-2 0,3-7-10 15,0-6 0-15,3-5 1 0,5-4 9 16,5-9-12-16,4-2 15 0,1-2 41 16,1-12-12-16,2-2-1 0,1-7-15 15,-1-3-13-15,-5-3-2 16,-2-1-27-16,-6-1 7 0,-3 0-29 15,-10 0 0-15,-6 6 36 0,-2 3 15 16,-9 4 0-16,-2 8 3 0,0 5-1 16,3 5 23-16,-3 5 1 0,5 4-25 15,3 4-1-15,10 2-22 0,-7 0-13 16,10-1-7-16,3 1 10 0,0-1-3 16,11 2 7-16,-3-6 15 0,5-3-12 15,6-4 23-15,0-3 2 0,2 0 16 16,-2-9-13-16,2-1 9 0,-4-7 4 15,1 2 10-15,-4 0 9 0,2 2-7 16,-6 4 26-16,-2 3 13 16,0 6-67-16,0 0-6 0,3 8-13 15,-3 9 17-15,6 1 2 0,-4 6 11 16,-2 3 6-16,6 0-15 0,-6 1-3 16,5-4 2-16,-5-2 1 0,3-4-2 15,0-4-1-15,-1-3 0 0,-4-5 1 16,-1-6 3-16,0 0 32 0,1-5 16 15,-1-10 6-15,-2-5-4 0,2-8-31 16,-5-1 4-16,0-4-1 0,5 4-22 16,-5 8 13-16,6 1-4 0,-4 9 23 15,4 6-16-15,2 5-19 0,0 0-44 16,3 1-13-16,-1 7 26 0,1 3 15 16,2 4 13-16,-5-3 2 0,3 3 1 15,0-4 1-15,-1 4 9 0,1-3-10 16,0-4-1-16,-3-2 1 15,3-4 2-15,-6-2 14 0,3 0 9 16,0-5 19-16,-3-3 3 0,9-7-18 16,-12-1-1-16,4 0 2 0,-1 1-29 15,0 3-2-15,-2 2 1 0,0 3-12 16,2 5-23-16,-5 2-24 0,5 0 18 16,1 9 12-16,-1 0 14 0,3 0 15 15,0 4 0-15,0-1 0 0,0-1 0 16,3 0 0-16,-3-2 12 0,5 1-10 15,-2-6-1-15,2-1 21 0,4-3-3 16,-4-5 10-16,0-7 5 0,1-3-12 16,2-1 6-16,-3-5 0 0,-8-1-6 15,1 2 22-15,-3 1-14 0,-1 5-15 16,1 7 35-16,-3 1 31 0,0 5 28 16,0 1-109-16,3 4-9 0,2 6-57 15,0 9 63-15,9 5 0 0,-1 11 2 16,3 3 1-16,0 1 0 0,8 3 0 15,-5 1 12-15,2 4-12 16,3 7 3-16,-2 8-2 0,-6 14 20 16,-3-7-17-16,-7-17-3 0,-6-19-1 15,0-13 0-15,0-4 0 0,0-2 1 16,-6-5 27-16,-2-9 30 0,0-3 29 16,-3-13-50-16,-2-12-35 0,-11-17-2 15,0-20 2-15,3-25-2 0,4-5 0 16,12 6 0-16,5 21-3 0,8 25 3 15,6 11 1-15,-4 5 15 0,9-1-16 16,5 2-1-16,3 1-21 0,-3 9 4 16,-3 6-29-16,-2 2 13 15,-3 8-6-15,-11 0 9 0,1 5-10 16,-4 3 40-16,-2 6-27 0,-5 2-31 16,-8 5-50-16,-9 7 61 0,-2-1 20 15,-11 3-7-15,1 3 1 0,2-3-48 16,7-3-69-16,7-7-207 0,4-4-325 15,9-10-717-15</inkml:trace>
  <inkml:trace contextRef="#ctx0" brushRef="#br0" timeOffset="-183246.43">17953 14858 2070 0,'0'0'256'0,"0"0"-146"0,0 0 61 0,0 0 39 15,0 0-78-15,0 0-52 0,0 0-80 0,0 0-36 16,0 0 36-16,-5 64 26 0,5-14 29 15,0 18 9-15,5 16-20 0,9 6 7 16,2-6-15-16,-8-9-4 0,5-5 6 16,0-1-16-16,-2-17 16 0,3-10-9 15,-4-14-13-15,4-4 6 0,2-6-9 16,5 3-11-16,3-7 23 0,-2-7 1 16,2-7 2-16,5-10 35 0,-2-11 67 15,0-8-73-15,-1-9-36 0,-4-6-21 16,-3-4-29-16,-6 1-9 0,-5 3 38 15,-3 8 4-15,-5 4 21 0,0 11-3 16,-2 10 9-16,-4 4 20 0,-2 7 116 16,-8 0-114-16,-3 7-53 0,3 9-22 15,-2 10 6-15,2 4 13 16,2 3 2-16,1 3-1 0,10-2-10 16,-2-3 9-16,5 0-11 0,5-4-14 15,6-4 25-15,2-3 3 0,3-5 12 16,3-8 7-16,2-4 26 0,4-3 5 15,-4-8-10-15,3-7-9 0,-5-4 2 16,-3-2-33-16,0 0-25 0,-3-1 25 16,-7 6 0-16,4-2 1 0,-10 7 0 15,3 5-1-15,2 1 18 0,-5 4 32 16,3 0-47-16,-3 1-3 0,0 0 0 16,0 0-28-16,3 2-6 15,-1 4 23-15,6 3 11 0,-8 2 0 16,6 3 2-16,-1-1 16 0,-5-3-5 15,3 4-12-15,-3-7-1 0,0 1 1 16,0-1-1-16,2-7-19 0,-2 1 19 16,0-1 28-16,0-1 16 0,3-4 21 15,2-5-31-15,-2-3-15 0,5-2-19 16,3 0-19-16,-6 0-3 0,6 5 1 16,2 5-16-16,-2 3-7 0,-3 2-3 15,0 0 13-15,5 2 9 0,-2 5 22 16,-6 1 3-16,3 2 0 0,3 1-2 15,-5-1 2-15,-1 2 9 0,3-2-9 16,0 3-3-16,-3-3 3 0,3 1 1 16,-8-4-1-16,6-2 0 0,-1-3 19 15,-5-2-16-15,5 0 16 0,-5 0 18 16,3-8 16-16,5-2-19 0,5-5-31 16,-2 0-2-16,3-1-1 15,2 3-17-15,-6 3-8 0,6-1 9 16,3 7-15-16,-8 4-16 0,8 0-6 15,-9 7 32-15,6 3 20 0,-2 1-21 16,-1 0 20-16,0 3 2 0,1-2 0 16,-3 2 1-16,-1-5 2 0,4-3 9 15,-4-5 4-15,4-1-13 0,2-3 27 16,-3-8-30-16,1-5-72 0,4-3-4 16,-10 0 32-16,0-5 13 0,0 5 21 15,-8-1 10-15,0 5 25 0,0 4-13 16,0 3 16-16,-8 3-9 0,0 5-3 15,0 0-16-15,-2 0-19 0,-1 11-3 16,0 2-25-16,3 2 13 0,3 7 12 16,5 1 0-16,0-1 21 0,5 0-25 15,3-1 26-15,6-3-1 0,-1-2 1 16,3-2 0-16,3-5 19 0,-6-3-3 16,8-5-13-16,-4-1-3 0,-4-7-58 15,3-3 43-15,-5-3 13 16,-1 0 2-16,-2 2 1 0,-2 1 0 15,-1 1-1-15,0 3-13 0,-2 6-9 16,0 0-25-16,-1 0 16 0,4 11 31 16,-1 0 16-16,1 3 0 0,-1-1-15 15,0 2 15-15,1-1-16 0,2-1-3 16,2-4 3-16,1-3 0 0,-6-3 1 16,6-3 14-16,2 0-11 0,-2-9 18 15,3-6-19-15,2 0-2 0,-6-2 21 16,4-3 9-16,2 2-29 0,-6 8 2 15,-2 0 27-15,3 8 51 16,0 2-42-16,0 2-39 0,-3 9 12 16,2 1-1-16,6 3-9 0,-2 0 12 15,2-1-1-15,-3-4-14 0,1 1 0 16,4-3 0-16,-10-4 0 0,8-3-3 16,-5-1-136-16,-6-11-139 0,3-4-272 15,0 2-554-15,0-15-840 0</inkml:trace>
  <inkml:trace contextRef="#ctx0" brushRef="#br0" timeOffset="-183012.89">19583 14970 161 0,'0'0'2574'0,"0"0"-2217"0,0 0-249 0,0 0 7 0,-6 74 63 0,6-42 19 16,0 11-18-16,0 0-12 0,0 9-63 15,6 1-14-15,-1 1 22 0,1-2 25 16,4 3-48-16,-2-2-55 16,3-6-12-16,0 1-20 0,-1-7-2 15,4-4-3-15,-4-5-1 0,-4-9-82 16,7-5-47-16,-2-7-44 0,2-9-62 16,3-4-132-16,6-12-87 0,-12-1-221 15,15-22-712-15</inkml:trace>
  <inkml:trace contextRef="#ctx0" brushRef="#br0" timeOffset="-182846.77">19503 15485 2655 0,'0'0'421'0,"0"0"-274"0,0 0 3 16,0 0 183-16,56 43 48 0,-21-42-70 15,10-2-138-15,19-14-111 0,17-9-41 16,1-8-21-16,-1-5-182 0,-9-3-79 15,-26 13-415-15,-9-6-1511 0</inkml:trace>
  <inkml:trace contextRef="#ctx0" brushRef="#br0" timeOffset="-181829.37">20134 15915 1896 0,'0'0'325'0,"0"0"-212"0,0 0 68 0,0 0 19 16,0 0-81-16,0 0-96 0,0 0-23 16,0 0-58-16,0 0 19 15,5 4 39-15,14 2 87 0,3 3 16 16,7-1 18-16,6 2 30 0,13 3-14 15,24-1-4-15,27-1-19 0,11-5 7 16,10 1 1-16,1-4-9 0,-6-2-8 16,5 2-15-16,-2-2-33 0,0 4-20 15,-6-4-15-15,0-1-4 0,-7 0-17 16,-1-1 21-16,-5-5-19 0,-8-3 19 16,-5-2-19-16,-17 2-3 0,-12 2-1 15,-15 0-1-15,-9 4-23 0,-9-2-12 16,-6 0-25-16,9 0-19 0,-8 2-42 15,-8 0-50-15,-11-2 6 0,0 4-7 16,-11 0-174-16,-8-2-191 0,-2 1-525 16</inkml:trace>
  <inkml:trace contextRef="#ctx0" brushRef="#br0" timeOffset="-181546.51">21914 15783 2176 0,'0'0'620'0,"0"0"-359"16,0 0-197-16,0 0 28 0,0 0 45 15,0 0 67-15,74 3-97 0,-44-3-53 16,5 0-35-16,5 2-18 0,-5 6 1 16,5 4-2-16,-5 0-1 0,-3 7-12 15,-3-1 12-15,-5 2 0 0,-2-1-5 16,-9 0 6-16,-2 1 1 0,-6 0 0 15,-5 1 12-15,-16 3 15 0,-8 2 7 16,-16 9-13-16,-24 4-22 0,-22 14-25 16,-5-1-117-16,5-9-217 0,27-11-292 15,19-15-1092-15</inkml:trace>
  <inkml:trace contextRef="#ctx0" brushRef="#br0" timeOffset="-164746.89">23709 16205 1411 0,'0'0'260'0,"0"0"-260"15,0 0-52-15,0 0 52 0,0 0 59 0,0 0 28 16,59 16-12-16,-48-14 52 16,-1-2 6-16,1 0 29 0,-3 0 48 15,3-2-29-15,-1-3 12 0,1-5-20 16,-3-7-45-16,8-5-42 0,3-9-41 15,-3-5-26-15,8-8-17 0,-2-12-2 16,-4-15 0-16,-2-12-19 0,0-8-22 16,-13 8-10-16,-3 10 30 0,-3 21 21 15,-2 10 13-15,0 13 0 0,-1 7 13 16,1 4-14-16,-6 2 14 0,-2 2 12 16,2 9 0-16,0 5-22 0,-2 4 3 15,-8 11-19-15,2 8-35 0,-8 19-19 16,8 16 13-16,-2 17 2 0,2 9 4 15,14-3 3-15,5-5 0 0,11-5 10 16,-1-2 19-16,-2-11 1 0,8-15 0 16,-5-11-20-16,-3-6 22 15,8 1-1-15,3 0-28 0,-3-5 29 16,8-4 2-16,-2-10 1 0,-4-8 30 16,9 0 8-16,-3-17 7 0,0-5-29 15,-2-6-16-15,2-8-3 0,-3-6-10 16,-2 0-14-16,-3-1 24 0,3 5 16 15,-9 2 0-15,-4 10-15 0,-1 9 22 16,-5 6 34-16,0 8 14 0,0 3-14 16,0 6-29-16,-5 9 20 0,-6 7-48 15,0 8-13-15,-2 7 1 0,2 0 10 16,6 1-18-16,-1-8 5 0,6-2-14 16,0-6 0-16,6-6 7 0,5-3 19 15,2-7-17-15,-2-5 20 16,-1-1 25-16,1-5 45 0,2-12 45 15,-2-4-52-15,5-9-28 0,-5-2-13 16,-3-2-20-16,3 0 11 0,-6 6-11 16,3 2 0-16,-5 13 1 0,-3 5-2 15,2 3 2-15,-2 5-3 0,0 0-34 16,0 0-20-16,0 9-3 0,6 1 44 16,-6 6 13-16,5 1-1 0,6-1 0 15,-6-1-12-15,6 1 10 0,2-1 1 16,-2-4-11-16,2-4 11 0,-2 1 2 15,5-2 0-15,-5 1 1 0,-3-1-1 16,2 2-3-16,-10-1 0 0,0-1-10 16,0 5-3-16,0-1 15 0,-10 4 1 15,-4 1 3-15,-2-2 0 0,0 2 16 16,3-3 4-16,2-3-20 0,0-2 16 16,9-3-3-16,-4-3 16 15,6-1-18-15,0 0-14 0,0 0 0 16,8-6 47-16,3-5-16 0,8-4 1 15,2-6-3-15,3-6-27 0,3 1-2 16,-3-6-1-16,-5 4-2 0,-3-2-22 16,0 3 0-16,-3 4 6 0,-7 4 17 15,-1 8 2-15,0 4 1 0,-5 4 37 16,0 3-9-16,0 0-29 0,0 0-25 16,0 4 6-16,0 2-13 0,0 5 1 15,0 3 29-15,6-1-1 0,5 0-19 16,-3-3 6-16,8 4 15 0,2-4 0 15,4 0 0-15,-3 2 1 0,2 1 0 16,-2-2 0-16,-3 1 2 0,-6 3 1 16,-4 3-2-16,-6 2 14 0,-6 6-4 15,-10 4-11-15,-13 2-60 0,2 0-42 16,-8-4 42-16,1-1-39 0,9-12-19 16,1-6-62-16,8-11-109 0,11-9-436 15,5-34-1152-15</inkml:trace>
  <inkml:trace contextRef="#ctx0" brushRef="#br0" timeOffset="-164346.48">25764 15432 2790 0,'0'0'487'0,"0"0"-321"0,0 0-144 0,0 0-22 0,0 0-37 15,0 0 37-15,5 57 28 0,6-25 17 16,0 7-13-16,-3 14-13 0,-3 14 0 16,-5 13-7-16,0 2-11 0,-8-5 12 15,-2-17-12-15,-1-18-1 0,5-7-32 16,1-7-235-16,2-1-248 0,1-6-588 15,2-3-501-15</inkml:trace>
  <inkml:trace contextRef="#ctx0" brushRef="#br0" timeOffset="-164163.56">25970 15462 2380 0,'0'0'471'0,"0"0"-346"16,0 0-41-16,0 0 53 0,24 73 55 15,-13-37-91-15,-6 9-56 0,6-2-29 16,-6 1-13-16,3 3 19 0,-2-1-6 16,-1-2-15-16,0-3-1 0,-2 2-15 15,-3-5-160-15,0-3-227 0,-3-11-323 16,-13 5-759-16</inkml:trace>
  <inkml:trace contextRef="#ctx0" brushRef="#br0" timeOffset="-163662.85">25614 15956 2629 0,'0'0'318'0,"0"0"-266"15,0 0 31-15,75-4 13 0,-40-4-35 16,5-1-20-16,0-6-25 0,0 0-14 16,1-3 11-16,-1-3-11 0,-6-3 0 15,1 0 11-15,-3-1 0 0,-5-2 0 16,-5 1-1-16,-4 2 14 0,-4 4 31 15,-6 0 152-15,-3 9-54 0,0 4 2 16,-5 3 41-16,0 3-49 0,0 1-40 16,0 0-35-16,0 1-34 0,0 6-40 15,0 7-36-15,0 8 18 16,8 5 18-16,0 9-1 0,-5 0 1 16,8 3-2-16,0-2 2 0,-1-1-3 15,4-7-15-15,-4-1 17 0,4-9 0 16,-4-3-11-16,1-11 12 0,-6-1-2 15,3-4 5-15,0-9-2 0,1-7 51 16,-4-3-30-16,6-2-10 0,-3 2-11 16,-3 2 9-16,0 3-10 0,1 8-24 15,4 6-29-15,1 4 16 0,2 7 34 16,9 10-7-16,-9-1 10 0,9 6 12 16,-4-2-10-16,-2-3 1 0,0-1 10 15,-2-9-13-15,2-4-1 0,-3-7 1 16,-2 0 11-16,0-13 29 0,-1-9 0 15,-2-9 0-15,-2-9-24 0,-1-2-1 16,0-4-14-16,-5-1 15 0,0 3-16 16,0 2-16-16,-5 5-123 0,5 2-137 15,0 5-154-15,8 8-680 16,3-10-1382-16</inkml:trace>
  <inkml:trace contextRef="#ctx0" brushRef="#br0" timeOffset="-162246.2">27525 15542 1884 0,'0'0'606'0,"0"0"-341"0,0 0-89 16,0 0-15-16,0 0-69 0,0 0-34 16,-64 43-29-16,45-12-20 0,-2 7-8 15,7 6-1-15,-2 1 1 0,5 0-1 16,6-4-1-16,5-4 0 0,0-7-1 16,0-6-11-16,13-4 1 0,-2-9 9 15,0-7 3-15,8-4 0 16,-1-11 42-16,4-9 12 0,-6-6-6 15,8-5-26-15,-8 4-3 0,0 0 3 16,-5 7-9-16,-6 8-10 0,-2 6 61 16,-3 6-61-16,0 0-2 0,5 12-1 15,-5 4 67-15,5 5-17 0,3 5-28 16,-2-1-6-16,2-1-16 0,0 1-1 16,-3-8-2-16,11-6 1 0,-2-1 2 15,-4-10 1-15,9 0 24 0,-3-12 3 16,3-7 4-16,-6-7-29 0,-5-1-3 15,-2-1-16-15,-6-2-3 0,0 3 10 16,-11 3 9-16,0 6 2 0,-8 6 1 16,1 5 10-16,-4 3-13 0,4 4 3 15,-4 0-3-15,3 5-17 0,3 2 1 16,3 2-9-16,8-2-16 0,2 3-25 16,3-1 9-16,8 1 9 0,5-2 23 15,9-5 22-15,-4 0 2 16,9-3-24-16,3-3-23 0,-4-5-18 15,-4-4 21-15,-1 2 16 0,-5-5 29 16,-2 7 1-16,-6 3 18 0,-3 0 4 16,-2 4 40-16,-1 1-9 0,-2 0-22 15,3 6 13-15,-3 2 15 0,3 1 7 16,2 8-17-16,0-1-9 0,1-1-3 16,-1 2-25-16,3-1-11 0,0-2-2 31,0-2 0-31,3-3-1 0,-3-2 1 0,0-4 1 0,0-3 11 0,3 0 4 15,-3-4 3-15,2-7 13 0,-4-4-1 16,5-1-9-16,-3-1 0 0,0 1-9 16,-3 2-12-16,0 7-1 0,-2 1-29 15,-3 6 11-15,5 0 2 0,3 1 0 16,0 10 15-16,3 1 0 0,-3 3 1 16,5 2 0-16,-4 2 0 15,1-2 0-15,-2-3 0 0,3-1-1 16,-3-5-1-16,-3-5 1 0,3-3 0 15,0 0 1-15,3-9 22 0,-3-6 3 16,0-4-22-16,0-3 13 0,-2 2 3 16,-1-3-4-16,0 9-12 0,-5 3 18 15,3 5-21-15,-3 6-31 0,0 0 3 16,3 0-26-16,-1 9 10 0,4 1 44 16,-1 2 0-16,0 5 1 0,9 3 15 15,-6-4-15-15,2-4-1 0,4-2 0 16,2-4 0-16,-5-2 3 0,2-4 13 15,0-4 9-15,-2-8-3 0,2-4-6 16,-2-6 6-16,-6-2-3 16,1 5 3-16,-4 0-19 0,1 4 34 15,-3 4-21-15,0 5 3 0,0 6 19 16,6 0-38-16,-6 6-15 0,5 5-36 16,0 10 51-16,3 6 1 0,-2 9 1 15,4 1 0-15,1 6 1 0,0-1-1 16,2 1-1-16,3-2-1 0,0 0 2 15,-2-2-1-15,4 2 1 0,-7-4 11 16,0 2 0-16,-6-7-11 0,-2-2-2 16,-3-8 13-16,0-8 34 0,-3-7 3 15,-8-7 37-15,9-5 6 0,-6-7-46 16,0-14-16-16,-3-16 28 0,0-23-4 16,9-18-27-16,2-8-10 0,2 16-18 15,4 23-3-15,7 22-24 0,-2 8-1 16,-1-1 9-16,9 2 1 0,-3 0-4 15,3 7 0-15,-8 4-9 16,-1 6-12-16,-4 4 6 0,-6 2-7 16,0 5 32-16,0 9 12 0,0 4 3 15,-14 2 19-15,-2 8-19 0,-5-1-2 16,-9 3-1-16,9-2-16 0,-3-3-21 16,8-6-100-16,2-4-52 0,9-8-190 15,2-4-323-15,11-10-564 0</inkml:trace>
  <inkml:trace contextRef="#ctx0" brushRef="#br0" timeOffset="-161429.77">28670 15161 1843 0,'0'0'286'0,"0"0"-221"0,0 0-52 0,0 0 3 0,0 0 32 16,0 0 33-16,-59 62 13 15,54-45-13-15,0 6 9 0,-1 3 42 16,6 9 23-16,0 4-11 0,0 4-38 16,14 14-17-16,-4 9-31 0,1-4-11 15,0-5-18-15,2-7-1 0,-2-14-5 16,-1 5-22-16,4 2 1 0,-1-10 14 15,1-6 12-15,4-8-8 0,-2-7-1 16,3-7 9-16,-3-5 67 0,3-11 35 16,0-6-71-16,-3-9-30 0,0-5-29 15,-6-6-18-15,4-4-4 0,-9-1 6 16,-2 3 13-16,0 7 3 16,-3 7 15-16,0 9 19 0,-3 8 17 15,-2 5 65-15,2 3 56 0,0 4-168 16,-2 8-4-16,-1 7-57 0,4 6 33 15,-1 5 8-15,0 3 13 0,3-3-10 16,0-1 1-16,8-4-17 0,1-6 13 16,1-3 3-16,1-8 13 0,0-4 0 15,2-4 13-15,0-5 15 0,1-10 8 16,4-3-18-16,-4-8 17 0,2 1-7 16,-5 3-16-16,-1 4-12 0,-4 4 28 15,7 4-3-15,-5 5-25 0,0 5-1 16,3 5-39-16,2 6 21 0,1 2 0 15,-1 5 8-15,3 2 11 0,-5 0 0 16,-3 3 0-16,5-6-2 0,-5-2 0 16,0-4-11-16,-2-4 11 0,-1-3-1 15,-2-4-13-15,2 0 16 16,-5-6 16-16,3-5 15 0,-1-4-12 16,1-2-16-16,0 3 9 0,2-1-10 15,-2 2-2-15,-1 9 0 0,4 2 0 16,-6 2 12-16,10 0-12 0,1 1-12 15,0 3 12-15,2 2 1 0,-2-1 1 16,0-1-1-16,-3-1 0 0,5 0 1 16,-5-3 1-16,-3 0 9 0,3-3-12 15,-2-3-49-15,-1-9 12 0,0 3 18 16,1-3 19-16,-4 2 0 0,1 4 20 16,0 3-19-16,-3 1-2 0,0 5-26 15,2 0-1-15,1 11 28 0,0 1 19 16,0 3 18-16,-3 3-15 0,8 1 9 15,-6-2-29-15,4-4-2 0,-1-5-3 16,0 0 2-16,1-6-21 0,2-2-85 16,0-6-122-16,2-9-151 0,-2 2-302 15,3-21-774-15</inkml:trace>
  <inkml:trace contextRef="#ctx0" brushRef="#br0" timeOffset="-161296.71">29358 15348 1805 0,'0'0'645'0,"0"0"-293"0,0 0-147 0,0 0-22 16,0 0-81-16,0 0-102 0,0 0-13 16,0 0-35-16,0 0-192 0,0 0-777 15,13-22-742-15</inkml:trace>
  <inkml:trace contextRef="#ctx0" brushRef="#br0" timeOffset="-161096.6">29545 15058 3045 0,'0'0'567'0,"0"0"-435"0,0 0-65 16,0 0-17-16,6 66 29 0,-1-32 30 15,0 8 11-15,3 6-52 0,-2 0-49 16,-1 4-3-16,-2 4-14 0,-3 6-2 16,0 8 0-16,0-4 0 0,-6-9-3 15,4-9 0-15,-1-12-29 0,-2 4-42 16,-1-1-171-16,4-7-80 0,2-11-143 15,0-10-85-15,0-10-212 0,-3-15-495 0</inkml:trace>
  <inkml:trace contextRef="#ctx0" brushRef="#br0" timeOffset="-160579.54">29452 15644 1327 0,'0'0'1080'0,"0"0"-751"16,0 0-193-16,0 0-8 15,0 0 32-15,0 0-4 0,0 0-35 16,64 4-29-16,-35-4-47 0,-5-4-26 15,-2-1 6-15,4 0-3 0,-7 0 4 16,0 2 37-16,-8 1-25 0,5 2-7 16,-8 0 13-16,-3 0 3 0,0 9 32 15,-2 2 19-15,0 4-4 0,-3 2-23 16,5 5-30-16,-2 2-13 0,-3-1-3 16,5-2-5-16,-2-2-20 0,5-5-3 15,0-2 3-15,0-5 0 0,11-5 19 16,-3-2-7-16,2-7 19 0,1-7 6 15,0-2 4-15,-3-6-4 0,0 1-19 16,-3 3 13-16,-5 3-6 0,-2 4 2 16,-1 4 29-16,-5 4 101 0,0 3-62 15,3 0-49-15,-3 0-46 0,2 3-10 16,4 8-26-16,2 7 23 16,2 7 13-16,7 13 1 0,1 12 2 0,9 18-2 15,0 20-1-15,2 4-31 16,-7-2 13-16,-12-1-4 0,-7-9-33 15,-6 0-7-15,-10-2 4 0,-6-3-19 16,-2-17 6-16,-1-15 46 0,4-16 25 16,-1-8 19-16,-5-3 33 0,-3-9 44 15,-8-7 8-15,3-12-33 0,-3-28 2 16,1-30-5-16,15-32-13 0,11-11-25 16,16 6-5-16,16 15-25 0,8 29-18 15,-2 16 2-15,-4 13-5 0,4 0 20 16,7-6-27-16,3-5-5 0,8-6-142 15,-5 0-90-15,-3 4-258 0,-10 9-204 16,-1-8-491-16</inkml:trace>
  <inkml:trace contextRef="#ctx0" brushRef="#br0" timeOffset="-160179.64">30321 15796 3146 0,'0'0'582'0,"0"0"-582"0,0 0-70 0,0 0-509 15,0 0-2279-15</inkml:trace>
  <inkml:trace contextRef="#ctx0" brushRef="#br0" timeOffset="-89648.13">23974 17646 102 0,'0'0'0'0,"0"0"-102"0</inkml:trace>
  <inkml:trace contextRef="#ctx0" brushRef="#br0" timeOffset="-89046.82">23974 17646 40 0,'-11'-25'349'0,"9"25"45"0,2 0-16 16,-3 0-98-16,3 0-49 0,0 0-59 16,0 0-38-16,0 0-11 0,0 0-10 15,0-3 20-15,3 3 25 0,-3-3-3 16,2-2-20-16,-2-1-41 0,11 0-17 16,-6-2-7-16,6 0-2 15,-3-2-17-15,3 0-13 0,5 0-12 16,-3-2-10-16,3 1-13 0,3 0-1 15,-3-1-1-15,5 4-1 0,-2 1-1 16,5 3-1-16,-8 2-14 0,3 2-16 16,-3 9 16-16,-5 3-16 0,-6 7 32 15,3 9 0-15,-5 2 29 0,-3 5-4 16,0 3-9-16,-11-1-15 0,6 0 34 16,-6 0-31-16,-2-3-2 0,2-2 17 15,0-3-6-15,-5-5-12 0,11-3 15 16,-8-6 3-16,7-5-3 15,6-4 3-15,-5-2 0 0,5-3 16 16,0-1 6-16,0-1 10 0,0-7 0 16,5-5 25-16,1-8-42 0,4 1-30 15,4-6 15-15,-4-3-4 0,9-1 1 16,-3 2-16-16,0-2 1 0,3 3-1 16,-3-1 0-16,3 4 0 0,-3 3 2 15,0 2 2-15,-3 0-1 0,-2 3 9 16,2 1-10-16,-2 2 0 0,-6 3 11 15,1 1 3-15,-6 3 9 0,0 1 6 16,0 3 4-16,0 2-7 0,0 0 13 16,-6 0 19-16,1 1 10 0,0 4-42 15,-1 2-27-15,-2 4 1 0,-2 4 1 16,4 4 22-16,1-1-23 0,-1 7 1 16,6-3-3-16,0 7 1 0,0 1 0 15,0 3 1-15,0 2 17 0,11-3 6 16,-5 0-6-16,4 1 15 0,4-6-12 15,2-2-10-15,8-5-12 0,-3-7-1 16,9-5-11-16,4-8 11 16,17-10-130-16,19-21-165 0,-14-1-396 15,8-22-1203-15</inkml:trace>
  <inkml:trace contextRef="#ctx0" brushRef="#br0" timeOffset="-87146.32">23415 17826 102 0,'0'0'509'0,"0"0"-118"0,0 0-82 0,0 0-45 16,0 0-37-16,0 0-32 15,0 0-33-15,0 0-29 0,0 0-20 0,0 4-16 16,0-4-10-16,0 0 4 15,0 0-1-15,0 0 0 0,0 3 16 16,5-3 16-16,3 3-17 0,8-2-6 16,3 4 3-16,2-4-13 0,9 1-23 15,-4 1-28-15,4-2-35 0,5-1-3 16,-1 0-19-16,-4-6-99 0,-9 0-274 16,3-16-920-16</inkml:trace>
  <inkml:trace contextRef="#ctx0" brushRef="#br0" timeOffset="-82530.22">25464 17589 1297 0,'0'0'433'0,"0"0"-235"0,0 0-43 16,0 0-25-16,0 0-17 0,0 0-45 15,0 0-13-15,0 0 0 0,0 0 3 16,11 1-6-16,3-2 16 0,-4 0 2 15,6-4 8-15,8 4-14 0,3-4-19 16,-3 0-42-16,6-1-3 16,4-3-3-16,-4 3-81 0,2-4-125 15,-8 5-117-15,0-1-128 0,-8 1-161 16,0 5-396-16</inkml:trace>
  <inkml:trace contextRef="#ctx0" brushRef="#br0" timeOffset="-82329.49">25505 17773 1945 0,'0'0'373'16,"0"0"-234"-16,0 0-20 0,0 0-28 16,0 0-24-16,0 0 4 0,0 0 13 15,0 0 2-15,0 0-22 0,85 43-15 16,-37-47-14-16,-2-3-34 0,10-4-1 15,-2-4-51-15,-9 0-238 0,-5 0-439 16,11-9-919-16</inkml:trace>
  <inkml:trace contextRef="#ctx0" brushRef="#br0" timeOffset="-81146.01">26580 17332 1574 0,'0'0'364'0,"0"0"-183"0,0 0-16 16,0 0-48-16,0 0-36 15,0 0-36-15,0 0 6 0,0 0 11 16,0 0 18-16,0 0-15 0,-5-52-7 16,10 42-4-16,9-2-6 0,-4-2 4 15,12-2 2-15,-3 1-19 0,5 2-9 16,-3-1 3-16,6 1 0 0,-3 0 3 16,0 5-10-16,5 2 16 0,1 4-3 15,-1 2-16-15,-2 0-3 0,2 6-16 16,1 7-12-16,-9 3-1 0,1 1-3 15,-9 5 3-15,3 3-6 0,-11 1-3 16,-2 3-13-16,-6 1-55 0,-13 6 26 16,0-2 38-16,-13 3 1 0,-1 1-4 15,-4-1 7-15,-6-1 22 0,-1-3 23 16,1-2 3-16,5-4 9 0,6-3 10 16,-3-5 22-16,3 2 6 15,10-6 1-15,-3 0-17 0,14 0 4 16,0-4 12-16,6-1 6 0,2-3-13 15,5 4-5-15,8-1 24 0,11 0-3 16,3-3-13-16,8-3-29 0,10 2-24 16,1-5-14-16,5-1 1 0,-3 0-3 15,8-1-10-15,-8-5-12 0,3 2-22 16,0-2-28-16,-5-2-159 0,-4-3-297 16,-12 3-599-16,-3-12-776 0</inkml:trace>
  <inkml:trace contextRef="#ctx0" brushRef="#br0" timeOffset="-80379.5">27065 16768 1072 0,'0'0'271'0,"0"0"-53"0,0 0 68 0,0 0-56 0,0 0-42 0,0 0-46 16,0 0-13-16,0 0-28 0,0 0-43 15,0 0-36-15,5-4 13 0,-5 12 11 16,5 6-1-16,3 4-10 0,-2 1-9 15,-4 3-23-15,1 5-3 0,-3-1-14 16,0 2-25-16,-3 0 23 16,-2-4 3-16,2-2 11 0,1-3 0 15,-4-6 2-15,1-5-3 0,5-1 3 16,0-7 0-16,0 0 35 16,0-3 17-16,5-5-27 0,6-7-25 0,-3-5-16 15,3-7 0-15,10 0 16 0,-2-4 2 16,2-1 2-16,-2 5 12 0,8 4-16 15,-8 8 0-15,2 5-2 0,3 6 2 16,-8 4 19-16,3 9 0 0,0 9 3 16,-1 6-2-16,-2 4 5 0,-5 4-9 15,5-1-12-15,-5 1-4 16,-3-6-4-16,-3 1-21 0,1-2-107 16,-6-7-138-16,5-4-193 0,-5-2-267 15,0-11-689-15</inkml:trace>
  <inkml:trace contextRef="#ctx0" brushRef="#br0" timeOffset="-79896.22">27541 17674 2017 0,'0'0'447'0,"0"0"-205"0,0 0-74 0,0 0 2 0,0 0-14 15,56-12-47-15,-34 8-74 0,-1-1-35 16,3-2 0-16,5 7-3 0,-2 0 1 16,0 0-11-16,2 0 0 0,4 0 12 15,-7 0-31-15,6 3-105 16,0-3-145-16,-10 0-328 0,7-3-733 0</inkml:trace>
  <inkml:trace contextRef="#ctx0" brushRef="#br0" timeOffset="-79163.39">28245 17383 1581 0,'0'0'452'0,"0"0"-170"0,0 0-1 16,0 0-117-16,0 0-42 0,0 0-42 15,0 0 10-15,26-56-10 0,-15 43-29 16,3 2-9-16,2 0 3 0,2 1 3 16,-2 4-20-16,3 0-2 15,-3 1-23-15,0 3 16 0,-2 2-17 16,2 2 1-16,0 5-1 0,-6 3 11 15,1 6-11-15,-3 5 0 0,-8 3 1 16,0 2-2-16,0 3 1 0,-11 1-2 16,-5-2-39-16,6 1-15 0,-4-1 29 15,-2-1 22-15,8-6 3 0,0-6 0 16,3-2 0-16,2-5-4 0,3-3-8 16,0-4 8-16,0-1 4 0,0 0 0 15,3-6 36-15,2-8-11 0,6 1-23 16,0-10 1-16,2-5-1 0,3 0 11 15,0-7-11-15,0 4 0 0,-2-1 2 16,2-1-4-16,-3 1 1 0,3 4 0 16,-3 3 0-16,-2 5-1 0,-6 3 12 15,9 7 23-15,-9 4 20 0,-2 0-2 16,0 6 8-16,-3-3-17 0,0 3-24 16,0 3-20-16,0 7-19 15,-3 8 19-15,-3 8 41 0,1 7 22 16,-6 7-3-16,6 2-19 0,0 1-16 15,2-3-25-15,3-2 0 0,3-3 0 16,7-4 10-16,6-5-10 0,3-6-2 16,8-7 1-16,8-8 1 0,10-10 0 15,25-17-68-15,18-20-226 0,-10 0-264 16,-3-1-763-16</inkml:trace>
  <inkml:trace contextRef="#ctx0" brushRef="#br0" timeOffset="-77212.71">29168 18112 1429 0,'0'0'527'0,"0"0"-284"0,0 0-117 0,0 0 7 0,0 0-4 15,0 0-26-15,0 0 3 0,0 0-41 16,0 0-7-16,-72 7-10 0,48-3 3 15,-9 0-16-15,-4 2-3 0,-6-1-9 16,-16 1-10-16,-5 1-10 0,-22 3 16 16,1-1-3-16,-1-4 3 0,9 2 0 15,2-2-3-15,0-2 0 0,-3 0-15 16,-5 2 0-16,-8-1-1 0,3-2 1 16,-8 2-1-16,-1-1 0 0,-7 0-1 15,-6 1-15-15,-5 1 13 0,0-3-35 16,-8 3 3-16,0 1 3 0,0-2-16 15,-3 2 32-15,6 0 16 0,2-2 0 16,3 1 0-16,0 1-1 16,0 0-1-16,2 2 2 0,-2-1 0 15,5-1 2-15,-5 7-4 0,6-2 1 16,-6 0-11-16,0-1 1 0,0 3 10 16,-1-5 2-16,7-1 1 0,4 0 11 15,-2 0 22-15,3-4-6 0,0 1-7 16,7-4-2-16,-2 0-8 0,8 0 7 15,-2 0-3-15,7 0 0 0,0 0-5 16,6 4-11-16,5-2 0 0,0 0 0 16,22 2 12-16,7-4-9 0,6 4 19 15,5-3-9-15,1 3 0 16,-12 0-12-16,-5 0-1 0,3 0 0 16,3 1 1-16,-1-2-1 0,6 2 3 15,0-2 23-15,0 2 2 0,0 0-2 16,5-1 6-16,-5 3 15 0,10-2 42 15,-5 1-16-15,6-2-3 0,8 0-13 16,-4-2-7-16,9-2-15 0,3 0-1 16,2 0 14-16,1 0 14 0,-1-1 1 15,3-4-6-15,3 1-16 0,-1-2-16 16,1 1 0-16,5-2-13 0,-6 0 1 16,6-1-1-16,-5-5-9 0,5 0 10 15,-5-1 9-15,5-1-10 0,0-6 4 16,-3-3-13-16,-2-4 0 0,-1-5 0 15,6-4-3-15,-5-4 0 0,0-5 0 16,-6-9 11-16,3-13-11 0,3-7-1 16,-1-5 0-16,6 6-1 15,0 5-10-15,6 5 11 0,4 0-12 16,4-2-2-16,-4 0-1 0,4-2 16 16,7 0 0-16,-2-1-12 0,2 5-3 15,-2 11 14-15,-3 11-10 0,3 10-2 16,-3 5 10-16,0-6 0 0,8 1-16 15,0-3 4-15,-2 4 13 0,7 5 0 16,-5 4-2-16,3 1-17 0,-3 4 8 16,5 1 10-16,-2 1 1 0,8 5-17 15,0-1 3-15,-6 4 0 0,11-1 3 16,0 2 12-16,6-2 1 0,2 4-2 16,8-5 2-16,19 2 1 0,11 2 0 15,5-6 0-15,-3 2-1 0,-2 2 3 16,-6-1-1-16,8 1 1 15,3-3-3-15,0 1 2 0,-2 1-1 0,7-3 0 16,-3 1 1-16,9-1 0 0,-8 1-2 16,10-1-19-16,-2 2 3 0,2 1 4 15,3-1 10-15,0-1-11 0,0 0-1 16,3-1 14-16,5 1 0 16,-5 2 1-16,0-2 10 0,5 1-11 15,-6 2-1-15,4-3 1 0,-9 4 0 16,0-2-11-16,-5 1 10 0,-2 1-27 15,2-4 7-15,-3 3-5 0,-2-1-2 16,7 1 12-16,-2-2 13 0,-5 4 1 16,2-2 1-16,1-2 0 0,-9 4 0 15,8-1 1-15,-5 2-1 0,-8 2 1 16,3-2-1-16,-6 3-1 0,-5-1-11 16,-3 2-3-16,-5 0 13 0,0 2 1 15,0 0 1-15,-5 2 1 16,7 1 0-16,-2 0 1 0,0 0-1 15,-5-2 0-15,2 1 2 0,-3 1-1 16,1 0 0-16,-9 0-2 0,-10 0 2 16,-8-2-1-16,-3-1 0 0,3 4-3 15,8 0 1-15,5-1 1 0,-5 1-13 16,-1 2 14-16,-1-2 0 0,-1 1 0 16,-3-3-3-16,-2 6 1 0,0-5 1 15,-6 5-1-15,-7-3 0 0,4-1 2 16,-12-1-1-16,7 1-1 0,-13-2 2 15,-2 0-2-15,-1-1 2 0,-2 1 22 16,-1 1 44-16,-2-3-19 0,0 5-25 16,0-1-19-16,0 3 13 0,3 2-14 15,-3-1 1-15,0 3 0 0,0 6 0 16,0 4 11-16,0 2-14 0,0 4-2 16,0 6 2-16,-3 3 1 0,-2 6 18 15,0 2-16-15,-1 3-3 16,1-1 2-16,0 4-2 0,2-1-2 15,0-1 1-15,3 3-1 0,0 0-2 16,0 0 1-16,3 3 3 0,0-3 0 16,2 1 18-16,0-2-2 0,1-3 3 15,-6-6-7-15,0 3-11 0,0-7 2 16,0-2 17-16,0-4-7 0,-8-3-13 16,0-3 12-16,-3-6-10 0,0 0 11 15,-2-4 5-15,2-1-16 0,-2-2 20 16,2-3 3-16,0 2-24 0,-2-3 27 15,5-1-9-15,-6 0-7 0,4 2 1 16,-4-1-13-16,-4 3 2 0,-1 1 1 16,-2-1 0-16,-4 6 0 0,-1-1 10 15,-4 3 2-15,-2 1 4 0,-3 2 3 16,-2-2-20-16,-1 0 13 0,-2-1 4 16,-3-5-4-16,-13 0-12 0,-13-6 10 15,-25-7-13-15,-16-3-3 16,-10-13-65-16,-3-8-97 0,5 3-109 15,3-8-67-15,24 5-265 0,21-9-795 0</inkml:trace>
  <inkml:trace contextRef="#ctx0" brushRef="#br0" timeOffset="-73496.57">30070 17423 1596 0,'0'0'416'0,"0"0"-121"16,0 0-36-16,0 0-63 0,0 0-35 15,0 0-39-15,0 0 35 0,0 0-17 16,0 0 3-16,64-3 9 0,-16-4 9 15,16-3-38-15,22-5-29 0,8 2-24 16,-1-1-20-16,-5 3-13 0,-10 7-16 16,-3-2-21-16,-16 6-2 0,-11-1-11 15,-13 0 1-15,-6 0-29 0,3 1-69 16,-2-2-41-16,2 2-41 0,-11 0-24 16,-5-1-90-16,-5-1-114 0,-6-2-139 15,-5 0-214-15,0-2-573 0</inkml:trace>
  <inkml:trace contextRef="#ctx0" brushRef="#br0" timeOffset="-72796.21">30270 17263 60 0,'0'0'1072'0,"0"0"-753"0,0 0-91 0,0 0-69 15,0 0 0-15,0 0 3 0,0 0 3 16,0 0-3-16,0 0-20 0,0 0-29 16,3 0-26-16,-3 2-23 0,0-2-26 15,0 0-9-15,0 0-10 16,0 6-15-16,0-1 25 0,-5 4 35 15,-3 3 38-15,-6 4-29 0,-2 3-41 16,-3-1-6-16,-2 3-23 0,0 1 19 16,-1-2-2-16,1-4 11 0,5-1 7 15,2-3-3-15,4 0 0 0,2-3 10 16,0-3-4-16,0-1 13 0,2 4-10 16,1-8-15-16,2 6-17 0,1-4-9 15,2-1-3-15,0 3-1 0,0-2 1 16,2 2 16-16,4-1 16 0,-1 3 2 15,6 0 42-15,2 3 37 0,3-4-50 16,5 5-19-16,9 0-16 0,5 3-10 16,13 3-18-16,16 4-56 0,-2-6-272 15,-14-5-455-15,11-11-1913 0</inkml:trace>
  <inkml:trace contextRef="#ctx0" brushRef="#br0" timeOffset="-44163.56">3247 13229 1558 0,'0'0'335'0,"0"0"-118"0,0 0 23 16,0 0-36-16,0 0 5 0,0 0-29 16,0 0-23-16,0 0-13 0,0 0-23 15,-3-11-29-15,0 11-31 0,3 0-40 16,0 3-21-16,0 8-32 0,-2 10 10 15,-1 9 21-15,0 21 1 0,-8 18 0 16,1 20 2-16,-6 1 1 0,2-3 0 16,-2-14-3-16,11-19-1 0,0-12-11 15,2-15-7-15,3-9-1 0,0-1 18 16,0-5-10-16,0 0-4 0,0-10 0 16,0-2 15-16,5-9 1 0,1-13 25 15,2-16-9-15,-3-21 3 0,8-19-19 16,-5-10 1-16,0 4 11 15,-2 9-12-15,-6 11 2 0,5 11 20 16,0 11-9-16,1 13 3 0,-1 5 25 16,1 1 0-16,2 2-3 0,-3 0-3 15,6 8-7-15,-6 4-4 0,0 5-24 16,3 4-29-16,3 0 1 0,2 4 28 16,3 8 50-16,1 4-6 0,7 3-31 15,-3 5-11-15,-2-1 1 0,2 8 19 16,-2-1-20-16,5 1 17 0,-3 2-6 15,-2 2-12-15,-3 1-1 0,3 2-2 16,-3 1-42-16,-3 3-38 0,-2-2-19 16,-3-1-23-16,-5-3-22 0,2-6-43 15,-5-3-102-15,0-3-154 0,-5-10-275 16,-3-6-614-16</inkml:trace>
  <inkml:trace contextRef="#ctx0" brushRef="#br0" timeOffset="-43962.75">3268 13632 1452 0,'0'0'734'0,"0"0"-481"0,0 0-99 0,0 0-15 16,0 0 16-16,0 0 2 0,0 0-42 16,0 0-32-16,0 0-51 0,0 0-32 15,-24 18 13-15,37-19-7 0,11-6 32 16,6-4-6-16,5-6-10 0,2-3-22 15,3-2-96-15,-10 6-372 0,15-18-801 16</inkml:trace>
  <inkml:trace contextRef="#ctx0" brushRef="#br0" timeOffset="-43529.85">4296 13306 1714 0,'0'0'1752'0,"0"0"-1527"0,0 0-225 0,0 0 13 0,61-10-13 15,-26-4 59-15,2-2-33 0,3-2-24 16,3-3-2-16,3-1-2 0,2 1-1 16,5-3 2-16,-4 2-11 0,7-3-7 15,-5 1-54-15,-3-2-133 0,-3 3-208 16,-10 7-253-16,3-16-819 0</inkml:trace>
  <inkml:trace contextRef="#ctx0" brushRef="#br0" timeOffset="-43246.01">5393 12454 2670 0,'0'0'366'0,"0"0"-340"0,0 0 9 0,0 0-25 15,10 75 38-15,-7-38-13 0,2 0 10 16,1 6-10-16,-1-1 0 0,6 4-7 16,-3-2 1-16,0 1-10 0,-3-2 0 15,3 2-6-15,-2-5-12 0,-1-5-1 16,-5-6-23-16,5-6-60 0,-5-7-86 16,3-4-107-16,-3-8-146 15,3-4-207-15,-3-4-568 0</inkml:trace>
  <inkml:trace contextRef="#ctx0" brushRef="#br0" timeOffset="-42846.14">5393 12539 1133 0,'0'0'1341'0,"0"0"-1080"16,0 0-71-16,0 0 47 0,0 0-4 15,0 0-20-15,0 0-56 0,0 0-43 16,0 0-70-16,-6-66-32 0,22 48-11 15,0 4 11-15,6-1-12 0,-3 5-22 16,5 3-13-16,-6 4 1 0,4 1 9 16,-6 2 3-16,0 7-16 0,-3 3 9 15,-2 7-15-15,-8 2-13 0,-3 7-9 16,0 8-7-16,-8 1 13 0,-11 3 12 16,0 4 26-16,-5 0 9 15,0-5 12-15,3 0 0 0,7-10 1 16,3-4 25-16,1-5-12 0,10-6-2 15,0-4-9-15,10-4 8 0,4-2 22 16,7-2 25-16,3 0 7 0,6-2-14 16,2-5-21-16,3 2-13 0,-1-3-16 15,1 4 0-15,-5 1-3 0,-1 3 3 16,-5 0-12-16,-8 4-1 0,-5 8-9 16,-8 4 9-16,-3 9 13 0,-19 7 57 15,-19 17-3-15,-23 14-22 0,-22 13-32 16,-16 3-46-16,3-15-156 0,23-21-193 15,20-23-970-15</inkml:trace>
  <inkml:trace contextRef="#ctx0" brushRef="#br0" timeOffset="-40396.33">6476 13253 1460 0,'0'0'559'0,"0"0"-394"16,0 0-104-16,0 0 92 0,0 0 76 15,0 0-20-15,0 0-3 0,59-13-18 16,-37 2-57-16,4-6-45 0,1 1-42 16,3-6-25-16,2 0-19 0,2-3-3 15,1 1-13-15,3-4-35 0,-1 2-124 16,1 2-100-16,-1 2-156 0,-13 7-190 16,8 2-553-16</inkml:trace>
  <inkml:trace contextRef="#ctx0" brushRef="#br0" timeOffset="-40229.33">6816 13349 1866 0,'0'0'383'0,"0"0"-199"15,0 0-51-15,0 0-11 0,0 0-48 16,0 0-13-16,0 0 23 0,0 0 38 16,0 0-1-16,0 0-25 0,86 21-19 15,-33-49-39-15,20-15-19 0,7-11-19 16,-3 2-155-16,-23 14-510 0,-11 0-1587 0</inkml:trace>
  <inkml:trace contextRef="#ctx0" brushRef="#br0" timeOffset="-34713.27">7986 12286 1050 0,'0'0'488'0,"0"0"-261"0,0 0-6 0,0 0 16 15,0 0-1-15,0 0-107 0,0 0-39 16,0 0-22-16,0 0 0 0,-16-53 18 15,16 53 14-15,-3 0 22 0,0 2-36 16,3 5-22-16,0 3-32 0,0 8-13 16,0 8 41-16,0 6-18 0,0 10-14 15,3 4-15-15,2 11 9 16,3-6-7-16,-2 1-14 0,2 4 29 16,0-12-30-16,-3 7-13 0,3-5 11 15,-3-2 0-15,1-5 0 0,-4-5-21 16,1-9-47-16,2 1-63 0,-5-7-72 15,0-4-13-15,0-2-85 0,0-2-107 16,-5-4-315-16,0-7-651 0</inkml:trace>
  <inkml:trace contextRef="#ctx0" brushRef="#br0" timeOffset="-34396.63">8020 12304 1381 0,'0'0'536'0,"0"0"-141"16,0 0-72-16,0 0-43 0,0 0-68 15,0 0-71-15,0 0-27 16,0 0-28-16,0 0-10 0,0 0-41 0,-37-42-35 16,40 42-12-16,7 1 12 15,4 6 64-15,4 7 34 0,6 1 21 16,3 5-100-16,0 3-19 0,0 4-22 15,-1-3 6-15,1 1 14 0,0 3-16 16,-3 0 14-16,0 1 4 0,-5 2-3 16,-3-3 3-16,-3 4-47 0,-2-7-48 15,-6 3-108-15,-5 0-58 0,0-4-56 16,0-3-125-16,-2-5-219 0,-9 1-574 0</inkml:trace>
  <inkml:trace contextRef="#ctx0" brushRef="#br0" timeOffset="-34213.47">8002 12734 428 0,'0'0'1652'0,"0"0"-1357"16,0 0-46-16,0 0-69 0,0 0-80 16,0 0-68-16,0 0-30 0,0 0 40 15,0 0 12-15,0 0 4 0,58-46-29 16,-23 18-13-16,0-7-16 0,0 4-2 15,0-1-17-15,-1 1-16 0,-9 10-476 16,1-14-1240-16</inkml:trace>
  <inkml:trace contextRef="#ctx0" brushRef="#br0" timeOffset="-31279.89">8612 11938 1843 0,'0'0'383'0,"0"0"-231"0,0 0 42 0,0 0-14 15,0 0-73-15,0 0-62 0,0 0-45 16,0 0-35-16,0 0-42 0,5 2 2 16,6 9 75-16,2 5 58 0,6 5-13 15,-3 2-25-15,5 3-20 0,-2 4-2 16,5 1-1-16,-5 7 0 0,2-1 1 15,1 5 2-15,-4 0 2 0,-2 2 1 16,-2-4 13-16,-1-2-13 0,-2-5-3 16,0-4-15-16,-3-7-91 0,-3-2-116 15,0-5-76-15,1-3-169 0,-6-7-197 16,0-5-321-16</inkml:trace>
  <inkml:trace contextRef="#ctx0" brushRef="#br0" timeOffset="-30996.6">8580 12389 1407 0,'0'0'331'0,"0"0"-110"15,0 0 16-15,0 0 6 0,0 0-69 16,0 0-65-16,0 0-35 0,0 0-45 15,0 0-16-15,0 0 3 0,5-4 45 16,6 0 23-16,5 1 41 16,0-5-10-16,8-4-10 0,3-5-22 0,5-5-1 15,5-6-15-15,3-5-23 16,3 1-19-16,0-3-25 0,0 2-2 16,-3 3-13-16,-5 5-30 0,-6 5-142 15,-5 5-135-15,-8 8-348 0,-5-2-1166 0</inkml:trace>
  <inkml:trace contextRef="#ctx0" brushRef="#br0" timeOffset="-30146.75">9361 11268 102 0,'0'0'1930'0,"0"0"-1713"0,0 0-110 16,0 0-17-16,0 0 39 0,0 0 0 15,0 0-35-15,-54-21-27 0,46 21 4 16,0 0-23-16,3 0-10 0,0 5-16 16,-3 6-22-16,0 7-16 0,2 11 1 15,-4 21 15-15,7 26 13 0,3 27 25 16,8 15 7-16,8-6 9 0,13-8 13 15,4-10-12-15,9-8 5 0,7-5-19 16,4-14-12-16,-5-20-29 0,-8-10-1 16,-8-18 1-16,-2-4 1 0,7-2 15 15,1-2-15-15,5 2-1 0,-1-8-60 16,-4-5-1-16,-6-8-89 0,-3-9-171 16,-10 3-649-16,3-23-880 0</inkml:trace>
  <inkml:trace contextRef="#ctx0" brushRef="#br0" timeOffset="-28012.72">9522 11882 1881 0,'0'0'282'0,"0"0"-171"0,0 0 41 0,0 0 54 15,0 0-16-15,0 0-65 0,0 0-51 16,0 0-29-16,0 0-45 0,-17 2 16 16,28-10-6-16,5-3 89 0,3-7-16 15,5-4-29-15,0-1-32 0,0 0-22 16,3-1-19-16,-3 2-19 0,3 2-32 16,0-1-87-16,2-1-93 0,-5 6-234 15,14-6-554-15</inkml:trace>
  <inkml:trace contextRef="#ctx0" brushRef="#br0" timeOffset="-27679.82">10009 11355 1975 0,'0'0'554'0,"0"0"-412"0,0 0-68 15,0 0-48-15,0 0-26 0,0 0-49 16,0 0 33-16,0 0 16 0,0 0 55 16,32 78-16-16,-14-48-4 0,1 4-19 15,0 4 2-15,2-4-17 0,1 2 11 16,-4 2-11-16,1-4-1 0,0-1 0 15,0-3-48-15,-1-5-32 16,-4-4-30-16,2-2-19 0,-3-6-46 16,-2-6-84-16,-3-4-137 0,-3-1-154 15,1-5-258-15</inkml:trace>
  <inkml:trace contextRef="#ctx0" brushRef="#br0" timeOffset="-27246.45">10070 11480 803 0,'0'0'733'0,"0"0"-304"0,0 0-44 16,-61-23-65-16,47 15-63 0,3 2-90 16,3-1-33-16,3-3-35 0,2 2-26 15,1-5-12-15,2-2-20 0,5-2-13 16,3-4-28-16,5 0-2 0,4-4-1 16,1 3-16-16,1 4-6 0,0 0 6 15,-1 5 3-15,-1 4-3 0,1 3 6 16,-2 5-9-16,0 1-4 0,-2 0-2 15,-1 9 12-15,0 4 13 0,-4 8 3 16,-1 1-1-16,-3 6-1 16,-5 4-42-16,0 2-23 0,-5-2 35 15,-3-2 31-15,2-2-1 0,1-6 2 16,2-6 0-16,3-5-16 0,0-5-4 16,0 0-5-16,5-4 12 0,4 2 13 15,4-4 12-15,3 0 20 0,3 0 9 16,5-6 4-16,-3 0-7 0,3 2-12 15,3 0-23-15,-6 1-3 0,1 3-2 16,-3 0-11-16,-3 7-12 0,-6 5 0 16,1 6 25-16,-6 5 13 0,-5 5 6 15,-2 8-5-15,-12 4-14 16,-2 2-45-16,-5 3 7 0,-3-3 12 16,0-2 10-16,0-4 4 0,0-8-30 15,5-5-102-15,0-8-204 0,6-7-361 16,-6-9-1020-16</inkml:trace>
  <inkml:trace contextRef="#ctx0" brushRef="#br0" timeOffset="-26913.21">9960 10918 356 0,'0'0'2019'0,"0"0"-1751"0,0 0-59 0,0 0 13 16,0 0 5-16,0 0-94 0,0 0-63 16,0 0-41-16,0 0 12 0,49-58 16 15,-1 48-7-15,19 5 1 0,16 5-4 16,8 1-12-16,0 17-4 15,-11 9 1-15,-11 7-10 0,-10 6 9 0,-3 16-3 16,-2 15-15-16,-11 15 3 0,0 19-15 16,-19 1 1-16,-11 5-2 0,-13-1-14 15,-8-2-64-15,-13-8-48 0,-12-6-92 16,7-28-228-16,-9-12-767 0</inkml:trace>
  <inkml:trace contextRef="#ctx0" brushRef="#br0" timeOffset="-10212.55">10223 12187 970 0,'0'0'820'0,"0"0"-476"16,0 0-94-16,0 0 18 0,0 0-43 15,0 0-103-15,0 0-103 0,0 0-19 16,0 0-28-16,-11-7 28 0,27 7 0 16,0 0 13-16,5 9 61 0,1 6-29 15,2 4-4-15,0 6-39 16,-3 7 0-16,1 3 1 0,-3 3-3 16,-1 2 1-16,4-2 2 0,-6 0-2 15,0-1 12-15,-3-4-12 0,1-2-1 16,-4 1-3-16,-2-6-116 0,0-6-253 15,-5-1-94-15,-3-8-202 0,0-7-591 0</inkml:trace>
  <inkml:trace contextRef="#ctx0" brushRef="#br0" timeOffset="-9896.62">10338 12594 1312 0,'0'0'355'0,"0"0"-50"0,0 0-62 0,0 0-65 15,0 0-26-15,0 0-29 16,0 0 2-16,0 0-22 0,0 0-23 16,0 0-19-16,29 35-38 0,-16-19-10 15,-2 5-13-15,5 1 0 0,0-1 0 16,3 1-2-16,0-1 0 0,-1-3 1 15,4-2 1-15,-6-2 17 0,3-5-14 16,-3-2 9-16,-3-7 4 0,-2 0 0 16,-6-7 19-16,1-4 26 0,-4-10 57 15,-2-8-48-15,0-9-70 0,0-2-51 16,0-8-115-16,-2 2-55 0,2 12-219 16,0-10-685-16</inkml:trace>
  <inkml:trace contextRef="#ctx0" brushRef="#br0" timeOffset="-9245.94">10554 13455 2248 0,'0'0'316'0,"0"0"-145"0,0 0-39 0,0 0 35 0,0 0-29 15,0 0-23-15,0 0-55 0,0 0-44 16,-10-59-3-16,18 42 0 0,0-2 6 16,5-2-19-16,3 6-3 0,3-2-25 15,0 4-20-15,2 4 16 0,0 6-6 16,4 3 19-16,-4 5 6 0,0 11-9 16,-2 5-52-16,-6 7-15 0,1 7 2 15,-6 6 39-15,-3 6 3 0,-5 4 13 16,-2-1 19-16,-6-1 13 15,0-7 13-15,-1-5 6 0,1-10 32 16,3-7 58-16,0-8-6 0,2-6-36 16,3-2-67-16,3-3-9 0,2-1 9 15,8 0 3-15,1-5 38 0,5-5 4 16,-1-2-7-16,4-3-36 0,-4-4-2 16,4-1-19-16,-6-3-93 0,0 2-144 15,-3-5-153-15,-5 8-655 0</inkml:trace>
  <inkml:trace contextRef="#ctx0" brushRef="#br0" timeOffset="-9046.61">10710 13020 2335 0,'0'0'404'0,"0"0"-218"16,0 0-35-16,0 0-46 0,0 0-92 15,0 0-13-15,0 0-54 0,0 0-20 16,0 0 58-16,0 0 16 0,53 34 1 16,-34-19-1-16,2-2-54 0,-5 4-229 15,0-5-325-15,-5 4-816 0</inkml:trace>
  <inkml:trace contextRef="#ctx0" brushRef="#br0" timeOffset="-8729.57">10985 12984 2169 0,'0'0'356'0,"0"0"-218"16,0 0-93-16,0 0-25 0,-13-59 6 16,5 56 19-16,0 2 61 0,0 1 22 15,0 1-38-15,-3 4-58 0,6 4 9 16,-1 1 13-16,1 1-12 0,5 0-23 15,0 2-19-15,3-4-35 0,7 1 3 16,4 2 13-16,7-4 6 0,1-1 0 16,2-1 13-16,0-3-1 0,0 1 1 15,-3-1-2-15,1 3-1 0,-6 2 0 16,-3 2 1-16,-8 2 0 0,1 7 2 16,-6-1 0-16,-3 6 0 0,-10 4-64 15,-3 2-49-15,-8 1-57 0,-3-1-155 16,5-10-378-16,-12-7-1049 0</inkml:trace>
  <inkml:trace contextRef="#ctx0" brushRef="#br0" timeOffset="4337.22">7769 10658 493 0,'0'0'382'0,"0"0"-63"0,0 0-46 0,0 0-52 16,0 0 33-16,0 0 5 0,0 0-35 15,0 0-47-15,0 0-13 0,-19-29-38 16,19 29-59-16,0 5-51 0,3 0 4 16,7 5-20-16,9 10 25 0,5 6 10 15,8 6 1-15,3 10-1 0,13 14-6 16,3 11-10-16,3 17-16 0,-1 3 0 15,-13-6-1-15,-10-8-2 16,-9-17-2-16,-5-13-33 0,-5-10-26 16,0-4-141-16,-1 3 54 0,4 1-39 15,-4 4-133-15,-2-14-196 0,1 1-476 0</inkml:trace>
  <inkml:trace contextRef="#ctx0" brushRef="#br0" timeOffset="4620.26">7964 11313 2127 0,'0'0'317'15,"0"0"-143"-15,0 0-64 0,0 0-65 16,0 0-42-16,0 0-1 0,0 0 46 16,0 0-6-16,56 63 3 0,-32-39-13 15,6 1 7-15,2 3-10 0,-5 0 0 16,2-2-4-16,-2-2-6 0,-6 0 1 15,1-2 5-15,-6-5 14 16,-3 1 8-16,1-2 8 0,-4-4-1 16,-4-4 3-16,-1-5-28 0,-2-3-4 15,2 0 7-15,-5 0 22 0,3-7 19 16,2-12-7-16,3-21 1 0,5-28-29 16,3-28-36-16,1-19-2 0,1 0-76 15,-7 31-241-15,-6 8-485 0</inkml:trace>
  <inkml:trace contextRef="#ctx0" brushRef="#br0" timeOffset="5786.73">8804 12925 1213 0,'0'0'631'0,"0"0"-245"0,0 0-166 16,0 0-49-16,0 0-48 0,0 0-43 15,0 0-2-15,0 0-62 0,0 0-16 16,-2-3-42-16,15-7 42 0,3-8 32 16,6-3 32-16,7-6 3 0,-2-3-31 15,5-3-33-15,0 2-3 0,0-4-2 16,-2 5-14-16,-4 0-7 0,1 1-99 15,-3 4-167-15,-5 2-268 0,-6 6-258 16,-5 2-439-16</inkml:trace>
  <inkml:trace contextRef="#ctx0" brushRef="#br0" timeOffset="6003.51">8919 12937 1904 0,'0'0'370'0,"0"0"-138"16,0 0-73-16,0 0-40 0,0 0-4 15,0 0 7-15,0 0 16 0,0 0 25 16,0 0 15-16,0 0-1 0,51 18-35 16,-27-37-60-16,3-10-32 0,3-7-50 15,2-6 0-15,0-8-233 0,-8 15-317 16,8-27-1485-16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2:27:35.622"/>
    </inkml:context>
    <inkml:brush xml:id="br0">
      <inkml:brushProperty name="width" value="0.05292" units="cm"/>
      <inkml:brushProperty name="height" value="0.05292" units="cm"/>
      <inkml:brushProperty name="color" value="#FF0000"/>
    </inkml:brush>
  </inkml:definitions>
  <inkml:trace contextRef="#ctx0" brushRef="#br0">10142 4244 1369 0,'0'0'296'0,"0"0"-59"0,0 0 0 0,0 0 25 16,0 0-56-16,0 0-35 0,0 0 12 15,0 0-6-15,0 0-18 0,8-14-9 16,-8 14-7-16,0-1-11 0,0-3-12 16,3 2-22-16,-3 2-20 0,0-1-24 15,0 0-1-15,-3-1-9 0,-5 2-19 16,-5-4-23-16,-6 2-2 0,-5 1-33 15,-8 1-2-15,-5 3 1 0,-4 4 6 16,-1 1 11-16,-1 2 17 0,3 0 2 16,5 0 18-16,3-2-19 0,2 0 2 15,12-2 0-15,-1-2-3 0,8 0-1 16,6-2-25-16,2-1-8 0,0 2-13 16,3 1-22-16,0 3-7 0,0 6 76 15,0 5 0-15,0 5 22 16,3 5-9-16,0 3 9 0,-3 8-3 15,0 1 6-15,0 15-13 0,0 15 7 16,0 16-16-16,-3 6 22 0,3-3-9 16,0-11-14-16,0-23 11 0,3-12-13 15,2-14 31-15,1-6-31 0,2 1-31 16,2-2 31-16,1 0 2 0,2-6 26 16,6-5-5-16,0-3-7 0,5-5 18 15,5-3 7-15,3-8 8 0,9-8-11 16,-1-7-32-16,5-4-6 0,1-3-175 15,-4-4-99-15,1 0-207 0,-11 9-180 16,6-11-644-16</inkml:trace>
  <inkml:trace contextRef="#ctx0" brushRef="#br0" timeOffset="183.99">9808 4925 2207 0,'0'0'320'0,"0"0"-291"0,0 0 0 16,0 0 16-16,0 0 61 0,64-19 100 15,-35 4 2-15,6-6-125 0,5-2-83 16,1-2-31-16,1-2-267 0,-12 9-399 16,13-14-1137-16</inkml:trace>
  <inkml:trace contextRef="#ctx0" brushRef="#br0" timeOffset="399.63">10562 4582 2591 0,'0'0'773'0,"0"0"-608"16,0 0-149-16,0 0 51 0,0 0-20 15,0 0 23-15,-29 84-4 0,13-47-25 16,0 9-22-16,-6 2-7 0,1 3-11 15,0 0 18-15,-1-3-19 0,4-6-88 16,4-7-105-16,3-10-70 0,3-11-166 16,6-8-232-16,2-10-731 0</inkml:trace>
  <inkml:trace contextRef="#ctx0" brushRef="#br0" timeOffset="566.65">10260 4604 2519 0,'0'0'368'0,"0"0"-247"15,0 0-85-15,0 0 69 0,0 0 77 16,27 81 88-16,-11-49-68 16,5 4-57-16,3-3-54 0,3-1-37 15,-3-3-29-15,3-4-22 0,0 0 10 16,-1-2-13-16,1-3-158 0,0-3-188 16,-8-5-327-16,13-12-1042 0</inkml:trace>
  <inkml:trace contextRef="#ctx0" brushRef="#br0" timeOffset="2116.71">11012 4526 1532 0,'0'0'299'0,"0"0"-88"0,0 0 23 0,0 0-34 16,0 0-51-16,-59-12-20 0,46 12-46 15,2 6-47-15,0 5-36 0,-2 7 0 16,2 7 19-16,3 5 32 0,3 11 17 16,0 3-1-16,5 7 6 0,0-4-12 15,2 0-19-15,4-5-14 0,2-4-8 16,2-5-18-16,6-10 10 0,-2-4 46 16,2-9 5-16,2-6-2 0,7-4-7 15,-1-4 34-15,5-10 4 0,1-7-29 16,2-8-32-16,0-5-15 0,-3-3-16 15,1-5-3-15,-1-3 1 0,-8 3-26 16,1 2-23-16,-9 5 7 0,-5 7 31 16,-2 4 13-16,-6 5 3 0,0 8 9 15,-6 6 1-15,1 1-10 0,-3 4-3 16,-3 7-39-16,-5 11-24 0,3 3 56 16,-3 8 7-16,0 6 29 15,5 3-13-15,3 1-16 0,8-1 1 16,0-3-1-16,3-3 1 0,5-2 18 15,2-9-18-15,4-8 11 0,-1-5 1 16,3-8 12-16,3 0 26 0,2-12 8 16,3-9-8-16,0-8-17 0,1-4-34 15,1-6-6-15,-2-4-16 0,-5-3 6 16,0 4 4-16,-6 3 10 0,-2 6-1 16,-6 11 3-16,-2 8 15 0,-3 7-2 15,0 6-13-15,-3 1-50 0,1 6-54 16,-1 4 6-16,0 8 66 0,1 3 30 15,2 4 2-15,0-4 0 0,5 5 2 16,6-7 17-16,2 0-3 0,0-5-3 16,6 0-1-16,-3-3-9 15,3-3 16-15,-3 0 0 0,0-5-6 0,-5 2-2 16,-1-2-11-16,-4 4-3 0,-4-3-31 16,-2 6 13-16,-2 2 21 15,-12 4 34-15,1 2 7 0,-8 3-3 16,5 0-3-16,-3-3-1 0,5-6 7 15,4-1-6-15,4-8-13 0,4-3 18 16,2 0 33-16,5-8 2 0,6-7 31 16,2-7-103-16,3-12-3 0,6-4-3 15,2-4-9-15,0-2-1 0,0 0-5 16,0 5 18-16,-3 3 2 0,-2 3-1 16,-6 6 0-16,-2 10 11 0,-8 6 10 15,0 3 9-15,-3 6-10 0,0 2-21 16,-3 0-44-16,0 4-27 0,0 3-13 15,3 5 30-15,-2 1 22 16,2 3 31-16,5 3 1 0,3-2 2 16,8 0 20-16,-2-1-5 0,2-2-16 15,2-1 1-15,1 0 10 0,-3-2-10 16,0 1 1-16,-5 1-3 0,-3 3-22 16,-5 3-11-16,-3 3 31 0,-8 0 2 15,-8 5 25-15,-6 2-2 0,-5 1-1 16,-5-2-22-16,-5-3-47 0,2-2-110 15,0-7-241-15,8-7-641 0,-13-10-1398 0</inkml:trace>
  <inkml:trace contextRef="#ctx0" brushRef="#br0" timeOffset="3299.79">12727 4293 1854 0,'0'0'315'0,"0"0"-105"0,0 0-110 0,0 0-87 15,0 0-10-15,0 0 80 16,16 68 27-16,0-25-20 0,0 20-29 16,0 10-12-16,-2 9-1 0,-3-6 9 15,-6-8-12-15,-2-6-32 0,-1-12 6 16,-2-7 4-16,0-14 2 0,0-3 1 16,0-5-23-16,0 0 13 0,0-4-15 15,0-8 12-15,0-8 19 0,0-2 105 16,-2-13 19-16,-6-9-150 0,0-10-6 15,-3-19-1-15,-5-22-1 0,2-21 2 16,6-13-1-16,3 2 2 0,5 8-2 16,13 13 2-16,1 25 23 0,2 14-1 15,-3 19 5-15,1 9-18 0,-1 3-10 16,3 1-4-16,5 4-24 16,1 9-7-16,-1 1 19 0,3 14-9 15,-2 1 12-15,-1 10 10 0,-5-1 1 16,-2 4-10-16,-6 5 12 0,-3-2 13 15,-5 5 6-15,-5-1-6 0,-11 3 3 16,-6 1 15-16,-7-1 7 0,-6-1-6 16,-3-6-7-16,-2-4 19 0,6-6-2 15,1-11 5-15,7-1-6 0,4-5 6 16,12-4 0-16,4 0-3 0,6 0-44 16,3 0-16-16,8 6-87 0,7 2 103 15,6 6 25-15,6 4 16 0,-1 3-19 16,-2 6-19-16,0 4 0 0,0 0 8 15,-6 1-10-15,0 3 11 0,-2-4 0 16,0 2 7-16,-3-4-7 0,3-6-11 16,-3-8 13-16,0-4-13 0,2-8 3 15,4-3 27-15,-1-10 26 16,6-9-4-16,2-10-31 0,4-15-22 16,-1-2 0-16,-6-5-22 0,1-1 4 15,-8 10 18-15,2-5 14 0,-7 6-1 16,-6 12 5-16,-6 6 4 15,-2 7 0-15,-8 10-6 0,-2 2-14 0,-9 4-4 16,-2 7-21-16,-1 6-8 0,-2 9 31 16,3 1 1-16,5 7 20 0,0 2-8 15,7 2-13-15,9 1-1 0,0-3 1 16,6-1 2-16,10-5 13 0,3-8 4 16,7-4-18-16,4-8 24 0,5-6 19 15,2-4-23-15,6-13-2 0,-3-4-19 16,3-6-12-16,-6-4-26 0,-2-2 10 15,-5-3 27-15,-6 1 1 0,-6 0 25 16,-7 6 3-16,-6 5-3 0,-5 0 9 16,0 6-6-16,-5 2-3 0,-6 4-10 15,3 2 16-15,0 4 18 16,0 2 4-16,3 1-36 0,-3 0-17 16,3 3 0-16,2 0-12 0,3-2-3 15,0 2-13-15,0 0-12 0,0 0-3 16,0 0 8-16,3 0 17 0,-3 2 16 15,2 4-1-15,-2-2-10 0,0 0-5 16,0-1-26-16,0 2-12 0,-2 0-3 16,-1 1-31-16,-3 0-39 15,4 3-85-15,-6 1-188 0,2 3-190 0,1-2-556 16</inkml:trace>
  <inkml:trace contextRef="#ctx0" brushRef="#br0" timeOffset="3716.4">13551 4659 2331 0,'0'0'355'0,"0"0"-262"0,0 0-25 15,0 0 54-15,0 0-3 0,-10 57-4 16,15-29 6-16,6 8 28 0,2 3 0 16,1 7-13-16,4 3-45 0,1 6-12 15,-3 4-35-15,0 13-3 0,-3 11 7 16,-5-9-36-16,-2-16 10 0,-6-19-10 15,0-14-11-15,0-4-1 0,0-3 12 16,0-1 1-16,0-10 18 0,0-7 31 16,-6 0 87-16,-2-13 58 0,-5-10-111 15,-3-18-79-15,-5-24-17 0,-1-24-24 16,3-12-16-16,3-2-7 0,6 9-27 16,7 18 3-16,3 12 15 15,0 18 44-15,8 12 12 0,3 9 33 16,5-1-33-16,3-1-15 0,5 1 13 15,0 6-20-15,0 9 6 0,3 0 14 16,2 7 2-16,-2 4-1 0,0 4-11 16,-3 10-4-16,-3 7 0 0,-5 7 14 15,-5 4 2-15,-6 5-1 0,-8 5 1 16,-13 1 18-16,-8-3 4 0,-5 3 0 16,-11-5 9-16,-3-5-6 0,0-6-11 15,3-3-14-15,5-12-164 0,11-8-402 16,0-19-1449-16</inkml:trace>
  <inkml:trace contextRef="#ctx0" brushRef="#br0" timeOffset="5316.5">15002 4379 278 0,'0'0'450'0,"0"0"-147"0,0 0 49 0,0 0 35 16,0 0-69-16,0 0-53 0,0 0-26 0,0 0-23 15,0 0-36-15,0 0-36 16,-22-13-10-16,22 13-9 0,0 0-30 16,3 0 3-16,2 0-34 0,1 1-7 15,4 2-1-15,6 1 7 0,9 4-16 16,17-1-6-16,20 5 3 0,32-2 0 15,13-4 6-15,10-3-2 0,-2-3-26 16,-10-6-3-16,-4-4-7 0,-7-2-9 16,-8 2 0-16,-22-1-2 0,-16 1-1 15,-13 1-90-15,-11 2-115 0,0 0-19 16,-5-2-132-16,-6 4-188 0,-10 0-236 16,-19 0-720-16</inkml:trace>
  <inkml:trace contextRef="#ctx0" brushRef="#br0" timeOffset="5583.63">15780 4180 1122 0,'0'0'674'0,"0"0"-405"16,0 0-87-16,0 0 31 0,0 0-35 16,0 0-56-16,0 0 3 0,0 0 26 15,0 0-10-15,73 0-16 0,-52 7-30 16,6 0-15-16,5 2-27 0,5 1-27 15,1 0-10-15,2 2-4 0,0-1 7 16,0 1-19-16,-10 1-2 0,-1 2-20 16,-13 5 0-16,-8 3-19 0,-5 4 3 15,-8 6 38-15,-17 3 24 0,-18 11 20 16,-24 7-6-16,-22 12-16 16,-2-5 1-16,2-6-11 0,25-15-9 0,18-18-3 15,19-10-294-15,0-9-952 0</inkml:trace>
  <inkml:trace contextRef="#ctx0" brushRef="#br0" timeOffset="12533.71">17731 4144 422 0,'0'0'94'0,"0"0"-94"0,0 0 0 0,0 0 95 16,0 0 97-16,0 0 95 0,0 0-1 16,0 0-22-16,0 0-27 0,11-57 16 15,-11 45-39-15,5 2-17 0,-5-3-36 16,-5 4 0-16,2-2-13 0,-5 2-30 16,0 3-57-16,3 0-36 0,-9 5-25 15,1 1-22-15,0 1 3 0,-6 10 0 16,-3 5-20-16,4 6 23 0,-4 3 14 15,6 4-56-15,3 6 36 16,8 0 9-16,-1 4 13 0,6 3 35 16,0 2 30-16,6-3-62 0,4-3 0 15,4-6-3-15,4-7 73 0,4-7-69 16,2-6-4-16,3-6 22 0,-1-6 23 16,4-4 3-16,-3-8-4 0,5-5-2 15,-8-6-4-15,-3-6-23 0,-5-1-15 16,-2-7-35-16,-14 1-19 0,0-1-20 15,-6 0 7-15,-12-1 22 0,-4 4 23 16,-2 3 22-16,0 9 21 0,3 6 5 16,-1 8-13-16,9 2 15 0,-1 6-21 15,6 1-7-15,3 8-7 0,5 8 7 16,0 4 36-16,0 2 18 16,8 1-54-16,5-2-17 0,-2-6-28 15,8-5 4-15,0-6 41 0,2-5 12 16,8-4 71-16,-2-11 0 0,8-7-35 15,0-9-23-15,0-5 7 0,-9-8-8 16,4 0-24-16,-6-2-19 0,-8 1 7 16,-3-2-1-16,-7 2-6 0,-6 9 19 15,0 2 9-15,-11 11 26 0,3 3-13 16,-3 9-20-16,6 5-1 0,-1 2-1 16,1 4-28-16,0 9-39 0,5 7 23 15,0 19 44-15,2 23 38 0,12 25-16 16,-3 12-22-16,7 5 29 0,-7 5-29 15,0 0 22-15,-3 6 35 0,2 3 6 16,-4-3-37-16,-1-10-23 0,0-12-3 16,1-22 28-16,2-23-24 0,-3-17-1 15,1-12 0-15,-1-7 13 16,-2-4-16-16,2-4 31 0,-2-8 152 16,2-11 18-16,-2-12-98 0,-3-20-75 15,0-18-28-15,-8-19-9 0,-8-1-82 16,-1 14-44-16,4 23-13 0,-3 20-12 15,5 12 84-15,-2 1 19 0,-3 5 35 16,0 4-54-16,2 10-96 0,1 3-36 16,0 10-16-16,5 6-224 0,2-6-559 15,6 2-331-15</inkml:trace>
  <inkml:trace contextRef="#ctx0" brushRef="#br0" timeOffset="13583.49">18288 3609 2524 0,'0'0'348'0,"0"0"-236"0,0 0-22 0,0 0-55 0,0 0 10 16,0 0 44-16,-22 74 19 16,28-5-34-16,4 25-43 0,4 15-15 15,2 9 13-15,-5 3 6 0,-11 3 19 16,5 3 6-16,-5 6-41 0,-5-5 44 15,5-6-47-15,0-22-4 0,0-22 10 16,10-29-3-16,-10-21-18 0,6-11 1 16,2 0 11-16,2-9 6 0,-4-4 19 15,-1-6 18-15,3-12 60 0,3-21-2 16,-1-23-52-16,1-29-62 0,0-14-3 16,-6-9-85-16,-5 6-63 0,-8 17 10 15,-5 10-10-15,-1 17 5 16,1 18 64-16,5 19 82 0,-3 10 28 15,-2 2 13-15,-3 6-41 0,-3 1-19 16,3 4-38-16,-5 9-6 0,2 5 24 16,3 2 11-16,2 1 15 0,9 2 12 15,0-5-12-15,5-3 11 0,8-9 2 16,8-2 16-16,8-6 57 0,8-12 0 16,8-11-12-16,-2-5-33 0,4-9-28 15,-4 0-6-15,-1-2-29 0,-2 3 35 16,-11 6 1-16,-8 8 12 0,-5 7 3 15,-6 11 37-15,-2 5 42 0,-3 5-25 16,0 0-70-16,-3 5-54 0,-2 4-76 16,2 9 48-16,-2 3 82 0,2 5 22 15,3 6-19-15,0 0-3 0,3-4-13 16,5 2 13-16,5-6 12 0,1-4 1 16,2 0-10-16,0-5-3 15,-3-4 19-15,3 1-16 0,-5-3 12 16,-6 2-15-16,-2 2-2 0,-3-2 2 15,0 5 19-15,-3 0 32 0,-13 1-7 16,0 1-6-16,-2-3 0 0,-1-5-4 16,3 2 7-16,-3-7-12 0,8-1-7 15,1-3 12-15,10-1 13 0,0 0-31 16,0-5-16-16,10-6-88 0,4-5-16 16,7-6 54-16,3-3 31 0,3-5 6 15,2 1 11-15,-5-3 2 0,6 3 19 16,-9-3 10-16,-2 5 18 0,-3 1-3 15,-8 1 0-15,-3 1 12 0,-2 7-15 16,-3 1-10-16,-3 1 4 0,-2 6-9 16,2 2-26-16,-2 6 11 0,5 1-11 15,-5 0-49-15,5 6-19 0,0 5-27 16,0 9 39-16,0 7 29 0,5 0 27 16,6 2 32-16,0-6-13 15,2-1-19-15,0-5 0 0,3-7-6 16,0-3 6-16,-2-7 47 0,2-2 25 15,0-11 36-15,3-7-18 0,-1-5-37 16,4-7-12-16,-4-3-20 0,4-4-21 16,-14-7-11-16,5-10-36 0,-5-11-21 15,-8-14-33-15,-5-1 13 0,-3 15 22 16,0 19 55-16,5 19 11 0,-2 10 26 16,0 0 2-16,-1 5 53 0,4 2 2 15,-1 7-41-15,3 5-42 0,0 10-116 16,3 11 25-16,5 17 91 0,2 24 41 15,1 17-23-15,8 6 7 0,-9-16-6 16,-4-16 3-16,2-20-2 16,2-1-6-16,1 2-12 0,0-1 11 15,8 4-13-15,-6-12-3 0,8-7-61 16,-5-13-33-16,3-5-32 0,-3-4-111 16,3-15-205-16,-3 0-299 0,-11-17-940 0</inkml:trace>
  <inkml:trace contextRef="#ctx0" brushRef="#br0" timeOffset="13700.37">19064 3968 1874 0,'0'0'347'0,"0"0"-118"0,0 0 29 0,0 0 48 16,0 0-34-16,-30 56-120 0,49-47-75 15,16-8 52-15,18-6 20 0,20-20-58 16,12-12-47-16,-2-9-44 0,-16 4-201 16,-27 15-263-16,0-10-758 0</inkml:trace>
  <inkml:trace contextRef="#ctx0" brushRef="#br0" timeOffset="15233.64">20514 4074 2096 0,'0'0'253'0,"0"0"-130"0,0 0 80 15,0 0 45-15,0 0 50 0,0 0-53 16,0 0-125-16,54-63-90 0,-30 22-30 16,8-13-13-16,8-15-3 0,-5-16-9 15,-1-1 0-15,-17 6-32 0,-9 8-51 16,-8 20 9-16,0 15 56 0,-8 9 43 15,2 9 2-15,-5 2 40 0,6 6 9 16,-8 0-48-16,2 7-3 0,0 6-64 16,1 12-35-16,2 13 99 0,2 20 26 15,6 22 57-15,0 23 3 0,8 11-45 16,3-3 7-16,5-4 22 16,-11-6-4-16,9-2 7 0,-9 4-41 15,0-7 6-15,1-6-19 0,2-18-17 16,3-17 0-16,-6-15-2 0,6-9-1 15,-1-5-21-15,4 1 5 0,-4-9 17 16,1-5 35-16,2-5 68 0,-2-13 29 16,-5-11-21-16,-1-18-62 0,-5-17-49 15,-5-22-47-15,-12 1-29 0,-7 15-28 16,6 21 29-16,2 20 59 0,5 11 16 16,-5 3 40-16,8 3-18 0,-8-1-22 15,2 10-16-15,4 1-56 0,-1 5-16 16,0 3 9-16,3 5 34 0,3 0 23 15,5-2 6-15,0 0-12 0,5-7 1 16,9 1 27-16,7-5 67 0,3-10 25 16,6-10-29-16,-1-7-13 0,6-9-50 15,2-5-15-15,-7-1-33 16,-1 1 48-16,-10 5 1 0,-3 4 31 16,-5 10 3-16,-6 6 31 0,-5 12 9 15,0 3-9-15,-5 1-66 0,-6 3-51 16,6 10-47-16,-3 3 32 0,2 7 41 15,6 4 22-15,0 1-16 0,0-3 16 16,6 0 2-16,7-9-21 0,3-2 22 16,3-8 1-16,-3-1 1 0,2-5-2 15,4 0-2-15,-9 0-13 0,3-3 15 16,-5 1 1-16,-6 0-1 0,1 2-19 16,2 0-9-16,-8 4 21 0,5 3 7 15,0 1 26-15,1 4-7 0,-1 1-17 16,-2 3 17-16,2-5-7 0,6 1 14 15,0-3-25-15,-6-4 17 0,3-5 11 16,3 0 18-16,-1-10 13 0,6-6-60 16,-2-4-13-16,2-3-59 0,-8-5 12 15,8 3-6-15,-5-1 34 0,-1 10 30 16,-4 3-14-16,2 6-9 16,-3 7-4-16,0 1-25 0,1 8 54 15,-1 6 61-15,0 3-20 0,4 3-16 16,1 2 7-16,1-1 12 0,2-1 13 15,3-3 3-15,0-3-20 0,-2-9-2 16,7-5-3-16,-7-2 21 0,2-10 5 16,2-10-39-16,-2-7-22 0,-5-2-64 15,-3-5-8-15,-5 1 0 0,-3-2-1 16,-11 5 10-16,-5 3 0 0,-3 8-7 16,-7 8-6-16,1 9 35 15,1 3-32-15,3 13 16 0,2 3 57 16,-2 6 19-16,10 3 22 0,3-1-3 15,8 3-22-15,0-6-12 0,0-3-2 16,8-2 0-16,8-6 17 0,0-9 16 16,3-1 31-16,2-4 4 0,9-10-13 15,-6-5-20-15,-3-1-11 0,3-2-14 16,-2 0-10-16,-3 6 11 0,-1 3-13 16,-2 6 2-16,0 7 20 0,-2 0 13 15,2 10 21-15,-5 3-28 0,2 3 7 16,3 8 3-16,-5-3-6 0,7 1-4 15,-7-2 22-15,2-3-19 0,4-7 7 16,-7 1-37-16,-2-9-1 0,3-2-17 16,0-2-24-16,-6-11-2 0,0-2-14 15,1-8-12-15,-4-1 28 0,4 2-6 16,-1-1 15-16,6 10 29 0,-6 2-16 16,3 7-12-16,3 4-4 15,5 4 33-15,-5 5 1 0,2 0 0 16,3 4-34-16,-5-4 13 0,2 1 22 15,3-1 11-15,-8-4 8 0,3 0 9 16,-6-2 7-16,6-3-7 0,-6 0 16 16,1-3 3-16,-4-5 16 0,9-3-42 15,-6-1-20-15,6-4-2 0,-5 3-17 16,7 4-10-16,3 1-4 0,-5 7 7 16,7 1 25-16,4 6 14 0,2 4-12 15,5 1 7-15,1 2-9 0,-3-6-192 16,-3-2-475-16,5-6-1754 0</inkml:trace>
  <inkml:trace contextRef="#ctx0" brushRef="#br0" timeOffset="16483.68">23083 3455 2116 0,'0'0'414'0,"0"0"-288"0,0 0 44 0,0 0 49 16,0 0 46-16,32-56-68 0,-13 44-102 16,-3-2-47-16,8 1-26 0,5-3-19 15,6 1-2-15,5-1-1 0,-5 5-16 16,5-2 14-16,-5 4-17 0,-8 2 3 15,-3 1-6-15,-3 4 3 0,-13 0-12 16,3 2-30-16,-11 2-25 0,0 6 51 16,-5 5 35-16,-6 6 64 0,-3 8-23 15,-7 2-18-15,-3 5-20 0,0 1 21 16,3 1-23-16,-4-2-1 0,1 1 1 16,3-4-1-16,2-1 0 0,3-1 0 15,0-4 2-15,3-1 14 0,-3-3 6 16,5-1-18-16,-2-3 18 0,2-2-10 15,0-2-10-15,6 0-2 16,-3-5-28-16,8 2-29 0,0-2-13 16,0 0 13-16,0 2 22 0,8 0 35 15,3-3 1-15,-6 0 15 0,6 2-3 16,-1-5 15-16,4 0 4 0,-4-4 9 16,4 0 4-16,7-4-1 0,-2-4 10 15,8-6-19-15,2-3-23 0,-5-3-9 16,8-3 1-16,-2-3-1 0,-1 0 13 15,1-3-16-15,-9 0 3 0,3 3 9 16,-8 2-12-16,-2-1 0 0,-4 7 0 16,1 0 2-16,-11 3 27 0,5 6-1 15,-5 1 16-15,-5 3-12 0,0 0-32 16,-1 5-22-16,-4-1-7 0,1 1 28 16,-1 1-14-16,-1 9-26 0,6 2-19 15,-1 8 9-15,1 5 25 0,5 0 26 16,5 4 19-16,6-1 0 0,0-3-7 15,2-2 10-15,3-5-20 0,0-3 26 16,3-7-9-16,-3-2 12 16,8-6 20-16,-2-6 12 0,-4-6-16 15,6-5-13-15,-8-6 1 0,8-3-35 16,-7-4-3-16,-1-3-22 0,-3 0-10 16,-8 0 1-16,1 4 5 0,-6 5 29 15,0 6 3-15,-6 5 1 0,6 7 6 16,-5 1-10-16,5 5-44 0,-5 0-28 15,-1 9-45-15,4 3 28 0,-4 4 26 16,1 4 34-16,5 1 29 0,0 1-2 16,0-3-17-16,8-6-3 0,-3-3 20 15,6-3-14-15,0-2 16 0,2-1 3 16,-2-4 22-16,-1 0-2 16,-4 0-4-16,5 0-19 0,-3 1-11 15,-3 3-21-15,0 0-20 0,6 4 52 16,-6 4 61-16,1 2-4 0,2 2-10 15,-3 0-2-15,6 1-17 0,2 2-9 16,-2-2-6-16,5-4 6 0,8-2 19 16,-3-6 9-16,-2-5 10 0,5-3-1 15,-2-8-11-15,-4-7-45 0,4-5-51 16,-6-4-50-16,-3-2 29 0,-7 0 31 16,-1 3 15-16,-5 4 26 0,0 6 38 15,0 5 29-15,0 7 37 0,0 3-7 16,0 1-97-16,0 5-63 0,5 8-6 15,-2 2 69-15,2 5 44 0,6-1-22 16,5 2-6-16,-3-4-3 0,3 0 21 16,3-8 10-16,-3-1-10 0,8-5-2 15,-8-3 19-15,3-8-7 16,-8-4 1-16,0-9-45 0,-11-5-43 16,0-1 5-16,-11-4-25 0,-8-3-3 15,-13 6-16-15,-5 5-53 0,-1 6-112 16,9 8-257-16,-12 13-714 0</inkml:trace>
  <inkml:trace contextRef="#ctx0" brushRef="#br0" timeOffset="17800.72">15783 6044 1558 0,'0'0'225'0,"0"0"-27"15,0 0 9-15,0 0-29 0,0 0-26 16,-56 7 6-16,56-7-35 0,5 0-56 16,9 3-6-16,2-3 93 0,13 2 44 15,6-2-55-15,21 0-6 0,14-5-26 16,21-2-29-16,5-7-19 0,-8 1-13 15,-7 2-9-15,-12-1-28 0,-18 3-11 16,-8 2 0-16,-11-1-2 16,-8 2-19-16,0-2-60 0,0 1-164 15,-2-3-132-15,-9 6-339 0,-5-9-1011 0</inkml:trace>
  <inkml:trace contextRef="#ctx0" brushRef="#br0" timeOffset="18033.62">16358 5846 2112 0,'0'0'288'0,"0"0"-133"0,0 0 19 16,0 0-7-16,0 0-64 0,0 0-103 15,0 0 13-15,0 0 76 0,0 0 30 16,70 30-20-16,-41-24-29 0,6 4-42 16,5-4-12-16,-5 4-14 0,-3 2 68 15,0 2-70-15,-8 1-38 0,-8 5 13 16,-5 4 25-16,-11 7 9 0,-16 3 36 15,-8 8-1-15,-11 1-44 0,-5-1-44 16,0 1-14-16,-6-5-24 16,12-6-33-16,7-4-87 0,11-12-245 15,11-10-965-15</inkml:trace>
  <inkml:trace contextRef="#ctx0" brushRef="#br0" timeOffset="18583.21">18066 5605 1942 0,'0'0'382'0,"0"0"-114"16,0 0-13-16,0 0-69 0,0 0-96 16,-67-28-58-16,45 26-32 0,-7 1-2 15,-6-2-2-15,3 3-7 0,-3 3 11 16,0 0 12-16,-5 5 11 0,3-1 28 15,2 6 10-15,0-1 53 0,8 1-6 16,-2 0-35-16,10-2-35 0,6 2-38 16,5-3 0-16,3 2-35 0,5 1-22 15,0 3 51-15,5 2 6 16,3 1 41-16,5 5-12 0,1-1-29 16,-4 1 3-16,1 6 9 0,2-1 4 15,-4 3-14-15,-1 2 14 0,-3 3 3 16,0 3-17-16,3 3 20 0,-2 1-21 15,-1-2 22-15,-2-2-21 0,5-3-2 16,2-8 2-16,4-3 1 0,2-9 16 16,3-3 3-16,-1-5 22 0,9-4 19 15,2-5-22-15,1-1 6 0,2-8-19 16,3-7-28-16,2-3-95 0,-5-7-154 16,0 0-184-16,-10 2-199 0,7-17-599 0</inkml:trace>
  <inkml:trace contextRef="#ctx0" brushRef="#br0" timeOffset="18767.05">17579 6115 1862 0,'0'0'357'0,"0"0"-215"16,0 0-6-16,0 0-40 0,0 0 91 15,0 0 61-15,0 0-21 0,88 28-87 16,-27-42-57-16,-2-2-39 0,-2 0-22 15,-9-2-22-15,-11 2-83 0,11-2-271 16,-8 3-429-16,11-13-989 0</inkml:trace>
  <inkml:trace contextRef="#ctx0" brushRef="#br0" timeOffset="18966.5">18547 5768 1884 0,'0'0'1030'16,"0"0"-831"-16,0 0-103 0,0 0-26 16,0 0 7-16,-48 71 15 0,32-38-10 15,-8 5-40-15,3 4-4 0,-1-1-36 16,3-1 17-16,3-2-7 0,-2-2-12 16,4-2-11-16,4-5-56 0,-1-5-168 15,6-7-84-15,-1-7-142 0,6-5-358 16,0-10-911-16</inkml:trace>
  <inkml:trace contextRef="#ctx0" brushRef="#br0" timeOffset="19133.84">18173 5898 2010 0,'0'0'311'16,"0"0"-198"-16,0 0-100 0,0 0 97 16,0 0 90-16,34 62 25 15,-12-34-11-15,7 0-38 0,6 1-46 0,0-1-48 16,0-5-25-16,-1-4-28 15,1 2-27-15,-3-7-2 0,0-1-54 16,-5-6-225-16,-3-3-256 0,3-6-833 0</inkml:trace>
  <inkml:trace contextRef="#ctx0" brushRef="#br0" timeOffset="20050.57">18834 5808 259 0,'0'0'1921'0,"0"0"-1666"15,0 0-13-15,0 0 57 0,0 0-87 16,0 0-101-16,-57 44-50 0,49-21 3 16,0 5 56-16,3 4-19 0,2 2-40 15,3 1-20-15,0-3-13 0,0 0-28 16,3-7 0-16,8-3-2 15,-1-4 2-15,6-7 3 0,3-5 16 16,0-6 12-16,8-3 4 0,-1-10-7 16,1-6 1-16,5-3-29 0,-8-6-20 15,6-3-37-15,-9-1-3 0,3-1 10 16,-13 0-1-16,0 2 32 0,-6 5 19 16,-5 5 1-16,0 2 28 0,-3 10 2 15,-2 2-31-15,-3 5-12 0,3 2-39 16,-6 3 4-16,3 10-7 0,0 6 31 15,0 1 23-15,3 7 38 16,-3 0-13-16,5-4-23 0,3 4 11 16,0-5-13-16,0-1 2 0,3-3-1 15,5-3 1-15,-3-1 1 0,0-5 29 16,3-3 0-16,0-2-4 0,6-4 13 16,-4 0 9-16,6-10-2 0,3-3-11 15,-5-2-15-15,7-6-6 0,-8 2-16 16,3-6 0-16,0 0-16 0,-2 2 16 15,-3-1 0-15,-6 5 22 0,0 4 16 16,-5 6-1-16,0 2 1 0,0 3-38 16,0 4-34-16,-5 0-38 0,5 0-26 15,0 8-22-15,-5 3 51 0,5 3 42 16,0-1 25-16,0 5 2 0,0-4-2 16,5 1 2-16,6-1 16 0,-1-1 6 15,9 0-3-15,-3-4 10 0,3-3-7 16,-6 1-3-16,3-2-4 15,0 1-14-15,-8-2-1 0,0 2-25 16,0 4-9-16,-8-2 8 0,0 6 26 16,-8 1 41-16,-2 1 7 0,-1 0-33 15,-8-2 20-15,3 1 15 0,0-2-2 16,3-3 2-16,2-5-3 0,6-1 7 16,-1-4 2-16,6 0 28 0,0-8 28 15,0-9-74-15,11-5-38 0,-3-8-25 16,8-12 3-16,5 0-6 0,-2-3-34 15,3 1-63-15,-4 4 30 0,1 6 32 16,3 5 29-16,-12 8 22 0,1 5 12 16,-3 8 13-16,-3 4 1 0,-5 4-14 15,0 0-48-15,0 8-55 0,0 4 103 16,0 7 3-16,-5 5 35 0,5 3-7 16,0 1-15-16,0-2-15 0,11-3 11 15,-6-3 1-15,8-3 6 0,3-1 0 16,0-2-1-16,-5-3 8 15,8-2-23-15,-8-1 9 0,-1 1-12 0,-2 0-3 16,-8 0-41-16,0 4 4 16,-5 3 40-16,-8 1 32 0,-11 2-32 15,2 2-13-15,-7 1-119 0,-1-1-187 16,9-6-334-16,-19 1-1365 0</inkml:trace>
  <inkml:trace contextRef="#ctx0" brushRef="#br0" timeOffset="20616.38">19762 5993 1945 0,'0'0'298'0,"0"0"-184"0,0 0 50 16,0 0-112-16,0 0 6 0,0 0 23 15,62-8 2-15,-28 0-18 0,1-5-43 16,11-2-19-16,-3-2-3 0,7-5-107 15,-15 7-241-15,21-14-473 0</inkml:trace>
  <inkml:trace contextRef="#ctx0" brushRef="#br0" timeOffset="20967.05">20428 5461 2346 0,'0'0'390'0,"0"0"-88"16,0 0 8-16,0 0-65 0,0 0-87 15,0 0-114-15,0 0-44 0,0 0-63 16,0 0 6-16,0 0 51 0,-5 52 6 16,0-22 16-16,-1 7-13 15,1 0 0-15,-3 2 13 0,3 2-14 16,-1-2 0-16,1-2 14 0,5-6-15 15,-5-2 0-15,5-4 0 0,0-7-1 16,0-1 1-16,5-7 0 0,6 1 2 16,-1-2 19-16,9-2 13 0,5-3 2 15,3-3-24-15,8-1 3 0,-1-1 12 16,7-9-15-16,-1-4-13 0,0 2-41 16,-5-4-110-16,5-3-90 0,-11 0-174 15,-10 1-238-15,8-8-689 0</inkml:trace>
  <inkml:trace contextRef="#ctx0" brushRef="#br0" timeOffset="21183.1">20629 5575 1801 0,'0'0'315'0,"0"0"-153"16,0 0-42-16,0 0 51 15,-16 58 22-15,16-26 6 0,0 5-22 16,0 7-27-16,5 4-45 0,1 2-19 15,-1-2 2-15,0-2-21 0,3 2-1 16,-8 0-28-16,0 1-13 0,-5-3-21 16,0-3 11-16,2-2-15 0,3-10-25 15,0-8-184-15,0-11-153 0,3-3-300 16,13-18-790-16</inkml:trace>
  <inkml:trace contextRef="#ctx0" brushRef="#br0" timeOffset="21516.25">21009 5596 2187 0,'0'0'588'0,"0"0"-421"0,0 0 6 16,0 0 3-16,64-53-58 0,-40 39-67 15,6 5-51-15,7 3 0 0,-2 4-35 16,0 2 9-16,-6 8 10 0,6 5-12 16,-11 10 12-16,-2 4-13 0,-6 6 0 15,-3 5 17-15,-13 5 11 0,0-1 1 16,-13 6 15-16,-9-2 14 0,-2 3 3 16,-11-7 9-16,-5-4 4 0,0-6 18 15,0-10 42-15,0-8 44 0,5-11 2 16,6-6-4-16,13-16-21 15,5-20-66-15,11-19-60 0,21-27-47 16,9-6-30-16,15 5-191 0,-5 19-277 16,-10 31-423-16,5 2-799 0</inkml:trace>
  <inkml:trace contextRef="#ctx0" brushRef="#br0" timeOffset="23899.62">22144 5670 2237 0,'0'0'291'0,"0"0"-40"0,0 0-16 16,0 0-149-16,0 0 26 0,0 0-10 15,0 0 0-15,91-21 12 0,-16-1 0 16,29-9 3-16,16-6-7 0,9-1-28 16,2 2-13-16,-11 2-12 0,6 3 3 15,-8 1-20-15,-6 5-23 0,-18 3-17 16,-14 7-2-16,-16 2-39 0,-18 4-27 15,-17 2-62-15,-2 3-58 0,-8-3-37 16,2 5-135-16,-7-4-108 0,-9 1-117 16,-16 0-237-16</inkml:trace>
  <inkml:trace contextRef="#ctx0" brushRef="#br0" timeOffset="24166.36">23278 5140 118 0,'0'0'1889'0,"0"0"-1546"16,0 0-1-16,0 0-33 0,0 0-75 16,0 0-104-16,0 0-123 0,0 0 21 15,0 0-15-15,0 0 63 0,51 16-12 16,-16-10-23-16,-6 4-6 0,6-2-7 16,0 2-15-16,2 1-12 0,-7 2-1 15,-1 4 0-15,-5 1-26 0,-8 7-5 16,-5 1 6-16,-6 5 9 0,-10 3 14 15,-11 2 2-15,-13 6 28 0,-6 2 4 16,-11 1-1-16,1 0-1 0,-1-2-30 16,6-7-29-16,11-8-186 0,10-10-267 15,8-16-930-15</inkml:trace>
  <inkml:trace contextRef="#ctx0" brushRef="#br0" timeOffset="30033.62">24584 4589 2119 0,'0'0'317'0,"0"0"-158"0,0 0 5 0,0 0-84 15,0 0-73-15,0 0-6 0,0 0-1 16,-35 88 51-16,30-25 33 16,0 15 41-16,5 5 28 0,0-3-6 15,10-9-20-15,-4-7-45 0,4 0-16 16,-2 2-9-16,3-9-6 0,0-11-20 15,5-15-9-15,-3-5-22 0,9-3 0 16,2-2-28-16,5-6 9 0,6-9-6 16,10-6 0-16,-4-19-35 0,12-17-146 15,-13 1-231-15,-5-30-853 0</inkml:trace>
  <inkml:trace contextRef="#ctx0" brushRef="#br0" timeOffset="30216.53">24349 4897 145 0,'0'0'2472'16,"0"0"-2189"-16,0 0-49 16,-59 23-29-16,59-21-97 0,0 1-48 0,5-2-60 15,14 1-3-15,8-2 3 16,15-6 51-16,20-10-13 0,13-14-7 16,5-2-31-16,-16 4-198 0,-18 6-179 15,-17 10-432-15,-2-6-1142 0</inkml:trace>
  <inkml:trace contextRef="#ctx0" brushRef="#br0" timeOffset="31333.64">24803 5379 2210 0,'0'0'526'0,"0"0"-403"0,0 0-94 15,0 0 35-15,0 0 32 0,0 0-13 16,73-55-44-16,-44 31-14 0,-5-2-9 16,6-2-3-16,-9 1 0 0,-2 2 6 15,2-7-3-15,-7 4-3 0,-4 2-10 16,1-4 19-16,-3 5-9 16,-3 4 6-16,-5 2-3 0,-5 8 16 15,-3 1-7-15,-3 4-14 0,1 5-11 16,-4 1-32-16,-2 4-16 0,3 10-6 15,2 3 0-15,0 7-4 0,1 5 4 16,10 6 42-16,0-3 12 0,5 1 1 16,6-3 0-16,2-2-2 0,-2-3-36 15,5-8 21-15,0-6 16 0,3-4 26 16,-6-4 50-16,3-3 10 0,0-7-18 16,0-8 5-16,-2-8-16 0,2-7-3 15,-8-1-22-15,2-4-13 16,1 3 6-16,-6 2-22 0,-2 8 16 15,0 8-3-15,-3 5 12 0,0 7 33 16,2 0-14-16,-2 2-47 0,3 2-50 16,0 7-51-16,8 4 101 0,-6 8 18 15,11 2 11-15,-8 1-17 0,8 1 1 16,-3-1-12-16,-2-4 0 0,0-1-1 16,-6-5 1-16,6-4 15 0,-6-4-3 15,-2-1 15-15,-3-5 35 0,0 0 19 16,0-8 9-16,0-6-16 0,0-6-27 15,0-2-29-15,5-6-19 0,-5 3-1 16,0 6-18-16,0 8-6 0,6 4-11 16,-6 2-48-16,0 5-42 0,5 0-22 15,0 6 31-15,6 3 95 0,-3 3 22 16,8 3 13-16,0 1-12 0,-2 0 20 16,2 0 8-16,-3-5-27 0,-2-6 1 15,5 0 23-15,-8-5 2 16,8-5 32-16,0-5-9 0,-3-11-32 15,3-5-19-15,-5 0-50 0,-3-4-7 16,-3 5 7-16,1 3 37 0,-6 6 13 16,5 7 0-16,-5 6-13 0,0 3-15 15,0 0-55-15,5 9-18 0,1 6 101 16,2 0 38-16,3 7 22 0,-1-1-25 16,1 0-35-16,2-7 0 0,-2-1-18 15,5-8 18-15,-3-1 3 0,-2-4 35 16,5 0 10-16,-2-9-1 0,-4-8 4 15,1-3-4-15,-6-7-15 0,-2 0-10 16,-3-2 12-16,0 0 11 0,-5 3-20 16,-3 7 6-16,2 6-3 0,6 7-28 15,-5 1-12-15,5 5-83 0,0 3-75 16,11 7-23-16,-1 6 145 0,9 9 24 16,2 7 24-16,4 9 13 0,4 14 6 15,6 11 22-15,5 11 76 16,-5 1-18-16,-6-4-21 0,-7-8-2 15,-12-4-29-15,-7 1 0 0,0-10-6 16,-3-11-10-16,0-10-12 0,0-14-6 16,0-1-9-16,-3-2 24 0,-2-7 37 15,-1-8 44-15,-2-6 3 0,-8-14-96 16,-3-17-16-16,-10-25-34 0,-6-25-10 16,0-17-15-16,3-4-56 0,8 8-36 15,13 16 9-15,11 11 1 0,0 18 61 16,11 16 52-16,3 10-4 15,-4 7-28-15,6 0 6 0,8 2-19 16,0 0 44-16,-2 10 7 0,-3 2 3 16,-3 8-13-16,0 0 30 0,-3 9 2 15,-2 3 41-15,-6 5 10 0,-5 9 32 16,0 4 3-16,-16 4-86 0,-8 5-38 16,-5 1-156-16,-6 2-149 0,5-13-175 15,-12 3-740-15</inkml:trace>
  <inkml:trace contextRef="#ctx0" brushRef="#br0" timeOffset="32866.62">26224 4947 1687 0,'0'0'370'0,"0"0"-165"0,0 0 15 15,0 0-82-15,0 0 1 0,0 0-7 16,0 0-23-16,0 0-16 0,0 0 44 16,0 0 73-16,41-59-10 0,-15 15-58 15,12-20-19-15,13-20-45 0,10-11-24 16,3-2-25-16,1 2-17 16,1 5-9-16,-1 0-3 0,-1-1-2 0,-5 13-13 15,-16 15-5-15,-9 19-24 16,-15 14-25-16,-6 10-72 0,-4 4-74 15,-9 8-94-15,0-1-181 0,-22 15-1038 0</inkml:trace>
  <inkml:trace contextRef="#ctx0" brushRef="#br0" timeOffset="34800.15">27145 3556 1407 0,'0'0'344'0,"0"0"-48"0,0 0-11 0,0 0-59 15,0 0-36-15,0 0-42 0,0 0-74 16,0 0-58-16,0 0 26 0,32-9 9 15,-13 5 0-15,2-3-9 0,9-1-4 16,-1-4-16-16,6-2-2 0,0-1-4 16,-1-3-15-16,7-1-1 15,-7 0-128-15,1 1-296 0,-5 1-401 16,4-9-988-16</inkml:trace>
  <inkml:trace contextRef="#ctx0" brushRef="#br0" timeOffset="35099.65">27691 3126 2192 0,'0'0'336'0,"0"0"-201"0,0 0 59 0,0 0-12 16,0 0-50-16,0 0-97 16,0 0-16-16,0 0 16 0,-16 77 23 15,13-42-4-15,-5 3-16 0,5-2 0 16,-2 5 6-16,0-2-31 0,-1-1-10 15,1-2 0-15,5-4 0 0,0-7 0 16,0-3 0-16,5-5 13 0,1-7-4 16,-1-4 4-16,3-1-3 0,3-3 15 15,5-2 17-15,3 0-14 0,5-3-2 16,-3-7-7-16,11-1-3 0,0-5-16 16,-5 1-2-16,-3 1-1 0,0-3-92 15,-8 2-168-15,3-3-46 0,-8 2-218 16,-6 1-527-16,0-7-471 0</inkml:trace>
  <inkml:trace contextRef="#ctx0" brushRef="#br0" timeOffset="35283.65">27790 3252 2006 0,'0'0'392'16,"0"0"-289"-16,0 0 23 0,0 0 28 15,-6 69 4-15,6-36-36 0,3 6-7 16,0 5-38-16,2 1-10 0,6 1 3 15,-8-2-4-15,2-1-24 0,0 3-20 16,-2-3-9-16,2-3-11 0,-2 0-2 16,8-5-14-16,-3-1-241 0,-3-11-129 15,0-5-596-15,3-17-863 0</inkml:trace>
  <inkml:trace contextRef="#ctx0" brushRef="#br0" timeOffset="35633.78">28100 3204 2644 0,'0'0'338'0,"0"0"-236"15,0 0 17-15,0 0 34 0,0 0-36 16,0 0-63-16,0 0-28 0,0 0-24 15,80-56-2-15,-50 50-2 0,2 4-36 16,0 2 9-16,6 0 4 0,-1 7 6 16,-2 5 15-16,0 4 1 0,-9 10 2 15,-2-2 1-15,-13 9 20 0,3-2 18 16,-14 3-9-16,-8-3-4 0,-11 2-25 16,-8-3-6-16,-8-2-42 0,0-8 48 15,-5-6 26-15,6-11 18 16,4-3 4-16,3-16-7 0,9-11-41 15,4-16-10-15,9-2-151 0,5-4-94 16,11-2-101-16,2 20-247 0,11-14-987 0</inkml:trace>
  <inkml:trace contextRef="#ctx0" brushRef="#br0" timeOffset="36283.72">26374 5306 2376 0,'0'0'387'0,"0"0"-152"0,0 0 33 16,0 0-77-16,0 0-45 0,0 0-143 16,0 0-3-16,0 0-101 0,0 0 64 15,0 0 37-15,110 40 48 0,-24-16 9 16,10 0-16-16,-2-2-6 0,2-3-16 15,-10-6-4-15,-4 2-15 16,-1-5 13-16,-1-1 6 0,-5-5-19 0,-11-4-68 16,-18 0-269-16,-14-7-285 15,0-11-1284-15</inkml:trace>
  <inkml:trace contextRef="#ctx0" brushRef="#br0" timeOffset="36633.67">27790 4964 2580 0,'0'0'398'0,"0"0"-398"0,0 0-35 16,0 0 35-16,0 0 7 0,16 78 28 15,-11-47 23-15,3 8-36 0,-2 0-20 16,-1 3 14-16,0-4-14 0,6-1 21 15,-3-4-23-15,-3 1-100 0,1-7-160 16,-4-6-231-16,1-4-616 0</inkml:trace>
  <inkml:trace contextRef="#ctx0" brushRef="#br0" timeOffset="36800.1">27578 5342 2459 0,'0'0'474'16,"0"0"-330"-16,0 0-115 0,0 0 9 15,0 0 45-15,67-11-13 16,-32 1-16-16,5-1-38 0,6-5-15 16,-3 0 2-16,-3-3-3 0,-3 0-13 15,1 0-153-15,-4-1-212 0,-10 2-379 16,6-9-1126-16</inkml:trace>
  <inkml:trace contextRef="#ctx0" brushRef="#br0" timeOffset="37216.83">28411 4896 1866 0,'0'0'1105'0,"0"0"-926"0,0 0-86 16,0 0 111-16,0 0-46 0,0 0-101 15,-65-52-57-15,47 52-25 0,-4 0-26 16,-2 6 7-16,-3 4 9 0,9 5 35 15,-4 1 0-15,14 3 10 0,-2-1-10 16,4 4-16-16,6-1 16 0,0 1 41 16,11-2-6-16,2 2-33 0,6-4 14 15,-3 0 0-15,8-2 3 0,-2-3 9 16,2 4-28-16,-3-4-2 0,-2 3-19 16,-3 0 21-16,-3 5 16 0,-5-1-4 15,-2 8 1-15,-6 0 12 0,-6 4 16 16,-7 2-6-16,-6-1-10 0,-2-1-6 15,-6-2-6-15,0-7 6 0,0-5 6 16,3-8 6-16,0-7 7 0,8-4 12 16,-3-14-6-16,6-9-44 0,2-19-75 15,11-13-51-15,0-4 28 0,14 7-6 16,4 6 19-16,7 12 12 16,-1-1-4-16,5-1 4 0,1 10-74 15,-6 3-154-15,-3 11-147 0,-2-2-536 0</inkml:trace>
  <inkml:trace contextRef="#ctx0" brushRef="#br0" timeOffset="37766.66">28635 5007 1054 0,'0'0'1628'0,"0"0"-1355"0,0 0-135 0,0 0-52 0,0 0-25 15,0 0 15-15,0 0-15 0,62-26-29 16,-35 26-32-16,-1 0-17 0,1 2-15 16,-3 10 12-16,0 3 20 0,-2 9 19 15,-4 3 22-15,-1 3-3 0,-7 4 4 16,-2 2 2-16,-8 4-12 0,0-4 12 16,-8 0 10-16,-5-2-3 0,-6-4 5 15,-2-5 7-15,-3-7 19 0,0-8 59 16,8-8 1-16,-3-4-40 0,3-15-55 15,0-18-47-15,0-25-39 0,10-21-45 16,6-11-133-16,0 0-192 0,8 29-660 16,-2 14-1229-16</inkml:trace>
  <inkml:trace contextRef="#ctx0" brushRef="#br0" timeOffset="38232.99">28587 2899 8 0,'0'0'1972'0,"0"0"-1635"0,0 0-124 15,0 0-19-15,0 0-14 0,0 0-116 16,0 0-64-16,0 0-64 0,0 0 25 16,0 0 17-16,19-4 18 0,-14 8-18 15,1-2 9-15,-1 1 13 0,-5 2 1 16,0 0 25-16,0 1 16 0,-8-3-1 16,-5 1-41-16,5-1-6 0,-3 0-52 15,0-2-45-15,0-1-81 0,6 0-220 16,5 0-288-16,0 0-638 0</inkml:trace>
  <inkml:trace contextRef="#ctx0" brushRef="#br0" timeOffset="38516.6">29021 3062 1434 0,'0'0'682'0,"0"0"-430"0,0 0 13 16,0 0 22-16,0 0-73 0,-19-65-47 15,14 55-2-15,-6 3 31 0,0 3-19 16,3 4-58-16,-3 0-59 0,-5 10-60 16,0 10-66-16,-2 11 6 0,-4 11 20 15,3 7 8-15,9 5 1 0,-1-2 2 16,11 0 7-16,0-6 19 0,11-8-22 15,5-11-7-15,11-10 29 0,5-13 3 16,16-6 29-16,16-26-29 16,-10 1-156-16,13-11-867 0</inkml:trace>
  <inkml:trace contextRef="#ctx0" brushRef="#br0" timeOffset="39033.65">28740 4747 2534 0,'0'0'329'0,"0"0"-191"0,0 0 12 15,0 0-12-15,0 0-40 0,0 0-51 16,0 0-47-16,0 0-44 0,0 0-10 16,0 0 3-16,0-7-96 0,2 2-94 15,-2-3-284-15,6-2-935 0</inkml:trace>
  <inkml:trace contextRef="#ctx0" brushRef="#br0" timeOffset="39416.44">29427 5077 1612 0,'0'0'405'16,"0"0"-155"-16,8-61 57 0,-5 40 2 16,-3-4-43-16,0 4-77 0,0 3 17 15,-5 1-32-15,-3 9-29 0,0-1 3 16,-8 6-50-16,5 2-98 0,-10 1-3 16,2 10-26-16,-5 7 14 0,5 5 1 15,-2 6 2-15,13 5-7 0,2 4 19 16,4 0 0-16,2-1 12 0,8 4-9 15,0-3 27-15,10-2-30 0,4-4-7 16,2-9 7-16,8-6 19 0,16-11 0 16,14-10 3-16,23-28-22 0,9-17-6 15,-25 1-524-15,-7-5-1864 0</inkml:trace>
  <inkml:trace contextRef="#ctx0" brushRef="#br0" timeOffset="72583.3">10841 8473 1801 0,'0'0'263'0,"0"0"-43"0,0 0 36 16,0 0 34-16,0 0-56 0,0 0-61 15,0 0-78-15,0 0-95 0,0 0-40 16,5-16 40-16,0 42 48 0,1 11 12 16,2 14 45-16,0 17-26 0,-3 12-41 15,-2 6-19-15,-3-2-6 0,-3-6 0 16,-2-7-13-16,-1-4 0 0,1-13-29 16,5-15-155-16,0-11-157 15,0-16-289-15,0 0-666 0</inkml:trace>
  <inkml:trace contextRef="#ctx0" brushRef="#br0" timeOffset="72866.56">11012 8157 2580 0,'0'0'254'0,"0"0"-186"15,0 0-68-15,0 0-129 0,0 0-16 16,0 0 103-16,0 0 39 0,0 0 1 16,0 0 2-16,0 0 2 15,51 3 0-15,-43-3 11 0,-3 0-10 16,-2 0 20-16,-3 0-20 0,0 1-3 16,0 3-91-16,0 0-31 0,-3 4 47 15,1 3 33-15,-1 3-13 0,3 8-26 16,0-2-35-16,0 5-131 0,0-1-140 15,0-3-310-15,3 1-17 0</inkml:trace>
  <inkml:trace contextRef="#ctx0" brushRef="#br0" timeOffset="73167.14">11041 8207 1578 0,'0'0'322'0,"0"0"-137"0,0 0 15 16,0 0-41-16,0 0-78 0,0 0 6 15,0 0 51-15,0 0 1 0,43 83-43 16,-21-52-42-16,-4 2-31 0,4 1-23 16,-6-1-51-16,-3 3-190 0,-2-13-202 15,-8 15-587-15</inkml:trace>
  <inkml:trace contextRef="#ctx0" brushRef="#br0" timeOffset="73516.5">11544 8457 2267 0,'0'0'255'0,"0"0"-255"15,0 0 20-15,0 0-20 0,0 0 29 16,0 0-29-16,0 0-65 0,-66-48-19 16,44 61 84-16,-2 8 50 0,5 3 34 15,1 5 3-15,2 3-48 16,8 1-20-16,5-2 4 0,3 1-20 16,13-3-1-16,6-4 0 0,5-3 0 15,6-2 17-15,4-5-15 0,4-4 21 16,-6-3-21-16,-5 1-1 0,-6 3-3 15,-10-2-11-15,-9 9-89 0,-10 0-45 16,-16 4 58-16,-16 10-20 0,-21 5-77 16,2-2-99-16,8-8-308 0</inkml:trace>
  <inkml:trace contextRef="#ctx0" brushRef="#br0" timeOffset="73866.84">12064 8028 2278 0,'0'0'217'0,"0"0"-130"15,0 0-74-15,0 0-13 0,0 0-62 16,0 0 62-16,-14 64 139 0,17 9 6 16,0 28-4-16,-1 17 32 0,-2 6-48 15,0-4-14-15,-13 0-44 0,-1 5-16 16,-10 12-13-16,0 7-22 0,-2 6-13 16,-4-5 10-16,6-7-10 0,5-16-3 15,3-22-59-15,11-27-91 0,2-22-83 16,3-23-84-16,6-14-161 0,-1-5-285 15</inkml:trace>
  <inkml:trace contextRef="#ctx0" brushRef="#br0" timeOffset="74200.48">12315 8854 2977 0,'0'0'403'0,"0"0"-336"16,59-49-54-16,-3 21 28 0,16 4 54 16,-2 5-35-16,-14 9-41 0,-16 10-19 15,-10 1-3-15,5 9-29 0,-3 6 29 16,0 8-32-16,-13 9-19 0,-17 14-38 16,-15 21 26-16,-30 19 8 0,-16 11 44 15,-10-6 14-15,-4-7 12 16,9-13 7-16,11-16 7 0,7-14 60 15,17-13 63-15,5-4 9 0,5 0-14 16,0 0-37-16,8-4-65 0,11-8-42 16,6-6 1-16,18-4 32 0,19-3 8 15,21-14-10-15,16-14-19 0,8-4-12 16,-13-1-43-16,-24 6-159 0,-19 4-259 16,-16 10-571-16,19-23-1093 0</inkml:trace>
  <inkml:trace contextRef="#ctx0" brushRef="#br0" timeOffset="74400.67">12877 8160 2282 0,'0'0'973'0,"0"0"-897"16,0 0-76-16,0 0-3 0,0 0 3 15,0 0 41-15,0 74-37 0,0-42-4 16,0 5-12-16,3 0-42 0,7 5-211 16,-4-10-312-16,13 11-836 0</inkml:trace>
  <inkml:trace contextRef="#ctx0" brushRef="#br0" timeOffset="74683.25">13329 8288 2308 0,'0'0'987'0,"0"0"-755"0,0 0-92 16,-2-68 42-16,-6 60-25 0,-3 3-114 15,-2 5-43-15,-6 6-28 0,0 10-16 16,0 5 10-16,1 5 2 0,4 7 13 16,6-3 4-16,6 4 12 0,2-4-13 15,13-2-9-15,6-2-1 16,5-5 23-16,5-2 3 0,3-1 2 15,6 1-1-15,-9-3 2 0,-2 2-3 16,-8 3-1-16,-11-2-15 0,-8 4-6 16,-14 3-10-16,-10 1-25 0,-11 0-9 15,-10 3 15-15,-3-3-66 0,-6-4-199 16,14-4-479-16,-16-10-1449 0</inkml:trace>
  <inkml:trace contextRef="#ctx0" brushRef="#br0" timeOffset="76100.48">14986 9058 1843 0,'0'0'263'0,"0"0"3"16,0 0-8-16,0 0-13 0,0 0-107 15,0 0-20-15,0 0-16 0,0 0 7 16,0 0 50-16,0 0 75 0,45 1 5 15,25-1-91-15,21 0-76 0,16-1-35 16,0-9-6-16,3 1 4 0,-14 0 11 16,0-3-6-16,-5 5-5 15,-3 0-17-15,-5 5-3 0,-21 2-15 0,-11-1-3 16,-16 1-1-16,-6 0-30 0,-2 0-84 16,0 0-198-16,-1 0-24 15,-12 0-128-15,-9 0-55 0,-5-1-36 0,-8-3-228 16</inkml:trace>
  <inkml:trace contextRef="#ctx0" brushRef="#br0" timeOffset="76316.69">15855 8804 1745 0,'0'0'367'0,"0"0"-66"16,0 0-82-16,0 0-61 0,0 0-90 16,0 0-1-16,0 0 23 0,86-10-20 15,-46 17-15-15,0 4-23 0,6 3 0 16,-1 1-30-16,1 4 0 0,-6 1 11 15,-3 0-11-15,-7 1-1 0,-9 0-1 16,-10 1 0-16,-6 0 0 0,-13 2 19 16,-13 5 29-16,-25 10 6 0,-23 11-22 15,-28 9-17-15,-4 3-15 0,7-7-26 16,22-14-120-16,32-20-297 0,5-3-785 16</inkml:trace>
  <inkml:trace contextRef="#ctx0" brushRef="#br0" timeOffset="78566.91">17876 8671 1756 0,'0'0'289'0,"0"0"-89"16,0 0 1-16,0 0 64 0,0 0-47 16,0 0-73-16,-43-65-72 0,37 53-22 15,-4 2-28-15,2-2-21 0,-3 2 17 16,-8 5-7-16,1 0-12 0,-4 5-19 16,-5 5-1-16,-2 10-2 0,-11 11 9 15,5 7 13-15,0 7 16 0,6 6 0 16,2 1-13-16,8 3 20 0,9-4-20 15,4-6 16-15,6-7-6 16,0-6-10-16,14-12 19 0,-1-4 13 16,6-8 10-16,2-3 12 0,1-14 16 15,4-3-6-15,-2-9-13 0,1-4-23 16,1-5-9-16,-7 1-6 0,-3 2 0 16,-3 6-13-16,-2 4 11 0,-3 4-14 15,0 7-2-15,-2 6-17 0,-1 3 6 16,0 2-69-16,6 7-19 0,2 9 47 15,11 8 34-15,3 22 20 0,8 19 20 16,-6 20-5-16,1 7 11 0,-11-1 6 16,-6-5-10-16,-13-2 0 0,0 2-3 15,-16 2 6-15,0-7-3 0,-3-17-3 16,3-17-17-16,3-17 14 0,2-8 10 16,-8-3 103-16,-2 1 18 0,-6-3-42 15,0-9-5-15,1-6-7 0,-7-5-25 16,1-13-30-16,-2-15-38 0,-1-16-13 15,3-21-30-15,13-10-13 16,8 1-16-16,11 19 22 0,6 15-3 16,10 12 13-16,8-7 10 0,5-5 8 15,6-5 4-15,10-2 2 0,12-2 13 16,-4 4-16-16,1 0 18 0,2 3-2 16,-5 5-13-16,-9-3 15 0,1 4 0 15,-8 0 1-15,-11 0-2 0,-10 6-33 16,-6 0 0-16,-6 8 35 0,-2 5 44 15,-2 2-7-15,-6 10 17 0,0 3-26 16,-3 5-28-16,-3 0-19 0,4 13-50 16,-12 12 0-16,4 8 16 0,2 16 12 15,2-2 19-15,9 6 6 0,5 0 15 16,0-11-1-16,2 4 1 16,9-7 1-16,5-10-1 0,-5-5 1 15,0-13 3-15,2-4 35 0,3-7 18 16,-8 0 20-16,8-14 5 0,0-3-8 15,3-11-26-15,-3-7-19 0,5-2-12 16,-7-3-15-16,2 6 2 0,-3 7-3 16,-7 11-2-16,-1 3-17 0,-2 10-6 15,2 3-15-15,0 0-21 0,6 7 44 16,0 6 17-16,5 4 22 0,3 5 3 16,-9-1-9-16,6 3-14 0,-2-1-2 15,-9-5 1-15,6-4 2 0,-6-1 10 16,-2-5-10-16,-1-3-1 0,-2-3 29 15,3-2 25-15,-3-5 1 0,5-5-8 16,-5-8-17-16,6-1-20 0,-1-5-12 16,3 3-1-16,-2 4-21 15,-1 10-15-15,0 2-22 0,6 5-26 16,-6 1 19-16,6 8 37 0,2 3 14 16,-2 3 15-16,2 2 1 0,3 1 2 15,-5-3-3-15,3 0 1 0,2-5 1 16,-3-3 1-16,8-2 16 0,-7-5 0 15,7-2 16-15,-2-9 0 0,2-7-4 16,-5-3-12-16,0-6-7 0,3-6-11 16,-8 2-1-16,2-1-15 0,-7 3-4 15,-1 6 19-15,-5 4 1 0,0 9 11 16,0 2 4-16,0 5-13 0,0 3-3 16,-5 0-37-16,5 5-32 0,-6 7-1 15,-4 6 35-15,2 5 23 0,2 3 11 16,6-1-1-16,-5 0-11 0,5-3 10 15,0-1-16-15,5-1 17 0,-5-5 1 16,8-5 0-16,0-2-2 0,0-2 3 16,3-6 21-16,0 0 20 0,-1-6 6 15,9-6-2-15,-8-4-2 0,2-6-8 16,3-4-10-16,-2-1-10 16,2-4-13-16,-6 5 0 0,-4 5 0 15,-1 7 11-15,-2 6 9 0,-3 5 6 16,0 3-28-16,0 0-20 0,0 3-42 15,0 5-19-15,0 6 45 0,0 6 5 16,0-2 15-16,0 0-3 0,10 1 17 16,-4-6-10-16,5-2 12 0,-3-4 0 15,2-1-3-15,1 0 0 0,0-3 1 16,2-1-10-16,3 0 12 0,-5 1-19 16,0 0 0-16,2 1-9 15,-2 2 6-15,-1 2-3 0,4 2-35 0,-4-3-104 16,-2 0 65-16,3-1 52 15,5-3 47-15,-5-1 14 0,2-2 8 16,3-3 6-16,-5-5 7 0,-3-5 10 16,3-3-11-16,-6-2 7 0,0-3 1 15,-2 0-17-15,0-1 0 0,-3 3-9 16,0 4 9-16,0 5 47 0,0 4 47 16,0 3-20-16,-3 3-96 0,-5 3-3 15,3 6-54-15,-11 4 22 0,2 5 16 16,4 0-2-16,-4 4-1 0,4-7 17 15,4 1-20-15,6-4 9 0,0-3 12 16,0-3-18-16,0-1 4 0,0-5 14 16,0 0 1-16,0 0 37 0,0 0 4 15,6-3-10-15,-4-1-15 0,4 0-16 16,-1 1-3-16,0 3-32 0,6 0-49 16,-6 5 30-16,9 5 29 0,2 2 22 15,0 2 3-15,8 0 0 16,-8-2 2-16,3-5 14 0,2-4 6 15,3-3 0-15,-5-6 9 0,2-10 13 16,3-10-12-16,-5-5-11 0,3-6-8 16,-6-9 0-16,2-1-13 0,-7-13-2 15,-6-12-1-15,1-17 0 0,-6-2-41 16,-11 10 16-16,6 20 19 0,-6 20 9 16,6 18 22-16,-1 6 12 0,4 4 39 15,-4 5 2-15,1 3-47 0,0 5-28 16,-1 9-84-16,-5 25 11 0,3 23 73 15,8 25 16-15,0 9 41 0,11-2-20 16,13-20-12-16,-8-23-12 0,3-13-10 16,2-4 9-16,3 3-9 0,11-2 9 15,5 2-9-15,1-14-3 0,1-5 0 16,1-12-70-16,-11-1-627 0,6-20-1310 16</inkml:trace>
  <inkml:trace contextRef="#ctx0" brushRef="#br0" timeOffset="79134">20498 8688 1707 0,'0'0'146'0,"0"0"-94"0,0 0 123 0,40 61 42 0,-24-16-29 0,3 16-33 16,-3 17 15-16,-3 6-3 0,-2-1-19 16,0-11-20-16,-6-8-23 0,-5-8 47 15,3-13-19-15,-3-12-57 0,2-8-54 16,1-1 0-16,-3-3 7 0,0-5 12 16,0-7 22-16,0-7 141 0,0-3 30 15,-3-12-42-15,-2-20-93 0,-6-32-99 16,-7-34 0-16,2-15-47 0,5-11-67 15,0 10-1-15,6 22-15 0,5 20-20 16,0 25 14-16,11 19 73 16,-1 11 45-16,4 3-23 0,7 0-26 15,-2 6 8-15,8 8 8 0,-3 3 16 16,-3 6 0-16,3 8 4 0,-8 4 12 16,-2 5 7-16,-4 1 12 0,-10 5 47 15,0-1 36-15,-10 0 15 0,-4 0-16 16,-2 0-16-16,-5 0-22 0,2-2-32 15,0-3-12-15,9-2-12 0,-1-3-199 16,5-4-297-16,1-10-617 0,10-4-720 0</inkml:trace>
  <inkml:trace contextRef="#ctx0" brushRef="#br0" timeOffset="80099.97">20859 8703 2752 0,'0'0'366'0,"0"0"-251"0,0 0 61 15,0 0-71-15,0 0-17 16,0 0-2-16,0 0 5 0,30 66-37 16,-17-45-35-16,-2 1-17 0,5-4 13 15,-5-1-11-15,2-3-1 0,-2-2 12 16,-1-2-12-16,-7-5-3 0,8-5-7 16,-11-2 7-16,5-12 26 0,0-6-26 15,1-8-69-15,-1-4-25 0,0 2 5 16,-2 6 73-16,2 3 15 0,1 10 2 15,-6 5 36-15,5 6-37 0,1 0-74 16,-1 3 6-16,6 10 68 0,2 1 28 16,3 5 10-16,-3 2 16 15,3 3-16-15,-2-1-13 0,2-6 1 16,-5 0 5-16,-1-7-6 0,4-2-9 16,-9-5 6-16,0-3 10 0,6-2 15 15,-6-7 3-15,9-9-13 0,-3-6-11 16,-6-8-25-16,3-4-1 0,-3-2-38 15,-5 2-37-15,0 3 12 0,0 11 34 16,0 6 29-16,0 7 22 0,0 4 0 16,0 3-21-16,-2 2-1 0,2 0-38 15,-3 3-35-15,3 5 1 0,-3 3 28 16,3 4 18-16,0-2 7 0,3 3 16 16,2-3-16-16,1 0 16 0,4-3 1 15,-4-3 0-15,4-3-11 0,-4 4 11 16,2-6-14-16,-3 1 16 0,0-2-3 15,1 2 1-15,-1-2-11 0,0 6 12 16,-2 0 1-16,8 4 35 0,-6-1-6 16,1 3 18-16,4 1-22 15,-2-1-3-15,8 3-19 0,-5-5 12 16,8-1-2-16,-3-4 6 0,3-4 6 16,2-2 3-16,-2-7 13 0,2-4-9 15,-2-7-7-15,-3-5-25 0,-5-3-15 16,2-3-16-16,-8-1-13 0,1 2 0 15,-1 3 30-15,-5 8 14 0,0 3 28 16,0 6-9-16,5 3 25 0,-5 4 16 16,0 0-50-16,0 1-10 0,0 0-63 15,3 1-29-15,-3 6 13 0,5 2 79 16,6 7 1-16,-6 0 31 0,6 2-3 16,3 1 5-16,2 3-2 0,-6 4 9 15,9 0-19-15,-3 6-7 0,3 5-11 16,2 16 14-16,3 11-2 0,-2 15 0 15,-4 6-16-15,-7-6 1 0,-5-16 11 16,-6-20-10-16,0-10 2 0,0-10 8 16,0 1-10-16,0-5 1 0,-6-2 13 15,6-11 34-15,-11-6 54 0,6-4 142 16,-14-13-103-16,3-11-85 16,-13-18-43-16,-1-24-14 0,-2-24-1 15,14-12 0-15,2 0-1 0,8 14-70 16,8 28-28-16,0 18 21 0,8 20 41 15,2 5 9-15,1 2-6 0,8-1-19 16,2 3 15-16,-2 6-5 0,2 5 15 16,-2 6-8-16,-3 0 5 0,-3 9-10 15,-2 4 10-15,0 8 28 0,-6-1-1 16,-5 6 4-16,0 3 0 0,-11-1 13 16,1 0-11-16,-4 2-2 0,-2-2-85 15,-2-7-164-15,12-3-91 16,1-9-189-16,5-4-525 0,11-12-519 0</inkml:trace>
  <inkml:trace contextRef="#ctx0" brushRef="#br0" timeOffset="80900.17">21930 8677 2659 0,'0'0'635'0,"0"0"-409"16,0 0-90-16,0 0-60 0,0 0 18 15,0 0 32-15,0 0-3 0,2 68-48 16,4-50-50-16,-1-1-9 0,0-1-4 15,1 0-9-15,4-8 13 0,-4-1 3 16,7-1-4-16,-8-3 7 0,6-3 6 16,0-3-3-16,-3-10 6 0,3-2 0 15,-1-6-18-15,-4-5-13 0,-6-4-53 16,0 0-18-16,-6 0-22 0,-4 2 15 16,-1 6-11-16,-2 4 14 15,-4 7 31-15,1 4 12 0,3 4-15 16,2 3-6-16,1 5-1 0,2 5 7 15,-3 6 2-15,11 5 23 0,0 1 21 16,0 1 1-16,5-2 13 0,3-5 6 16,3-2 16-16,5-6 0 0,-3-5 5 15,9-3 27-15,-3-3 2 0,2-11-6 16,3-1-23-16,-3-7-21 0,-2-1 3 16,3-6-6-16,-4 0-13 0,-2 1 14 15,-2 2-15-15,2 3 26 0,-11 6 31 16,1 7 13-16,-1 3-19 0,-5 3-38 15,0 3-15-15,0 1-62 0,0 0-10 16,0 8-28-16,0 2 37 0,0 5 35 16,3-1 15-16,7 3 10 0,-4 1 3 15,4 2 0-15,4-4 2 0,-4 0 0 16,1-1 0-16,2 2-2 0,-2 1 0 16,0-4-12-16,-6 1 11 0,1 1 1 15,-6 0 0-15,0 1 0 16,-6 1 12-16,1-2-9 0,-6 2 10 15,-2-2 9-15,-3-2 0 0,0-4-10 16,2 0 13-16,-2-6 1 0,3 1 2 16,2-4 1-16,0 2-8 0,6-3-8 15,5 0-12-15,-5 0-1 0,5 0-19 16,0 0-6-16,5 0 7 0,0 0-3 16,6-3 21-16,8-1 15 0,2-5 1 15,-2-5 3-15,2-1-16 0,4-3 9 16,-1-6 7-16,2 0 0 0,-7-8-16 15,2 1 0-15,-2-6 9 0,-3-1 3 16,3 0-14-16,-8 3 0 0,-6 8 0 16,0 6 15-16,1 7 5 15,-6 10 23-15,0 2 2 0,0 2-46 16,0 4-26-16,-6 5-49 0,1 9 19 16,0 10 56-16,-6 4 3 0,6 8-1 15,2-3-2-15,3-2 3 0,0-9-3 16,8-2 1-16,3-9 24 0,5-6-6 15,8-7 6-15,5-2 6 0,11-13-31 16,-5-7-72-16,11-7-289 0,-12 5-626 16,12-24-1327-16</inkml:trace>
  <inkml:trace contextRef="#ctx0" brushRef="#br0" timeOffset="84633.57">11633 10967 708 0,'0'0'317'0,"0"0"-96"0,0 0 69 0,0 0-21 16,0 0-32-16,0 0-10 0,0 0 12 16,0 0-13-16,0 0-58 0,8-8-50 15,-6 4-44-15,1-3-29 0,0 1-20 16,0 1-6-16,2-1-6 0,-5 0 3 15,3 3-3-15,-3-1 19 0,0 1-3 16,0-2-1-16,0 5-2 0,-3-7-4 16,-2 2-3-16,-1-1 0 0,1 1-3 15,-3 0 6-15,0 1-3 0,-3-1-3 16,6 2 0-16,-6 1-2 0,0 2-14 16,-5 2-29-16,-2 9 1 0,-4 2-10 15,-10 8 19-15,-3 6 16 0,-5 7 2 16,-3 1 0-16,-2 4-1 0,2 7-1 15,0 1-9-15,6 1 12 16,2 1 1-16,5-3 31 0,9-1 13 16,5-7 9-16,8-3-23 0,8-7-2 15,3-6-7-15,15-2 64 0,6-4 109 16,14-3-35-16,2-6-40 0,8 0-36 16,3-7-34-16,3 0-25 0,-4 0-22 15,1-7-3-15,0 0-2 0,-5-4-26 16,-4 0-19-16,-4 0-40 0,-3-2-61 15,-9 2-63-15,-1-2-197 0,-9 4-165 16,-3-9-595-16</inkml:trace>
  <inkml:trace contextRef="#ctx0" brushRef="#br0" timeOffset="84833.67">11320 11344 2146 0,'0'0'362'0,"0"0"-297"0,0 0 35 0,0 0 77 16,0 0 89-16,0 0-42 15,0 0 23-15,0 0-111 0,64-5-136 16,-40-8-2-16,3 0-29 0,5-2-162 16,5-6-190-16,-10 7-231 0,21-16-602 0</inkml:trace>
  <inkml:trace contextRef="#ctx0" brushRef="#br0" timeOffset="85150.35">12259 11000 1422 0,'0'0'1660'16,"0"0"-1449"-16,0 0-173 0,0 0-38 16,0 0-35-16,0 0-25 0,0 0 60 15,-51 73 21-15,30-32-20 0,-6 3 2 16,-2 7 10-16,-4-1 0 0,1 0 6 15,3-4-17-15,-1-2-2 0,6-11-1 16,6-8-204-16,7-8-196 0,3-10-333 16,5-18-782-16</inkml:trace>
  <inkml:trace contextRef="#ctx0" brushRef="#br0" timeOffset="85316.64">11938 11055 1244 0,'0'0'1242'0,"0"0"-1161"0,0 0-49 15,0 0 10-15,-6 65 138 0,17-32 3 16,-3 5-10-16,6-1-64 0,2-1-33 16,0-4-35-16,5-2-12 0,1-3 6 15,-1-2-19-15,3-3-7 0,3-4-9 16,0-7-382-16,-6-4-407 0,8-13-1450 0</inkml:trace>
  <inkml:trace contextRef="#ctx0" brushRef="#br0" timeOffset="86217.07">12572 11085 1680 0,'0'0'496'0,"0"0"-188"0,0 0-41 15,0 0 48-15,0 0-104 0,0 0-99 16,0 0-81-16,0 0-31 0,0 0-73 16,-64 19 25-16,53 4 48 0,0 8 0 15,3 10 13-15,3 1-13 0,0 1 0 16,5 2 1-16,0-5-2 0,5-9 1 16,3-6-2-16,3-7 2 0,2-8 12 15,1-9 32-15,2-1 10 16,8-11 13-16,-3-7-16 0,6-7-16 15,0-6-35-15,-1-5-7 0,1-1-88 16,-6 0-70-16,-4 4 43 0,-4 5 46 16,-8 5 76-16,1 6 0 0,-6 9 70 15,-3 3 0-15,-5 4 16 0,0 1-38 16,-3 6-31-16,0 5-17 0,-2 9-14 16,2 4 14-16,1 4 35 0,2 3-34 15,2-4 0-15,6 2 1 0,0-3-2 16,11-4-16-16,0-3 16 0,5-3 0 15,3-7 28-15,-1-3 17 0,6-6 15 16,0-6 10-16,3-10-17 0,0-4-15 16,-3-7-9-16,0-4-10 0,-2-3-18 15,-1 2-1-15,-2-3 0 0,-6 0 0 16,-5 3 0-16,0 7 19 0,-5 8 12 16,-3 7 10-16,0 2 9 0,0 6 7 15,-6 2-57-15,4 0-22 0,-4 5-69 16,4 13-10-16,-4-1 51 15,6 5 12-15,0 6 19 0,0-3-10 16,6-3 12-16,-1-3 17 0,6-1 13 16,-1-5-13-16,1-4-1 0,3 3 1 15,-1-5 2-15,-2 1-2 0,-3-1-1 16,0 4-12-16,-3 0 3 0,-5 4 10 16,0 3 19-16,-8 5 12 0,-5 0-5 15,-3 1-4-15,-6-1-6 0,6-4 9 16,0-4 10-16,5-6 28 0,6-4 6 15,2-4 3-15,1-1-6 0,2 0-3 16,0-8 19-16,5-9-48 0,6-10-34 16,-1-7-31-16,9-11 12 0,0 0 3 15,5-5-15-15,0 2-39 0,0 6 30 16,-2 1 11-16,-1 11 14 0,-5 8 15 16,-5 3 3-16,-6 9 22 0,-2 5-19 15,-1 4-6-15,-2 1-66 16,0 2-25-16,0 10 28 0,0 6 63 15,0 3 1-15,0 3 1 0,8 1 11 16,0 1-12-16,6-6-1 0,7-3 22 16,-2 3-9-16,2-8 5 0,1-1-15 15,-3 0-2-15,-3-3-1 0,-8 3-12 16,0 0-10-16,-8 2 22 0,-8 5 6 16,-8 4 38-16,-11 5-12 0,-11 5-32 15,-13 6-41-15,-15 1-170 0,7-7-456 16,-11-8-1737-16</inkml:trace>
  <inkml:trace contextRef="#ctx0" brushRef="#br0" timeOffset="88733.97">15023 11100 1745 0,'0'0'308'0,"0"0"13"0,0 0-34 16,0 0-45-16,0 0-130 0,0 0-32 15,0 0-29-15,0 0 32 0,0 0 80 16,80 4 34-16,-18-4-46 0,24-4-31 16,13-4-26-16,0-2-16 0,0 1-4 15,-11 1-9-15,-2 0-15 0,-1-1-7 16,-10 2-8-16,-19 3-17 0,-13 1-18 16,-13 1-10-16,-9 2-34 0,0 0-71 15,-2 0-165-15,-3 0-127 0,-11 5-108 16,-5-2-107-16,-2-2-147 0,-14-1-493 15</inkml:trace>
  <inkml:trace contextRef="#ctx0" brushRef="#br0" timeOffset="89017.15">15837 10779 2293 0,'0'0'307'0,"0"0"-140"15,0 0 71-15,0 0-62 0,0 0-118 16,0 0-39-16,0 0 19 0,0 0 29 16,61 25-6-16,-26-17-1 0,5 3-12 15,0 1-26-15,0 3-22 16,-2 2 0-16,-6 0-19 0,-5 2 16 16,-3 1-13-16,-8 2 3 0,-5-1 11 15,-6 1 2-15,-5 3 19 0,-8 3 19 16,-8 0 9-16,-8 9-9 0,-6-3 4 15,-10 1-14-15,-5 0-6 0,-1-1-6 16,-7-5-16-16,2-4-49 0,0-10-261 16,11-3-414-16,-8-12-1753 0</inkml:trace>
  <inkml:trace contextRef="#ctx0" brushRef="#br0" timeOffset="90966.76">17892 10776 220 0,'0'0'391'0,"0"0"19"0,0 0 14 16,0 0 1-16,0 0-74 0,0 0-67 15,0 0-55-15,24-63-42 0,-22 52-11 16,-2 1-13-16,0 2-36 0,0 0-41 15,0 1-32-15,0 1-22 16,-5-3-7-16,0 3-25 0,-9-1-1 0,-2 4-24 16,0 0-10-16,-11 3-22 15,-2 4-4-15,-3 6 14 0,0 9 9 16,2 0 34-16,1-1-11 0,5 7 12 16,8-2-19-16,10 0-10 0,1 2-22 15,5 2 12-15,11 0 20 0,0 2 6 16,13 0 16-16,0-1 15 0,2-2 1 15,4 2-3-15,5-1-1 0,-6 1-10 16,-2 4 21-16,-3-3-23 0,-13 0 0 16,-3-3 2-16,-8-1 17 0,-3 1 4 15,-13-5 40-15,-13 1 4 0,-9-3-19 16,-7-2-48-16,-4-7-17 16,-1-3-37-16,1-7-42 0,-1-2-86 15,9-11-46-15,7-8-107 0,7 4-319 16,13-20-691-16</inkml:trace>
  <inkml:trace contextRef="#ctx0" brushRef="#br0" timeOffset="91933.64">18004 10946 2465 0,'0'0'407'0,"0"0"-138"0,0 0-145 0,0 0-124 0,0 0-111 0,0 0 82 16,0 0 29-16,32 91 41 0,-16-40-12 16,0 22-26-16,-5 14 16 0,-8 11-3 15,-3-5 3-15,-11-3-18 16,-2-7 20-16,-3-4-8 0,-1-18 3 16,9-11 6-16,0-20 0 0,3-9-22 15,2-7 1-15,1-4 1 0,-1-2 40 16,0-8 40-16,1-8 86 0,-1-13-10 15,-2-21-158-15,-1-27-12 0,-4-25-11 16,-1-11-17-16,3-2-46 0,3 14 23 16,5 13 31-16,0 15 32 0,5 17 3 15,6 15 54-15,-1 5 57 0,4 2-41 16,2 1-32-16,2-2-16 0,-1 11-13 16,-4 5-12-16,6 5-41 0,-3 5-9 15,5 1 12-15,-5 1 13 0,3 6 3 16,-3 5 3-16,-3-1 16 0,1 4 1 15,-4 0 0-15,-4 2 1 0,-4 4 1 16,-2 0 22-16,-2 3 16 0,-12 0-1 16,-2 0-11-16,-2 0-4 0,-4-1-20 15,3-6 1-15,3 0 0 16,0-6 0-16,6-2-2 0,2-3-1 16,8-4-22-16,0 0-3 0,0-1-13 15,0-1-9-15,10 0 47 0,4 0 19 16,7 0 22-16,3-9 0 0,0-2-10 15,6-5-2-15,7-2-26 0,-2-3 19 16,-6 0-19-16,6-4-2 0,-8-2 15 16,-3-1-13-16,-3 0 9 0,-7 1-12 15,-1 2 1-15,-7 2 2 0,-4 6 22 16,-2 2 3-16,-2 8 12 0,-7 0-14 16,4 5-24-16,-6 2-2 0,1 0-38 15,-1 9-18-15,-2 5-10 16,2 7 12-16,0 9 4 0,3 2 15 15,3 6 23-15,0 2 9 0,5 0 3 16,0-2 12 0,10-4-12-16,-4-10 0 0,4-5-12 0,4-9 12 0,2-6 21 15,2-4 17-15,7-11 9 0,1-5-9 16,9-11-38-16,-6-3-9 0,6-5-67 16,-8 0 1-16,-3 1 30 0,0 4 26 15,-8 7 19-15,-8 4 4 0,-2 10 21 16,-4 5 22-16,-2 1 16 0,0 3 3 15,0 0-56-15,3 1-10 0,-3 6-58 16,5 6 58-16,-5 4 32 0,6 3-7 16,-1 4 0-16,0-4-9 0,-2 0-16 15,2-4 0-15,3-3 1 0,0-5 18 16,3-2-4-16,3-6 23 0,-4-1 9 16,6-12 1-16,3-9-4 0,2-2-10 15,-2-4-34-15,0-4-31 0,2 8-26 16,-5 4 19-16,-8 7 7 15,0 10-23-15,6 3-43 0,-9 7 5 16,3 8 58-16,0 7 31 0,0 2 1 16,-2 2-1-16,-1-4 3 0,0-2 0 15,1-7-228-15,2-2-218 0,-3-8-276 16,6-12-830-16</inkml:trace>
  <inkml:trace contextRef="#ctx0" brushRef="#br0" timeOffset="92067.08">18884 10674 692 0,'0'0'1578'0,"0"0"-1364"0,0 0-176 0,0 0 11 0,0 0-20 15,0 0 10-15,0 0-10 0,-16 58-7 16,30-37-22-16,7 0-27 0,-7-2-396 16,18 5-722-16</inkml:trace>
  <inkml:trace contextRef="#ctx0" brushRef="#br0" timeOffset="92733.54">19216 11046 2066 0,'0'0'271'16,"0"0"-271"-16,0 0-42 0,0 0 42 16,0 0 7-16,0 0 25 0,38-62-19 15,-30 50-12-15,-6 3 70 0,1-2 110 16,-3 1 54-16,0 3-17 0,0 1-45 15,-5 1-14-15,-1 3-31 0,-2 2-59 16,-8 0-69-16,0 11-45 16,3 6-38-16,-6 5 36 0,3 6 31 15,5 2 12-15,1-2-8 0,4 1-1 16,1-2 13-16,5-5-1 0,0-3-1 16,0-6 1-16,3-6 2 0,2-4 8 15,0-3 45-15,9-10 45 0,-4-3-23 16,6-6-41-16,3-3-19 0,-3 0-2 15,3 6-14-15,-8 3-19 0,7 7-25 16,-2 4-57-16,-2 4 5 0,7 7 33 16,-5 4 31-16,3 4 30 0,2 1 2 15,-2-1 22-15,0-3-3 0,2-3 7 16,-7-6-1-16,2-5 26 0,-6-3 28 16,4-10 16-16,2-12-16 0,-5-7-28 15,2-8-20-15,-2-15-15 0,-6-16-16 16,0-16-2-16,1-5-39 0,-6 5-6 15,-6 10-20-15,-4 23 23 16,4 13 44-16,-2 14 35 0,0 12 0 16,0-1 15-16,3 4-3 0,0 4 4 15,5 8-51-15,-8 0 0 0,5 15-142 16,-2 18 50-16,-1 19 92 0,3 24 7 16,3 7 18-16,6-3 13 0,7-8 19 15,-2-19-19-15,0-8-4 0,-1-14 7 16,-2-1-16-16,3 1-23 0,2-1 17 15,3-2 0-15,1-8 3 0,-4-7 3 16,3-7 3-16,-5-6 16 0,7-6 17 16,-7-9 11-16,5-2-22 0,-2-3-25 15,2 4-22-15,-11 0-3 0,3 10-20 16,-3 6-86-16,6 5-30 0,0 12 89 16,-1 3 47-16,4 8 32 0,-3 1-17 15,2-2 4-15,3-4-19 0,-5-7-25 16,7-4-334-16,-7-9-273 0,13-12-776 15</inkml:trace>
  <inkml:trace contextRef="#ctx0" brushRef="#br0" timeOffset="92867.16">19749 10755 1869 0,'0'0'554'0,"0"0"-537"15,0 0 5-15,0 0-22 0,0 0 3 16,0 0 52-16,0 0 0 0,64 38-55 15,-43-33-492-15,14 2-1262 0</inkml:trace>
  <inkml:trace contextRef="#ctx0" brushRef="#br0" timeOffset="93683.23">19944 10929 2293 0,'0'0'648'0,"0"0"-181"0,0 0-59 15,0 0-134-15,0 0-96 0,0 0-79 16,0 0-88-16,0 0-11 0,70-26-1 15,-41 18-1-15,1 4-20 0,-1 4-15 16,-2 0-3-16,-3 5-7 0,-8 6 7 16,-3 2 12-16,-2 2-4 0,-6 5 19 15,-5 1 13-15,-10 5 2 0,-4 3 10 16,-7 1 7-16,-3 1-16 0,0 1 16 16,2-6-17-16,1 1-2 0,7-8-1 15,4-3-11-15,4-5-10 0,-2-4-16 16,8-2 1-16,0-4 21 0,8 1 16 15,-2-2 48-15,10 0 21 0,3 0-4 16,-3-3-18-16,8-4-13 0,2-1-12 16,-1-3-7-16,4 0-13 0,0-4 14 15,-5-5-15-15,9 3-1 16,-9-4 15-16,0 0-12 0,-3-4 16 16,-5 3 0-16,-2 2-4 0,-4 1 1 15,-10 3-1-15,0 5-15 0,0 1 0 16,-5 5-1-16,0 5-33 0,-9 0-25 15,3 3-15-15,-5 12-4 0,3 4 34 16,2 5 13-16,6 0 28 0,-6 2 0 16,11 0-13-16,0-8 4 0,11-1 10 15,5-4 1-15,3-6 1 0,8-5 25 16,5-2-3-16,5-2-22 0,-2-5-93 16,5-4-106-16,0-3-63 0,-5 2 12 15,0-1 45-15,-6-5 96 0,1 4 81 16,-9-2 28-16,3-1 41 0,-13 2 78 15,-3-2 82-15,-3 4 62 0,-5 0 2 16,0 2-61-16,-5 0-51 0,-3 1-47 16,-3 0-10-16,-8 5-40 0,3 2-44 15,0 3-12-15,-2 8-43 0,1 6-7 16,-1 6 0-16,2 3 10 16,5 5 0-16,3 2 15 0,8-1 9 15,0 0 16-15,0-5-1 0,5-6 1 16,9-6 0-16,-9-4 2 0,6-7 20 15,2-1 15-15,3-9 16 0,-5-6-9 16,8-8-10-16,-9-5-34 0,1-7-46 16,0-6-16-16,-3-13 34 0,-8-20-15 15,0-20-16-15,-6-11-13 0,-2 3 0 16,3 25 21-16,0 28 29 0,-1 22 22 16,6 11 22-16,0 8 3 0,0 4-25 15,0 6-115-15,0 17-83 16,0 21 179-16,0 27 19 0,0 29 41 15,0 12 6-15,6-6-9 0,-1-9 6 16,0-20 38-16,3-15 28 0,3-12-4 16,-6-13-6-16,1-5-29 0,5-5-40 15,7 1-9-15,-2-9-22 0,8-11-92 16,0-4-403-16,9-35-1126 0</inkml:trace>
  <inkml:trace contextRef="#ctx0" brushRef="#br0" timeOffset="95583.22">21978 10582 213 0,'0'0'626'0,"0"0"-99"0,0 0-107 15,0 0-53-15,0 0-47 0,0 0-52 16,0 0 2-16,0 0-24 0,0 0-42 16,-14-56-106-16,4 52-19 0,-1 4 3 15,-8 0-19-15,3 6-43 0,-13 7-20 16,-1 6-19-16,-2 10 4 0,3 4 15 15,-6 10 12-15,6 5 2 0,4 13-14 16,9-5 0-16,0 0 1 0,14-4-1 16,2-11 0-16,8 1-2 15,8-10-20-15,0-8 9 0,8-13 11 16,11-3 2-16,-1-8 19 0,1-9-3 16,11-7-16-16,-1-9-36 0,9-6-109 15,-3-4 15-15,-1-4 25 0,-1-4 19 16,1-1 35-16,-9 1 3 0,-7 6 17 15,-10 4 31-15,-7 7 26 0,-7 7 18 16,-10 5 23-16,0 5 0 0,0 1 3 16,-5 1-6-16,0 3 21 0,-6-1-47 15,-3 5-38-15,-2 0 0 0,0 7-16 16,-2 2 16-16,-6 5 0 0,-3 7 26 16,-3 2 12-16,6 5 3 0,-3 2-16 15,9 4 13-15,7 0-23 0,-2-1-15 16,7-2 0-16,6-6-16 0,0-3 14 15,0-6-20-15,6-8-10 0,7-5 32 16,-8-3 0-16,11-6 32 16,3-9 5-16,-3-3-18 0,3-7-6 15,2 0-13-15,3 0-23 0,-7 2-21 16,1 3 9-16,-7 2 19 0,0 10 13 16,-9 1-10-16,4 6-44 0,-1 1-72 15,0 9 36-15,1 3 57 0,-1 10 36 16,0-1 3-16,3 5 12 0,3-4 1 15,-5-2-3-15,-1-6-12 0,0-1 18 16,6-5 7-16,2-6 21 0,3-2 42 16,3-12 0-16,2-7-29 0,9-8-29 15,-1-7-6-15,1-7-12 16,-3-1-10-16,2-1-2 0,-10 0-1 0,2 4 2 16,-10 9 0-16,-8 9 11 15,2 9 37-15,-5 7-50 0,-5 2-3 16,2 3-57-16,-8 5-25 0,6 6-10 15,-6 5 19-15,3 6 23 0,3 4 34 16,5 0 16-16,0 0-9 0,8-1 12 16,2-2 10-16,6 1-7 0,3-5-1 15,-3 1 13-15,-2-5-2 0,2 0-11 16,0-2 0-16,-8-2-2 0,-3-1-3 16,-5 2 3-16,0-1 0 0,-5 3 32 15,-14 4 3-15,3-2 3 0,-8 0-10 16,-6-1-6-16,1 0-6 0,-3-2 0 15,8-3 0-15,0-3-1 0,8-5 11 16,5-2 11-16,6 0 26 0,5-2 22 16,0-9-85-16,10-4-9 0,6-5-76 15,14-2 47-15,-1-1 19 16,11-5 3-16,-5 5 4 0,5-3 11 16,6-2 1-16,-11 1 1 0,-1 2 1 15,1 0-1-15,-8 1 2 0,-3 3 29 16,-13 0-4-16,2 3 3 0,-8 3 20 15,-5 4-1-15,0 0-6 0,0 4-6 16,-5 1-19-16,-3 3-19 0,-3 2-57 16,-5 1-3-16,3 5-12 0,-3 10 12 15,0 4-9-15,2 7 28 0,4 6 6 16,4 4 19-16,6 3-3 0,6-2-13 16,4-1 32-16,4-8 2 0,2-4 10 15,0-6 11-15,3-7 2 0,5-7 13 16,-3-4 15-16,3-1 17 0,3-13-4 15,8-7-16-15,-6-4-16 0,1-8-8 16,-1-5-14-16,6-7-12 16,-8 0 0-16,2-2-1 0,-10 6-12 0,-8 6 10 15,-1 12 3-15,-10 7 13 0,0 7-13 16,-5 7-44-16,0 2-31 16,-6 2-10-16,8 9-3 0,-2 6-1 15,5 3 32-15,0 6 29 0,8-1 3 16,8-2 25-16,0 0 4 0,8-3 8 15,-5-1 7-15,2-3-19 0,-2-2 1 16,-3-4-2-16,-5-1-10 0,-1 1-5 16,-7-2-13-16,-3 4 29 0,-3 3 29 15,-13 3 59-15,-5 3 10 0,-9 3-41 16,-4 2-22-16,-6-1-13 0,-6 3-22 16,6-1-207-16,5-7-274 15,-13-2-833-15</inkml:trace>
  <inkml:trace contextRef="#ctx0" brushRef="#br0" timeOffset="109416.82">8510 12369 281 0,'0'0'1623'0,"0"0"-1419"0,0 0-71 0,0 0 52 16,0 0-18-16,0 0-9 0,0 0-6 16,0 0-8-16,0 0-23 0,-45 17-41 15,45-17-57-15,8 0-22 16,5-5 24-16,8 2 14 0,9-3-4 15,13 1-7-15,15-1-27 0,17-2-1 16,8 1-1-16,0 3-12 0,-2 1 11 16,-6-3 1-16,7 1 1 0,7 1 0 15,10-5 3-15,10 6 10 0,9-4 0 16,13-2 0-16,11-1 2 0,8 0 20 16,11-2-12-16,7-1-11 0,11 0-9 15,9-4-1-15,7-2 1 0,6-2-1 16,7 3 1-16,9-4 19 0,5-2 7 15,6 1 6-15,7 3 22 0,6-1 28 16,5 5-44-16,3 0-19 16,8 0 0-16,5 1 0 0,6 2 6 15,5 2-6-15,5-3 16 0,3 0 3 16,5-1 50-16,9 1-25 0,-1 3-38 16,6 0-9-16,5 0-17 0,-3 2 0 15,6 2-2-15,2-4 0 0,-5 3 0 16,6-1 1-16,2 0-1 0,-3-1 1 15,3-1 2-15,6-1 13 0,-9 2-15 16,9-2 1-16,2 0 10 0,2 1-9 16,9-1 8-16,-3 4-11 0,-2-2 0 15,7 2 0-15,-5 6 12 0,-2 0-11 16,-3 2-1-16,-3 0 0 0,-11 0 0 16,1 0 3-16,-1 0 25 0,0 0 10 15,-2 0-4-15,3 0-6 0,-6 0-10 16,0-2-15-16,0-2 16 0,-6-1-18 15,1-1 1-15,-3-1-2 0,-5 5 0 16,-1-3 1-16,-7 4 0 16,-11 1-1-16,3 0 1 0,-17 0 2 15,-2 0 28-15,-13 1 65 0,-4 4-13 16,-15-3-40-16,-5 4 3 0,-12-4-15 16,-7 2 3-16,-8 0 3 0,-17-2 9 15,-4 2 55-15,-12-2-25 0,-15 1-33 16,-14-2-31-16,-19 5-9 0,-15-4-2 15,-23 0-1-15,-23-1 0 0,-19-1-3 16,-10 0-12-16,-6 0 3 0,-5 0-34 16,-1 0-43-16,-10-3-15 0,-2-5 0 15,-9 0-109-15,3-4-395 0,-8-24-1305 0</inkml:trace>
  <inkml:trace contextRef="#ctx0" brushRef="#br0" timeOffset="111599.67">4817 7247 2055 0,'0'0'266'0,"0"0"-108"0,0 0 71 16,0 0 6-16,0 0-39 0,0 0-59 16,0 0-29-16,0 0-22 0,0 0-3 15,-34-33-33-15,34 33-50 0,0 2-54 16,10 14-69-16,6 17 123 0,11 24 47 16,11 31 7-16,2 10-22 0,2 3-10 15,-4-9-20-15,-3-19 1 0,-6-15 10 16,-5-13-13-16,-2-18-12 0,-6-8 9 15,2-5-35-15,-2-1-19 0,-2-9 57 16,-1-8 70-16,-7-14 104 0,-4-12-29 16,-2-6-61-16,-2-9-40 0,-9-3-15 15,-2-2-14-15,-1 2-2 0,3 6-13 16,1 7-17-16,4 7-2 0,6 9-6 16,0 2 0-16,11 9-34 0,2 2-17 15,9 5 49-15,5-1 27 0,5 2 3 16,0 4 0-16,5 5 0 0,1 1 13 15,-6 1-15-15,0-1 1 0,-3-1-1 16,1-2 2-16,-9-4 0 16,-2-1 16-16,-8-2 3 0,-1-8 51 15,-7-10 53-15,0-6 24 0,-3-11-60 16,-8-6-56-16,-6-8-22 0,1-1-10 16,-8 0-2-16,-4 2-33 0,-7 1-51 15,6 2-53-15,-1 8-45 0,3 0-111 16,8 12-316-16,0-4-589 0</inkml:trace>
  <inkml:trace contextRef="#ctx0" brushRef="#br0" timeOffset="112149.99">5406 6793 3090 0,'0'0'385'0,"0"0"-337"15,0 0 25-15,-27 77 3 0,27-41-19 16,8 10-29-16,16 10-3 0,8 10-3 16,11 13-22-16,8 5 0 0,0-4 1 15,-8-17 1-15,-11-21 9 0,-8-9-11 16,-3-11-25-16,1-2-10 0,2-3-6 16,-5-4 6-16,-1-8 35 0,-7-7 29 15,-6-14 122-15,-2-9-4 0,-3-11-61 16,-3-5-45-16,-2-4-41 0,0 4-2 15,-1 3-2-15,4 11 1 0,2 9-40 32,2 7-21-32,6 9-36 0,6 2 93 0,7 2 7 0,-2 7 19 0,8 4 22 15,-3 0-22-15,0 0-17 0,3 2 20 16,-1-3-22-16,-4-7 2 16,-1-2-2-16,-2-3 31 0,0-7 2 15,-3-10-2-15,0-4 37 0,-3-12-8 16,-2 2-60-16,-3 2-28 0,-3-1 24 15,-2 11-11-15,0 7-13 0,-1 5-25 16,4 7-48-16,2 2 76 0,2 5 25 16,6 5 40-16,6 4 5 0,-4 0-23 15,7 2-19-15,-4-5 0 0,0-4 12 16,-2-4-15-16,3-5 0 0,-6-1 15 16,2-9 32-16,-4-6-13 0,-6-6 23 15,-8-1-11-15,0-3-15 0,-6 0-17 16,-10 1-14-16,-10 4-13 0,-4 2-24 15,-2 6-19-15,-3 11-37 0,-2 2-27 16,2 13-68-16,6 5-90 0,2 6-104 16,8-2-115-16,6-6-528 0</inkml:trace>
  <inkml:trace contextRef="#ctx0" brushRef="#br0" timeOffset="112549.76">6029 6344 3124 0,'0'0'442'0,"0"0"-192"0,0 0 33 15,0 0-71-15,0 0-187 0,0 0-25 16,0 0-16-16,0 0 16 0,67 94 59 16,-8-33-9-16,16 13-10 15,-5 5 0-15,-9-12-18 0,-21-18 0 16,-18-14-7-16,5-3-15 0,-1 6-3 15,4-1 3-15,-3 0 0 0,-1-8-14 16,-7-8 13-16,-3-9-18 0,-3-9 7 16,1-3-1-16,-3-2 13 0,-3-11 22 15,0-11 33-15,-6-17-8 0,1-2-47 16,-3-7-28-16,-8-5-55 0,-3 12 15 16,1 0 12-16,-4 10 56 0,3 15 34 15,3 9 12-15,3 9-21 0,5 12 12 16,0 19 6-16,13 26 71 0,1 0 104 15,7 0-31-15,-2-7-62 0,5-18-70 16,3 0-35-16,8-3-20 0,5-12-12 16,0-13-37-16,5-10 25 0,6-25 2 15,3-28-97-15,-3-20-141 0,-17 10-315 16,-18-3-793-16</inkml:trace>
  <inkml:trace contextRef="#ctx0" brushRef="#br0" timeOffset="112999.86">5682 8296 2794 0,'0'0'321'0,"0"0"-151"0,0 0-21 0,0 0-60 15,0 0-10-15,0 0 19 0,2 70-25 16,17-33 53-16,2 10-23 0,6 2-45 16,-5 3-21-16,10-2-24 0,-8 2-12 15,5-3-1-15,-5-2 0 0,3-6-13 16,-3-5-21-16,-2-5-77 0,4-11-68 15,-7-8-297-15,-6-7-278 0,3-16-655 16</inkml:trace>
  <inkml:trace contextRef="#ctx0" brushRef="#br0" timeOffset="113433.01">5692 8474 2104 0,'0'0'337'0,"0"0"-63"15,-56-45 18-15,43 30 6 16,-1-1-50-16,6 3-65 0,3 3-35 16,5 1-54-16,3 1-94 0,13 1-25 15,13-1 25-15,17 4 40 0,26 4 16 16,19 19 5-16,8 8 23 0,-8 5 31 16,-11 1-31-16,-26-10-44 0,-12-2-9 15,-9-6-29-15,-7 1-1 0,4 1 0 16,-1 0 1-16,1-1-2 0,-14-5 0 15,-3-5 1-15,-10-4 33 0,-3-2 47 16,0-5 69-16,-11-15 31 0,-8-16-174 16,-13-25-7-16,-11-23-37 0,1-8-15 15,1 3-108-15,9 21-155 0,16 21-221 16,6 14-172-16,4 17-289 0,4-7-449 0</inkml:trace>
  <inkml:trace contextRef="#ctx0" brushRef="#br0" timeOffset="114133.65">6329 8197 2629 0,'0'0'565'0,"0"0"-355"0,0 0-92 16,0 0-20-16,0 0-28 0,35 57-26 15,-19-31-28-15,3 3-1 0,2 1-2 16,1 4-10-16,-1-4 13 0,-2-2 9 15,2 0-24-15,1-9 13 0,-4-6-14 16,-2-7 0-16,-2-4-2 0,-1-2 2 16,-2-11 21-16,-6-3 17 0,-2-8 9 15,-3-6-47-15,-8-1-4 16,-6-1-80-16,-2-3 17 0,0 8 67 16,-2 1 10-16,4 7 34 0,3 5 19 15,6 8 31-15,0 1 38 0,5 1-69 16,0 2-63-16,5 2-88 0,6 5-3 15,2 7 73-15,9 1 18 0,-1 5 16 16,3-4-4-16,0 1-11 0,0-6 2 16,-5 0 10-16,-3-4-12 0,-3-6-1 15,-2-1-10-15,-3-6 10 0,-5-7 33 16,-3-5 20-16,0-6-23 0,-3-5-30 16,-5 0-56-16,-3 2 37 0,6 4 19 15,-3 7 13-15,5 4 5 0,1 8-11 16,2 1-7-16,2 3-89 0,6 0-52 15,8 6 103-15,3 2 36 0,3 3 2 16,2-1 12-16,0 5-10 0,-3-3 1 16,-2-2 0-16,-6-4 10 0,1-2-1 15,-6-1 1-15,-6-3 15 16,4 0 22-16,-6-6 29 0,0-4 9 0,0-5-32 16,-6-4-22-16,4 3-18 15,-4 0-1-15,4 6-15 0,2 4 0 16,0 4-46-16,0 1-54 0,5 1-42 15,6 0 86-15,5 1 37 0,0 3 17 16,3 0 2-16,-1 0 0 0,-2-1 2 16,-2 0 10-16,-4-3 13 0,-2 0-6 15,-2-4 6-15,-1-2 22 0,-2-5 26 16,-3-6-13-16,0 1-17 0,0-2-18 16,-3 2-13-16,0 3-12 0,3 3-2 15,0 4-42-15,6 6-101 0,7 0 14 16,6 0 96-16,2 1 19 0,3 2 15 15,3 2 1-15,3-5-19 0,-4-3-220 16,-7-3-773-16,0-17-697 0</inkml:trace>
  <inkml:trace contextRef="#ctx0" brushRef="#br0" timeOffset="115350.77">6899 7593 2564 0,'0'0'444'0,"0"0"-331"0,0 0-112 0,0 0 63 16,0 0 51-16,0 0 56 0,67 71-19 16,-38-46-54-16,6 3-31 0,0-4-8 15,-3 1-11-15,0-3-20 0,0 0-16 16,-5-1-12-16,-3 0 13 0,-2 0-13 16,-6-1 0-16,-6 0 15 0,1-1 0 15,-8 0-2-15,-1-1 6 16,-2-2-7-16,-2 3-12 0,-4-4-22 15,-2-1-9-15,6-4 3 0,-4-5 28 16,4-3 1-16,2-2 17 0,-3 0 8 16,3 0-14-16,0-2-11 0,3-5-1 15,2-5-22-15,3-5 0 0,0-2 10 16,5-3 10-16,-2 2-17 0,0 1-3 16,0 3-10-16,-3 2 10 0,0 6-9 15,-3 6-10-15,3-1 6 0,-8 3 7 16,3 0-13-16,-3 3 22 0,0 5 19 15,0 6 21-15,-8 4 1 0,2-2-3 16,-2 3-6-16,3-3-10 0,0-1-1 16,2-6 10-16,3-2-12 0,0-3-13 15,0-2 13-15,0-2 12 0,5 0 39 16,6-3 31-16,5-10 15 0,0-6-19 16,0-4-33-16,6-7-29 0,-4-4-1 15,1-3-12-15,-3-3-3 16,0-2-2-16,-3-1 1 0,-4 0 1 15,-4 2-1-15,-2 1 1 0,-3 10 19 16,-3 8-18-16,-5 7 24 0,2 7 3 16,-2 8-28-16,0 3-20 0,3 10-36 15,0 9-3-15,-1 7 11 0,6 4 20 16,6 3 2-16,7 1 11 0,3-5 13 16,3-1-1-16,0-9 3 0,2-4 2 15,-2-8 10-15,2-4-12 0,-2-6 3 16,-3-3 29-16,0-8 2 0,-3-4-1 15,-2-4-5-15,-3-5 3 0,0-2-3 16,-5-5-3-16,0-2-13 0,-3-4 1 16,0-4-12-16,0 3 1 0,0 4-2 15,-6 9 2-15,1 8 20 16,2 5 12-16,0 7 16 0,1 4-4 0,-1 1-46 16,3 4-49-16,0 6-20 0,0 4 4 15,0 1 12-15,0 4 34 0,8-4 0 16,0 2 1-16,3-8-5 15,2-2 1-15,-2-4 6 0,0-3 16 16,2 0 2-16,-2-3 1 0,-1-3 15 16,-2 0-17-16,0 2 0 0,1-4-1 15,-4 5-1-15,0-3-11 0,1 5 12 16,-1-2 28-16,0 0-8 0,1 2 11 16,-1-1 6-16,0-1-9 0,3-1-6 15,0-1-3-15,-2-2 6 0,2-1-6 16,0-2-4-16,-3 0 7 0,0-3-7 15,-2-2 1-15,3 0-15 16,-6-1 1-16,2-2-2 0,-2-2-1 16,0 3-14-16,0 3 12 0,0 2 1 15,0 3-13-15,-2 3 15 0,2 2 0 16,0 3 1-16,0 1 1 0,0 0-2 16,0 0-1-16,0 0-36 0,0 0 8 15,0 0 11-15,0 0 15 0,0 0-22 16,0 0 24-16,0 0 1 0,0-2 2 15,0-1 13-15,0-2 7 0,2-3 6 16,1-4-6-16,-3 0-6 0,0-4-1 16,0 0 1-16,0 0-15 0,-5-2-1 15,-1 2 0-15,1 2-1 0,2 0-14 16,-2 7 15-16,5 2 3 0,-3 2 0 16,0 3-3-16,1 0-31 0,-1 8-34 15,-2 6 3-15,-1 8 8 0,6 0 16 16,0 6 13-16,3 0-3 15,5-5-1-15,5-3 26 0,1-6 0 16,2-2-19-16,0-6 22 0,0-3 19 16,0-2-16-16,-3-1 0 0,4 0-1 15,-7 0 1-15,1 0 10 0,-3 0-13 16,-3 2 0-16,3 2 11 0,-5 7-7 16,0 4 30-16,-3 9 14 0,-8 8 11 15,-6 6-59-15,-4 5-131 0,-12 6-95 16,9-14-441-16,-33 18-1457 0</inkml:trace>
  <inkml:trace contextRef="#ctx0" brushRef="#br0" timeOffset="116183.08">5617 14737 47 0,'0'0'2183'0,"0"0"-1740"0,0 0-112 16,0 0-161-16,0 0-170 0,0 0-90 15,6 85 87-15,26-21 3 0,11 26 32 16,2 7 19-16,-2-4-9 0,-8-8-1 16,-8-14-6-16,-3 1-35 15,2 2-9-15,-4-3-74 0,-3-13-170 16,-6-17-240-16,-2-7-620 0</inkml:trace>
  <inkml:trace contextRef="#ctx0" brushRef="#br0" timeOffset="117183.58">5650 14997 122 0,'0'0'2397'0,"0"0"-2074"15,0 0-16-15,-33-70-58 0,33 55-74 16,0-1-65-16,0 1-50 0,11-4-60 16,5 0-18-16,8-3-11 0,6 2-3 15,10 1 17-15,0 8 15 0,5 5 25 16,1 6-24-16,-3 8-1 0,0 11-16 15,-3 8 13-15,-8 10 2 0,-5 13-12 16,-11-1-28-16,-11 3-70 16,-5 3 29-16,-13-7 31 0,-11 4 51 0,-11-4 27 15,0-1 5-15,-5-10 6 0,8-5 0 16,-3-10 26-16,8-4 15 0,6-6 3 16,10-5-16-16,6-4 7 15,5 0-73-15,2-3-29 0,9 3-112 16,13 3 105-16,3 0 36 0,8 4 19 15,2 6-7-15,-2 0-12 0,5 6 4 16,-5 1 11-16,-3 0-11 0,0 0-1 16,0-2 16-16,-5 0-16 0,0-6-2 15,-3-5 1-15,0-7 20 0,-3-3 3 16,-2-8 16-16,0-12 9 0,-1-6-9 16,-1-11-12-16,-4-12-14 0,-2-16 1 15,-9 4 0-15,-2 6-13 0,-8 12-3 16,0 13 0-16,0 7 1 0,-2-2 27 15,-1 10 0-15,0 6 11 0,6 5-5 16,-3 4-15-16,5 0-19 0,-2 8-30 16,2 6-40-16,3 8-15 15,0 5 38-15,3 8 25 0,7-1 22 0,1 4 11 16,5-4-11-16,6-5-14 16,2-3-21-16,2-5 7 0,1-10 3 15,0-6 3-15,0-5-7 0,2-10 29 16,-2-10-1-16,0-9 1 0,-1-7-31 15,-2-3-58-15,1 2 4 0,-9-1 34 16,0 7 51-16,-8 4 17 0,-3 9 15 16,-2 7 34-16,-3 4 73 0,0 6 6 15,-3 1-60-15,-5 0-51 0,-3 7-12 16,1-1-21-16,-1 4-1 0,3 6-22 16,-3 1-6-16,6-2 0 0,-1 5 0 15,4-4 3-15,2-1 12 16,0-3 0-16,0-4-2 0,0-1-26 15,0-6-6-15,2-1 2 0,1 0 17 16,0 0 25-16,8-5 3 0,-1-4 0 16,4 2-3-16,2 2-10 0,-3 3-19 15,3 1-2-15,0 1 8 0,0 2 14 16,0 4 11-16,0 0-2 0,-5-1 2 16,5 0 1-16,-5-4 2 0,-3-1 11 15,3 0 9-15,-1-7 38 0,-2-9 23 16,0-9-14-16,0-8-19 0,-2-16-9 15,-4-15-28-15,-2-15 5 0,-8-9 1 16,-2 0-16-16,-4 4-3 0,-2 12 0 16,0 1-1-16,0 14 1 0,0 16 0 15,5 13 16-15,1 7-13 0,-1 5 22 16,3 3 13-16,0 0-9 0,0 11 9 16,5 2-10-16,0 5-28 15,1 12-63-15,2 18-29 0,13 27 14 16,14 22 75-16,13 7 3 0,3 1 19 15,5-10 3-15,-8-26 12 0,-5-10-6 16,-6-14 7-16,1-7-33 0,5-5 0 16,2-4 30-16,6-4-29 0,-3-8-1 15,-2-10-2-15,-9-13-176 0,-5 1-435 16,-5-32-1361-16</inkml:trace>
  <inkml:trace contextRef="#ctx0" brushRef="#br0" timeOffset="117916.41">7383 14304 2497 0,'0'0'357'0,"0"0"-81"16,0 0-72-16,0 0-204 0,0 0-82 16,0 0 82-16,46 64 31 0,-17-28 62 15,4 6 2-15,1 2-31 0,1 3-33 16,-3-4-18-16,-5 0 3 0,0-4-14 15,-3-5 14-15,0 0-15 0,-8-7-1 16,0-8-17-16,-5-5-31 0,-9-10-40 16,1-4 88-16,-6-3 41 0,-7-13 6 15,-6-10-47-15,-11-9 0 0,-8-16-22 16,-13-16 20-16,5 2 2 0,3 6 2 16,13 10 1-16,8 16 23 0,6-1 31 15,0 5 69-15,5 9 44 0,8 10-54 16,0 5-113-16,2 1-3 0,9 4-59 15,8 0 2-15,2 3 26 16,9 5 31-16,4 7 23 0,4 4 27 16,2 4-25-16,3-1 25 0,-3 5-5 15,0-1-7-15,-2-4-13 0,-6-1-7 16,0-2-2-16,-8-7 12 0,-5-2-26 16,-6-4 26-16,-2-6-3 0,-6 0 37 15,-2-10 192-15,-3-11-5 0,-8-16-95 16,-11-18-90-16,-13-19-62 0,-3-9-2 15,-5 8-10-15,10 16-55 0,12 18-57 16,7 16-13-16,3 8 24 0,3 0 3 16,2 6-7-16,3 3-112 0,5 8-239 15,6 1-180-15,2 6-76 0,12 12-647 0</inkml:trace>
  <inkml:trace contextRef="#ctx0" brushRef="#br0" timeOffset="118883.93">8042 14158 128 0,'0'0'2035'0,"0"0"-1630"0,0 0-122 0,0 0-49 0,0 0-109 15,0 0-99-15,0 0-23 0,0 0-3 16,0 0 25-16,37 72 14 0,-18-52-8 15,2 1-5-15,-5-1-7 0,3-5-16 16,-5-2 19-16,-4-5-18 0,1-1-1 16,-3-6 25-16,-3-1 4 0,1 0 13 15,-4-7 47-15,-2-8 125 0,3-10-100 16,-3-4-80-16,0-8-35 16,-5-2 0-16,-3 1 17 0,-3 4-19 15,6 4 2-15,-1 9 17 0,1 6-19 16,5 8-18-16,0 4 0 15,0 3-45-15,8 0-28 0,5 9 54 0,6 2 37 16,2 6 22-16,1 2 0 0,2 4-9 16,0 0 2-16,-5-4-3 0,2-3-11 15,-5-5-1-15,-5-2 16 0,0-7-1 16,-6 0 4-16,0-2 31 0,-2-5 19 16,0-11-8-16,-3-4-30 0,0-12-6 15,0 1-8-15,-6-1-17 0,1 3-2 16,2 5 2-16,1 9-1 0,2 8-30 15,0 2 9-15,0 5 7 0,8 1-49 16,5 9 43-16,0 1 21 0,6 4 19 16,0 3-5-16,0 1-14 15,-1-1 1-15,-2-4 2 0,-2-2-2 0,-1-3 0 16,-8-5 11-16,1-1 7 16,-4-3-16-16,-2 0 32 0,0-12 11 15,0 1-5-15,0-11-41 0,0-4 2 16,-2-1 8-16,-1 3-10 0,3 2-21 15,0 10-4-15,3 3-13 0,5 4-15 16,3 3-7-16,5 2 31 0,2 0 27 16,4 2 2-16,-1 4 2 0,1-2 24 15,-4 2-3-15,-2-3-11 0,-2-2 10 16,-1-1 9-16,-2-1 0 0,-3-8 1 16,-3-2 5-16,1-6 0 0,-4-7-22 15,-2-2-15-15,0-4-28 0,0 1-50 16,0 3-42-16,0 8-49 15,0 4 11-15,0 9-41 0,0 3-138 16,3 2-87-16,5 2 24 0,-3 3-93 16,3 1-566-16</inkml:trace>
  <inkml:trace contextRef="#ctx0" brushRef="#br0" timeOffset="119883.09">8630 13324 2862 0,'0'0'442'0,"0"0"-360"0,0 0-47 0,0 0 51 0,11 56 47 15,5-30 25-15,3 3-48 0,5 2-41 16,5 2-3-16,1 0-21 0,-1 2-8 16,1-2-9-16,-1-1-26 0,-5-2 11 15,0-3 2-15,-5 1-14 16,-6-6-1-16,-2-3 4 0,-5-4 14 15,-4-6-18-15,1-1 2 0,-3-7 23 16,0-1 16-16,3 0-7 0,-3-9 25 16,5-4-59-16,0-5-9 0,3-5-32 15,3 4 10-15,2 1-12 0,1 1-10 16,-1 7 0-16,-2 6 18 0,0 1 1 16,-3 3-2-16,-3 6 2 0,-5 5 3 15,0 6-38-15,0 5 15 0,-11 1 35 16,1 6 18-16,-4-3 1 0,1-5 19 15,2 0 6-15,0-6 1 0,3-4-11 16,6-5 4-16,2-3 3 0,0-3 31 16,2-3-6-16,6-8-11 0,6-6 1 15,2-10-3-15,3-3-21 0,-3-4-1 16,0-3-8-16,0-1-3 0,-6 2 0 16,-2-5 11-16,0 5-11 0,-5-2 0 15,-3 5 12-15,0 5 2 16,-3 10 7-16,-2 7-10 0,0 5 23 15,2 6-32-15,0 0-3 0,1 6-59 16,-1 10-26-16,3 11 33 0,0 2 20 16,3 5-3-16,5 2 34 0,5-3 0 15,6-3 1-15,0-8 1 0,2-1 15 16,0-10-14-16,-2-5-2 0,3-6 26 16,-6-6 23-16,2-9 4 0,-4-2-3 15,-1-5-3-15,-5-6-16 0,0-1-3 16,-5-4-3-16,-1-3-10 0,-2-1-12 15,0 0 0-15,0 5-1 0,-5 10 16 16,2 6-15-16,-2 10 16 16,2 3-16-16,1 3-3 0,2 0-38 15,-3 5-55-15,3 9 2 0,0 4 48 16,3 5 5-16,2-3 20 0,3 2 15 16,3-3-29-16,0-4 0 0,2-5 7 15,-5-3 23-15,3-1 0 0,-3-1-11 16,0-2 11-16,2-1 2 0,-2-1 2 15,0-1-2-15,0 0 31 0,1 0-1 16,-1 3 1-16,0-3-3 0,2 0 25 16,-2 0-3-16,3-9-3 0,0-2 18 15,-1-4-6-15,4-6-6 0,-1-7-32 16,1-1-19-16,-6-6 17 0,-3-1-17 16,-2-1 1-16,-3 0 9 0,-3-1 10 15,-2 10-10-15,-1 6-10 0,-4 4 35 16,4 11-12-16,1 4-25 0,-1 3 0 15,-2 4-43-15,3 7-44 0,0 5 1 16,5 3 30-16,0 5 25 16,2-3 18-16,9 0 1 0,5-2 10 15,3-5-14-15,0 0-2 0,2-5 15 16,0-2 2-16,1-2 1 0,-3 1-15 16,-1-1-4-16,-2-1 17 0,0 3 0 15,-5 2-1-15,-3 0 3 0,-5 4 15 16,-3 3 7-16,-3 4 9 0,-10 4-6 15,-3 2-25-15,-3 0-81 0,-2-4-138 16,5-3-238-16,-9-6-628 0</inkml:trace>
  <inkml:trace contextRef="#ctx0" brushRef="#br0" timeOffset="120267.1">9840 12692 1677 0,'0'0'1182'0,"0"0"-913"0,0 0-61 0,0 0 61 0,-5-63-79 16,10 52-55-16,-2 1-25 0,2-1-28 15,3 3-82-15,3 0-14 0,2-3-24 16,3 7-1-16,3-1-8 16,2 5 4-16,3 0 5 0,-2 5 13 15,2 10 3-15,-3 1 0 0,-2 6 22 16,-6 7-1-16,1 5 0 0,-4 4 0 15,-2 2-2-15,-2 1 2 0,-1 0-2 16,1 0-38-16,-1-4-259 0,0-6-195 16,1-8-598-16,4-9-802 0</inkml:trace>
  <inkml:trace contextRef="#ctx0" brushRef="#br0" timeOffset="120399.87">10276 13294 1229 0,'0'0'2018'0,"0"0"-1690"0,0 0-157 16,0 0-171-16,0 0-79 0,0 0-395 16,0 0-1617-16</inkml:trace>
  <inkml:trace contextRef="#ctx0" brushRef="#br0" timeOffset="124533.39">13618 13281 1567 0,'0'0'319'0,"0"0"-177"15,0 0-44-15,0 0 15 0,0 0-6 16,0 0 35-16,0 0-6 0,0 0-24 15,0 0 7-15,-53-52 23 0,53 42 21 16,0-1-19-16,0-1-14 0,5-5 3 16,3-2 4-16,8-1-34 0,0-3-21 15,8-3-25-15,3 5-13 0,3-2-16 16,-1 4-16-16,3 6-12 0,0 4-34 16,0 8 12-16,0 1-9 0,-2 9 9 15,-3 9-13-15,-3 4 23 0,-3 5-7 16,-5 4 19-16,-5 4-1 0,-6 2-46 15,-5 2 7-15,-8 3-20 0,-8-3 6 16,-5 2 3-16,-9 0 48 0,-4-3 1 16,-7 0-10-16,-1-3 12 0,1-6 16 15,4-4 3-15,5-4 3 16,5-1 4-16,8-7 12 0,9 1 18 16,4-7-12-16,6 2-22 0,6 1 0 15,10-3 26-15,5 1 8 0,11-5-12 16,3 1 3-16,5-4-27 0,0-5 30 15,3-7-28-15,-5-2-22 0,-1-2-16 16,-8-4-104-16,-2 2-84 0,-5-3-68 16,-4 1-238-16,-4 2-643 0,-4-7-709 0</inkml:trace>
  <inkml:trace contextRef="#ctx0" brushRef="#br0" timeOffset="124750.27">14057 12809 2742 0,'0'0'359'0,"0"0"-218"0,0 0-10 16,0 0-11-16,0 0-107 0,0 0-13 15,0 0-2-15,0 0-17 0,0 0 18 16,38 64-1-16,-30-35-79 0,-6 1-267 15,1-5-402-15,-3 4-1102 0</inkml:trace>
  <inkml:trace contextRef="#ctx0" brushRef="#br0" timeOffset="125050.28">14453 12866 2327 0,'0'0'555'16,"0"0"-385"-16,0 0-83 0,0 0 72 15,-35-57 4-15,22 55-81 0,-3 2-31 16,-3 2-13-16,-2 10-10 0,5 4 26 16,0 10 22-16,2 1-10 0,4 5-28 15,7-3-27-15,3 1-10 0,8-5 11 16,8-5 28-16,8-6-40 0,3-5 41 15,8-4 0-15,-1-5-21 0,-1 0-19 16,1 0 2-16,-4-1 28 0,-9 1-31 16,-7 1-44-16,-9 8-28 0,-8 7-19 15,-18 8-19-15,-19 7-45 0,-25 14-169 16,9-7-704-16,-16 2-938 0</inkml:trace>
  <inkml:trace contextRef="#ctx0" brushRef="#br0" timeOffset="127616.95">15213 13204 2338 0,'0'0'294'0,"0"0"-171"0,0 0-14 0,0 0 67 0,0 0-19 16,0 0-51-16,0 0-24 0,-59-14-58 16,49 29-24-16,-7 12 0 0,7 6 2 15,-4 4 33-15,6 4-10 0,3 2 7 16,5-2-30-16,0-4-2 15,8-2-15-15,5-8 15 0,3-3 2 16,6-9 2-16,5-11 27 0,2-4-12 16,3-18 1-16,0-4-20 0,6-10-50 15,-6-6-33-15,-5 3 16 0,-3-1 39 16,-6 7 28-16,-4 4 3 0,-9 9 22 16,1 9-22-16,-1 7 55 0,-5 4-42 15,3 13 31-15,2 4 20 0,0 6 9 16,6 5-48-16,-6-3-9 0,6 3 3 15,0-4 23-15,-1-7-32 0,4-6-13 16,-1-7 0-16,3-6 7 0,0-4 15 16,3-13 22-16,-3-9-44 0,3-5-22 15,-6-7-101-15,-2-2-10 0,-6 0 38 16,-5 3 44-16,0 1 51 16,-10 6 16-16,-9 9 3 0,0 8-19 15,-5 11-11-15,-5 6 11 0,2 11 51 16,-3 9 3-16,9 5-13 0,-6 3-39 15,8 1 1-15,9-3-3 0,2-1-12 16,8-6 8-16,0-6 3 0,10-6-21 16,7-7 22-16,4-6 22 0,6-9 23 15,-1-8-29-15,7-6-14 0,-1-5-2 16,-3 0-26-16,1-1 14 0,-9 2 11 16,0 8 1-16,-5 4 0 0,-2 8 1 15,-1 7 11-15,1 7 10 0,-1 11 48 16,0 2 28-16,-2 4-13 0,-3 4-29 15,0 0-27-15,0-2-26 0,-3-1 15 16,3-3 17-16,3-6-35 0,-8-5-2 16,5-4-20-16,-3-7 0 0,6-2-12 15,-3-10-39-15,3-8 23 0,-1-2 31 16,-2-7 18-16,3 1 1 16,-6 1 19-16,1 5 9 0,-1 11-9 15,1 2 3-15,-1 9-19 0,-2 6 13 16,2 8 25-16,-5 7 3 0,3 5-1 15,2 1-13-15,0-1-11 0,1-3-5 16,2-5-14-16,0-4-1 0,5-5 1 16,3-6 0-16,0-3 19 0,3-8 24 15,0-12-15-15,2-1-28 0,-2-9-30 16,-1-3 9-16,-4 0 14 0,-3 4 7 16,-3 6 44-16,-3 8-28 0,-2 6-1 15,-1 6 38-15,1 3-25 0,-3 12-6 16,0 4 68-16,3 6 3 0,2 5-44 15,-5-4-12-15,5-1-6 0,1-2-17 16,2-3-14-16,2-8-13 0,4-4 13 16,2-5 19-16,0-4-1 0,3-9-2 15,2-8-2-15,-8-2-14 16,4-5-2-16,-4-5 2 0,-2 3 12 16,-3 0 7-16,-6 4-19 0,1 5 18 15,0 7-16-15,-3 8 10 0,0 5-11 16,0 3 1-16,5 13 18 0,0 4-20 15,1 12 0-15,4 5 2 0,9 2 19 16,-3 5-17-16,8 3-3 0,0-1-1 16,3 2 3-16,3-2-3 0,-1 3 24 15,-5-1-12-15,0-1-8 0,-5 3 11 16,-6 0 9-16,-5-2 4 0,-5-1-18 16,-3-5-10-16,-5-12 0 15,-1-9 34-15,-10-8-10 0,0-12 62 16,-3-4 6-16,-2-16-56 0,-6-18-36 15,-2-25-2-15,2-29-50 0,6-12 31 16,13 3-25-16,10 9 9 0,12 20-8 16,4 18-1-16,4 11 30 0,-3 16 1 15,2 3-16-15,3 4 7 0,0-3 21 16,0 6 1-16,-5 3-14 0,-3 7-20 16,-5 7 2-16,-6 0 0 0,-5 9-15 15,0 6 12-15,-8 4 37 0,-3 7 25 16,-10 6-25-16,-3 4 1 15,-6 2 12-15,1 0-12 0,2-1-1 0,3-9-16 16,8-5 16-16,0-6-64 0,11-8-82 16,5-9-140-16,0-5-22 0,8-14-192 15,10-8 20-15,-2-4 13 0,9-10 46 16,-4-4 28-16,-2-5 103 0,-3-11 290 16,-3-12 56-16,3-8 240 0,-8 7 54 15,-2 15-32-15,-4 20-31 16,-2 9-109-16,0-1 27 0,0 2-45 15,0 1-45-15,-5 6 22 0,0 5 32 16,-1 10-14-16,1 1-23 0,-1 6 22 16,1 1-13-16,5 14-100 0,0 12-38 15,0 18 72-15,5 22 5 0,12 19 13 16,1 4-6-16,-2-4-19 0,3-15-16 16,-3-20-24-16,0-10-13 0,-2-13-12 15,4-4 10-15,1-3-13 0,13-1 0 16,-5-5 1-16,5-10 1 0,0-6 0 15,-2-17 13-15,4-5-15 0,-10-5-80 16,-5-9-28-16,-3 2 6 0,-8-5 34 16,-8 8 15-16,0 0 53 0,-8 8 7 15,-8 9-5-15,0 8 19 0,-3 7 20 16,-2 4 30-16,0 8-12 0,-6 9-16 16,8 9-9-16,-2 0-6 0,7 5-28 15,4-2-16-15,7-3 16 16,3-2-3-16,8-6-9 0,8-5-7 15,0-6 19-15,8-4 0 0,6-7 2 16,-1-8 35-16,3-10-37 0,0-6-50 16,0-4-24-16,-5-4 21 0,-3 6 42 15,-8 2 10-15,-2 5 2 0,-6 11 13 16,2 5-1-16,-10 3-13 0,6 10 40 16,-4 7 31-16,4 8 9 0,-1 0-43 15,0 3-12-15,1 0 18 0,-1-4-43 16,6-2-11-16,-3-6 9 0,3-6 1 15,-1-4-12-15,1-6 11 0,2-6-17 16,3-9-52-16,-5-5-40 16,2-3 33-16,-2-4 75 0,-3 4 3 15,0 3 16-15,0 5 18 0,-5 7-6 16,2 6 18-16,3 2-9 0,-2 4-16 16,2 7 10-16,0 5 3 0,5-1-32 15,-2 4 17-15,-1-3 2 0,4-1-21 16,-3-4 2-16,5-5 17 0,-6-2-1 15,6-4 4-15,0-5 2 0,0-8-24 16,3-5-18-16,-3-3-102 0,-5 0 12 16,2-1 59-16,-2 6 49 0,-6 2 16 15,1 7-1-15,-6 5 26 0,0 2 17 16,2 5-33-16,4 8 30 0,2 5 1 16,-3 1-13-16,9 1-7 0,-9 2-11 15,6-1-8-15,-1-8-16 0,4-5 17 16,-1-7-16-16,3-2 31 0,3-16-8 15,2-5-25-15,1-9-52 16,-4-1-46-16,-2-3 21 0,-2 2 49 16,-3 3 28-16,-6 4 2 0,-5 5 11 15,0 9 11-15,0 9-2 0,-5 3-10 16,5 7 34-16,-6 8 37 0,-2 12-10 16,5 6 7-16,3-2 29 0,0 3-23 15,11-5-71-15,3-7-13 0,4-4-2 16,6-9-38-16,0-5-77 0,3-7-124 15,-5-3-269-15,4-18-1092 0</inkml:trace>
  <inkml:trace contextRef="#ctx0" brushRef="#br0" timeOffset="128750.09">17886 13389 1171 0,'0'0'313'0,"0"0"-92"0,0 0 61 0,0 0 0 0,0 0-81 15,0 0-85-15,0 0-13 0,0 0-13 16,0 0-6-16,0 0-10 16,57-2-16-16,-52-1-10 0,6-2-10 15,-1-7-9-15,4-3-17 0,-4-3-12 16,4-5-4-16,2-3-24 0,-5-1-11 15,-1-2 36-15,4 2 3 0,-9 6 29 16,0 0 3-16,-2 8 0 0,0 6 19 16,-3 4 10-16,0 3 22 0,0 3-83 15,0 5-7-15,5 9 4 0,-2 6 3 16,2 1 13-16,0 8-13 0,6-3 12 16,-8-1 1-16,7-1 0 0,1-4 19 15,-5-4-16-15,2-8 19 16,-3 0-7-16,0-7-26 0,-5-1 27 15,6-3 12-15,-4-10 29 0,6-2-23 16,-2-5-28-16,-1-5-3 0,6-1-14 16,-1 4 0-16,4-1 1 0,-1 3 19 15,3 6-9-15,-5 5 3 0,5 6-14 16,3 3-1-16,-6 6-1 0,3 3 0 16,0 4-1-16,-2-2 1 0,-4-2 22 15,1 3-10-15,2-8-9 0,-5-3-3 16,0-4-65-16,3 0-96 0,0-10-137 15,-6 0-376-15,9-17-921 0</inkml:trace>
  <inkml:trace contextRef="#ctx0" brushRef="#br0" timeOffset="128934.43">18553 12590 2576 0,'0'0'447'0,"0"0"-210"0,0 0-113 0,0 0 48 15,-6 92 24-15,12-26 30 0,4 21-56 16,-2 5-5-16,0-4-66 0,6-12-24 16,-9-19-20-16,0-10-30 0,3-15-25 15,-2-1 0-15,5 0 0 0,-6 4-183 16,6-6-134-16,-3-7-223 0,-3-9-559 16,0-13-939-16</inkml:trace>
  <inkml:trace contextRef="#ctx0" brushRef="#br0" timeOffset="129066.68">18371 13205 2940 0,'0'0'457'16,"0"0"-143"-16,0 0-88 0,0 0-43 16,0 0-114-16,0 0-20 0,0 0 20 15,77 0-1-15,9-29-62 0,13-10-6 16,-3-7-164-16,-2 4-87 0,-14 5-226 16,-26 13-809-16,2 5-764 0</inkml:trace>
  <inkml:trace contextRef="#ctx0" brushRef="#br0" timeOffset="129399.83">19508 13106 3071 0,'0'0'431'16,"0"0"-257"-16,0 0-4 0,0 0 28 15,0 0-47-15,0 0-36 0,0 0-25 16,0 0 28-16,115-1 11 0,-16-13 65 16,21-3-66-16,1 0-48 0,-11 0-65 15,-14 1-12-15,-8-5-2 0,-8 1-1 16,-5-2-23-16,-8 3-35 0,-13 4-49 15,-9 3 33-15,-15 6 31 0,-6-1-65 16,3-1-33-16,-9 1-104 0,4-1-204 16,-17 2-160-16,-5-1-443 0,-11-1-584 0</inkml:trace>
  <inkml:trace contextRef="#ctx0" brushRef="#br0" timeOffset="129617.14">20348 12809 2210 0,'0'0'571'0,"0"0"-173"16,0 0-54-16,0 0-97 0,0 0-99 15,0 0-45-15,0 0-5 0,0 0-1 16,75-6 5-16,-40 5-15 16,10 1 34-16,-5 0-35 0,6 0-47 15,-6 5-39-15,-5 4-3 0,0 5-31 16,-11 3 16-16,-8 6-10 0,-8 5 25 16,-8 4 1-16,-8 2 2 0,-16 7-1 15,-14 1 0-15,-10 10 0 0,-13 9-33 16,2-9-34-16,8-4-206 0,5-12-219 15,28-21-301-15,2 4-737 0</inkml:trace>
  <inkml:trace contextRef="#ctx0" brushRef="#br0" timeOffset="129950.26">21724 12619 2368 0,'0'0'484'0,"0"0"-410"0,0 0 77 0,34 69 168 16,-18-33-110-16,-8 6-38 0,3 1-89 15,0 5-19-15,-11-3-48 0,0 1-11 16,0-6 8-16,-6-3-12 16,-4-8-35-16,-4-4-347 0,9-8-260 15,-6-14-767-15</inkml:trace>
  <inkml:trace contextRef="#ctx0" brushRef="#br0" timeOffset="130083.98">21659 12456 2610 0,'0'0'337'0,"0"0"-324"0,0 0-13 16,0 0-115-16,0 0 25 0,0 0-10 15,0 0-615-15,0 0-1124 0</inkml:trace>
  <inkml:trace contextRef="#ctx0" brushRef="#br0" timeOffset="130433.75">21897 12689 2456 0,'0'0'512'16,"0"0"-336"-16,0 0-74 0,0 0-19 0,0 0-16 16,0 0 0-16,0 0-16 15,0 0-10-15,27 59-13 0,-21-37-12 16,2 1-3-16,-3 5-10 0,0 3-1 15,1 0 14-15,4-3-16 0,-4-2-2 16,-4-3 2-16,4-5 0 0,-1-8 2 16,-5-4 17-16,0-4 9 0,0-2 35 15,0 0 16-15,0-4 69 0,0-7 16 16,0-9-121-16,5-9-40 0,6-4-3 16,0-1-14-16,8-2-24 0,5 2 10 15,-3 11 0-15,9 4-17 0,-6 8 20 16,2 8-16-16,-2 3-12 0,-2 12 12 15,-3 4 22-15,-3 8 19 0,-8 0 12 16,-3 1 1-16,0 0 18 0,-5 0-6 16,0-4-3-16,0-6-22 0,0-4-16 15,-5-6-194-15,5-5-347 0,0-5-253 16,11-17-1186-16</inkml:trace>
  <inkml:trace contextRef="#ctx0" brushRef="#br0" timeOffset="130617.06">22358 12319 776 0,'0'0'1623'0,"0"0"-1307"0,0 0-101 16,0 0-6-16,0 0-98 0,0 0-43 15,0 0-2-15,-24 67 27 16,24-29 27-16,5 9 41 0,0 1-22 0,9 1-27 16,-4 1-35-16,1-2-37 0,3-4-27 15,2-2-1-15,-6-6-12 16,1-1 0-16,-3-2-97 0,-3-5-208 15,-5-4-155-15,0-7-259 0,0-6-884 0</inkml:trace>
  <inkml:trace contextRef="#ctx0" brushRef="#br0" timeOffset="130767.11">22224 12657 753 0,'0'0'1962'0,"0"0"-1570"0,0 0-287 16,0 0-22-16,0 0-38 0,0 0-39 15,86-70-6-15,-52 51-19 0,1 3-99 16,-5-2-296-16,4 8-212 0,-12 5-474 16</inkml:trace>
  <inkml:trace contextRef="#ctx0" brushRef="#br0" timeOffset="131283.35">22449 12766 951 0,'0'0'615'0,"-40"64"-167"15,24-38-53-15,2 2-33 16,3 0-51-16,6-8-39 0,0-2-66 15,5-10-64-15,10-2-31 0,6-6 14 16,3 0 77-16,8-7-43 0,2-13-69 16,6-2-53-16,0-5-25 0,5-5-11 15,-5-4 2-15,0-1-1 0,-6-1 0 16,-7 3-2-16,-4 0 0 0,-7 6 0 16,-6 8 0-16,-5 5 12 0,0 9-12 15,-10 2 0-15,-9 5-25 0,3 3-21 16,-8 6 18-16,2 7-16 0,4 6 7 15,2 6 12-15,5 3-6 0,6-1 9 16,5 1 10-16,5 2 12 0,11-3-4 16,3-4 4-16,7-3 12 0,9-8 3 15,-5-2 4-15,4-9 3 0,1-4 15 16,-5-4-3-16,2-9 1 0,-3-2-17 16,-5-2 10-16,-8-3-12 15,3 2-14-15,-8 3 13 0,-1-2 1 16,-4 0-13-16,-6 1 12 0,0 1 4 15,0 0-4-15,0 0-13 0,0 0-1 16,-6 3-1-16,1-1 0 0,5 4-30 16,-5 1 14-16,5 2 15 0,0 3-15 15,0 2-21-15,0 1-15 0,0 0-17 16,0 1 4-16,0 8-19 0,0 0 59 16,0 1 24-16,5 3-2 0,0 1 1 15,1-2 2-15,2-2 2 0,-3-1-1 16,6-1-1-16,-6 0-2 0,1-5-62 15,-6 1-153-15,5-1-108 0,-5-2-115 16,0 2 3-16,-5 0-58 16,-6 2-57-16,0 1-60 0,3-1 97 15,3 0 137-15</inkml:trace>
  <inkml:trace contextRef="#ctx0" brushRef="#br0" timeOffset="132100.34">23043 12668 1983 0,'0'0'470'0,"0"0"-232"0,0 0 87 0,0 0-44 0,0 0-74 0,0 0-80 16,0 0-36-16,0 0-53 0,0 0-13 16,0 0-12-16,-48-49 18 0,42 49-31 15,-4 0-25-15,4 10-28 0,-2 3 24 16,-3 10-15-16,6 0 9 0,0 4 20 15,5 0 12-15,0-2 2 0,0-1-1 16,5-6 1-16,0 1-2 16,9-10 3-16,2-1 35 0,-5-6 16 15,7-2 12-15,4 0-7 0,-4-5-2 16,4-1-4-16,-9-2-6 0,3 1-19 16,3 5-8-16,-8 2-17 0,-1 2-35 15,4 14-6-15,-3 5 20 0,5 11 19 16,-6 8 2-16,-2 5 2 0,3 7 10 15,-6 0 1-15,1 1-12 0,-6-2 14 16,0-4 4-16,-6-1 25 0,-4-4-41 16,-4-4 10-16,-7-6 2 0,2-3 15 15,-2-5-15-15,-9-7 19 0,9-9 4 16,2-3-1-16,3-7 29 0,3-12 86 16,2-5-44-16,6-9-59 0,-1-10-48 15,6-5-1-15,6-8-2 0,4 0-50 16,9 0 49-16,3-3 2 0,2 4-18 15,5 1 17-15,-2 0 1 16,-3-1 1-16,0 6 1 0,-8-1-1 16,-5 0 2-16,-3 5 14 0,-3 2-16 15,-5 7 0-15,-5 6-1 0,-3 8 1 16,-3 4-3-16,0 7-10 0,3 6-18 16,-2 7-12-16,-1 10 9 0,0 9 11 15,6 5 23-15,5 9 19 0,5-2-7 16,6 0-9-16,5-6 22 0,3-1-10 15,5-10-11-15,3-5 24 0,2-6-4 16,-5-9-5-16,3-1 2 0,2-11 16 16,-5-6-18-16,-2-6-1 0,-4-6-5 15,-2-1 2-15,-2-5-14 16,-9 2 1-16,-5 0 17 0,0 6-16 16,0 7 9-16,-5 5-9 0,2 7-3 15,-8 3 0-15,1 5-49 0,4 5-16 16,-7 7 10-16,8 6-7 0,-1 4 21 15,6-2 17-15,0 4-4 0,6-4-3 16,7-2 29-16,8-4 2 0,-2 2 1 16,8-4 2-16,-3 0-2 0,0-3 1 15,3 1-2-15,-3 3 0 0,-3 0-1 16,-7-1 1-16,2 0-16 0,-5 1 4 16,-3-2 12-16,-3-1 0 0,-5 0-11 15,5-5-102-15,1-5-273 0,-1-1-262 16,3-6-397-16,3-21-714 0</inkml:trace>
  <inkml:trace contextRef="#ctx0" brushRef="#br0" timeOffset="133067.1">24605 12524 1376 0,'0'0'809'0,"0"0"-437"16,0 0-188-16,0 0 9 0,0 0-120 16,0 0-47-16,-56 65-25 0,51-36 12 15,0 10 9-15,2 1-2 0,3 2 8 16,3-2-2-16,7-2-7 0,1-3-16 16,8-8 10-16,2-7 9 0,3-7 10 15,6-7 4-15,2-6 15 0,-3-11 12 16,1-10-12-16,4-8-16 0,-12-5-35 15,-9-4-38-15,-2 1-32 0,-11-4 53 16,-11 2 17-16,-8 3 29 0,-7 6-28 16,2 3-1-16,-6 9-22 0,1 9-3 15,2 7-45-15,-2 2-20 0,7 11-57 16,3 2-255-16,3 2-303 0,8 3-761 16</inkml:trace>
  <inkml:trace contextRef="#ctx0" brushRef="#br0" timeOffset="133466.38">24919 12476 913 0,'0'0'2132'0,"0"0"-1759"0,0 0-370 16,0 0 20-16,0 0 24 0,10 79 29 16,1-31 4-16,2 17-8 0,9 12 1 15,-1 6-32-15,-2-7-10 0,0-5-6 16,-9-3-6-16,1 0-6 0,-3-3-11 15,-5 3-1-15,-3-16 18 0,0-9-19 16,0-15 0-16,0-8 0 16,0-4 0-16,0-3 1 0,-3-5 39 15,0-8 40-15,-2-7 35 0,-6-14-56 16,-2-19-57-16,-3-24-1 0,0-30 0 16,5-15-1-16,3-2-15 0,8 11 15 15,0 17-1-15,13 24 2 0,-7 15 1 16,5 13 20-16,-1 10 0 0,4 3 0 15,2-1-22-15,0 1-19 0,-3 7-15 16,-2 5-16-16,5 6-25 0,-11 1-11 16,3 12 30-16,-8 5 31 0,0 4 25 15,0 10-2-15,-13 2 1 0,-9 5-12 16,1 0 10-16,-8-3-16 0,5-2 4 16,5-7 12-16,-3-4-51 0,12-5-202 15,7-7-193-15,0-4-278 0,6-7-629 16</inkml:trace>
  <inkml:trace contextRef="#ctx0" brushRef="#br0" timeOffset="133750.32">25154 12607 1707 0,'0'0'1159'0,"0"0"-781"0,0 0-235 15,0 0-47-15,0 0-83 0,0 0-10 16,0 0 70-16,0 0 25 0,70 33-29 15,-44-18-28-15,-2 4-22 0,3-1-6 16,-8 0 6-16,0 5-18 0,-3-1 1 16,-3 1-2-16,-8-3 0 0,-2-1 1 15,-3-3 0-15,-3-5 37 0,-5-4 12 16,-2-6-6-16,-6-1 15 0,8-1 5 16,-3-13-2-16,0-7-27 0,6-7-14 15,5-8-21-15,5-9-25 0,6 3-12 16,8-1-47-16,10 7-58 0,-2 5-265 15,8 9-139-15,-11 6-215 16,13 1-871-16</inkml:trace>
  <inkml:trace contextRef="#ctx0" brushRef="#br0" timeOffset="133867.1">25665 12661 2922 0,'0'0'954'0,"0"0"-743"0,0 0 10 16,0 0-72-16,0 0-149 0,0 0-25 15,0 0-626-15</inkml:trace>
  <inkml:trace contextRef="#ctx0" brushRef="#br0" timeOffset="140033.73">8684 15214 1430 0,'0'0'426'0,"0"0"-137"16,0 0-33-16,0 0-8 0,0 0-25 16,0 0-34-16,0 0-29 0,0 0-1 15,0 0-60-15,0 0-14 0,0 0-12 16,-46-67-3-16,52 49 2 0,5-4-9 16,-1-4-6-16,4 3-26 0,2 0-31 15,0 6 0-15,5 3-25 0,-2 8-19 16,0 4 0-16,2 2-16 15,3 10 29-15,-3 9 18 0,1 6 13 16,-3 6 13-16,-3 8-10 0,-8 2 19 16,0 7-22-16,-8 9-2 0,0 8-17 15,-6-2 0-15,-2-9 6 0,0-4 1 16,3-15 8-16,-3 6-11 0,3-2 14 16,-1-6-3-16,6-7-8 0,0-7-1 15,0-7-9-15,0-4-3 0,3-5 25 16,5-3 40-16,0 0 29 0,3-3 10 15,2-5 3-15,6-4-13 0,0-7-19 16,5 0-28-16,0-7-11 0,0-2-11 16,-3-1-22-16,-2 2-154 0,-6 5-475 15,3-9-838-15</inkml:trace>
  <inkml:trace contextRef="#ctx0" brushRef="#br0" timeOffset="140200.76">9345 15118 2802 0,'0'0'576'0,"0"0"-373"0,0 0-203 16,0 0-73-16,0 0-117 0,0 0-629 16,0 0-1366-16</inkml:trace>
  <inkml:trace contextRef="#ctx0" brushRef="#br0" timeOffset="140717">9522 14557 3082 0,'0'0'396'0,"0"0"-235"16,0 0-113-16,0 0-48 0,0 0-50 15,0 0 11-15,-14 54 39 0,11-26 19 16,3 4-17-16,0-1-2 0,3 1-10 16,11-3-9-16,2-6-10 0,2-3 29 15,6-7 2-15,6-3 36 0,5-6 29 16,2-3 2-16,3-1 7 0,3-4-4 15,3-4-28-15,-4 2-9 0,-2 2-34 16,-2 3-1-16,-11 1-1 0,-9 5-3 16,-2 8 4-16,-10 7 0 0,-6 7 29 15,-8 4-27-15,-8 7-2 0,-8 5-10 16,-6 2-49-16,-5-5-105 0,1-1-32 16,-1-5 2-16,3-8-29 0,-3-10-191 15,14-9-281-15,-12-14-1044 0</inkml:trace>
  <inkml:trace contextRef="#ctx0" brushRef="#br0" timeOffset="140900.35">9516 14634 422 0,'0'0'2499'16,"0"0"-2080"-16,0 0-210 0,0 0-38 15,0 0-54-15,0 0-32 0,0 0 15 16,0 0 42-16,0 0 4 0,83-66-41 15,-48 38-52-15,2-3-34 0,1-4-19 16,2 5-3-16,-5 2-38 0,-3 4-73 16,-5 5-249-16,-9 6-314 0,4-5-689 15</inkml:trace>
  <inkml:trace contextRef="#ctx0" brushRef="#br0" timeOffset="141134.03">10215 14119 2820 0,'0'0'455'15,"0"0"-299"-15,0 0-102 0,0 0-32 16,0 0 51-16,13 68 104 0,-5-35 2 16,3 4-69-16,2 5-43 0,0 4-30 15,6 0 1-15,0 3-23 0,-3 0 1 16,3-1-14-16,-6-5-2 0,3-1-63 15,0-5-323-15,-5-13-326 0,2-5-623 16</inkml:trace>
  <inkml:trace contextRef="#ctx0" brushRef="#br0" timeOffset="141450.2">10493 14064 2862 0,'0'0'543'0,"0"0"-226"0,0 0-90 16,0 0 5-16,0 0-51 0,16-63-39 16,-3 42-6-16,6 0-56 0,-3-1-49 15,5 3-30-15,-4 5-1 0,-1 5-28 16,-3 3-9-16,0 2 6 0,-2 4-12 16,2 10 0-16,-2 10 15 0,0 8 28 15,-6 17-1-15,1 19 2 0,-6 18-1 16,0-8 0-16,0-12 1 0,0-22-3 15,0-16 2-15,2 3-21 0,6 0 19 16,3-3-14-16,0-5 16 0,5-10 0 16,2-5 19-16,4-4 46 0,7-14 24 15,9-11-21-15,5-10-45 0,13-17-23 16,5-20-37-16,6-15-209 16,-13 12-470-16,-17 3-1821 0</inkml:trace>
  <inkml:trace contextRef="#ctx0" brushRef="#br0" timeOffset="143049.64">9738 15644 2013 0,'0'0'515'0,"0"0"-515"0,0 0 0 0,0 0-103 15,0 0 103-15,0 0 1 0,0 0 28 16,43 56-10-16,-30-44 13 0,1 2-9 16,-1-1-7-16,1-1 13 0,2 2-6 15,2-4 22-15,1-4 16 16,5-4-3-16,0-2 3 0,0 0 13 15,6-11-13-15,-1-6 0 0,3-4 0 16,0-4 9-16,3-8-9 0,0-1-10 16,2-6-16-16,1 1 13 0,-1-2-16 15,-2 3-16-15,3 2-15 0,-4 3 0 16,1 3 1-16,-3 4 1 0,0 4 16 16,1 4-17-16,-4-1 24 0,0 7-10 15,4-1 3-15,-7 5-19 0,1 2-2 16,-3 3-14-16,-2 3-3 0,-1 0 3 15,-5 4-3-15,0 5 0 0,-3-1 15 16,1 6 1-16,-6-2 3 0,3 3 1 16,-1-4 1-16,-4 3 14 0,2-6-15 15,-6 2-1-15,4-7 0 0,-4 0 0 16,-2-2 0-16,3-1 4 0,0 0 43 16,-3 0 36-16,0 0 18 0,0 0 158 15,0-1-64-15,-6-5-95 0,4-4-69 16,-4 0-19-16,4-2-9 15,-1-2 29-15,-2-3-17 0,5-2-13 16,0 0-1-16,0-6 2 0,5-2-3 16,6-1-1-16,5-2-27 0,0-2 25 15,0 3-9-15,3 0 12 0,5 2-16 16,-3 5-2-16,6 1-7 0,0 6 6 16,-3-1 0-16,2 0 0 0,1 0 18 15,3 3-1-15,-4-5 1 0,1 2 0 16,0-4 1-16,0-2 22 15,-1-2-19-15,-2-2 25 0,-2-1-25 0,-1-3 25 16,-5-1-24-16,0 3 27 16,-5-1-3-16,-6 1-25 0,-5-1 27 15,0-2-30-15,-5-2-72 0,-11-3-235 16,5 9-189-16,-10-24-995 0</inkml:trace>
  <inkml:trace contextRef="#ctx0" brushRef="#br0" timeOffset="152366.6">14343 15139 1467 0,'0'0'143'0,"0"0"-100"16,0 0-1-16,0 0 59 0,0 0-7 15,0 0 6-15,0 0 24 0,0 0 60 16,0 0 59-16,-8-41-5 0,8 41-45 15,0 0-49-15,0 0-35 0,0 0-23 16,0 3-38-16,0-1-48 0,0 5-56 16,3 6-10-16,2 10 66 0,1 19 28 15,5 22 1-15,-3 25 32 0,-3 7-33 16,-2-1 29-16,-3-4-22 0,0-12-3 16,0-1-3-16,0-7-10 0,-3-14-7 15,0-18 1-15,3-10-10 0,0-11-3 16,0 3-6-16,0-6-191 0,-2 1-138 15,2-9-238-15,-3-7-578 0</inkml:trace>
  <inkml:trace contextRef="#ctx0" brushRef="#br0" timeOffset="154599.78">14916 15115 2086 0,'0'0'327'0,"0"0"-130"0,0 0-14 0,0 0-38 15,0 0-103-15,0 0-42 0,0 0-52 16,0 0-25-16,0 0 77 0,11 74 77 16,0-26-19-16,-6 21 3 0,-2 19-10 15,-3 9-16-15,-8-2-6 0,-3-6-7 16,3-14 1-16,-3-14-23 0,6-15-1 16,2-15-1-16,0-6-14 0,3-3-35 15,0-2-122-15,0-3-78 0,0-10-140 16,0-4-391-16,0-18-629 0</inkml:trace>
  <inkml:trace contextRef="#ctx0" brushRef="#br0" timeOffset="154817.1">14929 15161 1487 0,'0'0'1232'0,"0"0"-936"16,0 0-79-16,0 0-76 0,0 0-78 15,0 0-62-15,0 0 18 0,0 0 48 16,75-16 15-16,-32 2 10 0,3 2-16 16,2-3-38-16,0 0-28 0,-2 3-10 15,-4 2-16-15,-2-2 13 0,-5 8-25 16,-5-1-235-16,-4 4-250 0,-7 1-287 16,-5 0-703-16</inkml:trace>
  <inkml:trace contextRef="#ctx0" brushRef="#br0" timeOffset="154983.67">15098 15517 2270 0,'0'0'636'16,"0"0"-370"-16,0 0-265 0,0 0 88 16,0 0 26-16,64-26-20 0,-37 13-22 15,0 0-46-15,2-2-27 0,-2 2-16 16,0 3-73-16,-3-1-380 0,-5 6-305 15,-1-5-771-15</inkml:trace>
  <inkml:trace contextRef="#ctx0" brushRef="#br0" timeOffset="155183.68">14983 15812 2531 0,'0'0'412'0,"0"0"-152"0,0 0-187 15,0 0 32-15,0 0 48 0,40 60-1 16,-13-51-20-16,0-8-50 0,7-1-23 16,1-1-12-16,5-8-15 0,1-4-12 15,-1-6-18-15,2-3-2 0,-1-4-107 16,-1-5-369-16,-14 4-738 0,15-16-1034 0</inkml:trace>
  <inkml:trace contextRef="#ctx0" brushRef="#br0" timeOffset="155434.22">15938 14984 3172 0,'0'0'429'15,"0"0"-262"-15,0 0-166 0,0 0-1 16,0 0 3-16,-16 60 44 0,6-29 0 15,2 9-9-15,-3 12-7 0,0 18-12 16,0 10 16-16,1-9-4 0,4-12-9 16,1-21-21-16,5-9-1 0,0 0 0 15,0 7-3-15,0 1 0 0,8-9-57 16,0-6-191-16,0-7-187 0,0-9-284 16,3-17-809-16</inkml:trace>
  <inkml:trace contextRef="#ctx0" brushRef="#br0" timeOffset="155633.76">15813 15041 3004 0,'0'0'469'0,"0"0"-196"16,0 0-157-16,0 0-31 0,0 0-54 16,0 0-6-16,0 0 13 0,74-37-18 15,-39 18-20-15,8-3 0 0,3-1-20 16,-1 4 4-16,1 1 16 0,-6 5-19 15,-3 4-15-15,-2 5-44 0,-3 4-115 16,-5 0-296-16,-11 8-250 0,-3 7-435 0</inkml:trace>
  <inkml:trace contextRef="#ctx0" brushRef="#br0" timeOffset="155800.45">15912 15348 2508 0,'0'0'454'0,"0"0"-150"15,0 0-221-15,0 0 0 0,0 0 25 16,0 0 31-16,0 0 6 16,74-6-82-16,-49-5-50 0,-1 0-13 15,-3-3-101-15,3 2-320 0,-8 1-310 16,8-4-525-16</inkml:trace>
  <inkml:trace contextRef="#ctx0" brushRef="#br0" timeOffset="155999.68">15842 15691 2225 0,'0'0'465'0,"0"0"-105"0,-24 60-91 0,24-45-53 15,3 0-80-15,7-6 21 16,9-3 60-16,2-3-60 0,6-3-32 16,8-5-29-16,5-7-19 0,3-9-37 15,2 0-24-15,6-5-16 0,0-1 0 16,0-1-13-16,0 1-67 0,-6-2-140 15,1 5-204-15,-14 5-602 0,5-14-585 0</inkml:trace>
  <inkml:trace contextRef="#ctx0" brushRef="#br0" timeOffset="160400.22">17164 14871 184 0,'0'0'1213'0,"0"0"-904"15,0 0-82-15,0 0-16 0,0 0-36 16,21-59-39-16,-15 51 2 0,-4 4 24 16,-2-3-2-16,0 6 14 0,0 0 8 15,0 1-7-15,-2-1-13 0,-4 1-49 16,-2 0-63-16,-5 0-50 0,-3 0-2 15,-6 2-11-15,-2 3 11 0,-2 2 0 16,-4 0 1-16,1 0 1 0,-1 0 0 16,1 2 3-16,5 0 22 0,-3 2 16 15,8-1 3-15,3 2-19 16,3-3-3-16,7-3-12 0,1-1-10 16,5-1-1-16,0-1-18 0,0 0 0 15,0 3 6-15,0-1 11 0,5 2 0 16,-2 3 0-16,2 3 1 0,-2 3 1 15,0 3 0-15,-3 5 0 0,5 5 1 16,-5 5 18-16,0 5-6 0,0 5-1 16,0 4-10-16,6 14 11 0,-6 10 24 15,0 9-24-15,0-5-13 0,0-17 19 16,0-18-1-16,2-12-5 0,-2 0-10 16,6 4 26-16,-4 1 6 15,6-10-7-15,0-3 19 0,6-7 124 16,7-7-87-16,0-6-62 0,6-1-22 15,3-7-12-15,4-4-35 0,-1-8-83 16,4 0-38-16,-2-3 13 0,-3-3-49 16,3-1-206-16,-6-1-183 0,-7 6-232 15,2-6-805-15</inkml:trace>
  <inkml:trace contextRef="#ctx0" brushRef="#br0" timeOffset="160633.68">16977 15378 2229 0,'0'0'359'0,"0"0"-108"0,0 0-58 0,0 0-1 0,0 0-84 0,0 0-12 15,0 0 28-15,0 0 46 16,85 7-44-16,-45-16-60 0,0-3-36 0,9 0-30 15,-1-6-22-15,5-6-117 16,-13 7-218-16,11-20-964 0</inkml:trace>
  <inkml:trace contextRef="#ctx0" brushRef="#br0" timeOffset="161316.67">14006 15345 396 0,'0'0'2037'0,"0"0"-1846"0,0 0-127 0,0 0-28 16,0 0 31-16,81-64-25 16,-47 46 3-16,1-1-10 0,5 0-35 15,0 4-11-15,3 4 7 0,-3 0-9 16,1 1 1-16,-1 6-82 0,-3 3-212 16,-13 1-235-16,6 5-583 0</inkml:trace>
  <inkml:trace contextRef="#ctx0" brushRef="#br0" timeOffset="161533.06">14113 16164 2436 0,'0'0'297'16,"0"0"-114"-16,0 0 42 0,70 4 14 15,-35-10-71-15,18-8-28 0,19-8-5 16,17-5-50-16,2-3-60 16,-6 3-23-16,-4 0-2 0,-14 6-206 15,-14 0-299-15,-7 0-793 0</inkml:trace>
  <inkml:trace contextRef="#ctx0" brushRef="#br0" timeOffset="163349.91">17977 14802 2549 0,'0'0'342'0,"0"0"-118"0,0 0-32 0,0 0-71 15,0 0-77-15,0 0-42 0,0 0-1 16,0 0 22-16,0 0 46 16,97-16 20-16,-33-5-1 0,11-2-21 15,0-3-23-15,-16 6-41 0,-19 10-2 16,-16 4-1-16,8-1-16 0,-3 0-22 16,-5 3-91-16,-8 2-90 0,-5 2-128 15,-11 6-196-15,0 1-196 0,-27 10-336 0</inkml:trace>
  <inkml:trace contextRef="#ctx0" brushRef="#br0" timeOffset="163633.88">18641 14636 1768 0,'0'0'567'0,"0"0"-196"0,0 0-85 0,0 0-42 15,0 0-53-15,0 0-67 16,0 0-58-16,0 0-41 0,0 0-25 16,0 0-16-16,3 0-9 0,-3 0-3 15,0 0-17-15,0 0 10 0,0 0 0 16,0 0 10-16,0 0 5 0,0 0 20 16,0 0 32-16,0 0 3 0,0 0-10 15,0 0-9-15,0 0-4 0,0 0-12 16,0 0-64-16,0 7-152 0,0 3-63 15,-6 4-62-15,1-1-140 0,5-2-78 16,-5-1-121-16,-1 1-47 0</inkml:trace>
  <inkml:trace contextRef="#ctx0" brushRef="#br0" timeOffset="163833.96">18603 14744 1 0,'0'0'724'0,"0"0"-219"16,0 0-89-16,0 0-91 0,0 0-49 15,0 0-66-15,0 0 9 0,0 0-3 16,0 0-40-16,0 0-3 0,0-24-14 15,0 25-19-15,-2 6-58 0,-1 2-56 16,3 9-4-16,-5 7 9 0,-6 17 14 16,0 22-17-16,-2 22 3 0,-6 9-15 15,-2 5-14-15,-1 0-2 0,-2-10 1 16,0 0 12-16,8-9-13 0,3-14-2 16,5-22-39-16,5-16-85 0,3-16-255 15,5-4-232-15,14-13-825 0</inkml:trace>
  <inkml:trace contextRef="#ctx0" brushRef="#br0" timeOffset="164317.01">18917 14812 2561 0,'0'0'451'0,"0"0"-148"0,0 0-134 0,0 0-45 0,0 0-20 16,0 0-47-16,0 0-32 0,0 0 19 15,0 0-6-15,-19 81-1 0,5-41-5 16,6-1-17-16,0 1-14 16,8-4-1-16,0-1 0 0,8-3-15 15,8-1 3-15,3-4 12 0,8-3 1 16,2-1 31-16,12-4 5 0,-7 0 49 15,6-2-24-15,-5-2-60 0,0 3 13 16,-6-2-14-16,-2 0 1 0,-3-3 1 16,-13 4-1-16,-11 1 0 0,0 4-2 15,-11 1-23-15,-13 2-14 0,-11 6-64 16,-2-6-88-16,-6-3-47 0,-2-6-111 16,15-8-288-16,-21-14-808 0</inkml:trace>
  <inkml:trace contextRef="#ctx0" brushRef="#br0" timeOffset="164499.82">18898 14913 2722 0,'0'0'440'16,"0"0"-67"-16,69-15-29 0,-36 8-71 16,4-6-108-16,3-1-59 0,0-1-17 15,0-4-48-15,-5 2-23 0,0 0-18 16,-3 1-36-16,-3 1-78 0,-4 2-82 15,-4 3-39-15,-2 1-232 0,-6 3-275 16,9 5-775-16</inkml:trace>
  <inkml:trace contextRef="#ctx0" brushRef="#br0" timeOffset="164883.04">19559 14679 2139 0,'0'0'443'0,"0"0"-131"16,0 0-46-16,0 0-33 0,0 0-52 16,8-64-29-16,-6 55 11 0,1 4-34 15,2 3-37-15,-5-1-21 0,0 3-24 16,0 0-47-16,6 5 0 0,-1 9 0 15,3 7 0-15,0 9 41 0,-2 6 2 16,-4 10 10-16,-2 3-7 0,0 3-12 16,-2 1-9-16,-4-1-9 0,4-2-2 15,-4-2-14-15,6-6-1 0,0-5 1 16,0-7-14-16,6-8 14 0,2-5 2 16,5-3 19-16,3-7-2 0,8-4 6 15,6-3 9-15,-4-1 15 16,12-8-21-16,-1-8-11 0,1-2-17 15,-1-4-102-15,-2-2-173 0,0-3-205 16,-11-1-225-16,-8 6-269 0,-3-14-389 0</inkml:trace>
  <inkml:trace contextRef="#ctx0" brushRef="#br0" timeOffset="165083.28">19738 14771 1949 0,'0'0'428'15,"0"0"-89"-15,0 0-53 0,0 0-120 16,0 0-118-16,0 0 4 0,-29 85 72 15,47-45 107-15,4 11-44 0,7 11-8 16,6 15 12-16,0-2-51 0,-17 0-25 16,-1-9-50-16,-17-4-34 15,0 2-16-15,0-3-11 0,-11-11-4 16,3-10-24-16,2-12-88 0,6-2-189 16,-5-6-213-16,5-7-528 0,5-10-663 0</inkml:trace>
  <inkml:trace contextRef="#ctx0" brushRef="#br0" timeOffset="165500.45">20934 15033 2659 0,'0'0'562'0,"0"0"-282"0,0 0-77 0,0 0 48 16,99 1 56-16,-19-2-120 0,19-8-45 16,22-3 15-16,-1-1-34 0,1-1-47 15,-17 1-27-15,0 1 3 0,-2-3-21 16,-8 3-31-16,-14 3 0 0,-13 1-2 16,-19 2-50-16,-21 2-86 0,2 0-80 15,-5-1-23-15,-2 1-149 0,-3 1-61 16,-14-1-1-16,-5-1 58 0,-11-2-155 15,-8-2-510-15</inkml:trace>
  <inkml:trace contextRef="#ctx0" brushRef="#br0" timeOffset="165733.7">21678 14702 2247 0,'0'0'529'0,"0"0"-272"0,0 0-126 15,0 0-64-15,0 0 80 0,0 0 97 16,70 28 40-16,-38-16-86 0,5 0-39 15,9-1-38-15,-1 4-27 0,1-1-42 16,-1 4-18-16,-5-1-31 0,0-2-2 16,-10 5 1-16,-6 2-2 0,-8-2 0 15,-11 3 0-15,-5 9 1 16,-10-1 30-16,-14 10 6 0,-11-1-12 16,-5 5-13-16,-6-2 3 0,-5 1-15 15,6-1-15-15,-1-6-59 0,17-3-217 16,5-11-324-16,13-14-1173 0</inkml:trace>
  <inkml:trace contextRef="#ctx0" brushRef="#br0" timeOffset="167066.66">23404 14689 2813 0,'0'0'394'0,"0"0"-340"0,0 0-23 0,0 0-30 16,0 0 33-16,0 0 58 0,16 81 32 15,-8-20-16-15,-8 22-42 16,5 7-34-16,-5-5-10 0,0-7-22 16,6-13 0-16,-6-9 10 0,5-13-10 15,0-10-3-15,1-1 0 0,2 0-25 16,-3-2-146-16,6 3-106 0,0-11-123 16,-1-13-239-16,-2-9-602 0</inkml:trace>
  <inkml:trace contextRef="#ctx0" brushRef="#br0" timeOffset="167283.79">23340 14709 2561 0,'0'0'447'0,"0"0"-175"0,0 0-78 16,0 0-83-16,0 0-9 0,0 0-39 15,0 0 6-15,0 0 41 0,99-29-10 16,-54 12-30-16,9-1-35 0,2 0-26 15,-16 7-9-15,6-1-13 0,-6 4-15 16,0 1-48-16,-5 4-128 16,-6 2-115-16,-7 1-214 0,-9 3-280 15,-8 8-720-15</inkml:trace>
  <inkml:trace contextRef="#ctx0" brushRef="#br0" timeOffset="167466.43">23514 14929 2610 0,'0'0'344'0,"0"0"-225"0,0 0 142 16,0 0 0-16,0 0-65 0,56 34-42 15,-32-30-22-15,-8-4-75 0,8 0-20 16,0 0-18-16,-2-1-19 0,2-4-11 16,-3-6-159-16,3 1-195 0,-13-1-323 15,13-8-769-15</inkml:trace>
  <inkml:trace contextRef="#ctx0" brushRef="#br0" timeOffset="167916.66">24164 14488 2572 0,'0'0'447'16,"0"0"-268"-16,0 0-99 0,-24 69 54 15,19-37 12-15,-1 15-10 0,1 17-73 16,-1 15-19-16,6 6-25 0,0 0 0 16,0-5 9-16,0-8-9 0,0 0 3 15,-2-3-19-15,2-5 10 16,0-11-10-16,0-11 16 0,0-15-19 16,2-7 0-16,-2 0 2 0,6-4-2 15,-1-5 1-15,-5-8 15 0,0-3 59 16,0-14 41-16,-5-22-44 0,-9-25-72 15,-2-30 0-15,-2-12-14 0,-4-9 14 16,6 3 2-16,8 12-1 0,3 4 11 16,5 23-10-16,0 21 29 0,0 17 72 15,5 7 101-15,9 2-50 0,-4-1-77 16,12 1-28-16,2 3-31 0,5 7-11 16,1 5-7-16,4 6-40 0,1 2 15 15,3 5 1-15,-9 12-13 0,1 4 6 16,-12 6 16-16,4 9 13 0,-17 3 0 15,-5 7-17-15,-11 1 19 0,-10 2 0 16,-11 0 2-16,-8-2-2 0,-11-9 2 16,5-3 8-16,6-13-10 0,5-9-74 15,11-13-257-15,8-3-696 0,16-45-1744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682.64581" units="1/cm"/>
          <inkml:channelProperty channel="Y" name="resolution" value="1205.55554" units="1/cm"/>
          <inkml:channelProperty channel="F" name="resolution" value="22.75278" units="1/deg"/>
          <inkml:channelProperty channel="T" name="resolution" value="1" units="1/dev"/>
        </inkml:channelProperties>
      </inkml:inkSource>
      <inkml:timestamp xml:id="ts0" timeString="2026-01-19T02:30:43.889"/>
    </inkml:context>
    <inkml:brush xml:id="br0">
      <inkml:brushProperty name="width" value="0.05292" units="cm"/>
      <inkml:brushProperty name="height" value="0.05292" units="cm"/>
      <inkml:brushProperty name="color" value="#FF0000"/>
    </inkml:brush>
  </inkml:definitions>
  <inkml:trace contextRef="#ctx0" brushRef="#br0">16677 2115 1687 0,'0'0'247'0,"0"0"26"0,0 0-15 16,0 0-35-16,0 0-7 0,-35-68-50 15,27 57-47-15,3 2-30 0,2 4-28 16,0 2-17-16,-2 3 1 0,2 0 18 16,-2 1-63-16,2 10-22 0,-10 4-22 15,0 12 29-15,-9 16 15 0,-2 26 25 16,0 30-3-16,0 23 10 16,5 13 0-16,8 15 15 0,6 4 1 15,0 12-4-15,5 0-9 0,0-7-13 16,13-10-22-16,3-17 0 0,6-15-19 15,2-17-107-15,2-15-30 0,-2-22-67 16,-2-21-139-16,-6-14-310 0,-3-16-367 16</inkml:trace>
  <inkml:trace contextRef="#ctx0" brushRef="#br0" timeOffset="283.58">16947 2549 2610 0,'0'0'190'0,"0"0"-188"16,0 0 19-16,0 0-21 0,0 0-42 16,0 0-32-16,0 0-100 15,0 0 174-15,-21 59 87 0,26 9 39 16,3 26-10-16,0 13-1 0,-3 2-18 15,3-6-33-15,-2-11-4 0,-1-4-37 16,-2 1-21-16,0-8 11 0,-3-1-10 16,0-8-3-16,-3-17-51 0,0-14-97 15,3-14-9-15,0-10-91 0,0-6-133 16,0-4-284-16,6-15-814 0</inkml:trace>
  <inkml:trace contextRef="#ctx0" brushRef="#br0" timeOffset="516.63">16880 2552 2448 0,'0'0'307'0,"0"0"-66"16,0 0-17-16,0 0 11 0,0 0-48 16,0 0-123-16,0 0-62 0,94-61 23 15,-6 27 22-15,8-1-3 0,-2 6-26 16,-8 6-18-16,-27 11-13 0,-14 7 1 15,-13 1-13-15,-2 4-67 0,-4 0-60 16,7 0-38-16,-7 1-104 0,-10 10-275 16,-5-2-598-16,-11 11-161 0</inkml:trace>
  <inkml:trace contextRef="#ctx0" brushRef="#br0" timeOffset="700">17097 2986 2320 0,'0'0'497'16,"0"0"-285"-16,0 0 15 0,0 0-71 16,0 0-20-16,0 0-3 0,0 0-41 15,0 0-39-15,0 0 13 0,59 3-3 16,-14-16-38-16,20-5-23 0,15-6-2 16,-5 4-25-16,-19 1-189 0,-11 6-169 15,-29 5-322-15,22-9-852 0</inkml:trace>
  <inkml:trace contextRef="#ctx0" brushRef="#br0" timeOffset="933.93">17811 2460 2779 0,'0'0'344'15,"0"0"-156"-15,0 0-140 0,0 0 44 16,-13 58 92-16,13-11 27 0,8 17-63 15,3 21-92-15,5 11-39 0,-5 1-16 16,-1-3 0-16,-2-5 2 0,-2 1-3 16,-6-1 0-16,5-4-51 0,-5-4-185 15,0-16-16-15,0-17-54 0,0-16-14 16,3-13-15-16,2-3-17 0,3-6 14 16,5-10-32-16,-7-6 22 0,2-37-347 0</inkml:trace>
  <inkml:trace contextRef="#ctx0" brushRef="#br0" timeOffset="1167">17747 2539 2101 0,'0'0'246'0,"0"0"41"15,0 0 48-15,-19-68-44 0,19 52-46 16,6 4-112-16,13-3-130 0,-3 2-3 16,16 2-13-16,8-2 13 0,5 7 12 15,6 0-12-15,3 6-37 0,-3 17 6 16,-1 7-11-16,-9 20 14 0,-7 19 28 15,-12 22 1-15,-22 14 34 0,-16-1 3 16,-24-3 6-16,-9-16-9 0,1-17-10 16,8-17-12-16,8-12-13 0,0-8-1 15,-3-3-56-15,0-1-159 0,6-8-430 16,10-22-2000-16</inkml:trace>
  <inkml:trace contextRef="#ctx0" brushRef="#br0" timeOffset="3267.02">19294 2598 2033 0,'0'0'375'0,"0"0"-203"0,0 0 40 16,0 0 35-16,0 0-20 0,-22-57-16 15,22 54-72-15,0 0-41 16,-5 2-35-16,5 1-63 0,0 6-41 15,5 10-63-15,1 19 104 0,4 25 39 16,1 31 15-16,3 12-10 0,-4 4-19 16,-4-2 3-16,-6-14-9 0,0-1-6 15,-11-5 6-15,0-20-17 0,3-14-2 16,3-18-19-16,2-16-6 0,0-4 14 16,3-1 11-16,0-7 16 0,0-5 97 15,0-19 73-15,0-21-113 0,0-29-73 16,0-36-25-16,0-22-34 0,0-10-42 15,0 1 20-15,0 11 15 0,3-3 34 16,8 18 31-16,5 14-2 0,3 27-12 16,-3 26 15-16,-6 16 16 0,1 11-15 15,3 7 21-15,-4-1-22 0,4 9-25 16,2 1-60-16,-6 17 61 0,4 5 24 16,2 8 34-16,-6 10 20 0,-4 14-29 15,-1 12 7-15,-5 13-13 16,0 1-7-16,-8-16-9 0,0-16 19 15,-3-18-20-15,-5-4 14 0,-2 2 9 16,-6 2 6-16,-9 1 17 0,-1-8-7 16,2-5-4-16,-1-7 1 0,4-2-13 15,10-5 3-15,3-3-3 0,11 0-25 16,5 2-10-16,0 1-92 0,5 8-62 16,9 5 164-16,7 12 3 0,0 10 50 15,3 4-2-15,1 5-32 0,-1 3 3 16,-3-1-19-16,0-3 0 0,4-2 10 15,-7-9-10-15,4-6-3 0,2-10-10 16,0-13 10-16,5-7 72 0,3-14 40 16,9-11-6-16,-1-21-26 0,13-18-37 15,3-15-15-15,-10-3-28 0,-11 15-40 16,-17 14-16-16,-7 24 7 0,-6 5 30 16,-5-1-1-16,0 3 20 0,0 4 0 15,0 7 0-15,-10 7-41 0,-4 4-18 16,-2 8-12-16,-2 11 36 15,-4 10 35-15,1 9 10 0,2 7 27 16,3 3-3-16,5 0-34 0,11-7-13 16,0-4-18-16,16-10-4 0,6-5 35 15,7-10 4-15,6-9 45 0,5-6 14 16,6-15-1-16,-4-7-10 0,4-4-14 16,-1-8-14-16,-12-3-21 0,-4 1-3 15,-10-3-7-15,-9 1-21 0,-4 3 27 16,-6 5 1-16,0 6 0 0,-6 7 2 15,1 10 36-15,5 6 54 0,0 4 10 16,0 4-102-16,0 12-99 16,0 18 65-16,11 23 34 0,7 24 34 15,4 11-6-15,2 3 6 0,-5-4-3 16,-3-1-13-16,-6 6-2 0,-2 3-15 16,-5 5 1-16,-3-6 8 0,-5-11-10 15,-1-17-28-15,6-26 10 0,-5-21 18 16,0-12 9-16,-1-3 28 0,1-8 55 15,-3 0 40-15,-8-15 15 0,-13-27-123 16,-12-31-24-16,-9-40-21 0,-4-21-31 16,17-12-43-16,12 9-15 0,17 24 8 15,11 17-39-15,24 18 51 0,2 22 22 16,1 17-3-16,15 6 9 0,19 6-29 16,-2 10 10-16,-3 3 31 0,-14 9 32 15,-21 5 18-15,3 6-2 0,-3 7-1 16,-5 4-14-16,-8 10 17 0,-17 5 60 15,-18 14 21-15,-27 15-25 0,-23 14-56 16,4-8-107-16,6-14-138 16,24-21-109-16,29-20-348 0,-13-8-1419 0</inkml:trace>
  <inkml:trace contextRef="#ctx0" brushRef="#br0" timeOffset="3600.06">20418 2082 1407 0,'0'0'1679'0,"0"0"-1493"0,0 0-110 0,0 0 45 16,0 0 79-16,0 0 23 16,0 0-207-16,0 0-16 0,0 0 0 15,56 27 25-15,24 24 91 0,30 26-21 16,13 14-26-16,-3 10-7 0,-18 8-25 16,-38 3-9-16,-18 12-12 0,-22 16-14 15,-24 3 22-15,-16-2-11 0,-27-7-13 16,-19-13-224-16,-20-10-128 0,15-32-324 15,-22-7-1558-15</inkml:trace>
  <inkml:trace contextRef="#ctx0" brushRef="#br0" timeOffset="6366.99">7493 5081 2108 0,'0'0'288'0,"0"0"-197"16,0 0-26-16,0 0 35 0,0 0 57 16,0 0 30-16,0 0-59 0,0 0-48 15,0 0-61-15,-11 17-19 0,14 12 48 16,0 22 63-16,2 24 42 0,-2 27-36 16,-3 12-41-16,-3 2-32 0,-8-2-25 15,-2-16-19-15,2-2-15 0,3-16-29 16,6-16-70-16,2-18-188 0,0-18-24 15,5-8-137-15,-2-7-172 0,7-2-516 0</inkml:trace>
  <inkml:trace contextRef="#ctx0" brushRef="#br0" timeOffset="7383.89">7362 5253 2229 0,'0'0'372'16,"0"0"-156"-16,-3-63 66 0,6 41-39 15,2 1-40-15,1 8-76 0,7 3-80 16,3-1-47-16,6 3-21 0,4 1-14 16,9 5 16-16,5 2 0 0,0 4-6 15,1 15 6-15,-1 2 0 0,-5 7 16 16,-3 11-10-16,-6 13-6 0,-10 14-6 16,-16 18 0-16,-5 0-214 0,-24-3-4 15,-3-22-5-15,-3-17-3 0,3-11 200 16,-3-8 51-16,-5 3 58 15,-3-2 123-15,-3-3 70 0,9-8-53 16,10-5-19-16,6-5-58 0,13-2-38 16,5-1-48-16,3 0-35 0,8 0-121 15,8 0 37-15,8 1 84 0,6 3 29 16,7 4-27-16,3 6-2 0,-2 1-3 16,-1 5-16-16,-5 3 18 0,-2 2-3 15,-3 1 3-15,-6 1-2 0,0 0 2 16,-2-2 1-16,0-3-1 0,-6-1 0 15,3-11 2-15,0 1 1 0,-2-10 33 16,2-1 29-16,5-12 31 0,1-5-6 16,2-12-23-16,0-6-12 0,2-8-17 15,-1-6-21-15,-4-3-15 0,-2 2-1 16,-3 2-3-16,-3 5-16 0,-2 7 7 16,-6 7 12-16,-2 10 11 15,-3 3 27-15,0 9-10 0,-3 3-12 0,-2 2-16 16,-6 2-16-16,0 9-28 15,-2 6-25-15,0 7-7 0,2 7 25 16,3 8 20-16,3 0 9 0,5 2 9 16,0-2 10-16,10 0-16 0,4-10-7 15,7-6-5-15,3-9 18 0,8-7 13 16,0-5 16-16,6-10-16 0,-1-7-35 16,1-2-131-16,-3-4-22 0,-1 0-2 15,-4-2 39-15,-3 3 105 0,-6 3 46 16,-5 1 26-16,-5 1 29 0,-3 3 25 15,-8-1 26-15,0 4 48 0,-6 0-7 16,-4-1 12-16,-1 4-54 0,-5 1-26 16,5 4 10-16,-2 1-51 0,-3 2-38 15,2 5-13-15,1 6-28 0,0 7-19 16,-1 3 12-16,4 6 7 0,-1 5 19 16,3 0 6-16,5 2 15 0,0-3-12 15,3-6 11-15,0-4-17 16,8-9-19-16,-2-7-10 0,5-2 48 15,-3-3 3-15,2-6 67 0,1-1 16 16,2-8-48-16,-2 4-28 0,0-3-10 16,-3 5-13-16,2 3-22 0,-1 3-22 15,-1 3 9-15,2 0 20 0,1 6 28 16,0 4 0-16,-1 1-1 0,4-1 1 16,-1-4 0-16,3 0 12 0,0-6 11 15,3-3 43-15,5-11 23 16,0-12-23-16,0-6-5 0,3-11-35 0,-6-4-26 15,1-16-28-15,-9-9-45 16,-7-13 3-16,-6-3 42 0,-3 3-20 0,-8 11-9 16,0 22 15-16,3 13 42 15,0 14 16-15,3 8 35 0,0 2 19 16,-1 2 50-16,4 5-15 0,-1 6-27 16,3 2-78-16,0 9-113 0,0 20-42 15,0 25 88-15,11 24 67 0,-1 13 45 16,6 0 5-16,0-4-5 0,3-12-1 15,0-14 0-15,-3-12-19 0,0-15-22 16,3-9 12-16,2-4-15 0,9-4-54 16,-9-3-308-16,14-16-440 0</inkml:trace>
  <inkml:trace contextRef="#ctx0" brushRef="#br0" timeOffset="8033.82">9570 5127 2742 0,'0'0'375'0,"0"0"-346"0,0 0-29 0,0 0 0 0,0 0 19 0,-11 72 71 16,14-35 2-16,2 8-9 0,0 2 3 15,1 3 6-15,-4-1-36 0,4 0 5 16,-4-4-30-16,1 2-3 16,-3-9-6-16,3-3-9 0,-1-11-10 15,-2-6-2-15,0-9 12 0,3-3 3 16,-3-6 46-16,0-9 29 0,0-10 20 16,0-20-67-16,-3-27-44 0,-7-19-38 15,-6-5-21-15,0 12 1 0,2 23 55 16,6 23 3-16,3 10 0 0,0 2 16 15,2-2 5-15,0 6-21 0,3 5-16 16,0 7-28-16,3 4-59 0,8 3-61 16,2 10 75-16,8 3 55 0,9 12 34 15,2 6 12-15,3 3-9 16,2 6 26-16,1 5 21 0,2-6 4 16,-3 1 3-16,1-1-7 0,-6-6-34 15,0-5 9-15,-8-8-6 0,-3-7 0 16,-2-5 18-16,-6-11 35 0,-2 0 45 15,0-16 48-15,-3-8 55 0,0-20-115 16,-8-21-56-16,-8-16-49 0,-5-7-39 16,-4 17-50-16,1 20-106 0,11 24-57 15,0 11-129-15,2 1-92 0,3 8-153 16,0-2-470-16</inkml:trace>
  <inkml:trace contextRef="#ctx0" brushRef="#br0" timeOffset="8650.04">10190 5401 3022 0,'0'0'380'0,"0"0"-380"0,0 0 19 16,0 0-12-16,0 0 56 0,-2 73-12 16,4-49-26-16,4-1-12 0,-1 5-13 15,1-6-1-15,2-1 0 0,0-1-2 16,0-5 2-16,0-1 0 0,0-9 1 15,2-3 3-15,1-2 57 0,0-13 0 16,-1-5 25-16,1-7-85 0,0-3-123 16,-3-3-64-16,0 4 76 0,0 5 73 15,-3 3 9-15,-2 11 16 0,0 5-9 16,-1 3-99-16,4 0-36 0,-1 9 157 16,0 1 66-16,1 7 14 0,-1-1-13 15,0 3-10-15,-2-1-5 0,3-2-14 16,-1-1-38-16,-2-6 3 0,2-2 22 15,0-5-2-15,-2-2 15 0,2 0 29 16,3-7 34-16,0-4-3 0,0-5-41 16,3 1-42-16,-3 0-15 0,0 4-29 15,0 5-28-15,0 2-38 0,0 4-6 16,3 0 53-16,0 7 48 16,-1 0 23-16,1 4 2 0,-3 0-6 15,3-1-16-15,-3-1 16 0,2-2 3 16,-2-2-9-16,-2-4 12 0,2-1-9 15,0-6-16-15,0-6-2 0,0-8-141 16,0 0-3-16,-3-4 57 0,3 2 34 16,-5 5 39-16,2 5 13 0,-5 7-29 15,6 3-22-15,-4 2-106 0,6 4 160 16,0 8 93-16,3 2 32 0,3 3-33 16,-4-1-34-16,4 1 5 0,-4-1-18 15,4-4-4-15,-6-2 13 0,2-5 22 16,-2-4-28-16,1-1 3 15,-4-1 6-15,0-8 9 0,3-5 3 16,0 0-20-16,-2 1-49 0,-1 3-15 16,-2 5-23-16,-1 3-41 0,1 2-82 15,0 3 2-15,-1 6-259 0,1-1-207 16,5-2-956-16</inkml:trace>
  <inkml:trace contextRef="#ctx0" brushRef="#br0" timeOffset="9699.94">10921 4950 2925 0,'0'0'689'0,"0"0"-632"0,0 0-57 0,0 0-38 0,0 0 38 0,0 0 129 15,19 63 29-15,-6-36-67 0,3 4-57 16,-2 7 5-16,-1 0-2 15,-2 5 0-15,-3-2-15 0,-3 1-9 16,3 0 2-16,-5-3-13 0,-3-6 1 16,0-4 12-16,0-8 1 0,0-11 2 15,0-2 7-15,0-6 9 0,0-2 13 16,0 0 27-16,0 0 4 0,2-9-44 16,6-2-34-16,3-5-31 0,5 0-3 15,3-5-16-15,5 4 10 0,0 2 0 16,0 5 2-16,0 3 1 15,-5 3-3-15,-6 4-10 0,-2 10 0 0,-6 1 16 16,-5 6 18-16,-13 5 13 0,-6 3-22 16,-7 3-7-16,-4-1 14 0,-5 0 18 15,1-4 12-15,4-1 4 0,3-6-14 16,6 0 15-16,8-8-17 16,2-1 9-16,8-5-9 0,3-2-19 0,3 0-19 15,10-2 38-15,6-8 38 0,8-5 3 16,5-1-22-16,5-5-4 15,-5-1-13-15,6-4 11 0,-3-2-12 16,-1 3 0-16,1-8 1 0,-5 1 20 16,-4 1 6-16,-7 1 16 0,-5 4-16 15,-6 9 6-15,-6 3 12 0,-2 7-15 16,-2 6-31-16,-9 1-1 0,0 10-51 16,-2 7-35-16,-3 8 55 0,2 10 17 15,4 1 14-15,2 2-18 0,5 0 1 16,3-4 18-16,3-5 0 0,7-5-11 15,4-3 11-15,-1-7 9 0,8-7 35 16,1-7 25-16,-1 0 2 16,3-15 0-16,0-1-3 0,1-6-24 15,-4-5-7-15,0-5 0 0,1 0-19 16,-4-5-16-16,1 3 11 0,-5 0-1 16,-4 7-11-16,-2 9 39 0,-5 6-12 15,0 3-7-15,-3 6-1 0,0 3-20 16,0 0-25-16,-3 0-18 0,0 5-59 15,1 5 7-15,-1 4 30 0,3 2 18 16,0 3 10-16,5-1 3 0,3-4 21 16,0-1 12-16,3-1-10 0,0 0 11 15,-1-4 18-15,1-1-18 0,-3 4 0 16,3-5 1-16,0 4-1 0,-3 1-1 16,0 0-3-16,0 3 3 0,2-2 1 15,-2 3 0-15,0-1 2 0,-2-5 1 16,2 1 12-16,5-5-3 0,-2 1 26 15,2-6 24-15,3 0 9 16,6-9-6-16,-1-8-10 0,6-6-18 16,-3-5-15-16,0-5-1 0,0-6 1 15,0-5-6-15,-5-4-16 0,-3 1-2 16,-5 6 2-16,-6 7 0 0,-2 12 25 16,-3 6 6-16,-8 10-31 0,0 4-15 15,0 2-16-15,-3 2-24 0,0 11-10 16,3 4 16-16,3 4 9 0,2 4 15 15,3-3 1-15,6 2 8 0,4 0 16 16,9-5 2-16,2-2 23 0,1-3 3 16,-1 1-13-16,-2-2 1 0,0-1-16 15,-6 0 0-15,-2-1-2 0,-3 3 2 16,-8 0-1-16,0 1 1 0,-14 5 34 16,-10 2-8-16,-8 6-26 0,-19 4-92 15,-24 4-128-15,14-7-292 0,-25-7-1057 0</inkml:trace>
  <inkml:trace contextRef="#ctx0" brushRef="#br0" timeOffset="10416.36">13292 5315 2376 0,'0'0'287'0,"0"0"-161"15,0 0-30-15,0 0 62 0,0 0-158 16,0 0-4-16,0 0 4 0,0 0 83 16,110 16 102-16,-11-11 28 0,24 0-39 15,10-4-39-15,4 0-9 0,-9-1-6 16,1 3 8-16,-3 0 12 0,-6 0-16 15,-13-3-44-15,-11 3-33 0,-10-1-26 16,-22 0-21-16,-18 2-2 0,-14-1-38 16,-8-2-65-16,-3 5-84 0,-2-3-115 15,-8 0-93-15,-6-2-247 16,-5 0-180-16,-16-1-458 0</inkml:trace>
  <inkml:trace contextRef="#ctx0" brushRef="#br0" timeOffset="10649.99">14598 5077 53 0,'0'0'2489'16,"0"0"-2177"-16,0 0-132 0,0 0 31 15,0 0 25-15,0 0-72 0,0 0-75 16,0 0-48-16,0 0 9 0,0 0 35 16,72 31 89-16,-43-20-28 0,3-1-65 15,3 7-34-15,-3-1-32 0,0 9-14 16,-7 2 0-16,-7 5-1 15,-4 3 0-15,-6 4 2 0,-8 3 20 16,-3 2-19-16,-16-2 13 0,-5 1-16 16,-8-2-15-16,-8 2-44 0,-14 5-143 15,-18-1-141-15,11-7-279 0,-17-10-1371 0</inkml:trace>
  <inkml:trace contextRef="#ctx0" brushRef="#br0" timeOffset="12617.26">16623 4969 275 0,'0'0'173'0,"0"0"-20"0,0 0 228 15,0 0 59-15,0 0-122 0,0 0-19 16,0 0-30-16,0 0-1 0,0-59-29 15,0 56-11-15,0 2-33 0,0 1-49 16,0 0-101-16,0 6-45 0,0 4-134 16,0 9 26-16,6 11 108 0,-1 22 38 15,3 16 13-15,-3 17-13 0,3 7-9 16,-5-8-10-16,-3-9 10 0,0-11-7 16,-3-2-6-16,1-10 3 0,-1-9 10 15,3-16-17-15,0-5 1 0,0-4-13 16,0-6-69-16,5 1-176 0,-2-9-101 15,0-8-184-15,2-2-66 0,-2-22-990 16</inkml:trace>
  <inkml:trace contextRef="#ctx0" brushRef="#br0" timeOffset="12800.61">16594 5035 2244 0,'0'0'414'0,"0"0"4"16,0 0-105-16,0 0-34 0,0 0-49 15,0 0-99-15,0 0-70 0,0 0-39 16,64-67-7-16,-29 44-13 0,5 3-2 16,6-1-22-16,-1 5-19 0,-5 3 2 15,3 7-8-15,-8 4-41 0,-6 5-126 16,-7 12-461-16,-9-3-83 0,-8 19-702 16</inkml:trace>
  <inkml:trace contextRef="#ctx0" brushRef="#br0" timeOffset="12966.5">16655 5455 2036 0,'0'0'401'0,"0"0"-197"0,0 0-127 15,0 0 107-15,0 0-37 0,0 0-6 16,0 0 41-16,0 0 49 0,0 0-13 16,62-7-80-16,-35-4-69 0,8-3-53 15,-1 0-16-15,6-3 0 0,1 3-50 16,1-1-189-16,-4 4-313 0,-6 1-432 15,5-6-478-15</inkml:trace>
  <inkml:trace contextRef="#ctx0" brushRef="#br0" timeOffset="13133.84">17161 5267 993 0,'0'0'1565'0,"0"0"-1407"0,0 0-126 0,0 0 4 15,0 0 108-15,0 61 7 0,3-34-1 16,0 2-25-16,-1 7-1 0,1-2-61 15,2 2-9-15,-5-4-29 16,0 2-3-16,6-7-19 0,-1-5 1 16,3-7-4-16,3-8-145 0,-1-7-410 15,4-18-728-15</inkml:trace>
  <inkml:trace contextRef="#ctx0" brushRef="#br0" timeOffset="13283.73">17092 5147 2527 0,'0'0'309'16,"0"0"-196"-16,0 0 34 0,0 0-16 16,0 0-131-16,0 0-38 0,0 0 12 15,0 0 23-15,0 0-215 0,93 50-540 16</inkml:trace>
  <inkml:trace contextRef="#ctx0" brushRef="#br0" timeOffset="13483.17">17506 5268 2764 0,'0'0'360'0,"0"0"-242"0,0 0-64 15,0 0 128-15,-24 63 23 0,16-39-69 16,0 8-64-16,-2 2-31 0,1 3-13 16,-7 3-15-16,3 2-1 0,2 0-10 15,-2-4 10-15,2-4-12 0,3-11-49 16,6-9-212-16,-4-8-101 0,6-6-115 15,0-10-253-15,-10-17-846 0</inkml:trace>
  <inkml:trace contextRef="#ctx0" brushRef="#br0" timeOffset="13633.43">17217 5362 1282 0,'0'0'744'16,"0"0"-249"-16,0 0-153 0,0 0-243 16,0 0-83-16,0 0 71 0,0 0 3 15,67 25 2-15,-43-7 17 0,6 0 43 16,-6 2 41-16,-3 1-51 0,3-1-76 15,-8 2-38-15,3-1-6 0,0 5-19 16,-3-2-3-16,0-1-26 0,-3 0-317 16,-2-7-343-16,0-1-636 0</inkml:trace>
  <inkml:trace contextRef="#ctx0" brushRef="#br0" timeOffset="14216.81">17522 5744 2123 0,'0'0'327'0,"0"0"-204"0,0 0 3 15,0 0 83-15,0 0 92 0,0 0 17 16,0 0-59-16,59-32-114 16,-32 9-82-16,8-4-32 0,-6-5-20 15,1-2-11-15,-4 0-16 0,-1-1 0 16,-9 4-31-16,-6 4-15 0,-2 5-20 16,-8 7 39-16,0 4 42 0,-13 6-33 15,0 5-20-15,-1 0-15 0,-5 11 21 16,3 4 20-16,-2 7 9 0,7 7 6 15,0-1 0-15,6 5-3 0,5-2 13 16,11-2 3-16,2-1 0 0,8-7 18 16,6-7-5-16,8-7 6 0,2-7 3 15,1-9-22-15,2-10-9 0,-3-4-176 16,1-6-9-16,-6-4-2 0,-5 2 129 16,-8 2 67-16,-3 2 54 0,-6 6 65 15,-7 3 98-15,-3 7 3 0,-8 3 5 16,-3 3-62-16,-5 2-43 0,3 3-22 15,-9 3-27-15,9 8-42 16,-3 2-29-16,5 7-31 0,3 6-9 16,3 3 21-16,5 0 3 0,3-1-2 15,5 0 8-15,2-6 10 0,4-5 2 16,2-7 14-16,2-8 6 0,-4-2 15 16,2-13 16-16,3-11-9 0,-3-8-44 15,-6-6-75-15,1-10-88 0,-11-14 34 16,0-15 38-16,-19-16 21 0,-7-4 39 15,4 18 30-15,3 25 1 0,9 22 16 16,2 13 40-16,0 1 39 0,5 8 15 16,-2 0 22-16,5 10-132 0,0 0-9 15,0 18-171-15,5 9 115 16,6 20 65-16,7 20 51 0,1 17-17 16,8 1 19-16,2-14-3 0,-10-20 20 15,-3-17-20-15,-2-3-15 0,12 5-11 16,-2-2-20-16,8 0-4 0,1-13-81 15,-7-12-354-15,9-20-1212 0</inkml:trace>
  <inkml:trace contextRef="#ctx0" brushRef="#br0" timeOffset="15849.99">18721 4918 1558 0,'0'0'290'0,"0"0"-193"0,0 0 143 15,0 0 38-15,0 0-81 0,0 0-177 16,0 0-17-16,0 0-3 0,3 60 38 16,10-18-5-16,-2 21 31 0,10 19 3 0,-2 10 7 15,-6-7-6-15,4-11-1 16,-12-6-29-16,0-3-3 0,-5-2 26 15,0-12-16-15,0-12-13 0,3-14-16 16,-3-8 3-16,0-6 0 0,0-1 35 16,0-1 10-16,0-9 46 0,0-4 134 15,-3-13 1-15,-7-16-173 0,-7-24-59 16,-1-24-13-16,-1-17-32 0,3-5 7 16,0 3-3-16,11 7 6 0,-3 1 3 15,8 10-3-15,2 18 22 0,6 15 0 16,0 13 1-16,8 9-1 0,0-2-16 15,8-3-18-15,6 4-4 16,-1 8 7-16,3 8-1 0,1 12-28 16,-4 2 0-16,3 12 13 0,-2 6-4 15,-6 7 20-15,-3 5 15 0,-10 6 16 16,-3 6 22-16,-8 4 19 0,-11 17 13 16,-8-7 3-16,-5 1-19 0,-11-3-20 15,6-11-15-15,2-1-3 0,-2-9-14 16,10-8-55-16,8-8-188 0,1-10-318 15,10-2-420-15,0-10-745 0</inkml:trace>
  <inkml:trace contextRef="#ctx0" brushRef="#br0" timeOffset="16099.88">19232 4939 1396 0,'0'0'1132'0,"0"0"-900"0,0 0 76 16,0 0 81-16,0 0-22 0,0 0-178 16,0 0-189-16,0 0-25 0,0 0-110 15,0 0 100-15,-8 10 35 0,16 26 72 16,3 9-9-16,-3 6 19 0,0 8-25 16,5 12-54-16,-2-8 0 0,-6-6 10 15,6-15 2-15,-3-7-15 0,8-4 0 16,-5-1-50-16,2-9-120 0,-2-10-174 15,-3-6-297-15,-8-9-696 0</inkml:trace>
  <inkml:trace contextRef="#ctx0" brushRef="#br0" timeOffset="16250.15">19072 5352 2599 0,'0'0'341'0,"0"0"-315"0,0 0-7 15,0 0 141-15,0 0 102 0,61 19 32 16,-26-19-58-16,5-1-72 0,6-7-86 15,2-2-37-15,3-7-41 16,2-3-13-16,-2-4-159 0,-13 5-954 16,15-21-1495-16</inkml:trace>
  <inkml:trace contextRef="#ctx0" brushRef="#br0" timeOffset="16383.6">19682 5355 2884 0,'0'0'525'0,"0"0"-385"0,0 0-140 16,0 0-22-16,0 0 22 0,0 0 29 16,0 0-29-16,67 18-626 0</inkml:trace>
  <inkml:trace contextRef="#ctx0" brushRef="#br0" timeOffset="16667.41">20372 4854 3362 0,'0'0'301'0,"0"0"-301"0,0 0-95 0,0 0 23 15,-24 68 33-15,24-30 14 0,11 5 25 16,-6 3 13-16,9 5 22 0,-9 2 0 15,0-3 31-15,1 3-47 0,-6-8 16 16,5-1-3-16,-5-5-17 0,0-8-12 16,3-7-3-16,2-9 12 0,-2-5 8 15,5-9-20-15,-3-1-180 0,0-13-289 16,-5 0-547-16,0-25-811 0</inkml:trace>
  <inkml:trace contextRef="#ctx0" brushRef="#br0" timeOffset="17550.34">20228 4904 1995 0,'0'0'418'0,"0"0"-47"0,0 0 20 16,-30-66 7-16,25 57-58 0,5 2-119 16,5 1-119-16,1-1-95 0,7-1-7 15,8-2-28-15,4 2 0 0,7 2-1 16,0 2-8-16,3 4-16 0,2 7 5 16,-8 5 1-16,6 10 9 0,-13 5 13 15,2 4 3-15,-11 9 22 0,-2-2 2 16,-11 1 11-16,0 4 15 0,-14-6-3 15,-2 3 3-15,-10-9-9 0,2 1 6 16,-6-7-6-16,1-5 13 0,2-6-7 16,3-1-3-16,5-5-20 0,8-1-2 15,1-2-2-15,10 0-35 16,0 0-27-16,0 3-17 0,10 5 68 0,4 2 13 16,12 1 35-16,-1 1-13 15,-1-1-7-15,2-2-2 0,4 0-10 16,-3-4 16-16,2-2 1 0,0-4 5 15,1-2 3-15,-1-2 0 0,3-3 0 16,-2-11-6-16,5 0-1 0,-6-4-8 16,-10-2 2-16,2-5-11 0,-10 3 11 15,-3-3 7-15,-5-1 0 0,-3 0 12 16,-6 2-32-16,-4 2-2 0,-1 3 0 16,-2 6-3-16,2 5-19 0,5 3-31 15,1 5 3-15,0 6-62 16,-1 8 14-16,4 7 32 0,2 8 16 15,0 0 31-15,8 3 7 0,2-3 12 16,1-3 0-16,3-4 2 0,7-8 20 16,3-5 12-16,5-8 4 0,-2-1-4 15,8-7-5-15,0-8-29 0,0-5-33 16,-1 1 5-16,-12-4-6 0,2-1 30 16,-11 1 4-16,-2-2 29 0,-6 2 18 15,-5-1 3-15,0 4 1 0,-10 3-11 16,-4-2-21-16,4 9 19 0,-1-2-1 15,0 5-22-15,3 3 32 0,8 3 0 16,0 1-47-16,0 0-24 0,0 1-88 16,0 9-58-16,0 4 111 0,5 8 59 15,1 8 1-15,2 3 24 0,3 5 6 16,-1 5 17-16,4 10-23 0,2 16 22 16,-3 16-3-16,-2 9-1 0,-6 2-5 15,0-2-20-15,-5-13 10 0,0-15-6 16,0-16 6-16,0-17-10 15,0-4-14-15,0 0 20 0,0-3-22 16,0-1 11-16,-5-11 15 0,5-7 24 16,0-7 146-16,-5-4 35 0,-3-11-38 15,-3-23-128-15,0-28-54 0,1-37-13 16,-1-21-6-16,8-7-22 0,-2 9-36 16,5 22-49-16,5 12-18 0,9 28 63 15,-9 18 47-15,6 17 20 0,-1 7-1 16,4 1-13-16,2 2-10 0,-3-1-5 15,9 5-1-15,2 8 9 0,-3 2-24 16,3 1 21-16,0 10-2 0,3 5-20 16,-8 7 17-16,-3 9 15 0,-11 1 15 15,-5 7 2-15,-11 1 29 0,-18 0 3 16,-6 1-11-16,-10-5-23 0,-1-3-164 16,6-10-390-16,-24-1-739 0</inkml:trace>
  <inkml:trace contextRef="#ctx0" brushRef="#br0" timeOffset="21867">24664 4157 1156 0,'0'0'390'0,"0"0"-266"0,0 0 181 0,0 0-26 16,0 0-1-16,0 0-62 0,0 0-45 15,0 0-50-15,0 0-95 0,-34-49-26 16,34 49-128-16,0 8-68 0,-6 9 102 16,6 16 94-16,-5 28 14 0,0 26 9 15,5 16 16-15,-6 13 6 0,-2 3 22 16,8-5 33-16,-5 11-10 0,-1-2 12 16,1 3 32-16,5-5-22 0,-5-9-49 15,5-9-5-15,0-17-20 0,5-21-23 16,0-22 11-16,1-14-13 0,-6-12-13 15,5 1-2-15,-5-6-20 0,5-5-213 16,1-10-171-16,-3-3 29 0,2-36-758 16</inkml:trace>
  <inkml:trace contextRef="#ctx0" brushRef="#br0" timeOffset="23150.18">24565 4303 1828 0,'0'0'244'0,"0"0"-180"0,0 0 27 15,0 0 32-15,0 0 58 16,0 0-39-16,0 0-74 0,0 0-39 16,0 0-28-16,0 0 37 0,43-43-9 15,-16 39-25-15,2 3-4 0,1-3-12 16,21 4 12-16,7 0 48 0,23 0 7 16,15 0-14-16,-2 0-22 0,2-1 1 15,-2-1 5-15,10-6 7 0,8 0 4 16,14-2 8-16,3-4 30 0,15 0 9 15,11 3 9-15,11-1 0 0,8 0-28 16,11 8-23-16,2-2-3 0,3 2-3 16,0 3-4-16,3-2-29 0,-1 0 9 15,-4 3-11-15,-6-1-1 0,-3-2 0 16,0-1 1-16,3 0 16 0,-8 0-13 16,0-2 0-16,-3 2 13 0,1 1 12 15,-6 2 16-15,-3 0-22 16,-8-1 6-16,-11 2-12 0,-10 0-2 15,-13-3-14-15,-14 3-2 0,-16 0 2 16,-22-3 1-16,-18 0 11 0,-16 1-11 16,-8 0 0-16,-1 1 1 0,4-2 0 15,-1 3 10-15,-7-1 7 0,-1 0 9 16,-2 1 3-16,-3 0 27 0,0 0 29 16,0 0-37-16,3 0-19 0,-1 0-6 15,1 0 0-15,5 0-6 0,-2 1-7 16,4-1 1-16,-1 1-10 15,-4-1-1-15,0 3 23 0,-2-3-25 0,-3 3 3 16,-5-2-3-16,0 0 1 0,-1-1-1 16,-2 3-10-16,0-3 7 0,-2 0 0 15,-4 2-15-15,4-1-4 0,-4-1 3 16,4 3-6-16,-1-1 4 0,-2-1 18 16,2 0-15-16,-2 2 18 0,-1-1-2 15,1 0-14-15,0 2 14 16,-1-1 0-16,1 0 0 0,3 4-1 15,-1-2-28-15,-2 6 12 0,2-1 17 16,0 7-20-16,-2 4 20 0,2 5 0 16,1 7-1-16,-1 4 2 0,0 15 1 15,-2 16 2-15,0 17 16 0,-3 11 7 16,0-2 13-16,-11-2-7 0,-2-7 0 16,-1 0 3-16,-2-1-6 0,0-6-15 15,0-2-11-15,3-1 1 0,2-2 37 16,3-4-15-16,3-1 18 0,-3-6 29 15,8-7 85-15,0-12-89 0,0-14-38 16,0-2-14-16,0 2-15 0,-3 0 1 16,3-1 25-16,-3-3-24 0,1-9 10 15,-1-6 5-15,3 1 1 16,0-9-17-16,-3 4 19 0,3-5-6 16,0-1 13-16,0 0-16 0,-2 0 6 15,-4 1-16-15,-7 1-1 0,-3 1 1 16,-6 1-2-16,-4 0-4 0,-9 3-11 15,-5 0 14-15,-1 1-36 0,-15-1-12 16,-8-1-30-16,-16-1 8 0,-3-2 9 16,-3-3 16-16,1 0 15 0,2 0 7 15,-11 0-1-15,-5 0 6 0,-8 0-18 16,-5 0 16-16,-9 0-20 0,-2 0 7 16,-8 0-9-16,0 0-7 0,-8 0 0 15,-9-2-3-15,-1-1-28 0,-7 0-36 16,1 0-11-16,-3-2-11 0,-5 0 35 15,0 3 43-15,-3-2 46 16,11-1 15-16,2 1 0 0,1 1 11 16,7-1 2-16,3 2 6 0,6 0 13 15,8 2 2-15,4 0-8 0,-1 0-1 16,4 0-22-16,-2 0 0 0,-8 0 16 16,3 0-6-16,-9 0-10 0,6 0 13 15,-3-4-4-15,-2 2 17 0,13-2 2 16,2-3 29-16,14 6 18 0,14-4 10 15,23 1 7-15,24 0-23 0,17 2-32 16,8-3-37-16,2 2 13 0,3-4-16 16,10-4-15-16,6-3-106 0,0 4-402 15,22-23-1013-15</inkml:trace>
  <inkml:trace contextRef="#ctx0" brushRef="#br0" timeOffset="25166.99">25480 4378 1707 0,'0'0'218'0,"0"0"-167"0,0 0 173 16,0 0-33-16,0 0 74 0,0 0-59 15,0 0-62-15,-40-59-32 0,40 59-57 16,0 0-55-16,0 1-144 0,0 12-126 16,6 20 173-16,-1 27 97 0,-2 40 37 15,-3 26 8-15,0 13 0 0,-8 1 23 16,-3-6 60-16,-5 4 32 0,3 4 19 15,-9 6-33-15,9-2-16 0,2-3 3 16,0-11-54-16,1-12-13 0,10-13-25 16,0-20-26-16,5-18-12 0,0-25-3 15,1-16-1-15,7-15-49 0,-2-4-38 16,5-7-219-16,-3-2-296 0,9-29-549 0</inkml:trace>
  <inkml:trace contextRef="#ctx0" brushRef="#br0" timeOffset="25633.1">26460 4219 978 0,'0'0'1157'0,"0"0"-907"0,0 0 134 0,0 0-131 15,0 0-64-15,0 0-189 0,0 0-9 16,0 0-91-16,0 0 40 0,-30 67 41 16,36 8 19-16,-1 31 39 0,0 22 31 15,-2 10 13-15,-3 4 61 0,0-7-4 16,0 8 5-16,0 0-43 0,0-2-62 15,0-9-40-15,11-14-47 16,5-14-63-16,-3-28-49 0,9-25-61 16,-9-24-48-16,3-12-160 0,-2-5 4 15,7-10-798-15</inkml:trace>
  <inkml:trace contextRef="#ctx0" brushRef="#br0" timeOffset="26033.83">27386 4261 1968 0,'0'0'285'0,"0"0"-104"0,0 0 103 15,0 0-81-15,0 0-4 0,0 0-72 0,0 0-28 16,0 0-42-16,0 0-57 0,0 0-60 16,-11-29-13-16,11 47-20 15,0 25 93-15,0 34 38 0,0 36 49 16,0 22 24-16,-5 6 6 0,2-1 13 15,0-15 0-15,-2 2-30 0,0 0-31 16,-1 1-28-16,-2 1 20 0,3-4-36 16,5-10-1-16,0-15-24 0,5-19-28 15,3-22-39-15,-2-23-103 0,-1-11-152 16,0-16-278-16,-2-9-926 0</inkml:trace>
  <inkml:trace contextRef="#ctx0" brushRef="#br0" timeOffset="26566.98">28587 4147 1889 0,'0'0'220'0,"0"0"-113"0,0 0 146 0,0 0-76 16,0 0-103-16,-45 60-22 0,39-11 2 15,4 27 40-15,2 24 5 0,-3 19 26 16,-2 3 6-16,-1-4 54 0,1-2 17 16,-6 3-53-16,1 6-49 0,-7 2-28 15,1 4-43-15,-2-4-29 0,4-1-22 16,1-9-35-16,8-16-50 0,5-17-79 16,0-22-55-16,8-22-139 0,-3-17-122 15,0-16-204-15,6-10-852 0</inkml:trace>
  <inkml:trace contextRef="#ctx0" brushRef="#br0" timeOffset="26883.01">29299 4223 2982 0,'0'0'294'0,"0"0"-230"0,0 0-42 15,0 0-22-15,0 0-32 0,0 0-70 16,0 0 73-16,-29 127 29 0,21-15 80 16,5 21-13-16,-3 7-3 0,4 0-10 15,-4-12 3-15,6 3 9 16,-5 3-18-16,0-2-13 0,-1 0 9 15,4-4 0-15,-1-6-25 0,3-17-19 16,8-14-16-16,3-25-44 0,2-23-149 16,1-15-208-16,-9-18-117 0,6-7-594 0</inkml:trace>
  <inkml:trace contextRef="#ctx0" brushRef="#br0" timeOffset="27182.96">30011 4215 2561 0,'0'0'271'0,"0"0"-271"0,0 0-55 0,0 0 55 15,0 0 100-15,5 99 57 0,6-21 9 16,5 24 19-16,0 11-7 0,3 3-45 16,-6-2 6-16,0-1-14 0,-5 0-26 15,0-3-46-15,-5 1-10 0,-3 2-5 16,-8 4-20-16,-3 2-14 0,-7 0-4 16,-1-5-41-16,0-13-242 0,3-32-315 15,3-19-987-15</inkml:trace>
  <inkml:trace contextRef="#ctx0" brushRef="#br0" timeOffset="29500.36">24381 6216 1198 0,'0'0'199'0,"0"0"-79"15,0 0 176-15,0 0-33 0,0 0-14 16,0 0-42-16,0 0-17 0,0 0-38 15,0 0-34-15,-38-17-41 0,38 17-47 16,0 0-30-16,0 0-32 0,0 4-16 16,0 6-10-16,0 5 36 0,0 7 6 15,0 6 16-15,0 5 2 0,0 1 20 16,6 3 4-16,-1-1 13 16,6 0-1-16,-6-1-3 0,8 0 61 15,-7-4-48-15,4-1-16 0,1-5 3 16,0-1 0-16,-3-3 7 0,3-3-14 15,5 0 14-15,-3-1-14 0,3-3 1 16,-3 2 18-16,9-1-2 0,-3-3 5 16,2 2-2-16,3 0 12 0,0-1-10 15,-2-2 4-15,2-1-29 0,-3-2 3 16,-2 3-9-16,2-6-7 0,-2 0 14 16,2-1-11-16,-2-2 10 0,2-1 3 15,-2 0-9-15,5-1-2 0,-2 0 5 16,2-1-3-16,3-3-4 0,-3 0-12 15,5-1 10-15,0-2-10 0,-2 2 0 16,8-2-1-16,-6 1 11 0,6-1-10 16,-5 1 0-16,10 0 12 0,-3-2 4 15,1-2 3-15,13 1-3 0,2-5-4 16,14 2-12-16,-8-1 22 16,2 1-22-16,-12 3 10 0,-12 1-12 15,3 3-1-15,3-2-14 0,-3 2 14 16,0 2 3-16,-5-1-3 0,-3 4-2 15,-2-3-13-15,-1 3 14 0,0 0-2 16,1 0-12-16,-1 6 14 0,-2-2-13 16,-3 5 12-16,8-1 0 0,-8 4-16 15,0 3 5-15,3 3 13 0,-8 1-12 16,2 1 12-16,-2 3-1 16,-3-1 1-16,-2-2 0 0,-4 3 3 15,4-2-1-15,-4-1 8 0,1-1-10 16,0 0-1-16,-3-5 1 0,0 0 1 15,-6-6-1-15,4-1 0 0,-6-3 0 16,5-3 2-16,-5 0 2 0,0 0 11 16,0-1 4-16,0 0 12 0,0 0-3 15,0 0-3-15,0 0-4 0,0 0-8 16,0 0 15-16,0 0-10 0,0 0-16 16,0 0 23-16,0 0-3 0,0-2 12 15,0-3 6-15,6-2-39 0,-4-4 18 16,1-2-8-16,2 0-11 0,1-5 0 15,-4 2-12-15,9-1-1 0,0 1-11 16,-1 0 2-16,-2 0-3 0,8 1 13 16,0 3-1-16,-2-1-5 0,2 3 5 15,-3-1 10-15,3 3-28 0,0 0 16 16,-2 1 2-16,2 1 11 0,-3 4-13 16,3-1 2-16,0 3-5 0,3 0 5 15,5 0-2-15,3 3 15 16,-3 2 1-16,5-1 0 0,6 3 1 15,-3 0 23-15,3-2-7 0,-3-2-5 16,0 3 12-16,3-1 6 0,-5-3 0 16,2-2 21-16,0 3-21 0,-3-3 3 15,-2 0 0-15,5 0-21 0,-5-5 2 16,5-1 3-16,-8-5-5 0,8 1 11 16,-8-3-5-16,0-3 12 0,3-5-28 15,0-6 40-15,-6-4-12 0,6-8-4 16,-6-2-2-16,1-3 2 0,-6-2-2 15,-5-1-25-15,-3 1-12 0,-6-1-1 16,1-1-51-16,-3-1-145 0,-3 18-260 16,-15-23-1113-16</inkml:trace>
  <inkml:trace contextRef="#ctx0" brushRef="#br0" timeOffset="31850.65">25676 7781 2240 0,'0'0'356'0,"0"0"-227"16,0 0 15-16,0 0-35 0,0 0 7 16,0 0-116-16,0 0-35 0,0 0-55 15,0 0-6-15,5 36 96 0,3-11 73 16,3 4 33-16,0 6-51 0,-3 2-14 16,2-1-22-16,1-1-3 0,2-3-3 15,-2-4 0-15,0-5-13 0,0-4-42 16,-3-7-349-16,-3-5-275 15,-5-9-1084-15</inkml:trace>
  <inkml:trace contextRef="#ctx0" brushRef="#br0" timeOffset="31983.64">25555 7548 1995 0,'0'0'230'0,"0"0"-211"0,0 0-15 16,0 0-4-16,0 0-62 0,0 0 13 15,0 0 47-15,19 71 1 0,3-54-304 16,12-5-1211-16</inkml:trace>
  <inkml:trace contextRef="#ctx0" brushRef="#br0" timeOffset="32366.9">25885 7707 2195 0,'0'0'313'15,"0"0"-170"-15,0 0 8 0,0 0-151 16,0 0-28-16,0 0 3 0,0 0 25 16,0 60 0-16,10-38 13 0,1 4 6 15,-3-3 4-15,3 3-10 0,-1-1 16 16,-2-1-13-16,-2-2 0 0,-1-3 0 16,0-4 13-16,1-4-27 15,-6 0 14-15,0-9 10 0,0 1 6 16,0-1 26-16,0-2 34 0,0-2 27 15,0-8 43-15,0-6-79 0,0-8-83 16,5-8-42-16,1-5 20 0,2-3 3 16,2 3 17-16,1 3 1 0,2 6-44 15,-2 10 20-15,0 5-17 0,-1 6-50 16,1 7 6-16,-3 0 38 0,8 10 38 16,0 3 10-16,-2 5 51 0,4 1 0 15,-7 5-12-15,5-5 5 0,0-1-9 16,-2-2-15-16,2-1 2 0,-3-1-6 15,3-3 0-15,-5-3-16 0,-1-3-19 16,4-3-378-16,-9-2-613 0,6-11-866 0</inkml:trace>
  <inkml:trace contextRef="#ctx0" brushRef="#br0" timeOffset="32583.61">26305 7342 2229 0,'0'0'298'0,"0"0"-221"0,0 0 104 16,0 0 2-16,-16 72 41 16,16-44-49-16,0 5-28 0,2 0-24 15,6 2-47-15,8 2-38 0,-2 0 0 16,2 0-10-16,8-2-26 0,-3 1 26 16,-2-4-16-16,2 0-12 0,-2 0-1 15,-3-5-90-15,-2-4-261 0,-4-5-92 16,-4-5-227-16,-6-7-553 0</inkml:trace>
  <inkml:trace contextRef="#ctx0" brushRef="#br0" timeOffset="32749.86">26256 7787 1722 0,'0'0'321'16,"0"0"-120"-16,0 0 107 0,0 0-60 16,0 0-59-16,0 0-80 0,0 0-16 15,0 0-16-15,49-66-30 0,-25 48-12 16,-3 0-23-16,9-3-12 0,-1 2-16 15,0-1-28-15,4-4-350 16,-9 7-342-16,8-5-946 0</inkml:trace>
  <inkml:trace contextRef="#ctx0" brushRef="#br0" timeOffset="33800">26444 7852 1540 0,'0'0'390'16,"0"0"-241"-16,0 0-45 0,0 0 54 15,-24 64-41-15,24-57-27 16,5-4 46-16,0 0 54 0,6-2 25 16,-3-1-5-16,8-4-22 0,6-4-39 15,-4-6-42-15,4-3-31 0,-1-4-35 16,1-1-38-16,4-3-3 0,-2 1 0 16,-5-4 0-16,-3 2 0 0,3 0-2 15,-8 0-1-15,-1-2 1 0,1 4-17 16,-8-1-9-16,-1 6-10 0,-2 1-3 15,-2 4 38-15,-4 4 3 0,-2 2-2 16,3 5-14-16,0 0-32 0,-3 3-15 16,0 3-48-16,0 8 22 0,-3 8-3 15,6 7 15-15,-4 4 45 0,7 5 13 16,2 3 19-16,2-6 24 0,7-3-9 16,1-4-12-16,4-7 38 0,-4-5-6 15,6-6 19-15,3-4 26 0,-3-3 25 16,6-10 5-16,-4-6-21 0,6-9-20 15,0-5-31-15,-2-5-13 0,-1-6-3 16,-2 2-6-16,-6-3 6 0,-2 5-22 16,-6 6 12-16,-5 8 23 0,0 6 15 15,0 6-14-15,-2 5-14 0,-1 3-22 16,-2 1-40-16,-3 2 12 16,-3 5-51-16,6 9-43 0,-1 1 21 15,4 7 28-15,-1 4 32 0,3 3 19 16,8-4 21-16,0 0-12 0,5 1 13 15,3-4 0-15,0-1 2 0,-2-1 1 16,2 0 1-16,3-1 11 0,-3 1-11 16,2 2 21-16,-2 2 19 0,6 5-12 15,-6 0-16-15,-3 7 3 0,3 1-7 16,-5 1-11-16,-8 1 18 0,2-1 3 16,0-1-19-16,-5-2 22 0,-10-4 1 15,2-3 18-15,-8-5-7 0,0-2 10 16,-3-8-12-16,-3-1 15 0,-2-9 4 15,0-3-4-15,3-7-3 0,-1-9-16 16,4-10-9-16,-1-6-20 16,3-18-2-16,11-11-19 0,5 1 1 0,0 6-1 15,5 6-33-15,11 11 52 16,-3-5 0-16,3-6-2 0,9 4 2 16,-4 0-12-16,-2 3 11 0,5 1 2 15,-3 5-1-15,-5 6 0 0,-2 0 4 16,-9 5 14-16,0 4 4 0,1 2-3 15,-6 6-7-15,0 2 16 0,0 4-25 16,-6 4-3-16,6 1-2 0,-5-1-13 16,5 2-26-16,0 0-21 0,-5 5-14 15,5 1-28-15,0 4 23 0,-3 5 27 16,3 2 23-16,0 1 9 16,3 1 5-16,2 1 17 0,0 1 3 15,1 1-2-15,2-6-1 0,-3 0 1 16,3 0 1-16,-5-5 1 0,7-1 16 15,-4-2 13-15,-1-5-7 0,3 1 19 16,-2-4 19-16,-1 0 3 0,6 0 26 16,-1-7-27-16,4-4-9 0,2-7-15 15,0-6-16-15,-3-3-7 0,9-6-16 16,-9 1-2-16,8 3 0 0,-10 5-21 16,-3 6 19-16,3 6-17 0,-9 6 0 15,1 5-15-15,-3 1-19 0,3 0-48 16,0 10-34-16,5 0 113 0,-3 8 20 15,8 5 2-15,-2 0 1 0,0 0 12 16,5-1-12-16,0 0 1 0,-3-4 1 16,6-4 0-16,-6-1 22 0,3-2-9 15,-2-4-4-15,-1-4-9 0,-2-3 13 16,-1 0 6-16,1 0-22 16,3-11-51-16,-4-1-458 0,4-18-899 0</inkml:trace>
  <inkml:trace contextRef="#ctx0" brushRef="#br0" timeOffset="35516.87">27485 4114 1391 0,'0'0'303'0,"0"0"-85"15,0 0 51-15,0 0-36 0,0 0-4 16,0 0-81-16,0 0-29 0,0 0-45 15,0 0-29-15,-14-65-7 0,14 54 33 16,0-3-36-16,0 0 9 0,0-2-41 16,6-4 9-16,2-1-12 0,2-1 1 15,6-5-1-15,-2-1-2 0,7 0 2 16,-2 0 23-16,5 3-4 0,-3 3 10 16,1 2-10-16,-1 1 3 0,1 6 0 15,-1 2-20-15,-2 1-2 16,8 5-16-16,-3 3 15 0,0 0-17 15,8 2 18-15,-3 0 1 0,3 0 15 16,1 2-12-16,9 0 15 0,-2 2 9 16,3-4-25-16,3 5 36 0,-1-4-11 15,3 0-15-15,1 3 22 0,-1-1 0 16,3-2-16-16,-1-1 3 0,1 0 0 16,0-1 6-16,5-6 1 0,1-2-1 15,-9-4-6-15,8 0-3 0,-3-1-18 16,-2-4 12-16,-3-2 22 0,3-1 12 15,-5-1-12-15,5 0-20 0,-11-2-13 16,3 3 17-16,-6 0-6 16,0-1-10-16,-2 0 13 0,0 2-4 15,-3-1-10-15,-2 1 1 0,-1 5 0 16,-8 0 19-16,-2 2-20 0,-5 2 24 16,-1 0 5-16,-8 4 11 0,1 0 1 15,-1 1 51-15,-5 3-4 0,0-2-40 16,0 1-10-16,0 1-39 0,0 1 11 15,0 1-12-15,0 1-1 0,3 0-20 16,-3 0 8-16,0-2-8 0,0 2-4 16,0 0 0-16,0 0-6 0,0 0-10 15,0 0 1-15,0 0 2 0,0 2 1 16,0 1-13-16,0 3 50 0,0 2 3 16,-3 5 0-16,3 0-3 0,-3 3 4 15,1-1-4-15,2 2-2 0,0 0-1 16,0 3 1-16,0 0-10 0,5-3 12 15,-2 3 1-15,10-3 1 0,-5 0 0 16,3-2 0-16,-3-1 1 16,8-2 16-16,0-1-16 0,-3-1 16 15,6-5 3-15,0 3-1 0,-1-4-2 16,1 0 9-16,5-3 0 0,0-1-6 16,-2 0 0-16,10 0-8 0,-5-5-13 15,2 3-1-15,-2-2 2 0,5 1 0 16,-3 0-2-16,1 2-3 0,-3 0 3 15,5-1-9-15,0-2 9 0,-3 2 13 16,3 2-12-16,-5-5 2 0,5 2-3 16,-2 0 2-16,-1 3-2 0,-5 0-11 15,3 0-4-15,-3 0 15 0,-3 2-11 16,1 5 11-16,-1-3 0 0,1 4 22 16,-1-2-21-16,3 2 12 0,-2-1 15 15,2 0-26-15,0 0 35 0,-3 0-25 16,6-1 19-16,-3 0-12 0,0 0-17 15,0 0 17-15,-2-1-4 16,-4 1-2-16,4 0-12 0,-9 1-1 16,0-1-1-16,1 0 1 0,-6 2 0 15,3 0 1-15,-3 1 1 0,0 3 10 16,0-2-11-16,2 4 2 0,-2-1 22 16,6 2-23-16,-4 4 10 0,1 0-11 15,0-2-1-15,2 3 0 0,-2 1 0 16,0-4 0-16,-1 0 1 0,-4 0 1 15,-1 0 23-15,0-3-13 0,-5-3-11 16,0 0-1-16,-5-3-56 0,-6 1-167 16,1-6-241-16,-20-3-904 0</inkml:trace>
  <inkml:trace contextRef="#ctx0" brushRef="#br0" timeOffset="39033.47">28997 2117 1517 0,'0'0'442'0,"0"0"-325"0,0 0 106 16,0 0-19-16,-35-66-1 0,29 49-71 15,1-2-51-15,-6 2-24 0,9-5-12 16,-6 5 32-16,0-1 13 16,0 4 2-16,-6 0-12 0,6 4-20 15,-2 5-60-15,-7 5-12 0,9 0-52 16,-8 5-44-16,-2 6 2 0,4 10 16 16,-4 6 33-16,10 9 15 0,2 2 7 15,6 15 12-15,3 15 23 0,13 12 23 16,5 2 28-16,1-5-9 0,-1-13-17 15,-7-22-12-15,-4-5 7 0,1-8-8 16,0 5 4-16,-1 4-3 0,4 0 0 16,-6-2 0-16,0-7-13 0,-8-4-135 15,0-5-254-15,0-7-353 0,-6-10-873 16</inkml:trace>
  <inkml:trace contextRef="#ctx0" brushRef="#br0" timeOffset="39200.44">28729 2623 2149 0,'0'0'233'0,"0"0"-233"16,0 0 0-16,0 0 113 0,0 0 41 15,0 0-41-15,0 0-10 0,0 0 9 16,0 0 33-16,78-2-14 0,-46-14-39 16,8-7-51-16,0-4-41 0,3-1-9 15,2 0-112-15,-5 0-315 0,-7 10-365 16,-1-13-1030-16</inkml:trace>
  <inkml:trace contextRef="#ctx0" brushRef="#br0" timeOffset="39533.46">29125 2422 2252 0,'0'0'314'0,"0"0"-86"0,0 0 157 15,0 0-108-15,0 0-96 0,0 0-108 16,0 0-73-16,0 0-38 0,0 0-54 15,0 0 45-15,16 13 34 0,-3-5 11 16,1 6 0-16,2 0 2 0,-5 1 0 16,-1 4 1-16,1 0 2 15,-3-3 16-15,0-1-3 0,-5-4 3 16,-1-1 3-16,-2-5 10 0,0-3-13 16,0-2 38-16,0 0 31 0,0-2 3 15,0-11-22-15,0-6-69 0,-2-6-40 16,2-8-41-16,0-1-90 0,0-1 16 15,2 4 25-15,1 6 2 0,0 5-9 16,-1 7-14-16,4 3 7 0,2 3 15 16,0 6-110-16,3-1-104 0,-3 2-92 15,5 0-203-15,3 3-193 0</inkml:trace>
  <inkml:trace contextRef="#ctx0" brushRef="#br0" timeOffset="39834.06">29465 2327 1669 0,'0'0'380'0,"0"0"-4"0,0 0 10 16,0 0-142-16,0 0-49 0,0 0-89 15,0 0-59-15,0 0-47 0,0 0-31 16,-64 11-8-16,56 9 24 0,2 7 13 16,-2-1-10-16,3 1 10 0,2-1 2 15,1 1-23-15,2-4 20 0,0-3-12 16,5-6 14-16,3-3 2 0,-5-6-1 15,2-4 16-15,-2-1 13 0,2-4 28 16,-2-5 4-16,7-5-11 0,-2-6-50 16,0 1-12-16,-2 1-11 0,2 4 11 15,-3 2 9-15,1 6-23 16,-4 0-66-16,4 6-52 0,2 0 51 16,0 5 36-16,2 1 28 0,6 4 29 15,-2 0 1-15,4-1 21 0,-1-1-22 16,4-3-138-16,-5-5-465 0,-3 0-432 15</inkml:trace>
  <inkml:trace contextRef="#ctx0" brushRef="#br0" timeOffset="40233.12">29652 2265 1843 0,'0'0'425'0,"0"0"-134"16,0 0-52-16,0 0-104 0,0 0-71 15,0 0-52-15,0 0 24 0,0 0 21 16,-5 61-9-16,10-44 7 0,3 3-27 15,3-4 14-15,0 3 6 0,2-4-20 16,3-1 14-16,0-3-14 0,0-6 4 16,6-2 6-16,-6-3 16 15,5-5 0-15,-2-11 9 0,-3-3-15 0,0-8-1 16,-3-9-25-16,-2-2-9 16,-6-15-13-16,-5-10-25 0,-2 2-209 15,-9 6 68-15,0 7 39 0,1 11 63 16,-1 1 64-16,0 3 36 0,0 9 18 15,3 8 61-15,3 8 15 0,2 4-22 16,3 4-108-16,0 4-32 0,3 9-139 16,2 12 155-16,6 11 16 0,5 4 54 15,0 8-6-15,3 1 9 0,2-3-25 16,3-1-1-16,-2-2-2 0,-1-3 6 16,1-2-23-16,-1-5 1 0,-2-2-13 15,0-10-3-15,-9-4-70 16,-2-12-225-16,-5-5-182 0,-6-5 141 15,-7-13-111-15,-4-1-566 0,-21-14-23 0</inkml:trace>
  <inkml:trace contextRef="#ctx0" brushRef="#br0" timeOffset="40450.06">29848 2209 304 0,'0'0'1069'0,"0"0"-594"0,0 0-102 15,0 0-76-15,-62-34-29 0,62 32-210 16,5 0-58-16,11-2-89 0,11-3 89 16,3 0 48-16,7-2-13 0,3-3-19 15,-2 5-3-15,-6-1-10 0,0 3 1 16,-8 3-4-16,-8 2-12 0,-5 0 11 15,-3 0 1-15,-3 2 45 0,-2 4 38 16,2 1 42-16,0 7 57 0,1 4-29 16,-1-1-45-16,1 5-42 0,4 3-15 15,1-1-29-15,0 2-9 0,-3-3 3 16,2-1-1-16,1-1-2 0,0-8-13 16,-1-4-1-16,-1-2-113 0,-1-7-277 15,-3 0-218-15,-5-17-454 0</inkml:trace>
  <inkml:trace contextRef="#ctx0" brushRef="#br0" timeOffset="40583.31">30067 2004 1669 0,'0'0'279'16,"0"0"-181"-16,0 0-50 0,0 0-48 16,0 0-104-16,0 0 88 0,0 0-6 15,0 0-40-15,59 5-211 0,-38 0-170 16,-5 0-234-16</inkml:trace>
  <inkml:trace contextRef="#ctx0" brushRef="#br0" timeOffset="41100.07">30230 2094 268 0,'0'0'665'0,"0"0"-153"16,0 0-135-16,0 0-92 0,8 66-16 15,-5-47-53-15,2 2-67 0,1 1-21 16,2-2-38-16,0 2-29 0,0-5-22 16,0 0-17-16,0-3-9 0,0-5 0 15,0-3 12-15,-3-2 14 0,0-4 5 16,1 0 20-16,-1-4 22 15,3-8 6-15,-2-3-9 0,-1-6-36 16,-5-1-30-16,0-4-17 0,-3 0-31 16,-5 0-49-16,-2 5 20 0,-1 6 38 15,3 3 19-15,-3 6-1 0,3 2-18 16,3 1-19-16,2 3 3 0,0 0-33 16,1 7-37-16,2 0 15 0,0 7 48 15,0 0 19-15,2 0 26 0,6 1 2 16,0-4 14-16,3-2 7 0,-3-2 9 15,0-5 6-15,-2-2 20 16,2 0 28-16,-3-9 36 0,0 0-14 16,3-7-38-16,-2-1-42 0,-4 3-3 15,4 0-23-15,-6 6 0 0,5 2-2 16,-2 6-34-16,-1 0-58 0,6 5-13 16,6 1 102-16,-1 5 3 0,3 3 28 15,3 0-2-15,0 1 2 0,-6 0-12 16,3-5 0-16,-3 0-3 0,-4-4 15 15,-1 0 4-15,-3-5 3 0,0 2-3 16,-2-3 37-16,-3-4 23 0,3-6 15 16,-1-4-38-16,1-4-3 0,0 2-32 15,2-3-15-15,-2 5-18 0,2 4 0 16,3 5 3-16,0-1-4 0,5 6-66 16,3 0 25-16,9 3 39 0,-1 1 2 15,5 4 0-15,3-2 22 0,-5 1-22 16,2-7-13-16,-5 0-543 0,9-22-1588 15</inkml:trace>
  <inkml:trace contextRef="#ctx0" brushRef="#br0" timeOffset="46450.44">24996 4759 255 0,'0'0'639'0,"0"0"-186"0,0 0-95 16,0 0-63-16,0 0-55 0,0 0 28 16,0 0-45-16,0 0-33 0,0 0-33 15,0-37-23-15,0 32 7 0,0 5-2 16,0-4-40-16,0 3-1 0,0 1-45 15,0 0-53-15,0 0-63 0,0 5-51 16,0 7-9-16,0 12 119 0,3 8 4 16,-3 20 80-16,0-3 8 0,5 5-37 15,-5 1-32-15,0-10 3 0,6 6-6 16,-6-4-1-16,0-5-15 0,0-3-2 16,0 0-52-16,0-6-162 0,0-1-259 15,-6-10-348-15,1-9-1224 0</inkml:trace>
  <inkml:trace contextRef="#ctx0" brushRef="#br0" timeOffset="49833.64">25909 4696 1748 0,'0'0'351'0,"0"0"-102"0,0 0 122 16,0 0-85-16,0 0-11 0,0 0-68 15,0 0-33-15,0 0-51 0,0 0-107 16,0 0-16-16,0 0-101 0,-6-30-76 16,12 49 98-16,-1 18 79 0,6 24 38 15,-1 21 13-15,-2 5-10 0,-5 1-38 16,-3-9 22-16,0-23-3 16,0-9-6-16,3-12-16 0,-1-10-22 15,1-3-299-15,8-1-146 0,-6-5-322 16,14-16-1239-16</inkml:trace>
  <inkml:trace contextRef="#ctx0" brushRef="#br0" timeOffset="50417.17">26671 4801 2154 0,'0'0'327'0,"0"0"-169"0,0 0 144 0,0 0-30 15,0 0-36-15,0 0-52 0,0 0-86 16,-16-64-98-16,30 60-3 0,2-2-26 15,10 6 1-15,9 0 6 0,3 8-1 16,2 10 23-16,-3 4 10 0,3 10 31 16,-8 4-3-16,-10 1-19 0,2 5-17 15,-13 4 20-15,-11-4-3 16,0 3 3-16,-6 0-3 0,-12 1-3 16,-6-4 6-16,-9-6 3 0,-9-4 3 15,1-10-9-15,-4-5 15 0,-1-9 4 16,6-8 3-16,8-7 19 0,0-14 25 15,5-8-1-15,3-18-32 0,8-25-51 16,16-15-1-16,11-11-46 0,18 13-20 16,9 19-2-16,-3 23 6 0,-1 16-24 15,1 8-59-15,8 5-307 0,-11 3-567 16,22 2-1098-16</inkml:trace>
  <inkml:trace contextRef="#ctx0" brushRef="#br0" timeOffset="52416.67">26246 8791 2207 0,'0'0'433'0,"0"0"-227"0,0 0-1 0,0 0-134 15,0 0-71-15,0 0-58 0,0 0-3 16,0 0 61-16,-6 99 16 0,9-40 23 16,-3 15-14-16,0 4-9 0,0-13-14 15,0-16 18-15,3-15-20 0,-1-4-32 16,1 2-267-16,2-5-162 0,4 8-532 16</inkml:trace>
  <inkml:trace contextRef="#ctx0" brushRef="#br0" timeOffset="52633.17">26628 8810 2403 0,'0'0'464'16,"0"0"-291"-16,0 0-57 0,0 0-88 15,0 0 14-15,-2 57 25 0,10-24 41 16,0 4-22-16,0 7-16 0,8-2-45 15,-5 2-6-15,-3 1 0 0,8-1-16 16,-6 0-3-16,-2-1-15 0,8-3-520 16,-7-11-448-16,7-2-916 0</inkml:trace>
  <inkml:trace contextRef="#ctx0" brushRef="#br0" timeOffset="53066.42">27102 8740 2760 0,'0'0'459'0,"0"0"-268"0,0 0 12 15,0 0-74-15,0 0-22 0,0 0-56 16,64-56-51-16,-40 49-6 0,11 4-13 16,5 3 3-16,-5 8 16 0,0 7 30 15,0 8-27-15,-6 6-1 0,-2 6-1 16,-11 8 2-16,-3 5 16 0,-5 3-4 16,-8 4-14-16,-8-5 15 15,-8 0-4-15,-13-1-8 0,-1-7 14 16,-10-3 7-16,0-9 7 0,-5-8 6 15,4-11-3-15,4-10 18 0,0-6 15 16,12-16 1-16,1-20-10 0,3-18-41 16,16-26-18-16,5-11-24 0,16 7-29 15,5 19-16-15,0 25-15 0,-4 21-32 16,4 8 25-16,-2 5-38 0,7 5-137 16,4 3-189-16,-11 3-354 0,15 7-1298 0</inkml:trace>
  <inkml:trace contextRef="#ctx0" brushRef="#br0" timeOffset="53217.16">27715 9114 3343 0,'0'0'532'0,"0"0"-346"0,0 0-152 15,0 0-34-15,0 0-37 0,0 0-159 16,0 0-556-16,0 0-2075 0</inkml:trace>
  <inkml:trace contextRef="#ctx0" brushRef="#br0" timeOffset="54133.12">27720 9212 806 0,'0'0'310'0,"0"0"-147"16,0 0 133-16,0 0-62 0,0 0-69 15,0 0-16-15,0 0-6 0,0 0-4 16,0 0-10-16,56-43 23 0,-53 39 9 15,0 2-33-15,-1 0-32 0,1 0-57 16,-3 2-39-16,3-1-24 0,-3 1-27 16,5 0-26-16,0 0 7 0,4 0 15 15,-4 0 26-15,0 1 10 0,1 4 15 16,-4 1 1-16,1 1 3 0,-3-2 3 16,0 0 26-16,0 1 16 0,-3-2 13 15,-5-3-26-15,0 1 10 0,-3-2 0 16,1 0-10-16,-1-2 3 15,0-3-4-15,3-2-31 0,0-1-22 0,0 0 2 16,6 1 4-16,2 0 0 0,0 0-22 16,0 0-46-16,8 0-2 0,-3 2 12 15,11 1 9-15,-5 1-15 16,-3 3-14-16,8 5 23 0,-8 4 19 16,-3 2 10-16,1 2 42 0,-6 3 33 15,0 0 22-15,0-1 16 0,-6 2 3 16,-4-4-6-16,1-1 6 0,-1-4 19 15,2-2-13-15,2-3-12 0,1-3 25 16,0-3 9-16,5-7-102 0,0-5-102 16,0-5-226-16,0 1-383 0,10-17-1188 0</inkml:trace>
  <inkml:trace contextRef="#ctx0" brushRef="#br0" timeOffset="55733.88">28403 8698 2126 0,'0'0'410'0,"0"0"-171"0,0 0-17 0,0 0-113 15,0 0-109-15,0 0-106 0,0 0-132 16,0 0 131-16,-22 92 107 0,19-28 106 16,3-2-16-16,0-5-22 0,6-9 57 15,-1-11-68-15,3 0-28 0,6-2-13 16,-1-9-14-16,6-7 24 0,-1-11 50 15,1-8 74-15,11-4 50 16,-4-11 12-16,4-9-52 0,5-8-74 16,-3-7-46-16,-6-1-15 0,-4-6-9 15,-9-1 6-15,-7 1-1 0,-6 2 4 16,-8-1-10-16,-14 6-15 0,-2 4-44 16,-5 7 22-16,-3 8-12 0,-1 10-28 15,1 9 14-15,-2 1-15 0,12 11-19 16,-2 9-44-16,5 2-200 0,9 6-150 15,4-7-156-15,12 7-487 0</inkml:trace>
  <inkml:trace contextRef="#ctx0" brushRef="#br0" timeOffset="56150.4">29232 8614 2539 0,'0'0'495'0,"0"0"-268"0,0 0 59 15,0 0-134-15,0 0-97 0,0 0-55 16,-61 18-28-16,47 6-23 0,3 4 29 15,1 8 22-15,2 2 54 0,5 2-4 16,3 2 7-16,3-2-13 0,-1-4-6 16,14-6-27-16,-2-3-10 0,5-8 14 15,2-3 10-15,0-9 9 0,3-7 20 16,9-2 28-16,-1-10 21 16,0-7-32-16,-5-5-12 0,-1-6 0 15,-7 0-6-15,-8-3 12 0,-9-1 31 16,-4-3-22-16,-14-1-65 0,-11-1-9 15,-5 5-43-15,-6 4-38 0,-4 8-14 16,-1 9-70-16,0 13-31 0,5 3-87 16,4 15-185-16,7 7-189 0,11-5-439 15,8 5-527-15</inkml:trace>
  <inkml:trace contextRef="#ctx0" brushRef="#br0" timeOffset="56400.1">29853 8509 1419 0,'0'0'1458'0,"0"0"-1355"16,0 0-103-16,0 0-49 0,0 0 49 15,0 0 0-15,0 0 190 0,29 89 62 16,-18-51-55-16,2 4-58 0,-2 4-57 15,0 0-7-15,-6 3-40 0,-2 1-32 16,-3 4 19-16,-3-4-6 0,-2-3-16 16,-3-5-54-16,0-9-385 0,2-9-268 15,-4-13-1191-15</inkml:trace>
  <inkml:trace contextRef="#ctx0" brushRef="#br0" timeOffset="57100.64">30383 8480 1987 0,'0'0'489'0,"0"0"-166"0,0 0 42 0,0 0-100 15,0 0-88-15,0 0-110 0,0 0-67 16,0 0-20-16,0 0 20 0,0 0 136 16,43 82 71-16,-27-43-22 0,0 4-60 15,0 3-44-15,-3 2-54 0,0-1-11 16,-5 15-13-16,-5 10-3 0,-3-2-75 15,0-16-366-15,-11-2-880 0</inkml:trace>
  <inkml:trace contextRef="#ctx0" brushRef="#br0" timeOffset="61017.24">25989 9850 1593 0,'0'0'383'0,"0"0"-133"0,0 0 161 15,0 0-87-15,0 0-93 0,0 0-40 16,0 0-48-16,0 0-45 0,0 0-82 15,-19-10-16-15,33 7-44 0,7 0 44 16,19-1 28-16,35-3 39 0,29-7 9 16,17-2 40-16,5-4 9 0,-3-3-23 15,-16-3 7-15,-3 4-10 0,-8-2 28 16,-10 5-28-16,-8 2-31 0,-14 7-31 16,-19 6-9-16,-15-2-26 0,-9 4 0 15,3 0-1-15,-8 1 0 0,3-1-1 16,-11 2-2-16,-5 0-19 0,-3 0 2 15,0 0 7-15,-3 2-41 0,-8 1-123 16,-10 2-70-16,0 2-156 0,-6 2-224 16,5-4-424-16,-18 0-838 0</inkml:trace>
  <inkml:trace contextRef="#ctx0" brushRef="#br0" timeOffset="61316.42">26005 10040 2704 0,'0'0'424'0,"0"0"-178"16,-59 0 162-16,48-2-178 0,6-2-36 16,0 3-94-16,5 0-100 15,10-3-37-15,9 1-51 0,27-7 88 16,29-3 3-16,32-6 57 0,16-7-1 15,2 2-6-15,-1-6 5 0,-15-1 54 16,-7-5-41-16,0 2 0 0,-9-1-28 16,-4-1-19-16,-12 4-22 0,-18 5 14 15,-13 9-16-15,-17 8 0 0,-8 4-34 16,-2 0-49-16,-3 2-37 0,-5 0-23 16,-11 4-131-16,-3 0-85 0,-5 0-308 31,-16 8-637-31</inkml:trace>
  <inkml:trace contextRef="#ctx0" brushRef="#br0" timeOffset="63033.82">28432 8512 1194 0,'0'0'267'0,"0"0"-17"16,0 0 36-16,0 0-79 0,0 0-19 15,0 0-68-15,0 0-7 0,0 0-30 16,0 0-8-16,-21-16-1 0,21 16-1 15,0 0-21-15,0 0-17 0,0 0 0 16,0 0-6-16,0 0-16 0,0 0 3 16,5 0-16-16,0 0-21 0,9 0 21 15,10 0 59-15,16 0 72 0,27-8 22 16,32-4-10-16,16-7-29 0,5-7-32 16,1 4-29-16,-6 1-12 0,-8 3-25 15,-6 4-15-15,-7 4 2 0,-22 1-1 16,-21 4-2-16,-13 2 0 0,-14 2 0 15,5-1-16-15,-7 1 4 0,-1 0-20 16,-10 1-49-16,-11 0-208 0,0 0-36 16,-3 0 46-16,-8 4-120 15,-5 0-159-15,6-1-421 0,-12-1 62 0</inkml:trace>
  <inkml:trace contextRef="#ctx0" brushRef="#br0" timeOffset="63450.02">28520 8343 727 0,'0'0'310'0,"0"0"25"0,0 0 55 16,-53 0-127-16,37-4-55 0,2 4-43 15,4-1-4-15,-6 1 16 0,10 0-9 16,-2 0-24-16,3 0 10 0,2 0-11 16,3 0-19-16,0 0-51 0,0 0-54 15,0 0-19-15,8 0-35 0,6 0 35 16,12 0 54-16,17 0 98 0,32-6 24 15,21-7-35-15,14-2-21 0,0-2-33 16,-11-4-9-16,-16 6-22 0,-6 3-19 16,-2-1-34-16,-18 6-3 0,-12 1-10 15,-13 3 9-15,-5 0-1 0,2 3-11 16,3-2 10-16,-2 2 3 0,-3 0-3 16,-9 0-44-16,-7 0-74 15,-3 2-114-15,-5 1-92 0,-3 3-208 16,0-2-172-16,-16 5-411 0</inkml:trace>
  <inkml:trace contextRef="#ctx0" brushRef="#br0" timeOffset="64183.12">29149 8316 1957 0,'0'0'492'0,"0"0"-224"0,0 0 50 0,0 0-65 15,0 0-66-15,0 0-34 16,0 0 20-16,0 0-56 0,0 0-74 15,-27-69-2-15,27 40-16 0,0-8 14 16,-2-17 2-16,-1-11-13 0,-5-18 6 16,0-6-6-16,-5 2-12 0,-1 4 58 15,4 2 22-15,-1-3-40 0,0-3-54 16,0 5 14-16,1 4-16 0,4 14-6 16,1 19-10-16,2 10 16 0,1 5 0 15,-4-1 16-15,1-1-13 0,0 1 25 16,-3 5-13-16,2 6 4 0,4 5-17 15,-1 2-2-15,-3 2-2 16,4 3 0-16,2 1-2 0,-3 3-8 16,3 0 0-16,0 3-1 0,0-3 1 15,0 4 0-15,0-1-10 0,0 1-22 16,0 0 13-16,0 0-12 0,0 0-19 16,0 0 9-16,0 3-13 0,0 2 20 15,0 2 43-15,0 4 1 0,0 5-1 16,0 3 0-16,-3 4-17 0,-2 4 20 15,0 4 3-15,-3 3 16 0,-6 3-18 16,-4 4 15-16,4 1-15 0,-7 0 1 16,-1-2 0-16,-2 0-1 0,8-8 1 15,-2-6-2-15,7-6 19 0,6-8-3 16,-1-6-13-16,6-4 40 0,0-2 35 16,0-2-16-16,0-9 13 0,6-6-72 15,2-13-3-15,0-8 0 0,10-17-13 16,-2 3 12-16,3 1-2 0,2-1 0 15,-2 11-28-15,-3 2 16 0,6 6-1 16,-4 10 13-16,-2 4-28 16,1 6 16-16,1 5-23 0,-2 5-9 15,3 3 19-15,5 7 10 0,0 10 16 16,3 3-20-16,2 9 20 0,-2 1 1 16,5 1 0-16,-5 4-53 0,-3-10-578 15,8 6-609-15</inkml:trace>
  <inkml:trace contextRef="#ctx0" brushRef="#br0" timeOffset="65283.59">27857 4918 2025 0,'0'0'301'0,"0"0"-110"16,0 0 48-16,0 0-30 0,0 0-20 15,0 0-177-15,0 0-12 0,0 0-67 16,53-63 13-16,-18 57 6 0,0 5 19 16,5 1 29-16,0 12 28 0,0 11 23 15,-5 4-51-15,-3 5-28 0,-11 11 28 16,-4 0 23-16,-12 6-20 0,-5-1 35 16,-8 2-3-16,-14-3-6 0,-4-2 0 15,-9-11 6-15,0-4 13 0,-5-9 9 16,0-14 23-16,2-7 72 15,4-7 111-15,-1-17-100 0,5-18-81 16,9-25-82-16,10-16-40 0,17-8-26 16,15 16-9-16,8 19-36 0,20 17-104 15,15 8-112-15,13 6-206 0,-7 1-240 16,-6 14-952-16</inkml:trace>
  <inkml:trace contextRef="#ctx0" brushRef="#br0" timeOffset="65716.49">28801 5100 2839 0,'0'0'417'0,"0"0"-277"16,0 0 50-16,0 0 47 0,0 0-99 15,0 0-93-15,0 0-45 0,0 0-81 16,0 0 15-16,0 0 9 0,14-60 35 16,15 50 0-16,6 3-6 0,2 0 6 15,1 7-7-15,-1 3-9 0,-7 8 16 16,2 4 3-16,-11 5 16 0,-2 2-13 15,-8 3 16-15,-6 3 1 0,-5-1 43 16,-13 5 1-16,-3 0 2 0,-11-4-9 16,-11-1 6-16,1-9-19 0,-3-5 19 15,-3-5-3-15,5-8 31 0,1-8-18 16,2-8-9-16,11-10-17 0,0-9-28 16,3-12-19-16,10-3-35 0,8-3-44 15,3 3-176-15,22 7-65 16,-6 10-418-16,29-6-880 0</inkml:trace>
  <inkml:trace contextRef="#ctx0" brushRef="#br0" timeOffset="66033.78">29714 4914 2519 0,'0'0'400'0,"0"0"-166"16,0 0 100-16,0 0-65 0,0 0-93 15,0 0-151-15,0 0-25 0,0 0-70 16,0 0 70-16,8 69 44 0,5-36-16 16,-2 9-15-16,8 0 6 0,-3 5-7 15,5 3 4-15,-5-1-16 0,0 4-72 16,-2-14-462-16,2 8-663 0</inkml:trace>
  <inkml:trace contextRef="#ctx0" brushRef="#br0" timeOffset="66317.13">30482 4850 2925 0,'0'0'378'16,"0"0"-264"-16,0 0-76 0,0 0-6 16,0 0-19-16,0 0 9 0,0 0 41 15,0 0 73-15,18 64 6 0,-10-31-67 16,1 3-34-16,1 5-22 0,-2 12-18 16,0 15 18-16,-5 18-18 0,-3 3-1 15,0-19-558-15,-8-16-1194 0</inkml:trace>
  <inkml:trace contextRef="#ctx0" brushRef="#br0" timeOffset="123834.01">17169 6171 1510 0,'0'0'468'0,"0"0"-235"0,0 0 3 0,0 0 38 16,0 0-26-16,0 0-50 0,0 0-47 15,0 0-50-15,0 0-34 0,-51 55-16 16,43-44-13-16,0 4-13 0,-5 7-9 16,-3 10 25-16,-11 13-6 0,-16 19 12 15,-13 17 6-15,-13 4-53 0,2 2 0 16,-6-9-1-16,12-7 0 0,2-2-1 16,8-12-21-16,16-10-52 0,3-16-39 15,8-2-54-15,0 0-56 0,3-4-112 16,2-5-187-16,6-8-606 0</inkml:trace>
  <inkml:trace contextRef="#ctx0" brushRef="#br0" timeOffset="124117.23">16377 6588 2704 0,'0'0'350'16,"0"0"-183"-16,0 0-62 0,0 0 70 15,-61 34 5-15,55-27-60 0,1 4-54 16,2 0-37-16,3 7-11 0,0 4 4 16,0 3 3-16,0 6 4 0,-5 1-15 15,2 3-13-15,-2 1 11 0,-1 2-10 16,1-6-2-16,5 4 2 0,0-2 0 16,0-3 1-16,5 1 30 0,9-5-11 15,5 1 34-15,7-5 3 0,1-1-6 16,8-3 0-16,13-3-37 0,14-8-16 15,21-8-1-15,13-16-89 0,8-14-173 16,-2-9-185-16,-27 4-365 0,0-1-994 16</inkml:trace>
  <inkml:trace contextRef="#ctx0" brushRef="#br0" timeOffset="125199.92">14638 7710 659 0,'0'0'1578'0,"0"0"-1216"16,0 0 5-16,0 0-83 0,0 0-67 15,0 0-59-15,0 0-44 0,0 0-44 16,0 0-42-16,0 0 32 0,8 71-38 16,0-36-22-16,-3 18-1 0,-2-2 1 15,2 3 1-15,-2 0-1 16,0-10-1-16,2 4-3 0,0-6-30 16,1-6-10-16,4-2-35 0,4-11 35 15,-1-4 19-15,3-10 25 0,0-5 25 16,3-10 38-16,-3-11 13 0,0-8-14 15,0-12-15-15,0-10-15 0,-5-17-29 16,-3-13-3-16,-3 7 0 0,-2 13-16 16,0 18-43-16,-3 8-36 0,2 2 83 15,-2-2-7-15,3 4-9 0,0 7 2 16,-3 4-18-16,2 8-44 0,1 4-74 16,2 4-173-16,1 11-41 0,-1 3-105 15,3-3-148-15,0 7-645 0</inkml:trace>
  <inkml:trace contextRef="#ctx0" brushRef="#br0" timeOffset="126116.46">14889 8335 1816 0,'0'0'522'0,"0"0"-399"15,0 0-62-15,0 0 181 0,0 0-39 16,0 0-85-16,62-47-44 0,-41 18-26 15,3-5-47-15,-2-3 0 0,-1 0 21 16,-2-3 4-16,-6 3-10 0,1-1-3 16,-4 8-10-16,-2 1 16 0,-2 7 6 15,-6 7 7-15,0 7 19 0,0 5 29 16,-6 3-20-16,-4 6-60 0,-1 9-35 16,-2 5-38-16,-1 8 52 0,1 2 21 15,-1 4 19-15,6 0-17 0,0-3 0 16,8-1-2-16,0-3-25 15,3-6-1-15,5-1 10 0,3-6 14 16,5-6 2-16,0-5 10 0,5-3-8 16,3-9 26-16,3-7 1 0,0-7 16 15,2-6-7-15,1-5-16 0,-1-3-21 16,-2-5 1-16,0 3 1 0,-8 3-1 16,-3 5 11-16,-3 3 0 0,-5 9-10 15,-5 10 28-15,-3 4 26 0,0 5 35 16,0 0-86-16,-6 5-6 0,1 4-50 15,2 3 12-15,-2 1 16 0,0 1 6 16,2 2 13-16,3-3-13 0,0-1-3 16,0-1-10-16,8-3 4 0,0-4 23 15,3-3-17-15,-1-1-32 0,4 0 36 16,-1 0 15-16,-2-1 1 0,2 1 0 16,1 0 1-16,-6 4 17 0,5 7 12 15,-10 2-5-15,2 3-25 0,-2 4 1 16,-3-2 0-16,0 0 17 15,0-3-16-15,0-1 16 0,0-5-18 16,2-5-1-16,4-4-1 0,2-1 1 16,2-9-3-16,4-6 3 0,-1-4 19 15,6-4-16-15,-3-5 16 0,0 2-3 16,0 2-14-16,-5 7-2 0,0 5 0 16,-6 6 9-16,0 7 10 0,1 0 0 15,-4 10 51-15,1 9-26 0,0-2-28 16,-1 4-1-16,-2 2-12 0,3-3 1 15,0-1-4-15,2-7-4 0,0-2-18 16,3-3 19-16,0-6-19 0,3-1 0 16,0-3 22-16,2-11 2 0,-2-5 0 15,5-4 17-15,-5-4 0 0,-1-2-17 16,1-3 11-16,-8 8-1 0,2 4-8 16,-2 9-1-16,-1 5-1 0,-2 6 29 15,0 3-31-15,-2 11-10 0,2 7 10 16,-3 7 1-16,3 7 0 15,0 3-1-15,0 6 1 0,5 1-1 16,1 1-2-16,2-1 0 0,-3-1 1 16,3 4 0-16,-8 1-15 0,0 9 3 15,-13-6-28-15,-3 2-22 0,-8-1-9 16,0-11-1-16,-9 0 73 0,1-7 10 16,-2-10 66-16,1-10 68 0,4-8-30 15,0-7-23-15,5-8 25 0,2-13-13 16,6-11-72-16,5-19-31 0,11-16-81 15,19-18-126-15,13-4-234 0,3 25-523 16,2 12-874-16</inkml:trace>
  <inkml:trace contextRef="#ctx0" brushRef="#br0" timeOffset="127650.41">16674 8105 2682 0,'0'0'363'0,"0"0"-133"0,0 0-36 16,48-69-7-16,-32 33-86 0,8-6-41 16,-5-10-39-16,-3-12-21 0,0-15 0 15,-5-4-1-15,-11 1 0 0,0 8-2 16,-3 18 3-16,-5 12 0 0,3 12 12 15,-6 7 1-15,3 2 18 0,-5 0-2 16,-1 6 11-16,1 6-18 0,0 7 22 16,-1 4-44-16,1 4-1 0,0 11-18 15,-1 11-9-15,-2 16 9 0,5 22 19 16,3 19-1-16,-2 4 0 0,10-4-2 16,5-22-16-16,0-15 16 0,6-16-9 15,0-1-4-15,2 5-6 0,6 0 6 16,5 1 0-16,0-6 1 0,3-6 15 15,2-6-1-15,3-5 1 0,-2-7 2 16,5-5 29-16,-3-2 10 0,0-11 6 16,0-6-12-16,-3-3-17 15,-2-6 7-15,-3-1-25 0,-8-2 16 16,-2 3 13-16,-6 4-4 0,-6 6 0 16,1 6 13-16,-3 6 5 0,-3 5-27 15,-5 1 32-15,0 2-48 0,-5 7-41 16,0 4-6-16,-1 6 7 0,-5 2 21 15,3 2 4-15,3 1-7 0,5-4 9 16,3-4 10-16,2-7-32 0,3-2-16 16,3-6-21-16,5-1 16 0,5-4 5 15,0-7 33-15,6-5 18 0,0-2 31 16,0-4-28-16,-1 4-2 16,-2 5-1-16,-5 5-2 0,0 3-42 15,-1 5-3-15,-4 7 47 0,-1 9 39 16,-2 1 5-16,2 5-3 0,-5 0-7 15,6-1-34-15,-6 1 0 0,2-7 2 16,6-4-2-16,0-6-19 0,8-2 16 16,-2-3 3-16,7-11 44 0,6-7 3 15,0-9-25-15,5-6-22 0,-3-3-10 16,-2-3-12-16,0 4 22 0,-6 2 2 16,-5 6-1-16,-2 7 0 0,-9 7 15 15,0 5 28-15,-5 6 4 0,0 2-12 16,-5 0-36-16,0 0-41 0,-6 6-13 15,3 1 10-15,-3 2 19 0,-2 3-3 16,5 1 3-16,2 1 9 0,4-2-3 16,2 2-22-16,0-3-3 0,8-2 13 15,0 3 15-15,5-2 0 0,6-1 16 16,-3 1 1-16,5-1 2 16,3 3-3-16,-2 2 0 0,-3 2 12 15,-1-1-12-15,-2 4-3 0,0-1 3 16,-5 0 2-16,2-3-1 0,-4-3 1 15,-1-3 0-15,2-6-1 0,4-3 1 16,-1-3 30-16,3-11-4 0,5-9-8 16,4-7-20-16,-4-8-25 0,3-5 25 15,0 0 3-15,-2-5 16 0,-4 5 3 16,-7 0 0-16,-3 8-3 0,-3 7-17 16,-2 7 30-16,-3 6 11 0,-3 7-11 15,-7 5-32-15,2 3-7 0,-11 3-30 16,3 10-10-16,-3 8 0 0,3 4 25 15,0 5-1-15,8 3 5 0,3-1 18 16,2 3 1-16,3-3-1 0,3 3 17 16,2 0-15-16,3 0-2 0,3-2 1 15,2-3 10-15,-2 2 27 0,5-6-3 16,-5 2-20-16,2-2 7 16,-2-1-3-16,-1 2-6 0,-2-3-13 15,-2 0 2-15,-1 3 1 0,0 0-2 16,-5 1 0-16,0 2 0 0,-10-1-1 15,-4 3-34-15,-2 1-23 0,-2 0-12 16,-4 0-4-16,-7 0 13 0,-1-1 25 16,1-4 35-16,-3-4 0 0,2-4 16 15,4-5 16-15,4-8 15 0,3-4 0 16,11-3 13-16,-2-12 16 0,7-7-14 16,3-10-5-16,8-6-57 0,13-17-1 15,17-15-15-15,15-11-15 0,12-2 15 16,1 8 4-16,1 6-4 15,-13 17 16-15,-11 10 53 0,-8 6 16 16,-6 4-8-16,0-6-24 0,-2-1-12 16,0-3-3-16,-6 1-22 0,-10 7 2 15,-6-1-2-15,-5 3 0 0,0 5-87 16,-5-1 33-16,-11 10 41 0,3 2-3 16,-3 5 16-16,2 8-1 0,1 5-18 15,-1 11-28-15,4 14 4 0,2 14 43 16,0 18 1-16,5-2 11 0,3-7 7 15,8-11-19-15,5-13 0 0,9 1 0 16,10-6 63-16,3-8-6 0,15-14-54 16,20-18-3-16,8-27-42 0,7-20-209 15,-18 7-250-15,-16-6-1547 0</inkml:trace>
  <inkml:trace contextRef="#ctx0" brushRef="#br0" timeOffset="128166.86">19904 5797 2802 0,'0'0'375'0,"0"0"-273"0,0 0-73 0,0 0 16 0,0 0 72 0,45 85 19 16,-15-49-50-16,13 17-39 0,18 16-15 15,14 16-13-15,5 6 12 0,6-3 1 16,-11-10 15-16,-5-9-6 0,-1-3 21 15,-10-4-15-15,-8-10-18 0,-16-7-16 16,-3-13-11-16,-8-5-2 0,5 2 1 16,-5 0 0-16,3 0 2 15,-8-9-3-15,-8-6-37 0,-11-6-74 16,0-4-147-16,-11-4-196 0,0-5-708 16,-13-18-915-16</inkml:trace>
  <inkml:trace contextRef="#ctx0" brushRef="#br0" timeOffset="128450.1">20763 6410 145 0,'0'0'2840'0,"0"0"-2610"15,0 0-137-15,0 0 9 0,0 0 9 16,0 0 35-16,0 0-17 0,0 0-31 16,0 0-30-16,0 0-27 0,35 57 0 15,-25-41 10-15,1 3-10 0,8 2-16 16,-8 0 0-16,5 1-7 0,2 0-15 15,-2 3-3-15,-2-7 1 0,-4 3-1 16,-4-1-1-16,-6 0 1 16,0-2 2-16,-6 1 17 0,-15 2-3 15,-3 1 9-15,-16 1-10 0,-24 0-13 16,-11-3-2-16,-11-8-18 0,11-10-29 16,14-3-65-16,23-10-96 0,6-7-120 15,19 8-368-15,-9-32-1656 0</inkml:trace>
  <inkml:trace contextRef="#ctx0" brushRef="#br0" timeOffset="128966.96">20394 7252 3254 0,'0'0'400'0,"0"0"-233"0,0 0-22 15,0 0-25-15,0 0-33 16,0 0-31-16,0 0-56 0,0 0-14 16,0 0-21-16,69 24 17 0,-39 13 0 15,-6 21 18-15,8 16 3 0,-8 4-3 16,-3-3 2-16,-2-18-2 0,-3-13 12 15,-3-13-12-15,-2-5 0 0,5 4 11 16,8-1-9-16,-2 0-1 0,2-7 0 16,0-8 27-16,-8-5-3 0,3-9 13 15,-9 0 14-15,4-16 7 0,2-9-34 16,-5-21-25-16,-6-25-121 0,0-20-57 16,1-4-32-16,-4 14-21 0,4 24-57 15,-1 26-12-15,0 10-28 0,6 2-85 16,-6 4-67-16,9 2-330 0</inkml:trace>
  <inkml:trace contextRef="#ctx0" brushRef="#br0" timeOffset="129766.8">20953 7817 2459 0,'0'0'358'16,"0"0"-201"-16,0 0 19 0,0 0-54 15,0 0 34-15,0 0 37 0,0 0-41 16,0 0-125-16,0 0-27 0,61-79-3 16,-36 51 1-16,-1-7 1 0,2 0 1 15,-7-1 0-15,-3 1 1 0,-2 3 0 16,-4 6 2-16,-10 7 0 0,0 7 38 16,0 6 6-16,-10 1 29 0,-4 4-76 15,-2 1-11-15,-8 10-11 0,3 7-15 16,-3 4-4-16,5 5 12 0,3 2 14 15,10 0-7-15,1 0-10 0,5-2 13 16,5-3 7-16,6 1 9 0,8-8 3 16,2-1 2-16,3-7 45 0,-2-2 22 15,7-6 28-15,-5 0 4 0,-2-11 0 16,7-2-51-16,-5-7-29 16,-5-5 8-16,2 2-26 0,-10-4 15 15,0 0-16-15,-3 6-2 0,-3 5 0 16,-5 6 0-16,0 5 32 0,0 4-31 15,0 1 2-15,-5 0-3 0,5 8-72 16,0 2 0-16,-8 7 35 0,8 5 36 16,0 1 0-16,0-2-15 0,2 0-6 15,9-6-3-15,0-3-1 0,-1-4 4 16,9-6 10-16,-3-2-13 0,3-1-7 16,-3-6-12-16,-5-3 6 0,7 4 38 15,-12-1 1-15,5 7-1 16,-11 0 0-16,0 2 36 0,0 5 43 15,0 8-23-15,0-1-17 0,0 3-14 16,2-3-13-16,-2 0 10 0,6-3-6 16,-1-4-13-16,6-3-1 0,-1-4 10 15,-2 0 10-15,14-7 0 0,-6-10 6 16,8-1-9-16,-5-8-17 0,2-6-2 16,-2 1 0-16,-3 3 19 0,-5 2-16 15,-3 10 0-15,-3 4-2 0,-5 7 2 16,0 5 0-16,0 0-3 0,0 7-2 15,0 6-42-15,0 11 44 0,0 3 17 16,0 4-4-16,5 1-11 0,1-1-2 16,-1-3 0-16,6 0 1 0,2-1 2 15,-2 2 0-15,-6 0 19 0,3-1 6 16,3 5 3-16,-11 1-10 0,0 3-2 16,0 0-1-16,-11 2-15 15,-2 0-3-15,-11 0 12 0,-3-3-10 16,-8-2-2-16,-5-6 3 0,-8-4 19 15,-3-6-7-15,5-7-14 0,1-10 10 16,5-2-11-16,5-15-174 0,6-20-57 16,13-24-74-16,10 9-388 0,17-30-865 0</inkml:trace>
  <inkml:trace contextRef="#ctx0" brushRef="#br0" timeOffset="130234.05">22508 7317 2737 0,'0'0'328'0,"0"0"-251"0,0 0-29 0,0 0-29 15,-43-68 0-15,27 54-19 0,-8 6-9 16,-3 5-20-16,3 3-3 0,-6 7 11 15,9 5 21-15,2 6 0 0,9 0-13 16,-1 4-26-16,11 6-12 16,5 0 13-16,6 2 9 0,8 5 29 15,7-1-1-15,-2 2 0 0,6-4 1 16,-3-1 2-16,-3 2 11 0,-6-6-11 16,-7 2 1-16,-11-4 19 0,-5 2-2 15,-9-5 11-15,-12-2-31 0,-9-2-74 16,0-7-22-16,-5 0-4 0,0-10-19 15,5-1-85-15,6-6-100 0,10-11-137 16,3 2-363-16</inkml:trace>
  <inkml:trace contextRef="#ctx0" brushRef="#br0" timeOffset="130699.99">22500 7357 1747 0,'0'0'435'15,"0"0"-73"-15,0 0-17 0,0 0-12 16,0 0-25-16,0 0-74 0,69 75-139 15,-64-52-38-15,1-1-14 0,2 0-5 16,-3 0-22-16,-5-1-4 16,6-2 1-16,-6-1-13 0,5-3 0 15,-5-3 0-15,0-1-1 0,0-3-15 16,0-5-3-16,5-1 4 0,-5-2 15 16,0-2 1-16,0-9 1 0,6-5-1 15,-1-8 2-15,8-2-3 0,-7-8 2 16,4 4 8-16,4 3-10 0,2 6-28 15,-5 11 6-15,-3 3-3 0,8 7 10 16,-6 7 11-16,4 3 4 0,7 4 4 16,-10 3-1-16,8 3-1 0,-9-2 0 15,1 0-2-15,-3-1-1 0,3-1 1 16,-1-5-1-16,-4-2-14 0,-1-2-4 16,-2-5 16-16,2-2 3 0,0-2 15 15,1-7 16-15,-1-7 4 0,6-5-7 16,-3-5-26-16,8 1 10 0,-5-3 0 15,-6 6-12-15,8 7-22 0,-2 5-9 16,-6 8 2-16,6 2-8 16,-3 1 5-16,3 8 32 0,0 3 1 15,2-1 0-15,-2 0-1 0,-1-1 0 16,-4 1-18-16,2-6-105 0,2-2-61 16,1-1-38-16,0-2-168 0,-3 0-200 15,3-2-36-15,-1-1-152 0,6-2-18 0</inkml:trace>
  <inkml:trace contextRef="#ctx0" brushRef="#br0" timeOffset="131367">23203 7482 654 0,'0'0'1136'0,"0"0"-737"0,0 0-36 0,0 0-48 0,0 0-65 16,0 0-39-16,0 0-61 16,0 0-39-16,-34-60-45 0,34 56-38 15,-6 0-5-15,6 4-23 0,0 0-28 16,-5 6-13-16,-3 6 22 0,2 4 6 15,-4 5 12-15,-1 2 1 0,-2-1 1 16,7-2-1-16,1 1-1 0,0-4-1 16,-1-6-1-16,6-4-32 0,0-1 10 15,6-4 9-15,-1-2 13 0,0 0 3 16,6-4 28-16,-3-1 4 0,3-1-16 16,-1 0-3-16,4 4 25 0,-3 1 0 15,-6 1-29-15,6 1-9 0,2 3 0 16,-2 1 0-16,5 1 0 0,-3-3 0 15,3 0 13-15,-5-3-13 0,8 0 0 16,-3-10-12-16,2-7-26 0,-2-7-22 16,3-8 3-16,-3-4 9 0,0-5 27 15,-8-3 21-15,-2-4 3 0,-1-10 13 16,-5-14-13-16,-5 5-3 16,-1 7 20-16,1 12 11 0,2 14-15 15,-2 2 9-15,0 5 45 0,-1 10 72 16,1 8 12-16,5 7-18 0,0 2-130 15,0 9-6-15,0 11 0 0,0 16 6 16,5 24 41-16,1 18-13 0,7 10-18 16,-2-6-4-16,10-9 16 0,3-8-9 15,0-14 15-15,-2-12-6 0,-4-10-13 16,-2-7-15-16,9-2-16 0,4 2 16 16,3-3 2-16,3-10-2 0,-6-9-1 15,1-4 0-15,-1-17 1 0,-7-6-37 16,2-20-35-16,-8-16-15 0,2-22 11 15,-7-7 13-15,-11 0 16 0,5 7 22 16,-5 12-6-16,0 13 28 0,0 18 3 16,0 17 28-16,0 7 3 0,6 6 1 15,-6 3 30-15,0 7 18 16,0 4-65-16,0 18 4 0,5 22 3 16,3 27 49-16,3 24-27 0,0 5-1 15,7-1 1-15,-2-17-1 0,3-22 81 16,3-15 30-16,-9-11-92 0,3-8-62 15,8 0 0-15,3-1-1 0,8-9-67 16,-1-12-139-16,-10-2-213 0,22-32-743 0</inkml:trace>
  <inkml:trace contextRef="#ctx0" brushRef="#br0" timeOffset="132250.04">19939 7775 1748 0,'0'0'1214'0,"0"0"-1085"0,0 0-110 0,0 0 10 16,-64 42 19-16,42-17 35 0,-18 18-16 15,-14 23-26-15,-12 24-19 0,-9 13-21 16,5 3 1-16,0-2 14 0,1-9-4 15,7-2-12-15,-2 0-16 0,-3-9-16 16,19-19-188-16,8-16-229 0,19-22-723 16</inkml:trace>
  <inkml:trace contextRef="#ctx0" brushRef="#br0" timeOffset="132483.79">19109 7763 3149 0,'0'0'411'0,"0"0"-284"15,0 0-71-15,0 0 7 0,6 76 26 16,23-4 84-16,19 27 8 0,14 14-41 16,13 3-10-16,2-12 18 0,-2-9-13 15,3 0-31-15,-3-3-24 0,0-1-28 16,-17 3-52-16,-1 0-3 0,-23 2-166 15,-15-1-234-15,-8-26-831 0,-11-8-1895 0</inkml:trace>
  <inkml:trace contextRef="#ctx0" brushRef="#br0" timeOffset="144517.26">12572 11353 2501 0,'0'0'335'0,"0"0"-171"0,0 0 76 0,0 0-59 16,0 0-85-16,0 0 65 0,0 0 13 16,0 0-65-16,83 0-1 0,-30 0-5 15,14 0-22-15,19 0 12 0,8 0 22 16,-3 0-47-16,0 0-31 0,-8-5-9 16,0-3 0-16,-6 1-28 0,-2 0-2 15,-3-1 2-15,-18 2-1 0,-9 4-20 16,-15 1-25-16,-3-2-19 0,-3 3-19 15,0 0-37-15,-3 0-7 0,-8 0-35 16,-7 4-79-16,-4-2-69 0,-2-1-100 16,-5-1-104-16,2 0-49 0,-10 0-620 15</inkml:trace>
  <inkml:trace contextRef="#ctx0" brushRef="#br0" timeOffset="144783.2">13509 11076 1904 0,'0'0'712'15,"0"0"-451"-15,0 0-17 0,0 0 30 16,0 0-52-16,0 0 18 0,0 0-7 16,0 0-62-16,0 0-62 0,0 0-22 15,26 22-13-15,-15-9-15 0,8 0-19 16,0 3 9-16,5 2 6 0,0 3-24 16,2 0-28-16,1 2 9 0,0 0-9 15,-3 1-3-15,-3-3 0 16,-7 4 21-16,-3-1-3 0,-9 2-16 15,-2-1 0-15,-13 3 10 0,-6-1 6 16,-8 4-17-16,-7-1 21 0,-9-2-7 16,0 1-15-16,-3-7-45 0,4-3-81 15,1-4-102-15,4-10-221 0,10-5-501 16,3-21-1120-16</inkml:trace>
  <inkml:trace contextRef="#ctx0" brushRef="#br0" timeOffset="146299.98">15486 10391 454 0,'0'0'398'0,"0"0"-203"0,0 0-77 16,0 0-17-16,0 0-20 0,0 0 0 15,0 0-29-15,0 0-33 0,0 0-19 16,5-37-1-16,-5 34 0 0,0 1-11 15,3-2-24-15,-3 4 7 0,0-2-7 16,0 2 36-16,0 0 3 0,0 0 140 16,0 0 98-16,0 0 77 0,0 0 28 15,0 0-75-15,0 0-39 0,0 0-37 16,0 0-25-16,0 0-40 0,0 0-31 16,0 2-49-16,-3-2-35 0,3 5-15 15,0 3-10-15,0 10 10 0,6 8 146 16,-4 21 2-16,4 18-60 0,-6 23-66 15,0 6-4-15,-8-1-5 0,-3-4-13 16,-2-12 0-16,2-2 13 0,-8-5-13 16,6-12-29-16,5-11-40 0,2-16-34 15,4-3-20-15,-1-2-115 16,3-3-45-16,0 1-118 0,0-12-200 16,0-10-688-16</inkml:trace>
  <inkml:trace contextRef="#ctx0" brushRef="#br0" timeOffset="146716.51">16152 10330 814 0,'0'0'225'0,"0"0"32"0,0 0 65 16,0 0 29-16,0 0-40 0,0 0-43 15,0 0-58-15,0 0-59 0,0 0-29 16,0 0-7-16,16-22-41 0,-16 22-33 15,0 1-41-15,0 3-5 0,0 4 5 16,0 7 25-16,0 7 7 0,0 8-3 16,0 18 12-16,0 16-12 0,-2 21 19 15,-6 6-7-15,-3-6-6 0,-2-9-10 16,2-19 7-16,0-16-29 0,6-10-3 16,0-3-2-16,-1-1 0 0,-2 2-71 15,3 0-86-15,-3-7-42 0,5-7-158 16,-5-7-164-16,5-7-505 15</inkml:trace>
  <inkml:trace contextRef="#ctx0" brushRef="#br0" timeOffset="146933.84">16147 10420 96 0,'0'0'2296'0,"0"0"-1967"16,0 0-116-16,0 0 56 0,0 0-37 15,0 0-45-15,0 0-16 0,0 0-55 16,67-22-47-16,-35 11-31 0,3 0-28 16,5-1-10-16,3-7-12 0,-3 5-1 15,3 2-3-15,-3 1-62 0,0 1-123 16,-11 4-31-16,-4 6-115 0,-7 0-138 16,-4 1-195-16,-12 9-398 0</inkml:trace>
  <inkml:trace contextRef="#ctx0" brushRef="#br0" timeOffset="147100.79">16179 10755 1826 0,'0'0'286'0,"0"0"-8"16,0 0-3-16,0 0 4 0,0 0-80 16,70 26-11-16,-38-26-64 0,5-6-28 15,6-2-36-15,-3-4-45 0,-2-1-11 16,-6-2-4-16,-5 1-90 0,-6 2-222 15,-8 2-105-15,-5 3-287 0,-8 2-636 0</inkml:trace>
  <inkml:trace contextRef="#ctx0" brushRef="#br0" timeOffset="147283.24">16085 11014 2200 0,'0'0'395'0,"0"0"-25"0,0 0-63 0,-10 64-24 16,15-50-81-16,6 0-35 15,2-4-35-15,6-4-50 0,5-3-45 16,3-3-9-16,8 0-9 0,7-9-19 16,1-6 0-16,13-13-115 0,14-8-109 15,8-17-145-15,-9 7-319 0,-13 0-512 0</inkml:trace>
  <inkml:trace contextRef="#ctx0" brushRef="#br0" timeOffset="147483.18">16797 10346 2757 0,'0'0'347'0,"0"0"-105"15,0 0-67-15,0 0-17 16,-27 60 19-16,22-29-5 0,2 8-33 16,3 5-49-16,-5 0-52 0,5 5-20 15,-5-1-2-15,2-4 0 0,0 2-15 16,1-8-2-16,-1 0 1 0,0-6-109 15,3-2-182-15,0-6-116 0,0-8-338 16,3-4-585-16</inkml:trace>
  <inkml:trace contextRef="#ctx0" brushRef="#br0" timeOffset="147666.57">16744 10443 2787 0,'0'0'330'0,"0"0"-119"16,0 0-77-16,0 0-30 0,0 0-2 15,0 0 18-15,88-57-13 0,-59 47-48 16,12 0-37-16,-1-2-21 16,-3-1-1-16,1 3 0 0,-9 0-3 15,-5 2-22-15,-2-3-79 0,-6 5-142 16,-8 2-100-16,-3 1-174 0,-5 3-194 16,-3 4-452-16</inkml:trace>
  <inkml:trace contextRef="#ctx0" brushRef="#br0" timeOffset="147833.4">16797 10648 757 0,'0'0'1204'0,"0"0"-854"16,0 0-40-16,0 0-23 0,0 0-47 15,-16 57 3-15,27-50 14 0,10-6-74 16,3-1-92-16,6-1-44 0,10-10-13 16,0-5-18-16,6-2-16 0,4-4-10 15,-7 1-187-15,-3 1-161 0,-2 1-272 16,-17 6-416-16,1 1-390 0</inkml:trace>
  <inkml:trace contextRef="#ctx0" brushRef="#br0" timeOffset="148033.07">16688 10986 1881 0,'0'0'389'0,"-33"62"-49"15,28-39-19-15,5-1-7 0,0 7-88 16,8-8-42-16,8-7 15 0,8-4-14 15,8-5-97-15,17-7-41 0,12-15-13 16,22-11-34-16,3-7-40 0,-1-5-117 16,-10 4-4-16,-21 8-47 0,-9 1-125 15,-15 9-328-15,-1-8-1005 0</inkml:trace>
  <inkml:trace contextRef="#ctx0" brushRef="#br0" timeOffset="148333.07">17415 10321 2335 0,'0'0'381'0,"0"0"-140"16,0 0-68-16,0 0-13 0,0 0 5 16,-21 100 3-16,13-35 3 0,0 17-42 15,3 4-32-15,-1-16-27 16,6-19-11-16,-5-16-26 0,5-5-32 16,0 8 11-16,-3-1-12 0,3 3-110 15,0-7-199 1,0-6-90-16,0-5-283 0,8-13-452 0</inkml:trace>
  <inkml:trace contextRef="#ctx0" brushRef="#br0" timeOffset="148517.06">17378 10443 2361 0,'0'0'326'0,"0"0"5"16,0 0-50-16,0 0 18 0,0 0-109 15,0 0-112-15,45-66-43 0,-10 51-32 16,5-4 28-16,6 3-18 0,2 0-11 15,-3 4-2-15,1 1-2 0,-11-1-20 16,-6 3-13-16,-5 3-138 0,-8 1-169 16,-5 3-234-16,-6 1-562 0,-10 1-523 15</inkml:trace>
  <inkml:trace contextRef="#ctx0" brushRef="#br0" timeOffset="148699.85">17375 10654 2621 0,'0'0'370'0,"0"0"-130"16,0 0 9-16,0 0 1 0,0 0-90 16,0 0-12-16,67 14-19 0,-35-23-58 15,3-5-42-15,5-3-29 0,0 0-19 16,-5 1-90-16,-3 0-209 0,-5 3-96 16,-14 4-111-16,-2 5-85 0,-6 3-123 15,-10 1-422-15</inkml:trace>
  <inkml:trace contextRef="#ctx0" brushRef="#br0" timeOffset="148850.29">17316 10798 692 0,'0'0'762'0,"-56"52"-238"0,40-29-103 15,5-2-15-15,1 0-53 0,10-2-54 16,0-5-17-16,10-3 43 0,9-3-39 16,8 1-63-16,8-8-66 0,18-1-68 15,14-11-46-15,16-9-15 0,-8-2-28 16,-13 4-10-16,-20 2-52 0,-10 1-298 15,-7 4-262-15,20-14-882 0</inkml:trace>
  <inkml:trace contextRef="#ctx0" brushRef="#br0" timeOffset="149666.7">18673 10260 1088 0,'0'0'182'0,"0"0"114"0,0 0 29 0,0 0-33 15,0 0 18-15,0 0-23 0,0 0-17 16,0 0-40-16,0 0-45 0,0 0-30 15,-11-30-22-15,17 29-45 0,4-3-19 16,14 0 41-16,3-3 47 0,8-3-70 16,0 3-46-16,8-2-27 15,-6 1-14-15,1 3-1 0,-9-1-10 16,-2 2 11-16,-3 1 0 0,-8 1 1 16,-3 0 1-16,-5 2-1 0,-5-1 15 15,2 1-13-15,-5 0 15 0,0 0-16 16,0 0 11-16,0 0-11 0,0 0-2 15,0 0-2-15,0 0-1 0,0 0-25 16,0 0 15-16,0 0-2 0,0 0 14 16,0 0-1-16,0 0 2 0,0 0 1 15,0 1 30-15,0 3 9 0,0 0-6 16,0 3 7-16,-5 6-1 0,2 1-22 16,-2 7 19-16,2 1-15 0,-2 1-4 15,2 7-17-15,-2 1 2 0,0 6-1 16,-3 1 0-16,-3 9-1 0,0 3 10 15,0 4-9-15,-2 0 9 0,2 2-10 16,-5-2-1-16,0-2 15 0,3-9-15 16,2-1-2-16,0-9 2 15,3-10-13-15,3-4-92 0,5-11-136 16,0-7-98-16,0-1-303 0,16-18-565 0</inkml:trace>
  <inkml:trace contextRef="#ctx0" brushRef="#br0" timeOffset="150083.29">19409 10323 2376 0,'0'0'326'0,"0"0"-50"0,0 0-4 0,0 0-87 0,0 0-23 16,0 0 53-16,0 0-83 0,0 0-45 15,0 0-54-15,0 0-33 0,-16 15 12 16,11 5 16-16,-9 5 29 16,3 4-8-16,1 2-5 0,4-3-16 15,-4 1-12-15,7-1 2 0,3-4-15 16,0-2 19-16,5 1-19 0,9-3 22 16,-4 0-22-16,6-1 22 0,3-2 6 15,5-1 9-15,-2-3-9 0,7 1 9 16,-7 0-12-16,4-2-26 0,1 0-2 15,-8 1 0-15,-3 1-15 0,0 1 2 16,-5-2-5-16,-3 1 6 0,-3-2 12 16,-5-1 0-16,0 3-3 0,-11-1-18 15,-2-2 18-15,-3 0-35 16,-6 0-20-16,-2-4-8 0,-5-2 7 16,-6-3-22-16,6-2-40 0,-6-5-34 15,5-9-91-15,4-5-160 0,4 1-227 16,9-21-695-16</inkml:trace>
  <inkml:trace contextRef="#ctx0" brushRef="#br0" timeOffset="150283.2">19313 10393 2323 0,'0'0'355'16,"0"0"-24"-16,0 0 78 0,0 0-101 15,0 0-116-15,0 0-61 0,0 0-11 16,85-47 5-16,-45 36-45 0,3-5-40 15,13-1-28-15,3 1-12 0,13-5-19 16,-7 2-2-16,-9 6-60 0,-8 1-75 16,-13 2-73-16,5-2-42 0,0 0-165 15,-10 1-135-15,2-4-556 0</inkml:trace>
  <inkml:trace contextRef="#ctx0" brushRef="#br0" timeOffset="150633.59">20238 10171 2561 0,'0'0'425'0,"0"0"-243"16,0 0 0-16,0 0 28 0,0 0-14 16,0 0-1-16,-45 68-59 0,34-49-40 15,3 2-46-15,-2 2-25 0,-1 6-6 16,0 4 9-16,-2-2-10 0,7 2-16 15,-4 0 1-15,2-3 9 0,2 1-9 16,4-4-3-16,-1-2 1 0,3 0 12 16,0-4-12-16,0-2 2 15,0 1 15-15,3-3 1 0,2-3-17 16,-2-3-1-16,5 0 1 0,-3-4-1 16,0 4 0-16,9-7 1 0,2 4 26 15,5-5 0-15,3-2 34 0,6-1-13 16,-1-1-27-16,3-7-21 0,3-2-1 15,-6-1 0-15,1-1-35 0,-6 3-92 16,-3-4-40-16,4 0-59 0,-4 1-69 16,-2-3-232-16,-9 5-525 0,1-6-790 0</inkml:trace>
  <inkml:trace contextRef="#ctx0" brushRef="#br0" timeOffset="150883.07">20284 10424 2805 0,'0'0'391'0,"0"0"-133"15,0 0-11-15,0 0-67 0,0 0-52 16,0 0-11-16,0 0 2 0,0 0-20 16,-21 73-31-16,12-43 10 0,4 6 24 15,2 6 92-15,1 5-81 0,2 3-55 16,-6 3-39-16,6-1-16 0,0-4 25 15,0 3-28-15,0-5-1 0,0 0-36 16,0 0-85-16,0-5-139 0,0-2-77 16,0-13-367-16,6 1-651 0</inkml:trace>
  <inkml:trace contextRef="#ctx0" brushRef="#br0" timeOffset="152150.53">20578 11701 1133 0,'0'0'1059'0,"0"0"-788"0,0 0-22 0,0 0 34 15,0 0-91-15,-56-39-36 0,37 34-26 16,-5-1-41-16,-2 3-29 15,-4-1-28-15,-10 4-13 0,-6 0 6 16,-12 0 13-16,-17 5 3 0,-27 3-13 16,-13-1 4-16,-6 0-16 0,-2 1-13 15,-2 0 35-15,-9 2 9 0,-8 0-16 16,-8 1-31-16,-8 1 0 0,-2 1-1 16,-6-1 0-16,-3 1 0 0,-2-2-27 15,-8-2-26-15,-1 1-31 0,4-1-16 16,-9 0 35-16,3 0 34 0,-2 1 13 15,4 2-22-15,-4-1-10 16,2-2 24-16,5 5 27 0,9-3 2 16,4-2 20-16,9 1 13 0,11-2 3 15,4-3 0-15,12-2 10 0,8 0 5 16,10-1 1-16,8 0 12 0,6-2 22 16,10 0-3-16,6 0-35 0,10 0-5 15,14-2 5-15,13-3 18 0,14 5 20 16,5-6-5-16,0 3-15 0,-3-6-27 15,0 3-7-15,6-2 0 0,7-3 3 16,4 1-3-16,2-2 24 0,5-3 71 16,0-5-67-16,3-4-26 0,0-4-33 15,6-7-2-15,-1-4 0 0,3-11-1 16,3-16-3-16,-3-16 1 0,0-9-28 16,-3-5-4-16,-5 0-6 0,0 0 6 15,-5-9-12-15,-3-4 3 0,0 4 0 16,-3 1 25-16,0 3 15 0,-2 7-10 15,0 4 13-15,2 9 1 0,3 6 1 16,3 7 29-16,-1 12-16 0,6 11 10 16,0 10-3-16,0 6-10 15,8-6 28-15,-2-4 0 0,4-4-19 16,4 5 10-16,4 2 3 0,-2 6-19 16,6 3-13-16,5 3-2 0,-1 5-15 15,4 0-1-15,7 6 4 0,9-3-3 16,18 3-1-16,22 3-5 0,10-1 20 15,6 5-24-15,5 2 10 0,0 2 12 16,10-1 3-16,12 1-17 0,7-3 16 16,14 3 0-16,11 0-3 0,7-2-9 15,17-1 13-15,0 1 1 0,15-1 0 16,9-1 1-16,10 5-2 0,9-3 0 16,7 1 1-16,4 3-1 0,7 0 0 15,-5 0-8-15,-1 4 7 0,-1 0 1 16,-15 7 0-16,-7-1-2 0,-8 3-26 15,-9 0-30-15,-4 1 30 0,-12-1 13 16,-4 0 2-16,-14-2 11 16,-3-3 2-16,-8 3 0 0,-8-4 2 15,-8 1-2-15,-8 0 2 0,-15-1 14 16,-12 1-15-16,-10 4-1 0,-28-3 2 16,-12 0-2-16,-25-4-3 0,-2 2 2 15,-8 3-12-15,-3-3-8 0,3 4 11 16,-14-3 10-16,0 6 34 0,-5 0 37 15,0 6-12-15,0 6-35 0,-5 10 4 16,-8 14-16-16,2 21 1 0,-10 19 8 16,2 10-9-16,-3 0-11 0,4-2 2 15,-4-10 40-15,4 6-7 0,-1 0-8 16,-3 1-7-16,-2 2 7 16,3 1-10-16,-9 4-16 0,6-7 13 15,-2-2 4-15,2-5-7 0,-6-8-9 16,-5-5 22-16,1-5-2 0,-12-1-22 15,-5-7 19-15,-13-4 8 0,-16-7-25 16,-6-8 9-16,-18-12-12 0,-11-11 0 16,-11-13-110-16,-13-15-67 0,-11-22-103 15,35 0-299-15,-6-15-875 0</inkml:trace>
  <inkml:trace contextRef="#ctx0" brushRef="#br0" timeOffset="152733.07">15082 10381 940 0,'0'0'1157'0,"0"0"-800"0,0 0-38 0,0 0-59 16,0 0-46-16,0 0-23 0,0 0-45 15,0 0-48-15,0 0-16 0,107-8-6 16,-21 1 6-16,13-1-29 0,0 2-3 16,-11 5-36-16,-16-1-14 0,-13-1-19 15,-13 2 18-15,-14 1-2 16,-3-4-91-16,1 4-180 0,-1 0-66 15,-2 0-189-15,-8 0-295 0,-11 4-802 0</inkml:trace>
  <inkml:trace contextRef="#ctx0" brushRef="#br0" timeOffset="153133.88">15170 11304 1877 0,'0'0'370'0,"0"0"-54"0,0 0-3 15,0 0-47-15,0 0-129 0,0 0-29 16,0 0 4-16,0 0 30 0,0 0-19 16,0 0 0-16,-43-51-4 0,43 51-36 15,0 0-61-15,3 0-7 0,5 0 32 16,8 3 9-16,6 0 65 0,10 1 0 15,16-3-56-15,24-1-19 0,22-2-33 16,8-7-10 0,-1-3-3-16,-7-4-16 0,-33 0-290 0,-4-5-807 0</inkml:trace>
  <inkml:trace contextRef="#ctx0" brushRef="#br0" timeOffset="174449.68">13214 14176 1407 0,'0'0'289'0,"0"0"-19"0,0 0 47 0,0 0-29 16,0 0-98-16,0 0-7 0,0 0 3 16,0 0-33-16,0 0-32 0,-29-3-25 15,29 3 2-15,0-1-35 0,0 1-25 16,2 0-19-16,7-1-19 0,4-2-14 15,3 1-2-15,5 2-3 0,6-3 16 16,11 1-10-16,12 0 0 0,17 0 10 16,24 1 1-16,8-1 2 0,0-1-1 15,0 3 1-15,-2-1-1 0,4 1 1 16,6 0 11-16,3 0-7 0,5-1 11 16,3 0 0-16,2-2-15 0,6 3 0 15,8 0 13-15,5 0-12 0,11-1 21 16,8 1-21-16,5 0 2 0,6 0 0 15,2 0 10-15,5 0-13 0,6 1 3 16,8 3-3-16,0-2 0 0,0 3 0 16,0-3 0-16,6 1 2 0,4 2 0 15,-4-2 11-15,2 3 0 0,-3-2-1 16,6 2 16-16,-6-4-6 16,3 5-9-16,3-3 12 0,5 1-6 15,-5-1 0 1,2 3-16-16,3-2 22 0,-5-2-22 0,5 4 1 0,2-2-3 15,-4 0 27-15,7-1-28 0,-2 1 1 16,2 1 1-16,-5-3-1 0,3 2 10 16,-3 0-11-16,-3-1 0 0,3 1 0 15,-5 1 4-15,-6 3-2 0,-5-2 13 16,0 1-14-16,-5 2 12 0,-11-1-1 16,-8 0-8-16,0 2 19 0,-11 0-11 15,6-1 13-15,-17 1 0 0,1 0 56 16,-6 0-3-16,-8 0-50 0,-3 2-25 15,-13 1-1-15,0-5 0 0,-13 1 0 16,-3 0-1-16,-8-2 1 0,-5 1-1 16,-11-2 0-16,-6 1 0 0,-15-1-1 15,-9-1 0-15,-15-2 0 0,-9-1 1 16,3 0 2-16,0 1 9 0,-2 1 7 16,-6-3 2-16,-11 1 1 15,-2-2 6-15,-3-1 3 0,0 0 40 16,-3 0 9-16,-2 0-27 0,-6 0-37 15,0 0-16-15,3 0-1 0,-2 0-11 16,-1 0 12-16,-5 0 3 0,10 0 0 16,-2 2-3-16,-2 0-14 0,-1 4 12 15,6-3 0-15,-3 5-1 0,-3-1-18 16,6 7 21-16,-1 0 2 0,1 3-2 16,0 5 0-16,-1 0-1 0,4 9 1 15,2 1-3-15,0 4-8 0,0 4 11 16,0 4 2-16,2 2-2 15,4 5-2-15,-1 6-1 0,0-3 2 16,6 0-1-16,-6 0 2 0,3 4 0 16,-2 15 0-16,-1 7 0 0,6-10 2 15,-11-12 15-15,0-16-16 0,0-11-1 16,0 8 3-16,0 6 12 0,0 4-14 16,-6-3 15-16,1-4-16 0,0-3-1 15,2-1-1-15,-8-3 1 0,6-2 1 16,-6-3 0-16,-5-2-1 0,3-2 1 15,-6-3 0-15,-2 1 0 0,-3-6 1 16,-3-2 13-16,-8 0-14 0,6-6-2 16,-6 1-13-16,0-1 15 0,-5-2-1 15,-6 0-21-15,1-2 21 0,-9 1-2 16,-13-1 0-16,-10 1-13 0,-3-1 14 16,-1-3 0-16,1 0 2 0,5 0-15 15,-5-2-1-15,-6 5-2 0,-5-2-7 16,-2-2 4-16,-9 0 5 15,-8 1 4-15,6-3-1 0,-11 0-5 16,-6 0 5-16,-2 0 10 0,-8-3-18 16,0-1 18-16,-3-1 3 0,-10-4 0 15,2 2-3-15,-8 1-12 0,-10-2 15 16,2 1-1-16,-8 1-1 0,-6-3 2 16,-1 4 1-16,-7-3-1 0,-2-1-13 15,3-1 13-15,-11 3 0 0,0-1-13 16,0 2 10-16,-5-1 2 0,5-2-1 15,-6-1-23-15,-4 1 6 0,2 0 7 16,-3-1 9-16,0 1-13 0,-2 1 16 16,2 0 0-16,-5 2 1 0,3 0-2 15,2-1 0-15,-5 2-2 0,5 0-22 16,1 0 25-16,2 0 0 0,2-1-16 16,1 2 15-16,-3-1 1 15,8 3-1-15,-3-1 1 0,6-1 0 16,-3 3-13-16,3 1-5 0,2 0 17 15,6 0 2-15,0 0-22 0,5 0 20 16,5 0 1-16,8 1 3 0,6 1 15 16,8-2-11-16,5 0 5 0,6 0-12 15,5 0-2-15,8-3 2 0,5-2 15 16,8 0-3-16,8-2-3 0,9-3-5 16,7 0 27-16,9-2-10 0,7 0-18 15,11 2 1-15,16-1-4 0,11 3 3 16,3-2 11-16,-3-1-14 0,0-1 0 15,-3-4 13-15,5 1-11 0,6 4 0 16,3-5 0-16,2 1 1 0,3 3 8 16,3-3-10-16,2 5 11 15,0-3 0-15,1 3 10 0,4 0-1 16,1 1 7-16,0 1-12 0,-1 0 15 16,3 3-1-16,1-1 4 0,-1 0 3 15,3 1-18-15,-3 0 6 0,3 0 2 16,0 0-25-16,-2-1 0 0,-1-1 17 15,3-3-17-15,0 1 0 0,-3 1 19 16,1-5-2-16,-1 0-19 0,0-7 2 16,3-1 0-16,0-5 9 0,0-5-11 15,3-8-11-15,2-14 10 0,3-14 1 16,-2-16-18-16,5-5 18 0,-6 4-2 16,3 3-1-16,0 7-15 0,3-3 17 15,-1 1 1-15,1-1 1 0,2 0-1 16,1 4-2-16,-1 2 2 0,1 4-1 15,-4 13-10-15,-4 11-18 16,-1 12 27-16,-2 3 1 0,-1 0 1 16,1 0 0-16,0-3-2 0,-1 7 2 15,-2 4 1-15,6 7-1 0,-4 5-19 16,9 1-8-16,2 7-20 0,6 0 1 16,8 0 3-16,8 6 24 0,18-5-30 15,-13-1-231-15,19-20-844 0</inkml:trace>
  <inkml:trace contextRef="#ctx0" brushRef="#br0" timeOffset="188417.31">14212 14073 83 0,'0'0'384'0,"0"0"-77"0,0 0-135 15,0 0-58-15,0 0-32 16,70-47-33-16,-54 38 3 0,-3 5 19 15,-2-2 37-15,0 3 25 0,-3 2 33 16,-3 0 45-16,-2 1 23 0,-1 0-18 16,1 0-28-16,-3 0-21 0,3 1-19 15,-3 2-29-15,0 0-13 0,0 3 3 16,0 2-10-16,0 0-4 0,0 5 0 16,0-2-9-16,-3 7-20 0,-2 0 13 15,2 5 0-15,-2 3 3 0,2 0-29 16,-2 2-22-16,-1 0-9 0,4 4-9 15,-1-3-13-15,0 2 3 0,-2 2 20 16,0 4-23-16,-1-2-19 0,1 7 18 16,-3 0 1-16,0 2 2 0,-3 5-1 15,3 0 12-15,-3 11-12 0,1-7 2 16,-1 2 10-16,0 9-12 0,-2 1-1 16,0 18 1-16,-6 0 0 0,6-18 11 15,2-14-9-15,0-17-1 16,3-2 2-16,-3 8 16 0,-2 3-20 15,0 10 0-15,2-4 2 0,-2-2 2 16,2 0 8-16,3 0-9 0,0-3 10 16,2-3-11-16,4-2 1 0,-1-3 16 15,0-1 5-15,1-2-8 0,-1-4-15 16,0-3 18-16,1 0-4 0,-1-4-13 16,0-3 27-16,-2-1-5 0,0-1 4 15,-1-3-9-15,4 0 9 0,-4 1 18 16,1-2-18-16,0 2-15 0,2-1 2 15,-2-1 1-15,2-1-2 0,0-2-13 16,0 0 13-16,1-3-11 0,-1-3-2 16,3 1 1-16,-3-5 0 0,3 0-2 15,-2-1-102-15,-1-10-113 0,0-9-89 16,-2 5-441-16,2-24-1568 0</inkml:trace>
  <inkml:trace contextRef="#ctx0" brushRef="#br0" timeOffset="189383.17">13712 14606 76 0,'0'0'91'0,"0"0"-42"0,0 0-19 0,0 0 2 0,0 0 40 15,0 0 143-15,0 0 121 0,0 0 42 16,0 0-34-16,0 0-32 0,-3-45-13 16,3 42-63-16,0-1-55 0,3 1-17 15,0-2-20-15,-1-3-19 0,4 2-19 16,-4-1 9-16,1 0-13 0,-3 0-1 15,0-1-6-15,-3-1-3 0,-7 2-35 16,-1-1-4-16,-2 1-18 16,-4 4-13-16,-1 1-22 0,-4 2-16 15,-2 5-15-15,-2 4 2 0,1 5-5 16,-1 3 12-16,4 3 3 0,4 0-3 16,-1 0 3-16,5-3-10 0,6 3 1 15,3-3 2-15,5-1 4 0,0 0 19 16,5-1 0-16,6 0 3 0,2-1 1 15,1 1 28-15,5 5 21 0,2-5 4 16,6 4 9-16,0-3-9 0,2 5 2 16,0 0-24-16,-2 0-13 0,-5 3-16 15,-1-1 9-15,-5 2 10 16,-8 2-9-16,-5-1-1 0,-3 1 4 16,-6 1 6-16,-10-3 20 0,-5 3-11 15,-3 0-12-15,-6-4 6 0,-2-5 3 16,-3-6-16-16,3-2-12 0,-2-7 0 15,1-4-2-15,4-11-60 0,2-11-30 16,9-7-74-16,4-16-100 0,9 5-311 16,10-29-1008-16</inkml:trace>
  <inkml:trace contextRef="#ctx0" brushRef="#br0" timeOffset="191400.46">18167 14151 765 0,'0'0'710'0,"0"0"-249"0,0 0-75 16,0 0-50-16,0 0-53 0,0 0 5 16,0 0-39-16,0 0-69 0,0 0-44 15,6-6-13-15,-6 6-42 0,0 0-37 16,0 0-44-16,0 6-3 0,0 6-21 15,0 5 24-15,0 10 34 0,0 6 5 16,0 4-11-16,0 7-3 0,0 3-13 16,-6 10 10-16,-4 8-9 0,-1 13-12 15,-2 6 17-15,-1-8-15 0,1-2 10 16,-1-6 2-16,-2 2-2 0,3 2-11 16,-3-1-2-16,0 1 13 0,2-2 2 15,4-1-15-15,2-4 1 0,-3-2 1 16,6-9 23-16,-1-9-6 0,6-11-7 15,-8 0 7-15,6 6 2 0,-1 3 26 16,-2 7 73-16,-1-6-42 0,1-2-38 16,0-4-19-16,-1-6 4 0,-2-1 12 15,3-3-25-15,-1-3-10 0,1-3 16 16,0-4-14-16,5-1-4 16,-6 1 0-16,6 1 0 0,0-2 0 15,0 0 0-15,0 3 9 0,-5-3 5 16,5 2-13-16,-3-5 0 0,3 0-1 15,0-3 2-15,0-5-2 0,-2 1 0 16,2-6 0-16,0-1-37 0,-3 0-107 16,3-8-69-16,-3-8-49 0,1 1-273 15,2-30-922-15</inkml:trace>
  <inkml:trace contextRef="#ctx0" brushRef="#br0" timeOffset="192633.18">13514 13212 1180 0,'0'0'361'0,"0"0"23"0,0 0-21 0,0 0-44 0,0 0-64 15,0 0-21-15,0 0-36 0,0 0-58 16,0 0-7-16,0 0 4 0,8-29-34 16,-8 29-21-16,0 1-19 0,3 6-19 15,-1 4-3-15,4 10 10 0,-1 9 2 16,0 6-25-16,1 9-13 0,-4 2-2 15,-2 3 3-15,3 0-16 0,-3-6-4 16,5-4-89-16,1-11-187 16,-1-9-431-16,6-13-2246 0</inkml:trace>
  <inkml:trace contextRef="#ctx0" brushRef="#br0" timeOffset="194783.62">15684 14532 1703 0,'0'0'370'0,"0"0"8"0,0 0-68 0,0 0-37 16,0 0-59-16,0 0-51 0,0 0-36 16,0 0-32-16,0 0-3 0,-59-38-39 15,40 37-6-15,1 1-28 0,-4 0-17 16,-2 0 5-16,-2 0-7 0,-4 2-24 16,6 6 23-16,-8-1 1 0,8-1-1 15,0 2 1-15,2-1-12 0,4 2-7 16,2-2 6-16,-1 4-15 0,4-1 27 15,2 2 1-15,1 0 2 0,2 2 0 16,0 3 0-16,2 3 0 16,-2 7-2-16,0 2 3 0,3 2 0 15,-3 4 9-15,0 1-10 0,0-1 1 16,2 3 7-16,1-5-10 16,0 0-3-16,5-2 0 0,0-3-13 0,2-3 13 15,6-4-10-15,6-3 13 0,2 0 13 16,3-2 9-16,2-3-3 0,6-4 15 15,2-2-5-15,-2-3-27 0,0-4 10 16,-1 0-2-16,4-7-10 0,-6-4-63 16,-3-3-101-16,3-3-36 0,-5-3-112 15,0-3-205-15,-6 5-221 16,-2-11-751-16</inkml:trace>
  <inkml:trace contextRef="#ctx0" brushRef="#br0" timeOffset="194983.86">15312 14855 441 0,'0'0'1304'16,"0"0"-947"-16,0 0 25 0,0 0-86 15,0 0-58-15,0 0-52 0,0 0-62 16,0 0-63-16,0 0-4 0,0 0 35 16,-3 10 34-16,22-11 1 0,5-7-49 15,3 1-43-15,5-6-35 0,3-2-18 16,5 1-20-16,3-3-167 0,5-2-137 15,-10 6-371-15,15-7-616 0</inkml:trace>
  <inkml:trace contextRef="#ctx0" brushRef="#br0" timeOffset="195183.17">16075 14629 2215 0,'0'0'427'0,"0"0"-45"15,0 0-78-15,0 0-75 0,0 0-77 16,-56 44-33-16,40-23-34 0,2 1-41 16,-2 6-28-16,-5 3-15 0,2 5 0 15,-5-3-1-15,2 5-15 0,-2-3-72 16,3-2-52-16,-3-6-19 0,8-2-74 16,2-9-129-16,1-5-200 0,8-6-506 15</inkml:trace>
  <inkml:trace contextRef="#ctx0" brushRef="#br0" timeOffset="195800.22">15727 14686 1878 0,'0'0'383'15,"0"0"14"-15,0 0-34 16,0 0-113-16,0 0-117 0,0 0-66 16,0 0 13-16,0 0-1 0,24 69-29 15,-8-39-9-15,5 1-20 0,-2 1-21 16,3-3-12-16,2-3 11 0,-3-2-1 15,3-2-14-15,3-1-19 0,-3-6-44 16,3-1-45-16,-3-4-31 0,0-4-2 16,0-4 3-16,3-2-16 0,-3-10-26 15,0-5 41-15,0-5 58 0,-8-3 52 16,0-7 45-16,-5-3 35 0,0 2 43 16,-3-2 3-16,-6 3 41 0,4 3 23 15,-6 10 19-15,0 3 6 0,0 7-7 16,0 1 12-16,0 6-39 15,5 0-58-15,-5 7-78 0,5 8 0 16,3 5 19-16,3 9 15 0,0 7 14 16,5 6-4-16,-3 6 0 0,3 4-16 15,-5 7 0-15,-3 10-24 0,-3-7-1 16,-5-7-2-16,0-4 1 0,-5-12-2 16,0 4-42-16,-6 8-43 0,3-9-3 15,0-7 21-15,2-10 61 0,-2-8 6 16,3-8 48-16,-3-9 30 0,0-9-18 15,-3-16-54-15,-5-17-6 0,-10-24-25 16,1-21 4-16,-1-8 20 0,10 0 1 16,5 10-2-16,8 11 2 0,3 16 12 15,8 11-11-15,6 15-1 0,2 4 25 16,5-2 28-16,9-3-5 0,4 0 2 16,6 7 0-16,1 7 17 0,1 3-30 15,-1 10 0-15,-4 1-5 0,-2 5-19 16,0 0-13-16,-9 10-25 15,-4 2 3-15,-3 7 0 0,-11 3-18 16,-6 1-1-16,-4 9 6 0,-15 2-25 16,-15 2-5-16,-13 4 30 0,-3-2-12 15,-3-3-16-15,-3-5-19 0,14-11-23 16,-8-3-101-16,11-10-142 0,10-4-280 16,11-16-919-16</inkml:trace>
  <inkml:trace contextRef="#ctx0" brushRef="#br0" timeOffset="197400.2">15957 13276 925 0,'0'0'413'0,"0"0"13"16,0 0-46-16,0 0-50 0,0 0-65 15,56-57-28-15,-48 42-38 0,3 1-46 16,-6-2-35-16,1-3-26 0,-6 4-10 15,0 0 0-15,0-1-9 0,-8-1-20 16,-3 4-12-16,-2 1-22 0,-6 1-19 16,-3 4-15-16,-2 1-4 0,-2 6 0 15,-1 0-16-15,0 4-6 0,-2 10 13 16,2 0-1-16,0 9 1 0,6-1-1 16,5 4 4-16,8 2 0 0,0-4 3 15,8 1 19-15,5 1-23 0,6-4 4 16,5-1 3-16,5-3 18 0,3 2 1 15,0-5 0-15,3 1 1 0,0 2 1 16,0-1 0-16,-3-4-1 0,-3 6 2 16,-5-2 12-16,-5-3-15 0,-6 5-3 15,-5-3 2-15,-5 1-18 16,-11 2 0-16,-8-4-16 0,0 1 3 16,-9 0-21-16,-1-5 53 0,-1 0 2 15,5-5 17-15,4-6 35 0,4 0 0 16,9-11 4-16,5-4 30 0,8-7 7 15,8-12-13-15,11-3 19 0,7-8-36 16,23-9-51-16,17-5-14 0,20-4-22 16,2 9-16-16,1 8-31 0,-22 13-186 15,-22 14-476-15,-10-9-1837 0</inkml:trace>
  <inkml:trace contextRef="#ctx0" brushRef="#br0" timeOffset="199133.18">19449 14711 2176 0,'0'0'395'0,"0"0"-99"0,0 0-81 0,0 0-81 16,0 0 4-16,0 0-8 0,0 0-60 16,0 0-58-16,0 0 14 15,-3 46 15-15,3-18 9 0,0 8-8 16,0 17-11-16,0 8-12 0,-2 17-18 16,-4-8 2-16,1-14 0 0,0-17 0 15,5-8 0-15,-6-1-2 0,1 4-1 16,2-1-1-16,3-5-3 0,0-10 3 15,0-6-2-15,0-7-16 0,3-5 4 16,2-10 15-16,1-12 9 0,-1-17-6 16,6-22-1-16,-3-21 1 0,2-8-3 15,-10 0 1-15,6 5 17 16,-6 8 1-16,0 7-17 0,0 11 17 16,0 13 0-16,-6 14 0 0,6 5-6 15,0 1 12-15,0 4 28 0,0 2 3 16,0 6 24-16,0 10 32 0,0 4-71 15,6 2-41-15,-1 13 0 0,0 5 3 16,6 8 22-16,3 10 9 0,2 2 0 16,-6 7-31-16,4-2 9 0,-4 2-10 15,-2-3 1-15,3-1-1 0,0 0 0 16,-6-6-2-16,1 1 2 0,-1-9 13 16,0-3-14-16,-2-9 0 0,2-6 0 15,1-5-1-15,-1-6 0 0,-5-2 3 16,11-10 22-16,-6-8 34 0,14-17-37 15,-3-21-10-15,8-17 3 0,-3-4-14 16,3 14 1-16,-13 17 1 0,2 20-2 16,-7 7-1-16,5 1-1 0,-1 1 1 15,4 2 2-15,-9 7 1 0,0 4-2 16,3 6-1-16,-2 2-28 16,4 12 10-16,1 7 18 0,0 10 21 15,-3 6-8-15,3 2-10 0,-1 7 9 16,-4-3 0-16,-1 2-12 0,-5 0-1 15,3-3 1-15,-3 0-3 0,0-4-90 16,0-5-74-16,2-2-48 0,1-9-141 16,0-3-229-16,-3-10-435 0,8-5-723 0</inkml:trace>
  <inkml:trace contextRef="#ctx0" brushRef="#br0" timeOffset="199833.69">20198 15083 1938 0,'0'0'624'0,"0"0"-321"16,0 0-24-16,24-64-37 0,-18 37-51 16,-6 2-58-16,0-3-58 0,-6 2-27 15,1 3-7-15,-3 2-10 0,-3 7-12 16,6 2 12-16,-8 8-6 0,2 1-4 15,0 3-21-15,0 8-12 0,-7 8 10 16,7 9-11-16,-10 4-3 0,7 6 15 16,-4 3-1-16,7-1-10 0,-5-3 9 15,10-3-16-15,-4-6 6 0,7-6-9 16,3-5-12-16,0-4-23 0,0-7 0 16,3-3 13-16,7-5 44 0,1-7 25 15,0-2 0-15,2-7-21 0,3 1 18 16,-2 1-7-16,2 4-11 15,-6 5 8-15,-2 1 29 0,3 9 0 16,0 0-13-16,-6 6-15 0,6 7 15 16,-3 0-3-16,3 3-22 0,-1 3-1 15,-4-2 14-15,2-3-16 0,2-1-13 16,1-5 13-16,-6-2 0 0,6-5-15 16,3-1-7-16,-4-7-3 0,4-7 22 15,7-3-13-15,-5-5 16 0,-3-4 1 16,3-1 18-16,1 4-3 0,-4 1-14 15,3 7 11-15,-11 4-13 0,3 11 0 16,3 0 6-16,-6 11 23 0,6 5-11 16,-3 7 11-16,3 2-6 0,-6 0-22 15,6 1-1-15,-8-4-1 0,2-4 1 16,0-1 0-16,1-4-13 0,-1-6 12 16,-5-1 0-16,5-6-17 0,1 0-26 15,-1-8 27-15,0-4 17 16,9-8 0-16,-4-7 3 0,4-9 22 15,7-1-10-15,-5-3-15 0,3 5 2 16,0 4-2-16,2 8 0 0,-5 9 0 16,-2 8 6-16,2 6 25 0,-8 6-11 15,2 7 5-15,1 4 19 0,-6 4-4 16,1 1-18-16,-1 0-10 0,-2-1 1 16,0 0-13-16,5-6-3 0,-8-3-10 15,5-2-61-15,0-4-140 0,1-6-162 16,-1 0-304-16,3-8-783 0</inkml:trace>
  <inkml:trace contextRef="#ctx0" brushRef="#br0" timeOffset="200300.06">20907 14398 2297 0,'0'0'430'0,"0"0"-45"0,0 0-12 0,0 0-126 16,0 0-14-16,0 0-60 15,0 0-33-15,-18 92 24 0,7-29-40 16,11 16-25-16,-5-4-10 0,5-14-6 16,0-17-34-16,0-13-37 0,5 8-12 15,0 1 0-15,1 5-18 0,-1-5-1 16,0-2-54-16,-2-7-109 0,2 1-56 16,1-10-39-16,-6-5-114 0,0-7-66 15,0-9-30-15,0-2-17 0,0-16-174 16,-14-3-310-16,4-8 509 0,-6-4 479 15,2-1 65-15,-7 2 697 16,2 6 23-16,8 4-172 0,6 9-171 0,0 2-105 16,-1 6-75-16,6-1-15 15,6 0-83-15,10-3-47 0,2-2-20 16,9-1 1-16,3-5-36 0,4 2 4 16,1-1 12-16,5 4 40 0,-5 3-16 15,-5 0-50-15,-1 7-18 0,-2 1-3 16,-8 0-28-16,-3 3-2 0,-6 3 0 15,4 3-1-15,-9 3-12 0,0 1 12 16,1 1-1-16,-6 3-1 0,5-3-17 16,-5 0 7-16,5 0-4 0,-2-3-82 15,2-3-98-15,1-2-38 0,-1-6-179 16,1 0-211-16,-1-4-537 0,-5-12-678 0</inkml:trace>
  <inkml:trace contextRef="#ctx0" brushRef="#br0" timeOffset="200401.39">21170 14615 913 0,'0'0'0'0,"0"0"-271"0,0 0-218 0</inkml:trace>
  <inkml:trace contextRef="#ctx0" brushRef="#br0" timeOffset="201066.96">21389 14696 2557 0,'0'0'553'16,"0"0"-167"-16,0 0-130 0,0 0-102 15,0 0-51-15,0 0-54 0,0 0-37 16,59-53-12-16,-43 34-3 0,-5 1-17 16,2 4 9-16,-8 2 11 0,-5 4 2 15,0 3 10-15,0-1 8 0,-5 6-20 16,-6 0-19-16,-2 7 18 0,-3 7 1 15,-3 8 26-15,3 5-10 0,0 5 0 16,3 1-1-16,7 5 4 16,6-4-19-16,0-1 1 0,6-5 11 15,4-1-10-15,4-1 2 0,2-5 21 16,-3 0-13-16,9-3-10 0,-6 0 11 16,2-6-1-16,-2 4-12 0,-2-3 0 15,-9-1-1-15,1 0 1 0,-6-2-2 16,-11 3-20-16,-8-1-22 0,-8-2-40 15,-2 1-45-15,-1-3-19 0,-4-3 41 16,-1-1 21-16,8-4-21 0,8 0-43 16,1-7-153-16,12-7-19 0,6-1-104 15,14-6 21-15,7-2 60 0,9-3 26 16,10 1 157-16,5 0 162 16,1 2 26-16,7 1 198 0,-2 2 59 15,-3 1 62-15,3 1 11 0,-11-1 16 16,6-1-25-16,-12-1-31 0,1 5-20 15,-13-3-22-15,-4 4-51 0,-2 1-64 16,-16 0-63-16,0 6-46 0,-10 0-19 16,-6 6-31-16,-3 1-17 0,-8 2-14 15,3 9 7-15,-5 5 8 0,-1 9-2 16,3 1 14-16,9 2 4 0,7 1-2 16,6-1-16-16,5-2-1 0,5 2 19 15,11-3 0-15,3-1 2 0,2-2 14 16,9-4 9-16,-1-2-13 0,-7 1-10 15,2-4-1-15,-8 2-1 0,-3-4-15 16,-8-2-1-16,-5 2-3 0,-5 1-52 16,-14-1-23-16,-2 5-32 0,-9-1-18 15,-4 0-13-15,-6-1-11 16,10-3-35-16,1-2-21 0,13-4-39 16,5-4-75-16,11 0-138 0,0-3-291 15,21-10-327-15</inkml:trace>
  <inkml:trace contextRef="#ctx0" brushRef="#br0" timeOffset="201367.2">21948 15024 882 0,'0'0'668'0,"0"0"-123"0,0 0-147 16,65-71-88-16,-49 45 4 0,-6 1-33 15,-2 0-75-15,3-2-32 0,-11 4-51 16,0 3-13-16,0 0-3 0,-5 7-7 16,-3 4-35-16,-3 2-28 0,0 7-36 15,-7 0-1-15,1 12-12 0,-1 4-13 16,2 6-3-16,-6 6 28 0,9 0-12 15,-3 4-4-15,8-4 4 0,2 1 12 16,1-5 0-16,5-5-22 0,0-7 3 16,11-5 18-16,-3-4-15 0,8-3 16 15,-3-5 33-15,9-4 4 0,-4-3-15 16,4 2-3-16,-3 3-4 16,2 2 19-16,-10 5 7 0,2 0-7 15,3 7 9-15,-5 8 7 0,8 2-22 16,-9 4-16-16,4-1-12 0,2-4-12 15,0-5-134-15,-3-5-134 0,-2-6-279 16,5-8-850-16</inkml:trace>
  <inkml:trace contextRef="#ctx0" brushRef="#br0" timeOffset="201717.14">20597 14560 2403 0,'0'0'580'0,"0"0"-92"0,72 0-105 0,-32-9-103 16,9-6-97-16,1-6-71 0,4-5-62 15,2-2-38-15,0-2-12 16,3-2-236-16,-8 3-106 0,-11 6-450 15,19-8-1567-15</inkml:trace>
  <inkml:trace contextRef="#ctx0" brushRef="#br0" timeOffset="203717.15">20549 13351 1748 0,'0'0'477'0,"0"0"-92"0,0 0-86 0,0 0-71 0,0 0-34 15,0 0-54-15,0 0-48 0,0 0-29 16,0 0-15-16,0 0 9 15,19-43 25-15,-9 34 15 0,1 0-28 16,2 1-22-16,9-3-11 0,-4 1-2 16,4 3-15-16,2-2-4 0,-3 2 1 15,3-1-16-15,-5 5-11 0,-3 1-5 16,0 2-9-16,-2 0-9 0,-9 4 11 16,0 3 6-16,1 5 17 0,-1 5 1 15,-5 1 18-15,0 6-16 0,-5 2 8 16,-11 1-11-16,2 5-16 0,-7 0 0 15,2 0-3-15,-10 5 4 0,7-4 12 16,-2-2 3-16,8-5-1 0,0-4-2 16,8-4 2-16,3-5 1 0,-1 1 0 15,6-3 1-15,0-3 18 0,11 1 25 16,-3-5 1-16,8 3-1 16,3-7 5-16,8 0-17 0,7-10-11 0,1-1-5 15,5-8-16-15,1-4 0 0,4-3-181 16,-2-2-213-16,-6 6-194 15,6-13-705-15</inkml:trace>
  <inkml:trace contextRef="#ctx0" brushRef="#br0" timeOffset="204200.34">21218 13223 1907 0,'0'0'422'0,"0"0"-77"0,0 0-4 0,0 0-25 0,0 0-39 15,0 0-16-15,0 0-85 0,0 0-38 16,0 0-29-16,0 0-37 0,0-42-19 16,0 37-4-16,11-1-18 0,-1 1-22 15,-2-2-9-15,8 1-12 0,-5 1-3 16,8 2-10-16,-3 1-6 15,3 2 9-15,-3 0-6 0,-3 2 6 16,-2 1 7-16,-1 2 12 0,1 1-13 16,-11 1-5-16,5 2 20 0,-5 3-2 15,-5 3-12-15,0 1-38 0,-6 0 16 16,-2 1 15-16,2 1 19 0,6-4-22 16,-1 0 22-16,6-4-22 0,0-1 6 15,6 3 0-15,4-3 19 0,4-2 1 16,2 1 2-16,2 0 16 0,4 0 3 15,2 0-12-15,-8 3-10 16,8 2 0-16,-8-3 0 0,-2 5-11 16,-4-1 8-16,-4 3 3 0,-6 1 15 15,0-1 4-15,-11 0 15 0,-8 1 13 16,-2 0-6-16,-9-1-20 0,-5-1-2 16,-5-4-19-16,0 0-70 0,0-7-165 15,5 2-279-15,-5-11-689 0</inkml:trace>
  <inkml:trace contextRef="#ctx0" brushRef="#br0" timeOffset="-198596.51">21448 5931 1790 0,'0'0'454'0,"0"0"-256"0,0 0-14 16,0 0-17-16,0 0 32 0,0 0-16 15,0 0-46-15,0 0-60 0,0 0-46 16,5-11-29-16,-5 9 21 0,0 2-11 16,0 0 4-16,0 0-3 0,-5-1 6 15,0-2-3-15,-3 3 3 0,-9 0-16 16,-4 0 10-16,-3 0-1 16,-5 0 4-16,-6 3 3 0,-5 2-16 15,-6-1 20-15,1 0-1 0,-14 1-3 16,-11 1 3-16,-10 1-6 0,-6 1 3 15,1 3 15-15,4-1-5 0,6-2-1 16,1 0 10-16,-1 1 84 0,-6 0 8 16,6 0-71-16,-8 1-37 0,1 1-10 15,-1-1 1-15,-3 2 5 0,-5-2 10 16,-3 0-15-16,-2 3-10 0,-3-2 16 16,-5 2-1-16,-1-2-2 0,-4 1-16 15,2 1 1-15,-9-4-1 16,7 0 15-16,-6 1-14 0,5-5 1 15,-5 0-2-15,5 0-1 0,6-2 0 16,-3-2 1-16,8-1-1 0,-8 0 0 16,8 0 0-16,0-4 1 0,-3 4-1 15,-2 0 2-15,5 0 0 0,-6 6-1 16,6 3-5-16,0-2-11 0,3 1 32 16,5 0-16-16,5-1 2 0,6-1 0 15,5 0-1-15,0-1-1 0,11 0-25 16,13-2 25-16,3-2 15 0,13 3-15 15,3-3 0-15,-3 2 0 0,-10 0 10 16,-1 0-8-16,4 2-1 0,4 1 12 16,1-4-10-16,7 0 25 0,1 3 9 15,7-3-3-15,6-2-6 0,0 0 43 16,6 0 15-16,1-3-33 0,4-2-13 16,-3 2-7-16,3-3-17 0,-1-4 2 15,1 1-15-15,-3 2 0 0,3-6-3 16,-6 0 0-16,3-1-2 15,0-3 1-15,-3 1-1 0,1-2 1 16,1-1 1-16,-1-3-1 0,-1-1 0 16,3-2-1-16,-3-4-10 0,3-3 11 15,-2-4 1-15,-1-5-2 0,3-3-1 16,-3-12 3-16,-2-14 0 0,-1-13-4 16,1-3 3-16,-3 7 1 0,8 6-2 15,0 6 1-15,3-3 0 0,5 5 0 16,0 0-13-16,0 2 13 0,0 10-9 15,2 12 9-15,1 10 0 0,0 3-1 16,-1-1 0-16,1 0 2 0,0-4 9 16,-1 7-9-16,1 1 1 0,-3 7-1 15,3 1-2-15,2 3-10 0,-5 4-7 16,3 3 1-16,2 0-22 0,0 1 0 16,6 3-4-16,5-4-5 0,0 2 9 15,11 3 18-15,8-2 7 0,16 2-4 16,15-1 19-16,25 0 17 15,11-1-16-15,5-5 1 0,-5-1 1 16,2 0 12-16,9-1 7 0,4-3-4 16,9 1 10-16,5 0 0 0,3-2-3 15,3 3-4-15,4-3-8 0,9-1-1 16,-3 2-9-16,6 0 0 0,2 0-2 16,0-2 12-16,-5 5-13 0,5-1-3 15,1 3 0-15,-7-1 1 0,7 3-1 16,-1-2 0-16,0 2 1 0,0 2 0 15,0-5 0-15,6-1 2 0,0-2 0 16,-4 2 3-16,-9 1-3 16,-4-1 0-16,-5 1 0 0,-13 2-1 15,-6 2 1-15,-5 0-1 0,-16 1 1 16,-8 3-1-16,-13-1 2 0,-3 3-1 16,-8-3 1-16,-8 3 0 0,-8 0 1 15,-11 0 1-15,-11 0 0 0,1 0 0 16,2 0-2-16,8 3 0 0,8 0 2 15,-8-1 18-15,0 0 19 0,-5 2-15 16,-8 1-25-16,2 1-25 0,-10-2-12 16,-3 4 25-16,3 1 9 0,-9-1 1 15,1 0-1-15,0 2 2 0,2 3 1 16,-7 1 11-16,4 0-9 0,-4 3-2 16,2 0-15-16,2 4 2 0,1 2 13 15,-6 4-1-15,9 2 1 0,-3 5 2 16,-1-1 1-16,4 4-1 0,-9 1-2 15,6 1 0-15,-6 0 1 0,0 0-1 16,1 1 2-16,-6 0 2 0,0 2 11 16,0 1-14-16,0-3 2 15,0 3-2-15,0 1 2 0,0-1 9 16,0-1-9-16,0 1-1 16,0-5-1-16,-6-1 1 0,6-1-1 0,-5 0 1 15,0-4 1-15,-1 3 0 0,1-2 0 16,-3 1 0-16,-3 2 18 0,-5-4-17 15,3-1-3-15,2-2 14 0,-5 0-3 16,3-1-11-16,2-2 0 0,-5 0 2 16,3-1 0-16,-4-3 0 0,-1 3 1 15,2-3 20-15,0-1-24 0,2-2 12 16,-2-1-12-16,3-4 22 0,-3-2-22 16,5-4 15-16,-8 0 10 0,9-5 12 15,-12-1-13-15,3-2 0 0,-5-2 10 16,-10-3-12-16,-4-3-19 0,1-1 21 15,-1 0 19-15,3 2 21 0,6 4 9 16,-6 0-33-16,6 2-40 16,-1 1-25-16,-4 0 7 0,-7 3-61 15,-9 1-221-15,4 0-774 0,-18-4-1835 0</inkml:trace>
  <inkml:trace contextRef="#ctx0" brushRef="#br0" timeOffset="-173980.06">13335 15781 1995 0,'0'0'327'0,"0"0"-143"0,0 0-97 16,0 0 59-16,0 0 5 0,0 0-39 15,0 0-22-15,0 0-17 0,0 0 23 16,-27 13 22 0,27-5-4-16,-5 1-63 0,2 9-25 0,-5 7-7 0,-8 18-7 15,-11 18 13-15,-10 18 23 16,-12 8-20-16,-1-5-9 0,-1-4 0 15,8-14-6-15,3-8-13 0,10-11 0 16,6-14-1-16,6-4-24 0,-1 1-86 16,-3 3-127-16,1-2-203 0,8-10-185 15,-3-16-925-15</inkml:trace>
  <inkml:trace contextRef="#ctx0" brushRef="#br0" timeOffset="-173579.97">12727 16310 2107 0,'0'0'321'0,"0"0"-153"15,0 0-120-15,0 0-38 0,0 0-7 16,0 0-3-16,0 0 39 0,0 0-1 16,0 0 20-16,30 64 0 0,-28-42 10 15,1 0-14-15,0 4 7 0,-1-3-3 16,1 3-14-16,0-2 8 0,-1 0-8 15,1-1-5-15,0-2-7 0,5-4 6 16,-3 0-3-16,6-1 25 0,2-6 16 16,9 0 16-16,4-10-28 0,20-4-14 15,15-23-15-15,22-20-35 0,11-13-98 16,-22 9-318-16,-10-4-618 0</inkml:trace>
  <inkml:trace contextRef="#ctx0" brushRef="#br0" timeOffset="-170062.08">12149 17318 1922 0,'0'0'312'0,"0"0"-186"16,0 0-126-16,0 0 3 0,0 0-3 15,-5 59 52-15,2-29 29 0,3 3-10 16,0 5 0-16,6 3-10 0,-1 2 19 16,0 4 14-16,6 0 5 0,-3 0 0 15,0-2-38-15,0-5-29 0,0-6-13 16,-3-4-19-16,3-10-19 0,-2-6-237 16,-4-9-250-16,-2-5-798 0</inkml:trace>
  <inkml:trace contextRef="#ctx0" brushRef="#br0" timeOffset="-168946.61">12907 17335 2293 0,'0'0'291'0,"0"0"-143"0,0 0-48 15,0 0 12-15,0 0-41 0,0 0-52 16,0 0-19-16,0 0-16 0,0 0 16 16,0 0 39-16,26 58 9 0,-12-38-16 15,-1 6-20-15,0-5 4 16,1 0-3-16,-1-4 0 0,-2 0-10 0,0-3 0 15,-1-3 0-15,-2-2-3 0,-2-3 3 16,-4-1 9-16,1-3-10 0,0-2 1 16,-3 0 16-16,0 0 13 15,0 0 3-15,0 0 0 0,0 0 3 16,0 0-6-16,0-1-4 0,0-5-24 16,0 2-1-16,0-3 0 0,0 2-2 15,0-3 1-15,0 2 11 0,0-1-13 16,0-1 0-16,0 2 0 0,0-1 0 15,0-3-1-15,0 1-1 0,2-3 2 16,-2-4 0-16,3 1-2 0,0-2-14 16,-1-2 14-16,1 3-2 0,0 4 1 15,-1 1 0-15,-2 5 2 0,3 1 0 16,-3 2 0-16,0 3 1 0,0-2-2 16,0 2-17-16,0 0-23 0,3 2-15 15,2 2-8-15,3 7 65 0,3 3 26 16,2 2 9-16,3-1-3 0,0-1-13 15,0 0 3-15,6-3-19 16,-1-5 35-16,1-1-9 0,2-5 3 0,-3 0-4 16,1-2 7-16,-1-8-6 15,3-5-4-15,-3-2-9 0,1-4-4 16,-3-5-8-16,-3 1-1 0,-6-3-3 16,1 1-35-16,-6 0-22 0,-5 4 22 15,0 4 13-15,-5 4 19 0,0 6 3 16,-6 4 15-16,6 5-15 0,-6 1-32 15,3 11-3-15,-3 6 6 0,6 13 11 16,-1 6 18-16,6 5 32 0,0 1 6 16,6-1-12-16,2-5-23 0,5-4-3 15,1-7 0-15,2-8-1 0,2-6-25 16,1-12-41-16,3-8-102 0,-1-10-83 16,-5-1-228-16,3-24-805 0</inkml:trace>
  <inkml:trace contextRef="#ctx0" brushRef="#br0" timeOffset="-168579.27">12618 17616 1156 0,'0'0'1152'0,"0"0"-981"0,0 0-77 0,0 0 19 15,0 0-20-15,0 0-48 0,74 2-25 16,-49-12-20-16,7-9-90 0,-11 3-472 16,19-18-1116-16</inkml:trace>
  <inkml:trace contextRef="#ctx0" brushRef="#br0" timeOffset="-167596.08">12296 18294 1365 0,'0'0'267'0,"0"0"-111"0,0 0-29 16,0 0 28-16,0 0-5 0,0 0-53 16,0 0 6-16,0 0-16 0,0 0-12 15,-16-61-11-15,19 52 14 16,2-1-4-16,1 3 3 0,-1-4-10 15,6 2-16-15,-1-1-15 0,7 4-23 16,-1 5-13-16,2 1-2 0,4 1-1 16,2 10-13-16,0 5 15 0,-3 9 1 15,1 3 0-15,-6 3 13 0,-3 6 0 16,-2 4 0-16,-8 2-11 0,-3 1-2 16,-3 2-29-16,-11-3-10 0,1-1-5 15,-6-9 8-15,-2-2 35 0,0-9 1 16,-1-11 3-16,-2-6 17 0,0-8-4 15,3-10 0-15,-4-13-16 0,4-2-16 16,0-10 14-16,2-7-21 0,6 3-6 16,5 1-3-16,5 5-29 0,3 5-106 15,11 5-160-15,-3 6-361 0,10-1-783 0</inkml:trace>
  <inkml:trace contextRef="#ctx0" brushRef="#br0" timeOffset="-166812.61">12874 18310 818 0,'0'0'525'0,"0"0"-207"0,0 0-116 0,0 0-37 0,0 0-22 15,0 0-52-15,0 0-14 16,0 0-38-16,0 0-16 0,0 0 74 16,30-8 25-16,-11-1 33 0,7-2-20 15,4-4-36-15,2-1-34 0,3-2-33 16,-1-1-31-16,-1-2-1 0,-4 3-289 16,-8 4-422-16,-7-3-925 0</inkml:trace>
  <inkml:trace contextRef="#ctx0" brushRef="#br0" timeOffset="-166496.79">12965 18159 1821 0,'0'0'412'0,"0"0"-234"0,0 0-178 16,0 0-45-16,0 0 45 0,0 0 49 15,0 0 44-15,27 64-9 0,-19-38-22 16,3 6-17-16,2 1-10 0,-2 4-15 15,0-1-8-15,-3-3-12 0,0-2 0 16,0-4-196-16,-6-11-302 0,4-4-797 16</inkml:trace>
  <inkml:trace contextRef="#ctx0" brushRef="#br0" timeOffset="-166096.04">13276 18038 1771 0,'0'0'528'0,"0"0"-217"0,0 0-118 16,0 0-32-16,0 0-49 0,0 0-64 15,0 0-32-15,0 0-13 0,0 0 48 16,0 0 32-16,67 68 16 0,-43-47-23 16,0 0-31-16,3-2-26 0,-1 2 0 15,-4-1-17-15,-1-3 0 0,-2-2-2 16,-3-4 1-16,-3-2 0 0,-5-5 2 16,0-4-1-16,-2-3 24 15,-4-9 2-15,-2-9 5 0,0-9-33 16,-5-5-67-16,-6-5 4 0,-5-3 42 15,0-1 21-15,0 5 0 0,3 6-2 16,2 5-11-16,3 10-3 0,3 5-19 16,5 5-86-16,0 8-70 0,0 0-143 15,0 3-183-15,8 12-236 0</inkml:trace>
  <inkml:trace contextRef="#ctx0" brushRef="#br0" timeOffset="-165646.16">13640 18063 1414 0,'0'0'345'16,"0"0"-150"-16,0 0-88 0,0 0 52 0,0 0-11 16,0 0-15-16,0 0-14 0,0 0-32 15,0 0-9-15,0 0 18 0,29 38 32 16,-18-38-22-16,2-4-19 0,1-2-17 16,4-5-16-16,-2-3-16 0,0-3-6 15,0 0-13-15,1-4-6 0,-7 2-1 16,1-2 8-16,-6 3-8 15,1 1 4-15,-6 2 6 0,0 1 10 16,-6 4-10-16,-4 4-8 0,-1 6-14 16,-2 0-19-16,-4 10-3 0,-1 11 22 15,2 8 0-15,-3 9 2 0,6 1 0 16,5 10 23-16,2-3 10 0,6-2 3 16,0-3-19-16,11-9-19 0,5-5-13 15,8-12 11-15,3-9 2 0,8-6 12 16,2-19-11-16,6-10-2 0,2-10-119 15,-10 8-339-15,5-31-895 0</inkml:trace>
  <inkml:trace contextRef="#ctx0" brushRef="#br0" timeOffset="-162213.64">16174 15663 902 0,'0'0'553'0,"0"0"-312"0,0 0-36 0,0 0 15 16,0 0-12-16,0 0-31 0,0 0-41 16,0 0 6-16,0 0-7 0,-35-17 9 15,35 17-29-15,0 0-32 0,0 3-38 16,0 9-13-16,0 9 15 0,8 19 20 16,5 21 6-16,6 18-28 0,11 9 2 15,4-8 0-15,4-10-9 0,-1-17-12 16,-2-11-1-16,-3-14-13 0,0-3 11 15,3 2 14-15,8 0-21 0,2 3-15 16,-2-7-1-16,0-4-22 0,-6-7-6 16,-2-4-79-16,-8-5-160 0,0-3-125 15,-9 0-159-15,-7-2-201 0,-8-3-509 16</inkml:trace>
  <inkml:trace contextRef="#ctx0" brushRef="#br0" timeOffset="-161862.81">16444 16404 1103 0,'0'0'488'0,"0"0"-228"15,0 0-36-15,0 0 19 0,0 0-4 16,-62-3-30-16,57 3-32 0,5-1-29 15,0-2-14-15,0 3-45 0,0 0-47 16,11 0 31-16,0 0 28 0,7 5 20 16,1 1 2-16,2-1-19 0,6 4-29 15,0 1-9-15,-3-3-12 0,3 3-19 16,-6-3-20-16,3 1-13 16,-2-5 14-16,-4 4-13 0,-2-4 0 15,-2-3 10-15,-1 0-12 0,-5 0-1 16,-2-3 2-16,-6-5 29 0,0-5-31 15,-3-7-28-15,-5-5-95 0,-3-9-34 16,6-17-79-16,2-12-88 0,3 2-66 16,8 14-203-16,6-7-609 0</inkml:trace>
  <inkml:trace contextRef="#ctx0" brushRef="#br0" timeOffset="-156945.98">15759 17936 1505 0,'0'0'264'0,"0"0"-102"0,0 0-58 0,0 0 26 0,0 0-24 16,0 0-9-16,0 0-25 0,0 0-11 15,0 0-3-15,-16 19 10 0,16-14 29 16,0-1 9-16,3 0-26 0,2-2 13 16,3-1-6-16,0-1-33 0,5 0 19 15,1-3 26-15,2-5-6 0,3-5-27 16,2-5-34-16,0-1-10 15,6-6-19-15,-5-1-3 0,2 2-2 16,-3-2 2-16,-5 2 0 0,0-2 2 16,-5-2 13-16,0 2-14 0,-6-2 2 15,-2 2-2-15,2 1-1 0,-5 3-26 16,-5 7 24-16,2 3-11 0,-5 5-9 16,0 3-13-16,-3 3-12 0,3 1 34 15,-3 5-13-15,-2 7-18 0,-3 5-10 16,3 10 6-16,-1 3 16 0,4 7 6 15,2 1 13-15,2 3 11 0,6-1-14 16,0 0 0-16,0-2 15 0,6-2-2 16,-1-9 1-16,3-5 0 15,3-5 0-15,-1-9-1 0,4-6-20 16,-1-2 23-16,0-1 13 0,6-9 28 16,-5-8-2-16,2-6-10 0,2-3-7 15,1-9-20-15,-3-3-2 0,3-3 0 16,-3-1-2-16,0 2-14 15,0 2 14-15,-5 3 1 0,5 9-15 0,0 2 13 16,0 7-1-16,5 4 4 0,-5 5 45 16,3 3 6-16,2 6-6 0,-2 0-10 15,0 6-19-15,-3 3-16 0,-3 5-16 16,3 2 15-16,-5 2 1 0,0 3-3 16,-6 3-1-16,-2-1 2 0,-3 2 1 15,0 2 1-15,-3-5 0 0,-5 3 1 16,0-7 15-16,-3-1-3 0,3-7 6 15,-2-2 19-15,4-8-6 0,6 0-10 16,-5-7-19-16,5-6 20 0,0-4-22 16,0-8-1-16,5-5-13 15,3-3-3-15,6 2 13 0,-1-1-16 16,1 4 16-16,-1 2-10 0,0 5 13 16,-5 3 0-16,0 5 1 0,0 2 1 15,-5 5 1-15,0 2 10 0,-3 4 3 16,5 0 19-16,-5 9-33 0,0 1 1 15,5 5 10-15,-5 4-1 0,0 3 11 16,0 4-8-16,0-2-13 0,3 2-2 16,0-3 0-16,-1 2 0 0,1-4-13 15,2 1-9-15,1-5-32 0,2 2-89 16,0-7-103-16,3-2-117 0,2-3-115 16,-5-2-197-16,8-5-564 0</inkml:trace>
  <inkml:trace contextRef="#ctx0" brushRef="#br0" timeOffset="-155846">16690 17509 1609 0,'0'0'299'0,"0"0"-72"0,0 0 0 0,0 0-27 0,0 0-84 16,0 0-29-16,0 0-45 0,0 0-42 15,0 0-12-15,0 0 12 0,-56 74 1 16,53-43 25-16,1 0 0 0,2-1 19 16,0 1 48-16,5-2-22 0,8-4-23 15,-5-2-16-15,6-5-20 0,-1-4 11 16,3-6 21-16,3-1 14 0,-6-4-4 15,3-3-13-15,3-3-12 0,-3-6-3 16,6-7-7-16,-6-9-4 0,2-3-2 16,1-3-13-16,-3-6-11 0,-2 2-82 15,-6 0-15-15,0 0 12 16,-6 3 62-16,1 4 34 0,-3 7 19 16,0 6 32-16,-5 5 16 0,-1 7 51 15,-2 3-6-15,-2 0-72 0,-1 11-40 16,0 5-19-16,3 5 6 0,-3 5 10 15,6 2-16-15,5-1 17 0,0 3-11 16,0-6-6-16,5-2 16 0,1-2-20 16,7-1 22-16,3-3 1 0,0-5 10 15,3-4 19-15,-3-3 2 0,3 0 14 16,-1-4 9-16,1-8-16 0,-3-5-4 16,6-6 8-16,-4-3-39 0,1-6 12 15,-3-2-11-15,-2-4-2 0,-4 0-2 16,-2 2-1-16,-2 2-44 0,-6 7 13 15,0 8 32-15,0 3 31 0,0 7 10 16,-6 3-6-16,-2 2 1 0,3 0-36 16,0 7-32-16,-3 5-2 0,2 1-1 15,4 3 6-15,2-4 4 16,0 4-3-16,5-2-4 0,6-6 7 16,2 2 2-16,3-5 1 0,3 1 19 15,-1-1 0-15,1-2 3 0,-3 0 1 16,3 0-1-16,-6-2 1 0,1 5 1 15,-6-3-2-15,0 2-3 0,-8 2-10 16,0 5 12-16,-3-2-11 0,-5 6 9 16,-5-2 3-16,2-2 19 0,-2 2 4 15,-1-3-1-15,6-3 6 0,-2-6 26 16,7 0 6-16,0-2 10 0,0-8-70 16,3-7 0-16,0-6-32 0,0-4 7 15,9-8 9-15,1-2 0 0,-2-2 0 16,3 3-6-16,5-1-6 15,-5 6 3-15,-1 3 12 0,-2 7 10 16,3 2 0-16,-5 10-1 0,-4 3 1 16,-2 0 0-16,0 4 2 0,0 3-31 15,0 4-6-15,3 3 38 0,0 5 0 16,-1-3 0-16,6 4-1 0,0-4-15 16,6 1 16-16,-4-6 0 0,9 4 3 15,-3-5 1-15,3-3 8 0,0 3-11 16,-1-2 3-16,-2 0-2 0,-2 3-2 15,-6 3 0-15,-3 1-2 0,-5 5-2 16,0 6-15-16,-16 0-38 0,-3 4-77 16,-5 4-106-16,-5-3-13 0,2-1-54 15,0-5-130-15,9-4-177 0,-6-12-683 16</inkml:trace>
  <inkml:trace contextRef="#ctx0" brushRef="#br0" timeOffset="-155446">17683 17312 2146 0,'0'0'450'0,"0"0"-222"0,0 0-32 16,0 0-103-16,0 0-55 0,0 0-2 16,0 0 59-16,0 0 49 0,0 0-36 15,75-49-48-15,-40 26-19 0,-1-1-29 16,1 3-12-16,-5 0-26 0,-4 2-250 16,-7 8-352-16,-5 0-901 0</inkml:trace>
  <inkml:trace contextRef="#ctx0" brushRef="#br0" timeOffset="-155080.25">18044 16952 1915 0,'0'0'731'0,"0"0"-451"0,0 0-229 0,0 0-15 15,0 0 98-15,14 70-12 0,-6-45-20 16,5 3-17-16,0 4-34 16,3-1-13-16,3 1-9 0,-8-2-17 15,0-1 4-15,-1-3-16 0,-2 0-15 16,3-4-86-16,-6-3-227 0,1-6-192 16,2-5-630-16</inkml:trace>
  <inkml:trace contextRef="#ctx0" brushRef="#br0" timeOffset="-154730.14">18288 16982 2503 0,'0'0'457'0,"0"0"-175"0,0 0-94 15,0 0-55-15,0 0-66 0,0 0-29 16,0 0-38-16,0 0-23 0,0 0-2 15,0 0-10-15,53-35 7 16,-42 35-1-16,5 7-2 0,-5 2 12 16,2 8 19-16,-2 1 0 0,-3 5 22 15,0 0-9-15,-8 3-1 0,3 3 4 16,-3 0-14-16,0-2-1 0,0 4-1 16,0-6-1-16,0-2-2 0,0-3 3 15,0-3 1-15,2-3 24 0,6-3 35 16,-2-1-15-16,-1-3-20 0,6-2 10 15,2-1-4-15,3-4-28 0,-3 0 23 16,3-6-4-16,1-7-20 0,1 0-2 16,1-6-218-16,2-4-192 0,-7 3-275 15,7-11-466-15</inkml:trace>
  <inkml:trace contextRef="#ctx0" brushRef="#br0" timeOffset="-154346.99">18558 16849 2508 0,'0'0'567'16,"0"0"-239"-16,0 0-87 0,0 0-83 15,0 0-51-15,0 0-19 0,0 0-38 16,0 0-33-16,0 0-17 0,0 0-14 16,64-65 11-16,-48 49-13 0,8 4 15 15,-8-3-1-15,0 3 1 16,3 3-1-16,-5 2-1 0,-4 2-16 16,1 1 17-16,-6 3-10 0,-2 1-1 15,2 0 1-15,-2 1 12 0,2 5 2 16,-2 6 35-16,8 5 7 0,-6 5 10 15,0 6 2-15,1 7-3 0,5 3 7 16,-3 8 27-16,2 0-10 0,1 1-46 16,2-1-30-16,-2-4-1 0,0-9-245 15,-6-9-825-15</inkml:trace>
  <inkml:trace contextRef="#ctx0" brushRef="#br0" timeOffset="-146529.59">22914 15886 148 0,'0'0'1201'0,"0"0"-918"16,0 0-55-16,0 0-34 0,0 0-58 16,0 0-35-16,0 0-56 0,0 0-45 15,0 0-32-15,-5 8 32 0,16 6 35 16,-3 6 85-16,13 8 16 0,-2 8-17 15,13 14-39-15,8 16-28 0,8 16-23 16,3 8 3-16,0-5-16 16,2-9-3-16,-18-21-2 0,-3-13-11 15,-8-14-2-15,6-1-1 0,-1 0 1 16,6 4 2-16,5-4-1 0,-5-6 1 16,0-6 0-16,-3 0 2 0,-3-8 17 15,-10-2-19-15,2-3-103 0,-10-2-236 16,-3 0-208-16,-8-2-718 0</inkml:trace>
  <inkml:trace contextRef="#ctx0" brushRef="#br0" timeOffset="-146180.28">23329 16745 1752 0,'0'0'616'0,"0"0"-418"0,0 0-108 15,0 0-14-15,0 0-75 0,0 0 30 16,0 0-8-16,0 0 12 0,0 0 10 16,0 0 19-16,40 59 4 0,-21-49-17 15,2 1 0-15,-2-1 1 0,8 1-14 16,2-1 0-16,-5-4 1 0,3 2-8 15,-8-4-8-15,5-1 5 0,-8-3-2 16,0 0 12-16,-3 0 13 0,-2-7 6 16,-6-1 57-16,1-2 12 0,-6-5 0 15,0-8-35-15,-6-2-41 16,1-2-37-16,0-4-13 0,-6 3-15 16,3 2-29-16,-3 4-150 0,6 1-199 15,5 6-412-15,0-9-1215 0</inkml:trace>
  <inkml:trace contextRef="#ctx0" brushRef="#br0" timeOffset="-143963.59">24300 16736 262 0,'0'0'1338'0,"0"0"-1114"16,0 0-20-16,0 0-19 0,0 0 29 16,0 0 15-16,0 0-87 0,0 0 2 15,0 0-16-15,-45-50-9 0,45 50-36 16,0 0-42-16,0 1-41 0,0 11-43 16,8 9 33-16,-3 8 10 0,6 20 42 15,5 10-4-15,-3 4-19 0,-2-7-17 16,0-4 1-16,-6-13 10 0,1 11-11 15,-4-1-2-15,4-7-1 0,-1-6-15 16,0-10-6-16,1-11-36 0,-6-8-12 16,5-7-67-16,-5 0 73 0,0-12 53 15,0-10 9-15,-5-8-22 16,-6-6 23-16,0-6 1 0,-7-13 23 16,-4-9-21-16,3 2 1 0,1 8-1 15,2 9 0-15,5 12 11 0,6 1 42 16,-3 1 18-16,2 9 13 0,6 6-19 15,0 6-28-15,0 2-27 0,0 4-12 16,6 4-54-16,2 0 3 0,8 10 19 16,2 2 32-16,9 9 13 0,3 6 25 15,-1 3-3-15,6 9 13 0,0 3-10 16,-1-2-12-16,4 4-7 0,-3-6-17 16,-6-6 16-16,6-2-17 0,-11-8-1 15,3-8 1-15,-14-7 1 0,3-6 11 16,-8-1 16-16,-3-7 31 0,-5-10 35 15,0-12-29-15,0-4-25 16,-8-19-38-16,-8-11-1 0,3 2-2 16,-3 7-2-16,5 10-17 0,1 12-47 15,4 2-32-15,-2 1-61 0,8 12-80 16,0 6-268-16,0 3-544 0</inkml:trace>
  <inkml:trace contextRef="#ctx0" brushRef="#br0" timeOffset="-143529.5">24755 16916 1942 0,'0'0'360'0,"0"0"-267"0,0 0-12 0,0 0 48 16,0 0 7-16,0 0-27 0,0 0-32 16,0 0-77-16,0 0-19 0,0 0-72 15,-10 19 91-15,20 8 61 0,1 1 10 16,2 7-23-16,3-1-10 0,-2 1-22 15,2-8-14-15,3-6 0 0,2-4 1 16,-5-7-2-16,3-6-1 0,-3-4 16 16,3-4 19-16,-6-13 3 0,-2-4 1 15,-1-4 9-15,-4-6-19 0,-6 3-29 16,0-2-44-16,-11 3-1 0,-5 1 0 16,-8 9-19-16,0 2-29 0,-6 9-48 15,4 6 19-15,2 6-7 16,-1 9-91-16,-1 2-140 0,12-1-326 15,-2 5-629-15</inkml:trace>
  <inkml:trace contextRef="#ctx0" brushRef="#br0" timeOffset="-143229.61">24991 16900 1809 0,'0'0'1004'0,"0"0"-748"16,0 0-115-16,0 0-93 0,0 0-32 15,0 0-16-15,0 0-22 0,0 0 22 16,0 0 22-16,0 0-9 16,59 15-12-16,-46-8 2 0,3 2 13 15,-5 5-13-15,2 0 13 0,-5 3 0 16,0 2 3-16,-2 0-18 0,-6-1 15 16,0-3-13-16,0-3 16 0,0-1-6 15,0-2 3-15,0-3 9 0,-6-6 23 16,1 0 12-16,5-5 3 0,0-10 10 15,0-7-13-15,0-10-42 0,11-5-18 16,-1-6-35-16,9 2-6 0,5 3-6 16,3 6-86-16,-6 4-246 0,-7 10-410 15,7 4-1054-15</inkml:trace>
  <inkml:trace contextRef="#ctx0" brushRef="#br0" timeOffset="-142530.17">25339 16904 2365 0,'0'0'433'0,"0"0"-292"0,0 0-35 15,0 0-20-15,0 0-12 0,0 0-25 16,0 0-49-16,0 0-71 0,0 0-34 16,0 0 51-16,0 4 54 0,10 8 29 15,1 5-3-15,0 4 12 16,-3 1-9-16,-3-1-7 0,6-3-2 16,-6-5-17-16,-5-2-2 0,6-7 0 15,-4 2 1-15,-2-5 0 0,0-1 46 16,0-2 19-16,0-7-35 0,0-6-32 15,0-3-22-15,0-7 21 0,-2 2 1 16,2-2 0-16,0 4-2 0,2 8-46 16,4 0 3-16,-1 7-13 15,6 3 1-15,2 3 12 0,-2 0 19 16,10 8 26-16,-5 3 2 0,-2 4 1 16,4 0 16-16,-2 0-6 0,-5-2-10 15,0-2 13-15,-3-1 3 0,-3-7-18 16,-5 0 3-16,6-3 27 0,-6-2 46 15,0-8 16-15,0-5-46 0,0-8-43 16,0-2-3-16,5-2 0 0,0 0-1 16,1 5-13-16,-1 4-22 0,3 9-29 15,3 6-3-15,5 3-3 0,-3 10 25 16,11 8 45-16,-8 7 18 0,6 6 5 16,-9 0 2-16,3 3 1 0,-3-7-7 15,-5-3-1-15,0-3-18 0,-2-8-144 16,7-8-190-16,-7-1-244 0,4-13-644 0</inkml:trace>
  <inkml:trace contextRef="#ctx0" brushRef="#br0" timeOffset="-141879.02">25978 16762 1479 0,'0'0'724'0,"0"0"-391"0,0 0-129 0,0 0-8 0,0 0-84 16,0 0-51-16,0 0-36 0,-64 48-25 16,56-32 0-16,-3 4-2 0,-5 1 1 15,11 1 1-15,-6 0 0 0,3-2 1 16,8 2-1-16,0-7-2 0,0-3 0 16,0-2-20-16,8-5 9 0,-3-4 12 15,4-1 1-15,-1-6 29 16,2-5 18-16,-2-6-40 0,0 2-7 0,0-6-22 15,3 5-1-15,-6 1 23 0,3 4 0 16,-5 4 0-16,2 4 0 0,-2 2-3 16,-3 1-16-16,11 0 4 0,-6 4 15 15,3 0 16-15,0 3 3 16,0-3 0-16,3-1-17 0,5-3 17 0,-8 0 23 16,8-11 9-16,0-7 3 15,-2-11-12-15,-4-4-14 0,4-8-28 16,-4-2-39-16,-10 0-34 0,0-4 41 15,0-2 29-15,-5 0 3 0,-14-3 0 16,3 0 1-16,0-1 1 0,-3 9 9 16,6 8-9-16,-3 9 47 15,5 11 65-15,3 6 1 0,6 6 59 0,-4 4-102 16,6 4-72-16,0 14-104 0,0 18 44 16,11 22 57-16,5 17 3 0,5 4 18 15,3-6-3-15,-5-13-11 16,-3-19 21-16,0-10-6 0,-2-3-19 15,2-2-2-15,-3 0 0 0,9-3 1 16,-6-7 1-16,-3-11 0 0,0-5 12 16,-2-2 23-16,-6-12 12 0,6-8 4 15,-6-3-23-15,-2 0-28 0,-3 2 1 16,0 7 1-16,3 7-2 0,-1 6-11 16,1 3-40-16,2 3-15 0,4 9 66 15,1 4 13-15,4 2 12 0,-4 2-9 16,1-3-13-16,2-2 0 0,1-7-3 15,-1-4-103-15,1-4-374 0,-4-6-564 16,1-17-903-16</inkml:trace>
  <inkml:trace contextRef="#ctx0" brushRef="#br0" timeOffset="-141762.68">26230 16511 2252 0,'0'0'507'0,"0"0"-478"0,0 0-29 15,0 0-64-15,0 0 41 0,0 0-290 16,56-15-332-16</inkml:trace>
  <inkml:trace contextRef="#ctx0" brushRef="#br0" timeOffset="-141279.64">26527 16524 2172 0,'0'0'630'16,"0"0"-383"-16,0 0-109 0,0 0-71 15,0 0-26-15,0 0 13 0,0 0 4 16,0 0-17-16,0 0-19 0,59 3-6 16,-46-6-14-16,-2 3-2 0,-1 0-13 15,-4 0-6-15,-4 4 0 0,1 2 7 16,-3 8 11-16,0-1 1 0,-5 7 3 16,-11 7 0-16,5-1 0 15,-8 2-3-15,3-1 0 0,0-2 0 16,-3 1 3-16,11-6 16 0,-2-8 7 15,4 0 31-15,6-4-6 0,0-1-23 16,11-2-26-16,0-2 33 0,10 0 19 16,1-3 62-16,4 0-21 0,4-3-39 15,-1-5-37-15,1-2 3 0,-1-1-20 16,1-4 1-16,4-3 13 0,-7-3 0 16,2-4-14-16,4-2 2 0,-7-4-4 15,-4 3 0-15,-6-4-4 0,-5 5-12 16,-6 1-9-16,-2 4 2 0,-3 3 23 15,-6 7 15-15,-5 3-15 0,-2 3-1 16,2 6-17-16,-5 0-1 16,-2 10-6-16,4 6 23 0,-2 8 2 15,5 4 12-15,11 0 1 0,0 6-1 16,6-4-11-16,10-2-1 0,8-4 0 16,5-9 2-16,17-11 0 0,18-7 14 15,14-23-3-15,2-7-10 0,-2-8-3 16,-17 4-225-16,-26 14-401 0,2-4-741 0</inkml:trace>
  <inkml:trace contextRef="#ctx0" brushRef="#br0" timeOffset="-140113.6">27581 16185 1608 0,'0'0'695'0,"0"0"-363"0,0 0-129 0,0 0 12 16,0 0-4-16,0 0-13 0,0 0-18 16,0 0-22-16,0 0-57 0,24-61-32 15,-8 52-32-15,-2 2-22 0,4-1-15 16,4 3-13-16,-1 3-8 0,3 2-5 16,0 2 5-16,0 11 5 0,-2 4 13 15,-1 6 2-15,-5 3 1 0,-8 5 1 16,3-2 0-16,-8 0 2 0,-3 2 0 15,-8-6-3-15,2-1-21 16,-7-5-20-16,2-6-6 0,-5-5 30 16,11-4 17-16,-3-4 44 0,2-2-22 15,4-9-22-15,-1-8-14 0,3-8 1 16,0-1-6-16,5-7-3 0,6 5-22 16,-3 1-13-16,11 3-9 0,-3 6-10 15,3 2-57-15,-1 7-113 0,-2 0-107 16,0 2 5-16,-5 3 60 0,3 1 78 15,-4 5 96-15,-4-1 72 0,-6 1 19 16,2 0 23-16,1 5 55 0,-3 2 140 16,0 3-7-16,0 1-52 0,5-1-13 15,-5 5-7-15,0-4-35 16,8-4-20-16,-2 2-19 0,2-4 3 16,0-3 0-16,2-2 0 0,7 0 6 15,-7-4-6-15,4-6 6 0,-1 0 10 16,0-7-10-16,-5 2-19 0,0-5-10 15,-2 5-9-15,-6-1-10 0,0-1 10 16,-6 3-11-16,-2 3 17 0,0 6-16 16,-2 3 10-16,-1 2 29 0,0 0 2 15,-2 7-3-15,2 8-22 0,0 5-19 16,6 2-12-16,2 3-1 0,3 1 11 16,3 1-14-16,8 2 13 0,2-1-10 15,3 0 11-15,3-1 2 0,2-5 2 16,1-5-1-16,-3-1 2 0,7-5 10 15,-2-7 9-15,0-4 1 0,1-2-4 16,-4-11 0-16,-2-5 3 0,-3-7-22 16,-3-3-78-16,-2-4-78 15,-6-4 18-15,-5-2 29 0,0-3 45 0,0 2 63 16,-8-1 1-16,-3 7 26 16,3 3-23-16,0 8 77 0,3 11 32 15,2 4 6-15,1 4-6 0,2 3-57 16,0 0-55-16,0 10-99 0,2 5 26 15,1 11 60-15,13 8 13 0,-3 4 23 16,4 4-21-16,7 4 0 0,2 1 1 16,-2 8 16-16,11 12-18 0,-5 9 2 15,-4-7 10-15,-10-12-10 0,-7-19 10 16,-4-4 0-16,0 0-11 0,-2 2 1 16,-3-2 19-16,0-4-3 0,0-14 0 15,-5-5 26-15,-9-10 15 0,9-2 13 16,-9-15-29-16,-2-11-3 0,-2-19-38 15,-9-21-3-15,-3-22 0 0,4-12-15 16,-1-1-7-16,6 10 18 0,10 16-21 16,5 15 22-16,4 19-10 0,2 14 12 15,2 6 1-15,4 0 38 16,-1 1-22-16,9 2-16 0,-1 3-2 16,0 9-30-16,3 2-12 0,-2 5 0 15,4 2 6-15,-1 13 6 0,-1 5 10 16,0 4 18-16,-6 10 2 0,-7 3 0 15,-3-1-68-15,-11-1-9 0,-7 3-1 16,-4-8 13-16,-5-2-48 0,6-7-200 16,-14-11-474-16</inkml:trace>
  <inkml:trace contextRef="#ctx0" brushRef="#br0" timeOffset="-134379.39">26315 17731 1343 0,'0'0'497'0,"0"0"-283"15,0 0-3-15,0 0 2 0,0 0-32 16,0 0-49-16,0 0-13 0,0 0-16 15,0 0-14-15,-10-38-28 0,10 38-16 16,0 0-45-16,0 0-13 0,5 2-73 16,0 8 34-16,9 1 52 0,2 4 22 15,0 10 7-15,3-1-16 0,-1 6-11 16,-2 5 17-16,0 3-19 16,-2 1 0-16,-3-1 0 0,-1 4 19 15,1-5 3-15,-3 1-19 0,-3-7 16 16,1 0-16-16,-1-9 13 0,0-6-16 15,-5-3 3-15,0-5-3 0,0 1-160 16,0-9-245-16,0 0-326 0,0-10-1005 0</inkml:trace>
  <inkml:trace contextRef="#ctx0" brushRef="#br0" timeOffset="-134196.54">26816 17963 1960 0,'0'0'1361'15,"0"0"-1095"-15,0 0-199 16,0 0-67-16,0 0-62 0,0 0 43 16,0 0-322-16,0 0-710 0</inkml:trace>
  <inkml:trace contextRef="#ctx0" brushRef="#br0" timeOffset="-131962.78">27129 17720 161 0,'0'0'1426'0,"0"0"-1114"0,0 0-85 0,0 0-7 16,0 0 9-16,0 0-23 0,0 0-42 15,0 0-26-15,0 0-35 0,0 0-11 16,35-65-12-16,-14 55-17 0,8 1-15 15,4 3-34-15,1 5-14 0,1 1-19 16,3 8 0-16,-4 7 6 0,-1 6 12 16,-4 5-2-16,-5 2 3 0,-8 5-1 15,0 2 0-15,-11 0-11 0,-5 4-13 16,0-1-26-16,-16-3-26 0,0-4 0 16,-8-4 36-16,-2-6 27 0,-7-4 14 15,4-10 29-15,-3-7 25 0,10-6 13 16,1-10-9-16,0-6-27 0,5-8-2 15,0-5-13-15,2-6 0 0,6 0-16 16,0 2-2-16,5 2-14 0,1 5-3 16,2 7-23-16,2 5-92 0,6 7-253 15,-2 3-275-15,5 0-697 0</inkml:trace>
  <inkml:trace contextRef="#ctx0" brushRef="#br0" timeOffset="-131613.52">27619 17562 1677 0,'0'0'600'0,"0"0"-313"0,0 0-103 0,0 0 6 15,0 0-20-15,0 0-58 0,0 0-42 16,0 0-42-16,0 0-28 16,0 0 0-16,66-1 25 0,-44 19 26 15,-3 6 3-15,2 8-16 0,-2 1-3 16,-3 5-13-16,-8 2-3 0,8-1-16 15,-8-1-3-15,0-2-12 0,0-4-185 16,-3-2-142-16,6-9-111 0,-6-8-289 16,6-13-1036-16</inkml:trace>
  <inkml:trace contextRef="#ctx0" brushRef="#br0" timeOffset="-131096.84">28052 17515 1320 0,'0'0'982'0,"0"0"-721"0,0 0 4 0,0 0-66 0,0 0-27 16,0 0-44-16,29-64-55 15,-15 58-28-15,2 0-26 0,3 1-17 16,2 4-2-16,3 1-13 0,6 6 10 16,2 5-13-16,2 7 3 0,1 5 13 15,3 5 1-15,-4 5 15 0,-7-2-12 16,-3 7-4-16,-10-4-2 0,-6 0-10 16,-8 1-39-16,-6-7-124 0,-7 4 69 15,-8-7 76-15,-6-4 30 0,-8-6 35 16,-2-6-6-16,-4-5 9 0,4-5 20 15,2-13-16-15,3-9 5 0,5-9-34 16,6-8-10-16,2-5-3 0,8-5 0 16,9 0-22-16,2 2-87 0,8 6-131 15,8 9-149-15,0 9-200 0,13 3-585 0</inkml:trace>
  <inkml:trace contextRef="#ctx0" brushRef="#br0" timeOffset="-130529.79">28601 17366 1510 0,'0'0'623'0,"0"0"-312"0,0 0 5 0,0 0-88 0,0 0-1 16,0 0-55-16,0 0-60 16,0 0-55-16,0 0-57 0,0 0-64 15,10 4 33-15,4 14 31 0,2 7 54 16,8 11 9-16,-3 3-28 0,-2 7 3 16,0 1-7-16,-9 1-28 0,1-2 19 15,-6 0-22-15,3-3 0 0,-2-8-187 16,-4-11-362-16,1 1-609 0</inkml:trace>
  <inkml:trace contextRef="#ctx0" brushRef="#br0" timeOffset="-129812.91">29553 17250 1612 0,'0'0'438'0,"0"0"-218"0,0 0-9 15,0 0-44-15,0 0-86 0,0 0-81 16,0 0-55-16,0 0 55 0,0 0 24 16,-8 61 21-16,3-29-10 0,-6 2-12 15,-2 6-7-15,5-1-14 0,-3 2-1 16,-2-4 11-16,2 0-12 0,0-4-229 16,1-11-337-16,-4-2-937 0</inkml:trace>
  <inkml:trace contextRef="#ctx0" brushRef="#br0" timeOffset="-129596.24">29219 17338 2198 0,'0'0'411'0,"0"0"-228"0,0 0-102 15,0 0-81-15,0 0-87 0,0 0 87 16,0 0 9-16,80 53 69 0,-48-31 2 15,3 5-26-15,0 0-25 0,5-2 3 16,-5-2-31-16,2 1 19 0,-5-6-17 16,3-2-3-16,-3-6-16 0,0 1-173 15,-5-7-227-15,-6-3-362 0,1-1-811 16</inkml:trace>
  <inkml:trace contextRef="#ctx0" brushRef="#br0" timeOffset="-128963.49">30126 17089 578 0,'0'0'521'0,"0"0"-117"0,0 0-76 16,0 0-81-16,0 0-40 0,0 0-3 15,0 0-7-15,0 0-30 0,0 0-29 16,0 0-22-16,37-52-30 0,-26 43-16 16,2 1-12-16,1-2-14 0,2 1-31 15,3 2-11-15,-3-2-2 0,2 4 0 16,1 1-2-16,2 2-17 0,-2 2 0 15,0 2 0-15,-6 5 6 0,3 6 0 16,-5 5-2-16,-3 0 15 0,-3 7 0 16,-5 1-12-16,0 6-4 0,-10 2-58 15,-4 3-83-15,-7 0 58 0,0 3 51 16,-4-2 44-16,1-2 1 0,6-7 3 16,-1 1 3-16,6-8 10 0,2-5 10 15,5-1 9-15,4-3-3 16,2-6-26-16,0 2 0 0,5-4 20 15,3-2 15-15,3-3 20 0,8 0 50 16,-1 0-18-16,9-6-23 0,0-6-29 16,2-2-13-16,3-3-14 0,1-3-11 15,1-1-89-15,-2-1-362 0,-10 6-314 16,7-10-868-16</inkml:trace>
  <inkml:trace contextRef="#ctx0" brushRef="#br0" timeOffset="-127929.5">30273 16486 1221 0,'0'0'511'0,"0"0"-251"0,0 0-17 16,0 0-27-16,0 0-19 0,0 0-55 15,0 0-52-15,0 0-16 0,0 0-20 16,0 0-9-16,51-53 0 0,-38 49-13 16,1-4-6-16,-4 4-15 0,1-2-11 15,0 3-3-15,-6 3-19 0,3-1 0 16,-5 1-10-16,2 1-10 0,-5 7 7 16,0 2 15-16,0 3 19 0,-3 4-1 15,-2 2-1-15,-3 2-26 0,0-1 7 16,3-2 18-16,-3-1-21 0,8-4 2 15,0-1-9-15,2-3 6 0,6-2 26 16,3-1 0-16,2 0 13 0,6-2 10 16,3 2 2-16,-1-2-2 0,0-2-20 15,-2 2-1-15,0-1-1 16,-6 4-1-16,-5-2-16 0,-2 5-9 16,-6-1 25-16,-11 5-16 0,-8 5-33 15,-10 0-202-15,2 0-212 0,-24-1-622 0</inkml:trace>
  <inkml:trace contextRef="#ctx0" brushRef="#br0" timeOffset="-124013.64">26179 18617 70 0,'0'0'238'0,"0"0"45"15,0 0 4-15,0 0-53 0,0 0-35 16,0 0-30-16,0 0-39 0,0 0-16 15,0 0-3-15,-19-33-4 0,19 31-10 16,0-1 7-16,-5 3 12 0,5-1 14 16,0 1 9-16,0 0-13 0,0 0-26 15,0 0-33-15,0 0-25 0,0 0-41 16,0 0-1-16,0 0-22 0,0 0-14 16,0 0-12-16,0 4-17 0,5 1 65 15,-5 4 10-15,8 1 6 0,-2-1 4 16,2 3-17-16,-6-1 10 0,9 1-10 15,-6 1 16-15,6-1-3 0,-3 1-13 16,-3-2 14-16,6 2-14 0,-3-3 13 16,0-1-13-16,-3-5-1 0,4 0 11 15,-4-2 16-15,6-2 10 16,-6 0 5-16,6 0 17 0,-3-2 7 16,2-5-1-16,4 1-16 0,-4-3-19 15,1 3-7-15,0-3-21 0,0 3-1 16,-3 0 10-16,2 0-11 0,1-1 0 15,0 0 11-15,2 1-10 0,0 1 16 16,4 0-16-16,-1-1-1 0,0 0 0 16,-3 5-2-16,3-2-3 0,-3 3-16 15,-2 0 3-15,3 0 0 0,-4 9-9 16,1-2 12-16,0 3 12 0,-3 0 0 16,0 0 1-16,0-3 0 0,2 4 0 15,-2-2 0-15,0-3 0 16,-2 2 2-16,-3-6-1 0,2 3-1 15,-5-4-1-15,0-1 1 0,0 2 1 16,5-2 12-16,-5 0 9 0,0 0 13 16,0 0 13-16,0 0 0 0,0 0 2 15,0 0-8-15,0 0-7 0,0-4-11 16,0-5-24-16,8 0-22 0,-2-4 6 16,2 1 0-16,0-2 14 0,2 2-1 15,6-2 0-15,-8 2-13 0,8 3 13 16,-2-1-23-16,-3 3 10 0,-1 2 13 15,4 0-19-15,-4 1-1 0,6 3 21 16,-2 1-14-16,2-2 13 0,3 2 0 16,2 0 2-16,-2 0 0 0,-3-1 1 15,5 0 3-15,-7 0 10 0,4-4 0 16,-4-1-10-16,-6 1 22 16,2-6 1-16,-2-1 2 0,-2-6-28 15,-1 1-35-15,-5-6-127 0,0-1 25 16,0-3-4-16,-3 4-4 0,-2-1-74 15,-6 2-181-15,11 6-201 0,-5-5-695 0</inkml:trace>
  <inkml:trace contextRef="#ctx0" brushRef="#br0" timeOffset="-122795.78">26891 17996 112 0,'0'0'368'0,"0"0"-58"15,0 0-62-15,0 0-33 0,0 0-49 16,0 0-40-16,0 0 4 0,0 0-35 16,0 0-14-16,0 0-10 0,-35-14-6 15,30 13 13-15,-1 1 23 0,6-3-14 16,-5 3 13-16,5-2 4 0,0 2-4 16,0-1-13-16,0 1-23 0,0 0-18 15,0 0-14-15,0 0-10 0,0 0-8 16,0 0-14-16,0 0-22 0,0 0-23 15,0 0-17-15,0 0-15 0,0 0 19 16,0 0 42-16,5 0 15 0,-5 0-2 16,8 0-10-16,-2 3 10 0,-4 1-16 15,-2-1 19-15,3 4 1 0,-3 1 15 16,0-1 0-16,-3 2 1 0,-2-2-1 16,0 2 3-16,-6-3-3 0,5-2-4 15,4-3-11-15,-4-1 1 0,-2 0 31 16,0 0-4-16,8-4 0 0,-5-2-7 15,0-1-3-15,5-1-3 16,-6-3 10-16,6 5 0 0,0 0-25 16,6 1-1-16,-6-1-2 0,5 3-11 15,0 0 0-15,1 0-6 0,-4 3-13 16,1 0 6-16,0 0-6 0,-1 0 6 16,1 0 10-16,0 0 14 0,-1 6-9 15,-2-2 11-15,6 3 16 0,-6-2-14 16,0 3 21-16,5-2-10 0,-5 1 6 15,0 2-3-15,0-2 3 0,-5-2-3 16,-1 1-12-16,4-2 21 0,-4-4 11 16,1 0 19-16,0 0-7 0,-1 0 0 15,1 0 6-15,0-4-25 16,-1-2-13-16,6 1 0 0,0-1 0 16,0-2 0-16,0 1-16 0,0 5-13 15,0-3-6-15,0 1-6 0,6 2 2 16,-1-1-15-16,0 2 2 0,1 1 4 15,-4 0 10-15,1 0-1 0,2 0-2 16,-5 0 12-16,3 1 11 0,-3 2 0 16,0-2 2-16,0 3 12 0,0-2 17 15,0 2 3-15,-3 3-9 0,-2-4-7 16,2 2-3-16,1-3 6 0,2-2 10 16,-6 0-29-16,6-1-26 0,0-7-105 15,0-4-201-15,6 5-225 0,2-18-959 0</inkml:trace>
  <inkml:trace contextRef="#ctx0" brushRef="#br0" timeOffset="-117463.14">27276 18349 757 0,'0'0'502'0,"0"0"-349"15,0 0-68-15,0 0-1 0,0 0-48 16,0 0-20-16,0 0 43 0,0 0 35 15,0 0 23-15,0 0 3 0,0 0-7 16,3-52-22-16,-3 52-33 0,2 0-35 16,-2 0-22-16,6 2 0 0,-4 2 1 15,4 4 24-15,-1 1-6 0,6 2 28 16,-6 3-12-16,3 1-10 16,0-1-7-16,0 0-6 0,3 2-13 15,0 0 16-15,2-2-14 0,-2-3 0 16,2 0 18-16,-2-5-4 0,5-1 10 15,-5-3-1-15,2-2 24 0,3 0 9 16,0-3 38-16,3-5-9 0,0-2-26 16,2 2-16-16,-2-3-10 0,5 1 1 15,-3 0 2-15,1 1-3 0,2 1-9 16,-3 0-4-16,6 1-19 0,-6 0 16 16,3 4-19-16,3-1 2 0,-8 1-2 15,8 0 1-15,-3-2 1 0,-3 2 0 16,3 0 1-16,-5 2-2 0,8-3 0 15,-9 4-2-15,4 0-1 0,-9 0-1 16,9 5-13-16,-9 1 15 0,3 2 0 16,-5-1-14-16,-3 4 15 0,2-1 2 15,-4 2 0-15,-1 2 1 0,-2-2 10 16,-1 2-11-16,1-6-1 0,0 2 0 16,-3-2 1-16,0-3-2 0,2-3-2 15,-2 3-10-15,0-4 10 0,3-1 0 16,-3 0 0-16,0 0 2 0,0 0 14 15,0 0 18-15,0 0 16 16,0 0 12-16,0 0 1 0,0-6 79 16,0-1-36-16,3-8-69 0,0 1-32 15,-1-3-3-15,4-1-19 0,4 2 6 16,-2-3 10-16,3 6 2 0,2-2-2 16,-2 0 0-16,2 5 0 0,1-1-1 15,-1 1-11-15,1 4-1 0,-1-3 16 16,0 3 2-16,3 0-2 0,0 1 0 15,3-2 0-15,3 4-1 16,-4-2-1-16,9-1 2 0,0 5-1 16,0-2-2-16,2-3 0 0,0 4 3 15,1-1-1-15,-3 2 1 0,2-1-2 16,-2-2-10-16,0 4 9 0,-1 0 2 16,-2-1 0-16,1-1 1 0,-4 1 0 15,0-4 0-15,-2 3 1 0,0-7 0 16,-6 4 3-16,1-2-1 0,-1-4 19 15,-2 1-9-15,-1-4-10 0,1 2 13 16,-3-4-16-16,3 1-1 0,-3 2-2 16,0-2-9-16,0-2-4 0,0-1-35 15,3 1-72-15,-3-4-65 0,0-1-104 16,0 7-291-16,-3-12-660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21" name="Rectangle 5"/>
          <p:cNvSpPr>
            <a:spLocks noGrp="1" noChangeArrowheads="1"/>
          </p:cNvSpPr>
          <p:nvPr>
            <p:ph type="body" sz="quarter" idx="3"/>
          </p:nvPr>
        </p:nvSpPr>
        <p:spPr bwMode="auto">
          <a:xfrm>
            <a:off x="936167" y="4414043"/>
            <a:ext cx="5138067" cy="4185089"/>
          </a:xfrm>
          <a:prstGeom prst="rect">
            <a:avLst/>
          </a:prstGeom>
          <a:noFill/>
          <a:ln w="12700" cap="sq">
            <a:noFill/>
            <a:miter lim="800000"/>
            <a:headEnd type="none" w="sm" len="sm"/>
            <a:tailEnd type="none" w="sm" len="sm"/>
          </a:ln>
          <a:effectLst/>
        </p:spPr>
        <p:txBody>
          <a:bodyPr vert="horz" wrap="square" lIns="95899" tIns="47949" rIns="95899" bIns="4794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0422" name="Rectangle 6"/>
          <p:cNvSpPr>
            <a:spLocks noGrp="1" noChangeArrowheads="1"/>
          </p:cNvSpPr>
          <p:nvPr>
            <p:ph type="ftr" sz="quarter" idx="4"/>
          </p:nvPr>
        </p:nvSpPr>
        <p:spPr bwMode="auto">
          <a:xfrm>
            <a:off x="0" y="8831059"/>
            <a:ext cx="3038786" cy="465341"/>
          </a:xfrm>
          <a:prstGeom prst="rect">
            <a:avLst/>
          </a:prstGeom>
          <a:noFill/>
          <a:ln w="12700" cap="sq">
            <a:noFill/>
            <a:miter lim="800000"/>
            <a:headEnd type="none" w="sm" len="sm"/>
            <a:tailEnd type="none" w="sm" len="sm"/>
          </a:ln>
          <a:effectLst/>
        </p:spPr>
        <p:txBody>
          <a:bodyPr vert="horz" wrap="square" lIns="95899" tIns="47949" rIns="95899" bIns="47949" numCol="1" anchor="b" anchorCtr="0" compatLnSpc="1">
            <a:prstTxWarp prst="textNoShape">
              <a:avLst/>
            </a:prstTxWarp>
          </a:bodyPr>
          <a:lstStyle>
            <a:lvl1pPr defTabSz="959358" eaLnBrk="0" hangingPunct="0">
              <a:defRPr sz="1300">
                <a:latin typeface="Times New Roman" pitchFamily="18" charset="0"/>
              </a:defRPr>
            </a:lvl1pPr>
          </a:lstStyle>
          <a:p>
            <a:pPr>
              <a:defRPr/>
            </a:pPr>
            <a:endParaRPr lang="en-GB"/>
          </a:p>
        </p:txBody>
      </p:sp>
      <p:sp>
        <p:nvSpPr>
          <p:cNvPr id="60423" name="Rectangle 7"/>
          <p:cNvSpPr>
            <a:spLocks noGrp="1" noChangeArrowheads="1"/>
          </p:cNvSpPr>
          <p:nvPr>
            <p:ph type="sldNum" sz="quarter" idx="5"/>
          </p:nvPr>
        </p:nvSpPr>
        <p:spPr bwMode="auto">
          <a:xfrm>
            <a:off x="3971614" y="8831059"/>
            <a:ext cx="3038786" cy="465341"/>
          </a:xfrm>
          <a:prstGeom prst="rect">
            <a:avLst/>
          </a:prstGeom>
          <a:noFill/>
          <a:ln w="12700" cap="sq">
            <a:noFill/>
            <a:miter lim="800000"/>
            <a:headEnd type="none" w="sm" len="sm"/>
            <a:tailEnd type="none" w="sm" len="sm"/>
          </a:ln>
          <a:effectLst/>
        </p:spPr>
        <p:txBody>
          <a:bodyPr vert="horz" wrap="square" lIns="95899" tIns="47949" rIns="95899" bIns="47949" numCol="1" anchor="b" anchorCtr="0" compatLnSpc="1">
            <a:prstTxWarp prst="textNoShape">
              <a:avLst/>
            </a:prstTxWarp>
          </a:bodyPr>
          <a:lstStyle>
            <a:lvl1pPr algn="r" defTabSz="959358" eaLnBrk="0" hangingPunct="0">
              <a:defRPr sz="1300">
                <a:latin typeface="Times New Roman" pitchFamily="18" charset="0"/>
              </a:defRPr>
            </a:lvl1pPr>
          </a:lstStyle>
          <a:p>
            <a:pPr>
              <a:defRPr/>
            </a:pPr>
            <a:fld id="{82D49F41-42BD-4A7F-84D4-B4F7E48B4FCD}" type="slidenum">
              <a:rPr lang="en-GB"/>
              <a:pPr>
                <a:defRPr/>
              </a:pPr>
              <a:t>‹#›</a:t>
            </a:fld>
            <a:endParaRPr lang="en-GB"/>
          </a:p>
        </p:txBody>
      </p:sp>
      <p:sp>
        <p:nvSpPr>
          <p:cNvPr id="8" name="Date Placeholder 7"/>
          <p:cNvSpPr>
            <a:spLocks noGrp="1"/>
          </p:cNvSpPr>
          <p:nvPr>
            <p:ph type="dt" idx="1"/>
          </p:nvPr>
        </p:nvSpPr>
        <p:spPr>
          <a:xfrm>
            <a:off x="3971614" y="0"/>
            <a:ext cx="3037117" cy="465341"/>
          </a:xfrm>
          <a:prstGeom prst="rect">
            <a:avLst/>
          </a:prstGeom>
        </p:spPr>
        <p:txBody>
          <a:bodyPr vert="horz" lIns="92098" tIns="46049" rIns="92098" bIns="46049" rtlCol="0"/>
          <a:lstStyle>
            <a:lvl1pPr algn="r">
              <a:defRPr sz="1200"/>
            </a:lvl1pPr>
          </a:lstStyle>
          <a:p>
            <a:pPr>
              <a:defRPr/>
            </a:pPr>
            <a:fld id="{0AF3AFD6-2BC0-4B1C-A3C8-8C3FEB1DB624}" type="datetimeFigureOut">
              <a:rPr lang="en-US"/>
              <a:pPr>
                <a:defRPr/>
              </a:pPr>
              <a:t>1/19/2026</a:t>
            </a:fld>
            <a:endParaRPr lang="en-US"/>
          </a:p>
        </p:txBody>
      </p:sp>
      <p:sp>
        <p:nvSpPr>
          <p:cNvPr id="9" name="Slide Image Placeholder 8"/>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11" name="Header Placeholder 10"/>
          <p:cNvSpPr>
            <a:spLocks noGrp="1"/>
          </p:cNvSpPr>
          <p:nvPr>
            <p:ph type="hdr" sz="quarter"/>
          </p:nvPr>
        </p:nvSpPr>
        <p:spPr>
          <a:xfrm>
            <a:off x="0" y="0"/>
            <a:ext cx="3037117" cy="465341"/>
          </a:xfrm>
          <a:prstGeom prst="rect">
            <a:avLst/>
          </a:prstGeom>
        </p:spPr>
        <p:txBody>
          <a:bodyPr vert="horz" lIns="91440" tIns="45720" rIns="91440" bIns="45720" rtlCol="0"/>
          <a:lstStyle>
            <a:lvl1pPr algn="l">
              <a:defRPr sz="1200"/>
            </a:lvl1pPr>
          </a:lstStyle>
          <a:p>
            <a:pPr>
              <a:defRPr/>
            </a:pPr>
            <a:r>
              <a:rPr lang="en-US"/>
              <a:t>CS2100 Computer </a:t>
            </a:r>
            <a:r>
              <a:rPr lang="en-US" err="1"/>
              <a:t>Organisation</a:t>
            </a:r>
            <a:endParaRPr lang="en-US"/>
          </a:p>
        </p:txBody>
      </p:sp>
    </p:spTree>
    <p:extLst>
      <p:ext uri="{BB962C8B-B14F-4D97-AF65-F5344CB8AC3E}">
        <p14:creationId xmlns:p14="http://schemas.microsoft.com/office/powerpoint/2010/main" val="183809687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63491" name="Rectangle 1026"/>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p:spPr>
      </p:sp>
      <p:sp>
        <p:nvSpPr>
          <p:cNvPr id="63492" name="Rectangle 1027"/>
          <p:cNvSpPr>
            <a:spLocks noGrp="1" noChangeArrowheads="1"/>
          </p:cNvSpPr>
          <p:nvPr>
            <p:ph type="body" idx="1"/>
          </p:nvPr>
        </p:nvSpPr>
        <p:spPr>
          <a:noFill/>
          <a:ln w="9525"/>
        </p:spPr>
        <p:txBody>
          <a:bodyPr/>
          <a:lstStyle/>
          <a:p>
            <a:pPr eaLnBrk="1" hangingPunct="1"/>
            <a:endParaRPr lang="en-GB"/>
          </a:p>
        </p:txBody>
      </p:sp>
    </p:spTree>
    <p:extLst>
      <p:ext uri="{BB962C8B-B14F-4D97-AF65-F5344CB8AC3E}">
        <p14:creationId xmlns:p14="http://schemas.microsoft.com/office/powerpoint/2010/main" val="148403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111619" name="Rectangle 2"/>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p:spPr>
      </p:sp>
      <p:sp>
        <p:nvSpPr>
          <p:cNvPr id="111620"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374491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 Number Systems Quiz ¼</a:t>
            </a:r>
          </a:p>
          <a:p>
            <a:endParaRPr lang="en-US" dirty="0"/>
          </a:p>
          <a:p>
            <a:r>
              <a:rPr lang="en-US" dirty="0"/>
              <a:t>Q1 – if ternary numbers are used, then we need 9 ternary bits (</a:t>
            </a:r>
            <a:r>
              <a:rPr lang="en-US" dirty="0" err="1"/>
              <a:t>trits</a:t>
            </a:r>
            <a:r>
              <a:rPr lang="en-US" dirty="0"/>
              <a:t>) – log (15000) base 3 – 8.38 </a:t>
            </a:r>
            <a:r>
              <a:rPr lang="en-US" dirty="0" err="1"/>
              <a:t>trits</a:t>
            </a:r>
            <a:r>
              <a:rPr lang="en-US" dirty="0"/>
              <a: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Q2 - </a:t>
            </a:r>
            <a:r>
              <a:rPr lang="en-SG" sz="1200" b="1" kern="1200" dirty="0">
                <a:solidFill>
                  <a:schemeClr val="tx1"/>
                </a:solidFill>
                <a:effectLst/>
                <a:latin typeface="Times New Roman" pitchFamily="18" charset="0"/>
                <a:ea typeface="+mn-ea"/>
                <a:cs typeface="Arial" charset="0"/>
              </a:rPr>
              <a:t>Convert from base A → decimal → base B</a:t>
            </a:r>
            <a:endParaRPr lang="en-SG" sz="1200" kern="1200" dirty="0">
              <a:solidFill>
                <a:schemeClr val="tx1"/>
              </a:solidFill>
              <a:effectLst/>
              <a:latin typeface="Times New Roman" pitchFamily="18" charset="0"/>
              <a:ea typeface="+mn-ea"/>
              <a:cs typeface="Arial" charset="0"/>
            </a:endParaRPr>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13</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18472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 Number Systems Quiz 2/4</a:t>
            </a:r>
          </a:p>
          <a:p>
            <a:endParaRPr lang="en-US" dirty="0"/>
          </a:p>
          <a:p>
            <a:r>
              <a:rPr lang="en-US" dirty="0"/>
              <a:t>Range of 2’s complement 8-bit number: -128 to +127</a:t>
            </a:r>
          </a:p>
          <a:p>
            <a:r>
              <a:rPr lang="en-US" dirty="0"/>
              <a:t>Why -128 and not +128? </a:t>
            </a:r>
          </a:p>
          <a:p>
            <a:r>
              <a:rPr lang="en-US" dirty="0"/>
              <a:t>0 </a:t>
            </a:r>
            <a:r>
              <a:rPr lang="en-US" dirty="0">
                <a:sym typeface="Wingdings" panose="05000000000000000000" pitchFamily="2" charset="2"/>
              </a:rPr>
              <a:t> 00000000, -1  11111111, -2  11111110</a:t>
            </a:r>
          </a:p>
          <a:p>
            <a:endParaRPr lang="en-US" dirty="0">
              <a:sym typeface="Wingdings" panose="05000000000000000000" pitchFamily="2" charset="2"/>
            </a:endParaRPr>
          </a:p>
          <a:p>
            <a:r>
              <a:rPr lang="en-US" dirty="0">
                <a:sym typeface="Wingdings" panose="05000000000000000000" pitchFamily="2" charset="2"/>
              </a:rPr>
              <a:t>SM or 1s comp range is -127 to +127. For 2s comp range is -127 to +128 because there is only one rep for 0.</a:t>
            </a:r>
          </a:p>
          <a:p>
            <a:endParaRPr lang="en-US" dirty="0"/>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14</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1909104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 Number Systems Quiz 3/4</a:t>
            </a:r>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15</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1106543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 Number Systems Quiz 4/4</a:t>
            </a:r>
          </a:p>
          <a:p>
            <a:endParaRPr lang="en-US" dirty="0"/>
          </a:p>
          <a:p>
            <a:r>
              <a:rPr lang="en-US" dirty="0"/>
              <a:t>Why using an excess-127 representation for exponents in floating-point formats is preferred over using the exponent directly?</a:t>
            </a:r>
          </a:p>
          <a:p>
            <a:pPr>
              <a:buFont typeface="+mj-lt"/>
              <a:buAutoNum type="arabicPeriod"/>
            </a:pPr>
            <a:r>
              <a:rPr lang="en-US" b="1" dirty="0"/>
              <a:t>Unified Arithmetic and Comparisons</a:t>
            </a:r>
            <a:r>
              <a:rPr lang="en-US" dirty="0"/>
              <a:t>: Applying a bias to the exponent simplifies floating-point arithmetic operations and comparisons, allowing for straightforward integer-like handling without special processing for positive and negative exponents.</a:t>
            </a:r>
          </a:p>
          <a:p>
            <a:pPr>
              <a:buFont typeface="+mj-lt"/>
              <a:buAutoNum type="arabicPeriod"/>
            </a:pPr>
            <a:r>
              <a:rPr lang="en-US" b="1" dirty="0"/>
              <a:t>Efficient Handling of Special Values</a:t>
            </a:r>
            <a:r>
              <a:rPr lang="en-US" dirty="0"/>
              <a:t>: The excess-127 format facilitates the distinct representation of zero, subnormal numbers, infinities, and Not-a-Number (</a:t>
            </a:r>
            <a:r>
              <a:rPr lang="en-US" dirty="0" err="1"/>
              <a:t>NaN</a:t>
            </a:r>
            <a:r>
              <a:rPr lang="en-US" dirty="0"/>
              <a:t>) values by reserving specific exponent codes, enhancing system reliability and computational integrity.</a:t>
            </a:r>
          </a:p>
          <a:p>
            <a:pPr>
              <a:buFont typeface="+mj-lt"/>
              <a:buAutoNum type="arabicPeriod"/>
            </a:pPr>
            <a:r>
              <a:rPr lang="en-US" b="1" dirty="0"/>
              <a:t>Extended Exponent Range</a:t>
            </a:r>
            <a:r>
              <a:rPr lang="en-US" dirty="0"/>
              <a:t>: Biasing the exponent extends the usable range, allowing for a balanced and efficient encoding of both large and small magnitudes, which optimizes the storage and processing of floating-point numbers in digital </a:t>
            </a:r>
            <a:r>
              <a:rPr lang="en-US"/>
              <a:t>systems.</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17</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2843153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1" dirty="0"/>
              <a:t>🔵 Top-left: ❌ Invalid</a:t>
            </a:r>
            <a:endParaRPr lang="en-SG" dirty="0"/>
          </a:p>
          <a:p>
            <a:r>
              <a:rPr lang="en-SG" dirty="0"/>
              <a:t>Adding semicolon after #define MESSAGE "Hello World” (macro) — causes a compiler error.</a:t>
            </a:r>
            <a:br>
              <a:rPr lang="en-SG" dirty="0"/>
            </a:br>
            <a:endParaRPr lang="en-SG" dirty="0"/>
          </a:p>
          <a:p>
            <a:r>
              <a:rPr lang="en-SG" b="1" dirty="0"/>
              <a:t>🔵 Top-right: ✅ Valid</a:t>
            </a:r>
            <a:endParaRPr lang="en-SG" dirty="0"/>
          </a:p>
          <a:p>
            <a:r>
              <a:rPr lang="en-SG" dirty="0"/>
              <a:t>Correct syntax, all variables declared, header included, and macro used properly.</a:t>
            </a:r>
          </a:p>
          <a:p>
            <a:endParaRPr lang="en-SG" dirty="0"/>
          </a:p>
          <a:p>
            <a:r>
              <a:rPr lang="en-SG" b="1" dirty="0"/>
              <a:t>🔵 Bottom-left: ❌ Invalid</a:t>
            </a:r>
            <a:endParaRPr lang="en-SG" dirty="0"/>
          </a:p>
          <a:p>
            <a:r>
              <a:rPr lang="en-SG" dirty="0"/>
              <a:t>MESSAGE is used but not defined — leads to an “undeclared identifier” error.</a:t>
            </a:r>
          </a:p>
          <a:p>
            <a:endParaRPr lang="en-SG" dirty="0"/>
          </a:p>
          <a:p>
            <a:r>
              <a:rPr lang="en-SG" b="1" dirty="0"/>
              <a:t>🔵 Bottom-right: ❌ Invalid</a:t>
            </a:r>
          </a:p>
          <a:p>
            <a:r>
              <a:rPr lang="en-SG" dirty="0"/>
              <a:t>Variables x and y used in </a:t>
            </a:r>
            <a:r>
              <a:rPr lang="en-SG" dirty="0" err="1"/>
              <a:t>scanf</a:t>
            </a:r>
            <a:r>
              <a:rPr lang="en-SG" dirty="0"/>
              <a:t> without being declared — causes “undeclared variable” error.</a:t>
            </a:r>
          </a:p>
          <a:p>
            <a:endParaRPr lang="en-US" dirty="0"/>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19</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495893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02. Programming Quiz 1/2</a:t>
            </a:r>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20</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192879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02. Programming Quiz 2/2</a:t>
            </a:r>
          </a:p>
          <a:p>
            <a:endParaRPr lang="en-US" dirty="0"/>
          </a:p>
          <a:p>
            <a:r>
              <a:rPr lang="en-US" dirty="0"/>
              <a:t>If(!(j%2)) -</a:t>
            </a:r>
            <a:r>
              <a:rPr lang="en-US" dirty="0">
                <a:sym typeface="Wingdings" pitchFamily="2" charset="2"/>
              </a:rPr>
              <a:t> checks if j is divisible by 2?</a:t>
            </a:r>
          </a:p>
          <a:p>
            <a:endParaRPr lang="en-US" dirty="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If(!(i%3)) –</a:t>
            </a:r>
            <a:r>
              <a:rPr lang="en-US" dirty="0">
                <a:sym typeface="Wingdings" pitchFamily="2" charset="2"/>
              </a:rPr>
              <a:t> if </a:t>
            </a:r>
            <a:r>
              <a:rPr lang="en-US" dirty="0" err="1">
                <a:sym typeface="Wingdings" pitchFamily="2" charset="2"/>
              </a:rPr>
              <a:t>i</a:t>
            </a:r>
            <a:r>
              <a:rPr lang="en-US" dirty="0">
                <a:sym typeface="Wingdings" pitchFamily="2" charset="2"/>
              </a:rPr>
              <a:t> is divisible by 3 then do something</a:t>
            </a:r>
            <a:endParaRPr lang="en-US" dirty="0"/>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21</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187183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111619" name="Rectangle 2"/>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p:spPr>
      </p:sp>
      <p:sp>
        <p:nvSpPr>
          <p:cNvPr id="111620"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2282333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SG" dirty="0"/>
              <a:t>The space before %c </a:t>
            </a:r>
            <a:r>
              <a:rPr lang="en-SG" b="1" dirty="0"/>
              <a:t>skips any whitespace characters.</a:t>
            </a:r>
            <a:endParaRPr lang="en-SG" dirty="0"/>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24</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203412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 shares a lifeboat with a tiger.</a:t>
            </a:r>
          </a:p>
          <a:p>
            <a:r>
              <a:rPr lang="en-US" dirty="0"/>
              <a:t>Once he reaches shore, the tiger runs away.</a:t>
            </a:r>
          </a:p>
          <a:p>
            <a:endParaRPr lang="en-US" dirty="0"/>
          </a:p>
          <a:p>
            <a:r>
              <a:rPr lang="en-SG" dirty="0"/>
              <a:t>Regular study sessions, active participation in labs, and diligent problem-solving are your tools to keep the 'tiger' of CS2100 under control.</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2</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3478458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27</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1250274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28</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2699386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1" dirty="0"/>
              <a:t>💡 Explanation:</a:t>
            </a:r>
          </a:p>
          <a:p>
            <a:r>
              <a:rPr lang="en-SG" dirty="0"/>
              <a:t>In </a:t>
            </a:r>
            <a:r>
              <a:rPr lang="en-SG" b="1" dirty="0"/>
              <a:t>1’s complement</a:t>
            </a:r>
            <a:r>
              <a:rPr lang="en-SG" dirty="0"/>
              <a:t>, negative numbers are represented by </a:t>
            </a:r>
            <a:r>
              <a:rPr lang="en-SG" b="1" dirty="0"/>
              <a:t>bitwise inversion</a:t>
            </a:r>
            <a:r>
              <a:rPr lang="en-SG" dirty="0"/>
              <a:t> of their positive counterparts.</a:t>
            </a:r>
          </a:p>
          <a:p>
            <a:r>
              <a:rPr lang="en-SG" dirty="0"/>
              <a:t>This causes:</a:t>
            </a:r>
          </a:p>
          <a:p>
            <a:r>
              <a:rPr lang="en-SG" dirty="0"/>
              <a:t>0000 = +0</a:t>
            </a:r>
          </a:p>
          <a:p>
            <a:r>
              <a:rPr lang="en-SG" dirty="0"/>
              <a:t>1111 = −0</a:t>
            </a:r>
          </a:p>
          <a:p>
            <a:r>
              <a:rPr lang="en-SG" dirty="0"/>
              <a:t>Both represent </a:t>
            </a:r>
            <a:r>
              <a:rPr lang="en-SG" b="1" dirty="0"/>
              <a:t>zero</a:t>
            </a:r>
            <a:r>
              <a:rPr lang="en-SG" dirty="0"/>
              <a:t>, but they are </a:t>
            </a:r>
            <a:r>
              <a:rPr lang="en-SG" b="1" dirty="0"/>
              <a:t>stored differently</a:t>
            </a:r>
            <a:r>
              <a:rPr lang="en-SG" dirty="0"/>
              <a:t> → </a:t>
            </a:r>
            <a:r>
              <a:rPr lang="en-SG" b="1" dirty="0"/>
              <a:t>two representations of zero</a:t>
            </a:r>
            <a:endParaRPr lang="en-SG" dirty="0"/>
          </a:p>
          <a:p>
            <a:r>
              <a:rPr lang="en-SG" dirty="0"/>
              <a:t>Total 4-bit combinations = 2⁴ = 16 → all used</a:t>
            </a:r>
          </a:p>
          <a:p>
            <a:endParaRPr lang="en-US" dirty="0"/>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31</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309898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C9FD4-AB8E-D40C-F642-FA1FC33F2A53}"/>
            </a:ext>
          </a:extLst>
        </p:cNvPr>
        <p:cNvGrpSpPr/>
        <p:nvPr/>
      </p:nvGrpSpPr>
      <p:grpSpPr>
        <a:xfrm>
          <a:off x="0" y="0"/>
          <a:ext cx="0" cy="0"/>
          <a:chOff x="0" y="0"/>
          <a:chExt cx="0" cy="0"/>
        </a:xfrm>
      </p:grpSpPr>
      <p:sp>
        <p:nvSpPr>
          <p:cNvPr id="111618" name="Rectangle 2">
            <a:extLst>
              <a:ext uri="{FF2B5EF4-FFF2-40B4-BE49-F238E27FC236}">
                <a16:creationId xmlns:a16="http://schemas.microsoft.com/office/drawing/2014/main" id="{B6A96DF7-9EA2-7961-28E7-008DFBA2EB14}"/>
              </a:ext>
            </a:extLst>
          </p:cNvPr>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111619" name="Rectangle 2">
            <a:extLst>
              <a:ext uri="{FF2B5EF4-FFF2-40B4-BE49-F238E27FC236}">
                <a16:creationId xmlns:a16="http://schemas.microsoft.com/office/drawing/2014/main" id="{D15B45C2-83DF-5E1E-C1BB-DBFD6F5350F6}"/>
              </a:ext>
            </a:extLst>
          </p:cNvPr>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p:spPr>
      </p:sp>
      <p:sp>
        <p:nvSpPr>
          <p:cNvPr id="111620" name="Rectangle 3">
            <a:extLst>
              <a:ext uri="{FF2B5EF4-FFF2-40B4-BE49-F238E27FC236}">
                <a16:creationId xmlns:a16="http://schemas.microsoft.com/office/drawing/2014/main" id="{3424C877-77ED-E320-F146-8C6C47B43EB1}"/>
              </a:ext>
            </a:extLst>
          </p:cNvPr>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2576153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8292B-1BAC-4805-48FB-037805253F4E}"/>
            </a:ext>
          </a:extLst>
        </p:cNvPr>
        <p:cNvGrpSpPr/>
        <p:nvPr/>
      </p:nvGrpSpPr>
      <p:grpSpPr>
        <a:xfrm>
          <a:off x="0" y="0"/>
          <a:ext cx="0" cy="0"/>
          <a:chOff x="0" y="0"/>
          <a:chExt cx="0" cy="0"/>
        </a:xfrm>
      </p:grpSpPr>
      <p:sp>
        <p:nvSpPr>
          <p:cNvPr id="111618" name="Rectangle 2">
            <a:extLst>
              <a:ext uri="{FF2B5EF4-FFF2-40B4-BE49-F238E27FC236}">
                <a16:creationId xmlns:a16="http://schemas.microsoft.com/office/drawing/2014/main" id="{1E3988E7-B847-1E24-CBB8-E31E309588BD}"/>
              </a:ext>
            </a:extLst>
          </p:cNvPr>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111619" name="Rectangle 2">
            <a:extLst>
              <a:ext uri="{FF2B5EF4-FFF2-40B4-BE49-F238E27FC236}">
                <a16:creationId xmlns:a16="http://schemas.microsoft.com/office/drawing/2014/main" id="{D4F50B52-DA59-926D-17C5-F131F336ACE1}"/>
              </a:ext>
            </a:extLst>
          </p:cNvPr>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p:spPr>
      </p:sp>
      <p:sp>
        <p:nvSpPr>
          <p:cNvPr id="111620" name="Rectangle 3">
            <a:extLst>
              <a:ext uri="{FF2B5EF4-FFF2-40B4-BE49-F238E27FC236}">
                <a16:creationId xmlns:a16="http://schemas.microsoft.com/office/drawing/2014/main" id="{D00D5931-CBE7-F5B8-3DB2-01C87731A56F}"/>
              </a:ext>
            </a:extLst>
          </p:cNvPr>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130379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SG" sz="1200" kern="1200" dirty="0">
                <a:solidFill>
                  <a:schemeClr val="tx1"/>
                </a:solidFill>
                <a:effectLst/>
                <a:latin typeface="Times New Roman" pitchFamily="18" charset="0"/>
                <a:ea typeface="+mn-ea"/>
                <a:cs typeface="Arial" charset="0"/>
              </a:rPr>
              <a:t>“Even when you write Python, it’s ultimately running on </a:t>
            </a:r>
            <a:r>
              <a:rPr lang="en-SG" sz="1200" b="1" kern="1200" dirty="0">
                <a:solidFill>
                  <a:schemeClr val="tx1"/>
                </a:solidFill>
                <a:effectLst/>
                <a:latin typeface="Times New Roman" pitchFamily="18" charset="0"/>
                <a:ea typeface="+mn-ea"/>
                <a:cs typeface="Arial" charset="0"/>
              </a:rPr>
              <a:t>C code</a:t>
            </a:r>
            <a:r>
              <a:rPr lang="en-SG" sz="1200" kern="1200" dirty="0">
                <a:solidFill>
                  <a:schemeClr val="tx1"/>
                </a:solidFill>
                <a:effectLst/>
                <a:latin typeface="Times New Roman" pitchFamily="18" charset="0"/>
                <a:ea typeface="+mn-ea"/>
                <a:cs typeface="Arial" charset="0"/>
              </a:rPr>
              <a:t> under the hood — and that C code gets compiled to </a:t>
            </a:r>
            <a:r>
              <a:rPr lang="en-SG" sz="1200" b="1" kern="1200" dirty="0">
                <a:solidFill>
                  <a:schemeClr val="tx1"/>
                </a:solidFill>
                <a:effectLst/>
                <a:latin typeface="Times New Roman" pitchFamily="18" charset="0"/>
                <a:ea typeface="+mn-ea"/>
                <a:cs typeface="Arial" charset="0"/>
              </a:rPr>
              <a:t>assembly</a:t>
            </a:r>
            <a:r>
              <a:rPr lang="en-SG" sz="1200" kern="1200" dirty="0">
                <a:solidFill>
                  <a:schemeClr val="tx1"/>
                </a:solidFill>
                <a:effectLst/>
                <a:latin typeface="Times New Roman" pitchFamily="18" charset="0"/>
                <a:ea typeface="+mn-ea"/>
                <a:cs typeface="Arial" charset="0"/>
              </a:rPr>
              <a:t>, which is what the processor actually executes. So learning C helps you understand </a:t>
            </a:r>
            <a:r>
              <a:rPr lang="en-SG" sz="1200" b="1" kern="1200" dirty="0">
                <a:solidFill>
                  <a:schemeClr val="tx1"/>
                </a:solidFill>
                <a:effectLst/>
                <a:latin typeface="Times New Roman" pitchFamily="18" charset="0"/>
                <a:ea typeface="+mn-ea"/>
                <a:cs typeface="Arial" charset="0"/>
              </a:rPr>
              <a:t>what’s really happening</a:t>
            </a:r>
            <a:r>
              <a:rPr lang="en-SG" sz="1200" kern="1200" dirty="0">
                <a:solidFill>
                  <a:schemeClr val="tx1"/>
                </a:solidFill>
                <a:effectLst/>
                <a:latin typeface="Times New Roman" pitchFamily="18" charset="0"/>
                <a:ea typeface="+mn-ea"/>
                <a:cs typeface="Arial" charset="0"/>
              </a:rPr>
              <a:t> when you run high-level programs.”</a:t>
            </a:r>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3</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343330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SG" sz="1200" kern="1200" dirty="0">
                <a:solidFill>
                  <a:schemeClr val="tx1"/>
                </a:solidFill>
                <a:effectLst/>
                <a:latin typeface="Times New Roman" pitchFamily="18" charset="0"/>
                <a:ea typeface="+mn-ea"/>
                <a:cs typeface="Arial" charset="0"/>
              </a:rPr>
              <a:t>“Python is clean and beginner-friendly — but C gives you full control. You manage memory, work close to the hardware, and understand how things like pointers, arrays, and registers really work.”</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SG" sz="1200" kern="1200" dirty="0">
                <a:solidFill>
                  <a:schemeClr val="tx1"/>
                </a:solidFill>
                <a:effectLst/>
                <a:latin typeface="Times New Roman" pitchFamily="18" charset="0"/>
                <a:ea typeface="+mn-ea"/>
                <a:cs typeface="Arial" charset="0"/>
              </a:rPr>
              <a:t>“If Python is driving an automatic car, C is driving manual — harder at first, but it teaches you how the engine works.”</a:t>
            </a:r>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4</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214852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3038786" cy="465341"/>
          </a:xfrm>
          <a:noFill/>
          <a:ln>
            <a:miter lim="800000"/>
            <a:headEnd/>
            <a:tailEnd/>
          </a:ln>
        </p:spPr>
        <p:txBody>
          <a:bodyPr wrap="square" numCol="1" anchor="t" anchorCtr="0" compatLnSpc="1">
            <a:prstTxWarp prst="textNoShape">
              <a:avLst/>
            </a:prstTxWarp>
          </a:bodyPr>
          <a:lstStyle/>
          <a:p>
            <a:r>
              <a:rPr lang="en-US"/>
              <a:t>CS1010 Programming Methodology</a:t>
            </a:r>
          </a:p>
        </p:txBody>
      </p:sp>
      <p:sp>
        <p:nvSpPr>
          <p:cNvPr id="111619" name="Rectangle 2"/>
          <p:cNvSpPr>
            <a:spLocks noGrp="1" noRot="1" noChangeAspect="1" noChangeArrowheads="1" noTextEdit="1"/>
          </p:cNvSpPr>
          <p:nvPr>
            <p:ph type="sldImg"/>
          </p:nvPr>
        </p:nvSpPr>
        <p:spPr bwMode="auto">
          <a:xfrm>
            <a:off x="407988" y="696913"/>
            <a:ext cx="6197600" cy="3486150"/>
          </a:xfrm>
          <a:noFill/>
          <a:ln>
            <a:solidFill>
              <a:srgbClr val="000000"/>
            </a:solidFill>
            <a:miter lim="800000"/>
            <a:headEnd/>
            <a:tailEnd/>
          </a:ln>
        </p:spPr>
      </p:sp>
      <p:sp>
        <p:nvSpPr>
          <p:cNvPr id="111620" name="Rectangle 3"/>
          <p:cNvSpPr>
            <a:spLocks noGrp="1" noChangeArrowheads="1"/>
          </p:cNvSpPr>
          <p:nvPr>
            <p:ph type="body" idx="1"/>
          </p:nvPr>
        </p:nvSpPr>
        <p:spPr>
          <a:noFill/>
          <a:ln w="9525"/>
        </p:spPr>
        <p:txBody>
          <a:bodyPr/>
          <a:lstStyle/>
          <a:p>
            <a:pPr eaLnBrk="1" hangingPunct="1"/>
            <a:endParaRPr lang="en-US"/>
          </a:p>
        </p:txBody>
      </p:sp>
    </p:spTree>
    <p:extLst>
      <p:ext uri="{BB962C8B-B14F-4D97-AF65-F5344CB8AC3E}">
        <p14:creationId xmlns:p14="http://schemas.microsoft.com/office/powerpoint/2010/main" val="2871846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SG" b="0" i="0" dirty="0" err="1">
                <a:solidFill>
                  <a:srgbClr val="444444"/>
                </a:solidFill>
                <a:effectLst/>
                <a:latin typeface="verdana" panose="020B0604030504040204" pitchFamily="34" charset="0"/>
              </a:rPr>
              <a:t>objdump</a:t>
            </a:r>
            <a:r>
              <a:rPr lang="en-SG" b="0" i="0" dirty="0">
                <a:solidFill>
                  <a:srgbClr val="444444"/>
                </a:solidFill>
                <a:effectLst/>
                <a:latin typeface="verdana" panose="020B0604030504040204" pitchFamily="34" charset="0"/>
              </a:rPr>
              <a:t> - display information from object files.</a:t>
            </a:r>
          </a:p>
          <a:p>
            <a:endParaRPr lang="en-SG" dirty="0"/>
          </a:p>
          <a:p>
            <a:r>
              <a:rPr lang="en-SG" dirty="0"/>
              <a:t>-d Display the assembler mnemonics for the machine instructions from </a:t>
            </a:r>
            <a:r>
              <a:rPr lang="en-SG" i="1" dirty="0" err="1">
                <a:effectLst/>
              </a:rPr>
              <a:t>objfile</a:t>
            </a:r>
            <a:endParaRPr lang="en-SG" i="1" dirty="0">
              <a:effectLst/>
            </a:endParaRPr>
          </a:p>
          <a:p>
            <a:endParaRPr lang="en-SG" i="1"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SG" b="0" dirty="0"/>
              <a:t>My </a:t>
            </a:r>
            <a:r>
              <a:rPr lang="en-SG" b="0" dirty="0" err="1"/>
              <a:t>macbook</a:t>
            </a:r>
            <a:r>
              <a:rPr lang="en-SG" b="0" dirty="0"/>
              <a:t> runs on </a:t>
            </a:r>
            <a:r>
              <a:rPr lang="en-SG" b="1" dirty="0"/>
              <a:t>Apple Silicon Mac (M3)</a:t>
            </a:r>
            <a:r>
              <a:rPr lang="en-SG" dirty="0"/>
              <a:t>, which uses the </a:t>
            </a:r>
            <a:r>
              <a:rPr lang="en-SG" b="1" dirty="0"/>
              <a:t>ARM64</a:t>
            </a:r>
            <a:r>
              <a:rPr lang="en-SG" dirty="0"/>
              <a:t> instruction set architecture, not x86-64.</a:t>
            </a:r>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7</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4079998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Compiler Explorer is an online tool that lets you see the assembly code generated from your C code by various compilers in real-time.</a:t>
            </a:r>
          </a:p>
          <a:p>
            <a:pPr>
              <a:buFont typeface="+mj-lt"/>
              <a:buAutoNum type="arabicPeriod"/>
            </a:pPr>
            <a:r>
              <a:rPr lang="en-SG" b="1" dirty="0"/>
              <a:t>Input Code</a:t>
            </a:r>
            <a:r>
              <a:rPr lang="en-SG" dirty="0"/>
              <a:t>: Enter your C code into the left-hand pane of the Compiler Explorer interface.</a:t>
            </a:r>
          </a:p>
          <a:p>
            <a:pPr>
              <a:buFont typeface="+mj-lt"/>
              <a:buAutoNum type="arabicPeriod"/>
            </a:pPr>
            <a:r>
              <a:rPr lang="en-SG" b="1" dirty="0"/>
              <a:t>Select Compiler and Options</a:t>
            </a:r>
            <a:r>
              <a:rPr lang="en-SG" dirty="0"/>
              <a:t>: Choose the compiler (e.g., GCC, Clang) and the compilation options you want to use. You can specify optimization levels and other compiler flags.</a:t>
            </a:r>
          </a:p>
          <a:p>
            <a:pPr>
              <a:buFont typeface="+mj-lt"/>
              <a:buAutoNum type="arabicPeriod"/>
            </a:pPr>
            <a:r>
              <a:rPr lang="en-SG" b="1" dirty="0"/>
              <a:t>View Assembly</a:t>
            </a:r>
            <a:r>
              <a:rPr lang="en-SG" dirty="0"/>
              <a:t>: The middle pane will automatically update to show the generated assembly code corresponding to your C code. This provides a clear view of how the high-level constructs in your C code translate to lower-level assembly instructions.</a:t>
            </a:r>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8</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3545491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two's complement system is particularly advantageous because it simplifies binary arithmetic operations:</a:t>
            </a:r>
          </a:p>
          <a:p>
            <a:pPr>
              <a:buFont typeface="Arial" panose="020B0604020202020204" pitchFamily="34" charset="0"/>
              <a:buChar char="•"/>
            </a:pPr>
            <a:r>
              <a:rPr lang="en-US" dirty="0"/>
              <a:t>Addition and subtraction can be performed uniformly without needing to differentiate between positive and negative numbers.</a:t>
            </a:r>
          </a:p>
          <a:p>
            <a:pPr>
              <a:buFont typeface="Arial" panose="020B0604020202020204" pitchFamily="34" charset="0"/>
              <a:buChar char="•"/>
            </a:pPr>
            <a:r>
              <a:rPr lang="en-US" dirty="0"/>
              <a:t>There's no need for separate subtraction hardware in computers—subtraction can be handled via addition of two's complements.</a:t>
            </a:r>
          </a:p>
          <a:p>
            <a:pPr>
              <a:buFont typeface="Arial" panose="020B0604020202020204" pitchFamily="34" charset="0"/>
              <a:buChar char="•"/>
            </a:pPr>
            <a:r>
              <a:rPr lang="en-US" dirty="0"/>
              <a:t>It naturally handles overflow (when operations result in numbers beyond the designated bit range) by discarding the carry out of the most significant bit, ensuring results wrap around within the correct range.</a:t>
            </a:r>
          </a:p>
          <a:p>
            <a:endParaRPr lang="en-US" dirty="0"/>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9</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3444882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SG" dirty="0"/>
              <a:t>Using a biased exponent, like excess-127 in IEEE 754, simplifies floating-point operations by unifying arithmetic processing and allowing direct integer comparisons.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SG" dirty="0"/>
              <a:t>we want to represent exponents like: 2^{-5}, 2^{0}, 2^{+20}, \dots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SG" dirty="0"/>
              <a:t>It extends the exponent range, efficiently represents zero, and simplifies handling of special values like infinities and </a:t>
            </a:r>
            <a:r>
              <a:rPr lang="en-SG" dirty="0" err="1"/>
              <a:t>NaNs</a:t>
            </a:r>
            <a:r>
              <a:rPr lang="en-SG" dirty="0"/>
              <a:t>, enhancing computational reliability and hardware design simplicity.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SG" dirty="0"/>
              <a:t>This is design choice.</a:t>
            </a:r>
          </a:p>
          <a:p>
            <a:endParaRPr lang="en-US" dirty="0"/>
          </a:p>
        </p:txBody>
      </p:sp>
      <p:sp>
        <p:nvSpPr>
          <p:cNvPr id="4" name="Slide Number Placeholder 3"/>
          <p:cNvSpPr>
            <a:spLocks noGrp="1"/>
          </p:cNvSpPr>
          <p:nvPr>
            <p:ph type="sldNum" sz="quarter" idx="5"/>
          </p:nvPr>
        </p:nvSpPr>
        <p:spPr/>
        <p:txBody>
          <a:bodyPr/>
          <a:lstStyle/>
          <a:p>
            <a:pPr>
              <a:defRPr/>
            </a:pPr>
            <a:fld id="{82D49F41-42BD-4A7F-84D4-B4F7E48B4FCD}" type="slidenum">
              <a:rPr lang="en-GB" smtClean="0"/>
              <a:pPr>
                <a:defRPr/>
              </a:pPr>
              <a:t>11</a:t>
            </a:fld>
            <a:endParaRPr lang="en-GB"/>
          </a:p>
        </p:txBody>
      </p:sp>
      <p:sp>
        <p:nvSpPr>
          <p:cNvPr id="5" name="Header Placeholder 4"/>
          <p:cNvSpPr>
            <a:spLocks noGrp="1"/>
          </p:cNvSpPr>
          <p:nvPr>
            <p:ph type="hdr" sz="quarter"/>
          </p:nvPr>
        </p:nvSpPr>
        <p:spPr/>
        <p:txBody>
          <a:bodyPr/>
          <a:lstStyle/>
          <a:p>
            <a:pPr>
              <a:defRPr/>
            </a:pPr>
            <a:r>
              <a:rPr lang="en-US"/>
              <a:t>CS2100 Computer Organisation</a:t>
            </a:r>
          </a:p>
        </p:txBody>
      </p:sp>
    </p:spTree>
    <p:extLst>
      <p:ext uri="{BB962C8B-B14F-4D97-AF65-F5344CB8AC3E}">
        <p14:creationId xmlns:p14="http://schemas.microsoft.com/office/powerpoint/2010/main" val="2106715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35cce793-99a6-4f28-9e1a-625ba96e3db4]"/>
          <p:cNvSpPr>
            <a:spLocks noGrp="1"/>
          </p:cNvSpPr>
          <p:nvPr>
            <p:ph type="dt" sz="half" idx="10"/>
          </p:nvPr>
        </p:nvSpPr>
        <p:spPr>
          <a:xfrm>
            <a:off x="609600" y="18288"/>
            <a:ext cx="3860800" cy="329184"/>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lvl1pPr>
              <a:defRPr/>
            </a:lvl1pPr>
          </a:lstStyle>
          <a:p>
            <a:pPr algn="l">
              <a:defRPr/>
            </a:pPr>
            <a:r>
              <a:rPr lang="fr-FR"/>
              <a:t>CS2100: Recitation-1</a:t>
            </a:r>
            <a:endParaRPr lang="en-US"/>
          </a:p>
        </p:txBody>
      </p:sp>
      <p:sp>
        <p:nvSpPr>
          <p:cNvPr id="6" name="Slide Number Placeholder 5"/>
          <p:cNvSpPr>
            <a:spLocks noGrp="1"/>
          </p:cNvSpPr>
          <p:nvPr>
            <p:ph type="sldNum" sz="quarter" idx="12"/>
          </p:nvPr>
        </p:nvSpPr>
        <p:spPr>
          <a:xfrm>
            <a:off x="10671277" y="18288"/>
            <a:ext cx="911123" cy="329184"/>
          </a:xfrm>
        </p:spPr>
        <p:txBody>
          <a:bodyPr/>
          <a:lstStyle>
            <a:lvl1pPr>
              <a:defRPr b="0"/>
            </a:lvl1pPr>
          </a:lstStyle>
          <a:p>
            <a:pPr>
              <a:defRPr/>
            </a:pPr>
            <a:r>
              <a:rPr lang="en-US"/>
              <a:t>1 - </a:t>
            </a:r>
            <a:fld id="{2E4790E1-2590-4AEE-892D-AB46A7688113}" type="slidenum">
              <a:rPr lang="en-US" smtClean="0"/>
              <a:pPr>
                <a:defRPr/>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lgn="l">
              <a:defRPr/>
            </a:pPr>
            <a:r>
              <a:rPr lang="fr-FR"/>
              <a:t>CS2100: Recitation-1</a:t>
            </a:r>
            <a:endParaRPr lang="en-US"/>
          </a:p>
        </p:txBody>
      </p:sp>
      <p:sp>
        <p:nvSpPr>
          <p:cNvPr id="6" name="Slide Number Placeholder 5"/>
          <p:cNvSpPr>
            <a:spLocks noGrp="1"/>
          </p:cNvSpPr>
          <p:nvPr>
            <p:ph type="sldNum" sz="quarter" idx="12"/>
          </p:nvPr>
        </p:nvSpPr>
        <p:spPr/>
        <p:txBody>
          <a:bodyPr/>
          <a:lstStyle/>
          <a:p>
            <a:pPr>
              <a:defRPr/>
            </a:pPr>
            <a:r>
              <a:rPr lang="en-US"/>
              <a:t>1 - </a:t>
            </a:r>
            <a:fld id="{2E4790E1-2590-4AEE-892D-AB46A7688113}" type="slidenum">
              <a:rPr lang="en-US" smtClean="0"/>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lgn="l">
              <a:defRPr/>
            </a:pPr>
            <a:r>
              <a:rPr lang="fr-FR"/>
              <a:t>CS2100: Recitation-1</a:t>
            </a:r>
            <a:endParaRPr lang="en-US"/>
          </a:p>
        </p:txBody>
      </p:sp>
      <p:sp>
        <p:nvSpPr>
          <p:cNvPr id="6" name="Slide Number Placeholder 5"/>
          <p:cNvSpPr>
            <a:spLocks noGrp="1"/>
          </p:cNvSpPr>
          <p:nvPr>
            <p:ph type="sldNum" sz="quarter" idx="12"/>
          </p:nvPr>
        </p:nvSpPr>
        <p:spPr/>
        <p:txBody>
          <a:bodyPr/>
          <a:lstStyle/>
          <a:p>
            <a:pPr>
              <a:defRPr/>
            </a:pPr>
            <a:r>
              <a:rPr lang="en-US"/>
              <a:t>1 - </a:t>
            </a:r>
            <a:fld id="{2E4790E1-2590-4AEE-892D-AB46A7688113}" type="slidenum">
              <a:rPr lang="en-US" smtClean="0"/>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lvl1pPr>
              <a:defRPr/>
            </a:lvl1pPr>
          </a:lstStyle>
          <a:p>
            <a:pPr algn="l">
              <a:defRPr/>
            </a:pPr>
            <a:r>
              <a:rPr lang="fr-FR"/>
              <a:t>CS2100: Recitation-1</a:t>
            </a:r>
            <a:endParaRPr lang="en-US"/>
          </a:p>
        </p:txBody>
      </p:sp>
      <p:sp>
        <p:nvSpPr>
          <p:cNvPr id="6" name="Slide Number Placeholder 5"/>
          <p:cNvSpPr>
            <a:spLocks noGrp="1"/>
          </p:cNvSpPr>
          <p:nvPr>
            <p:ph type="sldNum" sz="quarter" idx="12"/>
          </p:nvPr>
        </p:nvSpPr>
        <p:spPr/>
        <p:txBody>
          <a:bodyPr/>
          <a:lstStyle>
            <a:lvl1pPr>
              <a:defRPr sz="1200" b="0"/>
            </a:lvl1pPr>
          </a:lstStyle>
          <a:p>
            <a:pPr>
              <a:defRPr/>
            </a:pPr>
            <a:fld id="{2E4790E1-2590-4AEE-892D-AB46A7688113}" type="slidenum">
              <a:rPr lang="en-US" smtClean="0"/>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8"/>
            <a:ext cx="3860800" cy="329184"/>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lgn="l">
              <a:defRPr/>
            </a:pPr>
            <a:r>
              <a:rPr lang="fr-FR"/>
              <a:t>CS2100: Recitation-1</a:t>
            </a:r>
            <a:endParaRPr lang="en-US"/>
          </a:p>
        </p:txBody>
      </p:sp>
      <p:sp>
        <p:nvSpPr>
          <p:cNvPr id="6" name="Slide Number Placeholder 5"/>
          <p:cNvSpPr>
            <a:spLocks noGrp="1"/>
          </p:cNvSpPr>
          <p:nvPr>
            <p:ph type="sldNum" sz="quarter" idx="12"/>
          </p:nvPr>
        </p:nvSpPr>
        <p:spPr/>
        <p:txBody>
          <a:bodyPr/>
          <a:lstStyle>
            <a:lvl1pPr>
              <a:defRPr sz="1200" b="0"/>
            </a:lvl1pPr>
          </a:lstStyle>
          <a:p>
            <a:pPr>
              <a:defRPr/>
            </a:pPr>
            <a:r>
              <a:rPr lang="en-US"/>
              <a:t>1 - </a:t>
            </a:r>
            <a:fld id="{2E4790E1-2590-4AEE-892D-AB46A7688113}" type="slidenum">
              <a:rPr lang="en-US" smtClean="0"/>
              <a:pPr>
                <a:defRPr/>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18288"/>
            <a:ext cx="3860800" cy="329184"/>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lgn="l">
              <a:defRPr/>
            </a:pPr>
            <a:r>
              <a:rPr lang="fr-FR"/>
              <a:t>CS2100: Recitation-1</a:t>
            </a:r>
            <a:endParaRPr lang="en-US"/>
          </a:p>
        </p:txBody>
      </p:sp>
      <p:sp>
        <p:nvSpPr>
          <p:cNvPr id="7" name="Slide Number Placeholder 6"/>
          <p:cNvSpPr>
            <a:spLocks noGrp="1"/>
          </p:cNvSpPr>
          <p:nvPr>
            <p:ph type="sldNum" sz="quarter" idx="12"/>
          </p:nvPr>
        </p:nvSpPr>
        <p:spPr/>
        <p:txBody>
          <a:bodyPr/>
          <a:lstStyle/>
          <a:p>
            <a:pPr>
              <a:defRPr/>
            </a:pPr>
            <a:r>
              <a:rPr lang="en-US"/>
              <a:t>1 - </a:t>
            </a:r>
            <a:fld id="{2E4790E1-2590-4AEE-892D-AB46A7688113}" type="slidenum">
              <a:rPr lang="en-US" smtClean="0"/>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18288"/>
            <a:ext cx="3860800" cy="329184"/>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lgn="l">
              <a:defRPr/>
            </a:pPr>
            <a:r>
              <a:rPr lang="fr-FR"/>
              <a:t>CS2100: Recitation-1</a:t>
            </a:r>
            <a:endParaRPr lang="en-US"/>
          </a:p>
        </p:txBody>
      </p:sp>
      <p:sp>
        <p:nvSpPr>
          <p:cNvPr id="9" name="Slide Number Placeholder 8"/>
          <p:cNvSpPr>
            <a:spLocks noGrp="1"/>
          </p:cNvSpPr>
          <p:nvPr>
            <p:ph type="sldNum" sz="quarter" idx="12"/>
          </p:nvPr>
        </p:nvSpPr>
        <p:spPr/>
        <p:txBody>
          <a:bodyPr/>
          <a:lstStyle/>
          <a:p>
            <a:pPr>
              <a:defRPr/>
            </a:pPr>
            <a:r>
              <a:rPr lang="en-US"/>
              <a:t>1 - </a:t>
            </a:r>
            <a:fld id="{2E4790E1-2590-4AEE-892D-AB46A7688113}" type="slidenum">
              <a:rPr lang="en-US" smtClean="0"/>
              <a:pPr>
                <a:defRPr/>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18288"/>
            <a:ext cx="3860800" cy="329184"/>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lvl1pPr>
              <a:defRPr/>
            </a:lvl1pPr>
          </a:lstStyle>
          <a:p>
            <a:pPr algn="l">
              <a:defRPr/>
            </a:pPr>
            <a:r>
              <a:rPr lang="fr-FR"/>
              <a:t>CS2100: Recitation-1</a:t>
            </a:r>
            <a:endParaRPr lang="en-US"/>
          </a:p>
        </p:txBody>
      </p:sp>
      <p:sp>
        <p:nvSpPr>
          <p:cNvPr id="5" name="Slide Number Placeholder 4"/>
          <p:cNvSpPr>
            <a:spLocks noGrp="1"/>
          </p:cNvSpPr>
          <p:nvPr>
            <p:ph type="sldNum" sz="quarter" idx="12"/>
          </p:nvPr>
        </p:nvSpPr>
        <p:spPr/>
        <p:txBody>
          <a:bodyPr/>
          <a:lstStyle/>
          <a:p>
            <a:pPr>
              <a:defRPr/>
            </a:pPr>
            <a:r>
              <a:rPr lang="en-US"/>
              <a:t>1 - </a:t>
            </a:r>
            <a:fld id="{2E4790E1-2590-4AEE-892D-AB46A7688113}" type="slidenum">
              <a:rPr lang="en-US" smtClean="0"/>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18288"/>
            <a:ext cx="3860800" cy="329184"/>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lvl1pPr>
              <a:defRPr/>
            </a:lvl1pPr>
          </a:lstStyle>
          <a:p>
            <a:pPr algn="l">
              <a:defRPr/>
            </a:pPr>
            <a:r>
              <a:rPr lang="fr-FR"/>
              <a:t>CS2100: Recitation-1</a:t>
            </a:r>
            <a:endParaRPr lang="en-US"/>
          </a:p>
        </p:txBody>
      </p:sp>
      <p:sp>
        <p:nvSpPr>
          <p:cNvPr id="4" name="Slide Number Placeholder 3"/>
          <p:cNvSpPr>
            <a:spLocks noGrp="1"/>
          </p:cNvSpPr>
          <p:nvPr>
            <p:ph type="sldNum" sz="quarter" idx="12"/>
          </p:nvPr>
        </p:nvSpPr>
        <p:spPr/>
        <p:txBody>
          <a:bodyPr/>
          <a:lstStyle/>
          <a:p>
            <a:pPr>
              <a:defRPr/>
            </a:pPr>
            <a:r>
              <a:rPr lang="en-US"/>
              <a:t>1 - </a:t>
            </a:r>
            <a:fld id="{2E4790E1-2590-4AEE-892D-AB46A7688113}" type="slidenum">
              <a:rPr lang="en-US" smtClean="0"/>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pPr algn="l">
              <a:defRPr/>
            </a:pPr>
            <a:r>
              <a:rPr lang="fr-FR"/>
              <a:t>CS2100: Recitation-1</a:t>
            </a:r>
            <a:endParaRPr lang="en-US"/>
          </a:p>
        </p:txBody>
      </p:sp>
      <p:sp>
        <p:nvSpPr>
          <p:cNvPr id="7" name="Slide Number Placeholder 6"/>
          <p:cNvSpPr>
            <a:spLocks noGrp="1"/>
          </p:cNvSpPr>
          <p:nvPr>
            <p:ph type="sldNum" sz="quarter" idx="12"/>
          </p:nvPr>
        </p:nvSpPr>
        <p:spPr/>
        <p:txBody>
          <a:bodyPr/>
          <a:lstStyle/>
          <a:p>
            <a:pPr>
              <a:defRPr/>
            </a:pPr>
            <a:r>
              <a:rPr lang="en-US"/>
              <a:t>1 - </a:t>
            </a:r>
            <a:fld id="{2E4790E1-2590-4AEE-892D-AB46A7688113}" type="slidenum">
              <a:rPr lang="en-US" smtClean="0"/>
              <a:pPr>
                <a:defRPr/>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18288"/>
            <a:ext cx="3860800" cy="329184"/>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lgn="l">
              <a:defRPr/>
            </a:pPr>
            <a:r>
              <a:rPr lang="fr-FR"/>
              <a:t>CS2100: Recitation-1</a:t>
            </a:r>
            <a:endParaRPr lang="en-US"/>
          </a:p>
        </p:txBody>
      </p:sp>
      <p:sp>
        <p:nvSpPr>
          <p:cNvPr id="7" name="Slide Number Placeholder 6"/>
          <p:cNvSpPr>
            <a:spLocks noGrp="1"/>
          </p:cNvSpPr>
          <p:nvPr>
            <p:ph type="sldNum" sz="quarter" idx="12"/>
          </p:nvPr>
        </p:nvSpPr>
        <p:spPr/>
        <p:txBody>
          <a:bodyPr/>
          <a:lstStyle/>
          <a:p>
            <a:pPr>
              <a:defRPr/>
            </a:pPr>
            <a:r>
              <a:rPr lang="en-US"/>
              <a:t>1 - </a:t>
            </a:r>
            <a:fld id="{2E4790E1-2590-4AEE-892D-AB46A7688113}" type="slidenum">
              <a:rPr lang="en-US" smtClean="0"/>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l">
              <a:defRPr/>
            </a:pPr>
            <a:r>
              <a:rPr lang="fr-FR"/>
              <a:t>CS2100: Recitation-1</a:t>
            </a:r>
            <a:endParaRPr lang="en-US"/>
          </a:p>
        </p:txBody>
      </p:sp>
      <p:sp>
        <p:nvSpPr>
          <p:cNvPr id="6" name="Slide Number Placeholder 5"/>
          <p:cNvSpPr>
            <a:spLocks noGrp="1"/>
          </p:cNvSpPr>
          <p:nvPr>
            <p:ph type="sldNum" sz="quarter" idx="4"/>
          </p:nvPr>
        </p:nvSpPr>
        <p:spPr>
          <a:xfrm>
            <a:off x="10631947" y="18288"/>
            <a:ext cx="950452" cy="329184"/>
          </a:xfrm>
          <a:prstGeom prst="rect">
            <a:avLst/>
          </a:prstGeom>
        </p:spPr>
        <p:txBody>
          <a:bodyPr vert="horz" lIns="91440" tIns="45720" rIns="91440" bIns="45720" rtlCol="0" anchor="ctr"/>
          <a:lstStyle>
            <a:lvl1pPr algn="l">
              <a:defRPr sz="1200" b="0">
                <a:solidFill>
                  <a:srgbClr val="FFFFFF"/>
                </a:solidFill>
              </a:defRPr>
            </a:lvl1pPr>
          </a:lstStyle>
          <a:p>
            <a:pPr>
              <a:defRPr/>
            </a:pPr>
            <a:r>
              <a:rPr lang="en-US"/>
              <a:t>1 - </a:t>
            </a:r>
            <a:fld id="{2E4790E1-2590-4AEE-892D-AB46A768811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Lst>
  <p:transition>
    <p:fade/>
  </p:transition>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comp.nus.edu.sg/~cs2100/"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customXml" Target="../ink/ink1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ustomXml" Target="../ink/ink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customXml" Target="../ink/ink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customXml" Target="../ink/ink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customXml" Target="../ink/ink1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customXml" Target="../ink/ink1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customXml" Target="../ink/ink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71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customXml" Target="../ink/ink2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54034" y="2816537"/>
            <a:ext cx="2683932" cy="646331"/>
          </a:xfrm>
          <a:prstGeom prst="rect">
            <a:avLst/>
          </a:prstGeom>
          <a:noFill/>
        </p:spPr>
        <p:txBody>
          <a:bodyPr wrap="square" rtlCol="0">
            <a:spAutoFit/>
          </a:bodyPr>
          <a:lstStyle/>
          <a:p>
            <a:pPr algn="ctr"/>
            <a:r>
              <a:rPr lang="en-US" sz="3600">
                <a:solidFill>
                  <a:srgbClr val="C00000"/>
                </a:solidFill>
                <a:latin typeface="Calibri" panose="020F0502020204030204" pitchFamily="34" charset="0"/>
              </a:rPr>
              <a:t>Recitation-1</a:t>
            </a:r>
          </a:p>
        </p:txBody>
      </p:sp>
      <p:sp>
        <p:nvSpPr>
          <p:cNvPr id="11" name="[TextBox 7]"/>
          <p:cNvSpPr txBox="1"/>
          <p:nvPr/>
        </p:nvSpPr>
        <p:spPr>
          <a:xfrm>
            <a:off x="2529840" y="3462868"/>
            <a:ext cx="7254240" cy="1569660"/>
          </a:xfrm>
          <a:prstGeom prst="rect">
            <a:avLst/>
          </a:prstGeom>
          <a:noFill/>
        </p:spPr>
        <p:txBody>
          <a:bodyPr wrap="square" rtlCol="0">
            <a:spAutoFit/>
          </a:bodyPr>
          <a:lstStyle/>
          <a:p>
            <a:pPr algn="ctr"/>
            <a:r>
              <a:rPr lang="en-SG" sz="2800">
                <a:solidFill>
                  <a:srgbClr val="C00000"/>
                </a:solidFill>
                <a:latin typeface="Calibri" panose="020F0502020204030204" pitchFamily="34" charset="0"/>
              </a:rPr>
              <a:t>C Programming and Number Systems</a:t>
            </a:r>
          </a:p>
          <a:p>
            <a:pPr algn="ctr"/>
            <a:r>
              <a:rPr lang="en-SG" sz="2800">
                <a:solidFill>
                  <a:srgbClr val="C00000"/>
                </a:solidFill>
                <a:latin typeface="Calibri" panose="020F0502020204030204" pitchFamily="34" charset="0"/>
              </a:rPr>
              <a:t>L1 and L2 videos</a:t>
            </a:r>
          </a:p>
          <a:p>
            <a:pPr algn="ctr"/>
            <a:endParaRPr lang="en-US" sz="2000">
              <a:solidFill>
                <a:srgbClr val="C00000"/>
              </a:solidFill>
              <a:latin typeface="Calibri" panose="020F0502020204030204" pitchFamily="34" charset="0"/>
            </a:endParaRPr>
          </a:p>
          <a:p>
            <a:pPr algn="ctr"/>
            <a:r>
              <a:rPr lang="en-US" sz="2000">
                <a:latin typeface="Calibri" panose="020F0502020204030204" pitchFamily="34" charset="0"/>
              </a:rPr>
              <a:t>Prabhu NATARAJAN</a:t>
            </a:r>
            <a:endParaRPr lang="en-SG">
              <a:latin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542" y="4984152"/>
            <a:ext cx="3735717" cy="122531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9958" y="491740"/>
            <a:ext cx="5648858" cy="928216"/>
          </a:xfrm>
          <a:prstGeom prst="rect">
            <a:avLst/>
          </a:prstGeom>
        </p:spPr>
      </p:pic>
      <p:sp>
        <p:nvSpPr>
          <p:cNvPr id="13314" name="Rectangle 2"/>
          <p:cNvSpPr>
            <a:spLocks noGrp="1" noChangeArrowheads="1"/>
          </p:cNvSpPr>
          <p:nvPr>
            <p:ph type="ctrTitle"/>
          </p:nvPr>
        </p:nvSpPr>
        <p:spPr>
          <a:xfrm>
            <a:off x="5037667" y="564501"/>
            <a:ext cx="3448798" cy="313527"/>
          </a:xfrm>
        </p:spPr>
        <p:txBody>
          <a:bodyPr>
            <a:noAutofit/>
          </a:bodyPr>
          <a:lstStyle/>
          <a:p>
            <a:pPr algn="dist" eaLnBrk="1" hangingPunct="1"/>
            <a:r>
              <a:rPr lang="en-GB" sz="1600" cap="none">
                <a:latin typeface="Calibri" panose="020F0502020204030204" pitchFamily="34" charset="0"/>
                <a:hlinkClick r:id="rId5"/>
              </a:rPr>
              <a:t>http://www.comp.nus.edu.sg/~cs2100/</a:t>
            </a:r>
            <a:endParaRPr lang="en-GB" sz="1600" cap="none">
              <a:latin typeface="Calibri" panose="020F050202020403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B241-C736-EEA0-8BF2-F0209EA31084}"/>
              </a:ext>
            </a:extLst>
          </p:cNvPr>
          <p:cNvSpPr>
            <a:spLocks noGrp="1"/>
          </p:cNvSpPr>
          <p:nvPr>
            <p:ph type="title"/>
          </p:nvPr>
        </p:nvSpPr>
        <p:spPr/>
        <p:txBody>
          <a:bodyPr/>
          <a:lstStyle/>
          <a:p>
            <a:r>
              <a:rPr lang="en-US"/>
              <a:t>L2 – Number Systems</a:t>
            </a:r>
          </a:p>
        </p:txBody>
      </p:sp>
      <p:sp>
        <p:nvSpPr>
          <p:cNvPr id="3" name="Footer Placeholder 2">
            <a:extLst>
              <a:ext uri="{FF2B5EF4-FFF2-40B4-BE49-F238E27FC236}">
                <a16:creationId xmlns:a16="http://schemas.microsoft.com/office/drawing/2014/main" id="{D7067064-2275-3B22-252A-2AC9E8AAC1AC}"/>
              </a:ext>
            </a:extLst>
          </p:cNvPr>
          <p:cNvSpPr>
            <a:spLocks noGrp="1"/>
          </p:cNvSpPr>
          <p:nvPr>
            <p:ph type="ftr" sz="quarter" idx="11"/>
          </p:nvPr>
        </p:nvSpPr>
        <p:spPr/>
        <p:txBody>
          <a:bodyPr/>
          <a:lstStyle/>
          <a:p>
            <a:pPr algn="l">
              <a:defRPr/>
            </a:pPr>
            <a:r>
              <a:rPr lang="fr-FR"/>
              <a:t>CS2100: Recitation-1</a:t>
            </a:r>
            <a:endParaRPr lang="en-US"/>
          </a:p>
        </p:txBody>
      </p:sp>
      <p:sp>
        <p:nvSpPr>
          <p:cNvPr id="4" name="Slide Number Placeholder 3">
            <a:extLst>
              <a:ext uri="{FF2B5EF4-FFF2-40B4-BE49-F238E27FC236}">
                <a16:creationId xmlns:a16="http://schemas.microsoft.com/office/drawing/2014/main" id="{2F77E69F-7CE1-D6CB-5433-0A0706C8615F}"/>
              </a:ext>
            </a:extLst>
          </p:cNvPr>
          <p:cNvSpPr>
            <a:spLocks noGrp="1"/>
          </p:cNvSpPr>
          <p:nvPr>
            <p:ph type="sldNum" sz="quarter" idx="12"/>
          </p:nvPr>
        </p:nvSpPr>
        <p:spPr/>
        <p:txBody>
          <a:bodyPr/>
          <a:lstStyle/>
          <a:p>
            <a:pPr>
              <a:defRPr/>
            </a:pPr>
            <a:r>
              <a:rPr lang="en-US"/>
              <a:t>1 - </a:t>
            </a:r>
            <a:fld id="{2E4790E1-2590-4AEE-892D-AB46A7688113}" type="slidenum">
              <a:rPr lang="en-US" smtClean="0"/>
              <a:pPr>
                <a:defRPr/>
              </a:pPr>
              <a:t>10</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F7D6240E-E1AC-A405-F57F-5F3359CF3D0C}"/>
                  </a:ext>
                </a:extLst>
              </p14:cNvPr>
              <p14:cNvContentPartPr/>
              <p14:nvPr/>
            </p14:nvContentPartPr>
            <p14:xfrm>
              <a:off x="1721880" y="1042200"/>
              <a:ext cx="9446400" cy="4778640"/>
            </p14:xfrm>
          </p:contentPart>
        </mc:Choice>
        <mc:Fallback>
          <p:pic>
            <p:nvPicPr>
              <p:cNvPr id="5" name="Ink 4">
                <a:extLst>
                  <a:ext uri="{FF2B5EF4-FFF2-40B4-BE49-F238E27FC236}">
                    <a16:creationId xmlns:a16="http://schemas.microsoft.com/office/drawing/2014/main" id="{F7D6240E-E1AC-A405-F57F-5F3359CF3D0C}"/>
                  </a:ext>
                </a:extLst>
              </p:cNvPr>
              <p:cNvPicPr/>
              <p:nvPr/>
            </p:nvPicPr>
            <p:blipFill>
              <a:blip r:embed="rId3"/>
              <a:stretch>
                <a:fillRect/>
              </a:stretch>
            </p:blipFill>
            <p:spPr>
              <a:xfrm>
                <a:off x="1712520" y="1032840"/>
                <a:ext cx="9465120" cy="4797360"/>
              </a:xfrm>
              <a:prstGeom prst="rect">
                <a:avLst/>
              </a:prstGeom>
            </p:spPr>
          </p:pic>
        </mc:Fallback>
      </mc:AlternateContent>
    </p:spTree>
    <p:extLst>
      <p:ext uri="{BB962C8B-B14F-4D97-AF65-F5344CB8AC3E}">
        <p14:creationId xmlns:p14="http://schemas.microsoft.com/office/powerpoint/2010/main" val="3502126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92080-EF37-640A-38C3-2C4C97FF93D6}"/>
              </a:ext>
            </a:extLst>
          </p:cNvPr>
          <p:cNvSpPr>
            <a:spLocks noGrp="1"/>
          </p:cNvSpPr>
          <p:nvPr>
            <p:ph type="title"/>
          </p:nvPr>
        </p:nvSpPr>
        <p:spPr/>
        <p:txBody>
          <a:bodyPr/>
          <a:lstStyle/>
          <a:p>
            <a:r>
              <a:rPr lang="en-US"/>
              <a:t>L2 – Number Systems</a:t>
            </a:r>
          </a:p>
        </p:txBody>
      </p:sp>
      <p:sp>
        <p:nvSpPr>
          <p:cNvPr id="3" name="Footer Placeholder 2">
            <a:extLst>
              <a:ext uri="{FF2B5EF4-FFF2-40B4-BE49-F238E27FC236}">
                <a16:creationId xmlns:a16="http://schemas.microsoft.com/office/drawing/2014/main" id="{D5B7DB66-79B3-19FC-326F-EB81F3B06685}"/>
              </a:ext>
            </a:extLst>
          </p:cNvPr>
          <p:cNvSpPr>
            <a:spLocks noGrp="1"/>
          </p:cNvSpPr>
          <p:nvPr>
            <p:ph type="ftr" sz="quarter" idx="11"/>
          </p:nvPr>
        </p:nvSpPr>
        <p:spPr/>
        <p:txBody>
          <a:bodyPr/>
          <a:lstStyle/>
          <a:p>
            <a:pPr algn="l">
              <a:defRPr/>
            </a:pPr>
            <a:r>
              <a:rPr lang="fr-FR"/>
              <a:t>CS2100: Recitation-1</a:t>
            </a:r>
            <a:endParaRPr lang="en-US"/>
          </a:p>
        </p:txBody>
      </p:sp>
      <p:sp>
        <p:nvSpPr>
          <p:cNvPr id="4" name="Slide Number Placeholder 3">
            <a:extLst>
              <a:ext uri="{FF2B5EF4-FFF2-40B4-BE49-F238E27FC236}">
                <a16:creationId xmlns:a16="http://schemas.microsoft.com/office/drawing/2014/main" id="{C75831A9-C3F2-4A06-48E3-08F29C278972}"/>
              </a:ext>
            </a:extLst>
          </p:cNvPr>
          <p:cNvSpPr>
            <a:spLocks noGrp="1"/>
          </p:cNvSpPr>
          <p:nvPr>
            <p:ph type="sldNum" sz="quarter" idx="12"/>
          </p:nvPr>
        </p:nvSpPr>
        <p:spPr/>
        <p:txBody>
          <a:bodyPr/>
          <a:lstStyle/>
          <a:p>
            <a:pPr>
              <a:defRPr/>
            </a:pPr>
            <a:r>
              <a:rPr lang="en-US"/>
              <a:t>1 - </a:t>
            </a:r>
            <a:fld id="{2E4790E1-2590-4AEE-892D-AB46A7688113}" type="slidenum">
              <a:rPr lang="en-US" smtClean="0"/>
              <a:pPr>
                <a:defRPr/>
              </a:pPr>
              <a:t>11</a:t>
            </a:fld>
            <a:endParaRPr lang="en-US"/>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53A8AB9A-CCC0-93FE-6FBC-E4F284AEE9B9}"/>
                  </a:ext>
                </a:extLst>
              </p14:cNvPr>
              <p14:cNvContentPartPr/>
              <p14:nvPr/>
            </p14:nvContentPartPr>
            <p14:xfrm>
              <a:off x="2649240" y="672120"/>
              <a:ext cx="8494200" cy="6075000"/>
            </p14:xfrm>
          </p:contentPart>
        </mc:Choice>
        <mc:Fallback>
          <p:pic>
            <p:nvPicPr>
              <p:cNvPr id="5" name="Ink 4">
                <a:extLst>
                  <a:ext uri="{FF2B5EF4-FFF2-40B4-BE49-F238E27FC236}">
                    <a16:creationId xmlns:a16="http://schemas.microsoft.com/office/drawing/2014/main" id="{53A8AB9A-CCC0-93FE-6FBC-E4F284AEE9B9}"/>
                  </a:ext>
                </a:extLst>
              </p:cNvPr>
              <p:cNvPicPr/>
              <p:nvPr/>
            </p:nvPicPr>
            <p:blipFill>
              <a:blip r:embed="rId4"/>
              <a:stretch>
                <a:fillRect/>
              </a:stretch>
            </p:blipFill>
            <p:spPr>
              <a:xfrm>
                <a:off x="2639880" y="662760"/>
                <a:ext cx="8512920" cy="6093720"/>
              </a:xfrm>
              <a:prstGeom prst="rect">
                <a:avLst/>
              </a:prstGeom>
            </p:spPr>
          </p:pic>
        </mc:Fallback>
      </mc:AlternateContent>
    </p:spTree>
    <p:extLst>
      <p:ext uri="{BB962C8B-B14F-4D97-AF65-F5344CB8AC3E}">
        <p14:creationId xmlns:p14="http://schemas.microsoft.com/office/powerpoint/2010/main" val="157679169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697164" y="2964100"/>
            <a:ext cx="6751637" cy="1143000"/>
          </a:xfrm>
        </p:spPr>
        <p:txBody>
          <a:bodyPr/>
          <a:lstStyle/>
          <a:p>
            <a:pPr algn="ctr" eaLnBrk="1" hangingPunct="1"/>
            <a:r>
              <a:rPr lang="en-GB">
                <a:solidFill>
                  <a:srgbClr val="9933FF"/>
                </a:solidFill>
                <a:latin typeface="+mn-lt"/>
              </a:rPr>
              <a:t>Quiz Questions</a:t>
            </a:r>
          </a:p>
        </p:txBody>
      </p:sp>
      <p:sp>
        <p:nvSpPr>
          <p:cNvPr id="3" name="[Slide Number Placeholder 8]"/>
          <p:cNvSpPr>
            <a:spLocks noGrp="1"/>
          </p:cNvSpPr>
          <p:nvPr>
            <p:ph type="ftr" sz="quarter" idx="11"/>
          </p:nvPr>
        </p:nvSpPr>
        <p:spPr>
          <a:xfrm>
            <a:off x="4953000" y="18288"/>
            <a:ext cx="4114800" cy="329184"/>
          </a:xfrm>
          <a:noFill/>
        </p:spPr>
        <p:txBody>
          <a:bodyPr/>
          <a:lstStyle/>
          <a:p>
            <a:pPr algn="l"/>
            <a:r>
              <a:rPr lang="fr-FR"/>
              <a:t>CS2100: Recitation-1</a:t>
            </a:r>
            <a:endParaRPr lang="en-US"/>
          </a:p>
        </p:txBody>
      </p:sp>
      <p:sp>
        <p:nvSpPr>
          <p:cNvPr id="6" name="Slide Number Placeholder 6">
            <a:extLst>
              <a:ext uri="{FF2B5EF4-FFF2-40B4-BE49-F238E27FC236}">
                <a16:creationId xmlns:a16="http://schemas.microsoft.com/office/drawing/2014/main" id="{CF758DD0-2305-4BC7-8F1A-93F2452B7A73}"/>
              </a:ext>
            </a:extLst>
          </p:cNvPr>
          <p:cNvSpPr>
            <a:spLocks noGrp="1"/>
          </p:cNvSpPr>
          <p:nvPr>
            <p:ph type="sldNum" sz="quarter" idx="12"/>
          </p:nvPr>
        </p:nvSpPr>
        <p:spPr>
          <a:xfrm>
            <a:off x="9497960" y="18288"/>
            <a:ext cx="865240" cy="329184"/>
          </a:xfrm>
        </p:spPr>
        <p:txBody>
          <a:bodyPr>
            <a:noAutofit/>
          </a:bodyPr>
          <a:lstStyle/>
          <a:p>
            <a:pPr algn="r">
              <a:defRPr/>
            </a:pPr>
            <a:fld id="{F7EC234A-9094-4BB8-9EA4-75ECDA8A365B}" type="slidenum">
              <a:rPr smtClean="0"/>
              <a:pPr algn="r">
                <a:defRPr/>
              </a:pPr>
              <a:t>12</a:t>
            </a:fld>
            <a:endParaRPr/>
          </a:p>
        </p:txBody>
      </p:sp>
    </p:spTree>
    <p:extLst>
      <p:ext uri="{BB962C8B-B14F-4D97-AF65-F5344CB8AC3E}">
        <p14:creationId xmlns:p14="http://schemas.microsoft.com/office/powerpoint/2010/main" val="390395578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0BD5-1424-4DAF-9334-0805D8C4A616}"/>
              </a:ext>
            </a:extLst>
          </p:cNvPr>
          <p:cNvSpPr>
            <a:spLocks noGrp="1"/>
          </p:cNvSpPr>
          <p:nvPr>
            <p:ph type="title"/>
          </p:nvPr>
        </p:nvSpPr>
        <p:spPr/>
        <p:txBody>
          <a:bodyPr>
            <a:normAutofit/>
          </a:bodyPr>
          <a:lstStyle/>
          <a:p>
            <a:r>
              <a:rPr lang="en-US" dirty="0"/>
              <a:t>Week-1: 03. Number Systems Quiz 1/4</a:t>
            </a:r>
          </a:p>
        </p:txBody>
      </p:sp>
      <p:sp>
        <p:nvSpPr>
          <p:cNvPr id="3" name="Content Placeholder 2">
            <a:extLst>
              <a:ext uri="{FF2B5EF4-FFF2-40B4-BE49-F238E27FC236}">
                <a16:creationId xmlns:a16="http://schemas.microsoft.com/office/drawing/2014/main" id="{AD9AB76F-B050-4E93-AD8A-B57B379DBBC8}"/>
              </a:ext>
            </a:extLst>
          </p:cNvPr>
          <p:cNvSpPr>
            <a:spLocks noGrp="1"/>
          </p:cNvSpPr>
          <p:nvPr>
            <p:ph idx="1"/>
          </p:nvPr>
        </p:nvSpPr>
        <p:spPr/>
        <p:txBody>
          <a:bodyPr/>
          <a:lstStyle/>
          <a:p>
            <a:endParaRPr lang="en-US"/>
          </a:p>
        </p:txBody>
      </p:sp>
      <p:sp>
        <p:nvSpPr>
          <p:cNvPr id="5" name="Footer Placeholder 4">
            <a:extLst>
              <a:ext uri="{FF2B5EF4-FFF2-40B4-BE49-F238E27FC236}">
                <a16:creationId xmlns:a16="http://schemas.microsoft.com/office/drawing/2014/main" id="{77230D3B-2131-49AA-B049-6846D530EA3B}"/>
              </a:ext>
            </a:extLst>
          </p:cNvPr>
          <p:cNvSpPr>
            <a:spLocks noGrp="1"/>
          </p:cNvSpPr>
          <p:nvPr>
            <p:ph type="ftr" sz="quarter" idx="11"/>
          </p:nvPr>
        </p:nvSpPr>
        <p:spPr/>
        <p:txBody>
          <a:bodyPr/>
          <a:lstStyle/>
          <a:p>
            <a:pPr algn="l">
              <a:defRPr/>
            </a:pPr>
            <a:r>
              <a:rPr lang="fr-FR"/>
              <a:t>CS2100: Recitation-1</a:t>
            </a:r>
            <a:endParaRPr lang="en-US"/>
          </a:p>
        </p:txBody>
      </p:sp>
      <p:sp>
        <p:nvSpPr>
          <p:cNvPr id="6" name="Slide Number Placeholder 5">
            <a:extLst>
              <a:ext uri="{FF2B5EF4-FFF2-40B4-BE49-F238E27FC236}">
                <a16:creationId xmlns:a16="http://schemas.microsoft.com/office/drawing/2014/main" id="{699C2EEF-8BAF-4309-BE77-3B779D735484}"/>
              </a:ext>
            </a:extLst>
          </p:cNvPr>
          <p:cNvSpPr>
            <a:spLocks noGrp="1"/>
          </p:cNvSpPr>
          <p:nvPr>
            <p:ph type="sldNum" sz="quarter" idx="12"/>
          </p:nvPr>
        </p:nvSpPr>
        <p:spPr/>
        <p:txBody>
          <a:bodyPr/>
          <a:lstStyle/>
          <a:p>
            <a:pPr>
              <a:defRPr/>
            </a:pPr>
            <a:fld id="{2E4790E1-2590-4AEE-892D-AB46A7688113}" type="slidenum">
              <a:rPr lang="en-US" smtClean="0"/>
              <a:pPr>
                <a:defRPr/>
              </a:pPr>
              <a:t>13</a:t>
            </a:fld>
            <a:endParaRPr lang="en-US"/>
          </a:p>
        </p:txBody>
      </p:sp>
      <p:pic>
        <p:nvPicPr>
          <p:cNvPr id="4" name="Picture 3">
            <a:extLst>
              <a:ext uri="{FF2B5EF4-FFF2-40B4-BE49-F238E27FC236}">
                <a16:creationId xmlns:a16="http://schemas.microsoft.com/office/drawing/2014/main" id="{11E26FEF-06DA-4414-B4F0-734E19829520}"/>
              </a:ext>
            </a:extLst>
          </p:cNvPr>
          <p:cNvPicPr>
            <a:picLocks noChangeAspect="1"/>
          </p:cNvPicPr>
          <p:nvPr/>
        </p:nvPicPr>
        <p:blipFill>
          <a:blip r:embed="rId3"/>
          <a:stretch>
            <a:fillRect/>
          </a:stretch>
        </p:blipFill>
        <p:spPr>
          <a:xfrm>
            <a:off x="456413" y="1433793"/>
            <a:ext cx="11279174" cy="4725059"/>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3CDD23E4-6C03-C3DB-96E6-4B571515F971}"/>
                  </a:ext>
                </a:extLst>
              </p14:cNvPr>
              <p14:cNvContentPartPr/>
              <p14:nvPr/>
            </p14:nvContentPartPr>
            <p14:xfrm>
              <a:off x="1354680" y="576360"/>
              <a:ext cx="10728000" cy="6243840"/>
            </p14:xfrm>
          </p:contentPart>
        </mc:Choice>
        <mc:Fallback>
          <p:pic>
            <p:nvPicPr>
              <p:cNvPr id="7" name="Ink 6">
                <a:extLst>
                  <a:ext uri="{FF2B5EF4-FFF2-40B4-BE49-F238E27FC236}">
                    <a16:creationId xmlns:a16="http://schemas.microsoft.com/office/drawing/2014/main" id="{3CDD23E4-6C03-C3DB-96E6-4B571515F971}"/>
                  </a:ext>
                </a:extLst>
              </p:cNvPr>
              <p:cNvPicPr/>
              <p:nvPr/>
            </p:nvPicPr>
            <p:blipFill>
              <a:blip r:embed="rId5"/>
              <a:stretch>
                <a:fillRect/>
              </a:stretch>
            </p:blipFill>
            <p:spPr>
              <a:xfrm>
                <a:off x="1345320" y="567000"/>
                <a:ext cx="10746720" cy="6262560"/>
              </a:xfrm>
              <a:prstGeom prst="rect">
                <a:avLst/>
              </a:prstGeom>
            </p:spPr>
          </p:pic>
        </mc:Fallback>
      </mc:AlternateContent>
    </p:spTree>
    <p:extLst>
      <p:ext uri="{BB962C8B-B14F-4D97-AF65-F5344CB8AC3E}">
        <p14:creationId xmlns:p14="http://schemas.microsoft.com/office/powerpoint/2010/main" val="420679296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0BD5-1424-4DAF-9334-0805D8C4A616}"/>
              </a:ext>
            </a:extLst>
          </p:cNvPr>
          <p:cNvSpPr>
            <a:spLocks noGrp="1"/>
          </p:cNvSpPr>
          <p:nvPr>
            <p:ph type="title"/>
          </p:nvPr>
        </p:nvSpPr>
        <p:spPr/>
        <p:txBody>
          <a:bodyPr>
            <a:normAutofit/>
          </a:bodyPr>
          <a:lstStyle/>
          <a:p>
            <a:r>
              <a:rPr lang="en-US" dirty="0"/>
              <a:t>Week-1: 04. Number Systems Quiz 2/4</a:t>
            </a:r>
          </a:p>
        </p:txBody>
      </p:sp>
      <p:sp>
        <p:nvSpPr>
          <p:cNvPr id="3" name="Content Placeholder 2">
            <a:extLst>
              <a:ext uri="{FF2B5EF4-FFF2-40B4-BE49-F238E27FC236}">
                <a16:creationId xmlns:a16="http://schemas.microsoft.com/office/drawing/2014/main" id="{AD9AB76F-B050-4E93-AD8A-B57B379DBBC8}"/>
              </a:ext>
            </a:extLst>
          </p:cNvPr>
          <p:cNvSpPr>
            <a:spLocks noGrp="1"/>
          </p:cNvSpPr>
          <p:nvPr>
            <p:ph idx="1"/>
          </p:nvPr>
        </p:nvSpPr>
        <p:spPr/>
        <p:txBody>
          <a:bodyPr/>
          <a:lstStyle/>
          <a:p>
            <a:endParaRPr lang="en-US"/>
          </a:p>
        </p:txBody>
      </p:sp>
      <p:sp>
        <p:nvSpPr>
          <p:cNvPr id="5" name="Footer Placeholder 4">
            <a:extLst>
              <a:ext uri="{FF2B5EF4-FFF2-40B4-BE49-F238E27FC236}">
                <a16:creationId xmlns:a16="http://schemas.microsoft.com/office/drawing/2014/main" id="{77230D3B-2131-49AA-B049-6846D530EA3B}"/>
              </a:ext>
            </a:extLst>
          </p:cNvPr>
          <p:cNvSpPr>
            <a:spLocks noGrp="1"/>
          </p:cNvSpPr>
          <p:nvPr>
            <p:ph type="ftr" sz="quarter" idx="11"/>
          </p:nvPr>
        </p:nvSpPr>
        <p:spPr/>
        <p:txBody>
          <a:bodyPr/>
          <a:lstStyle/>
          <a:p>
            <a:pPr algn="l">
              <a:defRPr/>
            </a:pPr>
            <a:r>
              <a:rPr lang="fr-FR"/>
              <a:t>CS2100: Recitation-1</a:t>
            </a:r>
            <a:endParaRPr lang="en-US"/>
          </a:p>
        </p:txBody>
      </p:sp>
      <p:sp>
        <p:nvSpPr>
          <p:cNvPr id="6" name="Slide Number Placeholder 5">
            <a:extLst>
              <a:ext uri="{FF2B5EF4-FFF2-40B4-BE49-F238E27FC236}">
                <a16:creationId xmlns:a16="http://schemas.microsoft.com/office/drawing/2014/main" id="{699C2EEF-8BAF-4309-BE77-3B779D735484}"/>
              </a:ext>
            </a:extLst>
          </p:cNvPr>
          <p:cNvSpPr>
            <a:spLocks noGrp="1"/>
          </p:cNvSpPr>
          <p:nvPr>
            <p:ph type="sldNum" sz="quarter" idx="12"/>
          </p:nvPr>
        </p:nvSpPr>
        <p:spPr/>
        <p:txBody>
          <a:bodyPr/>
          <a:lstStyle/>
          <a:p>
            <a:pPr>
              <a:defRPr/>
            </a:pPr>
            <a:fld id="{2E4790E1-2590-4AEE-892D-AB46A7688113}" type="slidenum">
              <a:rPr lang="en-US" smtClean="0"/>
              <a:pPr>
                <a:defRPr/>
              </a:pPr>
              <a:t>14</a:t>
            </a:fld>
            <a:endParaRPr lang="en-US"/>
          </a:p>
        </p:txBody>
      </p:sp>
      <p:pic>
        <p:nvPicPr>
          <p:cNvPr id="8" name="Picture 7">
            <a:extLst>
              <a:ext uri="{FF2B5EF4-FFF2-40B4-BE49-F238E27FC236}">
                <a16:creationId xmlns:a16="http://schemas.microsoft.com/office/drawing/2014/main" id="{B49B5FA4-F224-47D5-923A-E1F299BDF978}"/>
              </a:ext>
            </a:extLst>
          </p:cNvPr>
          <p:cNvPicPr>
            <a:picLocks noChangeAspect="1"/>
          </p:cNvPicPr>
          <p:nvPr/>
        </p:nvPicPr>
        <p:blipFill>
          <a:blip r:embed="rId3"/>
          <a:stretch>
            <a:fillRect/>
          </a:stretch>
        </p:blipFill>
        <p:spPr>
          <a:xfrm>
            <a:off x="334884" y="1524000"/>
            <a:ext cx="11631648" cy="4401164"/>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96EA6746-6E79-9D2C-68C7-04E19A340B52}"/>
                  </a:ext>
                </a:extLst>
              </p14:cNvPr>
              <p14:cNvContentPartPr/>
              <p14:nvPr/>
            </p14:nvContentPartPr>
            <p14:xfrm>
              <a:off x="1253520" y="2636280"/>
              <a:ext cx="9219240" cy="4132800"/>
            </p14:xfrm>
          </p:contentPart>
        </mc:Choice>
        <mc:Fallback>
          <p:pic>
            <p:nvPicPr>
              <p:cNvPr id="4" name="Ink 3">
                <a:extLst>
                  <a:ext uri="{FF2B5EF4-FFF2-40B4-BE49-F238E27FC236}">
                    <a16:creationId xmlns:a16="http://schemas.microsoft.com/office/drawing/2014/main" id="{96EA6746-6E79-9D2C-68C7-04E19A340B52}"/>
                  </a:ext>
                </a:extLst>
              </p:cNvPr>
              <p:cNvPicPr/>
              <p:nvPr/>
            </p:nvPicPr>
            <p:blipFill>
              <a:blip r:embed="rId5"/>
              <a:stretch>
                <a:fillRect/>
              </a:stretch>
            </p:blipFill>
            <p:spPr>
              <a:xfrm>
                <a:off x="1244160" y="2626920"/>
                <a:ext cx="9237960" cy="4151520"/>
              </a:xfrm>
              <a:prstGeom prst="rect">
                <a:avLst/>
              </a:prstGeom>
            </p:spPr>
          </p:pic>
        </mc:Fallback>
      </mc:AlternateContent>
    </p:spTree>
    <p:extLst>
      <p:ext uri="{BB962C8B-B14F-4D97-AF65-F5344CB8AC3E}">
        <p14:creationId xmlns:p14="http://schemas.microsoft.com/office/powerpoint/2010/main" val="289047411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0BD5-1424-4DAF-9334-0805D8C4A616}"/>
              </a:ext>
            </a:extLst>
          </p:cNvPr>
          <p:cNvSpPr>
            <a:spLocks noGrp="1"/>
          </p:cNvSpPr>
          <p:nvPr>
            <p:ph type="title"/>
          </p:nvPr>
        </p:nvSpPr>
        <p:spPr/>
        <p:txBody>
          <a:bodyPr>
            <a:normAutofit/>
          </a:bodyPr>
          <a:lstStyle/>
          <a:p>
            <a:r>
              <a:rPr lang="en-US" dirty="0"/>
              <a:t>Week-1: 05. Number Systems Quiz 3/4</a:t>
            </a:r>
          </a:p>
        </p:txBody>
      </p:sp>
      <p:sp>
        <p:nvSpPr>
          <p:cNvPr id="3" name="Content Placeholder 2">
            <a:extLst>
              <a:ext uri="{FF2B5EF4-FFF2-40B4-BE49-F238E27FC236}">
                <a16:creationId xmlns:a16="http://schemas.microsoft.com/office/drawing/2014/main" id="{AD9AB76F-B050-4E93-AD8A-B57B379DBBC8}"/>
              </a:ext>
            </a:extLst>
          </p:cNvPr>
          <p:cNvSpPr>
            <a:spLocks noGrp="1"/>
          </p:cNvSpPr>
          <p:nvPr>
            <p:ph idx="1"/>
          </p:nvPr>
        </p:nvSpPr>
        <p:spPr/>
        <p:txBody>
          <a:bodyPr/>
          <a:lstStyle/>
          <a:p>
            <a:endParaRPr lang="en-US"/>
          </a:p>
        </p:txBody>
      </p:sp>
      <p:sp>
        <p:nvSpPr>
          <p:cNvPr id="5" name="Footer Placeholder 4">
            <a:extLst>
              <a:ext uri="{FF2B5EF4-FFF2-40B4-BE49-F238E27FC236}">
                <a16:creationId xmlns:a16="http://schemas.microsoft.com/office/drawing/2014/main" id="{77230D3B-2131-49AA-B049-6846D530EA3B}"/>
              </a:ext>
            </a:extLst>
          </p:cNvPr>
          <p:cNvSpPr>
            <a:spLocks noGrp="1"/>
          </p:cNvSpPr>
          <p:nvPr>
            <p:ph type="ftr" sz="quarter" idx="11"/>
          </p:nvPr>
        </p:nvSpPr>
        <p:spPr/>
        <p:txBody>
          <a:bodyPr/>
          <a:lstStyle/>
          <a:p>
            <a:pPr algn="l">
              <a:defRPr/>
            </a:pPr>
            <a:r>
              <a:rPr lang="fr-FR"/>
              <a:t>CS2100: Recitation-1</a:t>
            </a:r>
            <a:endParaRPr lang="en-US"/>
          </a:p>
        </p:txBody>
      </p:sp>
      <p:sp>
        <p:nvSpPr>
          <p:cNvPr id="6" name="Slide Number Placeholder 5">
            <a:extLst>
              <a:ext uri="{FF2B5EF4-FFF2-40B4-BE49-F238E27FC236}">
                <a16:creationId xmlns:a16="http://schemas.microsoft.com/office/drawing/2014/main" id="{699C2EEF-8BAF-4309-BE77-3B779D735484}"/>
              </a:ext>
            </a:extLst>
          </p:cNvPr>
          <p:cNvSpPr>
            <a:spLocks noGrp="1"/>
          </p:cNvSpPr>
          <p:nvPr>
            <p:ph type="sldNum" sz="quarter" idx="12"/>
          </p:nvPr>
        </p:nvSpPr>
        <p:spPr/>
        <p:txBody>
          <a:bodyPr/>
          <a:lstStyle/>
          <a:p>
            <a:pPr>
              <a:defRPr/>
            </a:pPr>
            <a:fld id="{2E4790E1-2590-4AEE-892D-AB46A7688113}" type="slidenum">
              <a:rPr lang="en-US" smtClean="0"/>
              <a:pPr>
                <a:defRPr/>
              </a:pPr>
              <a:t>15</a:t>
            </a:fld>
            <a:endParaRPr lang="en-US"/>
          </a:p>
        </p:txBody>
      </p:sp>
      <p:pic>
        <p:nvPicPr>
          <p:cNvPr id="4" name="Picture 3">
            <a:extLst>
              <a:ext uri="{FF2B5EF4-FFF2-40B4-BE49-F238E27FC236}">
                <a16:creationId xmlns:a16="http://schemas.microsoft.com/office/drawing/2014/main" id="{D03DEAD1-9CFC-4BFC-9294-D1BA4B0D720C}"/>
              </a:ext>
            </a:extLst>
          </p:cNvPr>
          <p:cNvPicPr>
            <a:picLocks noChangeAspect="1"/>
          </p:cNvPicPr>
          <p:nvPr/>
        </p:nvPicPr>
        <p:blipFill>
          <a:blip r:embed="rId3"/>
          <a:stretch>
            <a:fillRect/>
          </a:stretch>
        </p:blipFill>
        <p:spPr>
          <a:xfrm>
            <a:off x="1187940" y="1513638"/>
            <a:ext cx="9175262" cy="5070943"/>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728516A4-8613-FEF1-B950-D87D22493CE8}"/>
                  </a:ext>
                </a:extLst>
              </p14:cNvPr>
              <p14:cNvContentPartPr/>
              <p14:nvPr/>
            </p14:nvContentPartPr>
            <p14:xfrm>
              <a:off x="1769760" y="1612440"/>
              <a:ext cx="10234800" cy="5209200"/>
            </p14:xfrm>
          </p:contentPart>
        </mc:Choice>
        <mc:Fallback>
          <p:pic>
            <p:nvPicPr>
              <p:cNvPr id="7" name="Ink 6">
                <a:extLst>
                  <a:ext uri="{FF2B5EF4-FFF2-40B4-BE49-F238E27FC236}">
                    <a16:creationId xmlns:a16="http://schemas.microsoft.com/office/drawing/2014/main" id="{728516A4-8613-FEF1-B950-D87D22493CE8}"/>
                  </a:ext>
                </a:extLst>
              </p:cNvPr>
              <p:cNvPicPr/>
              <p:nvPr/>
            </p:nvPicPr>
            <p:blipFill>
              <a:blip r:embed="rId5"/>
              <a:stretch>
                <a:fillRect/>
              </a:stretch>
            </p:blipFill>
            <p:spPr>
              <a:xfrm>
                <a:off x="1760400" y="1603080"/>
                <a:ext cx="10253520" cy="5227920"/>
              </a:xfrm>
              <a:prstGeom prst="rect">
                <a:avLst/>
              </a:prstGeom>
            </p:spPr>
          </p:pic>
        </mc:Fallback>
      </mc:AlternateContent>
    </p:spTree>
    <p:extLst>
      <p:ext uri="{BB962C8B-B14F-4D97-AF65-F5344CB8AC3E}">
        <p14:creationId xmlns:p14="http://schemas.microsoft.com/office/powerpoint/2010/main" val="354835438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35BD-D028-E03A-522F-E08437F08B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A97F06-CE88-E518-9907-5D317EA8B3CB}"/>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CB93CFE1-982A-AC5A-E9F2-07DE272A6C4F}"/>
              </a:ext>
            </a:extLst>
          </p:cNvPr>
          <p:cNvSpPr>
            <a:spLocks noGrp="1"/>
          </p:cNvSpPr>
          <p:nvPr>
            <p:ph type="ftr" sz="quarter" idx="11"/>
          </p:nvPr>
        </p:nvSpPr>
        <p:spPr/>
        <p:txBody>
          <a:bodyPr/>
          <a:lstStyle/>
          <a:p>
            <a:pPr algn="l">
              <a:defRPr/>
            </a:pPr>
            <a:r>
              <a:rPr lang="fr-FR"/>
              <a:t>CS2100: Recitation-1</a:t>
            </a:r>
            <a:endParaRPr lang="en-US"/>
          </a:p>
        </p:txBody>
      </p:sp>
      <p:sp>
        <p:nvSpPr>
          <p:cNvPr id="5" name="Slide Number Placeholder 4">
            <a:extLst>
              <a:ext uri="{FF2B5EF4-FFF2-40B4-BE49-F238E27FC236}">
                <a16:creationId xmlns:a16="http://schemas.microsoft.com/office/drawing/2014/main" id="{30A73063-035D-1177-9112-BBDEE882AE2D}"/>
              </a:ext>
            </a:extLst>
          </p:cNvPr>
          <p:cNvSpPr>
            <a:spLocks noGrp="1"/>
          </p:cNvSpPr>
          <p:nvPr>
            <p:ph type="sldNum" sz="quarter" idx="12"/>
          </p:nvPr>
        </p:nvSpPr>
        <p:spPr/>
        <p:txBody>
          <a:bodyPr/>
          <a:lstStyle/>
          <a:p>
            <a:pPr>
              <a:defRPr/>
            </a:pPr>
            <a:fld id="{2E4790E1-2590-4AEE-892D-AB46A7688113}" type="slidenum">
              <a:rPr lang="en-US" smtClean="0"/>
              <a:pPr>
                <a:defRPr/>
              </a:pPr>
              <a:t>16</a:t>
            </a:fld>
            <a:endParaRPr 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599AFD13-C928-1E31-7EBF-DE4A66E8EFCE}"/>
                  </a:ext>
                </a:extLst>
              </p14:cNvPr>
              <p14:cNvContentPartPr/>
              <p14:nvPr/>
            </p14:nvContentPartPr>
            <p14:xfrm>
              <a:off x="1991520" y="603360"/>
              <a:ext cx="7451640" cy="4470840"/>
            </p14:xfrm>
          </p:contentPart>
        </mc:Choice>
        <mc:Fallback>
          <p:pic>
            <p:nvPicPr>
              <p:cNvPr id="6" name="Ink 5">
                <a:extLst>
                  <a:ext uri="{FF2B5EF4-FFF2-40B4-BE49-F238E27FC236}">
                    <a16:creationId xmlns:a16="http://schemas.microsoft.com/office/drawing/2014/main" id="{599AFD13-C928-1E31-7EBF-DE4A66E8EFCE}"/>
                  </a:ext>
                </a:extLst>
              </p:cNvPr>
              <p:cNvPicPr/>
              <p:nvPr/>
            </p:nvPicPr>
            <p:blipFill>
              <a:blip r:embed="rId3"/>
              <a:stretch>
                <a:fillRect/>
              </a:stretch>
            </p:blipFill>
            <p:spPr>
              <a:xfrm>
                <a:off x="1982160" y="594000"/>
                <a:ext cx="7470360" cy="4489560"/>
              </a:xfrm>
              <a:prstGeom prst="rect">
                <a:avLst/>
              </a:prstGeom>
            </p:spPr>
          </p:pic>
        </mc:Fallback>
      </mc:AlternateContent>
    </p:spTree>
    <p:extLst>
      <p:ext uri="{BB962C8B-B14F-4D97-AF65-F5344CB8AC3E}">
        <p14:creationId xmlns:p14="http://schemas.microsoft.com/office/powerpoint/2010/main" val="7552398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0BD5-1424-4DAF-9334-0805D8C4A616}"/>
              </a:ext>
            </a:extLst>
          </p:cNvPr>
          <p:cNvSpPr>
            <a:spLocks noGrp="1"/>
          </p:cNvSpPr>
          <p:nvPr>
            <p:ph type="title"/>
          </p:nvPr>
        </p:nvSpPr>
        <p:spPr/>
        <p:txBody>
          <a:bodyPr>
            <a:normAutofit/>
          </a:bodyPr>
          <a:lstStyle/>
          <a:p>
            <a:r>
              <a:rPr lang="en-US" dirty="0"/>
              <a:t>Week-1: 06. Number Systems Quiz 4/4</a:t>
            </a:r>
          </a:p>
        </p:txBody>
      </p:sp>
      <p:sp>
        <p:nvSpPr>
          <p:cNvPr id="3" name="Content Placeholder 2">
            <a:extLst>
              <a:ext uri="{FF2B5EF4-FFF2-40B4-BE49-F238E27FC236}">
                <a16:creationId xmlns:a16="http://schemas.microsoft.com/office/drawing/2014/main" id="{AD9AB76F-B050-4E93-AD8A-B57B379DBBC8}"/>
              </a:ext>
            </a:extLst>
          </p:cNvPr>
          <p:cNvSpPr>
            <a:spLocks noGrp="1"/>
          </p:cNvSpPr>
          <p:nvPr>
            <p:ph idx="1"/>
          </p:nvPr>
        </p:nvSpPr>
        <p:spPr/>
        <p:txBody>
          <a:bodyPr/>
          <a:lstStyle/>
          <a:p>
            <a:endParaRPr lang="en-US"/>
          </a:p>
        </p:txBody>
      </p:sp>
      <p:sp>
        <p:nvSpPr>
          <p:cNvPr id="5" name="Footer Placeholder 4">
            <a:extLst>
              <a:ext uri="{FF2B5EF4-FFF2-40B4-BE49-F238E27FC236}">
                <a16:creationId xmlns:a16="http://schemas.microsoft.com/office/drawing/2014/main" id="{77230D3B-2131-49AA-B049-6846D530EA3B}"/>
              </a:ext>
            </a:extLst>
          </p:cNvPr>
          <p:cNvSpPr>
            <a:spLocks noGrp="1"/>
          </p:cNvSpPr>
          <p:nvPr>
            <p:ph type="ftr" sz="quarter" idx="11"/>
          </p:nvPr>
        </p:nvSpPr>
        <p:spPr/>
        <p:txBody>
          <a:bodyPr/>
          <a:lstStyle/>
          <a:p>
            <a:pPr algn="l">
              <a:defRPr/>
            </a:pPr>
            <a:r>
              <a:rPr lang="fr-FR"/>
              <a:t>CS2100: Recitation-1</a:t>
            </a:r>
            <a:endParaRPr lang="en-US"/>
          </a:p>
        </p:txBody>
      </p:sp>
      <p:sp>
        <p:nvSpPr>
          <p:cNvPr id="6" name="Slide Number Placeholder 5">
            <a:extLst>
              <a:ext uri="{FF2B5EF4-FFF2-40B4-BE49-F238E27FC236}">
                <a16:creationId xmlns:a16="http://schemas.microsoft.com/office/drawing/2014/main" id="{699C2EEF-8BAF-4309-BE77-3B779D735484}"/>
              </a:ext>
            </a:extLst>
          </p:cNvPr>
          <p:cNvSpPr>
            <a:spLocks noGrp="1"/>
          </p:cNvSpPr>
          <p:nvPr>
            <p:ph type="sldNum" sz="quarter" idx="12"/>
          </p:nvPr>
        </p:nvSpPr>
        <p:spPr/>
        <p:txBody>
          <a:bodyPr/>
          <a:lstStyle/>
          <a:p>
            <a:pPr>
              <a:defRPr/>
            </a:pPr>
            <a:fld id="{2E4790E1-2590-4AEE-892D-AB46A7688113}" type="slidenum">
              <a:rPr lang="en-US" smtClean="0"/>
              <a:pPr>
                <a:defRPr/>
              </a:pPr>
              <a:t>17</a:t>
            </a:fld>
            <a:endParaRPr lang="en-US"/>
          </a:p>
        </p:txBody>
      </p:sp>
      <p:pic>
        <p:nvPicPr>
          <p:cNvPr id="4" name="Picture 3">
            <a:extLst>
              <a:ext uri="{FF2B5EF4-FFF2-40B4-BE49-F238E27FC236}">
                <a16:creationId xmlns:a16="http://schemas.microsoft.com/office/drawing/2014/main" id="{E3FA11E7-6FB6-4D54-BF89-F4CB3567A5F4}"/>
              </a:ext>
            </a:extLst>
          </p:cNvPr>
          <p:cNvPicPr>
            <a:picLocks noChangeAspect="1"/>
          </p:cNvPicPr>
          <p:nvPr/>
        </p:nvPicPr>
        <p:blipFill>
          <a:blip r:embed="rId3"/>
          <a:stretch>
            <a:fillRect/>
          </a:stretch>
        </p:blipFill>
        <p:spPr>
          <a:xfrm>
            <a:off x="316707" y="1524000"/>
            <a:ext cx="11355385" cy="2200582"/>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75627AB4-D0C8-8D96-93CC-54D9D7E64CD5}"/>
                  </a:ext>
                </a:extLst>
              </p14:cNvPr>
              <p14:cNvContentPartPr/>
              <p14:nvPr/>
            </p14:nvContentPartPr>
            <p14:xfrm>
              <a:off x="1077120" y="841320"/>
              <a:ext cx="10398600" cy="5690520"/>
            </p14:xfrm>
          </p:contentPart>
        </mc:Choice>
        <mc:Fallback>
          <p:pic>
            <p:nvPicPr>
              <p:cNvPr id="7" name="Ink 6">
                <a:extLst>
                  <a:ext uri="{FF2B5EF4-FFF2-40B4-BE49-F238E27FC236}">
                    <a16:creationId xmlns:a16="http://schemas.microsoft.com/office/drawing/2014/main" id="{75627AB4-D0C8-8D96-93CC-54D9D7E64CD5}"/>
                  </a:ext>
                </a:extLst>
              </p:cNvPr>
              <p:cNvPicPr/>
              <p:nvPr/>
            </p:nvPicPr>
            <p:blipFill>
              <a:blip r:embed="rId5"/>
              <a:stretch>
                <a:fillRect/>
              </a:stretch>
            </p:blipFill>
            <p:spPr>
              <a:xfrm>
                <a:off x="1067760" y="831960"/>
                <a:ext cx="10417320" cy="5709240"/>
              </a:xfrm>
              <a:prstGeom prst="rect">
                <a:avLst/>
              </a:prstGeom>
            </p:spPr>
          </p:pic>
        </mc:Fallback>
      </mc:AlternateContent>
    </p:spTree>
    <p:extLst>
      <p:ext uri="{BB962C8B-B14F-4D97-AF65-F5344CB8AC3E}">
        <p14:creationId xmlns:p14="http://schemas.microsoft.com/office/powerpoint/2010/main" val="259743196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47D4-3AF2-808A-052C-461045EEA2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96F3B0-72FA-1469-0B45-2BB259DC764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53460383-C412-F53F-341F-F354E38C233A}"/>
              </a:ext>
            </a:extLst>
          </p:cNvPr>
          <p:cNvSpPr>
            <a:spLocks noGrp="1"/>
          </p:cNvSpPr>
          <p:nvPr>
            <p:ph type="ftr" sz="quarter" idx="11"/>
          </p:nvPr>
        </p:nvSpPr>
        <p:spPr/>
        <p:txBody>
          <a:bodyPr/>
          <a:lstStyle/>
          <a:p>
            <a:pPr algn="l">
              <a:defRPr/>
            </a:pPr>
            <a:r>
              <a:rPr lang="fr-FR"/>
              <a:t>CS2100: Recitation-1</a:t>
            </a:r>
            <a:endParaRPr lang="en-US"/>
          </a:p>
        </p:txBody>
      </p:sp>
      <p:sp>
        <p:nvSpPr>
          <p:cNvPr id="5" name="Slide Number Placeholder 4">
            <a:extLst>
              <a:ext uri="{FF2B5EF4-FFF2-40B4-BE49-F238E27FC236}">
                <a16:creationId xmlns:a16="http://schemas.microsoft.com/office/drawing/2014/main" id="{91777988-0D79-4AAB-DA97-5EC5FA2C96E3}"/>
              </a:ext>
            </a:extLst>
          </p:cNvPr>
          <p:cNvSpPr>
            <a:spLocks noGrp="1"/>
          </p:cNvSpPr>
          <p:nvPr>
            <p:ph type="sldNum" sz="quarter" idx="12"/>
          </p:nvPr>
        </p:nvSpPr>
        <p:spPr/>
        <p:txBody>
          <a:bodyPr/>
          <a:lstStyle/>
          <a:p>
            <a:pPr>
              <a:defRPr/>
            </a:pPr>
            <a:fld id="{2E4790E1-2590-4AEE-892D-AB46A7688113}" type="slidenum">
              <a:rPr lang="en-US" smtClean="0"/>
              <a:pPr>
                <a:defRPr/>
              </a:pPr>
              <a:t>18</a:t>
            </a:fld>
            <a:endParaRPr 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5E9DE06E-0EA1-4AC7-D4F4-5D64F256B3C9}"/>
                  </a:ext>
                </a:extLst>
              </p14:cNvPr>
              <p14:cNvContentPartPr/>
              <p14:nvPr/>
            </p14:nvContentPartPr>
            <p14:xfrm>
              <a:off x="2872800" y="869400"/>
              <a:ext cx="9112320" cy="4349880"/>
            </p14:xfrm>
          </p:contentPart>
        </mc:Choice>
        <mc:Fallback>
          <p:pic>
            <p:nvPicPr>
              <p:cNvPr id="6" name="Ink 5">
                <a:extLst>
                  <a:ext uri="{FF2B5EF4-FFF2-40B4-BE49-F238E27FC236}">
                    <a16:creationId xmlns:a16="http://schemas.microsoft.com/office/drawing/2014/main" id="{5E9DE06E-0EA1-4AC7-D4F4-5D64F256B3C9}"/>
                  </a:ext>
                </a:extLst>
              </p:cNvPr>
              <p:cNvPicPr/>
              <p:nvPr/>
            </p:nvPicPr>
            <p:blipFill>
              <a:blip r:embed="rId3"/>
              <a:stretch>
                <a:fillRect/>
              </a:stretch>
            </p:blipFill>
            <p:spPr>
              <a:xfrm>
                <a:off x="2863440" y="860040"/>
                <a:ext cx="9131040" cy="4368600"/>
              </a:xfrm>
              <a:prstGeom prst="rect">
                <a:avLst/>
              </a:prstGeom>
            </p:spPr>
          </p:pic>
        </mc:Fallback>
      </mc:AlternateContent>
    </p:spTree>
    <p:extLst>
      <p:ext uri="{BB962C8B-B14F-4D97-AF65-F5344CB8AC3E}">
        <p14:creationId xmlns:p14="http://schemas.microsoft.com/office/powerpoint/2010/main" val="173483291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0BD5-1424-4DAF-9334-0805D8C4A616}"/>
              </a:ext>
            </a:extLst>
          </p:cNvPr>
          <p:cNvSpPr>
            <a:spLocks noGrp="1"/>
          </p:cNvSpPr>
          <p:nvPr>
            <p:ph type="title"/>
          </p:nvPr>
        </p:nvSpPr>
        <p:spPr/>
        <p:txBody>
          <a:bodyPr/>
          <a:lstStyle/>
          <a:p>
            <a:r>
              <a:rPr lang="en-US" dirty="0"/>
              <a:t>Week-1: 01. Programming Quiz 1/2</a:t>
            </a:r>
          </a:p>
        </p:txBody>
      </p:sp>
      <p:pic>
        <p:nvPicPr>
          <p:cNvPr id="7" name="Content Placeholder 6">
            <a:extLst>
              <a:ext uri="{FF2B5EF4-FFF2-40B4-BE49-F238E27FC236}">
                <a16:creationId xmlns:a16="http://schemas.microsoft.com/office/drawing/2014/main" id="{5F33250B-B2EE-4C12-9511-C1B6617892F8}"/>
              </a:ext>
            </a:extLst>
          </p:cNvPr>
          <p:cNvPicPr>
            <a:picLocks noGrp="1" noChangeAspect="1"/>
          </p:cNvPicPr>
          <p:nvPr>
            <p:ph idx="1"/>
          </p:nvPr>
        </p:nvPicPr>
        <p:blipFill>
          <a:blip r:embed="rId3"/>
          <a:stretch>
            <a:fillRect/>
          </a:stretch>
        </p:blipFill>
        <p:spPr>
          <a:xfrm>
            <a:off x="5590352" y="1524000"/>
            <a:ext cx="3436418" cy="5205164"/>
          </a:xfrm>
          <a:prstGeom prst="rect">
            <a:avLst/>
          </a:prstGeom>
        </p:spPr>
      </p:pic>
      <p:sp>
        <p:nvSpPr>
          <p:cNvPr id="5" name="Footer Placeholder 4">
            <a:extLst>
              <a:ext uri="{FF2B5EF4-FFF2-40B4-BE49-F238E27FC236}">
                <a16:creationId xmlns:a16="http://schemas.microsoft.com/office/drawing/2014/main" id="{77230D3B-2131-49AA-B049-6846D530EA3B}"/>
              </a:ext>
            </a:extLst>
          </p:cNvPr>
          <p:cNvSpPr>
            <a:spLocks noGrp="1"/>
          </p:cNvSpPr>
          <p:nvPr>
            <p:ph type="ftr" sz="quarter" idx="11"/>
          </p:nvPr>
        </p:nvSpPr>
        <p:spPr/>
        <p:txBody>
          <a:bodyPr/>
          <a:lstStyle/>
          <a:p>
            <a:pPr algn="l">
              <a:defRPr/>
            </a:pPr>
            <a:r>
              <a:rPr lang="fr-FR"/>
              <a:t>CS2100: Recitation-1</a:t>
            </a:r>
            <a:endParaRPr lang="en-US"/>
          </a:p>
        </p:txBody>
      </p:sp>
      <p:sp>
        <p:nvSpPr>
          <p:cNvPr id="6" name="Slide Number Placeholder 5">
            <a:extLst>
              <a:ext uri="{FF2B5EF4-FFF2-40B4-BE49-F238E27FC236}">
                <a16:creationId xmlns:a16="http://schemas.microsoft.com/office/drawing/2014/main" id="{699C2EEF-8BAF-4309-BE77-3B779D735484}"/>
              </a:ext>
            </a:extLst>
          </p:cNvPr>
          <p:cNvSpPr>
            <a:spLocks noGrp="1"/>
          </p:cNvSpPr>
          <p:nvPr>
            <p:ph type="sldNum" sz="quarter" idx="12"/>
          </p:nvPr>
        </p:nvSpPr>
        <p:spPr/>
        <p:txBody>
          <a:bodyPr/>
          <a:lstStyle/>
          <a:p>
            <a:pPr>
              <a:defRPr/>
            </a:pPr>
            <a:fld id="{2E4790E1-2590-4AEE-892D-AB46A7688113}" type="slidenum">
              <a:rPr lang="en-US" smtClean="0"/>
              <a:pPr>
                <a:defRPr/>
              </a:pPr>
              <a:t>19</a:t>
            </a:fld>
            <a:endParaRPr lang="en-US"/>
          </a:p>
        </p:txBody>
      </p:sp>
      <p:pic>
        <p:nvPicPr>
          <p:cNvPr id="4" name="Picture 3">
            <a:extLst>
              <a:ext uri="{FF2B5EF4-FFF2-40B4-BE49-F238E27FC236}">
                <a16:creationId xmlns:a16="http://schemas.microsoft.com/office/drawing/2014/main" id="{4A3DE6F5-9617-43EA-969D-0713057935F3}"/>
              </a:ext>
            </a:extLst>
          </p:cNvPr>
          <p:cNvPicPr>
            <a:picLocks noChangeAspect="1"/>
          </p:cNvPicPr>
          <p:nvPr/>
        </p:nvPicPr>
        <p:blipFill>
          <a:blip r:embed="rId4"/>
          <a:stretch>
            <a:fillRect/>
          </a:stretch>
        </p:blipFill>
        <p:spPr>
          <a:xfrm>
            <a:off x="1601516" y="1397803"/>
            <a:ext cx="3220577" cy="5331360"/>
          </a:xfrm>
          <a:prstGeom prst="rect">
            <a:avLst/>
          </a:prstGeom>
        </p:spPr>
      </p:pic>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6596372D-172C-A9C1-E5ED-8FC00D5D9E68}"/>
                  </a:ext>
                </a:extLst>
              </p14:cNvPr>
              <p14:cNvContentPartPr/>
              <p14:nvPr/>
            </p14:nvContentPartPr>
            <p14:xfrm>
              <a:off x="1100520" y="1871640"/>
              <a:ext cx="7273440" cy="4295880"/>
            </p14:xfrm>
          </p:contentPart>
        </mc:Choice>
        <mc:Fallback>
          <p:pic>
            <p:nvPicPr>
              <p:cNvPr id="3" name="Ink 2">
                <a:extLst>
                  <a:ext uri="{FF2B5EF4-FFF2-40B4-BE49-F238E27FC236}">
                    <a16:creationId xmlns:a16="http://schemas.microsoft.com/office/drawing/2014/main" id="{6596372D-172C-A9C1-E5ED-8FC00D5D9E68}"/>
                  </a:ext>
                </a:extLst>
              </p:cNvPr>
              <p:cNvPicPr/>
              <p:nvPr/>
            </p:nvPicPr>
            <p:blipFill>
              <a:blip r:embed="rId6"/>
              <a:stretch>
                <a:fillRect/>
              </a:stretch>
            </p:blipFill>
            <p:spPr>
              <a:xfrm>
                <a:off x="1091160" y="1862280"/>
                <a:ext cx="7292160" cy="4314600"/>
              </a:xfrm>
              <a:prstGeom prst="rect">
                <a:avLst/>
              </a:prstGeom>
            </p:spPr>
          </p:pic>
        </mc:Fallback>
      </mc:AlternateContent>
    </p:spTree>
    <p:extLst>
      <p:ext uri="{BB962C8B-B14F-4D97-AF65-F5344CB8AC3E}">
        <p14:creationId xmlns:p14="http://schemas.microsoft.com/office/powerpoint/2010/main" val="21304803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raj Sharma and a Bengal tiger named Richard Parker in Life of Pi">
            <a:extLst>
              <a:ext uri="{FF2B5EF4-FFF2-40B4-BE49-F238E27FC236}">
                <a16:creationId xmlns:a16="http://schemas.microsoft.com/office/drawing/2014/main" id="{EE9A6057-95C2-8729-C9A3-D89D3D4BA4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solidFill>
            <a:srgbClr val="FFFFFF"/>
          </a:solidFill>
        </p:spPr>
      </p:pic>
      <p:sp>
        <p:nvSpPr>
          <p:cNvPr id="4" name="Footer Placeholder 3">
            <a:extLst>
              <a:ext uri="{FF2B5EF4-FFF2-40B4-BE49-F238E27FC236}">
                <a16:creationId xmlns:a16="http://schemas.microsoft.com/office/drawing/2014/main" id="{24028A16-CE11-3A0B-1FA9-6CAFEA4025C1}"/>
              </a:ext>
            </a:extLst>
          </p:cNvPr>
          <p:cNvSpPr>
            <a:spLocks noGrp="1"/>
          </p:cNvSpPr>
          <p:nvPr>
            <p:ph type="ftr" sz="quarter" idx="11"/>
          </p:nvPr>
        </p:nvSpPr>
        <p:spPr/>
        <p:txBody>
          <a:bodyPr/>
          <a:lstStyle/>
          <a:p>
            <a:pPr algn="l">
              <a:spcAft>
                <a:spcPts val="600"/>
              </a:spcAft>
              <a:defRPr/>
            </a:pPr>
            <a:r>
              <a:rPr lang="fr-FR"/>
              <a:t>CS2100: Recitation-1</a:t>
            </a:r>
            <a:endParaRPr lang="en-US"/>
          </a:p>
        </p:txBody>
      </p:sp>
      <p:sp>
        <p:nvSpPr>
          <p:cNvPr id="5" name="Slide Number Placeholder 4" hidden="1">
            <a:extLst>
              <a:ext uri="{FF2B5EF4-FFF2-40B4-BE49-F238E27FC236}">
                <a16:creationId xmlns:a16="http://schemas.microsoft.com/office/drawing/2014/main" id="{B4D3C06D-C2FD-8FB0-4148-3FF544A0BC6C}"/>
              </a:ext>
            </a:extLst>
          </p:cNvPr>
          <p:cNvSpPr>
            <a:spLocks noGrp="1"/>
          </p:cNvSpPr>
          <p:nvPr>
            <p:ph type="sldNum" sz="quarter" idx="12"/>
          </p:nvPr>
        </p:nvSpPr>
        <p:spPr/>
        <p:txBody>
          <a:bodyPr/>
          <a:lstStyle/>
          <a:p>
            <a:pPr>
              <a:spcAft>
                <a:spcPts val="600"/>
              </a:spcAft>
              <a:defRPr/>
            </a:pPr>
            <a:fld id="{2E4790E1-2590-4AEE-892D-AB46A7688113}" type="slidenum">
              <a:rPr lang="en-US" smtClean="0"/>
              <a:pPr>
                <a:spcAft>
                  <a:spcPts val="600"/>
                </a:spcAft>
                <a:defRPr/>
              </a:pPr>
              <a:t>2</a:t>
            </a:fld>
            <a:endParaRPr lang="en-US"/>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A54AE46-B6CB-556E-D9B2-E6CAC890FD43}"/>
                  </a:ext>
                </a:extLst>
              </p14:cNvPr>
              <p14:cNvContentPartPr/>
              <p14:nvPr/>
            </p14:nvContentPartPr>
            <p14:xfrm>
              <a:off x="2483640" y="481320"/>
              <a:ext cx="9378360" cy="4642560"/>
            </p14:xfrm>
          </p:contentPart>
        </mc:Choice>
        <mc:Fallback>
          <p:pic>
            <p:nvPicPr>
              <p:cNvPr id="2" name="Ink 1">
                <a:extLst>
                  <a:ext uri="{FF2B5EF4-FFF2-40B4-BE49-F238E27FC236}">
                    <a16:creationId xmlns:a16="http://schemas.microsoft.com/office/drawing/2014/main" id="{3A54AE46-B6CB-556E-D9B2-E6CAC890FD43}"/>
                  </a:ext>
                </a:extLst>
              </p:cNvPr>
              <p:cNvPicPr/>
              <p:nvPr/>
            </p:nvPicPr>
            <p:blipFill>
              <a:blip r:embed="rId5"/>
              <a:stretch>
                <a:fillRect/>
              </a:stretch>
            </p:blipFill>
            <p:spPr>
              <a:xfrm>
                <a:off x="2474280" y="471960"/>
                <a:ext cx="9397080" cy="4661280"/>
              </a:xfrm>
              <a:prstGeom prst="rect">
                <a:avLst/>
              </a:prstGeom>
            </p:spPr>
          </p:pic>
        </mc:Fallback>
      </mc:AlternateContent>
    </p:spTree>
    <p:extLst>
      <p:ext uri="{BB962C8B-B14F-4D97-AF65-F5344CB8AC3E}">
        <p14:creationId xmlns:p14="http://schemas.microsoft.com/office/powerpoint/2010/main" val="385413467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0BD5-1424-4DAF-9334-0805D8C4A616}"/>
              </a:ext>
            </a:extLst>
          </p:cNvPr>
          <p:cNvSpPr>
            <a:spLocks noGrp="1"/>
          </p:cNvSpPr>
          <p:nvPr>
            <p:ph type="title"/>
          </p:nvPr>
        </p:nvSpPr>
        <p:spPr/>
        <p:txBody>
          <a:bodyPr>
            <a:normAutofit/>
          </a:bodyPr>
          <a:lstStyle/>
          <a:p>
            <a:r>
              <a:rPr lang="en-US" dirty="0"/>
              <a:t>Week-1: 02. Programming Quiz 2/2</a:t>
            </a:r>
          </a:p>
        </p:txBody>
      </p:sp>
      <p:sp>
        <p:nvSpPr>
          <p:cNvPr id="5" name="Footer Placeholder 4">
            <a:extLst>
              <a:ext uri="{FF2B5EF4-FFF2-40B4-BE49-F238E27FC236}">
                <a16:creationId xmlns:a16="http://schemas.microsoft.com/office/drawing/2014/main" id="{77230D3B-2131-49AA-B049-6846D530EA3B}"/>
              </a:ext>
            </a:extLst>
          </p:cNvPr>
          <p:cNvSpPr>
            <a:spLocks noGrp="1"/>
          </p:cNvSpPr>
          <p:nvPr>
            <p:ph type="ftr" sz="quarter" idx="11"/>
          </p:nvPr>
        </p:nvSpPr>
        <p:spPr/>
        <p:txBody>
          <a:bodyPr/>
          <a:lstStyle/>
          <a:p>
            <a:pPr algn="l">
              <a:defRPr/>
            </a:pPr>
            <a:r>
              <a:rPr lang="fr-FR"/>
              <a:t>CS2100: Recitation-1</a:t>
            </a:r>
            <a:endParaRPr lang="en-US"/>
          </a:p>
        </p:txBody>
      </p:sp>
      <p:sp>
        <p:nvSpPr>
          <p:cNvPr id="6" name="Slide Number Placeholder 5">
            <a:extLst>
              <a:ext uri="{FF2B5EF4-FFF2-40B4-BE49-F238E27FC236}">
                <a16:creationId xmlns:a16="http://schemas.microsoft.com/office/drawing/2014/main" id="{699C2EEF-8BAF-4309-BE77-3B779D735484}"/>
              </a:ext>
            </a:extLst>
          </p:cNvPr>
          <p:cNvSpPr>
            <a:spLocks noGrp="1"/>
          </p:cNvSpPr>
          <p:nvPr>
            <p:ph type="sldNum" sz="quarter" idx="12"/>
          </p:nvPr>
        </p:nvSpPr>
        <p:spPr/>
        <p:txBody>
          <a:bodyPr/>
          <a:lstStyle/>
          <a:p>
            <a:pPr>
              <a:defRPr/>
            </a:pPr>
            <a:fld id="{2E4790E1-2590-4AEE-892D-AB46A7688113}" type="slidenum">
              <a:rPr lang="en-US" smtClean="0"/>
              <a:pPr>
                <a:defRPr/>
              </a:pPr>
              <a:t>20</a:t>
            </a:fld>
            <a:endParaRPr lang="en-US"/>
          </a:p>
        </p:txBody>
      </p:sp>
      <p:sp>
        <p:nvSpPr>
          <p:cNvPr id="8" name="Content Placeholder 7">
            <a:extLst>
              <a:ext uri="{FF2B5EF4-FFF2-40B4-BE49-F238E27FC236}">
                <a16:creationId xmlns:a16="http://schemas.microsoft.com/office/drawing/2014/main" id="{91CC56EA-1CEF-4D39-828E-7E181CF093C6}"/>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6FAD2BF-BA97-46CE-AC59-EFAA105523F8}"/>
              </a:ext>
            </a:extLst>
          </p:cNvPr>
          <p:cNvPicPr>
            <a:picLocks noChangeAspect="1"/>
          </p:cNvPicPr>
          <p:nvPr/>
        </p:nvPicPr>
        <p:blipFill>
          <a:blip r:embed="rId3"/>
          <a:stretch>
            <a:fillRect/>
          </a:stretch>
        </p:blipFill>
        <p:spPr>
          <a:xfrm>
            <a:off x="609600" y="1404655"/>
            <a:ext cx="5268060" cy="404869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0FC4B79A-83F7-8A35-04B2-6FB427030897}"/>
                  </a:ext>
                </a:extLst>
              </p14:cNvPr>
              <p14:cNvContentPartPr/>
              <p14:nvPr/>
            </p14:nvContentPartPr>
            <p14:xfrm>
              <a:off x="426960" y="1373400"/>
              <a:ext cx="11250000" cy="5585760"/>
            </p14:xfrm>
          </p:contentPart>
        </mc:Choice>
        <mc:Fallback>
          <p:pic>
            <p:nvPicPr>
              <p:cNvPr id="3" name="Ink 2">
                <a:extLst>
                  <a:ext uri="{FF2B5EF4-FFF2-40B4-BE49-F238E27FC236}">
                    <a16:creationId xmlns:a16="http://schemas.microsoft.com/office/drawing/2014/main" id="{0FC4B79A-83F7-8A35-04B2-6FB427030897}"/>
                  </a:ext>
                </a:extLst>
              </p:cNvPr>
              <p:cNvPicPr/>
              <p:nvPr/>
            </p:nvPicPr>
            <p:blipFill>
              <a:blip r:embed="rId5"/>
              <a:stretch>
                <a:fillRect/>
              </a:stretch>
            </p:blipFill>
            <p:spPr>
              <a:xfrm>
                <a:off x="417600" y="1364040"/>
                <a:ext cx="11268720" cy="5604480"/>
              </a:xfrm>
              <a:prstGeom prst="rect">
                <a:avLst/>
              </a:prstGeom>
            </p:spPr>
          </p:pic>
        </mc:Fallback>
      </mc:AlternateContent>
    </p:spTree>
    <p:extLst>
      <p:ext uri="{BB962C8B-B14F-4D97-AF65-F5344CB8AC3E}">
        <p14:creationId xmlns:p14="http://schemas.microsoft.com/office/powerpoint/2010/main" val="222616327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0BD5-1424-4DAF-9334-0805D8C4A616}"/>
              </a:ext>
            </a:extLst>
          </p:cNvPr>
          <p:cNvSpPr>
            <a:spLocks noGrp="1"/>
          </p:cNvSpPr>
          <p:nvPr>
            <p:ph type="title"/>
          </p:nvPr>
        </p:nvSpPr>
        <p:spPr/>
        <p:txBody>
          <a:bodyPr>
            <a:normAutofit/>
          </a:bodyPr>
          <a:lstStyle/>
          <a:p>
            <a:r>
              <a:rPr lang="en-US" dirty="0"/>
              <a:t>Week-1: 02. Programming Quiz 2/2</a:t>
            </a:r>
          </a:p>
        </p:txBody>
      </p:sp>
      <p:sp>
        <p:nvSpPr>
          <p:cNvPr id="5" name="Footer Placeholder 4">
            <a:extLst>
              <a:ext uri="{FF2B5EF4-FFF2-40B4-BE49-F238E27FC236}">
                <a16:creationId xmlns:a16="http://schemas.microsoft.com/office/drawing/2014/main" id="{77230D3B-2131-49AA-B049-6846D530EA3B}"/>
              </a:ext>
            </a:extLst>
          </p:cNvPr>
          <p:cNvSpPr>
            <a:spLocks noGrp="1"/>
          </p:cNvSpPr>
          <p:nvPr>
            <p:ph type="ftr" sz="quarter" idx="11"/>
          </p:nvPr>
        </p:nvSpPr>
        <p:spPr/>
        <p:txBody>
          <a:bodyPr/>
          <a:lstStyle/>
          <a:p>
            <a:pPr algn="l">
              <a:defRPr/>
            </a:pPr>
            <a:r>
              <a:rPr lang="fr-FR"/>
              <a:t>CS2100: Recitation-1</a:t>
            </a:r>
            <a:endParaRPr lang="en-US"/>
          </a:p>
        </p:txBody>
      </p:sp>
      <p:sp>
        <p:nvSpPr>
          <p:cNvPr id="6" name="Slide Number Placeholder 5">
            <a:extLst>
              <a:ext uri="{FF2B5EF4-FFF2-40B4-BE49-F238E27FC236}">
                <a16:creationId xmlns:a16="http://schemas.microsoft.com/office/drawing/2014/main" id="{699C2EEF-8BAF-4309-BE77-3B779D735484}"/>
              </a:ext>
            </a:extLst>
          </p:cNvPr>
          <p:cNvSpPr>
            <a:spLocks noGrp="1"/>
          </p:cNvSpPr>
          <p:nvPr>
            <p:ph type="sldNum" sz="quarter" idx="12"/>
          </p:nvPr>
        </p:nvSpPr>
        <p:spPr/>
        <p:txBody>
          <a:bodyPr/>
          <a:lstStyle/>
          <a:p>
            <a:pPr>
              <a:defRPr/>
            </a:pPr>
            <a:fld id="{2E4790E1-2590-4AEE-892D-AB46A7688113}" type="slidenum">
              <a:rPr lang="en-US" smtClean="0"/>
              <a:pPr>
                <a:defRPr/>
              </a:pPr>
              <a:t>21</a:t>
            </a:fld>
            <a:endParaRPr lang="en-US"/>
          </a:p>
        </p:txBody>
      </p:sp>
      <p:sp>
        <p:nvSpPr>
          <p:cNvPr id="8" name="Content Placeholder 7">
            <a:extLst>
              <a:ext uri="{FF2B5EF4-FFF2-40B4-BE49-F238E27FC236}">
                <a16:creationId xmlns:a16="http://schemas.microsoft.com/office/drawing/2014/main" id="{91CC56EA-1CEF-4D39-828E-7E181CF093C6}"/>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B190FBAC-2C8A-4930-9BA9-16DF4981BCDC}"/>
              </a:ext>
            </a:extLst>
          </p:cNvPr>
          <p:cNvPicPr>
            <a:picLocks noChangeAspect="1"/>
          </p:cNvPicPr>
          <p:nvPr/>
        </p:nvPicPr>
        <p:blipFill>
          <a:blip r:embed="rId3"/>
          <a:stretch>
            <a:fillRect/>
          </a:stretch>
        </p:blipFill>
        <p:spPr>
          <a:xfrm>
            <a:off x="609600" y="1524000"/>
            <a:ext cx="4534533" cy="5106113"/>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266B34F-4B6F-9C55-8A47-2E29851E1CE7}"/>
                  </a:ext>
                </a:extLst>
              </p14:cNvPr>
              <p14:cNvContentPartPr/>
              <p14:nvPr/>
            </p14:nvContentPartPr>
            <p14:xfrm>
              <a:off x="1904760" y="1371960"/>
              <a:ext cx="9499680" cy="5190480"/>
            </p14:xfrm>
          </p:contentPart>
        </mc:Choice>
        <mc:Fallback>
          <p:pic>
            <p:nvPicPr>
              <p:cNvPr id="4" name="Ink 3">
                <a:extLst>
                  <a:ext uri="{FF2B5EF4-FFF2-40B4-BE49-F238E27FC236}">
                    <a16:creationId xmlns:a16="http://schemas.microsoft.com/office/drawing/2014/main" id="{2266B34F-4B6F-9C55-8A47-2E29851E1CE7}"/>
                  </a:ext>
                </a:extLst>
              </p:cNvPr>
              <p:cNvPicPr/>
              <p:nvPr/>
            </p:nvPicPr>
            <p:blipFill>
              <a:blip r:embed="rId5"/>
              <a:stretch>
                <a:fillRect/>
              </a:stretch>
            </p:blipFill>
            <p:spPr>
              <a:xfrm>
                <a:off x="1895400" y="1362600"/>
                <a:ext cx="9518400" cy="5209200"/>
              </a:xfrm>
              <a:prstGeom prst="rect">
                <a:avLst/>
              </a:prstGeom>
            </p:spPr>
          </p:pic>
        </mc:Fallback>
      </mc:AlternateContent>
    </p:spTree>
    <p:extLst>
      <p:ext uri="{BB962C8B-B14F-4D97-AF65-F5344CB8AC3E}">
        <p14:creationId xmlns:p14="http://schemas.microsoft.com/office/powerpoint/2010/main" val="200460307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697164" y="2964100"/>
            <a:ext cx="6751637" cy="1143000"/>
          </a:xfrm>
        </p:spPr>
        <p:txBody>
          <a:bodyPr/>
          <a:lstStyle/>
          <a:p>
            <a:pPr algn="ctr" eaLnBrk="1" hangingPunct="1"/>
            <a:r>
              <a:rPr lang="en-GB">
                <a:solidFill>
                  <a:srgbClr val="9933FF"/>
                </a:solidFill>
                <a:latin typeface="+mn-lt"/>
              </a:rPr>
              <a:t>Extra Exercises</a:t>
            </a:r>
          </a:p>
        </p:txBody>
      </p:sp>
      <p:sp>
        <p:nvSpPr>
          <p:cNvPr id="3" name="[Slide Number Placeholder 8]"/>
          <p:cNvSpPr>
            <a:spLocks noGrp="1"/>
          </p:cNvSpPr>
          <p:nvPr>
            <p:ph type="ftr" sz="quarter" idx="11"/>
          </p:nvPr>
        </p:nvSpPr>
        <p:spPr>
          <a:xfrm>
            <a:off x="4953000" y="18288"/>
            <a:ext cx="4114800" cy="329184"/>
          </a:xfrm>
          <a:noFill/>
        </p:spPr>
        <p:txBody>
          <a:bodyPr/>
          <a:lstStyle/>
          <a:p>
            <a:pPr algn="l"/>
            <a:r>
              <a:rPr lang="fr-FR"/>
              <a:t>CS2100: Recitation-1</a:t>
            </a:r>
            <a:endParaRPr lang="en-US"/>
          </a:p>
        </p:txBody>
      </p:sp>
      <p:sp>
        <p:nvSpPr>
          <p:cNvPr id="6" name="Slide Number Placeholder 6">
            <a:extLst>
              <a:ext uri="{FF2B5EF4-FFF2-40B4-BE49-F238E27FC236}">
                <a16:creationId xmlns:a16="http://schemas.microsoft.com/office/drawing/2014/main" id="{CF758DD0-2305-4BC7-8F1A-93F2452B7A73}"/>
              </a:ext>
            </a:extLst>
          </p:cNvPr>
          <p:cNvSpPr>
            <a:spLocks noGrp="1"/>
          </p:cNvSpPr>
          <p:nvPr>
            <p:ph type="sldNum" sz="quarter" idx="12"/>
          </p:nvPr>
        </p:nvSpPr>
        <p:spPr>
          <a:xfrm>
            <a:off x="9497960" y="18288"/>
            <a:ext cx="865240" cy="329184"/>
          </a:xfrm>
        </p:spPr>
        <p:txBody>
          <a:bodyPr>
            <a:noAutofit/>
          </a:bodyPr>
          <a:lstStyle/>
          <a:p>
            <a:pPr algn="r">
              <a:defRPr/>
            </a:pPr>
            <a:fld id="{F7EC234A-9094-4BB8-9EA4-75ECDA8A365B}" type="slidenum">
              <a:rPr smtClean="0"/>
              <a:pPr algn="r">
                <a:defRPr/>
              </a:pPr>
              <a:t>22</a:t>
            </a:fld>
            <a:endParaRPr/>
          </a:p>
        </p:txBody>
      </p:sp>
    </p:spTree>
    <p:extLst>
      <p:ext uri="{BB962C8B-B14F-4D97-AF65-F5344CB8AC3E}">
        <p14:creationId xmlns:p14="http://schemas.microsoft.com/office/powerpoint/2010/main" val="305617475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810E1-F78C-A001-B195-76F324513DED}"/>
              </a:ext>
            </a:extLst>
          </p:cNvPr>
          <p:cNvSpPr>
            <a:spLocks noGrp="1"/>
          </p:cNvSpPr>
          <p:nvPr>
            <p:ph type="title"/>
          </p:nvPr>
        </p:nvSpPr>
        <p:spPr/>
        <p:txBody>
          <a:bodyPr>
            <a:normAutofit fontScale="90000"/>
          </a:bodyPr>
          <a:lstStyle/>
          <a:p>
            <a:r>
              <a:rPr lang="en-US"/>
              <a:t>Extra Exercises</a:t>
            </a:r>
            <a:br>
              <a:rPr lang="en-US"/>
            </a:br>
            <a:r>
              <a:rPr lang="en-US"/>
              <a:t>Exercise 1 – Simple Calculator</a:t>
            </a:r>
          </a:p>
        </p:txBody>
      </p:sp>
      <p:sp>
        <p:nvSpPr>
          <p:cNvPr id="3" name="Content Placeholder 2">
            <a:extLst>
              <a:ext uri="{FF2B5EF4-FFF2-40B4-BE49-F238E27FC236}">
                <a16:creationId xmlns:a16="http://schemas.microsoft.com/office/drawing/2014/main" id="{BD128BC7-FFD0-69DB-3708-84BA23F8593A}"/>
              </a:ext>
            </a:extLst>
          </p:cNvPr>
          <p:cNvSpPr>
            <a:spLocks noGrp="1"/>
          </p:cNvSpPr>
          <p:nvPr>
            <p:ph idx="1"/>
          </p:nvPr>
        </p:nvSpPr>
        <p:spPr>
          <a:xfrm>
            <a:off x="1981200" y="2184816"/>
            <a:ext cx="8229600" cy="3740426"/>
          </a:xfrm>
        </p:spPr>
        <p:txBody>
          <a:bodyPr>
            <a:normAutofit/>
          </a:bodyPr>
          <a:lstStyle/>
          <a:p>
            <a:r>
              <a:rPr lang="en-US" dirty="0"/>
              <a:t>Write a program that:</a:t>
            </a:r>
          </a:p>
          <a:p>
            <a:pPr marL="731520" lvl="1" indent="-457200">
              <a:buFont typeface="+mj-lt"/>
              <a:buAutoNum type="arabicPeriod"/>
            </a:pPr>
            <a:r>
              <a:rPr lang="en-US" dirty="0"/>
              <a:t>Asks for an operator (+, -, *, / or q).</a:t>
            </a:r>
          </a:p>
          <a:p>
            <a:pPr marL="731520" lvl="1" indent="-457200">
              <a:buFont typeface="+mj-lt"/>
              <a:buAutoNum type="arabicPeriod"/>
            </a:pPr>
            <a:r>
              <a:rPr lang="en-US" dirty="0"/>
              <a:t>If the operator is +, -, * or /, ask for two floating point numbers.</a:t>
            </a:r>
          </a:p>
          <a:p>
            <a:pPr marL="731520" lvl="1" indent="-457200">
              <a:buFont typeface="+mj-lt"/>
              <a:buAutoNum type="arabicPeriod"/>
            </a:pPr>
            <a:r>
              <a:rPr lang="en-US" dirty="0"/>
              <a:t>Prints “Unrecognized operation” if the operator entered is not +, -, *, / or q.</a:t>
            </a:r>
          </a:p>
          <a:p>
            <a:pPr marL="731520" lvl="1" indent="-457200">
              <a:buFont typeface="+mj-lt"/>
              <a:buAutoNum type="arabicPeriod"/>
            </a:pPr>
            <a:r>
              <a:rPr lang="en-US" dirty="0"/>
              <a:t>If the person enters ”q” the program says “Bye!” and exits. If the user enters +, -, *, /, the program performs the operation on the two numbers entered and prints the result in two decimal places.</a:t>
            </a:r>
          </a:p>
          <a:p>
            <a:pPr marL="731520" lvl="1" indent="-457200">
              <a:buFont typeface="+mj-lt"/>
              <a:buAutoNum type="arabicPeriod"/>
            </a:pPr>
            <a:r>
              <a:rPr lang="en-US" dirty="0"/>
              <a:t>If the user did not enter “q”, go to 1.</a:t>
            </a:r>
          </a:p>
          <a:p>
            <a:r>
              <a:rPr lang="en-US" dirty="0"/>
              <a:t>The next slide shows some sample runs.</a:t>
            </a:r>
          </a:p>
        </p:txBody>
      </p:sp>
      <p:sp>
        <p:nvSpPr>
          <p:cNvPr id="4" name="Date Placeholder 3">
            <a:extLst>
              <a:ext uri="{FF2B5EF4-FFF2-40B4-BE49-F238E27FC236}">
                <a16:creationId xmlns:a16="http://schemas.microsoft.com/office/drawing/2014/main" id="{E07D4AC1-00A6-FFAF-B27F-3DBB9CA325A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487F4EF8-C9CC-7A78-0A52-1FF966CF1C3F}"/>
              </a:ext>
            </a:extLst>
          </p:cNvPr>
          <p:cNvSpPr>
            <a:spLocks noGrp="1"/>
          </p:cNvSpPr>
          <p:nvPr>
            <p:ph type="ftr" sz="quarter" idx="11"/>
          </p:nvPr>
        </p:nvSpPr>
        <p:spPr/>
        <p:txBody>
          <a:bodyPr/>
          <a:lstStyle/>
          <a:p>
            <a:pPr algn="l">
              <a:defRPr/>
            </a:pPr>
            <a:r>
              <a:rPr lang="en-SG"/>
              <a:t>Recitation 1</a:t>
            </a:r>
            <a:endParaRPr lang="en-US"/>
          </a:p>
        </p:txBody>
      </p:sp>
      <p:sp>
        <p:nvSpPr>
          <p:cNvPr id="6" name="Slide Number Placeholder 5">
            <a:extLst>
              <a:ext uri="{FF2B5EF4-FFF2-40B4-BE49-F238E27FC236}">
                <a16:creationId xmlns:a16="http://schemas.microsoft.com/office/drawing/2014/main" id="{76371FEB-052C-CBE9-3F14-6B8741AF643D}"/>
              </a:ext>
            </a:extLst>
          </p:cNvPr>
          <p:cNvSpPr>
            <a:spLocks noGrp="1"/>
          </p:cNvSpPr>
          <p:nvPr>
            <p:ph type="sldNum" sz="quarter" idx="12"/>
          </p:nvPr>
        </p:nvSpPr>
        <p:spPr/>
        <p:txBody>
          <a:bodyPr/>
          <a:lstStyle/>
          <a:p>
            <a:pPr>
              <a:defRPr/>
            </a:pPr>
            <a:r>
              <a:rPr lang="en-US"/>
              <a:t>1 - </a:t>
            </a:r>
            <a:fld id="{2E4790E1-2590-4AEE-892D-AB46A7688113}" type="slidenum">
              <a:rPr lang="en-US" smtClean="0"/>
              <a:pPr>
                <a:defRPr/>
              </a:pPr>
              <a:t>23</a:t>
            </a:fld>
            <a:endParaRPr lang="en-US"/>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F509A53F-4FD4-8888-5329-B00342B4E580}"/>
                  </a:ext>
                </a:extLst>
              </p14:cNvPr>
              <p14:cNvContentPartPr/>
              <p14:nvPr/>
            </p14:nvContentPartPr>
            <p14:xfrm>
              <a:off x="1531080" y="2188800"/>
              <a:ext cx="6786720" cy="3927960"/>
            </p14:xfrm>
          </p:contentPart>
        </mc:Choice>
        <mc:Fallback>
          <p:pic>
            <p:nvPicPr>
              <p:cNvPr id="7" name="Ink 6">
                <a:extLst>
                  <a:ext uri="{FF2B5EF4-FFF2-40B4-BE49-F238E27FC236}">
                    <a16:creationId xmlns:a16="http://schemas.microsoft.com/office/drawing/2014/main" id="{F509A53F-4FD4-8888-5329-B00342B4E580}"/>
                  </a:ext>
                </a:extLst>
              </p:cNvPr>
              <p:cNvPicPr/>
              <p:nvPr/>
            </p:nvPicPr>
            <p:blipFill>
              <a:blip r:embed="rId3"/>
              <a:stretch>
                <a:fillRect/>
              </a:stretch>
            </p:blipFill>
            <p:spPr>
              <a:xfrm>
                <a:off x="1521720" y="2179440"/>
                <a:ext cx="6805440" cy="3946680"/>
              </a:xfrm>
              <a:prstGeom prst="rect">
                <a:avLst/>
              </a:prstGeom>
            </p:spPr>
          </p:pic>
        </mc:Fallback>
      </mc:AlternateContent>
    </p:spTree>
    <p:extLst>
      <p:ext uri="{BB962C8B-B14F-4D97-AF65-F5344CB8AC3E}">
        <p14:creationId xmlns:p14="http://schemas.microsoft.com/office/powerpoint/2010/main" val="427769348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6188-BBB5-B094-86B6-06F1B9AAB201}"/>
              </a:ext>
            </a:extLst>
          </p:cNvPr>
          <p:cNvSpPr>
            <a:spLocks noGrp="1"/>
          </p:cNvSpPr>
          <p:nvPr>
            <p:ph type="title"/>
          </p:nvPr>
        </p:nvSpPr>
        <p:spPr/>
        <p:txBody>
          <a:bodyPr>
            <a:normAutofit fontScale="90000"/>
          </a:bodyPr>
          <a:lstStyle/>
          <a:p>
            <a:r>
              <a:rPr lang="en-US"/>
              <a:t>Extra Exercises</a:t>
            </a:r>
            <a:br>
              <a:rPr lang="en-US"/>
            </a:br>
            <a:r>
              <a:rPr lang="en-US"/>
              <a:t>Exercise 1 – Simple Calculator</a:t>
            </a:r>
          </a:p>
        </p:txBody>
      </p:sp>
      <p:sp>
        <p:nvSpPr>
          <p:cNvPr id="4" name="Date Placeholder 3">
            <a:extLst>
              <a:ext uri="{FF2B5EF4-FFF2-40B4-BE49-F238E27FC236}">
                <a16:creationId xmlns:a16="http://schemas.microsoft.com/office/drawing/2014/main" id="{A32FD20C-F2D1-BB5F-2468-186A51B87DC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46F8F9A7-72E9-FE1F-2C84-A34385148A07}"/>
              </a:ext>
            </a:extLst>
          </p:cNvPr>
          <p:cNvSpPr>
            <a:spLocks noGrp="1"/>
          </p:cNvSpPr>
          <p:nvPr>
            <p:ph type="ftr" sz="quarter" idx="11"/>
          </p:nvPr>
        </p:nvSpPr>
        <p:spPr/>
        <p:txBody>
          <a:bodyPr/>
          <a:lstStyle/>
          <a:p>
            <a:pPr algn="l">
              <a:defRPr/>
            </a:pPr>
            <a:r>
              <a:rPr lang="en-SG"/>
              <a:t>Recitation 1</a:t>
            </a:r>
            <a:endParaRPr lang="en-US"/>
          </a:p>
        </p:txBody>
      </p:sp>
      <p:sp>
        <p:nvSpPr>
          <p:cNvPr id="6" name="Slide Number Placeholder 5">
            <a:extLst>
              <a:ext uri="{FF2B5EF4-FFF2-40B4-BE49-F238E27FC236}">
                <a16:creationId xmlns:a16="http://schemas.microsoft.com/office/drawing/2014/main" id="{A92E32A2-0AEA-876C-E987-305053275D57}"/>
              </a:ext>
            </a:extLst>
          </p:cNvPr>
          <p:cNvSpPr>
            <a:spLocks noGrp="1"/>
          </p:cNvSpPr>
          <p:nvPr>
            <p:ph type="sldNum" sz="quarter" idx="12"/>
          </p:nvPr>
        </p:nvSpPr>
        <p:spPr/>
        <p:txBody>
          <a:bodyPr/>
          <a:lstStyle/>
          <a:p>
            <a:pPr>
              <a:defRPr/>
            </a:pPr>
            <a:r>
              <a:rPr lang="en-US"/>
              <a:t>1 - </a:t>
            </a:r>
            <a:fld id="{2E4790E1-2590-4AEE-892D-AB46A7688113}" type="slidenum">
              <a:rPr lang="en-US" smtClean="0"/>
              <a:pPr>
                <a:defRPr/>
              </a:pPr>
              <a:t>24</a:t>
            </a:fld>
            <a:endParaRPr lang="en-US"/>
          </a:p>
        </p:txBody>
      </p:sp>
      <p:pic>
        <p:nvPicPr>
          <p:cNvPr id="7" name="Picture 6">
            <a:extLst>
              <a:ext uri="{FF2B5EF4-FFF2-40B4-BE49-F238E27FC236}">
                <a16:creationId xmlns:a16="http://schemas.microsoft.com/office/drawing/2014/main" id="{3FD5AA3F-BD91-19F1-0192-832F10B90C97}"/>
              </a:ext>
            </a:extLst>
          </p:cNvPr>
          <p:cNvPicPr>
            <a:picLocks noChangeAspect="1"/>
          </p:cNvPicPr>
          <p:nvPr/>
        </p:nvPicPr>
        <p:blipFill>
          <a:blip r:embed="rId3"/>
          <a:stretch>
            <a:fillRect/>
          </a:stretch>
        </p:blipFill>
        <p:spPr>
          <a:xfrm>
            <a:off x="3627621" y="1699730"/>
            <a:ext cx="4822850" cy="4903616"/>
          </a:xfrm>
          <a:prstGeom prst="rect">
            <a:avLst/>
          </a:prstGeom>
        </p:spPr>
      </p:pic>
    </p:spTree>
    <p:extLst>
      <p:ext uri="{BB962C8B-B14F-4D97-AF65-F5344CB8AC3E}">
        <p14:creationId xmlns:p14="http://schemas.microsoft.com/office/powerpoint/2010/main" val="356688158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FB0BE-20D9-92A7-95D4-6DDE13F75CD4}"/>
              </a:ext>
            </a:extLst>
          </p:cNvPr>
          <p:cNvSpPr>
            <a:spLocks noGrp="1"/>
          </p:cNvSpPr>
          <p:nvPr>
            <p:ph type="title"/>
          </p:nvPr>
        </p:nvSpPr>
        <p:spPr/>
        <p:txBody>
          <a:bodyPr>
            <a:normAutofit fontScale="90000"/>
          </a:bodyPr>
          <a:lstStyle/>
          <a:p>
            <a:r>
              <a:rPr lang="en-US"/>
              <a:t>Extra Exercises</a:t>
            </a:r>
            <a:br>
              <a:rPr lang="en-US"/>
            </a:br>
            <a:r>
              <a:rPr lang="en-US"/>
              <a:t>Exercise 2 – Number Systems</a:t>
            </a:r>
          </a:p>
        </p:txBody>
      </p:sp>
      <p:sp>
        <p:nvSpPr>
          <p:cNvPr id="3" name="Content Placeholder 2">
            <a:extLst>
              <a:ext uri="{FF2B5EF4-FFF2-40B4-BE49-F238E27FC236}">
                <a16:creationId xmlns:a16="http://schemas.microsoft.com/office/drawing/2014/main" id="{4CEDF99D-1AFC-1C48-D6D7-E42809C807D5}"/>
              </a:ext>
            </a:extLst>
          </p:cNvPr>
          <p:cNvSpPr>
            <a:spLocks noGrp="1"/>
          </p:cNvSpPr>
          <p:nvPr>
            <p:ph idx="1"/>
          </p:nvPr>
        </p:nvSpPr>
        <p:spPr/>
        <p:txBody>
          <a:bodyPr/>
          <a:lstStyle/>
          <a:p>
            <a:endParaRPr lang="en-US"/>
          </a:p>
          <a:p>
            <a:r>
              <a:rPr lang="en-US"/>
              <a:t>Using what you know about number systems and C, show why this while loop may never end:</a:t>
            </a:r>
            <a:br>
              <a:rPr lang="en-US"/>
            </a:br>
            <a:br>
              <a:rPr lang="en-US"/>
            </a:br>
            <a:r>
              <a:rPr lang="en-US"/>
              <a:t>	float x = 0.0;</a:t>
            </a:r>
            <a:br>
              <a:rPr lang="en-US"/>
            </a:br>
            <a:r>
              <a:rPr lang="en-US"/>
              <a:t>         while(x != 1.0) </a:t>
            </a:r>
            <a:br>
              <a:rPr lang="en-US"/>
            </a:br>
            <a:r>
              <a:rPr lang="en-US"/>
              <a:t>	    x += 0.1;</a:t>
            </a:r>
          </a:p>
          <a:p>
            <a:endParaRPr lang="en-US"/>
          </a:p>
          <a:p>
            <a:pPr marL="0" indent="0">
              <a:buNone/>
            </a:pPr>
            <a:endParaRPr lang="en-US"/>
          </a:p>
        </p:txBody>
      </p:sp>
      <p:sp>
        <p:nvSpPr>
          <p:cNvPr id="4" name="Date Placeholder 3">
            <a:extLst>
              <a:ext uri="{FF2B5EF4-FFF2-40B4-BE49-F238E27FC236}">
                <a16:creationId xmlns:a16="http://schemas.microsoft.com/office/drawing/2014/main" id="{BF1F058B-BD03-1AB7-F093-9FA7BE662C1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1B0BB8F-EF74-20F3-9DE9-C9863D025820}"/>
              </a:ext>
            </a:extLst>
          </p:cNvPr>
          <p:cNvSpPr>
            <a:spLocks noGrp="1"/>
          </p:cNvSpPr>
          <p:nvPr>
            <p:ph type="ftr" sz="quarter" idx="11"/>
          </p:nvPr>
        </p:nvSpPr>
        <p:spPr/>
        <p:txBody>
          <a:bodyPr/>
          <a:lstStyle/>
          <a:p>
            <a:pPr algn="l">
              <a:defRPr/>
            </a:pPr>
            <a:r>
              <a:rPr lang="en-SG"/>
              <a:t>Recitation 1</a:t>
            </a:r>
            <a:endParaRPr lang="en-US"/>
          </a:p>
        </p:txBody>
      </p:sp>
      <p:sp>
        <p:nvSpPr>
          <p:cNvPr id="6" name="Slide Number Placeholder 5">
            <a:extLst>
              <a:ext uri="{FF2B5EF4-FFF2-40B4-BE49-F238E27FC236}">
                <a16:creationId xmlns:a16="http://schemas.microsoft.com/office/drawing/2014/main" id="{4A4AE03A-5F4F-CA00-D882-EFD71B8AC678}"/>
              </a:ext>
            </a:extLst>
          </p:cNvPr>
          <p:cNvSpPr>
            <a:spLocks noGrp="1"/>
          </p:cNvSpPr>
          <p:nvPr>
            <p:ph type="sldNum" sz="quarter" idx="12"/>
          </p:nvPr>
        </p:nvSpPr>
        <p:spPr/>
        <p:txBody>
          <a:bodyPr/>
          <a:lstStyle/>
          <a:p>
            <a:pPr>
              <a:defRPr/>
            </a:pPr>
            <a:r>
              <a:rPr lang="en-US"/>
              <a:t>1 - </a:t>
            </a:r>
            <a:fld id="{2E4790E1-2590-4AEE-892D-AB46A7688113}" type="slidenum">
              <a:rPr lang="en-US" smtClean="0"/>
              <a:pPr>
                <a:defRPr/>
              </a:pPr>
              <a:t>25</a:t>
            </a:fld>
            <a:endParaRPr lang="en-US"/>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C43FEB6D-D294-2B1E-6930-14FFD954A64B}"/>
                  </a:ext>
                </a:extLst>
              </p14:cNvPr>
              <p14:cNvContentPartPr/>
              <p14:nvPr/>
            </p14:nvContentPartPr>
            <p14:xfrm>
              <a:off x="1835280" y="2919240"/>
              <a:ext cx="1785600" cy="1536480"/>
            </p14:xfrm>
          </p:contentPart>
        </mc:Choice>
        <mc:Fallback>
          <p:pic>
            <p:nvPicPr>
              <p:cNvPr id="7" name="Ink 6">
                <a:extLst>
                  <a:ext uri="{FF2B5EF4-FFF2-40B4-BE49-F238E27FC236}">
                    <a16:creationId xmlns:a16="http://schemas.microsoft.com/office/drawing/2014/main" id="{C43FEB6D-D294-2B1E-6930-14FFD954A64B}"/>
                  </a:ext>
                </a:extLst>
              </p:cNvPr>
              <p:cNvPicPr/>
              <p:nvPr/>
            </p:nvPicPr>
            <p:blipFill>
              <a:blip r:embed="rId3"/>
              <a:stretch>
                <a:fillRect/>
              </a:stretch>
            </p:blipFill>
            <p:spPr>
              <a:xfrm>
                <a:off x="1825920" y="2909880"/>
                <a:ext cx="1804320" cy="1555200"/>
              </a:xfrm>
              <a:prstGeom prst="rect">
                <a:avLst/>
              </a:prstGeom>
            </p:spPr>
          </p:pic>
        </mc:Fallback>
      </mc:AlternateContent>
    </p:spTree>
    <p:extLst>
      <p:ext uri="{BB962C8B-B14F-4D97-AF65-F5344CB8AC3E}">
        <p14:creationId xmlns:p14="http://schemas.microsoft.com/office/powerpoint/2010/main" val="44626394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398B7-D3E1-ACF5-E4F3-AD7B213588F8}"/>
              </a:ext>
            </a:extLst>
          </p:cNvPr>
          <p:cNvSpPr>
            <a:spLocks noGrp="1"/>
          </p:cNvSpPr>
          <p:nvPr>
            <p:ph type="title"/>
          </p:nvPr>
        </p:nvSpPr>
        <p:spPr/>
        <p:txBody>
          <a:bodyPr>
            <a:normAutofit fontScale="90000"/>
          </a:bodyPr>
          <a:lstStyle/>
          <a:p>
            <a:r>
              <a:rPr lang="en-US"/>
              <a:t>Extra Exercises</a:t>
            </a:r>
            <a:br>
              <a:rPr lang="en-US"/>
            </a:br>
            <a:r>
              <a:rPr lang="en-US"/>
              <a:t>Exercise 2 – Number Systems</a:t>
            </a:r>
          </a:p>
        </p:txBody>
      </p:sp>
      <p:sp>
        <p:nvSpPr>
          <p:cNvPr id="3" name="Content Placeholder 2">
            <a:extLst>
              <a:ext uri="{FF2B5EF4-FFF2-40B4-BE49-F238E27FC236}">
                <a16:creationId xmlns:a16="http://schemas.microsoft.com/office/drawing/2014/main" id="{C88F7063-3B39-0AE5-A5E3-7356F5AE92C7}"/>
              </a:ext>
            </a:extLst>
          </p:cNvPr>
          <p:cNvSpPr>
            <a:spLocks noGrp="1"/>
          </p:cNvSpPr>
          <p:nvPr>
            <p:ph idx="1"/>
          </p:nvPr>
        </p:nvSpPr>
        <p:spPr>
          <a:xfrm>
            <a:off x="1981200" y="1600200"/>
            <a:ext cx="8229600" cy="546652"/>
          </a:xfrm>
        </p:spPr>
        <p:txBody>
          <a:bodyPr/>
          <a:lstStyle/>
          <a:p>
            <a:pPr marL="0" indent="0">
              <a:buNone/>
            </a:pPr>
            <a:r>
              <a:rPr lang="en-US"/>
              <a:t>Let’s convert 0.1 to binary:</a:t>
            </a:r>
          </a:p>
        </p:txBody>
      </p:sp>
      <p:sp>
        <p:nvSpPr>
          <p:cNvPr id="4" name="Date Placeholder 3">
            <a:extLst>
              <a:ext uri="{FF2B5EF4-FFF2-40B4-BE49-F238E27FC236}">
                <a16:creationId xmlns:a16="http://schemas.microsoft.com/office/drawing/2014/main" id="{1E7AF2F3-19A2-7314-2386-EF711404995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6C836F4-7F78-01CC-A986-013C17CF95D3}"/>
              </a:ext>
            </a:extLst>
          </p:cNvPr>
          <p:cNvSpPr>
            <a:spLocks noGrp="1"/>
          </p:cNvSpPr>
          <p:nvPr>
            <p:ph type="ftr" sz="quarter" idx="11"/>
          </p:nvPr>
        </p:nvSpPr>
        <p:spPr/>
        <p:txBody>
          <a:bodyPr/>
          <a:lstStyle/>
          <a:p>
            <a:pPr algn="l">
              <a:defRPr/>
            </a:pPr>
            <a:r>
              <a:rPr lang="en-SG"/>
              <a:t>Recitation 1</a:t>
            </a:r>
            <a:endParaRPr lang="en-US"/>
          </a:p>
        </p:txBody>
      </p:sp>
      <p:sp>
        <p:nvSpPr>
          <p:cNvPr id="6" name="Slide Number Placeholder 5">
            <a:extLst>
              <a:ext uri="{FF2B5EF4-FFF2-40B4-BE49-F238E27FC236}">
                <a16:creationId xmlns:a16="http://schemas.microsoft.com/office/drawing/2014/main" id="{2F930FE1-1B37-7C66-8798-954EC2816F59}"/>
              </a:ext>
            </a:extLst>
          </p:cNvPr>
          <p:cNvSpPr>
            <a:spLocks noGrp="1"/>
          </p:cNvSpPr>
          <p:nvPr>
            <p:ph type="sldNum" sz="quarter" idx="12"/>
          </p:nvPr>
        </p:nvSpPr>
        <p:spPr/>
        <p:txBody>
          <a:bodyPr/>
          <a:lstStyle/>
          <a:p>
            <a:pPr>
              <a:defRPr/>
            </a:pPr>
            <a:r>
              <a:rPr lang="en-US"/>
              <a:t>1 - </a:t>
            </a:r>
            <a:fld id="{2E4790E1-2590-4AEE-892D-AB46A7688113}" type="slidenum">
              <a:rPr lang="en-US" smtClean="0"/>
              <a:pPr>
                <a:defRPr/>
              </a:pPr>
              <a:t>26</a:t>
            </a:fld>
            <a:endParaRPr lang="en-US"/>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701EC07F-19F1-5F57-1DDA-74946D3BA104}"/>
                  </a:ext>
                </a:extLst>
              </p:cNvPr>
              <p:cNvSpPr txBox="1">
                <a:spLocks/>
              </p:cNvSpPr>
              <p:nvPr/>
            </p:nvSpPr>
            <p:spPr>
              <a:xfrm>
                <a:off x="1981199" y="2126973"/>
                <a:ext cx="8229600" cy="3942524"/>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274320" lvl="1" indent="0" fontAlgn="auto">
                  <a:spcAft>
                    <a:spcPts val="0"/>
                  </a:spcAft>
                  <a:buNone/>
                </a:pPr>
                <a14:m>
                  <m:oMath xmlns:m="http://schemas.openxmlformats.org/officeDocument/2006/math">
                    <m:r>
                      <a:rPr lang="en-US" i="1">
                        <a:latin typeface="Cambria Math" panose="02040503050406030204" pitchFamily="18" charset="0"/>
                      </a:rPr>
                      <m:t>0.1 × 2=0.2</m:t>
                    </m:r>
                  </m:oMath>
                </a14:m>
                <a:r>
                  <a:rPr lang="en-US"/>
                  <a:t>     carry = 0</a:t>
                </a:r>
              </a:p>
              <a:p>
                <a:pPr marL="274320" lvl="1" indent="0" fontAlgn="auto">
                  <a:spcAft>
                    <a:spcPts val="0"/>
                  </a:spcAft>
                  <a:buNone/>
                </a:pPr>
                <a14:m>
                  <m:oMath xmlns:m="http://schemas.openxmlformats.org/officeDocument/2006/math">
                    <m:r>
                      <a:rPr lang="en-US" i="1">
                        <a:latin typeface="Cambria Math" panose="02040503050406030204" pitchFamily="18" charset="0"/>
                      </a:rPr>
                      <m:t>0.2 × 2=0.4</m:t>
                    </m:r>
                  </m:oMath>
                </a14:m>
                <a:r>
                  <a:rPr lang="en-US"/>
                  <a:t>     carry = 0</a:t>
                </a:r>
              </a:p>
              <a:p>
                <a:pPr marL="274320" lvl="1" indent="0" fontAlgn="auto">
                  <a:spcAft>
                    <a:spcPts val="0"/>
                  </a:spcAft>
                  <a:buNone/>
                </a:pPr>
                <a14:m>
                  <m:oMath xmlns:m="http://schemas.openxmlformats.org/officeDocument/2006/math">
                    <m:r>
                      <a:rPr lang="en-US" i="1">
                        <a:latin typeface="Cambria Math" panose="02040503050406030204" pitchFamily="18" charset="0"/>
                      </a:rPr>
                      <m:t>0.4 × 2=0.8</m:t>
                    </m:r>
                  </m:oMath>
                </a14:m>
                <a:r>
                  <a:rPr lang="en-US"/>
                  <a:t>     carry = 0</a:t>
                </a:r>
              </a:p>
              <a:p>
                <a:pPr marL="274320" lvl="1" indent="0" fontAlgn="auto">
                  <a:spcAft>
                    <a:spcPts val="0"/>
                  </a:spcAft>
                  <a:buNone/>
                </a:pPr>
                <a14:m>
                  <m:oMath xmlns:m="http://schemas.openxmlformats.org/officeDocument/2006/math">
                    <m:r>
                      <a:rPr lang="en-US" i="1">
                        <a:latin typeface="Cambria Math" panose="02040503050406030204" pitchFamily="18" charset="0"/>
                      </a:rPr>
                      <m:t>0.8 ×2=1.6</m:t>
                    </m:r>
                  </m:oMath>
                </a14:m>
                <a:r>
                  <a:rPr lang="en-US"/>
                  <a:t>     </a:t>
                </a:r>
                <a:r>
                  <a:rPr lang="en-US" i="1"/>
                  <a:t> </a:t>
                </a:r>
                <a:r>
                  <a:rPr lang="en-US"/>
                  <a:t>carry = 1</a:t>
                </a:r>
              </a:p>
              <a:p>
                <a:pPr marL="274320" lvl="1" indent="0" fontAlgn="auto">
                  <a:spcAft>
                    <a:spcPts val="0"/>
                  </a:spcAft>
                  <a:buNone/>
                </a:pPr>
                <a14:m>
                  <m:oMath xmlns:m="http://schemas.openxmlformats.org/officeDocument/2006/math">
                    <m:r>
                      <a:rPr lang="en-US" i="1">
                        <a:latin typeface="Cambria Math" panose="02040503050406030204" pitchFamily="18" charset="0"/>
                      </a:rPr>
                      <m:t>0.6 × 2=1.2</m:t>
                    </m:r>
                  </m:oMath>
                </a14:m>
                <a:r>
                  <a:rPr lang="en-US"/>
                  <a:t>     carry = 1</a:t>
                </a:r>
              </a:p>
              <a:p>
                <a:pPr marL="274320" lvl="1" indent="0" fontAlgn="auto">
                  <a:spcAft>
                    <a:spcPts val="0"/>
                  </a:spcAft>
                  <a:buNone/>
                </a:pPr>
                <a14:m>
                  <m:oMath xmlns:m="http://schemas.openxmlformats.org/officeDocument/2006/math">
                    <m:r>
                      <a:rPr lang="en-US" i="1">
                        <a:latin typeface="Cambria Math" panose="02040503050406030204" pitchFamily="18" charset="0"/>
                      </a:rPr>
                      <m:t>0.2 × 2=0.4</m:t>
                    </m:r>
                  </m:oMath>
                </a14:m>
                <a:r>
                  <a:rPr lang="en-US"/>
                  <a:t>     carry = 0</a:t>
                </a:r>
              </a:p>
              <a:p>
                <a:pPr marL="274320" lvl="1" indent="0" fontAlgn="auto">
                  <a:spcAft>
                    <a:spcPts val="0"/>
                  </a:spcAft>
                  <a:buNone/>
                </a:pPr>
                <a14:m>
                  <m:oMath xmlns:m="http://schemas.openxmlformats.org/officeDocument/2006/math">
                    <m:r>
                      <a:rPr lang="en-US" i="1">
                        <a:latin typeface="Cambria Math" panose="02040503050406030204" pitchFamily="18" charset="0"/>
                      </a:rPr>
                      <m:t>0.4 × 2=0.8</m:t>
                    </m:r>
                  </m:oMath>
                </a14:m>
                <a:r>
                  <a:rPr lang="en-US"/>
                  <a:t>     carry = 0</a:t>
                </a:r>
              </a:p>
              <a:p>
                <a:pPr marL="274320" lvl="1" indent="0" fontAlgn="auto">
                  <a:spcAft>
                    <a:spcPts val="0"/>
                  </a:spcAft>
                  <a:buNone/>
                </a:pPr>
                <a14:m>
                  <m:oMath xmlns:m="http://schemas.openxmlformats.org/officeDocument/2006/math">
                    <m:r>
                      <a:rPr lang="en-US" i="1">
                        <a:latin typeface="Cambria Math" panose="02040503050406030204" pitchFamily="18" charset="0"/>
                      </a:rPr>
                      <m:t>0.8 × 2=1.6</m:t>
                    </m:r>
                  </m:oMath>
                </a14:m>
                <a:r>
                  <a:rPr lang="en-US"/>
                  <a:t>     carry = 1</a:t>
                </a:r>
              </a:p>
              <a:p>
                <a:pPr marL="274320" lvl="1" indent="0" fontAlgn="auto">
                  <a:spcAft>
                    <a:spcPts val="0"/>
                  </a:spcAft>
                  <a:buNone/>
                </a:pPr>
                <a14:m>
                  <m:oMath xmlns:m="http://schemas.openxmlformats.org/officeDocument/2006/math">
                    <m:r>
                      <a:rPr lang="en-US" i="1">
                        <a:latin typeface="Cambria Math" panose="02040503050406030204" pitchFamily="18" charset="0"/>
                      </a:rPr>
                      <m:t>0.6 × 2=1.2</m:t>
                    </m:r>
                  </m:oMath>
                </a14:m>
                <a:r>
                  <a:rPr lang="en-US"/>
                  <a:t>     carry = 1</a:t>
                </a:r>
              </a:p>
              <a:p>
                <a:pPr marL="274320" lvl="1" indent="0" fontAlgn="auto">
                  <a:spcAft>
                    <a:spcPts val="0"/>
                  </a:spcAft>
                  <a:buNone/>
                </a:pPr>
                <a:r>
                  <a:rPr lang="en-US"/>
                  <a:t>…</a:t>
                </a:r>
              </a:p>
              <a:p>
                <a:pPr marL="274320" lvl="1" indent="0" fontAlgn="auto">
                  <a:spcAft>
                    <a:spcPts val="0"/>
                  </a:spcAft>
                  <a:buNone/>
                </a:pPr>
                <a:endParaRPr lang="en-US"/>
              </a:p>
              <a:p>
                <a:pPr marL="274320" lvl="1" indent="0" fontAlgn="auto">
                  <a:spcAft>
                    <a:spcPts val="0"/>
                  </a:spcAft>
                  <a:buNone/>
                </a:pPr>
                <a:r>
                  <a:rPr lang="en-US"/>
                  <a:t>So </a:t>
                </a:r>
                <a14:m>
                  <m:oMath xmlns:m="http://schemas.openxmlformats.org/officeDocument/2006/math">
                    <m:r>
                      <a:rPr lang="en-US" i="1">
                        <a:latin typeface="Cambria Math" panose="02040503050406030204" pitchFamily="18" charset="0"/>
                      </a:rPr>
                      <m:t>0.1=0.00011001100110011</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2</m:t>
                        </m:r>
                      </m:sub>
                    </m:sSub>
                  </m:oMath>
                </a14:m>
                <a:r>
                  <a:rPr lang="en-US"/>
                  <a:t>, and it is impossible to represent 0.1 exactly in binary.</a:t>
                </a:r>
              </a:p>
              <a:p>
                <a:pPr marL="274320" lvl="1" indent="0" fontAlgn="auto">
                  <a:spcAft>
                    <a:spcPts val="0"/>
                  </a:spcAft>
                  <a:buNone/>
                </a:pPr>
                <a:endParaRPr lang="en-US"/>
              </a:p>
            </p:txBody>
          </p:sp>
        </mc:Choice>
        <mc:Fallback xmlns="">
          <p:sp>
            <p:nvSpPr>
              <p:cNvPr id="7" name="Content Placeholder 2">
                <a:extLst>
                  <a:ext uri="{FF2B5EF4-FFF2-40B4-BE49-F238E27FC236}">
                    <a16:creationId xmlns:a16="http://schemas.microsoft.com/office/drawing/2014/main" id="{701EC07F-19F1-5F57-1DDA-74946D3BA104}"/>
                  </a:ext>
                </a:extLst>
              </p:cNvPr>
              <p:cNvSpPr txBox="1">
                <a:spLocks noRot="1" noChangeAspect="1" noMove="1" noResize="1" noEditPoints="1" noAdjustHandles="1" noChangeArrowheads="1" noChangeShapeType="1" noTextEdit="1"/>
              </p:cNvSpPr>
              <p:nvPr/>
            </p:nvSpPr>
            <p:spPr>
              <a:xfrm>
                <a:off x="1981199" y="2126973"/>
                <a:ext cx="8229600" cy="3942524"/>
              </a:xfrm>
              <a:prstGeom prst="rect">
                <a:avLst/>
              </a:prstGeom>
              <a:blipFill>
                <a:blip r:embed="rId2"/>
                <a:stretch>
                  <a:fillRect t="-2318" r="-815"/>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E3EB11CF-4A93-2955-2A9C-4AB8CC3EB11E}"/>
                  </a:ext>
                </a:extLst>
              </p14:cNvPr>
              <p14:cNvContentPartPr/>
              <p14:nvPr/>
            </p14:nvContentPartPr>
            <p14:xfrm>
              <a:off x="1815120" y="2195640"/>
              <a:ext cx="4431600" cy="3440520"/>
            </p14:xfrm>
          </p:contentPart>
        </mc:Choice>
        <mc:Fallback>
          <p:pic>
            <p:nvPicPr>
              <p:cNvPr id="8" name="Ink 7">
                <a:extLst>
                  <a:ext uri="{FF2B5EF4-FFF2-40B4-BE49-F238E27FC236}">
                    <a16:creationId xmlns:a16="http://schemas.microsoft.com/office/drawing/2014/main" id="{E3EB11CF-4A93-2955-2A9C-4AB8CC3EB11E}"/>
                  </a:ext>
                </a:extLst>
              </p:cNvPr>
              <p:cNvPicPr/>
              <p:nvPr/>
            </p:nvPicPr>
            <p:blipFill>
              <a:blip r:embed="rId4"/>
              <a:stretch>
                <a:fillRect/>
              </a:stretch>
            </p:blipFill>
            <p:spPr>
              <a:xfrm>
                <a:off x="1805760" y="2186280"/>
                <a:ext cx="4450320" cy="3459240"/>
              </a:xfrm>
              <a:prstGeom prst="rect">
                <a:avLst/>
              </a:prstGeom>
            </p:spPr>
          </p:pic>
        </mc:Fallback>
      </mc:AlternateContent>
    </p:spTree>
    <p:extLst>
      <p:ext uri="{BB962C8B-B14F-4D97-AF65-F5344CB8AC3E}">
        <p14:creationId xmlns:p14="http://schemas.microsoft.com/office/powerpoint/2010/main" val="1690593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398B7-D3E1-ACF5-E4F3-AD7B213588F8}"/>
              </a:ext>
            </a:extLst>
          </p:cNvPr>
          <p:cNvSpPr>
            <a:spLocks noGrp="1"/>
          </p:cNvSpPr>
          <p:nvPr>
            <p:ph type="title"/>
          </p:nvPr>
        </p:nvSpPr>
        <p:spPr/>
        <p:txBody>
          <a:bodyPr>
            <a:normAutofit fontScale="90000"/>
          </a:bodyPr>
          <a:lstStyle/>
          <a:p>
            <a:r>
              <a:rPr lang="en-US"/>
              <a:t>Extra Exercises</a:t>
            </a:r>
            <a:br>
              <a:rPr lang="en-US"/>
            </a:br>
            <a:r>
              <a:rPr lang="en-US"/>
              <a:t>Exercise 2 – Number Systems</a:t>
            </a:r>
          </a:p>
        </p:txBody>
      </p:sp>
      <p:sp>
        <p:nvSpPr>
          <p:cNvPr id="3" name="Content Placeholder 2">
            <a:extLst>
              <a:ext uri="{FF2B5EF4-FFF2-40B4-BE49-F238E27FC236}">
                <a16:creationId xmlns:a16="http://schemas.microsoft.com/office/drawing/2014/main" id="{C88F7063-3B39-0AE5-A5E3-7356F5AE92C7}"/>
              </a:ext>
            </a:extLst>
          </p:cNvPr>
          <p:cNvSpPr>
            <a:spLocks noGrp="1"/>
          </p:cNvSpPr>
          <p:nvPr>
            <p:ph idx="1"/>
          </p:nvPr>
        </p:nvSpPr>
        <p:spPr>
          <a:xfrm>
            <a:off x="1981200" y="1959960"/>
            <a:ext cx="6102626" cy="1257300"/>
          </a:xfrm>
        </p:spPr>
        <p:txBody>
          <a:bodyPr>
            <a:normAutofit/>
          </a:bodyPr>
          <a:lstStyle/>
          <a:p>
            <a:pPr marL="0" indent="0">
              <a:buNone/>
            </a:pPr>
            <a:r>
              <a:rPr lang="en-US"/>
              <a:t>If we used 32 bits to represent 0.1, the closest we would get is 0.0999999998603016. </a:t>
            </a:r>
          </a:p>
        </p:txBody>
      </p:sp>
      <p:sp>
        <p:nvSpPr>
          <p:cNvPr id="4" name="Date Placeholder 3">
            <a:extLst>
              <a:ext uri="{FF2B5EF4-FFF2-40B4-BE49-F238E27FC236}">
                <a16:creationId xmlns:a16="http://schemas.microsoft.com/office/drawing/2014/main" id="{1E7AF2F3-19A2-7314-2386-EF711404995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6C836F4-7F78-01CC-A986-013C17CF95D3}"/>
              </a:ext>
            </a:extLst>
          </p:cNvPr>
          <p:cNvSpPr>
            <a:spLocks noGrp="1"/>
          </p:cNvSpPr>
          <p:nvPr>
            <p:ph type="ftr" sz="quarter" idx="11"/>
          </p:nvPr>
        </p:nvSpPr>
        <p:spPr/>
        <p:txBody>
          <a:bodyPr/>
          <a:lstStyle/>
          <a:p>
            <a:pPr algn="l">
              <a:defRPr/>
            </a:pPr>
            <a:r>
              <a:rPr lang="en-SG"/>
              <a:t>Recitation 1</a:t>
            </a:r>
            <a:endParaRPr lang="en-US"/>
          </a:p>
        </p:txBody>
      </p:sp>
      <p:sp>
        <p:nvSpPr>
          <p:cNvPr id="6" name="Slide Number Placeholder 5">
            <a:extLst>
              <a:ext uri="{FF2B5EF4-FFF2-40B4-BE49-F238E27FC236}">
                <a16:creationId xmlns:a16="http://schemas.microsoft.com/office/drawing/2014/main" id="{2F930FE1-1B37-7C66-8798-954EC2816F59}"/>
              </a:ext>
            </a:extLst>
          </p:cNvPr>
          <p:cNvSpPr>
            <a:spLocks noGrp="1"/>
          </p:cNvSpPr>
          <p:nvPr>
            <p:ph type="sldNum" sz="quarter" idx="12"/>
          </p:nvPr>
        </p:nvSpPr>
        <p:spPr/>
        <p:txBody>
          <a:bodyPr/>
          <a:lstStyle/>
          <a:p>
            <a:pPr>
              <a:defRPr/>
            </a:pPr>
            <a:r>
              <a:rPr lang="en-US"/>
              <a:t>1 - </a:t>
            </a:r>
            <a:fld id="{2E4790E1-2590-4AEE-892D-AB46A7688113}" type="slidenum">
              <a:rPr lang="en-US" smtClean="0"/>
              <a:pPr>
                <a:defRPr/>
              </a:pPr>
              <a:t>27</a:t>
            </a:fld>
            <a:endParaRPr lang="en-US"/>
          </a:p>
        </p:txBody>
      </p:sp>
      <p:pic>
        <p:nvPicPr>
          <p:cNvPr id="9" name="Picture 8">
            <a:extLst>
              <a:ext uri="{FF2B5EF4-FFF2-40B4-BE49-F238E27FC236}">
                <a16:creationId xmlns:a16="http://schemas.microsoft.com/office/drawing/2014/main" id="{E639B45D-D221-08DA-5383-2551BB25EBFE}"/>
              </a:ext>
            </a:extLst>
          </p:cNvPr>
          <p:cNvPicPr>
            <a:picLocks noChangeAspect="1"/>
          </p:cNvPicPr>
          <p:nvPr/>
        </p:nvPicPr>
        <p:blipFill>
          <a:blip r:embed="rId3"/>
          <a:stretch>
            <a:fillRect/>
          </a:stretch>
        </p:blipFill>
        <p:spPr>
          <a:xfrm>
            <a:off x="9329530" y="857251"/>
            <a:ext cx="2324100" cy="1333500"/>
          </a:xfrm>
          <a:prstGeom prst="rect">
            <a:avLst/>
          </a:prstGeom>
        </p:spPr>
      </p:pic>
      <p:sp>
        <p:nvSpPr>
          <p:cNvPr id="10" name="TextBox 9">
            <a:extLst>
              <a:ext uri="{FF2B5EF4-FFF2-40B4-BE49-F238E27FC236}">
                <a16:creationId xmlns:a16="http://schemas.microsoft.com/office/drawing/2014/main" id="{03F20E46-A65E-BF29-2FAC-F34F3E03561F}"/>
              </a:ext>
            </a:extLst>
          </p:cNvPr>
          <p:cNvSpPr txBox="1"/>
          <p:nvPr/>
        </p:nvSpPr>
        <p:spPr>
          <a:xfrm>
            <a:off x="1981200" y="5528109"/>
            <a:ext cx="6115878" cy="646331"/>
          </a:xfrm>
          <a:prstGeom prst="rect">
            <a:avLst/>
          </a:prstGeom>
          <a:noFill/>
        </p:spPr>
        <p:txBody>
          <a:bodyPr wrap="square" rtlCol="0">
            <a:spAutoFit/>
          </a:bodyPr>
          <a:lstStyle/>
          <a:p>
            <a:r>
              <a:rPr lang="en-US" dirty="0"/>
              <a:t>Note: IEEE-754 format uses only 23 bits for the mantissa and would be even less accurate.</a:t>
            </a:r>
          </a:p>
        </p:txBody>
      </p:sp>
      <p:sp>
        <p:nvSpPr>
          <p:cNvPr id="11" name="TextBox 10">
            <a:extLst>
              <a:ext uri="{FF2B5EF4-FFF2-40B4-BE49-F238E27FC236}">
                <a16:creationId xmlns:a16="http://schemas.microsoft.com/office/drawing/2014/main" id="{66706A43-4FF9-8BAC-2559-6F38E2B50926}"/>
              </a:ext>
            </a:extLst>
          </p:cNvPr>
          <p:cNvSpPr txBox="1"/>
          <p:nvPr/>
        </p:nvSpPr>
        <p:spPr>
          <a:xfrm>
            <a:off x="1981201" y="3219744"/>
            <a:ext cx="7348329" cy="830997"/>
          </a:xfrm>
          <a:prstGeom prst="rect">
            <a:avLst/>
          </a:prstGeom>
          <a:noFill/>
        </p:spPr>
        <p:txBody>
          <a:bodyPr wrap="square" rtlCol="0">
            <a:spAutoFit/>
          </a:bodyPr>
          <a:lstStyle/>
          <a:p>
            <a:r>
              <a:rPr lang="en-US" sz="2400"/>
              <a:t>After adding 10 of these, would get 0.99999999860316.</a:t>
            </a:r>
          </a:p>
        </p:txBody>
      </p:sp>
      <p:sp>
        <p:nvSpPr>
          <p:cNvPr id="12" name="TextBox 11">
            <a:extLst>
              <a:ext uri="{FF2B5EF4-FFF2-40B4-BE49-F238E27FC236}">
                <a16:creationId xmlns:a16="http://schemas.microsoft.com/office/drawing/2014/main" id="{035AD514-1728-014A-340A-629C2C1FFB4E}"/>
              </a:ext>
            </a:extLst>
          </p:cNvPr>
          <p:cNvSpPr txBox="1"/>
          <p:nvPr/>
        </p:nvSpPr>
        <p:spPr>
          <a:xfrm>
            <a:off x="1981201" y="4050740"/>
            <a:ext cx="7348329" cy="1477328"/>
          </a:xfrm>
          <a:prstGeom prst="rect">
            <a:avLst/>
          </a:prstGeom>
          <a:noFill/>
        </p:spPr>
        <p:txBody>
          <a:bodyPr wrap="square" rtlCol="0">
            <a:spAutoFit/>
          </a:bodyPr>
          <a:lstStyle/>
          <a:p>
            <a:r>
              <a:rPr lang="en-US" sz="2400" dirty="0"/>
              <a:t>After adding again, we would get 1.09999999846332. i.e., x will never become 1 and the loop will never terminate.</a:t>
            </a:r>
          </a:p>
          <a:p>
            <a:endParaRPr lang="en-US" dirty="0"/>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DE2148D4-D4B4-1A1F-B431-2AFA06F32FA7}"/>
                  </a:ext>
                </a:extLst>
              </p14:cNvPr>
              <p14:cNvContentPartPr/>
              <p14:nvPr/>
            </p14:nvContentPartPr>
            <p14:xfrm>
              <a:off x="1864440" y="1720800"/>
              <a:ext cx="9977400" cy="1550520"/>
            </p14:xfrm>
          </p:contentPart>
        </mc:Choice>
        <mc:Fallback>
          <p:pic>
            <p:nvPicPr>
              <p:cNvPr id="7" name="Ink 6">
                <a:extLst>
                  <a:ext uri="{FF2B5EF4-FFF2-40B4-BE49-F238E27FC236}">
                    <a16:creationId xmlns:a16="http://schemas.microsoft.com/office/drawing/2014/main" id="{DE2148D4-D4B4-1A1F-B431-2AFA06F32FA7}"/>
                  </a:ext>
                </a:extLst>
              </p:cNvPr>
              <p:cNvPicPr/>
              <p:nvPr/>
            </p:nvPicPr>
            <p:blipFill>
              <a:blip r:embed="rId5"/>
              <a:stretch>
                <a:fillRect/>
              </a:stretch>
            </p:blipFill>
            <p:spPr>
              <a:xfrm>
                <a:off x="1855080" y="1711440"/>
                <a:ext cx="9996120" cy="1569240"/>
              </a:xfrm>
              <a:prstGeom prst="rect">
                <a:avLst/>
              </a:prstGeom>
            </p:spPr>
          </p:pic>
        </mc:Fallback>
      </mc:AlternateContent>
    </p:spTree>
    <p:extLst>
      <p:ext uri="{BB962C8B-B14F-4D97-AF65-F5344CB8AC3E}">
        <p14:creationId xmlns:p14="http://schemas.microsoft.com/office/powerpoint/2010/main" val="2810620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6110-6184-6DDC-8B74-37A4D68CD103}"/>
              </a:ext>
            </a:extLst>
          </p:cNvPr>
          <p:cNvSpPr>
            <a:spLocks noGrp="1"/>
          </p:cNvSpPr>
          <p:nvPr>
            <p:ph type="title"/>
          </p:nvPr>
        </p:nvSpPr>
        <p:spPr>
          <a:xfrm>
            <a:off x="609600" y="533400"/>
            <a:ext cx="10972800" cy="990600"/>
          </a:xfrm>
        </p:spPr>
        <p:txBody>
          <a:bodyPr anchor="ctr">
            <a:normAutofit/>
          </a:bodyPr>
          <a:lstStyle/>
          <a:p>
            <a:r>
              <a:rPr lang="en-US" dirty="0"/>
              <a:t>Fun Interactive Quiz</a:t>
            </a:r>
          </a:p>
        </p:txBody>
      </p:sp>
      <p:sp>
        <p:nvSpPr>
          <p:cNvPr id="4" name="Footer Placeholder 3">
            <a:extLst>
              <a:ext uri="{FF2B5EF4-FFF2-40B4-BE49-F238E27FC236}">
                <a16:creationId xmlns:a16="http://schemas.microsoft.com/office/drawing/2014/main" id="{517DCA13-57D0-15E2-01C2-7B5D4070EA1D}"/>
              </a:ext>
            </a:extLst>
          </p:cNvPr>
          <p:cNvSpPr>
            <a:spLocks noGrp="1"/>
          </p:cNvSpPr>
          <p:nvPr>
            <p:ph type="ftr" sz="quarter" idx="11"/>
          </p:nvPr>
        </p:nvSpPr>
        <p:spPr>
          <a:xfrm>
            <a:off x="4572000" y="18288"/>
            <a:ext cx="5486400" cy="329184"/>
          </a:xfrm>
        </p:spPr>
        <p:txBody>
          <a:bodyPr anchor="ctr">
            <a:normAutofit/>
          </a:bodyPr>
          <a:lstStyle/>
          <a:p>
            <a:pPr algn="l">
              <a:spcAft>
                <a:spcPts val="600"/>
              </a:spcAft>
              <a:defRPr/>
            </a:pPr>
            <a:r>
              <a:rPr lang="fr-FR"/>
              <a:t>CS2100: Recitation-1</a:t>
            </a:r>
            <a:endParaRPr lang="en-US"/>
          </a:p>
        </p:txBody>
      </p:sp>
      <p:sp>
        <p:nvSpPr>
          <p:cNvPr id="5" name="Slide Number Placeholder 4">
            <a:extLst>
              <a:ext uri="{FF2B5EF4-FFF2-40B4-BE49-F238E27FC236}">
                <a16:creationId xmlns:a16="http://schemas.microsoft.com/office/drawing/2014/main" id="{FC023B58-44DE-2DDA-C27A-EC4CB903668A}"/>
              </a:ext>
            </a:extLst>
          </p:cNvPr>
          <p:cNvSpPr>
            <a:spLocks noGrp="1"/>
          </p:cNvSpPr>
          <p:nvPr>
            <p:ph type="sldNum" sz="quarter" idx="12"/>
          </p:nvPr>
        </p:nvSpPr>
        <p:spPr>
          <a:xfrm>
            <a:off x="10631947" y="18288"/>
            <a:ext cx="950452" cy="329184"/>
          </a:xfrm>
        </p:spPr>
        <p:txBody>
          <a:bodyPr anchor="ctr">
            <a:normAutofit/>
          </a:bodyPr>
          <a:lstStyle/>
          <a:p>
            <a:pPr>
              <a:spcAft>
                <a:spcPts val="600"/>
              </a:spcAft>
              <a:defRPr/>
            </a:pPr>
            <a:fld id="{2E4790E1-2590-4AEE-892D-AB46A7688113}" type="slidenum">
              <a:rPr lang="en-US" smtClean="0"/>
              <a:pPr>
                <a:spcAft>
                  <a:spcPts val="600"/>
                </a:spcAft>
                <a:defRPr/>
              </a:pPr>
              <a:t>28</a:t>
            </a:fld>
            <a:endParaRPr lang="en-US"/>
          </a:p>
        </p:txBody>
      </p:sp>
      <p:pic>
        <p:nvPicPr>
          <p:cNvPr id="12" name="Picture 11">
            <a:extLst>
              <a:ext uri="{FF2B5EF4-FFF2-40B4-BE49-F238E27FC236}">
                <a16:creationId xmlns:a16="http://schemas.microsoft.com/office/drawing/2014/main" id="{BCB5393C-069F-7D59-9552-1B0EEEC321E1}"/>
              </a:ext>
            </a:extLst>
          </p:cNvPr>
          <p:cNvPicPr>
            <a:picLocks noChangeAspect="1"/>
          </p:cNvPicPr>
          <p:nvPr/>
        </p:nvPicPr>
        <p:blipFill>
          <a:blip r:embed="rId3"/>
          <a:stretch>
            <a:fillRect/>
          </a:stretch>
        </p:blipFill>
        <p:spPr>
          <a:xfrm>
            <a:off x="989228" y="1380490"/>
            <a:ext cx="10213543" cy="5301557"/>
          </a:xfrm>
          <a:prstGeom prst="rect">
            <a:avLst/>
          </a:prstGeom>
        </p:spPr>
      </p:pic>
    </p:spTree>
    <p:extLst>
      <p:ext uri="{BB962C8B-B14F-4D97-AF65-F5344CB8AC3E}">
        <p14:creationId xmlns:p14="http://schemas.microsoft.com/office/powerpoint/2010/main" val="360657096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1226B-2F2E-0FEC-9E4E-953CC5DA96E5}"/>
              </a:ext>
            </a:extLst>
          </p:cNvPr>
          <p:cNvSpPr>
            <a:spLocks noGrp="1"/>
          </p:cNvSpPr>
          <p:nvPr>
            <p:ph type="title"/>
          </p:nvPr>
        </p:nvSpPr>
        <p:spPr/>
        <p:txBody>
          <a:bodyPr/>
          <a:lstStyle/>
          <a:p>
            <a:r>
              <a:rPr lang="en-US" dirty="0"/>
              <a:t>Q1</a:t>
            </a:r>
          </a:p>
        </p:txBody>
      </p:sp>
      <p:sp>
        <p:nvSpPr>
          <p:cNvPr id="5" name="Content Placeholder 4">
            <a:extLst>
              <a:ext uri="{FF2B5EF4-FFF2-40B4-BE49-F238E27FC236}">
                <a16:creationId xmlns:a16="http://schemas.microsoft.com/office/drawing/2014/main" id="{BC291C9A-FBE3-4AC3-BFB0-3305852E8060}"/>
              </a:ext>
            </a:extLst>
          </p:cNvPr>
          <p:cNvSpPr>
            <a:spLocks noGrp="1"/>
          </p:cNvSpPr>
          <p:nvPr>
            <p:ph idx="1"/>
          </p:nvPr>
        </p:nvSpPr>
        <p:spPr/>
        <p:txBody>
          <a:bodyPr vert="horz" lIns="91440" tIns="45720" rIns="91440" bIns="45720" rtlCol="0">
            <a:normAutofit/>
          </a:bodyPr>
          <a:lstStyle/>
          <a:p>
            <a:pPr marL="0" indent="0">
              <a:spcBef>
                <a:spcPts val="1200"/>
              </a:spcBef>
              <a:spcAft>
                <a:spcPts val="1200"/>
              </a:spcAft>
              <a:buNone/>
            </a:pPr>
            <a:r>
              <a:rPr lang="en-US" dirty="0"/>
              <a:t>If a number is divisible by 3 in base-10, is it guaranteed to be divisible by 3 in any other base?</a:t>
            </a:r>
          </a:p>
          <a:p>
            <a:pPr marL="0" indent="0">
              <a:spcBef>
                <a:spcPts val="1200"/>
              </a:spcBef>
              <a:spcAft>
                <a:spcPts val="1200"/>
              </a:spcAft>
              <a:buNone/>
            </a:pPr>
            <a:r>
              <a:rPr lang="en-US" dirty="0"/>
              <a:t>Options:</a:t>
            </a:r>
          </a:p>
          <a:p>
            <a:pPr marL="0" indent="0">
              <a:lnSpc>
                <a:spcPct val="150000"/>
              </a:lnSpc>
              <a:spcBef>
                <a:spcPts val="1200"/>
              </a:spcBef>
              <a:spcAft>
                <a:spcPts val="1200"/>
              </a:spcAft>
              <a:buNone/>
            </a:pPr>
            <a:r>
              <a:rPr lang="en-US" dirty="0"/>
              <a:t>A) Yes, because divisibility rules are universal.</a:t>
            </a:r>
            <a:br>
              <a:rPr lang="en-US" dirty="0"/>
            </a:br>
            <a:r>
              <a:rPr lang="en-US" dirty="0"/>
              <a:t>B) No, because divisibility depends on the base-specific representation.</a:t>
            </a:r>
            <a:br>
              <a:rPr lang="en-US" dirty="0"/>
            </a:br>
            <a:r>
              <a:rPr lang="en-US" dirty="0"/>
              <a:t>C) Yes, but only for bases that are multiples of 3.</a:t>
            </a:r>
            <a:br>
              <a:rPr lang="en-US" dirty="0"/>
            </a:br>
            <a:r>
              <a:rPr lang="en-US" dirty="0"/>
              <a:t>D) No, because changes in the base automatically alter the numerical values, making all previously applicable rules invalid.</a:t>
            </a:r>
          </a:p>
        </p:txBody>
      </p:sp>
      <p:sp>
        <p:nvSpPr>
          <p:cNvPr id="3" name="Footer Placeholder 2">
            <a:extLst>
              <a:ext uri="{FF2B5EF4-FFF2-40B4-BE49-F238E27FC236}">
                <a16:creationId xmlns:a16="http://schemas.microsoft.com/office/drawing/2014/main" id="{DDA96EFA-35FC-1759-DCB1-B7561F8E5D8C}"/>
              </a:ext>
            </a:extLst>
          </p:cNvPr>
          <p:cNvSpPr>
            <a:spLocks noGrp="1"/>
          </p:cNvSpPr>
          <p:nvPr>
            <p:ph type="ftr" sz="quarter" idx="11"/>
          </p:nvPr>
        </p:nvSpPr>
        <p:spPr/>
        <p:txBody>
          <a:bodyPr/>
          <a:lstStyle/>
          <a:p>
            <a:pPr algn="l">
              <a:defRPr/>
            </a:pPr>
            <a:r>
              <a:rPr lang="fr-FR"/>
              <a:t>CS2100: Recitation-1</a:t>
            </a:r>
            <a:endParaRPr lang="en-US"/>
          </a:p>
        </p:txBody>
      </p:sp>
      <p:sp>
        <p:nvSpPr>
          <p:cNvPr id="4" name="Slide Number Placeholder 3">
            <a:extLst>
              <a:ext uri="{FF2B5EF4-FFF2-40B4-BE49-F238E27FC236}">
                <a16:creationId xmlns:a16="http://schemas.microsoft.com/office/drawing/2014/main" id="{EC362363-E548-9A05-2CD6-43FB3A01BA05}"/>
              </a:ext>
            </a:extLst>
          </p:cNvPr>
          <p:cNvSpPr>
            <a:spLocks noGrp="1"/>
          </p:cNvSpPr>
          <p:nvPr>
            <p:ph type="sldNum" sz="quarter" idx="12"/>
          </p:nvPr>
        </p:nvSpPr>
        <p:spPr/>
        <p:txBody>
          <a:bodyPr/>
          <a:lstStyle/>
          <a:p>
            <a:pPr>
              <a:defRPr/>
            </a:pPr>
            <a:r>
              <a:rPr lang="en-US"/>
              <a:t>1 - </a:t>
            </a:r>
            <a:fld id="{2E4790E1-2590-4AEE-892D-AB46A7688113}" type="slidenum">
              <a:rPr lang="en-US" smtClean="0"/>
              <a:pPr>
                <a:defRPr/>
              </a:pPr>
              <a:t>29</a:t>
            </a:fld>
            <a:endParaRPr lang="en-US"/>
          </a:p>
        </p:txBody>
      </p:sp>
      <p:sp>
        <p:nvSpPr>
          <p:cNvPr id="6" name="Right Arrow 5">
            <a:extLst>
              <a:ext uri="{FF2B5EF4-FFF2-40B4-BE49-F238E27FC236}">
                <a16:creationId xmlns:a16="http://schemas.microsoft.com/office/drawing/2014/main" id="{B6434AD1-CAB1-7DA5-F3CF-2FB926470469}"/>
              </a:ext>
            </a:extLst>
          </p:cNvPr>
          <p:cNvSpPr/>
          <p:nvPr/>
        </p:nvSpPr>
        <p:spPr>
          <a:xfrm>
            <a:off x="149902" y="4068580"/>
            <a:ext cx="459698" cy="36101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390783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90BD5-1424-4DAF-9334-0805D8C4A616}"/>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AD9AB76F-B050-4E93-AD8A-B57B379DBBC8}"/>
              </a:ext>
            </a:extLst>
          </p:cNvPr>
          <p:cNvSpPr>
            <a:spLocks noGrp="1"/>
          </p:cNvSpPr>
          <p:nvPr>
            <p:ph idx="1"/>
          </p:nvPr>
        </p:nvSpPr>
        <p:spPr/>
        <p:txBody>
          <a:bodyPr>
            <a:normAutofit/>
          </a:bodyPr>
          <a:lstStyle/>
          <a:p>
            <a:r>
              <a:rPr lang="en-US" sz="4000" dirty="0"/>
              <a:t>Summary</a:t>
            </a:r>
          </a:p>
          <a:p>
            <a:r>
              <a:rPr lang="en-US" sz="4000" dirty="0"/>
              <a:t>Quiz Questions</a:t>
            </a:r>
          </a:p>
          <a:p>
            <a:r>
              <a:rPr lang="en-US" sz="4000" dirty="0"/>
              <a:t>Extra Exercises</a:t>
            </a:r>
          </a:p>
          <a:p>
            <a:r>
              <a:rPr lang="en-US" sz="4000"/>
              <a:t>Announcement</a:t>
            </a:r>
            <a:endParaRPr lang="en-US" sz="4000" dirty="0"/>
          </a:p>
          <a:p>
            <a:pPr marL="0" indent="0">
              <a:buNone/>
            </a:pPr>
            <a:endParaRPr lang="en-US" sz="4400" dirty="0"/>
          </a:p>
        </p:txBody>
      </p:sp>
      <p:sp>
        <p:nvSpPr>
          <p:cNvPr id="5" name="Footer Placeholder 4">
            <a:extLst>
              <a:ext uri="{FF2B5EF4-FFF2-40B4-BE49-F238E27FC236}">
                <a16:creationId xmlns:a16="http://schemas.microsoft.com/office/drawing/2014/main" id="{77230D3B-2131-49AA-B049-6846D530EA3B}"/>
              </a:ext>
            </a:extLst>
          </p:cNvPr>
          <p:cNvSpPr>
            <a:spLocks noGrp="1"/>
          </p:cNvSpPr>
          <p:nvPr>
            <p:ph type="ftr" sz="quarter" idx="11"/>
          </p:nvPr>
        </p:nvSpPr>
        <p:spPr/>
        <p:txBody>
          <a:bodyPr/>
          <a:lstStyle/>
          <a:p>
            <a:pPr algn="l">
              <a:defRPr/>
            </a:pPr>
            <a:r>
              <a:rPr lang="fr-FR"/>
              <a:t>CS2100: Recitation-1</a:t>
            </a:r>
            <a:endParaRPr lang="en-US"/>
          </a:p>
        </p:txBody>
      </p:sp>
      <p:sp>
        <p:nvSpPr>
          <p:cNvPr id="6" name="Slide Number Placeholder 5">
            <a:extLst>
              <a:ext uri="{FF2B5EF4-FFF2-40B4-BE49-F238E27FC236}">
                <a16:creationId xmlns:a16="http://schemas.microsoft.com/office/drawing/2014/main" id="{699C2EEF-8BAF-4309-BE77-3B779D735484}"/>
              </a:ext>
            </a:extLst>
          </p:cNvPr>
          <p:cNvSpPr>
            <a:spLocks noGrp="1"/>
          </p:cNvSpPr>
          <p:nvPr>
            <p:ph type="sldNum" sz="quarter" idx="12"/>
          </p:nvPr>
        </p:nvSpPr>
        <p:spPr/>
        <p:txBody>
          <a:bodyPr/>
          <a:lstStyle/>
          <a:p>
            <a:pPr>
              <a:defRPr/>
            </a:pPr>
            <a:fld id="{2E4790E1-2590-4AEE-892D-AB46A7688113}" type="slidenum">
              <a:rPr lang="en-US" smtClean="0"/>
              <a:pPr>
                <a:defRPr/>
              </a:pPr>
              <a:t>3</a:t>
            </a:fld>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F0F99FD-1F24-CFF2-243D-763C8A0B195B}"/>
                  </a:ext>
                </a:extLst>
              </p14:cNvPr>
              <p14:cNvContentPartPr/>
              <p14:nvPr/>
            </p14:nvContentPartPr>
            <p14:xfrm>
              <a:off x="917280" y="458640"/>
              <a:ext cx="11198880" cy="6058800"/>
            </p14:xfrm>
          </p:contentPart>
        </mc:Choice>
        <mc:Fallback>
          <p:pic>
            <p:nvPicPr>
              <p:cNvPr id="4" name="Ink 3">
                <a:extLst>
                  <a:ext uri="{FF2B5EF4-FFF2-40B4-BE49-F238E27FC236}">
                    <a16:creationId xmlns:a16="http://schemas.microsoft.com/office/drawing/2014/main" id="{8F0F99FD-1F24-CFF2-243D-763C8A0B195B}"/>
                  </a:ext>
                </a:extLst>
              </p:cNvPr>
              <p:cNvPicPr/>
              <p:nvPr/>
            </p:nvPicPr>
            <p:blipFill>
              <a:blip r:embed="rId4"/>
              <a:stretch>
                <a:fillRect/>
              </a:stretch>
            </p:blipFill>
            <p:spPr>
              <a:xfrm>
                <a:off x="907920" y="449280"/>
                <a:ext cx="11217600" cy="6077520"/>
              </a:xfrm>
              <a:prstGeom prst="rect">
                <a:avLst/>
              </a:prstGeom>
            </p:spPr>
          </p:pic>
        </mc:Fallback>
      </mc:AlternateContent>
    </p:spTree>
    <p:extLst>
      <p:ext uri="{BB962C8B-B14F-4D97-AF65-F5344CB8AC3E}">
        <p14:creationId xmlns:p14="http://schemas.microsoft.com/office/powerpoint/2010/main" val="397250748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20489-80D0-9C5D-E04F-D8EA22E51E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A4DC3E-3770-3C49-C9B7-C7B6EB18AA6B}"/>
              </a:ext>
            </a:extLst>
          </p:cNvPr>
          <p:cNvSpPr>
            <a:spLocks noGrp="1"/>
          </p:cNvSpPr>
          <p:nvPr>
            <p:ph type="title"/>
          </p:nvPr>
        </p:nvSpPr>
        <p:spPr/>
        <p:txBody>
          <a:bodyPr/>
          <a:lstStyle/>
          <a:p>
            <a:r>
              <a:rPr lang="en-US" dirty="0"/>
              <a:t>Q2</a:t>
            </a:r>
          </a:p>
        </p:txBody>
      </p:sp>
      <p:sp>
        <p:nvSpPr>
          <p:cNvPr id="5" name="Content Placeholder 4">
            <a:extLst>
              <a:ext uri="{FF2B5EF4-FFF2-40B4-BE49-F238E27FC236}">
                <a16:creationId xmlns:a16="http://schemas.microsoft.com/office/drawing/2014/main" id="{3CC94F57-9388-0992-ECFE-F47814109416}"/>
              </a:ext>
            </a:extLst>
          </p:cNvPr>
          <p:cNvSpPr>
            <a:spLocks noGrp="1"/>
          </p:cNvSpPr>
          <p:nvPr>
            <p:ph idx="1"/>
          </p:nvPr>
        </p:nvSpPr>
        <p:spPr/>
        <p:txBody>
          <a:bodyPr vert="horz" lIns="91440" tIns="45720" rIns="91440" bIns="45720" rtlCol="0">
            <a:normAutofit fontScale="92500"/>
          </a:bodyPr>
          <a:lstStyle/>
          <a:p>
            <a:pPr marL="0" indent="0">
              <a:spcBef>
                <a:spcPts val="1200"/>
              </a:spcBef>
              <a:spcAft>
                <a:spcPts val="1200"/>
              </a:spcAft>
              <a:buNone/>
            </a:pPr>
            <a:r>
              <a:rPr lang="en-US" dirty="0"/>
              <a:t>In various number systems (decimal, signed-magnitude binary and hexadecimal), how is the value '0' typically classified and represented?</a:t>
            </a:r>
          </a:p>
          <a:p>
            <a:pPr marL="0" indent="0">
              <a:spcBef>
                <a:spcPts val="1200"/>
              </a:spcBef>
              <a:spcAft>
                <a:spcPts val="1200"/>
              </a:spcAft>
              <a:buNone/>
            </a:pPr>
            <a:r>
              <a:rPr lang="en-US" dirty="0"/>
              <a:t>Options:</a:t>
            </a:r>
          </a:p>
          <a:p>
            <a:pPr marL="0" indent="0">
              <a:spcBef>
                <a:spcPts val="1200"/>
              </a:spcBef>
              <a:spcAft>
                <a:spcPts val="1200"/>
              </a:spcAft>
              <a:buNone/>
            </a:pPr>
            <a:r>
              <a:rPr lang="en-US" dirty="0"/>
              <a:t>A) As a positive number in decimal, signed-magnitude binary, and hexadecimal.</a:t>
            </a:r>
          </a:p>
          <a:p>
            <a:pPr marL="0" indent="0">
              <a:spcBef>
                <a:spcPts val="1200"/>
              </a:spcBef>
              <a:spcAft>
                <a:spcPts val="1200"/>
              </a:spcAft>
              <a:buNone/>
            </a:pPr>
            <a:r>
              <a:rPr lang="en-US" dirty="0"/>
              <a:t>B) As a negative number in decimal, signed-magnitude binary, and hexadecimal.</a:t>
            </a:r>
          </a:p>
          <a:p>
            <a:pPr marL="0" indent="0">
              <a:spcBef>
                <a:spcPts val="1200"/>
              </a:spcBef>
              <a:spcAft>
                <a:spcPts val="1200"/>
              </a:spcAft>
              <a:buNone/>
            </a:pPr>
            <a:r>
              <a:rPr lang="en-US" dirty="0"/>
              <a:t>C) Neither positive nor negative in decimal, signed-magnitude binary, and hexadecimal.</a:t>
            </a:r>
          </a:p>
          <a:p>
            <a:pPr marL="0" indent="0">
              <a:spcBef>
                <a:spcPts val="1200"/>
              </a:spcBef>
              <a:spcAft>
                <a:spcPts val="1200"/>
              </a:spcAft>
              <a:buNone/>
            </a:pPr>
            <a:r>
              <a:rPr lang="en-US" dirty="0"/>
              <a:t>D) Positive in decimal and hexadecimal, but negative in signed-magnitude binary.</a:t>
            </a:r>
          </a:p>
        </p:txBody>
      </p:sp>
      <p:sp>
        <p:nvSpPr>
          <p:cNvPr id="3" name="Footer Placeholder 2">
            <a:extLst>
              <a:ext uri="{FF2B5EF4-FFF2-40B4-BE49-F238E27FC236}">
                <a16:creationId xmlns:a16="http://schemas.microsoft.com/office/drawing/2014/main" id="{40BEFEAD-AE87-96C3-6B2D-B00072E99A82}"/>
              </a:ext>
            </a:extLst>
          </p:cNvPr>
          <p:cNvSpPr>
            <a:spLocks noGrp="1"/>
          </p:cNvSpPr>
          <p:nvPr>
            <p:ph type="ftr" sz="quarter" idx="11"/>
          </p:nvPr>
        </p:nvSpPr>
        <p:spPr/>
        <p:txBody>
          <a:bodyPr/>
          <a:lstStyle/>
          <a:p>
            <a:pPr algn="l">
              <a:defRPr/>
            </a:pPr>
            <a:r>
              <a:rPr lang="fr-FR"/>
              <a:t>CS2100: Recitation-1</a:t>
            </a:r>
            <a:endParaRPr lang="en-US"/>
          </a:p>
        </p:txBody>
      </p:sp>
      <p:sp>
        <p:nvSpPr>
          <p:cNvPr id="4" name="Slide Number Placeholder 3">
            <a:extLst>
              <a:ext uri="{FF2B5EF4-FFF2-40B4-BE49-F238E27FC236}">
                <a16:creationId xmlns:a16="http://schemas.microsoft.com/office/drawing/2014/main" id="{350C5615-423F-EA76-1466-A361591F4EAE}"/>
              </a:ext>
            </a:extLst>
          </p:cNvPr>
          <p:cNvSpPr>
            <a:spLocks noGrp="1"/>
          </p:cNvSpPr>
          <p:nvPr>
            <p:ph type="sldNum" sz="quarter" idx="12"/>
          </p:nvPr>
        </p:nvSpPr>
        <p:spPr/>
        <p:txBody>
          <a:bodyPr/>
          <a:lstStyle/>
          <a:p>
            <a:pPr>
              <a:defRPr/>
            </a:pPr>
            <a:r>
              <a:rPr lang="en-US"/>
              <a:t>1 - </a:t>
            </a:r>
            <a:fld id="{2E4790E1-2590-4AEE-892D-AB46A7688113}" type="slidenum">
              <a:rPr lang="en-US" smtClean="0"/>
              <a:pPr>
                <a:defRPr/>
              </a:pPr>
              <a:t>30</a:t>
            </a:fld>
            <a:endParaRPr lang="en-US"/>
          </a:p>
        </p:txBody>
      </p:sp>
      <p:sp>
        <p:nvSpPr>
          <p:cNvPr id="6" name="Right Arrow 5">
            <a:extLst>
              <a:ext uri="{FF2B5EF4-FFF2-40B4-BE49-F238E27FC236}">
                <a16:creationId xmlns:a16="http://schemas.microsoft.com/office/drawing/2014/main" id="{5821C70E-6FA3-1842-92BB-32AB7B64D0AC}"/>
              </a:ext>
            </a:extLst>
          </p:cNvPr>
          <p:cNvSpPr/>
          <p:nvPr/>
        </p:nvSpPr>
        <p:spPr>
          <a:xfrm>
            <a:off x="149902" y="4533275"/>
            <a:ext cx="459698" cy="36101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7980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D4E1E-B6D0-0F85-596B-BF05AC0D61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81CB0A-0043-7592-A068-DC6905E549A2}"/>
              </a:ext>
            </a:extLst>
          </p:cNvPr>
          <p:cNvSpPr>
            <a:spLocks noGrp="1"/>
          </p:cNvSpPr>
          <p:nvPr>
            <p:ph type="title"/>
          </p:nvPr>
        </p:nvSpPr>
        <p:spPr/>
        <p:txBody>
          <a:bodyPr/>
          <a:lstStyle/>
          <a:p>
            <a:r>
              <a:rPr lang="en-US" dirty="0"/>
              <a:t>Q3</a:t>
            </a:r>
          </a:p>
        </p:txBody>
      </p:sp>
      <p:sp>
        <p:nvSpPr>
          <p:cNvPr id="5" name="Content Placeholder 4">
            <a:extLst>
              <a:ext uri="{FF2B5EF4-FFF2-40B4-BE49-F238E27FC236}">
                <a16:creationId xmlns:a16="http://schemas.microsoft.com/office/drawing/2014/main" id="{611A649A-D711-ED53-5BA6-ACE3AB1A94C5}"/>
              </a:ext>
            </a:extLst>
          </p:cNvPr>
          <p:cNvSpPr>
            <a:spLocks noGrp="1"/>
          </p:cNvSpPr>
          <p:nvPr>
            <p:ph idx="1"/>
          </p:nvPr>
        </p:nvSpPr>
        <p:spPr/>
        <p:txBody>
          <a:bodyPr vert="horz" lIns="91440" tIns="45720" rIns="91440" bIns="45720" rtlCol="0">
            <a:normAutofit/>
          </a:bodyPr>
          <a:lstStyle/>
          <a:p>
            <a:pPr marL="0" indent="0">
              <a:spcBef>
                <a:spcPts val="1200"/>
              </a:spcBef>
              <a:spcAft>
                <a:spcPts val="1200"/>
              </a:spcAft>
              <a:buNone/>
            </a:pPr>
            <a:r>
              <a:rPr lang="en-SG" dirty="0"/>
              <a:t>In 1’s complement representation using 4 bits, how many distinct values can be represented, and what is unique about zero representation?</a:t>
            </a:r>
          </a:p>
          <a:p>
            <a:pPr marL="0" indent="0">
              <a:spcBef>
                <a:spcPts val="1200"/>
              </a:spcBef>
              <a:spcAft>
                <a:spcPts val="1200"/>
              </a:spcAft>
              <a:buNone/>
            </a:pPr>
            <a:r>
              <a:rPr lang="en-US" dirty="0"/>
              <a:t>Options:</a:t>
            </a:r>
          </a:p>
          <a:p>
            <a:pPr marL="0" indent="0">
              <a:buNone/>
            </a:pPr>
            <a:r>
              <a:rPr lang="en-SG" dirty="0"/>
              <a:t>A) 16 values, with only one representation for zero</a:t>
            </a:r>
          </a:p>
          <a:p>
            <a:pPr marL="0" indent="0">
              <a:buNone/>
            </a:pPr>
            <a:endParaRPr lang="en-SG" dirty="0"/>
          </a:p>
          <a:p>
            <a:pPr marL="0" indent="0">
              <a:buNone/>
            </a:pPr>
            <a:r>
              <a:rPr lang="en-SG" dirty="0"/>
              <a:t>B) 15 values, with one representation for zero and one unused pattern</a:t>
            </a:r>
          </a:p>
          <a:p>
            <a:pPr marL="0" indent="0">
              <a:buNone/>
            </a:pPr>
            <a:endParaRPr lang="en-SG" dirty="0"/>
          </a:p>
          <a:p>
            <a:pPr marL="0" indent="0">
              <a:buNone/>
            </a:pPr>
            <a:r>
              <a:rPr lang="en-SG" dirty="0"/>
              <a:t>C) 16 values, with two different representations for zero</a:t>
            </a:r>
          </a:p>
          <a:p>
            <a:pPr marL="0" indent="0">
              <a:buNone/>
            </a:pPr>
            <a:endParaRPr lang="en-SG" dirty="0"/>
          </a:p>
          <a:p>
            <a:pPr marL="0" indent="0">
              <a:buNone/>
            </a:pPr>
            <a:r>
              <a:rPr lang="en-SG" dirty="0"/>
              <a:t>D) 15 values, with two different representations for zero and one unused value</a:t>
            </a:r>
          </a:p>
          <a:p>
            <a:pPr marL="0" indent="0">
              <a:spcBef>
                <a:spcPts val="1200"/>
              </a:spcBef>
              <a:spcAft>
                <a:spcPts val="1200"/>
              </a:spcAft>
              <a:buNone/>
            </a:pPr>
            <a:endParaRPr lang="en-US" dirty="0"/>
          </a:p>
          <a:p>
            <a:pPr marL="0" indent="0">
              <a:spcBef>
                <a:spcPts val="1200"/>
              </a:spcBef>
              <a:spcAft>
                <a:spcPts val="1200"/>
              </a:spcAft>
              <a:buNone/>
            </a:pPr>
            <a:endParaRPr lang="en-US" dirty="0"/>
          </a:p>
        </p:txBody>
      </p:sp>
      <p:sp>
        <p:nvSpPr>
          <p:cNvPr id="3" name="Footer Placeholder 2">
            <a:extLst>
              <a:ext uri="{FF2B5EF4-FFF2-40B4-BE49-F238E27FC236}">
                <a16:creationId xmlns:a16="http://schemas.microsoft.com/office/drawing/2014/main" id="{679D8BBC-B890-9F75-7A96-7F62AFA4FF11}"/>
              </a:ext>
            </a:extLst>
          </p:cNvPr>
          <p:cNvSpPr>
            <a:spLocks noGrp="1"/>
          </p:cNvSpPr>
          <p:nvPr>
            <p:ph type="ftr" sz="quarter" idx="11"/>
          </p:nvPr>
        </p:nvSpPr>
        <p:spPr/>
        <p:txBody>
          <a:bodyPr/>
          <a:lstStyle/>
          <a:p>
            <a:pPr algn="l">
              <a:defRPr/>
            </a:pPr>
            <a:r>
              <a:rPr lang="fr-FR"/>
              <a:t>CS2100: Recitation-1</a:t>
            </a:r>
            <a:endParaRPr lang="en-US"/>
          </a:p>
        </p:txBody>
      </p:sp>
      <p:sp>
        <p:nvSpPr>
          <p:cNvPr id="4" name="Slide Number Placeholder 3">
            <a:extLst>
              <a:ext uri="{FF2B5EF4-FFF2-40B4-BE49-F238E27FC236}">
                <a16:creationId xmlns:a16="http://schemas.microsoft.com/office/drawing/2014/main" id="{B6D92531-C536-2D83-FD51-5384428E1F69}"/>
              </a:ext>
            </a:extLst>
          </p:cNvPr>
          <p:cNvSpPr>
            <a:spLocks noGrp="1"/>
          </p:cNvSpPr>
          <p:nvPr>
            <p:ph type="sldNum" sz="quarter" idx="12"/>
          </p:nvPr>
        </p:nvSpPr>
        <p:spPr/>
        <p:txBody>
          <a:bodyPr/>
          <a:lstStyle/>
          <a:p>
            <a:pPr>
              <a:defRPr/>
            </a:pPr>
            <a:r>
              <a:rPr lang="en-US"/>
              <a:t>1 - </a:t>
            </a:r>
            <a:fld id="{2E4790E1-2590-4AEE-892D-AB46A7688113}" type="slidenum">
              <a:rPr lang="en-US" smtClean="0"/>
              <a:pPr>
                <a:defRPr/>
              </a:pPr>
              <a:t>31</a:t>
            </a:fld>
            <a:endParaRPr lang="en-US"/>
          </a:p>
        </p:txBody>
      </p:sp>
      <p:sp>
        <p:nvSpPr>
          <p:cNvPr id="6" name="Right Arrow 5">
            <a:extLst>
              <a:ext uri="{FF2B5EF4-FFF2-40B4-BE49-F238E27FC236}">
                <a16:creationId xmlns:a16="http://schemas.microsoft.com/office/drawing/2014/main" id="{A0858188-F5C6-8D5B-532C-6B30BE8F8B7D}"/>
              </a:ext>
            </a:extLst>
          </p:cNvPr>
          <p:cNvSpPr/>
          <p:nvPr/>
        </p:nvSpPr>
        <p:spPr>
          <a:xfrm>
            <a:off x="149902" y="5013033"/>
            <a:ext cx="459698" cy="36101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68410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DE060-8018-C8BB-BF92-67E57BBCC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D0B6F-0DF3-AB5D-0CA5-784D66861533}"/>
              </a:ext>
            </a:extLst>
          </p:cNvPr>
          <p:cNvSpPr>
            <a:spLocks noGrp="1"/>
          </p:cNvSpPr>
          <p:nvPr>
            <p:ph type="title"/>
          </p:nvPr>
        </p:nvSpPr>
        <p:spPr/>
        <p:txBody>
          <a:bodyPr/>
          <a:lstStyle/>
          <a:p>
            <a:r>
              <a:rPr lang="en-US" dirty="0"/>
              <a:t>Q4</a:t>
            </a:r>
          </a:p>
        </p:txBody>
      </p:sp>
      <p:sp>
        <p:nvSpPr>
          <p:cNvPr id="5" name="Content Placeholder 4">
            <a:extLst>
              <a:ext uri="{FF2B5EF4-FFF2-40B4-BE49-F238E27FC236}">
                <a16:creationId xmlns:a16="http://schemas.microsoft.com/office/drawing/2014/main" id="{9CA4ABE0-B8F1-5B96-B0FC-F5C36AE3E453}"/>
              </a:ext>
            </a:extLst>
          </p:cNvPr>
          <p:cNvSpPr>
            <a:spLocks noGrp="1"/>
          </p:cNvSpPr>
          <p:nvPr>
            <p:ph idx="1"/>
          </p:nvPr>
        </p:nvSpPr>
        <p:spPr/>
        <p:txBody>
          <a:bodyPr vert="horz" lIns="91440" tIns="45720" rIns="91440" bIns="45720" rtlCol="0">
            <a:normAutofit fontScale="92500" lnSpcReduction="20000"/>
          </a:bodyPr>
          <a:lstStyle/>
          <a:p>
            <a:pPr marL="0" indent="0">
              <a:spcBef>
                <a:spcPts val="1200"/>
              </a:spcBef>
              <a:spcAft>
                <a:spcPts val="1200"/>
              </a:spcAft>
              <a:buNone/>
            </a:pPr>
            <a:r>
              <a:rPr lang="en-US" dirty="0"/>
              <a:t>Why is the C programming language often used to teach MIPS architecture in computer organization courses?</a:t>
            </a:r>
          </a:p>
          <a:p>
            <a:pPr marL="0" indent="0">
              <a:spcBef>
                <a:spcPts val="1200"/>
              </a:spcBef>
              <a:spcAft>
                <a:spcPts val="1200"/>
              </a:spcAft>
              <a:buNone/>
            </a:pPr>
            <a:r>
              <a:rPr lang="en-US" dirty="0"/>
              <a:t>A) Because C operates at a high level of abstraction, similar to Java or Python, making it easier for students to understand complex concepts without focusing on hardware details.</a:t>
            </a:r>
          </a:p>
          <a:p>
            <a:pPr marL="0" indent="0">
              <a:spcBef>
                <a:spcPts val="1200"/>
              </a:spcBef>
              <a:spcAft>
                <a:spcPts val="1200"/>
              </a:spcAft>
              <a:buNone/>
            </a:pPr>
            <a:r>
              <a:rPr lang="en-US" dirty="0"/>
              <a:t>B) Because C provides low-level access to memory through pointers and direct manipulation of bits and bytes, closely resembling how machine instructions manipulate hardware.</a:t>
            </a:r>
          </a:p>
          <a:p>
            <a:pPr marL="0" indent="0">
              <a:spcBef>
                <a:spcPts val="1200"/>
              </a:spcBef>
              <a:spcAft>
                <a:spcPts val="1200"/>
              </a:spcAft>
              <a:buNone/>
            </a:pPr>
            <a:r>
              <a:rPr lang="en-US" dirty="0"/>
              <a:t>C) Because C is the only language that can be compiled to MIPS machine code, making it essential for any MIPS-based system.</a:t>
            </a:r>
          </a:p>
          <a:p>
            <a:pPr marL="0" indent="0">
              <a:spcBef>
                <a:spcPts val="1200"/>
              </a:spcBef>
              <a:spcAft>
                <a:spcPts val="1200"/>
              </a:spcAft>
              <a:buNone/>
            </a:pPr>
            <a:r>
              <a:rPr lang="en-US" dirty="0"/>
              <a:t>D) Because C supports object-oriented programming, which is necessary for understanding MIPS architecture.</a:t>
            </a:r>
          </a:p>
        </p:txBody>
      </p:sp>
      <p:sp>
        <p:nvSpPr>
          <p:cNvPr id="3" name="Footer Placeholder 2">
            <a:extLst>
              <a:ext uri="{FF2B5EF4-FFF2-40B4-BE49-F238E27FC236}">
                <a16:creationId xmlns:a16="http://schemas.microsoft.com/office/drawing/2014/main" id="{C1F1D74D-312F-7268-9CD0-EF4BF03D0956}"/>
              </a:ext>
            </a:extLst>
          </p:cNvPr>
          <p:cNvSpPr>
            <a:spLocks noGrp="1"/>
          </p:cNvSpPr>
          <p:nvPr>
            <p:ph type="ftr" sz="quarter" idx="11"/>
          </p:nvPr>
        </p:nvSpPr>
        <p:spPr/>
        <p:txBody>
          <a:bodyPr/>
          <a:lstStyle/>
          <a:p>
            <a:pPr algn="l">
              <a:defRPr/>
            </a:pPr>
            <a:r>
              <a:rPr lang="fr-FR"/>
              <a:t>CS2100: Recitation-1</a:t>
            </a:r>
            <a:endParaRPr lang="en-US"/>
          </a:p>
        </p:txBody>
      </p:sp>
      <p:sp>
        <p:nvSpPr>
          <p:cNvPr id="4" name="Slide Number Placeholder 3">
            <a:extLst>
              <a:ext uri="{FF2B5EF4-FFF2-40B4-BE49-F238E27FC236}">
                <a16:creationId xmlns:a16="http://schemas.microsoft.com/office/drawing/2014/main" id="{4C859A7A-8E78-FF55-655D-5A0E1904C393}"/>
              </a:ext>
            </a:extLst>
          </p:cNvPr>
          <p:cNvSpPr>
            <a:spLocks noGrp="1"/>
          </p:cNvSpPr>
          <p:nvPr>
            <p:ph type="sldNum" sz="quarter" idx="12"/>
          </p:nvPr>
        </p:nvSpPr>
        <p:spPr/>
        <p:txBody>
          <a:bodyPr/>
          <a:lstStyle/>
          <a:p>
            <a:pPr>
              <a:defRPr/>
            </a:pPr>
            <a:r>
              <a:rPr lang="en-US"/>
              <a:t>1 - </a:t>
            </a:r>
            <a:fld id="{2E4790E1-2590-4AEE-892D-AB46A7688113}" type="slidenum">
              <a:rPr lang="en-US" smtClean="0"/>
              <a:pPr>
                <a:defRPr/>
              </a:pPr>
              <a:t>32</a:t>
            </a:fld>
            <a:endParaRPr lang="en-US"/>
          </a:p>
        </p:txBody>
      </p:sp>
      <p:sp>
        <p:nvSpPr>
          <p:cNvPr id="6" name="Right Arrow 5">
            <a:extLst>
              <a:ext uri="{FF2B5EF4-FFF2-40B4-BE49-F238E27FC236}">
                <a16:creationId xmlns:a16="http://schemas.microsoft.com/office/drawing/2014/main" id="{9FC1211F-4ADF-A7D7-FD4E-14BF6FDA2850}"/>
              </a:ext>
            </a:extLst>
          </p:cNvPr>
          <p:cNvSpPr/>
          <p:nvPr/>
        </p:nvSpPr>
        <p:spPr>
          <a:xfrm>
            <a:off x="149902" y="3677586"/>
            <a:ext cx="459698" cy="36101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21813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304E2-C178-D83B-E6CD-5B48C451A0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740685-D582-DC8E-C6B2-0F351CDF7BF7}"/>
              </a:ext>
            </a:extLst>
          </p:cNvPr>
          <p:cNvSpPr>
            <a:spLocks noGrp="1"/>
          </p:cNvSpPr>
          <p:nvPr>
            <p:ph type="title"/>
          </p:nvPr>
        </p:nvSpPr>
        <p:spPr/>
        <p:txBody>
          <a:bodyPr/>
          <a:lstStyle/>
          <a:p>
            <a:r>
              <a:rPr lang="en-US" dirty="0"/>
              <a:t>Q5</a:t>
            </a:r>
          </a:p>
        </p:txBody>
      </p:sp>
      <p:sp>
        <p:nvSpPr>
          <p:cNvPr id="5" name="Content Placeholder 4">
            <a:extLst>
              <a:ext uri="{FF2B5EF4-FFF2-40B4-BE49-F238E27FC236}">
                <a16:creationId xmlns:a16="http://schemas.microsoft.com/office/drawing/2014/main" id="{A2049B22-FC6C-A82A-8868-A8C55D9197E0}"/>
              </a:ext>
            </a:extLst>
          </p:cNvPr>
          <p:cNvSpPr>
            <a:spLocks noGrp="1"/>
          </p:cNvSpPr>
          <p:nvPr>
            <p:ph idx="1"/>
          </p:nvPr>
        </p:nvSpPr>
        <p:spPr/>
        <p:txBody>
          <a:bodyPr vert="horz" lIns="91440" tIns="45720" rIns="91440" bIns="45720" rtlCol="0">
            <a:normAutofit fontScale="92500" lnSpcReduction="10000"/>
          </a:bodyPr>
          <a:lstStyle/>
          <a:p>
            <a:pPr marL="0" indent="0">
              <a:spcBef>
                <a:spcPts val="1200"/>
              </a:spcBef>
              <a:spcAft>
                <a:spcPts val="1200"/>
              </a:spcAft>
              <a:buNone/>
            </a:pPr>
            <a:r>
              <a:rPr lang="en-US" dirty="0"/>
              <a:t>Why can the size of basic data types like int and char in C programming vary across different computer systems?</a:t>
            </a:r>
          </a:p>
          <a:p>
            <a:pPr marL="0" indent="0">
              <a:spcBef>
                <a:spcPts val="1200"/>
              </a:spcBef>
              <a:spcAft>
                <a:spcPts val="1200"/>
              </a:spcAft>
              <a:buNone/>
            </a:pPr>
            <a:r>
              <a:rPr lang="en-US" dirty="0"/>
              <a:t>Options:</a:t>
            </a:r>
          </a:p>
          <a:p>
            <a:pPr marL="0" indent="0">
              <a:spcBef>
                <a:spcPts val="1200"/>
              </a:spcBef>
              <a:spcAft>
                <a:spcPts val="1200"/>
              </a:spcAft>
              <a:buNone/>
            </a:pPr>
            <a:r>
              <a:rPr lang="en-US" dirty="0"/>
              <a:t>A) Because the C standard allows flexibility in size to optimize programs for different computer architectures.</a:t>
            </a:r>
          </a:p>
          <a:p>
            <a:pPr marL="0" indent="0">
              <a:spcBef>
                <a:spcPts val="1200"/>
              </a:spcBef>
              <a:spcAft>
                <a:spcPts val="1200"/>
              </a:spcAft>
              <a:buNone/>
            </a:pPr>
            <a:r>
              <a:rPr lang="en-US" dirty="0"/>
              <a:t>B) Because different computer systems use different compilers.</a:t>
            </a:r>
          </a:p>
          <a:p>
            <a:pPr marL="0" indent="0">
              <a:spcBef>
                <a:spcPts val="1200"/>
              </a:spcBef>
              <a:spcAft>
                <a:spcPts val="1200"/>
              </a:spcAft>
              <a:buNone/>
            </a:pPr>
            <a:r>
              <a:rPr lang="en-US" dirty="0"/>
              <a:t>C) Because C is a high-level programming language and does not interact with the hardware directly.</a:t>
            </a:r>
          </a:p>
          <a:p>
            <a:pPr marL="0" indent="0">
              <a:spcBef>
                <a:spcPts val="1200"/>
              </a:spcBef>
              <a:spcAft>
                <a:spcPts val="1200"/>
              </a:spcAft>
              <a:buNone/>
            </a:pPr>
            <a:r>
              <a:rPr lang="en-US" dirty="0"/>
              <a:t>D) Because all computer systems process data types differently, and C must adapt to each system individually.</a:t>
            </a:r>
          </a:p>
          <a:p>
            <a:pPr marL="0" indent="0">
              <a:spcBef>
                <a:spcPts val="1200"/>
              </a:spcBef>
              <a:spcAft>
                <a:spcPts val="1200"/>
              </a:spcAft>
              <a:buNone/>
            </a:pPr>
            <a:endParaRPr lang="en-US" dirty="0"/>
          </a:p>
        </p:txBody>
      </p:sp>
      <p:sp>
        <p:nvSpPr>
          <p:cNvPr id="3" name="Footer Placeholder 2">
            <a:extLst>
              <a:ext uri="{FF2B5EF4-FFF2-40B4-BE49-F238E27FC236}">
                <a16:creationId xmlns:a16="http://schemas.microsoft.com/office/drawing/2014/main" id="{3839709C-00B1-84CB-C32D-C263B8AC0C4E}"/>
              </a:ext>
            </a:extLst>
          </p:cNvPr>
          <p:cNvSpPr>
            <a:spLocks noGrp="1"/>
          </p:cNvSpPr>
          <p:nvPr>
            <p:ph type="ftr" sz="quarter" idx="11"/>
          </p:nvPr>
        </p:nvSpPr>
        <p:spPr/>
        <p:txBody>
          <a:bodyPr/>
          <a:lstStyle/>
          <a:p>
            <a:pPr algn="l">
              <a:defRPr/>
            </a:pPr>
            <a:r>
              <a:rPr lang="fr-FR"/>
              <a:t>CS2100: Recitation-1</a:t>
            </a:r>
            <a:endParaRPr lang="en-US"/>
          </a:p>
        </p:txBody>
      </p:sp>
      <p:sp>
        <p:nvSpPr>
          <p:cNvPr id="4" name="Slide Number Placeholder 3">
            <a:extLst>
              <a:ext uri="{FF2B5EF4-FFF2-40B4-BE49-F238E27FC236}">
                <a16:creationId xmlns:a16="http://schemas.microsoft.com/office/drawing/2014/main" id="{162722C4-5C87-6DBC-9D05-4EBCEFD126F3}"/>
              </a:ext>
            </a:extLst>
          </p:cNvPr>
          <p:cNvSpPr>
            <a:spLocks noGrp="1"/>
          </p:cNvSpPr>
          <p:nvPr>
            <p:ph type="sldNum" sz="quarter" idx="12"/>
          </p:nvPr>
        </p:nvSpPr>
        <p:spPr/>
        <p:txBody>
          <a:bodyPr/>
          <a:lstStyle/>
          <a:p>
            <a:pPr>
              <a:defRPr/>
            </a:pPr>
            <a:r>
              <a:rPr lang="en-US"/>
              <a:t>1 - </a:t>
            </a:r>
            <a:fld id="{2E4790E1-2590-4AEE-892D-AB46A7688113}" type="slidenum">
              <a:rPr lang="en-US" smtClean="0"/>
              <a:pPr>
                <a:defRPr/>
              </a:pPr>
              <a:t>33</a:t>
            </a:fld>
            <a:endParaRPr lang="en-US"/>
          </a:p>
        </p:txBody>
      </p:sp>
      <p:sp>
        <p:nvSpPr>
          <p:cNvPr id="6" name="Right Arrow 5">
            <a:extLst>
              <a:ext uri="{FF2B5EF4-FFF2-40B4-BE49-F238E27FC236}">
                <a16:creationId xmlns:a16="http://schemas.microsoft.com/office/drawing/2014/main" id="{B22DDF32-8585-B175-DBD2-9321A4E5553D}"/>
              </a:ext>
            </a:extLst>
          </p:cNvPr>
          <p:cNvSpPr/>
          <p:nvPr/>
        </p:nvSpPr>
        <p:spPr>
          <a:xfrm>
            <a:off x="149902" y="3248493"/>
            <a:ext cx="459698" cy="36101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957033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364AB-053C-DA52-86A8-EC46C66E0752}"/>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9FCCDED6-0CF0-5437-C28F-032D8B91AC3F}"/>
              </a:ext>
            </a:extLst>
          </p:cNvPr>
          <p:cNvSpPr>
            <a:spLocks noGrp="1"/>
          </p:cNvSpPr>
          <p:nvPr>
            <p:ph idx="1"/>
          </p:nvPr>
        </p:nvSpPr>
        <p:spPr/>
        <p:txBody>
          <a:bodyPr>
            <a:normAutofit/>
          </a:bodyPr>
          <a:lstStyle/>
          <a:p>
            <a:r>
              <a:rPr lang="en-US" sz="2800" b="1" dirty="0"/>
              <a:t>Next week Tutorial begins – 5% for attendance</a:t>
            </a:r>
          </a:p>
          <a:p>
            <a:endParaRPr lang="en-US" sz="2800" b="1" dirty="0"/>
          </a:p>
          <a:p>
            <a:r>
              <a:rPr lang="en-US" sz="2800" b="1" dirty="0"/>
              <a:t>Week 3 Lab-0 handout is ready</a:t>
            </a:r>
          </a:p>
          <a:p>
            <a:endParaRPr lang="en-US" sz="2800" b="1" dirty="0"/>
          </a:p>
          <a:p>
            <a:r>
              <a:rPr lang="en-US" sz="2800" b="1" dirty="0"/>
              <a:t>For CNY Holidays – we will do one mass online tutorial for affected sessions:</a:t>
            </a:r>
          </a:p>
          <a:p>
            <a:pPr lvl="1"/>
            <a:r>
              <a:rPr lang="en-US" sz="2400" dirty="0"/>
              <a:t>16</a:t>
            </a:r>
            <a:r>
              <a:rPr lang="en-US" sz="2400" baseline="30000" dirty="0"/>
              <a:t>th</a:t>
            </a:r>
            <a:r>
              <a:rPr lang="en-US" sz="2400" dirty="0"/>
              <a:t> Feb, Mon afternoon session – no classes</a:t>
            </a:r>
          </a:p>
          <a:p>
            <a:pPr lvl="1"/>
            <a:r>
              <a:rPr lang="en-US" sz="2400" dirty="0"/>
              <a:t>17</a:t>
            </a:r>
            <a:r>
              <a:rPr lang="en-US" sz="2400" baseline="30000" dirty="0"/>
              <a:t>th</a:t>
            </a:r>
            <a:r>
              <a:rPr lang="en-US" sz="2400" dirty="0"/>
              <a:t> Tue &amp; 18</a:t>
            </a:r>
            <a:r>
              <a:rPr lang="en-US" sz="2400" baseline="30000" dirty="0"/>
              <a:t>th</a:t>
            </a:r>
            <a:r>
              <a:rPr lang="en-US" sz="2400" dirty="0"/>
              <a:t> Feb Wed – no classes</a:t>
            </a:r>
          </a:p>
          <a:p>
            <a:pPr lvl="1"/>
            <a:r>
              <a:rPr lang="en-US" sz="2400" dirty="0"/>
              <a:t>Rest of the sessions in that week – business as usual</a:t>
            </a:r>
          </a:p>
        </p:txBody>
      </p:sp>
      <p:sp>
        <p:nvSpPr>
          <p:cNvPr id="4" name="Footer Placeholder 3">
            <a:extLst>
              <a:ext uri="{FF2B5EF4-FFF2-40B4-BE49-F238E27FC236}">
                <a16:creationId xmlns:a16="http://schemas.microsoft.com/office/drawing/2014/main" id="{CA5911A6-ADAE-71AF-2481-6E218152FA1F}"/>
              </a:ext>
            </a:extLst>
          </p:cNvPr>
          <p:cNvSpPr>
            <a:spLocks noGrp="1"/>
          </p:cNvSpPr>
          <p:nvPr>
            <p:ph type="ftr" sz="quarter" idx="11"/>
          </p:nvPr>
        </p:nvSpPr>
        <p:spPr/>
        <p:txBody>
          <a:bodyPr/>
          <a:lstStyle/>
          <a:p>
            <a:pPr algn="l">
              <a:defRPr/>
            </a:pPr>
            <a:r>
              <a:rPr lang="fr-FR"/>
              <a:t>CS2100: Recitation-1</a:t>
            </a:r>
            <a:endParaRPr lang="en-US"/>
          </a:p>
        </p:txBody>
      </p:sp>
      <p:sp>
        <p:nvSpPr>
          <p:cNvPr id="5" name="Slide Number Placeholder 4">
            <a:extLst>
              <a:ext uri="{FF2B5EF4-FFF2-40B4-BE49-F238E27FC236}">
                <a16:creationId xmlns:a16="http://schemas.microsoft.com/office/drawing/2014/main" id="{D1925352-A729-5E09-24C7-E8C4735D023E}"/>
              </a:ext>
            </a:extLst>
          </p:cNvPr>
          <p:cNvSpPr>
            <a:spLocks noGrp="1"/>
          </p:cNvSpPr>
          <p:nvPr>
            <p:ph type="sldNum" sz="quarter" idx="12"/>
          </p:nvPr>
        </p:nvSpPr>
        <p:spPr/>
        <p:txBody>
          <a:bodyPr/>
          <a:lstStyle/>
          <a:p>
            <a:pPr>
              <a:defRPr/>
            </a:pPr>
            <a:fld id="{2E4790E1-2590-4AEE-892D-AB46A7688113}" type="slidenum">
              <a:rPr lang="en-US" smtClean="0"/>
              <a:pPr>
                <a:defRPr/>
              </a:pPr>
              <a:t>34</a:t>
            </a:fld>
            <a:endParaRPr lang="en-US"/>
          </a:p>
        </p:txBody>
      </p:sp>
    </p:spTree>
    <p:extLst>
      <p:ext uri="{BB962C8B-B14F-4D97-AF65-F5344CB8AC3E}">
        <p14:creationId xmlns:p14="http://schemas.microsoft.com/office/powerpoint/2010/main" val="183034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EEB6D-7377-8B10-74CF-3C674DA6565D}"/>
            </a:ext>
          </a:extLst>
        </p:cNvPr>
        <p:cNvGrpSpPr/>
        <p:nvPr/>
      </p:nvGrpSpPr>
      <p:grpSpPr>
        <a:xfrm>
          <a:off x="0" y="0"/>
          <a:ext cx="0" cy="0"/>
          <a:chOff x="0" y="0"/>
          <a:chExt cx="0" cy="0"/>
        </a:xfrm>
      </p:grpSpPr>
      <p:sp>
        <p:nvSpPr>
          <p:cNvPr id="61442" name="Rectangle 2">
            <a:extLst>
              <a:ext uri="{FF2B5EF4-FFF2-40B4-BE49-F238E27FC236}">
                <a16:creationId xmlns:a16="http://schemas.microsoft.com/office/drawing/2014/main" id="{861592A3-211F-7AC5-1D5E-CD318B441E42}"/>
              </a:ext>
            </a:extLst>
          </p:cNvPr>
          <p:cNvSpPr>
            <a:spLocks noGrp="1" noChangeArrowheads="1"/>
          </p:cNvSpPr>
          <p:nvPr>
            <p:ph type="title"/>
          </p:nvPr>
        </p:nvSpPr>
        <p:spPr>
          <a:xfrm>
            <a:off x="2697164" y="2964100"/>
            <a:ext cx="6751637" cy="1143000"/>
          </a:xfrm>
        </p:spPr>
        <p:txBody>
          <a:bodyPr/>
          <a:lstStyle/>
          <a:p>
            <a:pPr algn="ctr" eaLnBrk="1" hangingPunct="1"/>
            <a:r>
              <a:rPr lang="en-GB" dirty="0">
                <a:solidFill>
                  <a:srgbClr val="9933FF"/>
                </a:solidFill>
                <a:latin typeface="+mn-lt"/>
              </a:rPr>
              <a:t>Thank You</a:t>
            </a:r>
          </a:p>
        </p:txBody>
      </p:sp>
      <p:sp>
        <p:nvSpPr>
          <p:cNvPr id="3" name="[Slide Number Placeholder 8]">
            <a:extLst>
              <a:ext uri="{FF2B5EF4-FFF2-40B4-BE49-F238E27FC236}">
                <a16:creationId xmlns:a16="http://schemas.microsoft.com/office/drawing/2014/main" id="{E9965FD5-EFFF-0ED5-7CC5-086929D1FB4F}"/>
              </a:ext>
            </a:extLst>
          </p:cNvPr>
          <p:cNvSpPr>
            <a:spLocks noGrp="1"/>
          </p:cNvSpPr>
          <p:nvPr>
            <p:ph type="ftr" sz="quarter" idx="11"/>
          </p:nvPr>
        </p:nvSpPr>
        <p:spPr>
          <a:xfrm>
            <a:off x="4953000" y="18288"/>
            <a:ext cx="4114800" cy="329184"/>
          </a:xfrm>
          <a:noFill/>
        </p:spPr>
        <p:txBody>
          <a:bodyPr/>
          <a:lstStyle/>
          <a:p>
            <a:pPr algn="l"/>
            <a:r>
              <a:rPr lang="fr-FR"/>
              <a:t>CS2100: Recitation-1</a:t>
            </a:r>
            <a:endParaRPr lang="en-US"/>
          </a:p>
        </p:txBody>
      </p:sp>
      <p:sp>
        <p:nvSpPr>
          <p:cNvPr id="6" name="Slide Number Placeholder 6">
            <a:extLst>
              <a:ext uri="{FF2B5EF4-FFF2-40B4-BE49-F238E27FC236}">
                <a16:creationId xmlns:a16="http://schemas.microsoft.com/office/drawing/2014/main" id="{CF5421F7-CD19-B849-CACA-10015467E708}"/>
              </a:ext>
            </a:extLst>
          </p:cNvPr>
          <p:cNvSpPr>
            <a:spLocks noGrp="1"/>
          </p:cNvSpPr>
          <p:nvPr>
            <p:ph type="sldNum" sz="quarter" idx="12"/>
          </p:nvPr>
        </p:nvSpPr>
        <p:spPr>
          <a:xfrm>
            <a:off x="9497960" y="18288"/>
            <a:ext cx="865240" cy="329184"/>
          </a:xfrm>
        </p:spPr>
        <p:txBody>
          <a:bodyPr>
            <a:noAutofit/>
          </a:bodyPr>
          <a:lstStyle/>
          <a:p>
            <a:pPr algn="r">
              <a:defRPr/>
            </a:pPr>
            <a:fld id="{F7EC234A-9094-4BB8-9EA4-75ECDA8A365B}" type="slidenum">
              <a:rPr smtClean="0"/>
              <a:pPr algn="r">
                <a:defRPr/>
              </a:pPr>
              <a:t>35</a:t>
            </a:fld>
            <a:endParaRPr/>
          </a:p>
        </p:txBody>
      </p:sp>
    </p:spTree>
    <p:extLst>
      <p:ext uri="{BB962C8B-B14F-4D97-AF65-F5344CB8AC3E}">
        <p14:creationId xmlns:p14="http://schemas.microsoft.com/office/powerpoint/2010/main" val="141140268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CBD0D-DF41-5CD0-1C23-E3FA09B12AD2}"/>
            </a:ext>
          </a:extLst>
        </p:cNvPr>
        <p:cNvGrpSpPr/>
        <p:nvPr/>
      </p:nvGrpSpPr>
      <p:grpSpPr>
        <a:xfrm>
          <a:off x="0" y="0"/>
          <a:ext cx="0" cy="0"/>
          <a:chOff x="0" y="0"/>
          <a:chExt cx="0" cy="0"/>
        </a:xfrm>
      </p:grpSpPr>
      <p:sp>
        <p:nvSpPr>
          <p:cNvPr id="61442" name="Rectangle 2">
            <a:extLst>
              <a:ext uri="{FF2B5EF4-FFF2-40B4-BE49-F238E27FC236}">
                <a16:creationId xmlns:a16="http://schemas.microsoft.com/office/drawing/2014/main" id="{A205B2A2-9968-D711-6E86-2ECFD5892DD2}"/>
              </a:ext>
            </a:extLst>
          </p:cNvPr>
          <p:cNvSpPr>
            <a:spLocks noGrp="1" noChangeArrowheads="1"/>
          </p:cNvSpPr>
          <p:nvPr>
            <p:ph type="title"/>
          </p:nvPr>
        </p:nvSpPr>
        <p:spPr>
          <a:xfrm>
            <a:off x="2697164" y="2964100"/>
            <a:ext cx="6751637" cy="1143000"/>
          </a:xfrm>
        </p:spPr>
        <p:txBody>
          <a:bodyPr/>
          <a:lstStyle/>
          <a:p>
            <a:pPr algn="ctr" eaLnBrk="1" hangingPunct="1"/>
            <a:r>
              <a:rPr lang="en-GB">
                <a:solidFill>
                  <a:srgbClr val="9933FF"/>
                </a:solidFill>
                <a:latin typeface="+mn-lt"/>
              </a:rPr>
              <a:t>End of File</a:t>
            </a:r>
          </a:p>
        </p:txBody>
      </p:sp>
      <p:sp>
        <p:nvSpPr>
          <p:cNvPr id="3" name="[Slide Number Placeholder 8]">
            <a:extLst>
              <a:ext uri="{FF2B5EF4-FFF2-40B4-BE49-F238E27FC236}">
                <a16:creationId xmlns:a16="http://schemas.microsoft.com/office/drawing/2014/main" id="{B27E538D-157B-D233-DE31-3356B82C2401}"/>
              </a:ext>
            </a:extLst>
          </p:cNvPr>
          <p:cNvSpPr>
            <a:spLocks noGrp="1"/>
          </p:cNvSpPr>
          <p:nvPr>
            <p:ph type="ftr" sz="quarter" idx="11"/>
          </p:nvPr>
        </p:nvSpPr>
        <p:spPr>
          <a:xfrm>
            <a:off x="4953000" y="18288"/>
            <a:ext cx="4114800" cy="329184"/>
          </a:xfrm>
          <a:noFill/>
        </p:spPr>
        <p:txBody>
          <a:bodyPr/>
          <a:lstStyle/>
          <a:p>
            <a:pPr algn="l"/>
            <a:r>
              <a:rPr lang="fr-FR"/>
              <a:t>CS2100: Recitation-1</a:t>
            </a:r>
            <a:endParaRPr lang="en-US"/>
          </a:p>
        </p:txBody>
      </p:sp>
      <p:sp>
        <p:nvSpPr>
          <p:cNvPr id="6" name="Slide Number Placeholder 6">
            <a:extLst>
              <a:ext uri="{FF2B5EF4-FFF2-40B4-BE49-F238E27FC236}">
                <a16:creationId xmlns:a16="http://schemas.microsoft.com/office/drawing/2014/main" id="{1F939E66-7028-412E-82A6-1819909C0E9A}"/>
              </a:ext>
            </a:extLst>
          </p:cNvPr>
          <p:cNvSpPr>
            <a:spLocks noGrp="1"/>
          </p:cNvSpPr>
          <p:nvPr>
            <p:ph type="sldNum" sz="quarter" idx="12"/>
          </p:nvPr>
        </p:nvSpPr>
        <p:spPr>
          <a:xfrm>
            <a:off x="9497960" y="18288"/>
            <a:ext cx="865240" cy="329184"/>
          </a:xfrm>
        </p:spPr>
        <p:txBody>
          <a:bodyPr>
            <a:noAutofit/>
          </a:bodyPr>
          <a:lstStyle/>
          <a:p>
            <a:pPr algn="r">
              <a:defRPr/>
            </a:pPr>
            <a:fld id="{F7EC234A-9094-4BB8-9EA4-75ECDA8A365B}" type="slidenum">
              <a:rPr smtClean="0"/>
              <a:pPr algn="r">
                <a:defRPr/>
              </a:pPr>
              <a:t>36</a:t>
            </a:fld>
            <a:endParaRPr/>
          </a:p>
        </p:txBody>
      </p:sp>
    </p:spTree>
    <p:extLst>
      <p:ext uri="{BB962C8B-B14F-4D97-AF65-F5344CB8AC3E}">
        <p14:creationId xmlns:p14="http://schemas.microsoft.com/office/powerpoint/2010/main" val="179056734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DACCF79-A70D-6317-E7B8-C8832888596D}"/>
              </a:ext>
            </a:extLst>
          </p:cNvPr>
          <p:cNvSpPr>
            <a:spLocks noGrp="1"/>
          </p:cNvSpPr>
          <p:nvPr>
            <p:ph type="ftr" sz="quarter" idx="11"/>
          </p:nvPr>
        </p:nvSpPr>
        <p:spPr/>
        <p:txBody>
          <a:bodyPr/>
          <a:lstStyle/>
          <a:p>
            <a:pPr algn="l">
              <a:defRPr/>
            </a:pPr>
            <a:r>
              <a:rPr lang="fr-FR"/>
              <a:t>CS2100: Recitation-1</a:t>
            </a:r>
            <a:endParaRPr lang="en-US"/>
          </a:p>
        </p:txBody>
      </p:sp>
      <p:sp>
        <p:nvSpPr>
          <p:cNvPr id="5" name="Slide Number Placeholder 4">
            <a:extLst>
              <a:ext uri="{FF2B5EF4-FFF2-40B4-BE49-F238E27FC236}">
                <a16:creationId xmlns:a16="http://schemas.microsoft.com/office/drawing/2014/main" id="{0546B133-335D-E1C3-9E4A-32CC717038DC}"/>
              </a:ext>
            </a:extLst>
          </p:cNvPr>
          <p:cNvSpPr>
            <a:spLocks noGrp="1"/>
          </p:cNvSpPr>
          <p:nvPr>
            <p:ph type="sldNum" sz="quarter" idx="12"/>
          </p:nvPr>
        </p:nvSpPr>
        <p:spPr/>
        <p:txBody>
          <a:bodyPr/>
          <a:lstStyle/>
          <a:p>
            <a:pPr>
              <a:defRPr/>
            </a:pPr>
            <a:fld id="{2E4790E1-2590-4AEE-892D-AB46A7688113}" type="slidenum">
              <a:rPr lang="en-US" smtClean="0"/>
              <a:pPr>
                <a:defRPr/>
              </a:pPr>
              <a:t>4</a:t>
            </a:fld>
            <a:endParaRPr lang="en-US"/>
          </a:p>
        </p:txBody>
      </p:sp>
      <p:sp>
        <p:nvSpPr>
          <p:cNvPr id="3" name="TextBox 2">
            <a:extLst>
              <a:ext uri="{FF2B5EF4-FFF2-40B4-BE49-F238E27FC236}">
                <a16:creationId xmlns:a16="http://schemas.microsoft.com/office/drawing/2014/main" id="{4A04172C-6E14-DAEC-3F3B-7DC16152279A}"/>
              </a:ext>
            </a:extLst>
          </p:cNvPr>
          <p:cNvSpPr txBox="1"/>
          <p:nvPr/>
        </p:nvSpPr>
        <p:spPr>
          <a:xfrm>
            <a:off x="132206" y="5072910"/>
            <a:ext cx="11957623" cy="1631216"/>
          </a:xfrm>
          <a:prstGeom prst="rect">
            <a:avLst/>
          </a:prstGeom>
          <a:noFill/>
        </p:spPr>
        <p:txBody>
          <a:bodyPr wrap="square">
            <a:spAutoFit/>
          </a:bodyPr>
          <a:lstStyle/>
          <a:p>
            <a:pPr marL="285750" indent="-285750">
              <a:buFont typeface="Arial" panose="020B0604020202020204" pitchFamily="34" charset="0"/>
              <a:buChar char="•"/>
            </a:pPr>
            <a:r>
              <a:rPr lang="en-SG" sz="2000" b="1" dirty="0"/>
              <a:t>Python (Tesla)</a:t>
            </a:r>
            <a:r>
              <a:rPr lang="en-SG" sz="2000" dirty="0"/>
              <a:t>: Easy, high-level, safe, does a lot for you automatically (garbage collection, memory).</a:t>
            </a:r>
          </a:p>
          <a:p>
            <a:pPr marL="285750" indent="-285750">
              <a:buFont typeface="Arial" panose="020B0604020202020204" pitchFamily="34" charset="0"/>
              <a:buChar char="•"/>
            </a:pPr>
            <a:endParaRPr lang="en-SG" sz="2000" b="1" dirty="0"/>
          </a:p>
          <a:p>
            <a:pPr marL="285750" indent="-285750">
              <a:buFont typeface="Arial" panose="020B0604020202020204" pitchFamily="34" charset="0"/>
              <a:buChar char="•"/>
            </a:pPr>
            <a:r>
              <a:rPr lang="en-SG" sz="2000" b="1" dirty="0"/>
              <a:t>C (Manual Car)</a:t>
            </a:r>
            <a:r>
              <a:rPr lang="en-SG" sz="2000" dirty="0"/>
              <a:t>: You control the memory, manage variables, optimize performance — more power, but more responsibility.</a:t>
            </a:r>
          </a:p>
          <a:p>
            <a:pPr marL="285750" indent="-285750">
              <a:buFont typeface="Arial" panose="020B0604020202020204" pitchFamily="34" charset="0"/>
              <a:buChar char="•"/>
            </a:pPr>
            <a:endParaRPr lang="en-US" sz="2000" dirty="0"/>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164FDB35-3DD6-7236-28F8-9D2D16A3EA90}"/>
                  </a:ext>
                </a:extLst>
              </p14:cNvPr>
              <p14:cNvContentPartPr/>
              <p14:nvPr/>
            </p14:nvContentPartPr>
            <p14:xfrm>
              <a:off x="188280" y="541440"/>
              <a:ext cx="11813400" cy="5628240"/>
            </p14:xfrm>
          </p:contentPart>
        </mc:Choice>
        <mc:Fallback>
          <p:pic>
            <p:nvPicPr>
              <p:cNvPr id="2" name="Ink 1">
                <a:extLst>
                  <a:ext uri="{FF2B5EF4-FFF2-40B4-BE49-F238E27FC236}">
                    <a16:creationId xmlns:a16="http://schemas.microsoft.com/office/drawing/2014/main" id="{164FDB35-3DD6-7236-28F8-9D2D16A3EA90}"/>
                  </a:ext>
                </a:extLst>
              </p:cNvPr>
              <p:cNvPicPr/>
              <p:nvPr/>
            </p:nvPicPr>
            <p:blipFill>
              <a:blip r:embed="rId4"/>
              <a:stretch>
                <a:fillRect/>
              </a:stretch>
            </p:blipFill>
            <p:spPr>
              <a:xfrm>
                <a:off x="178920" y="532080"/>
                <a:ext cx="11832120" cy="5646960"/>
              </a:xfrm>
              <a:prstGeom prst="rect">
                <a:avLst/>
              </a:prstGeom>
            </p:spPr>
          </p:pic>
        </mc:Fallback>
      </mc:AlternateContent>
    </p:spTree>
    <p:extLst>
      <p:ext uri="{BB962C8B-B14F-4D97-AF65-F5344CB8AC3E}">
        <p14:creationId xmlns:p14="http://schemas.microsoft.com/office/powerpoint/2010/main" val="1678038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697164" y="2964100"/>
            <a:ext cx="6751637" cy="1143000"/>
          </a:xfrm>
        </p:spPr>
        <p:txBody>
          <a:bodyPr/>
          <a:lstStyle/>
          <a:p>
            <a:pPr algn="ctr" eaLnBrk="1" hangingPunct="1"/>
            <a:r>
              <a:rPr lang="en-GB">
                <a:solidFill>
                  <a:srgbClr val="9933FF"/>
                </a:solidFill>
                <a:latin typeface="+mn-lt"/>
              </a:rPr>
              <a:t>Summary of L1 and L2</a:t>
            </a:r>
          </a:p>
        </p:txBody>
      </p:sp>
      <p:sp>
        <p:nvSpPr>
          <p:cNvPr id="3" name="[Slide Number Placeholder 8]"/>
          <p:cNvSpPr>
            <a:spLocks noGrp="1"/>
          </p:cNvSpPr>
          <p:nvPr>
            <p:ph type="ftr" sz="quarter" idx="11"/>
          </p:nvPr>
        </p:nvSpPr>
        <p:spPr>
          <a:xfrm>
            <a:off x="4953000" y="18288"/>
            <a:ext cx="4114800" cy="329184"/>
          </a:xfrm>
          <a:noFill/>
        </p:spPr>
        <p:txBody>
          <a:bodyPr/>
          <a:lstStyle/>
          <a:p>
            <a:pPr algn="l"/>
            <a:r>
              <a:rPr lang="fr-FR"/>
              <a:t>CS2100: Recitation-1</a:t>
            </a:r>
            <a:endParaRPr lang="en-US"/>
          </a:p>
        </p:txBody>
      </p:sp>
      <p:sp>
        <p:nvSpPr>
          <p:cNvPr id="6" name="Slide Number Placeholder 6">
            <a:extLst>
              <a:ext uri="{FF2B5EF4-FFF2-40B4-BE49-F238E27FC236}">
                <a16:creationId xmlns:a16="http://schemas.microsoft.com/office/drawing/2014/main" id="{CF758DD0-2305-4BC7-8F1A-93F2452B7A73}"/>
              </a:ext>
            </a:extLst>
          </p:cNvPr>
          <p:cNvSpPr>
            <a:spLocks noGrp="1"/>
          </p:cNvSpPr>
          <p:nvPr>
            <p:ph type="sldNum" sz="quarter" idx="12"/>
          </p:nvPr>
        </p:nvSpPr>
        <p:spPr>
          <a:xfrm>
            <a:off x="9497960" y="18288"/>
            <a:ext cx="865240" cy="329184"/>
          </a:xfrm>
        </p:spPr>
        <p:txBody>
          <a:bodyPr>
            <a:noAutofit/>
          </a:bodyPr>
          <a:lstStyle/>
          <a:p>
            <a:pPr algn="r">
              <a:defRPr/>
            </a:pPr>
            <a:fld id="{F7EC234A-9094-4BB8-9EA4-75ECDA8A365B}" type="slidenum">
              <a:rPr smtClean="0"/>
              <a:pPr algn="r">
                <a:defRPr/>
              </a:pPr>
              <a:t>5</a:t>
            </a:fld>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0FD4641A-604C-CA55-D4A3-123FF29A41FE}"/>
                  </a:ext>
                </a:extLst>
              </p14:cNvPr>
              <p14:cNvContentPartPr/>
              <p14:nvPr/>
            </p14:nvContentPartPr>
            <p14:xfrm>
              <a:off x="5983560" y="2946240"/>
              <a:ext cx="2752560" cy="1436400"/>
            </p14:xfrm>
          </p:contentPart>
        </mc:Choice>
        <mc:Fallback>
          <p:pic>
            <p:nvPicPr>
              <p:cNvPr id="2" name="Ink 1">
                <a:extLst>
                  <a:ext uri="{FF2B5EF4-FFF2-40B4-BE49-F238E27FC236}">
                    <a16:creationId xmlns:a16="http://schemas.microsoft.com/office/drawing/2014/main" id="{0FD4641A-604C-CA55-D4A3-123FF29A41FE}"/>
                  </a:ext>
                </a:extLst>
              </p:cNvPr>
              <p:cNvPicPr/>
              <p:nvPr/>
            </p:nvPicPr>
            <p:blipFill>
              <a:blip r:embed="rId4"/>
              <a:stretch>
                <a:fillRect/>
              </a:stretch>
            </p:blipFill>
            <p:spPr>
              <a:xfrm>
                <a:off x="5974200" y="2936880"/>
                <a:ext cx="2771280" cy="1455120"/>
              </a:xfrm>
              <a:prstGeom prst="rect">
                <a:avLst/>
              </a:prstGeom>
            </p:spPr>
          </p:pic>
        </mc:Fallback>
      </mc:AlternateContent>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06B5-F9EF-3D3E-5578-63F700FB519B}"/>
              </a:ext>
            </a:extLst>
          </p:cNvPr>
          <p:cNvSpPr>
            <a:spLocks noGrp="1"/>
          </p:cNvSpPr>
          <p:nvPr>
            <p:ph type="title"/>
          </p:nvPr>
        </p:nvSpPr>
        <p:spPr>
          <a:xfrm>
            <a:off x="609600" y="533400"/>
            <a:ext cx="10972800" cy="990600"/>
          </a:xfrm>
        </p:spPr>
        <p:txBody>
          <a:bodyPr anchor="ctr">
            <a:normAutofit/>
          </a:bodyPr>
          <a:lstStyle/>
          <a:p>
            <a:r>
              <a:rPr lang="en-US"/>
              <a:t>L1 - Overview of C Programming</a:t>
            </a:r>
          </a:p>
        </p:txBody>
      </p:sp>
      <p:pic>
        <p:nvPicPr>
          <p:cNvPr id="6" name="Picture 5">
            <a:extLst>
              <a:ext uri="{FF2B5EF4-FFF2-40B4-BE49-F238E27FC236}">
                <a16:creationId xmlns:a16="http://schemas.microsoft.com/office/drawing/2014/main" id="{3815A2A8-992E-8F0C-28DB-4FFD98FCEA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5523" y="1600200"/>
            <a:ext cx="7740954" cy="4876800"/>
          </a:xfrm>
          <a:prstGeom prst="rect">
            <a:avLst/>
          </a:prstGeom>
          <a:noFill/>
        </p:spPr>
      </p:pic>
      <p:sp>
        <p:nvSpPr>
          <p:cNvPr id="3" name="Footer Placeholder 2">
            <a:extLst>
              <a:ext uri="{FF2B5EF4-FFF2-40B4-BE49-F238E27FC236}">
                <a16:creationId xmlns:a16="http://schemas.microsoft.com/office/drawing/2014/main" id="{D43E33DF-293F-4B68-F029-38869EBC3968}"/>
              </a:ext>
            </a:extLst>
          </p:cNvPr>
          <p:cNvSpPr>
            <a:spLocks noGrp="1"/>
          </p:cNvSpPr>
          <p:nvPr>
            <p:ph type="ftr" sz="quarter" idx="11"/>
          </p:nvPr>
        </p:nvSpPr>
        <p:spPr>
          <a:xfrm>
            <a:off x="4572000" y="18288"/>
            <a:ext cx="5486400" cy="329184"/>
          </a:xfrm>
        </p:spPr>
        <p:txBody>
          <a:bodyPr anchor="ctr">
            <a:normAutofit/>
          </a:bodyPr>
          <a:lstStyle/>
          <a:p>
            <a:pPr algn="l">
              <a:spcAft>
                <a:spcPts val="600"/>
              </a:spcAft>
              <a:defRPr/>
            </a:pPr>
            <a:r>
              <a:rPr lang="fr-FR"/>
              <a:t>CS2100: Recitation-1</a:t>
            </a:r>
            <a:endParaRPr lang="en-US"/>
          </a:p>
        </p:txBody>
      </p:sp>
      <p:sp>
        <p:nvSpPr>
          <p:cNvPr id="4" name="Slide Number Placeholder 3">
            <a:extLst>
              <a:ext uri="{FF2B5EF4-FFF2-40B4-BE49-F238E27FC236}">
                <a16:creationId xmlns:a16="http://schemas.microsoft.com/office/drawing/2014/main" id="{782D54B6-9453-838E-9759-72E5C1513634}"/>
              </a:ext>
            </a:extLst>
          </p:cNvPr>
          <p:cNvSpPr>
            <a:spLocks noGrp="1"/>
          </p:cNvSpPr>
          <p:nvPr>
            <p:ph type="sldNum" sz="quarter" idx="12"/>
          </p:nvPr>
        </p:nvSpPr>
        <p:spPr>
          <a:xfrm>
            <a:off x="10631947" y="18288"/>
            <a:ext cx="950452" cy="329184"/>
          </a:xfrm>
        </p:spPr>
        <p:txBody>
          <a:bodyPr anchor="ctr">
            <a:normAutofit/>
          </a:bodyPr>
          <a:lstStyle/>
          <a:p>
            <a:pPr>
              <a:spcAft>
                <a:spcPts val="600"/>
              </a:spcAft>
              <a:defRPr/>
            </a:pPr>
            <a:r>
              <a:rPr lang="en-US"/>
              <a:t>1 - </a:t>
            </a:r>
            <a:fld id="{2E4790E1-2590-4AEE-892D-AB46A7688113}" type="slidenum">
              <a:rPr lang="en-US" smtClean="0"/>
              <a:pPr>
                <a:spcAft>
                  <a:spcPts val="600"/>
                </a:spcAft>
                <a:defRPr/>
              </a:pPr>
              <a:t>6</a:t>
            </a:fld>
            <a:endParaRPr lang="en-US"/>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87B5DB90-7D01-BA17-B842-022ED00E6381}"/>
                  </a:ext>
                </a:extLst>
              </p14:cNvPr>
              <p14:cNvContentPartPr/>
              <p14:nvPr/>
            </p14:nvContentPartPr>
            <p14:xfrm>
              <a:off x="2439360" y="3546000"/>
              <a:ext cx="5433480" cy="3239280"/>
            </p14:xfrm>
          </p:contentPart>
        </mc:Choice>
        <mc:Fallback>
          <p:pic>
            <p:nvPicPr>
              <p:cNvPr id="5" name="Ink 4">
                <a:extLst>
                  <a:ext uri="{FF2B5EF4-FFF2-40B4-BE49-F238E27FC236}">
                    <a16:creationId xmlns:a16="http://schemas.microsoft.com/office/drawing/2014/main" id="{87B5DB90-7D01-BA17-B842-022ED00E6381}"/>
                  </a:ext>
                </a:extLst>
              </p:cNvPr>
              <p:cNvPicPr/>
              <p:nvPr/>
            </p:nvPicPr>
            <p:blipFill>
              <a:blip r:embed="rId4"/>
              <a:stretch>
                <a:fillRect/>
              </a:stretch>
            </p:blipFill>
            <p:spPr>
              <a:xfrm>
                <a:off x="2430000" y="3536640"/>
                <a:ext cx="5452200" cy="3258000"/>
              </a:xfrm>
              <a:prstGeom prst="rect">
                <a:avLst/>
              </a:prstGeom>
            </p:spPr>
          </p:pic>
        </mc:Fallback>
      </mc:AlternateContent>
    </p:spTree>
    <p:extLst>
      <p:ext uri="{BB962C8B-B14F-4D97-AF65-F5344CB8AC3E}">
        <p14:creationId xmlns:p14="http://schemas.microsoft.com/office/powerpoint/2010/main" val="22564809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2E9A-7C92-83A1-DB85-029B64C58563}"/>
              </a:ext>
            </a:extLst>
          </p:cNvPr>
          <p:cNvSpPr>
            <a:spLocks noGrp="1"/>
          </p:cNvSpPr>
          <p:nvPr>
            <p:ph type="title"/>
          </p:nvPr>
        </p:nvSpPr>
        <p:spPr>
          <a:xfrm>
            <a:off x="609600" y="533400"/>
            <a:ext cx="10972800" cy="990600"/>
          </a:xfrm>
        </p:spPr>
        <p:txBody>
          <a:bodyPr anchor="ctr">
            <a:normAutofit/>
          </a:bodyPr>
          <a:lstStyle/>
          <a:p>
            <a:r>
              <a:rPr lang="en-US" dirty="0"/>
              <a:t>C Program to Object Codes – </a:t>
            </a:r>
            <a:r>
              <a:rPr lang="en-US" dirty="0" err="1"/>
              <a:t>objdump</a:t>
            </a:r>
            <a:r>
              <a:rPr lang="en-US" dirty="0"/>
              <a:t> Command</a:t>
            </a:r>
          </a:p>
        </p:txBody>
      </p:sp>
      <p:pic>
        <p:nvPicPr>
          <p:cNvPr id="6" name="Picture 5">
            <a:extLst>
              <a:ext uri="{FF2B5EF4-FFF2-40B4-BE49-F238E27FC236}">
                <a16:creationId xmlns:a16="http://schemas.microsoft.com/office/drawing/2014/main" id="{D29A6175-FF75-F618-D14A-7BC48467F346}"/>
              </a:ext>
            </a:extLst>
          </p:cNvPr>
          <p:cNvPicPr>
            <a:picLocks noChangeAspect="1"/>
          </p:cNvPicPr>
          <p:nvPr/>
        </p:nvPicPr>
        <p:blipFill>
          <a:blip r:embed="rId3"/>
          <a:stretch>
            <a:fillRect/>
          </a:stretch>
        </p:blipFill>
        <p:spPr>
          <a:xfrm>
            <a:off x="2811959" y="1600200"/>
            <a:ext cx="6568081" cy="4876800"/>
          </a:xfrm>
          <a:prstGeom prst="rect">
            <a:avLst/>
          </a:prstGeom>
          <a:noFill/>
        </p:spPr>
      </p:pic>
      <p:sp>
        <p:nvSpPr>
          <p:cNvPr id="4" name="Footer Placeholder 3">
            <a:extLst>
              <a:ext uri="{FF2B5EF4-FFF2-40B4-BE49-F238E27FC236}">
                <a16:creationId xmlns:a16="http://schemas.microsoft.com/office/drawing/2014/main" id="{B1A39D1D-4F57-60B7-5E52-0B6270D98868}"/>
              </a:ext>
            </a:extLst>
          </p:cNvPr>
          <p:cNvSpPr>
            <a:spLocks noGrp="1"/>
          </p:cNvSpPr>
          <p:nvPr>
            <p:ph type="ftr" sz="quarter" idx="11"/>
          </p:nvPr>
        </p:nvSpPr>
        <p:spPr>
          <a:xfrm>
            <a:off x="4572000" y="18288"/>
            <a:ext cx="5486400" cy="329184"/>
          </a:xfrm>
        </p:spPr>
        <p:txBody>
          <a:bodyPr anchor="ctr">
            <a:normAutofit/>
          </a:bodyPr>
          <a:lstStyle/>
          <a:p>
            <a:pPr algn="l">
              <a:spcAft>
                <a:spcPts val="600"/>
              </a:spcAft>
              <a:defRPr/>
            </a:pPr>
            <a:r>
              <a:rPr lang="fr-FR"/>
              <a:t>CS2100: Recitation-1</a:t>
            </a:r>
            <a:endParaRPr lang="en-US"/>
          </a:p>
        </p:txBody>
      </p:sp>
      <p:sp>
        <p:nvSpPr>
          <p:cNvPr id="5" name="Slide Number Placeholder 4">
            <a:extLst>
              <a:ext uri="{FF2B5EF4-FFF2-40B4-BE49-F238E27FC236}">
                <a16:creationId xmlns:a16="http://schemas.microsoft.com/office/drawing/2014/main" id="{6E86A660-567E-3221-A17D-D24707B532A8}"/>
              </a:ext>
            </a:extLst>
          </p:cNvPr>
          <p:cNvSpPr>
            <a:spLocks noGrp="1"/>
          </p:cNvSpPr>
          <p:nvPr>
            <p:ph type="sldNum" sz="quarter" idx="12"/>
          </p:nvPr>
        </p:nvSpPr>
        <p:spPr>
          <a:xfrm>
            <a:off x="10631947" y="18288"/>
            <a:ext cx="950452" cy="329184"/>
          </a:xfrm>
        </p:spPr>
        <p:txBody>
          <a:bodyPr anchor="ctr">
            <a:normAutofit/>
          </a:bodyPr>
          <a:lstStyle/>
          <a:p>
            <a:pPr>
              <a:spcAft>
                <a:spcPts val="600"/>
              </a:spcAft>
              <a:defRPr/>
            </a:pPr>
            <a:fld id="{2E4790E1-2590-4AEE-892D-AB46A7688113}" type="slidenum">
              <a:rPr lang="en-US" smtClean="0"/>
              <a:pPr>
                <a:spcAft>
                  <a:spcPts val="600"/>
                </a:spcAft>
                <a:defRPr/>
              </a:pPr>
              <a:t>7</a:t>
            </a:fld>
            <a:endParaRPr lang="en-US"/>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1ED903C-ECB6-5DAA-633F-B40E60D90AB2}"/>
                  </a:ext>
                </a:extLst>
              </p14:cNvPr>
              <p14:cNvContentPartPr/>
              <p14:nvPr/>
            </p14:nvContentPartPr>
            <p14:xfrm>
              <a:off x="7137360" y="1391760"/>
              <a:ext cx="1945440" cy="158400"/>
            </p14:xfrm>
          </p:contentPart>
        </mc:Choice>
        <mc:Fallback>
          <p:pic>
            <p:nvPicPr>
              <p:cNvPr id="3" name="Ink 2">
                <a:extLst>
                  <a:ext uri="{FF2B5EF4-FFF2-40B4-BE49-F238E27FC236}">
                    <a16:creationId xmlns:a16="http://schemas.microsoft.com/office/drawing/2014/main" id="{51ED903C-ECB6-5DAA-633F-B40E60D90AB2}"/>
                  </a:ext>
                </a:extLst>
              </p:cNvPr>
              <p:cNvPicPr/>
              <p:nvPr/>
            </p:nvPicPr>
            <p:blipFill>
              <a:blip r:embed="rId5"/>
              <a:stretch>
                <a:fillRect/>
              </a:stretch>
            </p:blipFill>
            <p:spPr>
              <a:xfrm>
                <a:off x="7128000" y="1382400"/>
                <a:ext cx="1964160" cy="177120"/>
              </a:xfrm>
              <a:prstGeom prst="rect">
                <a:avLst/>
              </a:prstGeom>
            </p:spPr>
          </p:pic>
        </mc:Fallback>
      </mc:AlternateContent>
    </p:spTree>
    <p:extLst>
      <p:ext uri="{BB962C8B-B14F-4D97-AF65-F5344CB8AC3E}">
        <p14:creationId xmlns:p14="http://schemas.microsoft.com/office/powerpoint/2010/main" val="130051191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E918-C98D-CA51-15E6-BC6FA00DC210}"/>
              </a:ext>
            </a:extLst>
          </p:cNvPr>
          <p:cNvSpPr>
            <a:spLocks noGrp="1"/>
          </p:cNvSpPr>
          <p:nvPr>
            <p:ph type="title"/>
          </p:nvPr>
        </p:nvSpPr>
        <p:spPr>
          <a:xfrm>
            <a:off x="609600" y="533400"/>
            <a:ext cx="10972800" cy="990600"/>
          </a:xfrm>
        </p:spPr>
        <p:txBody>
          <a:bodyPr anchor="ctr">
            <a:normAutofit/>
          </a:bodyPr>
          <a:lstStyle/>
          <a:p>
            <a:r>
              <a:rPr lang="en-US" dirty="0"/>
              <a:t>Online tools: </a:t>
            </a:r>
            <a:r>
              <a:rPr lang="en-US" dirty="0" err="1"/>
              <a:t>www.godbolt.org</a:t>
            </a:r>
            <a:endParaRPr lang="en-US" dirty="0"/>
          </a:p>
        </p:txBody>
      </p:sp>
      <p:pic>
        <p:nvPicPr>
          <p:cNvPr id="7" name="Picture 6" descr="A screenshot of a computer&#10;&#10;Description automatically generated">
            <a:extLst>
              <a:ext uri="{FF2B5EF4-FFF2-40B4-BE49-F238E27FC236}">
                <a16:creationId xmlns:a16="http://schemas.microsoft.com/office/drawing/2014/main" id="{6F528DD9-A2A6-6575-D75A-D224C22734DE}"/>
              </a:ext>
            </a:extLst>
          </p:cNvPr>
          <p:cNvPicPr>
            <a:picLocks noChangeAspect="1"/>
          </p:cNvPicPr>
          <p:nvPr/>
        </p:nvPicPr>
        <p:blipFill>
          <a:blip r:embed="rId3"/>
          <a:stretch>
            <a:fillRect/>
          </a:stretch>
        </p:blipFill>
        <p:spPr>
          <a:xfrm>
            <a:off x="3057495" y="1600200"/>
            <a:ext cx="6077009" cy="4876800"/>
          </a:xfrm>
          <a:prstGeom prst="rect">
            <a:avLst/>
          </a:prstGeom>
          <a:noFill/>
        </p:spPr>
      </p:pic>
      <p:sp>
        <p:nvSpPr>
          <p:cNvPr id="4" name="Footer Placeholder 3">
            <a:extLst>
              <a:ext uri="{FF2B5EF4-FFF2-40B4-BE49-F238E27FC236}">
                <a16:creationId xmlns:a16="http://schemas.microsoft.com/office/drawing/2014/main" id="{F8FE7E9C-8FE1-2AE8-17F8-694B46D97108}"/>
              </a:ext>
            </a:extLst>
          </p:cNvPr>
          <p:cNvSpPr>
            <a:spLocks noGrp="1"/>
          </p:cNvSpPr>
          <p:nvPr>
            <p:ph type="ftr" sz="quarter" idx="11"/>
          </p:nvPr>
        </p:nvSpPr>
        <p:spPr>
          <a:xfrm>
            <a:off x="4572000" y="18288"/>
            <a:ext cx="5486400" cy="329184"/>
          </a:xfrm>
        </p:spPr>
        <p:txBody>
          <a:bodyPr anchor="ctr">
            <a:normAutofit/>
          </a:bodyPr>
          <a:lstStyle/>
          <a:p>
            <a:pPr algn="l">
              <a:spcAft>
                <a:spcPts val="600"/>
              </a:spcAft>
              <a:defRPr/>
            </a:pPr>
            <a:r>
              <a:rPr lang="fr-FR"/>
              <a:t>CS2100: Recitation-1</a:t>
            </a:r>
            <a:endParaRPr lang="en-US"/>
          </a:p>
        </p:txBody>
      </p:sp>
      <p:sp>
        <p:nvSpPr>
          <p:cNvPr id="5" name="Slide Number Placeholder 4">
            <a:extLst>
              <a:ext uri="{FF2B5EF4-FFF2-40B4-BE49-F238E27FC236}">
                <a16:creationId xmlns:a16="http://schemas.microsoft.com/office/drawing/2014/main" id="{DE7E56F8-5DCD-398C-4DB9-75303D5C72AD}"/>
              </a:ext>
            </a:extLst>
          </p:cNvPr>
          <p:cNvSpPr>
            <a:spLocks noGrp="1"/>
          </p:cNvSpPr>
          <p:nvPr>
            <p:ph type="sldNum" sz="quarter" idx="12"/>
          </p:nvPr>
        </p:nvSpPr>
        <p:spPr>
          <a:xfrm>
            <a:off x="10631947" y="18288"/>
            <a:ext cx="950452" cy="329184"/>
          </a:xfrm>
        </p:spPr>
        <p:txBody>
          <a:bodyPr anchor="ctr">
            <a:normAutofit/>
          </a:bodyPr>
          <a:lstStyle/>
          <a:p>
            <a:pPr>
              <a:spcAft>
                <a:spcPts val="600"/>
              </a:spcAft>
              <a:defRPr/>
            </a:pPr>
            <a:fld id="{2E4790E1-2590-4AEE-892D-AB46A7688113}" type="slidenum">
              <a:rPr lang="en-US" smtClean="0"/>
              <a:pPr>
                <a:spcAft>
                  <a:spcPts val="600"/>
                </a:spcAft>
                <a:defRPr/>
              </a:pPr>
              <a:t>8</a:t>
            </a:fld>
            <a:endParaRPr lang="en-US"/>
          </a:p>
        </p:txBody>
      </p:sp>
    </p:spTree>
    <p:extLst>
      <p:ext uri="{BB962C8B-B14F-4D97-AF65-F5344CB8AC3E}">
        <p14:creationId xmlns:p14="http://schemas.microsoft.com/office/powerpoint/2010/main" val="361395285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06B5-F9EF-3D3E-5578-63F700FB519B}"/>
              </a:ext>
            </a:extLst>
          </p:cNvPr>
          <p:cNvSpPr>
            <a:spLocks noGrp="1"/>
          </p:cNvSpPr>
          <p:nvPr>
            <p:ph type="title"/>
          </p:nvPr>
        </p:nvSpPr>
        <p:spPr/>
        <p:txBody>
          <a:bodyPr/>
          <a:lstStyle/>
          <a:p>
            <a:r>
              <a:rPr lang="en-US"/>
              <a:t>L2 – Number Systems</a:t>
            </a:r>
          </a:p>
        </p:txBody>
      </p:sp>
      <p:sp>
        <p:nvSpPr>
          <p:cNvPr id="3" name="Footer Placeholder 2">
            <a:extLst>
              <a:ext uri="{FF2B5EF4-FFF2-40B4-BE49-F238E27FC236}">
                <a16:creationId xmlns:a16="http://schemas.microsoft.com/office/drawing/2014/main" id="{D43E33DF-293F-4B68-F029-38869EBC3968}"/>
              </a:ext>
            </a:extLst>
          </p:cNvPr>
          <p:cNvSpPr>
            <a:spLocks noGrp="1"/>
          </p:cNvSpPr>
          <p:nvPr>
            <p:ph type="ftr" sz="quarter" idx="11"/>
          </p:nvPr>
        </p:nvSpPr>
        <p:spPr/>
        <p:txBody>
          <a:bodyPr/>
          <a:lstStyle/>
          <a:p>
            <a:pPr algn="l">
              <a:defRPr/>
            </a:pPr>
            <a:r>
              <a:rPr lang="fr-FR"/>
              <a:t>CS2100: Recitation-1</a:t>
            </a:r>
            <a:endParaRPr lang="en-US"/>
          </a:p>
        </p:txBody>
      </p:sp>
      <p:sp>
        <p:nvSpPr>
          <p:cNvPr id="4" name="Slide Number Placeholder 3">
            <a:extLst>
              <a:ext uri="{FF2B5EF4-FFF2-40B4-BE49-F238E27FC236}">
                <a16:creationId xmlns:a16="http://schemas.microsoft.com/office/drawing/2014/main" id="{782D54B6-9453-838E-9759-72E5C1513634}"/>
              </a:ext>
            </a:extLst>
          </p:cNvPr>
          <p:cNvSpPr>
            <a:spLocks noGrp="1"/>
          </p:cNvSpPr>
          <p:nvPr>
            <p:ph type="sldNum" sz="quarter" idx="12"/>
          </p:nvPr>
        </p:nvSpPr>
        <p:spPr/>
        <p:txBody>
          <a:bodyPr/>
          <a:lstStyle/>
          <a:p>
            <a:pPr>
              <a:defRPr/>
            </a:pPr>
            <a:r>
              <a:rPr lang="en-US"/>
              <a:t>1 - </a:t>
            </a:r>
            <a:fld id="{2E4790E1-2590-4AEE-892D-AB46A7688113}" type="slidenum">
              <a:rPr lang="en-US" smtClean="0"/>
              <a:pPr>
                <a:defRPr/>
              </a:pPr>
              <a:t>9</a:t>
            </a:fld>
            <a:endParaRPr lang="en-US"/>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B9ACC9D5-CF3E-491B-F089-1FFC6E7C6E44}"/>
                  </a:ext>
                </a:extLst>
              </p14:cNvPr>
              <p14:cNvContentPartPr/>
              <p14:nvPr/>
            </p14:nvContentPartPr>
            <p14:xfrm>
              <a:off x="1135080" y="640440"/>
              <a:ext cx="10574640" cy="6012360"/>
            </p14:xfrm>
          </p:contentPart>
        </mc:Choice>
        <mc:Fallback>
          <p:pic>
            <p:nvPicPr>
              <p:cNvPr id="5" name="Ink 4">
                <a:extLst>
                  <a:ext uri="{FF2B5EF4-FFF2-40B4-BE49-F238E27FC236}">
                    <a16:creationId xmlns:a16="http://schemas.microsoft.com/office/drawing/2014/main" id="{B9ACC9D5-CF3E-491B-F089-1FFC6E7C6E44}"/>
                  </a:ext>
                </a:extLst>
              </p:cNvPr>
              <p:cNvPicPr/>
              <p:nvPr/>
            </p:nvPicPr>
            <p:blipFill>
              <a:blip r:embed="rId4"/>
              <a:stretch>
                <a:fillRect/>
              </a:stretch>
            </p:blipFill>
            <p:spPr>
              <a:xfrm>
                <a:off x="1125720" y="631080"/>
                <a:ext cx="10593360" cy="6031080"/>
              </a:xfrm>
              <a:prstGeom prst="rect">
                <a:avLst/>
              </a:prstGeom>
            </p:spPr>
          </p:pic>
        </mc:Fallback>
      </mc:AlternateContent>
    </p:spTree>
    <p:extLst>
      <p:ext uri="{BB962C8B-B14F-4D97-AF65-F5344CB8AC3E}">
        <p14:creationId xmlns:p14="http://schemas.microsoft.com/office/powerpoint/2010/main" val="3814642001"/>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457AEBEB0EED479AE28502770B2CA6" ma:contentTypeVersion="13" ma:contentTypeDescription="Create a new document." ma:contentTypeScope="" ma:versionID="ccae0ab66e2b4c60a382f5a0edad2228">
  <xsd:schema xmlns:xsd="http://www.w3.org/2001/XMLSchema" xmlns:xs="http://www.w3.org/2001/XMLSchema" xmlns:p="http://schemas.microsoft.com/office/2006/metadata/properties" xmlns:ns3="f42f906c-6fd7-4d23-99cc-d312b45e8275" xmlns:ns4="9c72a1f7-0518-44a8-b646-c6499bb05abf" targetNamespace="http://schemas.microsoft.com/office/2006/metadata/properties" ma:root="true" ma:fieldsID="e057198f2df7f6ae7b14f750773c1e9b" ns3:_="" ns4:_="">
    <xsd:import namespace="f42f906c-6fd7-4d23-99cc-d312b45e8275"/>
    <xsd:import namespace="9c72a1f7-0518-44a8-b646-c6499bb05ab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f906c-6fd7-4d23-99cc-d312b45e8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72a1f7-0518-44a8-b646-c6499bb05ab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AC9B06-91EA-4458-B6F0-5312A22B330D}">
  <ds:schemaRefs>
    <ds:schemaRef ds:uri="9c72a1f7-0518-44a8-b646-c6499bb05abf"/>
    <ds:schemaRef ds:uri="f42f906c-6fd7-4d23-99cc-d312b45e8275"/>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5E9492-A1E0-4358-A8D8-EF6BF1DE1ECB}">
  <ds:schemaRefs>
    <ds:schemaRef ds:uri="http://purl.org/dc/elements/1.1/"/>
    <ds:schemaRef ds:uri="http://purl.org/dc/dcmitype/"/>
    <ds:schemaRef ds:uri="http://schemas.microsoft.com/office/2006/documentManagement/types"/>
    <ds:schemaRef ds:uri="http://schemas.openxmlformats.org/package/2006/metadata/core-properties"/>
    <ds:schemaRef ds:uri="9c72a1f7-0518-44a8-b646-c6499bb05abf"/>
    <ds:schemaRef ds:uri="http://www.w3.org/XML/1998/namespace"/>
    <ds:schemaRef ds:uri="http://purl.org/dc/terms/"/>
    <ds:schemaRef ds:uri="http://schemas.microsoft.com/office/infopath/2007/PartnerControls"/>
    <ds:schemaRef ds:uri="f42f906c-6fd7-4d23-99cc-d312b45e8275"/>
    <ds:schemaRef ds:uri="http://schemas.microsoft.com/office/2006/metadata/properties"/>
  </ds:schemaRefs>
</ds:datastoreItem>
</file>

<file path=customXml/itemProps3.xml><?xml version="1.0" encoding="utf-8"?>
<ds:datastoreItem xmlns:ds="http://schemas.openxmlformats.org/officeDocument/2006/customXml" ds:itemID="{E8DEAADE-7387-4DC8-95D7-537906F7D1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Clarity</Template>
  <TotalTime>1207</TotalTime>
  <Words>2229</Words>
  <Application>Microsoft Office PowerPoint</Application>
  <PresentationFormat>Widescreen</PresentationFormat>
  <Paragraphs>287</Paragraphs>
  <Slides>36</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verdana</vt:lpstr>
      <vt:lpstr>Calibri</vt:lpstr>
      <vt:lpstr>Arial</vt:lpstr>
      <vt:lpstr>Cambria Math</vt:lpstr>
      <vt:lpstr>Times New Roman</vt:lpstr>
      <vt:lpstr>Wingdings</vt:lpstr>
      <vt:lpstr>Clarity</vt:lpstr>
      <vt:lpstr>http://www.comp.nus.edu.sg/~cs2100/</vt:lpstr>
      <vt:lpstr>PowerPoint Presentation</vt:lpstr>
      <vt:lpstr>Agenda</vt:lpstr>
      <vt:lpstr>PowerPoint Presentation</vt:lpstr>
      <vt:lpstr>Summary of L1 and L2</vt:lpstr>
      <vt:lpstr>L1 - Overview of C Programming</vt:lpstr>
      <vt:lpstr>C Program to Object Codes – objdump Command</vt:lpstr>
      <vt:lpstr>Online tools: www.godbolt.org</vt:lpstr>
      <vt:lpstr>L2 – Number Systems</vt:lpstr>
      <vt:lpstr>L2 – Number Systems</vt:lpstr>
      <vt:lpstr>L2 – Number Systems</vt:lpstr>
      <vt:lpstr>Quiz Questions</vt:lpstr>
      <vt:lpstr>Week-1: 03. Number Systems Quiz 1/4</vt:lpstr>
      <vt:lpstr>Week-1: 04. Number Systems Quiz 2/4</vt:lpstr>
      <vt:lpstr>Week-1: 05. Number Systems Quiz 3/4</vt:lpstr>
      <vt:lpstr>PowerPoint Presentation</vt:lpstr>
      <vt:lpstr>Week-1: 06. Number Systems Quiz 4/4</vt:lpstr>
      <vt:lpstr>PowerPoint Presentation</vt:lpstr>
      <vt:lpstr>Week-1: 01. Programming Quiz 1/2</vt:lpstr>
      <vt:lpstr>Week-1: 02. Programming Quiz 2/2</vt:lpstr>
      <vt:lpstr>Week-1: 02. Programming Quiz 2/2</vt:lpstr>
      <vt:lpstr>Extra Exercises</vt:lpstr>
      <vt:lpstr>Extra Exercises Exercise 1 – Simple Calculator</vt:lpstr>
      <vt:lpstr>Extra Exercises Exercise 1 – Simple Calculator</vt:lpstr>
      <vt:lpstr>Extra Exercises Exercise 2 – Number Systems</vt:lpstr>
      <vt:lpstr>Extra Exercises Exercise 2 – Number Systems</vt:lpstr>
      <vt:lpstr>Extra Exercises Exercise 2 – Number Systems</vt:lpstr>
      <vt:lpstr>Fun Interactive Quiz</vt:lpstr>
      <vt:lpstr>Q1</vt:lpstr>
      <vt:lpstr>Q2</vt:lpstr>
      <vt:lpstr>Q3</vt:lpstr>
      <vt:lpstr>Q4</vt:lpstr>
      <vt:lpstr>Q5</vt:lpstr>
      <vt:lpstr>Announcement</vt:lpstr>
      <vt:lpstr>Thank You</vt:lpstr>
      <vt:lpstr>End of File</vt:lpstr>
    </vt:vector>
  </TitlesOfParts>
  <Company>SoC, NUS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CS2100 Computer Organisation</dc:title>
  <dc:subject>Week 1</dc:subject>
  <dc:creator>Aaron Tan</dc:creator>
  <cp:lastModifiedBy>Prabhu NATARAJAN</cp:lastModifiedBy>
  <cp:revision>31</cp:revision>
  <cp:lastPrinted>2022-08-06T08:00:37Z</cp:lastPrinted>
  <dcterms:created xsi:type="dcterms:W3CDTF">1998-09-05T15:03:32Z</dcterms:created>
  <dcterms:modified xsi:type="dcterms:W3CDTF">2026-01-19T03:40:21Z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3</vt:i4>
  </property>
  <property fmtid="{D5CDD505-2E9C-101B-9397-08002B2CF9AE}" pid="7" name="MailAddress">
    <vt:lpwstr>tantc@comp.nus.edu.sg</vt:lpwstr>
  </property>
  <property fmtid="{D5CDD505-2E9C-101B-9397-08002B2CF9AE}" pid="8" name="HomePage">
    <vt:lpwstr>http://www.comp.nus.edu.sg/~tantc</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C:\My Documents</vt:lpwstr>
  </property>
  <property fmtid="{D5CDD505-2E9C-101B-9397-08002B2CF9AE}" pid="22" name="ContentTypeId">
    <vt:lpwstr>0x01010019457AEBEB0EED479AE28502770B2CA6</vt:lpwstr>
  </property>
</Properties>
</file>