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7"/>
  </p:notesMasterIdLst>
  <p:sldIdLst>
    <p:sldId id="260" r:id="rId3"/>
    <p:sldId id="263" r:id="rId4"/>
    <p:sldId id="313" r:id="rId5"/>
    <p:sldId id="302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cap exercise" id="{B522F10B-8AE1-4512-8C97-2B168C864442}">
          <p14:sldIdLst>
            <p14:sldId id="260"/>
          </p14:sldIdLst>
        </p14:section>
        <p14:section name="Today's plan" id="{7D9AB2A2-86F6-4EE1-BB0A-A883508D6B54}">
          <p14:sldIdLst>
            <p14:sldId id="263"/>
            <p14:sldId id="313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FF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61" autoAdjust="0"/>
  </p:normalViewPr>
  <p:slideViewPr>
    <p:cSldViewPr>
      <p:cViewPr varScale="1">
        <p:scale>
          <a:sx n="88" d="100"/>
          <a:sy n="88" d="100"/>
        </p:scale>
        <p:origin x="22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91196-BA53-4EAE-92C8-2E5052E1EF6F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944BD-AC3A-438C-B829-BD02FC802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3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8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0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>
            <a:lvl1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1pPr>
            <a:lvl2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2pPr>
            <a:lvl3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4pPr>
            <a:lvl5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6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2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6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0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4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0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2pPr>
            <a:lvl3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3pPr>
            <a:lvl4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4pPr>
            <a:lvl5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1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92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52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5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3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7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8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0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3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5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8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10/7/2017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en-us/download/details.aspx?id=1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slides are </a:t>
            </a:r>
            <a:r>
              <a:rPr lang="en-US" dirty="0" smtClean="0">
                <a:solidFill>
                  <a:srgbClr val="FFFF00"/>
                </a:solidFill>
              </a:rPr>
              <a:t>not optimized for printing </a:t>
            </a:r>
            <a:r>
              <a:rPr lang="en-US" dirty="0" smtClean="0"/>
              <a:t>or exam preparation. These are for lecture delivery only.</a:t>
            </a:r>
          </a:p>
          <a:p>
            <a:r>
              <a:rPr lang="en-US" dirty="0" smtClean="0"/>
              <a:t>These slides are made for PowerPoint 2010. They </a:t>
            </a:r>
            <a:r>
              <a:rPr lang="en-US" dirty="0" smtClean="0">
                <a:solidFill>
                  <a:srgbClr val="FFFF00"/>
                </a:solidFill>
              </a:rPr>
              <a:t>may not show up well on other PowerPoint versions</a:t>
            </a:r>
            <a:r>
              <a:rPr lang="en-US" dirty="0" smtClean="0"/>
              <a:t>. You can download PowerPoint 2010 viewer from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slides contain a lot of animations. For optimal results, </a:t>
            </a:r>
            <a:r>
              <a:rPr lang="en-US" dirty="0" smtClean="0">
                <a:solidFill>
                  <a:srgbClr val="FFFF00"/>
                </a:solidFill>
              </a:rPr>
              <a:t>watch in slideshow mode</a:t>
            </a:r>
            <a:r>
              <a:rPr lang="en-US" dirty="0" smtClean="0"/>
              <a:t>.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087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While you wait for the lecture to start, refresh your memory of these concepts.</a:t>
            </a:r>
            <a:endParaRPr lang="en-SG" sz="2400" dirty="0">
              <a:solidFill>
                <a:srgbClr val="FFFF00"/>
              </a:solidFill>
            </a:endParaRPr>
          </a:p>
        </p:txBody>
      </p:sp>
      <p:sp>
        <p:nvSpPr>
          <p:cNvPr id="24" name="TextBox 41"/>
          <p:cNvSpPr txBox="1"/>
          <p:nvPr/>
        </p:nvSpPr>
        <p:spPr>
          <a:xfrm>
            <a:off x="228600" y="12954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Cohesion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Single Responsibility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Open-Closed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Liskov Substitution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Interface Segregation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Dependency Inversion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Dependency Injection</a:t>
            </a:r>
          </a:p>
        </p:txBody>
      </p:sp>
    </p:spTree>
    <p:extLst>
      <p:ext uri="{BB962C8B-B14F-4D97-AF65-F5344CB8AC3E}">
        <p14:creationId xmlns:p14="http://schemas.microsoft.com/office/powerpoint/2010/main" val="35015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94185" y="1446334"/>
            <a:ext cx="1329179" cy="685800"/>
          </a:xfrm>
          <a:prstGeom prst="rect">
            <a:avLst/>
          </a:prstGeom>
          <a:pattFill prst="wdUpDiag">
            <a:fgClr>
              <a:srgbClr val="0070C0"/>
            </a:fgClr>
            <a:bgClr>
              <a:srgbClr val="00B050"/>
            </a:bgClr>
          </a:patt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AudioStuff</a:t>
            </a:r>
            <a:endParaRPr lang="en-SG" dirty="0"/>
          </a:p>
        </p:txBody>
      </p:sp>
      <p:sp>
        <p:nvSpPr>
          <p:cNvPr id="9" name="Rectangle 8"/>
          <p:cNvSpPr/>
          <p:nvPr/>
        </p:nvSpPr>
        <p:spPr>
          <a:xfrm>
            <a:off x="3352800" y="2526323"/>
            <a:ext cx="1329179" cy="6858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SoundCard</a:t>
            </a:r>
            <a:endParaRPr lang="en-SG" dirty="0"/>
          </a:p>
        </p:txBody>
      </p:sp>
      <p:sp>
        <p:nvSpPr>
          <p:cNvPr id="10" name="Rectangle 9"/>
          <p:cNvSpPr/>
          <p:nvPr/>
        </p:nvSpPr>
        <p:spPr>
          <a:xfrm>
            <a:off x="3358662" y="4267200"/>
            <a:ext cx="1329179" cy="6858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Speaker</a:t>
            </a:r>
            <a:endParaRPr lang="en-SG" dirty="0"/>
          </a:p>
        </p:txBody>
      </p:sp>
      <p:cxnSp>
        <p:nvCxnSpPr>
          <p:cNvPr id="11" name="Straight Arrow Connector 10"/>
          <p:cNvCxnSpPr>
            <a:stCxn id="9" idx="2"/>
            <a:endCxn id="10" idx="0"/>
          </p:cNvCxnSpPr>
          <p:nvPr/>
        </p:nvCxnSpPr>
        <p:spPr>
          <a:xfrm>
            <a:off x="4017390" y="3212123"/>
            <a:ext cx="5862" cy="1055077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94185" y="5410200"/>
            <a:ext cx="1447799" cy="6858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HeadPhones</a:t>
            </a:r>
            <a:endParaRPr lang="en-SG" dirty="0"/>
          </a:p>
        </p:txBody>
      </p:sp>
      <p:sp>
        <p:nvSpPr>
          <p:cNvPr id="14" name="Isosceles Triangle 13"/>
          <p:cNvSpPr/>
          <p:nvPr/>
        </p:nvSpPr>
        <p:spPr>
          <a:xfrm>
            <a:off x="3864989" y="4953000"/>
            <a:ext cx="304800" cy="190500"/>
          </a:xfrm>
          <a:prstGeom prst="triangle">
            <a:avLst/>
          </a:prstGeom>
          <a:noFill/>
          <a:ln>
            <a:solidFill>
              <a:srgbClr val="FFFF00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5" name="Elbow Connector 14"/>
          <p:cNvCxnSpPr>
            <a:stCxn id="14" idx="3"/>
            <a:endCxn id="13" idx="0"/>
          </p:cNvCxnSpPr>
          <p:nvPr/>
        </p:nvCxnSpPr>
        <p:spPr>
          <a:xfrm rot="16200000" flipH="1">
            <a:off x="3884387" y="5276502"/>
            <a:ext cx="266700" cy="696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FFFF00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7" name="Rectangle 16"/>
          <p:cNvSpPr/>
          <p:nvPr/>
        </p:nvSpPr>
        <p:spPr>
          <a:xfrm>
            <a:off x="5181600" y="3200400"/>
            <a:ext cx="16002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&lt;&lt;interface&gt;&gt;</a:t>
            </a:r>
            <a:br>
              <a:rPr lang="en-US" dirty="0" smtClean="0"/>
            </a:br>
            <a:r>
              <a:rPr lang="en-US" dirty="0" err="1" smtClean="0"/>
              <a:t>AudioDevice</a:t>
            </a:r>
            <a:endParaRPr lang="en-SG" dirty="0"/>
          </a:p>
        </p:txBody>
      </p:sp>
      <p:cxnSp>
        <p:nvCxnSpPr>
          <p:cNvPr id="21" name="Elbow Connector 20"/>
          <p:cNvCxnSpPr>
            <a:stCxn id="9" idx="3"/>
            <a:endCxn id="17" idx="0"/>
          </p:cNvCxnSpPr>
          <p:nvPr/>
        </p:nvCxnSpPr>
        <p:spPr>
          <a:xfrm>
            <a:off x="4681979" y="2869223"/>
            <a:ext cx="1299721" cy="331177"/>
          </a:xfrm>
          <a:prstGeom prst="bentConnector2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/>
          <p:cNvSpPr/>
          <p:nvPr/>
        </p:nvSpPr>
        <p:spPr>
          <a:xfrm>
            <a:off x="5791200" y="3886200"/>
            <a:ext cx="304800" cy="190500"/>
          </a:xfrm>
          <a:prstGeom prst="triangle">
            <a:avLst/>
          </a:prstGeom>
          <a:noFill/>
          <a:ln>
            <a:solidFill>
              <a:srgbClr val="FFFF00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3" name="Elbow Connector 22"/>
          <p:cNvCxnSpPr>
            <a:stCxn id="22" idx="3"/>
            <a:endCxn id="13" idx="3"/>
          </p:cNvCxnSpPr>
          <p:nvPr/>
        </p:nvCxnSpPr>
        <p:spPr>
          <a:xfrm rot="5400000">
            <a:off x="4504592" y="4314092"/>
            <a:ext cx="1676400" cy="1201616"/>
          </a:xfrm>
          <a:prstGeom prst="bentConnector2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26" name="Rectangle 25"/>
          <p:cNvSpPr/>
          <p:nvPr/>
        </p:nvSpPr>
        <p:spPr>
          <a:xfrm>
            <a:off x="7200900" y="1789234"/>
            <a:ext cx="1524000" cy="6858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PowerSupply</a:t>
            </a:r>
            <a:endParaRPr lang="en-SG" dirty="0"/>
          </a:p>
        </p:txBody>
      </p:sp>
      <p:cxnSp>
        <p:nvCxnSpPr>
          <p:cNvPr id="27" name="Elbow Connector 26"/>
          <p:cNvCxnSpPr>
            <a:stCxn id="22" idx="3"/>
            <a:endCxn id="10" idx="3"/>
          </p:cNvCxnSpPr>
          <p:nvPr/>
        </p:nvCxnSpPr>
        <p:spPr>
          <a:xfrm rot="5400000">
            <a:off x="5049021" y="3715521"/>
            <a:ext cx="533400" cy="1255759"/>
          </a:xfrm>
          <a:prstGeom prst="bentConnector2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30" name="Rectangle 29"/>
          <p:cNvSpPr/>
          <p:nvPr/>
        </p:nvSpPr>
        <p:spPr>
          <a:xfrm>
            <a:off x="7086600" y="3200400"/>
            <a:ext cx="17526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&lt;&lt;interface&gt;&gt;</a:t>
            </a:r>
            <a:br>
              <a:rPr lang="en-US" dirty="0" smtClean="0"/>
            </a:br>
            <a:r>
              <a:rPr lang="en-US" dirty="0" err="1" smtClean="0"/>
              <a:t>PoweredDevice</a:t>
            </a:r>
            <a:endParaRPr lang="en-SG" dirty="0"/>
          </a:p>
        </p:txBody>
      </p:sp>
      <p:cxnSp>
        <p:nvCxnSpPr>
          <p:cNvPr id="31" name="Straight Arrow Connector 30"/>
          <p:cNvCxnSpPr>
            <a:stCxn id="26" idx="2"/>
            <a:endCxn id="30" idx="0"/>
          </p:cNvCxnSpPr>
          <p:nvPr/>
        </p:nvCxnSpPr>
        <p:spPr>
          <a:xfrm>
            <a:off x="7962900" y="2475034"/>
            <a:ext cx="0" cy="72536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>
            <a:off x="7831016" y="3924300"/>
            <a:ext cx="304800" cy="190500"/>
          </a:xfrm>
          <a:prstGeom prst="triangle">
            <a:avLst/>
          </a:prstGeom>
          <a:noFill/>
          <a:ln>
            <a:solidFill>
              <a:srgbClr val="FFFF00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9" name="Elbow Connector 38"/>
          <p:cNvCxnSpPr/>
          <p:nvPr/>
        </p:nvCxnSpPr>
        <p:spPr>
          <a:xfrm rot="10800000" flipV="1">
            <a:off x="4687842" y="2475034"/>
            <a:ext cx="3694159" cy="2477966"/>
          </a:xfrm>
          <a:prstGeom prst="bentConnector3">
            <a:avLst>
              <a:gd name="adj1" fmla="val 177"/>
            </a:avLst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8600" y="12954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Cohesion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Single Responsibility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Open-Closed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Liskov Substitution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Interface Segregation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Dependency Inversion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Dependency Injection</a:t>
            </a:r>
          </a:p>
        </p:txBody>
      </p:sp>
      <p:sp useBgFill="1">
        <p:nvSpPr>
          <p:cNvPr id="43" name="Oval 42"/>
          <p:cNvSpPr/>
          <p:nvPr/>
        </p:nvSpPr>
        <p:spPr>
          <a:xfrm>
            <a:off x="5775960" y="4664572"/>
            <a:ext cx="335280" cy="297476"/>
          </a:xfrm>
          <a:prstGeom prst="ellipse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5" name="Elbow Connector 34"/>
          <p:cNvCxnSpPr>
            <a:stCxn id="34" idx="3"/>
          </p:cNvCxnSpPr>
          <p:nvPr/>
        </p:nvCxnSpPr>
        <p:spPr>
          <a:xfrm rot="5400000">
            <a:off x="6019800" y="2836984"/>
            <a:ext cx="685800" cy="3241432"/>
          </a:xfrm>
          <a:prstGeom prst="bentConnector2">
            <a:avLst/>
          </a:prstGeom>
          <a:noFill/>
          <a:ln>
            <a:solidFill>
              <a:srgbClr val="FFFF00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9929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75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75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75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75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75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75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75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animBg="1"/>
      <p:bldP spid="10" grpId="1" uiExpand="1" animBg="1"/>
      <p:bldP spid="10" grpId="2" animBg="1"/>
      <p:bldP spid="13" grpId="0" uiExpand="1" animBg="1"/>
      <p:bldP spid="14" grpId="0" uiExpand="1" animBg="1"/>
      <p:bldP spid="14" grpId="1" uiExpand="1" animBg="1"/>
      <p:bldP spid="17" grpId="0" uiExpand="1" animBg="1"/>
      <p:bldP spid="22" grpId="0" uiExpand="1" animBg="1"/>
      <p:bldP spid="26" grpId="0" uiExpand="1" animBg="1"/>
      <p:bldP spid="30" grpId="0" uiExpand="1" animBg="1"/>
      <p:bldP spid="34" grpId="0" uiExpand="1" animBg="1"/>
      <p:bldP spid="42" grpId="0" uiExpand="1" build="p"/>
      <p:bldP spid="43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PTLabsAcknowledgem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992124"/>
            <a:ext cx="7845552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green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reen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127</Words>
  <Application>Microsoft Office PowerPoint</Application>
  <PresentationFormat>On-screen Show (4:3)</PresentationFormat>
  <Paragraphs>32</Paragraphs>
  <Slides>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4_green-UP</vt:lpstr>
      <vt:lpstr>2_green-UP</vt:lpstr>
      <vt:lpstr>WARNING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workshop</dc:creator>
  <cp:lastModifiedBy>Administrator</cp:lastModifiedBy>
  <cp:revision>90</cp:revision>
  <dcterms:created xsi:type="dcterms:W3CDTF">2006-08-16T00:00:00Z</dcterms:created>
  <dcterms:modified xsi:type="dcterms:W3CDTF">2017-07-10T01:25:14Z</dcterms:modified>
</cp:coreProperties>
</file>