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7"/>
  </p:notesMasterIdLst>
  <p:sldIdLst>
    <p:sldId id="260" r:id="rId3"/>
    <p:sldId id="288" r:id="rId4"/>
    <p:sldId id="277" r:id="rId5"/>
    <p:sldId id="28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nsolas" panose="020B0609020204030204" pitchFamily="49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29" autoAdjust="0"/>
  </p:normalViewPr>
  <p:slideViewPr>
    <p:cSldViewPr>
      <p:cViewPr varScale="1">
        <p:scale>
          <a:sx n="92" d="100"/>
          <a:sy n="92" d="100"/>
        </p:scale>
        <p:origin x="-21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6386-2E29-4650-966E-2DAC48DF2BF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83BC9-0CDE-49E6-B190-C817C91A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8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0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>
            <a:lvl1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1pPr>
            <a:lvl2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2pPr>
            <a:lvl3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4pPr>
            <a:lvl5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6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6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4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0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2pPr>
            <a:lvl3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3pPr>
            <a:lvl4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4pPr>
            <a:lvl5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1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2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52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5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7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8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0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5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8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en-us/download/details.aspx?id=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slides are </a:t>
            </a:r>
            <a:r>
              <a:rPr lang="en-US" dirty="0" smtClean="0">
                <a:solidFill>
                  <a:srgbClr val="FFFF00"/>
                </a:solidFill>
              </a:rPr>
              <a:t>not optimized for printing </a:t>
            </a:r>
            <a:r>
              <a:rPr lang="en-US" dirty="0" smtClean="0"/>
              <a:t>or exam preparation. These are for lecture delivery only.</a:t>
            </a:r>
          </a:p>
          <a:p>
            <a:r>
              <a:rPr lang="en-US" dirty="0" smtClean="0"/>
              <a:t>These slides are made for PowerPoint 2010. They </a:t>
            </a:r>
            <a:r>
              <a:rPr lang="en-US" dirty="0" smtClean="0">
                <a:solidFill>
                  <a:srgbClr val="FFFF00"/>
                </a:solidFill>
              </a:rPr>
              <a:t>may not show up well on other PowerPoint versions</a:t>
            </a:r>
            <a:r>
              <a:rPr lang="en-US" dirty="0" smtClean="0"/>
              <a:t>. You can download PowerPoint 2010 viewer from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slides contain a lot of animations. For optimal results, </a:t>
            </a:r>
            <a:r>
              <a:rPr lang="en-US" dirty="0" smtClean="0">
                <a:solidFill>
                  <a:srgbClr val="FFFF00"/>
                </a:solidFill>
              </a:rPr>
              <a:t>watch in slideshow mode</a:t>
            </a:r>
            <a:r>
              <a:rPr lang="en-US" dirty="0" smtClean="0"/>
              <a:t>. 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9525000" y="685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 min</a:t>
            </a:r>
            <a:endParaRPr lang="en-S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28601" y="1309144"/>
            <a:ext cx="8839199" cy="900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What are the EPs for </a:t>
            </a:r>
            <a:r>
              <a:rPr lang="en-US" sz="28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 </a:t>
            </a:r>
            <a:r>
              <a:rPr lang="en-US" sz="2800" dirty="0">
                <a:solidFill>
                  <a:srgbClr val="FFFF00"/>
                </a:solidFill>
              </a:rPr>
              <a:t>in the method below?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634" y="1828800"/>
            <a:ext cx="8467106" cy="24006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5713" tIns="91440" rIns="95713" bIns="91440">
            <a:spAutoFit/>
          </a:bodyPr>
          <a:lstStyle/>
          <a:p>
            <a:pPr defTabSz="958850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/**</a:t>
            </a:r>
          </a:p>
          <a:p>
            <a:pPr defTabSz="958850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* Adds the name to the course list.</a:t>
            </a:r>
          </a:p>
          <a:p>
            <a:pPr defTabSz="958850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* </a:t>
            </a:r>
            <a:r>
              <a:rPr lang="en-US" altLang="en-US" sz="2400" i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altLang="en-US" sz="2400" i="1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altLang="en-US" sz="2400" i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name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must be between 5 to 50 chars (both inclusive)</a:t>
            </a:r>
          </a:p>
          <a:p>
            <a:pPr defTabSz="958850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*                        and not already in the course list</a:t>
            </a:r>
          </a:p>
          <a:p>
            <a:pPr defTabSz="958850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*/</a:t>
            </a:r>
          </a:p>
          <a:p>
            <a:pPr defTabSz="958850"/>
            <a:r>
              <a:rPr lang="en-US" altLang="en-US" sz="2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altLang="en-US" sz="2400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addName</a:t>
            </a:r>
            <a:r>
              <a:rPr lang="en-US" altLang="en-US" sz="2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(String </a:t>
            </a:r>
            <a:r>
              <a:rPr lang="en-US" altLang="en-US" sz="24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altLang="en-US" sz="2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 … }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86400" y="4663382"/>
            <a:ext cx="3301340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5713" tIns="91440" rIns="95713" bIns="91440">
            <a:spAutoFit/>
          </a:bodyPr>
          <a:lstStyle/>
          <a:p>
            <a:pPr defTabSz="958850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Case sensitivity?</a:t>
            </a:r>
          </a:p>
          <a:p>
            <a:pPr defTabSz="958850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Leading/trailing spaces?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10422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is an </a:t>
            </a:r>
            <a:r>
              <a:rPr lang="en-US" sz="2800" dirty="0" smtClean="0">
                <a:solidFill>
                  <a:srgbClr val="FFFF00"/>
                </a:solidFill>
              </a:rPr>
              <a:t>Equivalence Partition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How does it </a:t>
            </a:r>
            <a:r>
              <a:rPr lang="en-US" sz="2800" dirty="0" smtClean="0">
                <a:solidFill>
                  <a:srgbClr val="FFFF00"/>
                </a:solidFill>
              </a:rPr>
              <a:t>help to improve E&amp;E </a:t>
            </a:r>
            <a:r>
              <a:rPr lang="en-US" sz="2800" dirty="0" smtClean="0">
                <a:solidFill>
                  <a:schemeClr val="bg1"/>
                </a:solidFill>
              </a:rPr>
              <a:t>of testing?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634" y="4655956"/>
            <a:ext cx="4784766" cy="137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2286000" y="466338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5..50</a:t>
            </a:r>
            <a:endParaRPr lang="en-SG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1122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&lt; 5</a:t>
            </a:r>
            <a:endParaRPr lang="en-SG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8887" y="5100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&gt; 50</a:t>
            </a:r>
            <a:endParaRPr lang="en-SG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4663382"/>
            <a:ext cx="0" cy="13641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85415" y="4654144"/>
            <a:ext cx="0" cy="13641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7000" y="5125047"/>
            <a:ext cx="0" cy="9025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0" y="5105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 the list</a:t>
            </a:r>
            <a:endParaRPr lang="en-SG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3016" y="5123284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not in the list</a:t>
            </a:r>
            <a:endParaRPr lang="en-SG" sz="24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0634" y="6027555"/>
            <a:ext cx="1965366" cy="6007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null</a:t>
            </a:r>
            <a:endParaRPr lang="en-SG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78824" y="6033707"/>
            <a:ext cx="2826576" cy="5946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Empty string</a:t>
            </a:r>
            <a:endParaRPr lang="en-SG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00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/>
      <p:bldP spid="12" grpId="0"/>
      <p:bldP spid="13" grpId="0"/>
      <p:bldP spid="18" grpId="0"/>
      <p:bldP spid="19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Estimate the </a:t>
            </a:r>
            <a:r>
              <a:rPr lang="en-US" sz="2800" dirty="0" smtClean="0">
                <a:solidFill>
                  <a:srgbClr val="FFFF00"/>
                </a:solidFill>
              </a:rPr>
              <a:t>statement coverage </a:t>
            </a:r>
            <a:r>
              <a:rPr lang="en-US" sz="2800" dirty="0" smtClean="0">
                <a:solidFill>
                  <a:schemeClr val="bg1"/>
                </a:solidFill>
              </a:rPr>
              <a:t>of this method for these three test cases.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100" y="3738212"/>
            <a:ext cx="2971800" cy="18066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a) about 50%</a:t>
            </a:r>
          </a:p>
          <a:p>
            <a:r>
              <a:rPr lang="en-US" sz="2800" dirty="0" smtClean="0"/>
              <a:t>b) about 80%</a:t>
            </a:r>
          </a:p>
          <a:p>
            <a:r>
              <a:rPr lang="en-US" sz="2800" dirty="0" smtClean="0"/>
              <a:t>c) 	100%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7084802"/>
            <a:ext cx="7977352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cover  {</a:t>
            </a:r>
            <a:r>
              <a:rPr lang="en-US" sz="3200" dirty="0" err="1" smtClean="0">
                <a:solidFill>
                  <a:srgbClr val="FFFF00"/>
                </a:solidFill>
              </a:rPr>
              <a:t>a|b|c</a:t>
            </a:r>
            <a:r>
              <a:rPr lang="en-US" sz="3200" dirty="0" smtClean="0">
                <a:solidFill>
                  <a:srgbClr val="FFFF00"/>
                </a:solidFill>
              </a:rPr>
              <a:t>}                                 </a:t>
            </a:r>
            <a:r>
              <a:rPr lang="en-US" sz="3200" dirty="0" smtClean="0">
                <a:solidFill>
                  <a:prstClr val="white">
                    <a:lumMod val="65000"/>
                  </a:prstClr>
                </a:solidFill>
              </a:rPr>
              <a:t>e.g. </a:t>
            </a:r>
            <a:r>
              <a:rPr lang="en-US" sz="3200" dirty="0" smtClean="0">
                <a:solidFill>
                  <a:prstClr val="white"/>
                </a:solidFill>
              </a:rPr>
              <a:t>cover   c </a:t>
            </a:r>
            <a:endParaRPr lang="en-SG" sz="3200" dirty="0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22061"/>
              </p:ext>
            </p:extLst>
          </p:nvPr>
        </p:nvGraphicFramePr>
        <p:xfrm>
          <a:off x="5715000" y="1107440"/>
          <a:ext cx="308864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41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input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</a:t>
                      </a:r>
                      <a:endParaRPr lang="en-S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“new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guy”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 0</a:t>
                      </a:r>
                      <a:endParaRPr lang="en-SG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success</a:t>
                      </a:r>
                      <a:endParaRPr lang="en-SG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null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-3</a:t>
                      </a:r>
                      <a:endParaRPr lang="en-SG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Name invalid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-&gt;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exception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“”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SG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Name invalid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-&gt;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exception</a:t>
                      </a:r>
                      <a:endParaRPr lang="en-S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7"/>
          <a:stretch/>
        </p:blipFill>
        <p:spPr bwMode="auto">
          <a:xfrm>
            <a:off x="236622" y="1066800"/>
            <a:ext cx="5010842" cy="3886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owchart: Connector 15"/>
          <p:cNvSpPr/>
          <p:nvPr/>
        </p:nvSpPr>
        <p:spPr>
          <a:xfrm>
            <a:off x="122322" y="2731168"/>
            <a:ext cx="228600" cy="22860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1</a:t>
            </a:r>
            <a:endParaRPr lang="en-SG" dirty="0">
              <a:solidFill>
                <a:prstClr val="white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122322" y="2993456"/>
            <a:ext cx="228600" cy="22860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2</a:t>
            </a:r>
            <a:endParaRPr lang="en-SG" dirty="0">
              <a:solidFill>
                <a:prstClr val="white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22322" y="3623912"/>
            <a:ext cx="228600" cy="22860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  <a:endParaRPr lang="en-SG" dirty="0">
              <a:solidFill>
                <a:prstClr val="white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22322" y="3886200"/>
            <a:ext cx="228600" cy="22860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  <a:endParaRPr lang="en-SG" dirty="0">
              <a:solidFill>
                <a:prstClr val="white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122322" y="4495800"/>
            <a:ext cx="228600" cy="22860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5</a:t>
            </a:r>
            <a:endParaRPr lang="en-SG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" y="8044774"/>
            <a:ext cx="9143999" cy="413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77577</a:t>
            </a:r>
            <a:r>
              <a:rPr lang="en-US" sz="2800" b="1" dirty="0" smtClean="0">
                <a:solidFill>
                  <a:prstClr val="white"/>
                </a:solidFill>
              </a:rPr>
              <a:t>   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OR     </a:t>
            </a:r>
            <a:r>
              <a:rPr lang="en-SG" sz="2800" dirty="0" smtClean="0">
                <a:solidFill>
                  <a:srgbClr val="FFFF00"/>
                </a:solidFill>
              </a:rPr>
              <a:t>tinyurl.com/</a:t>
            </a:r>
            <a:r>
              <a:rPr lang="en-SG" sz="2800" dirty="0" err="1" smtClean="0">
                <a:solidFill>
                  <a:srgbClr val="FFFF00"/>
                </a:solidFill>
              </a:rPr>
              <a:t>answerpost</a:t>
            </a:r>
            <a:endParaRPr lang="en-SG" sz="2800" dirty="0">
              <a:solidFill>
                <a:srgbClr val="FFFF00"/>
              </a:solidFill>
            </a:endParaRPr>
          </a:p>
        </p:txBody>
      </p:sp>
      <p:sp>
        <p:nvSpPr>
          <p:cNvPr id="14" name="InSlideAnimateShapec5476b6d-c4b2-47c9-8d37-7b99ef38728e"/>
          <p:cNvSpPr>
            <a:spLocks/>
          </p:cNvSpPr>
          <p:nvPr/>
        </p:nvSpPr>
        <p:spPr>
          <a:xfrm>
            <a:off x="5715000" y="1465517"/>
            <a:ext cx="3048000" cy="3689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nSlideAnimateShape03d8dceb-5c4d-457f-bb7c-2975c1edb2cc"/>
          <p:cNvSpPr>
            <a:spLocks/>
          </p:cNvSpPr>
          <p:nvPr/>
        </p:nvSpPr>
        <p:spPr>
          <a:xfrm>
            <a:off x="5715000" y="1840805"/>
            <a:ext cx="3048000" cy="6737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nSlideAnimateShapee05631a2-6545-4ce3-866b-b38c3e0379d9"/>
          <p:cNvSpPr/>
          <p:nvPr/>
        </p:nvSpPr>
        <p:spPr>
          <a:xfrm>
            <a:off x="5715000" y="2514601"/>
            <a:ext cx="3048000" cy="5931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20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847252 0 0.03847252 0 0.07694504 E" pathEditMode="relative" ptsTypes="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82604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4618518 0 0.04618518 0 0.09237035 E" pathEditMode="relative" ptsTypes="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8803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PTLabsAcknowledgem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992124"/>
            <a:ext cx="7845552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green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reen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226</Words>
  <Application>Microsoft Office PowerPoint</Application>
  <PresentationFormat>On-screen Show (4:3)</PresentationFormat>
  <Paragraphs>42</Paragraphs>
  <Slides>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Consolas</vt:lpstr>
      <vt:lpstr>4_green-UP</vt:lpstr>
      <vt:lpstr>2_green-UP</vt:lpstr>
      <vt:lpstr>WARNING</vt:lpstr>
      <vt:lpstr>PowerPoint Presentation</vt:lpstr>
      <vt:lpstr>Estimate the statement coverage of this method for these three test cases.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workshop</dc:creator>
  <cp:lastModifiedBy>Cristina Carbunaru</cp:lastModifiedBy>
  <cp:revision>45</cp:revision>
  <dcterms:created xsi:type="dcterms:W3CDTF">2006-08-16T00:00:00Z</dcterms:created>
  <dcterms:modified xsi:type="dcterms:W3CDTF">2017-07-11T04:10:28Z</dcterms:modified>
</cp:coreProperties>
</file>