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47" r:id="rId2"/>
    <p:sldId id="292" r:id="rId3"/>
    <p:sldId id="310" r:id="rId4"/>
    <p:sldId id="363" r:id="rId5"/>
    <p:sldId id="364" r:id="rId6"/>
    <p:sldId id="302" r:id="rId7"/>
    <p:sldId id="362" r:id="rId8"/>
    <p:sldId id="365" r:id="rId9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9" d="100"/>
          <a:sy n="79" d="100"/>
        </p:scale>
        <p:origin x="-84" y="-4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NUS.SOC.CS5248-2012</a:t>
            </a:r>
            <a:endParaRPr lang="en-US" sz="8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howcm@comp.nus.edu.s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 smtClean="0"/>
              <a:t>Create a DASH-compliant (Dynamic Adaptive Streaming over HTTP) streaming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5410200"/>
            <a:ext cx="255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Logistics: Week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11 students are not yet in a team. We have 4 Asus Transformers left (3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3 + 1</a:t>
            </a:r>
            <a:r>
              <a:rPr lang="en-US" dirty="0" smtClean="0">
                <a:sym typeface="Symbol"/>
              </a:rPr>
              <a:t>2</a:t>
            </a:r>
            <a:r>
              <a:rPr lang="en-US" dirty="0" smtClean="0"/>
              <a:t> teams).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you get a </a:t>
            </a:r>
            <a:r>
              <a:rPr lang="en-US" b="1" dirty="0" smtClean="0"/>
              <a:t>TF101</a:t>
            </a:r>
            <a:r>
              <a:rPr lang="en-US" dirty="0" smtClean="0"/>
              <a:t> model Transformer, upgrade it to Android 4.0.3.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572000"/>
            <a:ext cx="1666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account has been created for each of you on our server: </a:t>
            </a:r>
            <a:r>
              <a:rPr lang="en-US" dirty="0" smtClean="0">
                <a:solidFill>
                  <a:srgbClr val="0000FF"/>
                </a:solidFill>
              </a:rPr>
              <a:t>pilatus.d1.comp.nus.edu.sg</a:t>
            </a:r>
          </a:p>
          <a:p>
            <a:pPr eaLnBrk="1" hangingPunct="1"/>
            <a:r>
              <a:rPr lang="en-US" dirty="0" smtClean="0"/>
              <a:t>Your username and password have been mailed to you. </a:t>
            </a:r>
            <a:r>
              <a:rPr lang="en-US" u="sng" dirty="0" smtClean="0"/>
              <a:t>Change the password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dirty="0" err="1" smtClean="0"/>
              <a:t>ssh</a:t>
            </a:r>
            <a:r>
              <a:rPr lang="en-US" dirty="0" smtClean="0"/>
              <a:t> or </a:t>
            </a:r>
            <a:r>
              <a:rPr lang="en-US" dirty="0" err="1" smtClean="0"/>
              <a:t>PuTTy</a:t>
            </a:r>
            <a:r>
              <a:rPr lang="en-US" dirty="0" smtClean="0"/>
              <a:t> or something similar to log in. The machine runs Linux (</a:t>
            </a:r>
            <a:r>
              <a:rPr lang="en-US" dirty="0" err="1" smtClean="0"/>
              <a:t>CentOS</a:t>
            </a:r>
            <a:r>
              <a:rPr lang="en-US" dirty="0" smtClean="0"/>
              <a:t> 6.3).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(3)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You will need to know some minimal Linux commands: </a:t>
            </a:r>
            <a:r>
              <a:rPr lang="en-US" dirty="0" err="1" smtClean="0"/>
              <a:t>ls</a:t>
            </a:r>
            <a:r>
              <a:rPr lang="en-US" dirty="0" smtClean="0"/>
              <a:t>, </a:t>
            </a:r>
            <a:r>
              <a:rPr lang="en-US" dirty="0" err="1" smtClean="0"/>
              <a:t>mv</a:t>
            </a:r>
            <a:r>
              <a:rPr lang="en-US" dirty="0" smtClean="0"/>
              <a:t>, </a:t>
            </a:r>
            <a:r>
              <a:rPr lang="en-US" dirty="0" err="1" smtClean="0"/>
              <a:t>cd</a:t>
            </a:r>
            <a:r>
              <a:rPr lang="en-US" dirty="0" smtClean="0"/>
              <a:t>, </a:t>
            </a:r>
            <a:r>
              <a:rPr lang="en-US" dirty="0" err="1" smtClean="0"/>
              <a:t>chmod</a:t>
            </a:r>
            <a:r>
              <a:rPr lang="en-US" dirty="0" smtClean="0"/>
              <a:t>, …</a:t>
            </a:r>
          </a:p>
          <a:p>
            <a:pPr eaLnBrk="1" hangingPunct="1"/>
            <a:r>
              <a:rPr lang="en-US" dirty="0" smtClean="0"/>
              <a:t>For your HTML and PHP code you need to create a subdirectory called </a:t>
            </a:r>
            <a:r>
              <a:rPr lang="en-US" dirty="0" err="1" smtClean="0">
                <a:solidFill>
                  <a:srgbClr val="0000FF"/>
                </a:solidFill>
              </a:rPr>
              <a:t>public_html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Below the </a:t>
            </a:r>
            <a:r>
              <a:rPr lang="en-US" dirty="0" err="1" smtClean="0"/>
              <a:t>public_html</a:t>
            </a:r>
            <a:r>
              <a:rPr lang="en-US" dirty="0" smtClean="0"/>
              <a:t> you need another directory to store your video files. This directory needs to be given special file permissions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 email the TA</a:t>
            </a:r>
            <a:r>
              <a:rPr lang="en-US" dirty="0" smtClean="0">
                <a:sym typeface="Symbol"/>
              </a:rPr>
              <a:t>, Guanfeng.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(4)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ym typeface="Symbol"/>
              </a:rPr>
              <a:t>Use the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IVLE Forum </a:t>
            </a:r>
            <a:r>
              <a:rPr lang="en-US" dirty="0" smtClean="0">
                <a:sym typeface="Symbol"/>
              </a:rPr>
              <a:t>for discussions and questions.</a:t>
            </a:r>
          </a:p>
          <a:p>
            <a:pPr eaLnBrk="1" hangingPunct="1"/>
            <a:endParaRPr lang="en-US" dirty="0" smtClean="0">
              <a:sym typeface="Symbol"/>
            </a:endParaRP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sym typeface="Symbol"/>
              </a:rPr>
              <a:t>eLearning Week: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This Friday, 5 Oct, I will record Lecture 8, in MR6 (AS6, level 5). The lecture video will be posted online.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You can (optionally) come to the recording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a team (3 persons).</a:t>
            </a:r>
          </a:p>
          <a:p>
            <a:pPr eaLnBrk="1" hangingPunct="1"/>
            <a:r>
              <a:rPr lang="en-US" b="1" dirty="0" smtClean="0"/>
              <a:t>Note</a:t>
            </a:r>
            <a:r>
              <a:rPr lang="en-US" dirty="0" smtClean="0"/>
              <a:t>: You will need to 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learn a lot</a:t>
            </a:r>
            <a:r>
              <a:rPr lang="en-US" dirty="0" smtClean="0"/>
              <a:t>. Your program code will be </a:t>
            </a:r>
            <a:r>
              <a:rPr lang="en-US" u="sng" dirty="0" smtClean="0"/>
              <a:t>quite small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HTTP POST command structure</a:t>
            </a:r>
          </a:p>
          <a:p>
            <a:pPr lvl="1" eaLnBrk="1" hangingPunct="1"/>
            <a:r>
              <a:rPr lang="en-US" dirty="0" smtClean="0"/>
              <a:t>MP4Parser usage to create streamlets</a:t>
            </a:r>
          </a:p>
          <a:p>
            <a:pPr lvl="1" eaLnBrk="1" hangingPunct="1"/>
            <a:r>
              <a:rPr lang="en-US" dirty="0" err="1" smtClean="0"/>
              <a:t>FFmpeg</a:t>
            </a:r>
            <a:r>
              <a:rPr lang="en-US" dirty="0" smtClean="0"/>
              <a:t> </a:t>
            </a:r>
            <a:r>
              <a:rPr lang="en-US" dirty="0" err="1" smtClean="0"/>
              <a:t>transcoder</a:t>
            </a:r>
            <a:r>
              <a:rPr lang="en-US" dirty="0" smtClean="0"/>
              <a:t> usage</a:t>
            </a:r>
          </a:p>
          <a:p>
            <a:pPr lvl="1" eaLnBrk="1" hangingPunct="1"/>
            <a:r>
              <a:rPr lang="en-US" dirty="0" smtClean="0"/>
              <a:t>Playlist .m3u8 format in XML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Start early (i.e., this week)!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(2): Get your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your loan ASUS Transformer for the project from </a:t>
            </a:r>
            <a:r>
              <a:rPr lang="en-US" b="1" dirty="0" smtClean="0"/>
              <a:t>SoC Technical Services</a:t>
            </a:r>
            <a:r>
              <a:rPr lang="en-US" dirty="0" smtClean="0"/>
              <a:t> (on the first floor of COM1).</a:t>
            </a:r>
          </a:p>
          <a:p>
            <a:r>
              <a:rPr lang="en-US" dirty="0" smtClean="0"/>
              <a:t>There is one tablet per team (3 students).</a:t>
            </a:r>
          </a:p>
          <a:p>
            <a:r>
              <a:rPr lang="en-US" dirty="0" smtClean="0"/>
              <a:t>Please make an appointment with Mr. Chow Chin Ming to get your tablet.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chowcm@comp.nus.edu.sg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 Mr. Chow the 3 team member names.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NUS.SOC.CS5248-2012</a:t>
            </a:r>
          </a:p>
          <a:p>
            <a:pPr>
              <a:defRPr/>
            </a:pPr>
            <a:r>
              <a:rPr lang="en-US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Groups: Need to check out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1) Group </a:t>
            </a:r>
            <a:r>
              <a:rPr lang="en-US" sz="2400" dirty="0" smtClean="0"/>
              <a:t>5 (</a:t>
            </a:r>
            <a:r>
              <a:rPr lang="en-US" sz="2400" dirty="0" smtClean="0"/>
              <a:t>Zhang </a:t>
            </a:r>
            <a:r>
              <a:rPr lang="en-US" sz="2400" dirty="0" err="1" smtClean="0"/>
              <a:t>Zhongyuan</a:t>
            </a:r>
            <a:r>
              <a:rPr lang="en-US" sz="2400" dirty="0" smtClean="0"/>
              <a:t> and </a:t>
            </a:r>
            <a:r>
              <a:rPr lang="en-US" sz="2400" dirty="0" err="1" smtClean="0"/>
              <a:t>Hu</a:t>
            </a:r>
            <a:r>
              <a:rPr lang="en-US" sz="2400" dirty="0" smtClean="0"/>
              <a:t> </a:t>
            </a:r>
            <a:r>
              <a:rPr lang="en-US" sz="2400" dirty="0" err="1" smtClean="0"/>
              <a:t>Kailun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2) Group </a:t>
            </a:r>
            <a:r>
              <a:rPr lang="en-US" sz="2400" dirty="0" smtClean="0"/>
              <a:t>7 (</a:t>
            </a:r>
            <a:r>
              <a:rPr lang="en-US" sz="2400" dirty="0" smtClean="0"/>
              <a:t>Edwin Boaz </a:t>
            </a:r>
            <a:r>
              <a:rPr lang="en-US" sz="2400" dirty="0" err="1" smtClean="0"/>
              <a:t>Soenaryo</a:t>
            </a:r>
            <a:r>
              <a:rPr lang="en-US" sz="2400" dirty="0" smtClean="0"/>
              <a:t> and </a:t>
            </a:r>
            <a:r>
              <a:rPr lang="en-US" sz="2400" dirty="0" err="1" smtClean="0"/>
              <a:t>Dineshchand</a:t>
            </a:r>
            <a:r>
              <a:rPr lang="en-US" sz="2400" dirty="0" smtClean="0"/>
              <a:t> G R)</a:t>
            </a:r>
          </a:p>
          <a:p>
            <a:r>
              <a:rPr lang="en-US" sz="2400" dirty="0" smtClean="0"/>
              <a:t>3) no </a:t>
            </a:r>
            <a:r>
              <a:rPr lang="en-US" sz="2400" dirty="0" smtClean="0"/>
              <a:t>group (</a:t>
            </a:r>
            <a:r>
              <a:rPr lang="en-US" sz="2400" dirty="0" smtClean="0"/>
              <a:t>Uma Chembrolu and </a:t>
            </a:r>
            <a:r>
              <a:rPr lang="en-US" sz="2400" dirty="0" err="1" smtClean="0"/>
              <a:t>Bamdad</a:t>
            </a:r>
            <a:r>
              <a:rPr lang="en-US" sz="2400" dirty="0" smtClean="0"/>
              <a:t> </a:t>
            </a:r>
            <a:r>
              <a:rPr lang="en-US" sz="2400" dirty="0" err="1" smtClean="0"/>
              <a:t>Bahrani</a:t>
            </a:r>
            <a:r>
              <a:rPr lang="en-US" sz="2400" dirty="0" smtClean="0"/>
              <a:t> Random)</a:t>
            </a:r>
          </a:p>
          <a:p>
            <a:r>
              <a:rPr lang="en-US" sz="2400" dirty="0" smtClean="0"/>
              <a:t>4) </a:t>
            </a:r>
            <a:r>
              <a:rPr lang="en-US" sz="2400" dirty="0" smtClean="0"/>
              <a:t>Group 12 (</a:t>
            </a:r>
            <a:r>
              <a:rPr lang="en-US" sz="2400" dirty="0" err="1" smtClean="0"/>
              <a:t>Rohit</a:t>
            </a:r>
            <a:r>
              <a:rPr lang="en-US" sz="2400" dirty="0" smtClean="0"/>
              <a:t> </a:t>
            </a:r>
            <a:r>
              <a:rPr lang="en-US" sz="2400" dirty="0" err="1" smtClean="0"/>
              <a:t>Bharadwaj</a:t>
            </a:r>
            <a:r>
              <a:rPr lang="en-US" sz="2400" dirty="0" smtClean="0"/>
              <a:t> and Aditya </a:t>
            </a:r>
            <a:r>
              <a:rPr lang="en-US" sz="2400" dirty="0" err="1" smtClean="0"/>
              <a:t>Minocha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5) </a:t>
            </a:r>
            <a:r>
              <a:rPr lang="en-US" sz="2400" dirty="0" smtClean="0"/>
              <a:t>Group 14 (</a:t>
            </a:r>
            <a:r>
              <a:rPr lang="en-US" sz="2400" dirty="0" err="1" smtClean="0"/>
              <a:t>Kirthika</a:t>
            </a:r>
            <a:r>
              <a:rPr lang="en-US" sz="2400" dirty="0" smtClean="0"/>
              <a:t> </a:t>
            </a:r>
            <a:r>
              <a:rPr lang="en-US" sz="2400" dirty="0" err="1" smtClean="0"/>
              <a:t>Kannan</a:t>
            </a:r>
            <a:r>
              <a:rPr lang="en-US" sz="2400" dirty="0" smtClean="0"/>
              <a:t> and </a:t>
            </a:r>
            <a:r>
              <a:rPr lang="en-US" sz="2400" dirty="0" err="1" smtClean="0"/>
              <a:t>Mathangi</a:t>
            </a:r>
            <a:r>
              <a:rPr lang="en-US" sz="2400" dirty="0" smtClean="0"/>
              <a:t> </a:t>
            </a:r>
            <a:r>
              <a:rPr lang="en-US" sz="2400" dirty="0" err="1" smtClean="0"/>
              <a:t>Shanmugam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6) </a:t>
            </a:r>
            <a:r>
              <a:rPr lang="en-US" sz="2400" dirty="0" err="1" smtClean="0"/>
              <a:t>Amila</a:t>
            </a:r>
            <a:r>
              <a:rPr lang="en-US" sz="2400" dirty="0" smtClean="0"/>
              <a:t> </a:t>
            </a:r>
            <a:r>
              <a:rPr lang="en-US" sz="2400" dirty="0" err="1" smtClean="0"/>
              <a:t>Jayasooriya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NUS.SOC.CS5248-2012</a:t>
            </a:r>
          </a:p>
          <a:p>
            <a:pPr>
              <a:defRPr/>
            </a:pPr>
            <a:r>
              <a:rPr lang="en-US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1033</TotalTime>
  <Words>402</Words>
  <Application>Microsoft Office PowerPoint</Application>
  <PresentationFormat>A4 Paper (210x297 mm)</PresentationFormat>
  <Paragraphs>66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cs52480-template</vt:lpstr>
      <vt:lpstr>Project</vt:lpstr>
      <vt:lpstr>Logistics (1)</vt:lpstr>
      <vt:lpstr>Logistics (2)</vt:lpstr>
      <vt:lpstr>Logistics (3)</vt:lpstr>
      <vt:lpstr>Logistics (4)</vt:lpstr>
      <vt:lpstr>Advice and Actions (1)</vt:lpstr>
      <vt:lpstr>Actions (2): Get your Tablet</vt:lpstr>
      <vt:lpstr>Groups: Need to check out Tablet</vt:lpstr>
    </vt:vector>
  </TitlesOfParts>
  <Company>Wei Tsang Ooi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117</cp:revision>
  <cp:lastPrinted>2005-08-24T06:05:14Z</cp:lastPrinted>
  <dcterms:created xsi:type="dcterms:W3CDTF">2005-08-24T02:20:16Z</dcterms:created>
  <dcterms:modified xsi:type="dcterms:W3CDTF">2012-10-03T09:41:30Z</dcterms:modified>
</cp:coreProperties>
</file>