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347" r:id="rId2"/>
    <p:sldId id="292" r:id="rId3"/>
    <p:sldId id="310" r:id="rId4"/>
    <p:sldId id="363" r:id="rId5"/>
    <p:sldId id="364" r:id="rId6"/>
    <p:sldId id="302" r:id="rId7"/>
    <p:sldId id="362" r:id="rId8"/>
  </p:sldIdLst>
  <p:sldSz cx="9906000" cy="6858000" type="A4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B8CBF7"/>
    <a:srgbClr val="FFCC00"/>
    <a:srgbClr val="CC0000"/>
    <a:srgbClr val="33CC33"/>
    <a:srgbClr val="6B6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 varScale="1">
        <p:scale>
          <a:sx n="84" d="100"/>
          <a:sy n="84" d="100"/>
        </p:scale>
        <p:origin x="-450" y="-9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2E000F-B2FC-4E5C-9624-B31258512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8200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4088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F2DBFB2-FC6F-4C47-98EA-ACD3E09CBB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359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049207-96AB-4E12-8200-9DFF080C794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C42342-0013-4073-A0F1-C0D203FE36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772C88-696F-46A2-A83D-4A424AF550ED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772C88-696F-46A2-A83D-4A424AF550ED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772C88-696F-46A2-A83D-4A424AF550ED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7FC470-118B-4FB5-A6D2-BCA40CE1D27F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Line 17"/>
          <p:cNvSpPr>
            <a:spLocks noChangeShapeType="1"/>
          </p:cNvSpPr>
          <p:nvPr/>
        </p:nvSpPr>
        <p:spPr bwMode="auto">
          <a:xfrm flipH="1">
            <a:off x="819150" y="3429000"/>
            <a:ext cx="908685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990600" y="6453188"/>
            <a:ext cx="29718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800" dirty="0" smtClean="0">
                <a:solidFill>
                  <a:schemeClr val="accent1"/>
                </a:solidFill>
              </a:rPr>
              <a:t>NUS.SOC.CS5248-2014</a:t>
            </a:r>
            <a:endParaRPr lang="en-US" sz="800" dirty="0">
              <a:solidFill>
                <a:schemeClr val="accent1"/>
              </a:solidFill>
            </a:endParaRPr>
          </a:p>
          <a:p>
            <a:pPr eaLnBrk="1" hangingPunct="1">
              <a:defRPr/>
            </a:pPr>
            <a:r>
              <a:rPr lang="en-US" sz="800" dirty="0">
                <a:solidFill>
                  <a:schemeClr val="accent1"/>
                </a:solidFill>
                <a:latin typeface="Lucida Sans" pitchFamily="34" charset="0"/>
              </a:rPr>
              <a:t>Roger Zimmermann </a:t>
            </a:r>
            <a:r>
              <a:rPr lang="en-US" sz="800" dirty="0">
                <a:solidFill>
                  <a:schemeClr val="accent1"/>
                </a:solidFill>
              </a:rPr>
              <a:t>	</a:t>
            </a:r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93763" y="1052513"/>
            <a:ext cx="8516937" cy="2209800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893763" y="3789363"/>
            <a:ext cx="74295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89013" y="6453188"/>
            <a:ext cx="2063750" cy="255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633788" y="6248400"/>
            <a:ext cx="31369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D5F2B-B086-4308-8536-692A72B39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84284-F636-4BF7-A407-C92244197D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5675" y="277813"/>
            <a:ext cx="2105025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77813"/>
            <a:ext cx="6162675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4AFAF-7BAD-42B1-BF68-CD48E9214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3EA38-0348-47E2-95D1-FB189260BC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758FB-7943-4AE1-97E0-6AB8F0F8A1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00200"/>
            <a:ext cx="413385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850" y="1600200"/>
            <a:ext cx="413385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1F330-D79B-42B1-9541-162698C1BA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E5270-1E00-40E4-8EBE-88862E53C4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079A8B-28E3-4C68-B07D-47B789EFAB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1D272-E7C5-4C36-8FED-15D9E1470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0B815-C295-476B-9373-C7F011B051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49BBB-5284-47DB-A727-44E1193B35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411" name="Group 7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3080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1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2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3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7412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77813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413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00200"/>
            <a:ext cx="84201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453188"/>
            <a:ext cx="27432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32200" y="6248400"/>
            <a:ext cx="321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46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18CE3D31-C6BB-4F23-B392-7F1A08DA73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 flipH="1">
            <a:off x="974725" y="1268413"/>
            <a:ext cx="8931275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ransition spd="slow"/>
  <p:timing>
    <p:tnLst>
      <p:par>
        <p:cTn id="1" dur="indefinite" restart="never" nodeType="tmRoot"/>
      </p:par>
    </p:tnLst>
  </p:timing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000">
          <a:solidFill>
            <a:schemeClr val="fol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800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chowcm@comp.nus.edu.s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Project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3762" y="3789363"/>
            <a:ext cx="8478837" cy="1600200"/>
          </a:xfrm>
        </p:spPr>
        <p:txBody>
          <a:bodyPr/>
          <a:lstStyle/>
          <a:p>
            <a:r>
              <a:rPr lang="en-US" dirty="0" smtClean="0"/>
              <a:t>Create a DASH-compliant (Dynamic Adaptive Streaming over HTTP) streaming system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5410200"/>
            <a:ext cx="25505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Logistics: Week </a:t>
            </a:r>
            <a:r>
              <a:rPr lang="en-US" dirty="0" smtClean="0"/>
              <a:t>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458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Logistics (1)</a:t>
            </a:r>
          </a:p>
        </p:txBody>
      </p:sp>
      <p:sp>
        <p:nvSpPr>
          <p:cNvPr id="2458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610600" cy="4530725"/>
          </a:xfrm>
        </p:spPr>
        <p:txBody>
          <a:bodyPr/>
          <a:lstStyle/>
          <a:p>
            <a:pPr eaLnBrk="1" hangingPunct="1"/>
            <a:r>
              <a:rPr lang="en-US" dirty="0" smtClean="0"/>
              <a:t>All 38</a:t>
            </a:r>
            <a:r>
              <a:rPr lang="en-US" dirty="0" smtClean="0"/>
              <a:t> </a:t>
            </a:r>
            <a:r>
              <a:rPr lang="en-US" dirty="0" smtClean="0"/>
              <a:t>students are </a:t>
            </a:r>
            <a:r>
              <a:rPr lang="en-US" dirty="0" smtClean="0"/>
              <a:t>in </a:t>
            </a:r>
            <a:r>
              <a:rPr lang="en-US" dirty="0" smtClean="0"/>
              <a:t>a team. We have </a:t>
            </a:r>
            <a:r>
              <a:rPr lang="en-US" dirty="0" smtClean="0"/>
              <a:t>13 teams with Android tablets (3</a:t>
            </a:r>
            <a:r>
              <a:rPr lang="en-US" dirty="0" smtClean="0">
                <a:sym typeface="Symbol"/>
              </a:rPr>
              <a:t>TF101 </a:t>
            </a:r>
            <a:r>
              <a:rPr lang="en-US" dirty="0"/>
              <a:t>Asus </a:t>
            </a:r>
            <a:r>
              <a:rPr lang="en-US" dirty="0" smtClean="0"/>
              <a:t>Transformer</a:t>
            </a:r>
            <a:r>
              <a:rPr lang="en-US" dirty="0" smtClean="0">
                <a:sym typeface="Symbol"/>
              </a:rPr>
              <a:t>, 7TF300 </a:t>
            </a:r>
            <a:r>
              <a:rPr lang="en-US" dirty="0"/>
              <a:t>Asus </a:t>
            </a:r>
            <a:r>
              <a:rPr lang="en-US" dirty="0" smtClean="0"/>
              <a:t>Transformer</a:t>
            </a:r>
            <a:r>
              <a:rPr lang="en-US" dirty="0" smtClean="0">
                <a:sym typeface="Symbol"/>
              </a:rPr>
              <a:t>, </a:t>
            </a:r>
            <a:r>
              <a:rPr lang="en-US" dirty="0">
                <a:sym typeface="Symbol"/>
              </a:rPr>
              <a:t>and </a:t>
            </a:r>
            <a:r>
              <a:rPr lang="en-US" dirty="0" smtClean="0">
                <a:sym typeface="Symbol"/>
              </a:rPr>
              <a:t>5Galaxy Note Pro Samsung)</a:t>
            </a:r>
            <a:r>
              <a:rPr lang="en-US" dirty="0" smtClean="0"/>
              <a:t>.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All the tablets are running Android 4.2 </a:t>
            </a:r>
            <a:r>
              <a:rPr lang="en-US" i="1" dirty="0" smtClean="0"/>
              <a:t>Jelly Bean</a:t>
            </a:r>
            <a:r>
              <a:rPr lang="en-US" dirty="0" smtClean="0"/>
              <a:t> or Android 4.4 </a:t>
            </a:r>
            <a:r>
              <a:rPr lang="en-US" i="1" dirty="0" smtClean="0"/>
              <a:t>KitKat</a:t>
            </a:r>
            <a:r>
              <a:rPr lang="en-US" dirty="0" smtClean="0"/>
              <a:t>.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5048250"/>
            <a:ext cx="16668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560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Logistics (2)</a:t>
            </a:r>
          </a:p>
        </p:txBody>
      </p:sp>
      <p:sp>
        <p:nvSpPr>
          <p:cNvPr id="2560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An account has been created for each of you on our server: </a:t>
            </a:r>
            <a:r>
              <a:rPr lang="en-US" dirty="0" smtClean="0">
                <a:solidFill>
                  <a:srgbClr val="0000FF"/>
                </a:solidFill>
              </a:rPr>
              <a:t>pilatus.d1.comp.nus.edu.sg</a:t>
            </a:r>
          </a:p>
          <a:p>
            <a:pPr eaLnBrk="1" hangingPunct="1"/>
            <a:r>
              <a:rPr lang="en-US" dirty="0" smtClean="0"/>
              <a:t>Your username and password have been mailed to you. </a:t>
            </a:r>
            <a:r>
              <a:rPr lang="en-US" u="sng" dirty="0" smtClean="0"/>
              <a:t>Change the password</a:t>
            </a:r>
            <a:r>
              <a:rPr lang="en-US" dirty="0" smtClean="0"/>
              <a:t>!</a:t>
            </a:r>
          </a:p>
          <a:p>
            <a:pPr eaLnBrk="1" hangingPunct="1"/>
            <a:r>
              <a:rPr lang="en-US" dirty="0" smtClean="0"/>
              <a:t>Use </a:t>
            </a:r>
            <a:r>
              <a:rPr lang="en-US" dirty="0" err="1" smtClean="0"/>
              <a:t>ssh</a:t>
            </a:r>
            <a:r>
              <a:rPr lang="en-US" dirty="0" smtClean="0"/>
              <a:t> or </a:t>
            </a:r>
            <a:r>
              <a:rPr lang="en-US" dirty="0" err="1" smtClean="0"/>
              <a:t>PuTTy</a:t>
            </a:r>
            <a:r>
              <a:rPr lang="en-US" dirty="0" smtClean="0"/>
              <a:t> or something similar to log in. The machine runs Linux (</a:t>
            </a:r>
            <a:r>
              <a:rPr lang="en-US" b="1" dirty="0" smtClean="0"/>
              <a:t>CentOS</a:t>
            </a:r>
            <a:r>
              <a:rPr lang="en-US" dirty="0" smtClean="0"/>
              <a:t> </a:t>
            </a:r>
            <a:r>
              <a:rPr lang="en-US" dirty="0" smtClean="0"/>
              <a:t>6.5, www.centos.org).</a:t>
            </a:r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560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Logistics (3)</a:t>
            </a:r>
          </a:p>
        </p:txBody>
      </p:sp>
      <p:sp>
        <p:nvSpPr>
          <p:cNvPr id="2560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534400" cy="4530725"/>
          </a:xfrm>
        </p:spPr>
        <p:txBody>
          <a:bodyPr/>
          <a:lstStyle/>
          <a:p>
            <a:pPr eaLnBrk="1" hangingPunct="1"/>
            <a:r>
              <a:rPr lang="en-US" dirty="0" smtClean="0"/>
              <a:t>You will need to know some minimal Linux commands: </a:t>
            </a:r>
            <a:r>
              <a:rPr lang="en-US" dirty="0" err="1" smtClean="0">
                <a:solidFill>
                  <a:srgbClr val="0000FF"/>
                </a:solidFill>
              </a:rPr>
              <a:t>ls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0000FF"/>
                </a:solidFill>
              </a:rPr>
              <a:t>mv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0000FF"/>
                </a:solidFill>
              </a:rPr>
              <a:t>cd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0000FF"/>
                </a:solidFill>
              </a:rPr>
              <a:t>chmod</a:t>
            </a:r>
            <a:r>
              <a:rPr lang="en-US" dirty="0" smtClean="0"/>
              <a:t>, …</a:t>
            </a:r>
          </a:p>
          <a:p>
            <a:pPr eaLnBrk="1" hangingPunct="1"/>
            <a:r>
              <a:rPr lang="en-US" dirty="0" smtClean="0"/>
              <a:t>For your HTML and PHP code you need to create a subdirectory called </a:t>
            </a:r>
            <a:r>
              <a:rPr lang="en-US" dirty="0" err="1" smtClean="0">
                <a:solidFill>
                  <a:srgbClr val="0000FF"/>
                </a:solidFill>
              </a:rPr>
              <a:t>public_html</a:t>
            </a:r>
            <a:r>
              <a:rPr lang="en-US" dirty="0" smtClean="0"/>
              <a:t>.</a:t>
            </a:r>
          </a:p>
          <a:p>
            <a:pPr lvl="1" eaLnBrk="1" hangingPunct="1"/>
            <a:r>
              <a:rPr lang="en-US" sz="2800" dirty="0" err="1"/>
              <a:t>chmod</a:t>
            </a:r>
            <a:r>
              <a:rPr lang="en-US" sz="2800" dirty="0"/>
              <a:t> 711 on your </a:t>
            </a:r>
            <a:r>
              <a:rPr lang="en-US" sz="2800" dirty="0" err="1"/>
              <a:t>public_html</a:t>
            </a:r>
            <a:r>
              <a:rPr lang="en-US" sz="2800" dirty="0"/>
              <a:t> directory</a:t>
            </a:r>
          </a:p>
          <a:p>
            <a:pPr lvl="1" eaLnBrk="1" hangingPunct="1"/>
            <a:r>
              <a:rPr lang="en-US" sz="2800" dirty="0" err="1" smtClean="0"/>
              <a:t>chmod</a:t>
            </a:r>
            <a:r>
              <a:rPr lang="en-US" sz="2800" dirty="0" smtClean="0"/>
              <a:t> </a:t>
            </a:r>
            <a:r>
              <a:rPr lang="en-US" sz="2800" dirty="0"/>
              <a:t>644 on all web files (e.g., *.html</a:t>
            </a:r>
            <a:r>
              <a:rPr lang="en-US" sz="2800" dirty="0" smtClean="0"/>
              <a:t>, *.</a:t>
            </a:r>
            <a:r>
              <a:rPr lang="en-US" sz="2800" dirty="0" err="1"/>
              <a:t>php</a:t>
            </a:r>
            <a:r>
              <a:rPr lang="en-US" sz="2800" dirty="0" smtClean="0"/>
              <a:t>)</a:t>
            </a:r>
            <a:endParaRPr lang="en-US" sz="2800" dirty="0" smtClean="0"/>
          </a:p>
          <a:p>
            <a:pPr eaLnBrk="1" hangingPunct="1"/>
            <a:r>
              <a:rPr lang="en-US" dirty="0" smtClean="0">
                <a:sym typeface="Symbol"/>
              </a:rPr>
              <a:t>Every team will be given a </a:t>
            </a:r>
            <a:r>
              <a:rPr lang="en-US" dirty="0" smtClean="0">
                <a:solidFill>
                  <a:srgbClr val="0000FF"/>
                </a:solidFill>
                <a:sym typeface="Symbol"/>
              </a:rPr>
              <a:t>MySQL</a:t>
            </a:r>
            <a:r>
              <a:rPr lang="en-US" dirty="0" smtClean="0">
                <a:sym typeface="Symbol"/>
              </a:rPr>
              <a:t> account. The database name, username and password will be emailed to you.</a:t>
            </a:r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560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Logistics (4)</a:t>
            </a:r>
          </a:p>
        </p:txBody>
      </p:sp>
      <p:sp>
        <p:nvSpPr>
          <p:cNvPr id="2560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Below the </a:t>
            </a:r>
            <a:r>
              <a:rPr lang="en-US" dirty="0" err="1"/>
              <a:t>public_html</a:t>
            </a:r>
            <a:r>
              <a:rPr lang="en-US" dirty="0"/>
              <a:t> you need another directory to store your video files. This directory needs to be given special file </a:t>
            </a:r>
            <a:r>
              <a:rPr lang="en-US" dirty="0" smtClean="0"/>
              <a:t>permissions</a:t>
            </a:r>
            <a:r>
              <a:rPr lang="en-US" dirty="0" smtClean="0">
                <a:sym typeface="Symbol"/>
              </a:rPr>
              <a:t>. E.g.:</a:t>
            </a:r>
          </a:p>
          <a:p>
            <a:pPr lvl="1" eaLnBrk="1" hangingPunct="1"/>
            <a:r>
              <a:rPr lang="en-US" dirty="0" err="1"/>
              <a:t>chcon</a:t>
            </a:r>
            <a:r>
              <a:rPr lang="en-US" dirty="0"/>
              <a:t> -R -t </a:t>
            </a:r>
            <a:r>
              <a:rPr lang="en-US" dirty="0" err="1"/>
              <a:t>httpd_sys_rw_content_t</a:t>
            </a:r>
            <a:r>
              <a:rPr lang="en-US" dirty="0"/>
              <a:t>  </a:t>
            </a:r>
            <a:r>
              <a:rPr lang="en-US" dirty="0" err="1" smtClean="0"/>
              <a:t>public_html</a:t>
            </a:r>
            <a:r>
              <a:rPr lang="en-US" dirty="0" smtClean="0"/>
              <a:t>/</a:t>
            </a:r>
            <a:r>
              <a:rPr lang="en-US" dirty="0" err="1" smtClean="0"/>
              <a:t>video_repo</a:t>
            </a:r>
            <a:endParaRPr lang="en-US" dirty="0" smtClean="0"/>
          </a:p>
          <a:p>
            <a:pPr lvl="1" eaLnBrk="1" hangingPunct="1"/>
            <a:endParaRPr lang="en-US" dirty="0" smtClean="0">
              <a:sym typeface="Symbol"/>
            </a:endParaRPr>
          </a:p>
          <a:p>
            <a:pPr eaLnBrk="1" hangingPunct="1"/>
            <a:r>
              <a:rPr lang="en-US" dirty="0" smtClean="0">
                <a:sym typeface="Symbol"/>
              </a:rPr>
              <a:t>Use </a:t>
            </a:r>
            <a:r>
              <a:rPr lang="en-US" dirty="0" smtClean="0">
                <a:sym typeface="Symbol"/>
              </a:rPr>
              <a:t>the </a:t>
            </a:r>
            <a:r>
              <a:rPr lang="en-US" dirty="0" smtClean="0">
                <a:solidFill>
                  <a:srgbClr val="0000FF"/>
                </a:solidFill>
                <a:sym typeface="Symbol"/>
              </a:rPr>
              <a:t>IVLE Forum </a:t>
            </a:r>
            <a:r>
              <a:rPr lang="en-US" dirty="0" smtClean="0">
                <a:sym typeface="Symbol"/>
              </a:rPr>
              <a:t>for discussions and questions</a:t>
            </a:r>
            <a:r>
              <a:rPr lang="en-US" dirty="0" smtClean="0">
                <a:sym typeface="Symbol"/>
              </a:rPr>
              <a:t>.</a:t>
            </a:r>
            <a:endParaRPr lang="en-US" dirty="0" smtClean="0">
              <a:sym typeface="Symbo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765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Advice and Actions (1)</a:t>
            </a:r>
          </a:p>
        </p:txBody>
      </p:sp>
      <p:sp>
        <p:nvSpPr>
          <p:cNvPr id="2765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Form a team (3 persons).</a:t>
            </a:r>
          </a:p>
          <a:p>
            <a:pPr eaLnBrk="1" hangingPunct="1"/>
            <a:r>
              <a:rPr lang="en-US" b="1" dirty="0" smtClean="0"/>
              <a:t>Note</a:t>
            </a:r>
            <a:r>
              <a:rPr lang="en-US" dirty="0" smtClean="0"/>
              <a:t>: You will need to </a:t>
            </a:r>
            <a:r>
              <a:rPr lang="en-US" dirty="0" smtClean="0">
                <a:solidFill>
                  <a:srgbClr val="C00000"/>
                </a:solidFill>
              </a:rPr>
              <a:t>read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C00000"/>
                </a:solidFill>
              </a:rPr>
              <a:t>learn a lot</a:t>
            </a:r>
            <a:r>
              <a:rPr lang="en-US" dirty="0" smtClean="0"/>
              <a:t>. Your program code will be </a:t>
            </a:r>
            <a:r>
              <a:rPr lang="en-US" u="sng" dirty="0" smtClean="0"/>
              <a:t>quite small</a:t>
            </a:r>
            <a:r>
              <a:rPr lang="en-US" dirty="0" smtClean="0"/>
              <a:t>. </a:t>
            </a:r>
          </a:p>
          <a:p>
            <a:pPr lvl="1" eaLnBrk="1" hangingPunct="1"/>
            <a:r>
              <a:rPr lang="en-US" dirty="0" smtClean="0"/>
              <a:t>HTTP POST command structure</a:t>
            </a:r>
          </a:p>
          <a:p>
            <a:pPr lvl="1" eaLnBrk="1" hangingPunct="1"/>
            <a:r>
              <a:rPr lang="en-US" dirty="0" smtClean="0"/>
              <a:t>MP4Parser usage to create streamlets</a:t>
            </a:r>
          </a:p>
          <a:p>
            <a:pPr lvl="1" eaLnBrk="1" hangingPunct="1"/>
            <a:r>
              <a:rPr lang="en-US" dirty="0" err="1" smtClean="0"/>
              <a:t>FFmpeg</a:t>
            </a:r>
            <a:r>
              <a:rPr lang="en-US" dirty="0" smtClean="0"/>
              <a:t> </a:t>
            </a:r>
            <a:r>
              <a:rPr lang="en-US" dirty="0" err="1" smtClean="0"/>
              <a:t>transcoder</a:t>
            </a:r>
            <a:r>
              <a:rPr lang="en-US" dirty="0" smtClean="0"/>
              <a:t> usage</a:t>
            </a:r>
          </a:p>
          <a:p>
            <a:pPr lvl="1" eaLnBrk="1" hangingPunct="1"/>
            <a:r>
              <a:rPr lang="en-US" dirty="0" smtClean="0"/>
              <a:t>Playlist .m3u8 format in XML</a:t>
            </a:r>
          </a:p>
          <a:p>
            <a:pPr eaLnBrk="1" hangingPunct="1"/>
            <a:r>
              <a:rPr lang="en-US" dirty="0" smtClean="0">
                <a:solidFill>
                  <a:srgbClr val="0000FF"/>
                </a:solidFill>
              </a:rPr>
              <a:t>Start early (i.e., this week)!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 (2): Get your Tablet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 out your loan </a:t>
            </a:r>
            <a:r>
              <a:rPr lang="en-US" dirty="0" smtClean="0"/>
              <a:t>Android tablet for </a:t>
            </a:r>
            <a:r>
              <a:rPr lang="en-US" dirty="0" smtClean="0"/>
              <a:t>the project from </a:t>
            </a:r>
            <a:r>
              <a:rPr lang="en-US" b="1" dirty="0" smtClean="0"/>
              <a:t>SoC Technical Services</a:t>
            </a:r>
            <a:r>
              <a:rPr lang="en-US" dirty="0" smtClean="0"/>
              <a:t> (on the first floor of COM1).</a:t>
            </a:r>
          </a:p>
          <a:p>
            <a:r>
              <a:rPr lang="en-US" dirty="0" smtClean="0"/>
              <a:t>There is one tablet per team (3 students).</a:t>
            </a:r>
          </a:p>
          <a:p>
            <a:r>
              <a:rPr lang="en-US" dirty="0" smtClean="0"/>
              <a:t>Please make an appointment with Mr. Chow Chin Ming to get your tablet.</a:t>
            </a:r>
            <a:br>
              <a:rPr lang="en-US" dirty="0" smtClean="0"/>
            </a:br>
            <a:r>
              <a:rPr lang="en-US" dirty="0" smtClean="0"/>
              <a:t>Email: </a:t>
            </a:r>
            <a:r>
              <a:rPr lang="en-US" dirty="0" smtClean="0">
                <a:hlinkClick r:id="rId2"/>
              </a:rPr>
              <a:t>chowcm@comp.nus.edu.sg</a:t>
            </a:r>
            <a:r>
              <a:rPr lang="en-US" dirty="0" smtClean="0"/>
              <a:t>.</a:t>
            </a:r>
          </a:p>
          <a:p>
            <a:r>
              <a:rPr lang="en-US" dirty="0" smtClean="0"/>
              <a:t>Tell Mr. Chow the 3 team member names.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NUS.SOC.CS5248-2014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Roger Zimmermann 	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endParaRPr lang="en-US" smtClean="0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cs52480-template">
  <a:themeElements>
    <a:clrScheme name="cs52480-template 13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336699"/>
      </a:accent1>
      <a:accent2>
        <a:srgbClr val="660066"/>
      </a:accent2>
      <a:accent3>
        <a:srgbClr val="FFFFFF"/>
      </a:accent3>
      <a:accent4>
        <a:srgbClr val="000000"/>
      </a:accent4>
      <a:accent5>
        <a:srgbClr val="ADB8CA"/>
      </a:accent5>
      <a:accent6>
        <a:srgbClr val="5C005C"/>
      </a:accent6>
      <a:hlink>
        <a:srgbClr val="003366"/>
      </a:hlink>
      <a:folHlink>
        <a:srgbClr val="000066"/>
      </a:folHlink>
    </a:clrScheme>
    <a:fontScheme name="cs52480-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宋体" pitchFamily="2" charset="-122"/>
          </a:defRPr>
        </a:defPPr>
      </a:lstStyle>
    </a:lnDef>
  </a:objectDefaults>
  <a:extraClrSchemeLst>
    <a:extraClrScheme>
      <a:clrScheme name="cs52480-templat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1">
        <a:dk1>
          <a:srgbClr val="000000"/>
        </a:dk1>
        <a:lt1>
          <a:srgbClr val="FFFFFF"/>
        </a:lt1>
        <a:dk2>
          <a:srgbClr val="0033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2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33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5C005C"/>
        </a:accent6>
        <a:hlink>
          <a:srgbClr val="0033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3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66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5C005C"/>
        </a:accent6>
        <a:hlink>
          <a:srgbClr val="0033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HD:Microsoft Office 2004:Templates:My Templates:cs52480-template.pot</Template>
  <TotalTime>1052</TotalTime>
  <Words>386</Words>
  <Application>Microsoft Office PowerPoint</Application>
  <PresentationFormat>A4 Paper (210x297 mm)</PresentationFormat>
  <Paragraphs>59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cs52480-template</vt:lpstr>
      <vt:lpstr>Project</vt:lpstr>
      <vt:lpstr>Logistics (1)</vt:lpstr>
      <vt:lpstr>Logistics (2)</vt:lpstr>
      <vt:lpstr>Logistics (3)</vt:lpstr>
      <vt:lpstr>Logistics (4)</vt:lpstr>
      <vt:lpstr>Advice and Actions (1)</vt:lpstr>
      <vt:lpstr>Actions (2): Get your Tablet</vt:lpstr>
    </vt:vector>
  </TitlesOfParts>
  <Company>Wei Tsang Ooi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MPEG + RTP</dc:title>
  <dc:creator>Wei Tsang Ooi</dc:creator>
  <cp:lastModifiedBy>Roger Zimmermann</cp:lastModifiedBy>
  <cp:revision>126</cp:revision>
  <cp:lastPrinted>2005-08-24T06:05:14Z</cp:lastPrinted>
  <dcterms:created xsi:type="dcterms:W3CDTF">2005-08-24T02:20:16Z</dcterms:created>
  <dcterms:modified xsi:type="dcterms:W3CDTF">2014-10-08T07:50:07Z</dcterms:modified>
</cp:coreProperties>
</file>