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447" r:id="rId2"/>
    <p:sldId id="446" r:id="rId3"/>
    <p:sldId id="449" r:id="rId4"/>
    <p:sldId id="450" r:id="rId5"/>
    <p:sldId id="454" r:id="rId6"/>
    <p:sldId id="455" r:id="rId7"/>
    <p:sldId id="458" r:id="rId8"/>
    <p:sldId id="457" r:id="rId9"/>
    <p:sldId id="456" r:id="rId10"/>
    <p:sldId id="453" r:id="rId11"/>
    <p:sldId id="451" r:id="rId12"/>
    <p:sldId id="452" r:id="rId13"/>
    <p:sldId id="459" r:id="rId14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00FF"/>
    <a:srgbClr val="969696"/>
    <a:srgbClr val="808080"/>
    <a:srgbClr val="3366CC"/>
    <a:srgbClr val="000099"/>
    <a:srgbClr val="009900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936" y="-11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2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2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C34146-7E21-F64D-AF5D-9D558B03D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300"/>
          </a:p>
        </p:txBody>
      </p:sp>
      <p:sp>
        <p:nvSpPr>
          <p:cNvPr id="1536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90500"/>
            <a:ext cx="2047875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190500"/>
            <a:ext cx="5995987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90500"/>
            <a:ext cx="8196262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19200"/>
            <a:ext cx="7186612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188" y="3733800"/>
            <a:ext cx="7186612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19200"/>
            <a:ext cx="3516312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9900" y="1219200"/>
            <a:ext cx="3517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Line 2050"/>
          <p:cNvSpPr>
            <a:spLocks noChangeShapeType="1"/>
          </p:cNvSpPr>
          <p:nvPr/>
        </p:nvSpPr>
        <p:spPr bwMode="auto">
          <a:xfrm>
            <a:off x="287338" y="6400800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1299" name="AutoShape 2051"/>
          <p:cNvSpPr>
            <a:spLocks noChangeArrowheads="1"/>
          </p:cNvSpPr>
          <p:nvPr/>
        </p:nvSpPr>
        <p:spPr bwMode="auto">
          <a:xfrm>
            <a:off x="609600" y="6254750"/>
            <a:ext cx="2185988" cy="37465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1300" name="Line 2052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9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19200"/>
            <a:ext cx="7186612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1"/>
            <a:r>
              <a:rPr lang="en-US"/>
              <a:t>Fourth Level</a:t>
            </a:r>
          </a:p>
          <a:p>
            <a:pPr lvl="2"/>
            <a:r>
              <a:rPr lang="en-US"/>
              <a:t>Fifth Level</a:t>
            </a:r>
          </a:p>
        </p:txBody>
      </p:sp>
      <p:sp>
        <p:nvSpPr>
          <p:cNvPr id="311303" name="Rectangle 2055"/>
          <p:cNvSpPr>
            <a:spLocks noChangeArrowheads="1"/>
          </p:cNvSpPr>
          <p:nvPr/>
        </p:nvSpPr>
        <p:spPr bwMode="auto">
          <a:xfrm>
            <a:off x="640152" y="6296025"/>
            <a:ext cx="2026848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 dirty="0" err="1">
                <a:solidFill>
                  <a:srgbClr val="0000FF"/>
                </a:solidFill>
                <a:latin typeface="Book Antiqua" pitchFamily="1" charset="0"/>
              </a:rPr>
              <a:t>LeongHW</a:t>
            </a:r>
            <a:r>
              <a:rPr lang="en-US" sz="1200" b="0" dirty="0">
                <a:solidFill>
                  <a:srgbClr val="0000FF"/>
                </a:solidFill>
                <a:latin typeface="Book Antiqua" pitchFamily="1" charset="0"/>
              </a:rPr>
              <a:t>, </a:t>
            </a:r>
            <a:r>
              <a:rPr lang="en-US" sz="1200" b="0" dirty="0" err="1" smtClean="0">
                <a:solidFill>
                  <a:srgbClr val="0000FF"/>
                </a:solidFill>
                <a:latin typeface="Book Antiqua" pitchFamily="1" charset="0"/>
              </a:rPr>
              <a:t>SoC&amp;USP</a:t>
            </a:r>
            <a:r>
              <a:rPr lang="en-US" sz="1200" b="0" dirty="0" smtClean="0">
                <a:solidFill>
                  <a:srgbClr val="0000FF"/>
                </a:solidFill>
                <a:latin typeface="Book Antiqua" pitchFamily="1" charset="0"/>
              </a:rPr>
              <a:t>, </a:t>
            </a:r>
            <a:r>
              <a:rPr lang="en-US" sz="1200" b="0" dirty="0">
                <a:solidFill>
                  <a:srgbClr val="0000FF"/>
                </a:solidFill>
                <a:latin typeface="Book Antiqua" pitchFamily="1" charset="0"/>
              </a:rPr>
              <a:t>NUS</a:t>
            </a:r>
          </a:p>
        </p:txBody>
      </p:sp>
      <p:sp>
        <p:nvSpPr>
          <p:cNvPr id="311304" name="Rectangle 2056"/>
          <p:cNvSpPr>
            <a:spLocks noChangeArrowheads="1"/>
          </p:cNvSpPr>
          <p:nvPr/>
        </p:nvSpPr>
        <p:spPr bwMode="auto">
          <a:xfrm>
            <a:off x="5651500" y="6096000"/>
            <a:ext cx="2416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 dirty="0">
                <a:solidFill>
                  <a:srgbClr val="0000FF"/>
                </a:solidFill>
                <a:latin typeface="Book Antiqua" pitchFamily="1" charset="0"/>
              </a:rPr>
              <a:t>(UTT2201: Introduction) Page </a:t>
            </a:r>
            <a:fld id="{117C0439-E049-8A48-A741-B487D7BA696E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defRPr/>
              </a:pPr>
              <a:t>‹#›</a:t>
            </a:fld>
            <a:endParaRPr lang="en-US" sz="1200" b="0" dirty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311305" name="Rectangle 2057"/>
          <p:cNvSpPr>
            <a:spLocks noChangeArrowheads="1"/>
          </p:cNvSpPr>
          <p:nvPr userDrawn="1"/>
        </p:nvSpPr>
        <p:spPr bwMode="auto">
          <a:xfrm>
            <a:off x="3316288" y="6397625"/>
            <a:ext cx="2146848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 dirty="0">
                <a:solidFill>
                  <a:srgbClr val="0000FF"/>
                </a:solidFill>
                <a:latin typeface="Book Antiqua" pitchFamily="1" charset="0"/>
              </a:rPr>
              <a:t>© Leong Hon Wai, 2003-</a:t>
            </a:r>
            <a:r>
              <a:rPr lang="en-GB" sz="1200" b="0" dirty="0" smtClean="0">
                <a:solidFill>
                  <a:srgbClr val="0000FF"/>
                </a:solidFill>
                <a:latin typeface="Book Antiqua" pitchFamily="1" charset="0"/>
              </a:rPr>
              <a:t>2013</a:t>
            </a:r>
            <a:endParaRPr lang="en-GB" sz="1200" b="0" dirty="0">
              <a:solidFill>
                <a:srgbClr val="0000FF"/>
              </a:solidFill>
              <a:latin typeface="Book Antiqua" pitchFamily="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SzPct val="90000"/>
        <a:buFont typeface="Wingdings" pitchFamily="1" charset="2"/>
        <a:buChar char="q"/>
        <a:defRPr sz="28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+mn-ea"/>
          <a:cs typeface="+mn-cs"/>
        </a:defRPr>
      </a:lvl2pPr>
      <a:lvl3pPr marL="1146175" indent="-233363" algn="l" rtl="0" eaLnBrk="0" fontAlgn="base" hangingPunct="0">
        <a:spcBef>
          <a:spcPct val="10000"/>
        </a:spcBef>
        <a:spcAft>
          <a:spcPct val="0"/>
        </a:spcAft>
        <a:buSzPct val="100000"/>
        <a:buFont typeface="Wingdings" pitchFamily="1" charset="2"/>
        <a:buChar char="Ø"/>
        <a:defRPr sz="2000" b="1" i="1">
          <a:solidFill>
            <a:srgbClr val="009900"/>
          </a:solidFill>
          <a:latin typeface="+mn-lt"/>
          <a:ea typeface="+mn-ea"/>
          <a:cs typeface="+mn-cs"/>
        </a:defRPr>
      </a:lvl3pPr>
      <a:lvl4pPr marL="1481138" indent="-220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Wingdings" pitchFamily="1" charset="2"/>
        <a:buChar char="Ø"/>
        <a:defRPr sz="2000" b="1">
          <a:solidFill>
            <a:srgbClr val="0000CC"/>
          </a:solidFill>
          <a:latin typeface="Arial" pitchFamily="1" charset="0"/>
          <a:ea typeface="+mn-ea"/>
          <a:cs typeface="+mn-cs"/>
        </a:defRPr>
      </a:lvl4pPr>
      <a:lvl5pPr marL="18288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5pPr>
      <a:lvl6pPr marL="22860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6pPr>
      <a:lvl7pPr marL="27432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7pPr>
      <a:lvl8pPr marL="32004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8pPr>
      <a:lvl9pPr marL="36576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8196262" cy="800100"/>
          </a:xfrm>
        </p:spPr>
        <p:txBody>
          <a:bodyPr/>
          <a:lstStyle/>
          <a:p>
            <a:r>
              <a:rPr lang="en-US" dirty="0" smtClean="0"/>
              <a:t>UIT2201 Project (25%</a:t>
            </a:r>
            <a:r>
              <a:rPr lang="en-US" dirty="0" smtClean="0"/>
              <a:t>)  [Fall 2013]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9200"/>
            <a:ext cx="7694612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Project Info is Online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Team size: 2 per team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team formation</a:t>
            </a:r>
            <a:r>
              <a:rPr lang="en-US" dirty="0" smtClean="0"/>
              <a:t>  (U choose or I choose?)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Milestones: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 M0: Team Formation	06-Sep (this Fri)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M1: Project Proposal	11-Sep (Wed)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M2: Mid-Term Review	(Wk of 08-Oct)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M3: Final Submission	06-Nov (Wed)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Project Showcase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20-Nov (Wed) </a:t>
            </a:r>
            <a:r>
              <a:rPr lang="en-US" dirty="0"/>
              <a:t>–</a:t>
            </a:r>
            <a:r>
              <a:rPr lang="en-US" dirty="0" smtClean="0"/>
              <a:t> [10am  –  3pm]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Showcase (15-April 2013)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Project Showcase (20-Nov, WED)</a:t>
            </a:r>
          </a:p>
          <a:p>
            <a:pPr lvl="1"/>
            <a:r>
              <a:rPr lang="en-US" smtClean="0"/>
              <a:t>12nn – 5pm</a:t>
            </a:r>
          </a:p>
          <a:p>
            <a:pPr lvl="1"/>
            <a:r>
              <a:rPr lang="en-US" smtClean="0"/>
              <a:t>25 min for each project </a:t>
            </a:r>
          </a:p>
          <a:p>
            <a:pPr lvl="1"/>
            <a:r>
              <a:rPr lang="en-US" smtClean="0"/>
              <a:t>Short intro/description (ppt),  then DEMO.</a:t>
            </a:r>
          </a:p>
          <a:p>
            <a:r>
              <a:rPr lang="en-US" smtClean="0"/>
              <a:t>Preparation</a:t>
            </a:r>
          </a:p>
          <a:p>
            <a:pPr lvl="1"/>
            <a:r>
              <a:rPr lang="en-US" smtClean="0"/>
              <a:t>Bring your own laptop</a:t>
            </a:r>
          </a:p>
          <a:p>
            <a:pPr lvl="1"/>
            <a:r>
              <a:rPr lang="en-US" smtClean="0"/>
              <a:t>Power it up and ready to go.</a:t>
            </a:r>
          </a:p>
          <a:p>
            <a:pPr lvl="1"/>
            <a:r>
              <a:rPr lang="en-US" smtClean="0"/>
              <a:t>You may want to test the setup before-hand   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Doing your Demo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Doing a Demo</a:t>
            </a:r>
          </a:p>
          <a:p>
            <a:pPr lvl="1"/>
            <a:r>
              <a:rPr lang="en-US" smtClean="0"/>
              <a:t>Write a Script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Tell them what they will see</a:t>
            </a:r>
          </a:p>
          <a:p>
            <a:pPr lvl="1"/>
            <a:r>
              <a:rPr lang="en-US" smtClean="0"/>
              <a:t>Show them</a:t>
            </a:r>
          </a:p>
          <a:p>
            <a:pPr lvl="1"/>
            <a:r>
              <a:rPr lang="en-US" smtClean="0"/>
              <a:t>Remind them what they saw;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Marking by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Ideas: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Spr-2013 topics, see Project page</a:t>
            </a:r>
          </a:p>
          <a:p>
            <a:r>
              <a:rPr lang="en-US" dirty="0" smtClean="0"/>
              <a:t>Something from your discipline</a:t>
            </a:r>
          </a:p>
          <a:p>
            <a:r>
              <a:rPr lang="en-US" dirty="0" smtClean="0"/>
              <a:t>Something you are passionate about</a:t>
            </a:r>
          </a:p>
          <a:p>
            <a:endParaRPr lang="en-US" dirty="0" smtClean="0"/>
          </a:p>
          <a:p>
            <a:r>
              <a:rPr lang="en-US" dirty="0" smtClean="0"/>
              <a:t>Think up a </a:t>
            </a:r>
            <a:r>
              <a:rPr lang="en-US" dirty="0" err="1" smtClean="0"/>
              <a:t>StoryBoard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How do I tell this story? </a:t>
            </a:r>
          </a:p>
          <a:p>
            <a:pPr lvl="1"/>
            <a:r>
              <a:rPr lang="en-US" dirty="0" smtClean="0"/>
              <a:t>How many actors (small number, better)</a:t>
            </a:r>
          </a:p>
          <a:p>
            <a:pPr lvl="1"/>
            <a:r>
              <a:rPr lang="en-US" dirty="0" smtClean="0"/>
              <a:t>How many acts?  </a:t>
            </a:r>
          </a:p>
          <a:p>
            <a:pPr lvl="1"/>
            <a:r>
              <a:rPr lang="en-US" dirty="0" smtClean="0"/>
              <a:t>How to initialize?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your Scratch Project: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up a </a:t>
            </a:r>
            <a:r>
              <a:rPr lang="en-US" dirty="0" err="1" smtClean="0"/>
              <a:t>StoryBoard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How do I tell this story?  Is it a game?</a:t>
            </a:r>
          </a:p>
          <a:p>
            <a:pPr lvl="1"/>
            <a:r>
              <a:rPr lang="en-US" dirty="0" smtClean="0"/>
              <a:t>How many actors (small number, better)</a:t>
            </a:r>
          </a:p>
          <a:p>
            <a:pPr lvl="1"/>
            <a:r>
              <a:rPr lang="en-US" dirty="0" smtClean="0"/>
              <a:t>How many acts?  How to initialize? </a:t>
            </a:r>
          </a:p>
          <a:p>
            <a:r>
              <a:rPr lang="en-US" dirty="0" smtClean="0"/>
              <a:t> Think through the Coordination</a:t>
            </a:r>
          </a:p>
          <a:p>
            <a:pPr lvl="1"/>
            <a:r>
              <a:rPr lang="en-US" dirty="0" smtClean="0"/>
              <a:t>Use “Broadcast” </a:t>
            </a:r>
          </a:p>
          <a:p>
            <a:r>
              <a:rPr lang="en-US" dirty="0" smtClean="0"/>
              <a:t>Opening Screens / Ending Screens</a:t>
            </a:r>
          </a:p>
          <a:p>
            <a:pPr lvl="1"/>
            <a:r>
              <a:rPr lang="en-US" dirty="0" smtClean="0"/>
              <a:t>Start properly with proper intro, preamble</a:t>
            </a:r>
          </a:p>
          <a:p>
            <a:pPr lvl="1"/>
            <a:r>
              <a:rPr lang="en-US" dirty="0" smtClean="0"/>
              <a:t>End graciously, say “Thank you”.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Executing your Scratch Project: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idea, then integrate </a:t>
            </a:r>
          </a:p>
          <a:p>
            <a:pPr lvl="1"/>
            <a:r>
              <a:rPr lang="en-US" dirty="0" smtClean="0"/>
              <a:t>Test on SIMPLE sprite SEPARATELY</a:t>
            </a:r>
          </a:p>
          <a:p>
            <a:pPr lvl="1"/>
            <a:r>
              <a:rPr lang="en-US" dirty="0" smtClean="0"/>
              <a:t>Then integrate the idea into your project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Divide and Conquer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Notice (17-Sep-2013)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Project Proposal </a:t>
            </a:r>
            <a:r>
              <a:rPr lang="en-US" dirty="0" smtClean="0"/>
              <a:t>(past due)</a:t>
            </a:r>
          </a:p>
          <a:p>
            <a:pPr lvl="1"/>
            <a:r>
              <a:rPr lang="en-US" dirty="0" smtClean="0"/>
              <a:t>    </a:t>
            </a:r>
            <a:endParaRPr lang="en-US" dirty="0" smtClean="0"/>
          </a:p>
          <a:p>
            <a:r>
              <a:rPr lang="en-US" dirty="0" smtClean="0"/>
              <a:t> Mid-Term </a:t>
            </a:r>
            <a:r>
              <a:rPr lang="en-US" dirty="0" smtClean="0"/>
              <a:t>Quiz  (08-Oct-2013)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T6 today… </a:t>
            </a:r>
          </a:p>
          <a:p>
            <a:pPr lvl="1">
              <a:buFont typeface="Wingdings" charset="2"/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UIT2201 Mid-Term Quiz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Quiz: Mon,</a:t>
            </a:r>
            <a:r>
              <a:rPr lang="en-US" dirty="0" smtClean="0"/>
              <a:t> 08-October-</a:t>
            </a:r>
            <a:r>
              <a:rPr lang="en-US" dirty="0" smtClean="0"/>
              <a:t>2013,  7-8pm, </a:t>
            </a:r>
          </a:p>
          <a:p>
            <a:pPr lvl="1"/>
            <a:r>
              <a:rPr lang="en-US" dirty="0" smtClean="0"/>
              <a:t>Venue:  USP-SR1 (Level 1 of USP)</a:t>
            </a:r>
          </a:p>
          <a:p>
            <a:pPr lvl="1"/>
            <a:r>
              <a:rPr lang="en-US" dirty="0" smtClean="0"/>
              <a:t>CLOSED Book  </a:t>
            </a:r>
          </a:p>
          <a:p>
            <a:pPr lvl="1"/>
            <a:r>
              <a:rPr lang="en-US" dirty="0" smtClean="0"/>
              <a:t>Can bring Calculator, if you like…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Make-Up Quiz: Wed </a:t>
            </a:r>
          </a:p>
          <a:p>
            <a:pPr lvl="1"/>
            <a:r>
              <a:rPr lang="en-US" dirty="0" smtClean="0"/>
              <a:t>12nn—1:00pm  Joe </a:t>
            </a:r>
            <a:r>
              <a:rPr lang="en-US" dirty="0" err="1" smtClean="0"/>
              <a:t>Chee</a:t>
            </a:r>
            <a:endParaRPr lang="en-US" dirty="0" smtClean="0"/>
          </a:p>
          <a:p>
            <a:pPr lvl="1"/>
            <a:r>
              <a:rPr lang="en-US" dirty="0" smtClean="0"/>
              <a:t>6:30pm—7:30pm </a:t>
            </a:r>
            <a:br>
              <a:rPr lang="en-US" dirty="0" smtClean="0"/>
            </a:br>
            <a:r>
              <a:rPr lang="en-US" dirty="0" smtClean="0"/>
              <a:t>  Talia, Gregory, Cheng Koon, Gloria Shi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 </a:t>
            </a:r>
            <a:r>
              <a:rPr lang="en-US" dirty="0" smtClean="0"/>
              <a:t>(18 Oct </a:t>
            </a:r>
            <a:r>
              <a:rPr lang="en-US" dirty="0"/>
              <a:t>2013)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</a:t>
            </a:r>
            <a:r>
              <a:rPr lang="en-US" dirty="0" smtClean="0"/>
              <a:t> M2 Review </a:t>
            </a:r>
            <a:r>
              <a:rPr lang="en-US" dirty="0"/>
              <a:t>Sessions </a:t>
            </a:r>
            <a:r>
              <a:rPr lang="en-US" dirty="0" smtClean="0"/>
              <a:t> (18-Oct) </a:t>
            </a:r>
          </a:p>
          <a:p>
            <a:pPr lvl="1"/>
            <a:r>
              <a:rPr lang="en-US" dirty="0"/>
              <a:t>Teams have been given Team # (T01--</a:t>
            </a:r>
            <a:r>
              <a:rPr lang="en-US" dirty="0" smtClean="0"/>
              <a:t>T11)</a:t>
            </a:r>
          </a:p>
          <a:p>
            <a:pPr lvl="1"/>
            <a:r>
              <a:rPr lang="en-US" dirty="0" smtClean="0"/>
              <a:t>Schedule is out already</a:t>
            </a:r>
          </a:p>
          <a:p>
            <a:pPr lvl="1"/>
            <a:r>
              <a:rPr lang="en-US" dirty="0"/>
              <a:t>See Schedule info…</a:t>
            </a:r>
          </a:p>
          <a:p>
            <a:r>
              <a:rPr lang="en-US" dirty="0"/>
              <a:t>What to discuss</a:t>
            </a:r>
          </a:p>
          <a:p>
            <a:pPr lvl="1"/>
            <a:r>
              <a:rPr lang="en-US" dirty="0"/>
              <a:t>Show what you have done so far,</a:t>
            </a:r>
          </a:p>
          <a:p>
            <a:pPr lvl="1"/>
            <a:r>
              <a:rPr lang="en-US" dirty="0"/>
              <a:t>Discuss future plans, what you intend to do</a:t>
            </a:r>
          </a:p>
          <a:p>
            <a:pPr lvl="1"/>
            <a:r>
              <a:rPr lang="en-US" dirty="0"/>
              <a:t>How you plan to do them</a:t>
            </a:r>
          </a:p>
          <a:p>
            <a:pPr>
              <a:buFont typeface="Wingdings" charset="2"/>
              <a:buNone/>
            </a:pPr>
            <a:endParaRPr lang="en-US" dirty="0"/>
          </a:p>
          <a:p>
            <a:pPr>
              <a:buFont typeface="Wingdings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min-sl-2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Admin-sl-2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FFFF"/>
        </a:solidFill>
        <a:ln w="25400">
          <a:solidFill>
            <a:srgbClr val="0000FF"/>
          </a:solidFill>
          <a:miter lim="800000"/>
          <a:headEnd/>
          <a:tailEnd/>
        </a:ln>
        <a:effectLst>
          <a:outerShdw blurRad="63500" dist="107763" dir="2700000" algn="ctr" rotWithShape="0">
            <a:schemeClr val="bg2">
              <a:alpha val="50000"/>
            </a:schemeClr>
          </a:outerShdw>
        </a:effectLst>
      </a:spPr>
      <a:bodyPr lIns="96926" tIns="48463" rIns="96926" bIns="48463" anchor="ctr">
        <a:prstTxWarp prst="textNoShape">
          <a:avLst/>
        </a:prstTxWarp>
      </a:bodyPr>
      <a:lstStyle>
        <a:defPPr algn="l" defTabSz="969963">
          <a:defRPr dirty="0">
            <a:solidFill>
              <a:srgbClr val="0000FF"/>
            </a:solidFill>
            <a:latin typeface="Century Gothic"/>
            <a:cs typeface="Century Gothic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dirty="0" smtClean="0">
            <a:solidFill>
              <a:srgbClr val="0000FF"/>
            </a:solidFill>
            <a:latin typeface="Century Gothic"/>
            <a:cs typeface="Century Gothic"/>
          </a:defRPr>
        </a:defPPr>
      </a:lstStyle>
    </a:txDef>
  </a:objectDefaults>
  <a:extraClrSchemeLst>
    <a:extraClrScheme>
      <a:clrScheme name="Admin-sl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min-sl-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Data\Microsoft\Templates\Admin-sl-2.pot</Template>
  <TotalTime>4650</TotalTime>
  <Words>496</Words>
  <Application>Microsoft Macintosh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Admin-sl-2</vt:lpstr>
      <vt:lpstr>UIT2201 Project (25%)  [Fall 2013]</vt:lpstr>
      <vt:lpstr>Project Ideas:</vt:lpstr>
      <vt:lpstr>Planning your Scratch Project:</vt:lpstr>
      <vt:lpstr>Executing your Scratch Project:</vt:lpstr>
      <vt:lpstr>Slide 5</vt:lpstr>
      <vt:lpstr>Notice (17-Sep-2013)</vt:lpstr>
      <vt:lpstr>UIT2201 Mid-Term Quiz</vt:lpstr>
      <vt:lpstr>Slide 8</vt:lpstr>
      <vt:lpstr>Notice (18 Oct 2013)</vt:lpstr>
      <vt:lpstr>Slide 10</vt:lpstr>
      <vt:lpstr>Project Showcase (15-April 2013)</vt:lpstr>
      <vt:lpstr>Doing your Demo</vt:lpstr>
      <vt:lpstr>Presentation Marking by Peers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468</cp:revision>
  <cp:lastPrinted>2012-01-10T04:25:32Z</cp:lastPrinted>
  <dcterms:created xsi:type="dcterms:W3CDTF">2013-11-19T12:53:33Z</dcterms:created>
  <dcterms:modified xsi:type="dcterms:W3CDTF">2013-11-19T13:04:10Z</dcterms:modified>
</cp:coreProperties>
</file>