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16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27/12/2013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17623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27/12/2013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62911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27/12/2013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27910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27/12/2013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93025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27/12/2013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83892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27/12/2013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35624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27/12/2013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88237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27/12/2013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95964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27/12/2013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17871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27/12/2013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2850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27/12/2013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6623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87E1-558D-4517-B318-A1C4E5C8258D}" type="datetimeFigureOut">
              <a:rPr lang="en-SG" smtClean="0"/>
              <a:t>27/12/2013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26181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80800" y="3869987"/>
            <a:ext cx="1632408" cy="504056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Rounded Rectangle 5"/>
          <p:cNvSpPr/>
          <p:nvPr/>
        </p:nvSpPr>
        <p:spPr>
          <a:xfrm>
            <a:off x="3156544" y="3869987"/>
            <a:ext cx="1624256" cy="504056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Rounded Rectangle 6"/>
          <p:cNvSpPr/>
          <p:nvPr/>
        </p:nvSpPr>
        <p:spPr>
          <a:xfrm>
            <a:off x="3156544" y="4389585"/>
            <a:ext cx="3248512" cy="504056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badcell"/>
          <p:cNvSpPr/>
          <p:nvPr/>
        </p:nvSpPr>
        <p:spPr>
          <a:xfrm>
            <a:off x="1547664" y="1556792"/>
            <a:ext cx="3240360" cy="108012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pSp>
        <p:nvGrpSpPr>
          <p:cNvPr id="19" name="cell group"/>
          <p:cNvGrpSpPr/>
          <p:nvPr/>
        </p:nvGrpSpPr>
        <p:grpSpPr>
          <a:xfrm>
            <a:off x="-108520" y="3869987"/>
            <a:ext cx="3256664" cy="1023654"/>
            <a:chOff x="138504" y="3869987"/>
            <a:chExt cx="3256664" cy="1023654"/>
          </a:xfrm>
        </p:grpSpPr>
        <p:sp>
          <p:nvSpPr>
            <p:cNvPr id="13" name="Rounded Rectangle 12"/>
            <p:cNvSpPr/>
            <p:nvPr/>
          </p:nvSpPr>
          <p:spPr>
            <a:xfrm>
              <a:off x="1762760" y="3869987"/>
              <a:ext cx="1632408" cy="504056"/>
            </a:xfrm>
            <a:prstGeom prst="round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8504" y="3869987"/>
              <a:ext cx="1624256" cy="504056"/>
            </a:xfrm>
            <a:prstGeom prst="round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138504" y="4389585"/>
              <a:ext cx="3248512" cy="504056"/>
            </a:xfrm>
            <a:prstGeom prst="round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grpSp>
        <p:nvGrpSpPr>
          <p:cNvPr id="20" name="cell group"/>
          <p:cNvGrpSpPr/>
          <p:nvPr/>
        </p:nvGrpSpPr>
        <p:grpSpPr>
          <a:xfrm>
            <a:off x="6413208" y="3877758"/>
            <a:ext cx="3256664" cy="1023654"/>
            <a:chOff x="138504" y="3869987"/>
            <a:chExt cx="3256664" cy="1023654"/>
          </a:xfrm>
        </p:grpSpPr>
        <p:sp>
          <p:nvSpPr>
            <p:cNvPr id="21" name="Rounded Rectangle 20"/>
            <p:cNvSpPr/>
            <p:nvPr/>
          </p:nvSpPr>
          <p:spPr>
            <a:xfrm>
              <a:off x="1762760" y="3869987"/>
              <a:ext cx="1632408" cy="504056"/>
            </a:xfrm>
            <a:prstGeom prst="round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138504" y="3869987"/>
              <a:ext cx="1624256" cy="504056"/>
            </a:xfrm>
            <a:prstGeom prst="round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138504" y="4389585"/>
              <a:ext cx="3248512" cy="504056"/>
            </a:xfrm>
            <a:prstGeom prst="round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grpSp>
        <p:nvGrpSpPr>
          <p:cNvPr id="31" name="bad"/>
          <p:cNvGrpSpPr/>
          <p:nvPr/>
        </p:nvGrpSpPr>
        <p:grpSpPr>
          <a:xfrm>
            <a:off x="4854011" y="722440"/>
            <a:ext cx="2129360" cy="858532"/>
            <a:chOff x="4854011" y="722440"/>
            <a:chExt cx="2129360" cy="858532"/>
          </a:xfrm>
        </p:grpSpPr>
        <p:sp>
          <p:nvSpPr>
            <p:cNvPr id="24" name="TextBox 23"/>
            <p:cNvSpPr txBox="1"/>
            <p:nvPr/>
          </p:nvSpPr>
          <p:spPr>
            <a:xfrm rot="20395257">
              <a:off x="5183171" y="722440"/>
              <a:ext cx="180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Segoe Script" panose="020B0504020000000003" pitchFamily="34" charset="0"/>
                </a:rPr>
                <a:t>Bad cell</a:t>
              </a:r>
              <a:endParaRPr lang="en-SG" sz="2800" dirty="0">
                <a:latin typeface="Segoe Script" panose="020B0504020000000003" pitchFamily="34" charset="0"/>
              </a:endParaRPr>
            </a:p>
          </p:txBody>
        </p:sp>
        <p:sp>
          <p:nvSpPr>
            <p:cNvPr id="27" name="Freeform 26"/>
            <p:cNvSpPr/>
            <p:nvPr/>
          </p:nvSpPr>
          <p:spPr>
            <a:xfrm>
              <a:off x="4854011" y="1247686"/>
              <a:ext cx="418744" cy="333286"/>
            </a:xfrm>
            <a:custGeom>
              <a:avLst/>
              <a:gdLst>
                <a:gd name="connsiteX0" fmla="*/ 418744 w 418744"/>
                <a:gd name="connsiteY0" fmla="*/ 0 h 333286"/>
                <a:gd name="connsiteX1" fmla="*/ 179462 w 418744"/>
                <a:gd name="connsiteY1" fmla="*/ 128187 h 333286"/>
                <a:gd name="connsiteX2" fmla="*/ 0 w 418744"/>
                <a:gd name="connsiteY2" fmla="*/ 333286 h 33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8744" h="333286">
                  <a:moveTo>
                    <a:pt x="418744" y="0"/>
                  </a:moveTo>
                  <a:cubicBezTo>
                    <a:pt x="333998" y="36319"/>
                    <a:pt x="249253" y="72639"/>
                    <a:pt x="179462" y="128187"/>
                  </a:cubicBezTo>
                  <a:cubicBezTo>
                    <a:pt x="109671" y="183735"/>
                    <a:pt x="54835" y="258510"/>
                    <a:pt x="0" y="333286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grpSp>
        <p:nvGrpSpPr>
          <p:cNvPr id="30" name="good"/>
          <p:cNvGrpSpPr/>
          <p:nvPr/>
        </p:nvGrpSpPr>
        <p:grpSpPr>
          <a:xfrm>
            <a:off x="3918816" y="5175416"/>
            <a:ext cx="2254039" cy="1166379"/>
            <a:chOff x="3918816" y="5175416"/>
            <a:chExt cx="2254039" cy="1166379"/>
          </a:xfrm>
        </p:grpSpPr>
        <p:sp>
          <p:nvSpPr>
            <p:cNvPr id="28" name="TextBox 27"/>
            <p:cNvSpPr txBox="1"/>
            <p:nvPr/>
          </p:nvSpPr>
          <p:spPr>
            <a:xfrm rot="640552">
              <a:off x="4372655" y="5387688"/>
              <a:ext cx="18002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Segoe Script" panose="020B0504020000000003" pitchFamily="34" charset="0"/>
                </a:rPr>
                <a:t>Good cells</a:t>
              </a:r>
              <a:endParaRPr lang="en-SG" sz="2800" dirty="0">
                <a:latin typeface="Segoe Script" panose="020B0504020000000003" pitchFamily="34" charset="0"/>
              </a:endParaRPr>
            </a:p>
          </p:txBody>
        </p:sp>
        <p:sp>
          <p:nvSpPr>
            <p:cNvPr id="29" name="Freeform 28"/>
            <p:cNvSpPr/>
            <p:nvPr/>
          </p:nvSpPr>
          <p:spPr>
            <a:xfrm rot="314146" flipV="1">
              <a:off x="3918816" y="5175416"/>
              <a:ext cx="418744" cy="422784"/>
            </a:xfrm>
            <a:custGeom>
              <a:avLst/>
              <a:gdLst>
                <a:gd name="connsiteX0" fmla="*/ 418744 w 418744"/>
                <a:gd name="connsiteY0" fmla="*/ 0 h 333286"/>
                <a:gd name="connsiteX1" fmla="*/ 179462 w 418744"/>
                <a:gd name="connsiteY1" fmla="*/ 128187 h 333286"/>
                <a:gd name="connsiteX2" fmla="*/ 0 w 418744"/>
                <a:gd name="connsiteY2" fmla="*/ 333286 h 33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8744" h="333286">
                  <a:moveTo>
                    <a:pt x="418744" y="0"/>
                  </a:moveTo>
                  <a:cubicBezTo>
                    <a:pt x="333998" y="36319"/>
                    <a:pt x="249253" y="72639"/>
                    <a:pt x="179462" y="128187"/>
                  </a:cubicBezTo>
                  <a:cubicBezTo>
                    <a:pt x="109671" y="183735"/>
                    <a:pt x="54835" y="258510"/>
                    <a:pt x="0" y="333286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sp>
        <p:nvSpPr>
          <p:cNvPr id="33" name="c1"/>
          <p:cNvSpPr/>
          <p:nvPr/>
        </p:nvSpPr>
        <p:spPr>
          <a:xfrm>
            <a:off x="1848084" y="1880828"/>
            <a:ext cx="432048" cy="432048"/>
          </a:xfrm>
          <a:prstGeom prst="flowChartConnector">
            <a:avLst/>
          </a:prstGeom>
          <a:solidFill>
            <a:srgbClr val="00B050"/>
          </a:solidFill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4" name="c2"/>
          <p:cNvSpPr/>
          <p:nvPr/>
        </p:nvSpPr>
        <p:spPr>
          <a:xfrm>
            <a:off x="2569174" y="1880828"/>
            <a:ext cx="432048" cy="432048"/>
          </a:xfrm>
          <a:prstGeom prst="flowChartConnector">
            <a:avLst/>
          </a:prstGeom>
          <a:solidFill>
            <a:srgbClr val="00B050"/>
          </a:solidFill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5" name="c3"/>
          <p:cNvSpPr/>
          <p:nvPr/>
        </p:nvSpPr>
        <p:spPr>
          <a:xfrm>
            <a:off x="3290264" y="1880828"/>
            <a:ext cx="432048" cy="432048"/>
          </a:xfrm>
          <a:prstGeom prst="flowChartConnector">
            <a:avLst/>
          </a:prstGeom>
          <a:solidFill>
            <a:srgbClr val="00B050"/>
          </a:solidFill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6" name="c4"/>
          <p:cNvSpPr/>
          <p:nvPr/>
        </p:nvSpPr>
        <p:spPr>
          <a:xfrm>
            <a:off x="4011355" y="1880828"/>
            <a:ext cx="432048" cy="432048"/>
          </a:xfrm>
          <a:prstGeom prst="flowChartConnector">
            <a:avLst/>
          </a:prstGeom>
          <a:solidFill>
            <a:srgbClr val="00B050"/>
          </a:solidFill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" name="TextBox 1"/>
          <p:cNvSpPr txBox="1"/>
          <p:nvPr/>
        </p:nvSpPr>
        <p:spPr>
          <a:xfrm>
            <a:off x="323528" y="260648"/>
            <a:ext cx="2966736" cy="408623"/>
          </a:xfrm>
          <a:prstGeom prst="round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Note: This is the </a:t>
            </a:r>
            <a:r>
              <a:rPr lang="en-US" i="1" dirty="0" smtClean="0"/>
              <a:t>start slide</a:t>
            </a:r>
            <a:endParaRPr lang="en-SG" i="1" dirty="0"/>
          </a:p>
        </p:txBody>
      </p:sp>
    </p:spTree>
    <p:extLst>
      <p:ext uri="{BB962C8B-B14F-4D97-AF65-F5344CB8AC3E}">
        <p14:creationId xmlns:p14="http://schemas.microsoft.com/office/powerpoint/2010/main" val="3714889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Slide20131224155644605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80800" y="3869987"/>
            <a:ext cx="1632408" cy="504056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Rounded Rectangle 5"/>
          <p:cNvSpPr/>
          <p:nvPr/>
        </p:nvSpPr>
        <p:spPr>
          <a:xfrm>
            <a:off x="3156544" y="3869987"/>
            <a:ext cx="1624256" cy="504056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Rounded Rectangle 6"/>
          <p:cNvSpPr/>
          <p:nvPr/>
        </p:nvSpPr>
        <p:spPr>
          <a:xfrm>
            <a:off x="3156544" y="4389585"/>
            <a:ext cx="3248512" cy="504056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badcell"/>
          <p:cNvSpPr/>
          <p:nvPr/>
        </p:nvSpPr>
        <p:spPr>
          <a:xfrm>
            <a:off x="1547664" y="1556792"/>
            <a:ext cx="3240360" cy="108012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pSp>
        <p:nvGrpSpPr>
          <p:cNvPr id="19" name="cell group"/>
          <p:cNvGrpSpPr/>
          <p:nvPr/>
        </p:nvGrpSpPr>
        <p:grpSpPr>
          <a:xfrm>
            <a:off x="-108520" y="3869987"/>
            <a:ext cx="3256664" cy="1023654"/>
            <a:chOff x="138504" y="3869987"/>
            <a:chExt cx="3256664" cy="1023654"/>
          </a:xfrm>
        </p:grpSpPr>
        <p:sp>
          <p:nvSpPr>
            <p:cNvPr id="13" name="Rounded Rectangle 12"/>
            <p:cNvSpPr/>
            <p:nvPr/>
          </p:nvSpPr>
          <p:spPr>
            <a:xfrm>
              <a:off x="1762760" y="3869987"/>
              <a:ext cx="1632408" cy="504056"/>
            </a:xfrm>
            <a:prstGeom prst="round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8504" y="3869987"/>
              <a:ext cx="1624256" cy="504056"/>
            </a:xfrm>
            <a:prstGeom prst="round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138504" y="4389585"/>
              <a:ext cx="3248512" cy="504056"/>
            </a:xfrm>
            <a:prstGeom prst="round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grpSp>
        <p:nvGrpSpPr>
          <p:cNvPr id="20" name="cell group"/>
          <p:cNvGrpSpPr/>
          <p:nvPr/>
        </p:nvGrpSpPr>
        <p:grpSpPr>
          <a:xfrm>
            <a:off x="6413208" y="3877758"/>
            <a:ext cx="3256664" cy="1023654"/>
            <a:chOff x="138504" y="3869987"/>
            <a:chExt cx="3256664" cy="1023654"/>
          </a:xfrm>
        </p:grpSpPr>
        <p:sp>
          <p:nvSpPr>
            <p:cNvPr id="21" name="Rounded Rectangle 20"/>
            <p:cNvSpPr/>
            <p:nvPr/>
          </p:nvSpPr>
          <p:spPr>
            <a:xfrm>
              <a:off x="1762760" y="3869987"/>
              <a:ext cx="1632408" cy="504056"/>
            </a:xfrm>
            <a:prstGeom prst="round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138504" y="3869987"/>
              <a:ext cx="1624256" cy="504056"/>
            </a:xfrm>
            <a:prstGeom prst="round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138504" y="4389585"/>
              <a:ext cx="3248512" cy="504056"/>
            </a:xfrm>
            <a:prstGeom prst="round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grpSp>
        <p:nvGrpSpPr>
          <p:cNvPr id="31" name="bad"/>
          <p:cNvGrpSpPr/>
          <p:nvPr/>
        </p:nvGrpSpPr>
        <p:grpSpPr>
          <a:xfrm>
            <a:off x="4854011" y="722440"/>
            <a:ext cx="2129360" cy="858532"/>
            <a:chOff x="4854011" y="722440"/>
            <a:chExt cx="2129360" cy="858532"/>
          </a:xfrm>
        </p:grpSpPr>
        <p:sp>
          <p:nvSpPr>
            <p:cNvPr id="24" name="TextBox 23"/>
            <p:cNvSpPr txBox="1"/>
            <p:nvPr/>
          </p:nvSpPr>
          <p:spPr>
            <a:xfrm rot="20395257">
              <a:off x="5183171" y="722440"/>
              <a:ext cx="180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Segoe Script" panose="020B0504020000000003" pitchFamily="34" charset="0"/>
                </a:rPr>
                <a:t>Bad cell</a:t>
              </a:r>
              <a:endParaRPr lang="en-SG" sz="2800" dirty="0">
                <a:latin typeface="Segoe Script" panose="020B0504020000000003" pitchFamily="34" charset="0"/>
              </a:endParaRPr>
            </a:p>
          </p:txBody>
        </p:sp>
        <p:sp>
          <p:nvSpPr>
            <p:cNvPr id="27" name="Freeform 26"/>
            <p:cNvSpPr/>
            <p:nvPr/>
          </p:nvSpPr>
          <p:spPr>
            <a:xfrm>
              <a:off x="4854011" y="1247686"/>
              <a:ext cx="418744" cy="333286"/>
            </a:xfrm>
            <a:custGeom>
              <a:avLst/>
              <a:gdLst>
                <a:gd name="connsiteX0" fmla="*/ 418744 w 418744"/>
                <a:gd name="connsiteY0" fmla="*/ 0 h 333286"/>
                <a:gd name="connsiteX1" fmla="*/ 179462 w 418744"/>
                <a:gd name="connsiteY1" fmla="*/ 128187 h 333286"/>
                <a:gd name="connsiteX2" fmla="*/ 0 w 418744"/>
                <a:gd name="connsiteY2" fmla="*/ 333286 h 33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8744" h="333286">
                  <a:moveTo>
                    <a:pt x="418744" y="0"/>
                  </a:moveTo>
                  <a:cubicBezTo>
                    <a:pt x="333998" y="36319"/>
                    <a:pt x="249253" y="72639"/>
                    <a:pt x="179462" y="128187"/>
                  </a:cubicBezTo>
                  <a:cubicBezTo>
                    <a:pt x="109671" y="183735"/>
                    <a:pt x="54835" y="258510"/>
                    <a:pt x="0" y="333286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grpSp>
        <p:nvGrpSpPr>
          <p:cNvPr id="30" name="good"/>
          <p:cNvGrpSpPr/>
          <p:nvPr/>
        </p:nvGrpSpPr>
        <p:grpSpPr>
          <a:xfrm>
            <a:off x="3918816" y="5175416"/>
            <a:ext cx="2254039" cy="1166379"/>
            <a:chOff x="3918816" y="5175416"/>
            <a:chExt cx="2254039" cy="1166379"/>
          </a:xfrm>
        </p:grpSpPr>
        <p:sp>
          <p:nvSpPr>
            <p:cNvPr id="28" name="TextBox 27"/>
            <p:cNvSpPr txBox="1"/>
            <p:nvPr/>
          </p:nvSpPr>
          <p:spPr>
            <a:xfrm rot="640552">
              <a:off x="4372655" y="5387688"/>
              <a:ext cx="18002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Segoe Script" panose="020B0504020000000003" pitchFamily="34" charset="0"/>
                </a:rPr>
                <a:t>Good cells</a:t>
              </a:r>
              <a:endParaRPr lang="en-SG" sz="2800" dirty="0">
                <a:latin typeface="Segoe Script" panose="020B0504020000000003" pitchFamily="34" charset="0"/>
              </a:endParaRPr>
            </a:p>
          </p:txBody>
        </p:sp>
        <p:sp>
          <p:nvSpPr>
            <p:cNvPr id="29" name="Freeform 28"/>
            <p:cNvSpPr/>
            <p:nvPr/>
          </p:nvSpPr>
          <p:spPr>
            <a:xfrm rot="314146" flipV="1">
              <a:off x="3918816" y="5175416"/>
              <a:ext cx="418744" cy="422784"/>
            </a:xfrm>
            <a:custGeom>
              <a:avLst/>
              <a:gdLst>
                <a:gd name="connsiteX0" fmla="*/ 418744 w 418744"/>
                <a:gd name="connsiteY0" fmla="*/ 0 h 333286"/>
                <a:gd name="connsiteX1" fmla="*/ 179462 w 418744"/>
                <a:gd name="connsiteY1" fmla="*/ 128187 h 333286"/>
                <a:gd name="connsiteX2" fmla="*/ 0 w 418744"/>
                <a:gd name="connsiteY2" fmla="*/ 333286 h 33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8744" h="333286">
                  <a:moveTo>
                    <a:pt x="418744" y="0"/>
                  </a:moveTo>
                  <a:cubicBezTo>
                    <a:pt x="333998" y="36319"/>
                    <a:pt x="249253" y="72639"/>
                    <a:pt x="179462" y="128187"/>
                  </a:cubicBezTo>
                  <a:cubicBezTo>
                    <a:pt x="109671" y="183735"/>
                    <a:pt x="54835" y="258510"/>
                    <a:pt x="0" y="333286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sp>
        <p:nvSpPr>
          <p:cNvPr id="33" name="c1"/>
          <p:cNvSpPr/>
          <p:nvPr/>
        </p:nvSpPr>
        <p:spPr>
          <a:xfrm>
            <a:off x="1848084" y="1880828"/>
            <a:ext cx="432048" cy="432048"/>
          </a:xfrm>
          <a:prstGeom prst="flowChartConnector">
            <a:avLst/>
          </a:prstGeom>
          <a:solidFill>
            <a:srgbClr val="00B050"/>
          </a:solidFill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4" name="c2"/>
          <p:cNvSpPr/>
          <p:nvPr/>
        </p:nvSpPr>
        <p:spPr>
          <a:xfrm>
            <a:off x="2569174" y="1880828"/>
            <a:ext cx="432048" cy="432048"/>
          </a:xfrm>
          <a:prstGeom prst="flowChartConnector">
            <a:avLst/>
          </a:prstGeom>
          <a:solidFill>
            <a:srgbClr val="00B050"/>
          </a:solidFill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5" name="c3"/>
          <p:cNvSpPr/>
          <p:nvPr/>
        </p:nvSpPr>
        <p:spPr>
          <a:xfrm>
            <a:off x="3290264" y="1880828"/>
            <a:ext cx="432048" cy="432048"/>
          </a:xfrm>
          <a:prstGeom prst="flowChartConnector">
            <a:avLst/>
          </a:prstGeom>
          <a:solidFill>
            <a:srgbClr val="00B050"/>
          </a:solidFill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6" name="c4"/>
          <p:cNvSpPr/>
          <p:nvPr/>
        </p:nvSpPr>
        <p:spPr>
          <a:xfrm>
            <a:off x="4011355" y="1880828"/>
            <a:ext cx="432048" cy="432048"/>
          </a:xfrm>
          <a:prstGeom prst="flowChartConnector">
            <a:avLst/>
          </a:prstGeom>
          <a:solidFill>
            <a:srgbClr val="00B050"/>
          </a:solidFill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2" name="PPIndicator201312241556446349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668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23528" y="260648"/>
            <a:ext cx="3398784" cy="715089"/>
          </a:xfrm>
          <a:prstGeom prst="round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Note: This is the </a:t>
            </a:r>
            <a:r>
              <a:rPr lang="en-US" i="1" dirty="0" smtClean="0"/>
              <a:t>animation slide </a:t>
            </a:r>
            <a:r>
              <a:rPr lang="en-US" dirty="0" smtClean="0"/>
              <a:t>inserted by the plugin. </a:t>
            </a:r>
            <a:endParaRPr lang="en-SG" i="1" dirty="0"/>
          </a:p>
        </p:txBody>
      </p:sp>
    </p:spTree>
    <p:extLst>
      <p:ext uri="{BB962C8B-B14F-4D97-AF65-F5344CB8AC3E}">
        <p14:creationId xmlns:p14="http://schemas.microsoft.com/office/powerpoint/2010/main" val="3619652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0"/>
    </mc:Choice>
    <mc:Fallback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261987 0 -0.001261987 0 -0.002523973 0 E" pathEditMode="relative" ptsTypes="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  <p:to x="102828" y="10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6779183 0 -0.006779183 0 -0.01355837 0 E" pathEditMode="relative" ptsTypes="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  <p:to x="84734" y="10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7988756 0.1476496 0.07988756 0.1476496 0.1597751 0.2952993 E" pathEditMode="relative" ptsTypes="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  <p:to x="15556" y="19593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-0.0005665532 0 -0.0005665532 0 -0.001133106 E" pathEditMode="relative" ptsTypes="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4723485 0.1852612 -0.004723485 0.1852612 -0.00944697 0.3705224 E" pathEditMode="relative" ptsTypes="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1335973 0.1271386 0.1335973 0.1271386 0.2671946 0.2542771 E" pathEditMode="relative" ptsTypes="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  <p:to x="21846" y="21846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1031601 0.1260103 0.1031601 0.1260103 0.2063202 0.2520205 E" pathEditMode="relative" ptsTypes="">
                                      <p:cBhvr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</p:cBhvr>
                                      <p:by x="150000" y="150000"/>
                                      <p:to x="21846" y="21846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856253 0.1272949 0.06856253 0.1272949 0.1371251 0.2545898 E" pathEditMode="relative" ptsTypes="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</p:cBhvr>
                                      <p:by x="150000" y="150000"/>
                                      <p:to x="21846" y="21846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926971 0.1262662 0.01926971 0.1262662 0.03853942 0.2525323 E" pathEditMode="relative" ptsTypes="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</p:cBhvr>
                                      <p:by x="150000" y="150000"/>
                                      <p:to x="21846" y="21846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6" grpId="0" animBg="1"/>
      <p:bldP spid="6" grpId="1" animBg="1"/>
      <p:bldP spid="5" grpId="0" animBg="1"/>
      <p:bldP spid="5" grpId="1" animBg="1"/>
      <p:bldP spid="5" grpId="2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34641" y="3869987"/>
            <a:ext cx="1678568" cy="504056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Rounded Rectangle 5"/>
          <p:cNvSpPr/>
          <p:nvPr/>
        </p:nvSpPr>
        <p:spPr>
          <a:xfrm>
            <a:off x="3156543" y="3869987"/>
            <a:ext cx="1376303" cy="504056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Rounded Rectangle 6"/>
          <p:cNvSpPr/>
          <p:nvPr/>
        </p:nvSpPr>
        <p:spPr>
          <a:xfrm>
            <a:off x="3156544" y="4389585"/>
            <a:ext cx="3248512" cy="504056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" name="badcell"/>
          <p:cNvSpPr/>
          <p:nvPr/>
        </p:nvSpPr>
        <p:spPr>
          <a:xfrm rot="5400000">
            <a:off x="4376800" y="4016202"/>
            <a:ext cx="504055" cy="21162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grpSp>
        <p:nvGrpSpPr>
          <p:cNvPr id="14" name="cell group"/>
          <p:cNvGrpSpPr/>
          <p:nvPr/>
        </p:nvGrpSpPr>
        <p:grpSpPr>
          <a:xfrm>
            <a:off x="6413208" y="3869987"/>
            <a:ext cx="3256664" cy="1023654"/>
            <a:chOff x="138504" y="3869987"/>
            <a:chExt cx="3256664" cy="1023654"/>
          </a:xfrm>
        </p:grpSpPr>
        <p:sp>
          <p:nvSpPr>
            <p:cNvPr id="15" name="Rounded Rectangle 14"/>
            <p:cNvSpPr/>
            <p:nvPr/>
          </p:nvSpPr>
          <p:spPr>
            <a:xfrm>
              <a:off x="1762760" y="3869987"/>
              <a:ext cx="1632408" cy="504056"/>
            </a:xfrm>
            <a:prstGeom prst="round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138504" y="3869987"/>
              <a:ext cx="1624256" cy="504056"/>
            </a:xfrm>
            <a:prstGeom prst="round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138504" y="4389585"/>
              <a:ext cx="3248512" cy="504056"/>
            </a:xfrm>
            <a:prstGeom prst="round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grpSp>
        <p:nvGrpSpPr>
          <p:cNvPr id="18" name="cell group"/>
          <p:cNvGrpSpPr/>
          <p:nvPr/>
        </p:nvGrpSpPr>
        <p:grpSpPr>
          <a:xfrm>
            <a:off x="-108520" y="3869987"/>
            <a:ext cx="3256664" cy="1023654"/>
            <a:chOff x="138504" y="3869987"/>
            <a:chExt cx="3256664" cy="1023654"/>
          </a:xfrm>
        </p:grpSpPr>
        <p:sp>
          <p:nvSpPr>
            <p:cNvPr id="19" name="Rounded Rectangle 18"/>
            <p:cNvSpPr/>
            <p:nvPr/>
          </p:nvSpPr>
          <p:spPr>
            <a:xfrm>
              <a:off x="1762760" y="3869987"/>
              <a:ext cx="1632408" cy="504056"/>
            </a:xfrm>
            <a:prstGeom prst="round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138504" y="3869987"/>
              <a:ext cx="1624256" cy="504056"/>
            </a:xfrm>
            <a:prstGeom prst="round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138504" y="4389585"/>
              <a:ext cx="3248512" cy="504056"/>
            </a:xfrm>
            <a:prstGeom prst="round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grpSp>
        <p:nvGrpSpPr>
          <p:cNvPr id="2" name="good"/>
          <p:cNvGrpSpPr/>
          <p:nvPr/>
        </p:nvGrpSpPr>
        <p:grpSpPr>
          <a:xfrm>
            <a:off x="3918816" y="5175416"/>
            <a:ext cx="2254039" cy="1166379"/>
            <a:chOff x="3918816" y="5175416"/>
            <a:chExt cx="2254039" cy="1166379"/>
          </a:xfrm>
        </p:grpSpPr>
        <p:sp>
          <p:nvSpPr>
            <p:cNvPr id="24" name="TextBox 23"/>
            <p:cNvSpPr txBox="1"/>
            <p:nvPr/>
          </p:nvSpPr>
          <p:spPr>
            <a:xfrm rot="640552">
              <a:off x="4372655" y="5387688"/>
              <a:ext cx="18002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Segoe Script" panose="020B0504020000000003" pitchFamily="34" charset="0"/>
                </a:rPr>
                <a:t>Good cells</a:t>
              </a:r>
              <a:endParaRPr lang="en-SG" sz="2800" dirty="0">
                <a:latin typeface="Segoe Script" panose="020B0504020000000003" pitchFamily="34" charset="0"/>
              </a:endParaRPr>
            </a:p>
          </p:txBody>
        </p:sp>
        <p:sp>
          <p:nvSpPr>
            <p:cNvPr id="25" name="Freeform 24"/>
            <p:cNvSpPr/>
            <p:nvPr/>
          </p:nvSpPr>
          <p:spPr>
            <a:xfrm rot="314146" flipV="1">
              <a:off x="3918816" y="5175416"/>
              <a:ext cx="418744" cy="422784"/>
            </a:xfrm>
            <a:custGeom>
              <a:avLst/>
              <a:gdLst>
                <a:gd name="connsiteX0" fmla="*/ 418744 w 418744"/>
                <a:gd name="connsiteY0" fmla="*/ 0 h 333286"/>
                <a:gd name="connsiteX1" fmla="*/ 179462 w 418744"/>
                <a:gd name="connsiteY1" fmla="*/ 128187 h 333286"/>
                <a:gd name="connsiteX2" fmla="*/ 0 w 418744"/>
                <a:gd name="connsiteY2" fmla="*/ 333286 h 33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8744" h="333286">
                  <a:moveTo>
                    <a:pt x="418744" y="0"/>
                  </a:moveTo>
                  <a:cubicBezTo>
                    <a:pt x="333998" y="36319"/>
                    <a:pt x="249253" y="72639"/>
                    <a:pt x="179462" y="128187"/>
                  </a:cubicBezTo>
                  <a:cubicBezTo>
                    <a:pt x="109671" y="183735"/>
                    <a:pt x="54835" y="258510"/>
                    <a:pt x="0" y="333286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grpSp>
        <p:nvGrpSpPr>
          <p:cNvPr id="26" name="bad"/>
          <p:cNvGrpSpPr/>
          <p:nvPr/>
        </p:nvGrpSpPr>
        <p:grpSpPr>
          <a:xfrm>
            <a:off x="4767628" y="3263483"/>
            <a:ext cx="2129360" cy="858532"/>
            <a:chOff x="4854011" y="722440"/>
            <a:chExt cx="2129360" cy="858532"/>
          </a:xfrm>
        </p:grpSpPr>
        <p:sp>
          <p:nvSpPr>
            <p:cNvPr id="27" name="TextBox 26"/>
            <p:cNvSpPr txBox="1"/>
            <p:nvPr/>
          </p:nvSpPr>
          <p:spPr>
            <a:xfrm rot="20395257">
              <a:off x="5183171" y="722440"/>
              <a:ext cx="180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Segoe Script" panose="020B0504020000000003" pitchFamily="34" charset="0"/>
                </a:rPr>
                <a:t>Bad cell</a:t>
              </a:r>
              <a:endParaRPr lang="en-SG" sz="2800" dirty="0">
                <a:latin typeface="Segoe Script" panose="020B0504020000000003" pitchFamily="34" charset="0"/>
              </a:endParaRPr>
            </a:p>
          </p:txBody>
        </p:sp>
        <p:sp>
          <p:nvSpPr>
            <p:cNvPr id="28" name="Freeform 27"/>
            <p:cNvSpPr/>
            <p:nvPr/>
          </p:nvSpPr>
          <p:spPr>
            <a:xfrm>
              <a:off x="4854011" y="1247686"/>
              <a:ext cx="418744" cy="333286"/>
            </a:xfrm>
            <a:custGeom>
              <a:avLst/>
              <a:gdLst>
                <a:gd name="connsiteX0" fmla="*/ 418744 w 418744"/>
                <a:gd name="connsiteY0" fmla="*/ 0 h 333286"/>
                <a:gd name="connsiteX1" fmla="*/ 179462 w 418744"/>
                <a:gd name="connsiteY1" fmla="*/ 128187 h 333286"/>
                <a:gd name="connsiteX2" fmla="*/ 0 w 418744"/>
                <a:gd name="connsiteY2" fmla="*/ 333286 h 33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8744" h="333286">
                  <a:moveTo>
                    <a:pt x="418744" y="0"/>
                  </a:moveTo>
                  <a:cubicBezTo>
                    <a:pt x="333998" y="36319"/>
                    <a:pt x="249253" y="72639"/>
                    <a:pt x="179462" y="128187"/>
                  </a:cubicBezTo>
                  <a:cubicBezTo>
                    <a:pt x="109671" y="183735"/>
                    <a:pt x="54835" y="258510"/>
                    <a:pt x="0" y="333286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sp>
        <p:nvSpPr>
          <p:cNvPr id="29" name="c1"/>
          <p:cNvSpPr/>
          <p:nvPr/>
        </p:nvSpPr>
        <p:spPr>
          <a:xfrm>
            <a:off x="4460142" y="3793491"/>
            <a:ext cx="94387" cy="94387"/>
          </a:xfrm>
          <a:prstGeom prst="flowChartConnector">
            <a:avLst/>
          </a:prstGeom>
          <a:solidFill>
            <a:srgbClr val="00B050"/>
          </a:solidFill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" name="c2"/>
          <p:cNvSpPr/>
          <p:nvPr/>
        </p:nvSpPr>
        <p:spPr>
          <a:xfrm>
            <a:off x="4624596" y="3778015"/>
            <a:ext cx="94387" cy="94387"/>
          </a:xfrm>
          <a:prstGeom prst="flowChartConnector">
            <a:avLst/>
          </a:prstGeom>
          <a:solidFill>
            <a:srgbClr val="00B050"/>
          </a:solidFill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1" name="c3"/>
          <p:cNvSpPr/>
          <p:nvPr/>
        </p:nvSpPr>
        <p:spPr>
          <a:xfrm>
            <a:off x="4712966" y="3795635"/>
            <a:ext cx="94387" cy="94387"/>
          </a:xfrm>
          <a:prstGeom prst="flowChartConnector">
            <a:avLst/>
          </a:prstGeom>
          <a:solidFill>
            <a:srgbClr val="00B050"/>
          </a:solidFill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2" name="c4"/>
          <p:cNvSpPr/>
          <p:nvPr/>
        </p:nvSpPr>
        <p:spPr>
          <a:xfrm>
            <a:off x="4532590" y="3781525"/>
            <a:ext cx="94387" cy="94387"/>
          </a:xfrm>
          <a:prstGeom prst="flowChartConnector">
            <a:avLst/>
          </a:prstGeom>
          <a:solidFill>
            <a:srgbClr val="00B050"/>
          </a:solidFill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3" name="TextBox 32"/>
          <p:cNvSpPr txBox="1"/>
          <p:nvPr/>
        </p:nvSpPr>
        <p:spPr>
          <a:xfrm>
            <a:off x="323528" y="260648"/>
            <a:ext cx="2966736" cy="408623"/>
          </a:xfrm>
          <a:prstGeom prst="round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Note: This is the </a:t>
            </a:r>
            <a:r>
              <a:rPr lang="en-US" i="1" dirty="0" smtClean="0"/>
              <a:t>end slide</a:t>
            </a:r>
            <a:endParaRPr lang="en-SG" i="1" dirty="0"/>
          </a:p>
        </p:txBody>
      </p:sp>
    </p:spTree>
    <p:extLst>
      <p:ext uri="{BB962C8B-B14F-4D97-AF65-F5344CB8AC3E}">
        <p14:creationId xmlns:p14="http://schemas.microsoft.com/office/powerpoint/2010/main" val="1667691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PAck2013122415144828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/>
          </a:p>
        </p:txBody>
      </p:sp>
      <p:pic>
        <p:nvPicPr>
          <p:cNvPr id="4" name="Picture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24" y="992124"/>
            <a:ext cx="7845552" cy="4873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93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38</Words>
  <Application>Microsoft Office PowerPoint</Application>
  <PresentationFormat>On-screen Show (4:3)</PresentationFormat>
  <Paragraphs>9</Paragraphs>
  <Slides>4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Damith Chatura Rajapakse</dc:creator>
  <cp:lastModifiedBy>Damith Chatura Rajapakse</cp:lastModifiedBy>
  <cp:revision>13</cp:revision>
  <dcterms:created xsi:type="dcterms:W3CDTF">2013-12-24T07:09:11Z</dcterms:created>
  <dcterms:modified xsi:type="dcterms:W3CDTF">2013-12-27T07:58:34Z</dcterms:modified>
</cp:coreProperties>
</file>