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custDataLst>
    <p:tags r:id="rId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792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900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52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356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416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69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198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769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29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933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767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F8706-2C2A-44C6-9563-E9CFC35C9272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5E051-F9A2-4565-97CE-2EA316BC57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980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y Shap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0" cy="480131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Category: My Shapes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02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Christ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0" cy="507831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Category: Christmas</a:t>
            </a:r>
            <a:endParaRPr lang="en-US"/>
          </a:p>
        </p:txBody>
      </p:sp>
      <p:sp>
        <p:nvSpPr>
          <p:cNvPr id="5" name="Christmas Tree 01 (Indezine)"/>
          <p:cNvSpPr>
            <a:spLocks noEditPoints="1"/>
          </p:cNvSpPr>
          <p:nvPr/>
        </p:nvSpPr>
        <p:spPr bwMode="auto">
          <a:xfrm>
            <a:off x="2819400" y="671513"/>
            <a:ext cx="3762375" cy="5930900"/>
          </a:xfrm>
          <a:custGeom>
            <a:avLst/>
            <a:gdLst>
              <a:gd name="T0" fmla="*/ 736960 w 1746"/>
              <a:gd name="T1" fmla="*/ 3859176 h 2754"/>
              <a:gd name="T2" fmla="*/ 1191634 w 1746"/>
              <a:gd name="T3" fmla="*/ 4072379 h 2754"/>
              <a:gd name="T4" fmla="*/ 1779909 w 1746"/>
              <a:gd name="T5" fmla="*/ 4425563 h 2754"/>
              <a:gd name="T6" fmla="*/ 2385424 w 1746"/>
              <a:gd name="T7" fmla="*/ 4662455 h 2754"/>
              <a:gd name="T8" fmla="*/ 3139622 w 1746"/>
              <a:gd name="T9" fmla="*/ 4395412 h 2754"/>
              <a:gd name="T10" fmla="*/ 3322785 w 1746"/>
              <a:gd name="T11" fmla="*/ 4175749 h 2754"/>
              <a:gd name="T12" fmla="*/ 3113764 w 1746"/>
              <a:gd name="T13" fmla="*/ 3755806 h 2754"/>
              <a:gd name="T14" fmla="*/ 2639696 w 1746"/>
              <a:gd name="T15" fmla="*/ 3378933 h 2754"/>
              <a:gd name="T16" fmla="*/ 2338017 w 1746"/>
              <a:gd name="T17" fmla="*/ 3773034 h 2754"/>
              <a:gd name="T18" fmla="*/ 1607521 w 1746"/>
              <a:gd name="T19" fmla="*/ 3503839 h 2754"/>
              <a:gd name="T20" fmla="*/ 838238 w 1746"/>
              <a:gd name="T21" fmla="*/ 3290637 h 2754"/>
              <a:gd name="T22" fmla="*/ 693863 w 1746"/>
              <a:gd name="T23" fmla="*/ 3589982 h 2754"/>
              <a:gd name="T24" fmla="*/ 3600761 w 1746"/>
              <a:gd name="T25" fmla="*/ 5187923 h 2754"/>
              <a:gd name="T26" fmla="*/ 3344333 w 1746"/>
              <a:gd name="T27" fmla="*/ 4711986 h 2754"/>
              <a:gd name="T28" fmla="*/ 2600909 w 1746"/>
              <a:gd name="T29" fmla="*/ 4668915 h 2754"/>
              <a:gd name="T30" fmla="*/ 2049266 w 1746"/>
              <a:gd name="T31" fmla="*/ 4703372 h 2754"/>
              <a:gd name="T32" fmla="*/ 1657083 w 1746"/>
              <a:gd name="T33" fmla="*/ 4935956 h 2754"/>
              <a:gd name="T34" fmla="*/ 1006317 w 1746"/>
              <a:gd name="T35" fmla="*/ 4707679 h 2754"/>
              <a:gd name="T36" fmla="*/ 741270 w 1746"/>
              <a:gd name="T37" fmla="*/ 4111143 h 2754"/>
              <a:gd name="T38" fmla="*/ 579656 w 1746"/>
              <a:gd name="T39" fmla="*/ 4412642 h 2754"/>
              <a:gd name="T40" fmla="*/ 469758 w 1746"/>
              <a:gd name="T41" fmla="*/ 4707679 h 2754"/>
              <a:gd name="T42" fmla="*/ 79730 w 1746"/>
              <a:gd name="T43" fmla="*/ 5151312 h 2754"/>
              <a:gd name="T44" fmla="*/ 558107 w 1746"/>
              <a:gd name="T45" fmla="*/ 5478653 h 2754"/>
              <a:gd name="T46" fmla="*/ 1027865 w 1746"/>
              <a:gd name="T47" fmla="*/ 5678934 h 2754"/>
              <a:gd name="T48" fmla="*/ 1751896 w 1746"/>
              <a:gd name="T49" fmla="*/ 5687548 h 2754"/>
              <a:gd name="T50" fmla="*/ 2338017 w 1746"/>
              <a:gd name="T51" fmla="*/ 5513110 h 2754"/>
              <a:gd name="T52" fmla="*/ 2906898 w 1746"/>
              <a:gd name="T53" fmla="*/ 5515263 h 2754"/>
              <a:gd name="T54" fmla="*/ 3529651 w 1746"/>
              <a:gd name="T55" fmla="*/ 5424814 h 2754"/>
              <a:gd name="T56" fmla="*/ 1299377 w 1746"/>
              <a:gd name="T57" fmla="*/ 3073128 h 2754"/>
              <a:gd name="T58" fmla="*/ 2042802 w 1746"/>
              <a:gd name="T59" fmla="*/ 3372472 h 2754"/>
              <a:gd name="T60" fmla="*/ 2719426 w 1746"/>
              <a:gd name="T61" fmla="*/ 3098971 h 2754"/>
              <a:gd name="T62" fmla="*/ 2807775 w 1746"/>
              <a:gd name="T63" fmla="*/ 2788858 h 2754"/>
              <a:gd name="T64" fmla="*/ 2094518 w 1746"/>
              <a:gd name="T65" fmla="*/ 2409832 h 2754"/>
              <a:gd name="T66" fmla="*/ 1592437 w 1746"/>
              <a:gd name="T67" fmla="*/ 2340918 h 2754"/>
              <a:gd name="T68" fmla="*/ 1297222 w 1746"/>
              <a:gd name="T69" fmla="*/ 2183708 h 2754"/>
              <a:gd name="T70" fmla="*/ 764973 w 1746"/>
              <a:gd name="T71" fmla="*/ 3204495 h 2754"/>
              <a:gd name="T72" fmla="*/ 706792 w 1746"/>
              <a:gd name="T73" fmla="*/ 3114045 h 2754"/>
              <a:gd name="T74" fmla="*/ 1743277 w 1746"/>
              <a:gd name="T75" fmla="*/ 2254776 h 2754"/>
              <a:gd name="T76" fmla="*/ 2210881 w 1746"/>
              <a:gd name="T77" fmla="*/ 2028652 h 2754"/>
              <a:gd name="T78" fmla="*/ 1926439 w 1746"/>
              <a:gd name="T79" fmla="*/ 1679776 h 2754"/>
              <a:gd name="T80" fmla="*/ 1557959 w 1746"/>
              <a:gd name="T81" fmla="*/ 1546255 h 2754"/>
              <a:gd name="T82" fmla="*/ 1585973 w 1746"/>
              <a:gd name="T83" fmla="*/ 654682 h 2754"/>
              <a:gd name="T84" fmla="*/ 1915665 w 1746"/>
              <a:gd name="T85" fmla="*/ 641760 h 2754"/>
              <a:gd name="T86" fmla="*/ 1743277 w 1746"/>
              <a:gd name="T87" fmla="*/ 0 h 2754"/>
              <a:gd name="T88" fmla="*/ 1771290 w 1746"/>
              <a:gd name="T89" fmla="*/ 1300749 h 2754"/>
              <a:gd name="T90" fmla="*/ 1945833 w 1746"/>
              <a:gd name="T91" fmla="*/ 1223221 h 2754"/>
              <a:gd name="T92" fmla="*/ 1702335 w 1746"/>
              <a:gd name="T93" fmla="*/ 1094008 h 2754"/>
              <a:gd name="T94" fmla="*/ 3204268 w 1746"/>
              <a:gd name="T95" fmla="*/ 3895787 h 2754"/>
              <a:gd name="T96" fmla="*/ 1797148 w 1746"/>
              <a:gd name="T97" fmla="*/ 1417041 h 2754"/>
              <a:gd name="T98" fmla="*/ 3273223 w 1746"/>
              <a:gd name="T99" fmla="*/ 4498784 h 2754"/>
              <a:gd name="T100" fmla="*/ 1180860 w 1746"/>
              <a:gd name="T101" fmla="*/ 4604308 h 2754"/>
              <a:gd name="T102" fmla="*/ 1176550 w 1746"/>
              <a:gd name="T103" fmla="*/ 4324345 h 2754"/>
              <a:gd name="T104" fmla="*/ 2081589 w 1746"/>
              <a:gd name="T105" fmla="*/ 4647380 h 2754"/>
              <a:gd name="T106" fmla="*/ 2732355 w 1746"/>
              <a:gd name="T107" fmla="*/ 3230338 h 2754"/>
              <a:gd name="T108" fmla="*/ 1310151 w 1746"/>
              <a:gd name="T109" fmla="*/ 3286330 h 2754"/>
              <a:gd name="T110" fmla="*/ 1217493 w 1746"/>
              <a:gd name="T111" fmla="*/ 3206648 h 2754"/>
              <a:gd name="T112" fmla="*/ 2534109 w 1746"/>
              <a:gd name="T113" fmla="*/ 3286330 h 2754"/>
              <a:gd name="T114" fmla="*/ 2025563 w 1746"/>
              <a:gd name="T115" fmla="*/ 2226780 h 2754"/>
              <a:gd name="T116" fmla="*/ 1262745 w 1746"/>
              <a:gd name="T117" fmla="*/ 1998502 h 275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1746"/>
              <a:gd name="T178" fmla="*/ 0 h 2754"/>
              <a:gd name="T179" fmla="*/ 1746 w 1746"/>
              <a:gd name="T180" fmla="*/ 2754 h 2754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1746" h="2754">
                <a:moveTo>
                  <a:pt x="330" y="1700"/>
                </a:moveTo>
                <a:cubicBezTo>
                  <a:pt x="329" y="1716"/>
                  <a:pt x="344" y="1700"/>
                  <a:pt x="350" y="1704"/>
                </a:cubicBezTo>
                <a:cubicBezTo>
                  <a:pt x="348" y="1711"/>
                  <a:pt x="341" y="1718"/>
                  <a:pt x="339" y="1722"/>
                </a:cubicBezTo>
                <a:cubicBezTo>
                  <a:pt x="348" y="1735"/>
                  <a:pt x="367" y="1712"/>
                  <a:pt x="379" y="1723"/>
                </a:cubicBezTo>
                <a:cubicBezTo>
                  <a:pt x="370" y="1742"/>
                  <a:pt x="350" y="1748"/>
                  <a:pt x="333" y="1758"/>
                </a:cubicBezTo>
                <a:cubicBezTo>
                  <a:pt x="327" y="1761"/>
                  <a:pt x="321" y="1769"/>
                  <a:pt x="314" y="1774"/>
                </a:cubicBezTo>
                <a:cubicBezTo>
                  <a:pt x="341" y="1775"/>
                  <a:pt x="341" y="1775"/>
                  <a:pt x="341" y="1775"/>
                </a:cubicBezTo>
                <a:cubicBezTo>
                  <a:pt x="341" y="1775"/>
                  <a:pt x="333" y="1783"/>
                  <a:pt x="342" y="1792"/>
                </a:cubicBezTo>
                <a:cubicBezTo>
                  <a:pt x="350" y="1790"/>
                  <a:pt x="358" y="1783"/>
                  <a:pt x="365" y="1782"/>
                </a:cubicBezTo>
                <a:cubicBezTo>
                  <a:pt x="360" y="1794"/>
                  <a:pt x="360" y="1794"/>
                  <a:pt x="360" y="1794"/>
                </a:cubicBezTo>
                <a:cubicBezTo>
                  <a:pt x="368" y="1796"/>
                  <a:pt x="377" y="1792"/>
                  <a:pt x="385" y="1789"/>
                </a:cubicBezTo>
                <a:cubicBezTo>
                  <a:pt x="391" y="1794"/>
                  <a:pt x="380" y="1797"/>
                  <a:pt x="382" y="1803"/>
                </a:cubicBezTo>
                <a:cubicBezTo>
                  <a:pt x="389" y="1812"/>
                  <a:pt x="398" y="1796"/>
                  <a:pt x="407" y="1802"/>
                </a:cubicBezTo>
                <a:cubicBezTo>
                  <a:pt x="407" y="1802"/>
                  <a:pt x="426" y="1874"/>
                  <a:pt x="413" y="1875"/>
                </a:cubicBezTo>
                <a:cubicBezTo>
                  <a:pt x="418" y="1883"/>
                  <a:pt x="439" y="1921"/>
                  <a:pt x="442" y="1926"/>
                </a:cubicBezTo>
                <a:cubicBezTo>
                  <a:pt x="448" y="1921"/>
                  <a:pt x="545" y="1906"/>
                  <a:pt x="553" y="1891"/>
                </a:cubicBezTo>
                <a:cubicBezTo>
                  <a:pt x="562" y="1887"/>
                  <a:pt x="591" y="1926"/>
                  <a:pt x="598" y="1935"/>
                </a:cubicBezTo>
                <a:cubicBezTo>
                  <a:pt x="602" y="1940"/>
                  <a:pt x="598" y="2054"/>
                  <a:pt x="596" y="2061"/>
                </a:cubicBezTo>
                <a:cubicBezTo>
                  <a:pt x="579" y="2073"/>
                  <a:pt x="567" y="2085"/>
                  <a:pt x="561" y="2102"/>
                </a:cubicBezTo>
                <a:cubicBezTo>
                  <a:pt x="572" y="2104"/>
                  <a:pt x="580" y="2183"/>
                  <a:pt x="603" y="2175"/>
                </a:cubicBezTo>
                <a:cubicBezTo>
                  <a:pt x="605" y="2155"/>
                  <a:pt x="667" y="2149"/>
                  <a:pt x="675" y="2145"/>
                </a:cubicBezTo>
                <a:cubicBezTo>
                  <a:pt x="714" y="2098"/>
                  <a:pt x="765" y="2156"/>
                  <a:pt x="766" y="2161"/>
                </a:cubicBezTo>
                <a:cubicBezTo>
                  <a:pt x="774" y="2165"/>
                  <a:pt x="777" y="2158"/>
                  <a:pt x="780" y="2152"/>
                </a:cubicBezTo>
                <a:cubicBezTo>
                  <a:pt x="772" y="2133"/>
                  <a:pt x="809" y="2057"/>
                  <a:pt x="826" y="2055"/>
                </a:cubicBezTo>
                <a:cubicBezTo>
                  <a:pt x="836" y="2055"/>
                  <a:pt x="839" y="2047"/>
                  <a:pt x="844" y="2042"/>
                </a:cubicBezTo>
                <a:cubicBezTo>
                  <a:pt x="862" y="2040"/>
                  <a:pt x="869" y="2027"/>
                  <a:pt x="885" y="2020"/>
                </a:cubicBezTo>
                <a:cubicBezTo>
                  <a:pt x="897" y="2015"/>
                  <a:pt x="931" y="2032"/>
                  <a:pt x="941" y="2028"/>
                </a:cubicBezTo>
                <a:cubicBezTo>
                  <a:pt x="943" y="2023"/>
                  <a:pt x="958" y="2009"/>
                  <a:pt x="967" y="2012"/>
                </a:cubicBezTo>
                <a:cubicBezTo>
                  <a:pt x="968" y="2025"/>
                  <a:pt x="987" y="2017"/>
                  <a:pt x="984" y="2030"/>
                </a:cubicBezTo>
                <a:cubicBezTo>
                  <a:pt x="991" y="2033"/>
                  <a:pt x="1005" y="2071"/>
                  <a:pt x="1009" y="2077"/>
                </a:cubicBezTo>
                <a:cubicBezTo>
                  <a:pt x="1004" y="2094"/>
                  <a:pt x="1063" y="2154"/>
                  <a:pt x="1073" y="2160"/>
                </a:cubicBezTo>
                <a:cubicBezTo>
                  <a:pt x="1087" y="2154"/>
                  <a:pt x="1093" y="2183"/>
                  <a:pt x="1107" y="2165"/>
                </a:cubicBezTo>
                <a:cubicBezTo>
                  <a:pt x="1109" y="2153"/>
                  <a:pt x="1095" y="2115"/>
                  <a:pt x="1108" y="2105"/>
                </a:cubicBezTo>
                <a:cubicBezTo>
                  <a:pt x="1123" y="2105"/>
                  <a:pt x="1156" y="2073"/>
                  <a:pt x="1144" y="2060"/>
                </a:cubicBezTo>
                <a:cubicBezTo>
                  <a:pt x="1153" y="2038"/>
                  <a:pt x="1180" y="2069"/>
                  <a:pt x="1185" y="2042"/>
                </a:cubicBezTo>
                <a:cubicBezTo>
                  <a:pt x="1196" y="2041"/>
                  <a:pt x="1235" y="2049"/>
                  <a:pt x="1236" y="2061"/>
                </a:cubicBezTo>
                <a:cubicBezTo>
                  <a:pt x="1246" y="2063"/>
                  <a:pt x="1281" y="2065"/>
                  <a:pt x="1279" y="2061"/>
                </a:cubicBezTo>
                <a:cubicBezTo>
                  <a:pt x="1289" y="2079"/>
                  <a:pt x="1345" y="2100"/>
                  <a:pt x="1350" y="2102"/>
                </a:cubicBezTo>
                <a:cubicBezTo>
                  <a:pt x="1389" y="2106"/>
                  <a:pt x="1391" y="2073"/>
                  <a:pt x="1393" y="2073"/>
                </a:cubicBezTo>
                <a:cubicBezTo>
                  <a:pt x="1393" y="2073"/>
                  <a:pt x="1451" y="2039"/>
                  <a:pt x="1457" y="2041"/>
                </a:cubicBezTo>
                <a:cubicBezTo>
                  <a:pt x="1525" y="2064"/>
                  <a:pt x="1525" y="2064"/>
                  <a:pt x="1525" y="2064"/>
                </a:cubicBezTo>
                <a:cubicBezTo>
                  <a:pt x="1543" y="2079"/>
                  <a:pt x="1565" y="2084"/>
                  <a:pt x="1586" y="2080"/>
                </a:cubicBezTo>
                <a:cubicBezTo>
                  <a:pt x="1603" y="2088"/>
                  <a:pt x="1620" y="2098"/>
                  <a:pt x="1638" y="2085"/>
                </a:cubicBezTo>
                <a:cubicBezTo>
                  <a:pt x="1646" y="2080"/>
                  <a:pt x="1658" y="2094"/>
                  <a:pt x="1660" y="2082"/>
                </a:cubicBezTo>
                <a:cubicBezTo>
                  <a:pt x="1645" y="2074"/>
                  <a:pt x="1440" y="1949"/>
                  <a:pt x="1440" y="1949"/>
                </a:cubicBezTo>
                <a:cubicBezTo>
                  <a:pt x="1450" y="1951"/>
                  <a:pt x="1458" y="1955"/>
                  <a:pt x="1469" y="1955"/>
                </a:cubicBezTo>
                <a:cubicBezTo>
                  <a:pt x="1508" y="1960"/>
                  <a:pt x="1582" y="2001"/>
                  <a:pt x="1581" y="1998"/>
                </a:cubicBezTo>
                <a:cubicBezTo>
                  <a:pt x="1563" y="1981"/>
                  <a:pt x="1555" y="1957"/>
                  <a:pt x="1542" y="1939"/>
                </a:cubicBezTo>
                <a:cubicBezTo>
                  <a:pt x="1546" y="1939"/>
                  <a:pt x="1550" y="1937"/>
                  <a:pt x="1554" y="1934"/>
                </a:cubicBezTo>
                <a:cubicBezTo>
                  <a:pt x="1543" y="1911"/>
                  <a:pt x="1530" y="1896"/>
                  <a:pt x="1506" y="1879"/>
                </a:cubicBezTo>
                <a:cubicBezTo>
                  <a:pt x="1474" y="1844"/>
                  <a:pt x="1401" y="1821"/>
                  <a:pt x="1393" y="1807"/>
                </a:cubicBezTo>
                <a:cubicBezTo>
                  <a:pt x="1387" y="1797"/>
                  <a:pt x="1399" y="1790"/>
                  <a:pt x="1405" y="1785"/>
                </a:cubicBezTo>
                <a:cubicBezTo>
                  <a:pt x="1405" y="1785"/>
                  <a:pt x="1472" y="1801"/>
                  <a:pt x="1477" y="1800"/>
                </a:cubicBezTo>
                <a:cubicBezTo>
                  <a:pt x="1477" y="1795"/>
                  <a:pt x="1477" y="1787"/>
                  <a:pt x="1475" y="1782"/>
                </a:cubicBezTo>
                <a:cubicBezTo>
                  <a:pt x="1507" y="1771"/>
                  <a:pt x="1507" y="1771"/>
                  <a:pt x="1507" y="1771"/>
                </a:cubicBezTo>
                <a:cubicBezTo>
                  <a:pt x="1490" y="1759"/>
                  <a:pt x="1464" y="1757"/>
                  <a:pt x="1445" y="1744"/>
                </a:cubicBezTo>
                <a:cubicBezTo>
                  <a:pt x="1438" y="1737"/>
                  <a:pt x="1367" y="1689"/>
                  <a:pt x="1374" y="1676"/>
                </a:cubicBezTo>
                <a:cubicBezTo>
                  <a:pt x="1385" y="1684"/>
                  <a:pt x="1397" y="1672"/>
                  <a:pt x="1407" y="1682"/>
                </a:cubicBezTo>
                <a:cubicBezTo>
                  <a:pt x="1409" y="1674"/>
                  <a:pt x="1407" y="1669"/>
                  <a:pt x="1398" y="1666"/>
                </a:cubicBezTo>
                <a:cubicBezTo>
                  <a:pt x="1378" y="1657"/>
                  <a:pt x="1354" y="1641"/>
                  <a:pt x="1337" y="1619"/>
                </a:cubicBezTo>
                <a:cubicBezTo>
                  <a:pt x="1338" y="1611"/>
                  <a:pt x="1341" y="1589"/>
                  <a:pt x="1341" y="1589"/>
                </a:cubicBezTo>
                <a:cubicBezTo>
                  <a:pt x="1341" y="1573"/>
                  <a:pt x="1341" y="1563"/>
                  <a:pt x="1331" y="1556"/>
                </a:cubicBezTo>
                <a:cubicBezTo>
                  <a:pt x="1331" y="1556"/>
                  <a:pt x="1306" y="1586"/>
                  <a:pt x="1263" y="1591"/>
                </a:cubicBezTo>
                <a:cubicBezTo>
                  <a:pt x="1259" y="1590"/>
                  <a:pt x="1234" y="1573"/>
                  <a:pt x="1225" y="1569"/>
                </a:cubicBezTo>
                <a:cubicBezTo>
                  <a:pt x="1207" y="1579"/>
                  <a:pt x="1198" y="1558"/>
                  <a:pt x="1198" y="1558"/>
                </a:cubicBezTo>
                <a:cubicBezTo>
                  <a:pt x="1194" y="1543"/>
                  <a:pt x="1172" y="1541"/>
                  <a:pt x="1166" y="1544"/>
                </a:cubicBezTo>
                <a:cubicBezTo>
                  <a:pt x="1160" y="1550"/>
                  <a:pt x="1154" y="1564"/>
                  <a:pt x="1148" y="1564"/>
                </a:cubicBezTo>
                <a:cubicBezTo>
                  <a:pt x="1148" y="1564"/>
                  <a:pt x="1129" y="1602"/>
                  <a:pt x="1133" y="1612"/>
                </a:cubicBezTo>
                <a:cubicBezTo>
                  <a:pt x="1138" y="1618"/>
                  <a:pt x="1143" y="1632"/>
                  <a:pt x="1136" y="1638"/>
                </a:cubicBezTo>
                <a:cubicBezTo>
                  <a:pt x="1148" y="1650"/>
                  <a:pt x="1144" y="1691"/>
                  <a:pt x="1120" y="1697"/>
                </a:cubicBezTo>
                <a:cubicBezTo>
                  <a:pt x="1127" y="1704"/>
                  <a:pt x="1120" y="1718"/>
                  <a:pt x="1131" y="1721"/>
                </a:cubicBezTo>
                <a:cubicBezTo>
                  <a:pt x="1133" y="1734"/>
                  <a:pt x="1112" y="1758"/>
                  <a:pt x="1085" y="1752"/>
                </a:cubicBezTo>
                <a:cubicBezTo>
                  <a:pt x="1058" y="1754"/>
                  <a:pt x="977" y="1658"/>
                  <a:pt x="961" y="1664"/>
                </a:cubicBezTo>
                <a:cubicBezTo>
                  <a:pt x="961" y="1665"/>
                  <a:pt x="932" y="1674"/>
                  <a:pt x="929" y="1687"/>
                </a:cubicBezTo>
                <a:cubicBezTo>
                  <a:pt x="922" y="1680"/>
                  <a:pt x="924" y="1666"/>
                  <a:pt x="912" y="1671"/>
                </a:cubicBezTo>
                <a:cubicBezTo>
                  <a:pt x="906" y="1679"/>
                  <a:pt x="871" y="1727"/>
                  <a:pt x="870" y="1738"/>
                </a:cubicBezTo>
                <a:cubicBezTo>
                  <a:pt x="882" y="1751"/>
                  <a:pt x="850" y="1785"/>
                  <a:pt x="845" y="1792"/>
                </a:cubicBezTo>
                <a:cubicBezTo>
                  <a:pt x="846" y="1796"/>
                  <a:pt x="803" y="1820"/>
                  <a:pt x="801" y="1821"/>
                </a:cubicBezTo>
                <a:cubicBezTo>
                  <a:pt x="746" y="1812"/>
                  <a:pt x="744" y="1679"/>
                  <a:pt x="730" y="1677"/>
                </a:cubicBezTo>
                <a:cubicBezTo>
                  <a:pt x="736" y="1673"/>
                  <a:pt x="742" y="1636"/>
                  <a:pt x="746" y="1627"/>
                </a:cubicBezTo>
                <a:cubicBezTo>
                  <a:pt x="732" y="1578"/>
                  <a:pt x="730" y="1552"/>
                  <a:pt x="739" y="1546"/>
                </a:cubicBezTo>
                <a:cubicBezTo>
                  <a:pt x="746" y="1530"/>
                  <a:pt x="750" y="1466"/>
                  <a:pt x="708" y="1507"/>
                </a:cubicBezTo>
                <a:cubicBezTo>
                  <a:pt x="708" y="1507"/>
                  <a:pt x="603" y="1619"/>
                  <a:pt x="593" y="1608"/>
                </a:cubicBezTo>
                <a:cubicBezTo>
                  <a:pt x="589" y="1602"/>
                  <a:pt x="536" y="1542"/>
                  <a:pt x="550" y="1493"/>
                </a:cubicBezTo>
                <a:cubicBezTo>
                  <a:pt x="541" y="1495"/>
                  <a:pt x="531" y="1495"/>
                  <a:pt x="523" y="1500"/>
                </a:cubicBezTo>
                <a:cubicBezTo>
                  <a:pt x="516" y="1488"/>
                  <a:pt x="486" y="1482"/>
                  <a:pt x="483" y="1464"/>
                </a:cubicBezTo>
                <a:cubicBezTo>
                  <a:pt x="473" y="1462"/>
                  <a:pt x="474" y="1464"/>
                  <a:pt x="464" y="1466"/>
                </a:cubicBezTo>
                <a:cubicBezTo>
                  <a:pt x="457" y="1469"/>
                  <a:pt x="420" y="1522"/>
                  <a:pt x="389" y="1528"/>
                </a:cubicBezTo>
                <a:cubicBezTo>
                  <a:pt x="387" y="1538"/>
                  <a:pt x="454" y="1538"/>
                  <a:pt x="447" y="1546"/>
                </a:cubicBezTo>
                <a:cubicBezTo>
                  <a:pt x="432" y="1574"/>
                  <a:pt x="390" y="1572"/>
                  <a:pt x="380" y="1603"/>
                </a:cubicBezTo>
                <a:cubicBezTo>
                  <a:pt x="385" y="1610"/>
                  <a:pt x="392" y="1600"/>
                  <a:pt x="397" y="1607"/>
                </a:cubicBezTo>
                <a:cubicBezTo>
                  <a:pt x="394" y="1612"/>
                  <a:pt x="388" y="1613"/>
                  <a:pt x="384" y="1615"/>
                </a:cubicBezTo>
                <a:cubicBezTo>
                  <a:pt x="381" y="1621"/>
                  <a:pt x="389" y="1621"/>
                  <a:pt x="386" y="1625"/>
                </a:cubicBezTo>
                <a:cubicBezTo>
                  <a:pt x="379" y="1629"/>
                  <a:pt x="349" y="1636"/>
                  <a:pt x="347" y="1639"/>
                </a:cubicBezTo>
                <a:cubicBezTo>
                  <a:pt x="346" y="1644"/>
                  <a:pt x="353" y="1646"/>
                  <a:pt x="358" y="1651"/>
                </a:cubicBezTo>
                <a:cubicBezTo>
                  <a:pt x="343" y="1653"/>
                  <a:pt x="336" y="1658"/>
                  <a:pt x="322" y="1667"/>
                </a:cubicBezTo>
                <a:cubicBezTo>
                  <a:pt x="295" y="1685"/>
                  <a:pt x="260" y="1705"/>
                  <a:pt x="240" y="1734"/>
                </a:cubicBezTo>
                <a:cubicBezTo>
                  <a:pt x="238" y="1737"/>
                  <a:pt x="237" y="1741"/>
                  <a:pt x="239" y="1744"/>
                </a:cubicBezTo>
                <a:cubicBezTo>
                  <a:pt x="270" y="1729"/>
                  <a:pt x="294" y="1705"/>
                  <a:pt x="330" y="1700"/>
                </a:cubicBezTo>
                <a:close/>
                <a:moveTo>
                  <a:pt x="1734" y="2544"/>
                </a:moveTo>
                <a:cubicBezTo>
                  <a:pt x="1734" y="2544"/>
                  <a:pt x="1688" y="2489"/>
                  <a:pt x="1664" y="2466"/>
                </a:cubicBezTo>
                <a:cubicBezTo>
                  <a:pt x="1660" y="2454"/>
                  <a:pt x="1660" y="2454"/>
                  <a:pt x="1660" y="2454"/>
                </a:cubicBezTo>
                <a:cubicBezTo>
                  <a:pt x="1666" y="2446"/>
                  <a:pt x="1746" y="2466"/>
                  <a:pt x="1746" y="2466"/>
                </a:cubicBezTo>
                <a:cubicBezTo>
                  <a:pt x="1727" y="2447"/>
                  <a:pt x="1674" y="2414"/>
                  <a:pt x="1671" y="2409"/>
                </a:cubicBezTo>
                <a:cubicBezTo>
                  <a:pt x="1650" y="2386"/>
                  <a:pt x="1621" y="2372"/>
                  <a:pt x="1610" y="2337"/>
                </a:cubicBezTo>
                <a:cubicBezTo>
                  <a:pt x="1623" y="2327"/>
                  <a:pt x="1659" y="2336"/>
                  <a:pt x="1659" y="2336"/>
                </a:cubicBezTo>
                <a:cubicBezTo>
                  <a:pt x="1646" y="2326"/>
                  <a:pt x="1633" y="2319"/>
                  <a:pt x="1622" y="2308"/>
                </a:cubicBezTo>
                <a:cubicBezTo>
                  <a:pt x="1624" y="2305"/>
                  <a:pt x="1651" y="2315"/>
                  <a:pt x="1659" y="2315"/>
                </a:cubicBezTo>
                <a:cubicBezTo>
                  <a:pt x="1660" y="2313"/>
                  <a:pt x="1628" y="2290"/>
                  <a:pt x="1624" y="2274"/>
                </a:cubicBezTo>
                <a:cubicBezTo>
                  <a:pt x="1639" y="2274"/>
                  <a:pt x="1653" y="2289"/>
                  <a:pt x="1668" y="2286"/>
                </a:cubicBezTo>
                <a:cubicBezTo>
                  <a:pt x="1658" y="2277"/>
                  <a:pt x="1645" y="2273"/>
                  <a:pt x="1633" y="2265"/>
                </a:cubicBezTo>
                <a:cubicBezTo>
                  <a:pt x="1599" y="2246"/>
                  <a:pt x="1580" y="2213"/>
                  <a:pt x="1552" y="2188"/>
                </a:cubicBezTo>
                <a:cubicBezTo>
                  <a:pt x="1552" y="2188"/>
                  <a:pt x="1537" y="2166"/>
                  <a:pt x="1534" y="2154"/>
                </a:cubicBezTo>
                <a:cubicBezTo>
                  <a:pt x="1520" y="2147"/>
                  <a:pt x="1535" y="2182"/>
                  <a:pt x="1485" y="2169"/>
                </a:cubicBezTo>
                <a:cubicBezTo>
                  <a:pt x="1491" y="2202"/>
                  <a:pt x="1455" y="2172"/>
                  <a:pt x="1442" y="2184"/>
                </a:cubicBezTo>
                <a:cubicBezTo>
                  <a:pt x="1440" y="2188"/>
                  <a:pt x="1461" y="2271"/>
                  <a:pt x="1460" y="2291"/>
                </a:cubicBezTo>
                <a:cubicBezTo>
                  <a:pt x="1448" y="2282"/>
                  <a:pt x="1333" y="2221"/>
                  <a:pt x="1324" y="2223"/>
                </a:cubicBezTo>
                <a:cubicBezTo>
                  <a:pt x="1311" y="2240"/>
                  <a:pt x="1311" y="2240"/>
                  <a:pt x="1311" y="2240"/>
                </a:cubicBezTo>
                <a:cubicBezTo>
                  <a:pt x="1295" y="2226"/>
                  <a:pt x="1319" y="2179"/>
                  <a:pt x="1285" y="2191"/>
                </a:cubicBezTo>
                <a:cubicBezTo>
                  <a:pt x="1271" y="2183"/>
                  <a:pt x="1219" y="2172"/>
                  <a:pt x="1207" y="2168"/>
                </a:cubicBezTo>
                <a:cubicBezTo>
                  <a:pt x="1193" y="2170"/>
                  <a:pt x="1172" y="2177"/>
                  <a:pt x="1168" y="2175"/>
                </a:cubicBezTo>
                <a:cubicBezTo>
                  <a:pt x="1162" y="2186"/>
                  <a:pt x="1190" y="2267"/>
                  <a:pt x="1170" y="2280"/>
                </a:cubicBezTo>
                <a:cubicBezTo>
                  <a:pt x="1147" y="2288"/>
                  <a:pt x="1162" y="2307"/>
                  <a:pt x="1158" y="2322"/>
                </a:cubicBezTo>
                <a:cubicBezTo>
                  <a:pt x="1151" y="2326"/>
                  <a:pt x="1142" y="2335"/>
                  <a:pt x="1137" y="2329"/>
                </a:cubicBezTo>
                <a:cubicBezTo>
                  <a:pt x="1134" y="2332"/>
                  <a:pt x="1120" y="2342"/>
                  <a:pt x="1114" y="2341"/>
                </a:cubicBezTo>
                <a:cubicBezTo>
                  <a:pt x="1092" y="2338"/>
                  <a:pt x="1094" y="2310"/>
                  <a:pt x="1068" y="2314"/>
                </a:cubicBezTo>
                <a:cubicBezTo>
                  <a:pt x="1060" y="2304"/>
                  <a:pt x="1076" y="2286"/>
                  <a:pt x="1057" y="2283"/>
                </a:cubicBezTo>
                <a:cubicBezTo>
                  <a:pt x="1057" y="2283"/>
                  <a:pt x="970" y="2185"/>
                  <a:pt x="951" y="2184"/>
                </a:cubicBezTo>
                <a:cubicBezTo>
                  <a:pt x="936" y="2165"/>
                  <a:pt x="936" y="2165"/>
                  <a:pt x="936" y="2165"/>
                </a:cubicBezTo>
                <a:cubicBezTo>
                  <a:pt x="936" y="2165"/>
                  <a:pt x="915" y="2151"/>
                  <a:pt x="894" y="2122"/>
                </a:cubicBezTo>
                <a:cubicBezTo>
                  <a:pt x="891" y="2117"/>
                  <a:pt x="856" y="2124"/>
                  <a:pt x="841" y="2184"/>
                </a:cubicBezTo>
                <a:cubicBezTo>
                  <a:pt x="845" y="2199"/>
                  <a:pt x="832" y="2320"/>
                  <a:pt x="832" y="2320"/>
                </a:cubicBezTo>
                <a:cubicBezTo>
                  <a:pt x="812" y="2346"/>
                  <a:pt x="812" y="2346"/>
                  <a:pt x="812" y="2346"/>
                </a:cubicBezTo>
                <a:cubicBezTo>
                  <a:pt x="800" y="2337"/>
                  <a:pt x="804" y="2322"/>
                  <a:pt x="792" y="2313"/>
                </a:cubicBezTo>
                <a:cubicBezTo>
                  <a:pt x="783" y="2310"/>
                  <a:pt x="769" y="2322"/>
                  <a:pt x="764" y="2309"/>
                </a:cubicBezTo>
                <a:cubicBezTo>
                  <a:pt x="764" y="2302"/>
                  <a:pt x="764" y="2296"/>
                  <a:pt x="769" y="2292"/>
                </a:cubicBezTo>
                <a:cubicBezTo>
                  <a:pt x="760" y="2284"/>
                  <a:pt x="723" y="2257"/>
                  <a:pt x="719" y="2250"/>
                </a:cubicBezTo>
                <a:cubicBezTo>
                  <a:pt x="706" y="2240"/>
                  <a:pt x="697" y="2271"/>
                  <a:pt x="687" y="2251"/>
                </a:cubicBezTo>
                <a:cubicBezTo>
                  <a:pt x="690" y="2244"/>
                  <a:pt x="682" y="2239"/>
                  <a:pt x="680" y="2233"/>
                </a:cubicBezTo>
                <a:cubicBezTo>
                  <a:pt x="670" y="2229"/>
                  <a:pt x="627" y="2276"/>
                  <a:pt x="624" y="2280"/>
                </a:cubicBezTo>
                <a:cubicBezTo>
                  <a:pt x="622" y="2300"/>
                  <a:pt x="630" y="2310"/>
                  <a:pt x="620" y="2331"/>
                </a:cubicBezTo>
                <a:cubicBezTo>
                  <a:pt x="608" y="2347"/>
                  <a:pt x="520" y="2319"/>
                  <a:pt x="524" y="2293"/>
                </a:cubicBezTo>
                <a:cubicBezTo>
                  <a:pt x="532" y="2273"/>
                  <a:pt x="509" y="2192"/>
                  <a:pt x="498" y="2191"/>
                </a:cubicBezTo>
                <a:cubicBezTo>
                  <a:pt x="489" y="2191"/>
                  <a:pt x="472" y="2200"/>
                  <a:pt x="467" y="2186"/>
                </a:cubicBezTo>
                <a:cubicBezTo>
                  <a:pt x="469" y="2180"/>
                  <a:pt x="477" y="2137"/>
                  <a:pt x="474" y="2126"/>
                </a:cubicBezTo>
                <a:cubicBezTo>
                  <a:pt x="477" y="2125"/>
                  <a:pt x="482" y="2088"/>
                  <a:pt x="500" y="2088"/>
                </a:cubicBezTo>
                <a:cubicBezTo>
                  <a:pt x="507" y="2085"/>
                  <a:pt x="538" y="2014"/>
                  <a:pt x="525" y="1985"/>
                </a:cubicBezTo>
                <a:cubicBezTo>
                  <a:pt x="522" y="1981"/>
                  <a:pt x="509" y="1988"/>
                  <a:pt x="508" y="1990"/>
                </a:cubicBezTo>
                <a:cubicBezTo>
                  <a:pt x="508" y="1990"/>
                  <a:pt x="443" y="2037"/>
                  <a:pt x="436" y="2040"/>
                </a:cubicBezTo>
                <a:cubicBezTo>
                  <a:pt x="430" y="2043"/>
                  <a:pt x="415" y="2050"/>
                  <a:pt x="410" y="2041"/>
                </a:cubicBezTo>
                <a:cubicBezTo>
                  <a:pt x="420" y="2033"/>
                  <a:pt x="373" y="1990"/>
                  <a:pt x="355" y="1989"/>
                </a:cubicBezTo>
                <a:cubicBezTo>
                  <a:pt x="363" y="1974"/>
                  <a:pt x="338" y="1921"/>
                  <a:pt x="344" y="1909"/>
                </a:cubicBezTo>
                <a:cubicBezTo>
                  <a:pt x="323" y="1883"/>
                  <a:pt x="238" y="1963"/>
                  <a:pt x="221" y="1977"/>
                </a:cubicBezTo>
                <a:cubicBezTo>
                  <a:pt x="221" y="1977"/>
                  <a:pt x="254" y="1966"/>
                  <a:pt x="269" y="1962"/>
                </a:cubicBezTo>
                <a:cubicBezTo>
                  <a:pt x="269" y="1962"/>
                  <a:pt x="266" y="1979"/>
                  <a:pt x="288" y="1966"/>
                </a:cubicBezTo>
                <a:cubicBezTo>
                  <a:pt x="273" y="1991"/>
                  <a:pt x="273" y="1991"/>
                  <a:pt x="273" y="1991"/>
                </a:cubicBezTo>
                <a:cubicBezTo>
                  <a:pt x="244" y="2007"/>
                  <a:pt x="218" y="2028"/>
                  <a:pt x="202" y="2050"/>
                </a:cubicBezTo>
                <a:cubicBezTo>
                  <a:pt x="204" y="2053"/>
                  <a:pt x="235" y="2039"/>
                  <a:pt x="247" y="2044"/>
                </a:cubicBezTo>
                <a:cubicBezTo>
                  <a:pt x="260" y="2041"/>
                  <a:pt x="273" y="2038"/>
                  <a:pt x="282" y="2028"/>
                </a:cubicBezTo>
                <a:cubicBezTo>
                  <a:pt x="282" y="2028"/>
                  <a:pt x="284" y="2037"/>
                  <a:pt x="269" y="2049"/>
                </a:cubicBezTo>
                <a:cubicBezTo>
                  <a:pt x="273" y="2058"/>
                  <a:pt x="282" y="2048"/>
                  <a:pt x="289" y="2053"/>
                </a:cubicBezTo>
                <a:cubicBezTo>
                  <a:pt x="290" y="2063"/>
                  <a:pt x="267" y="2071"/>
                  <a:pt x="266" y="2077"/>
                </a:cubicBezTo>
                <a:cubicBezTo>
                  <a:pt x="285" y="2077"/>
                  <a:pt x="285" y="2077"/>
                  <a:pt x="285" y="2077"/>
                </a:cubicBezTo>
                <a:cubicBezTo>
                  <a:pt x="285" y="2094"/>
                  <a:pt x="268" y="2089"/>
                  <a:pt x="262" y="2097"/>
                </a:cubicBezTo>
                <a:cubicBezTo>
                  <a:pt x="245" y="2106"/>
                  <a:pt x="231" y="2116"/>
                  <a:pt x="221" y="2132"/>
                </a:cubicBezTo>
                <a:cubicBezTo>
                  <a:pt x="224" y="2141"/>
                  <a:pt x="218" y="2148"/>
                  <a:pt x="213" y="2152"/>
                </a:cubicBezTo>
                <a:cubicBezTo>
                  <a:pt x="170" y="2165"/>
                  <a:pt x="132" y="2197"/>
                  <a:pt x="100" y="2228"/>
                </a:cubicBezTo>
                <a:cubicBezTo>
                  <a:pt x="100" y="2228"/>
                  <a:pt x="178" y="2190"/>
                  <a:pt x="218" y="2186"/>
                </a:cubicBezTo>
                <a:cubicBezTo>
                  <a:pt x="217" y="2193"/>
                  <a:pt x="207" y="2200"/>
                  <a:pt x="210" y="2205"/>
                </a:cubicBezTo>
                <a:cubicBezTo>
                  <a:pt x="219" y="2201"/>
                  <a:pt x="263" y="2190"/>
                  <a:pt x="274" y="2189"/>
                </a:cubicBezTo>
                <a:cubicBezTo>
                  <a:pt x="265" y="2206"/>
                  <a:pt x="265" y="2206"/>
                  <a:pt x="265" y="2206"/>
                </a:cubicBezTo>
                <a:cubicBezTo>
                  <a:pt x="288" y="2239"/>
                  <a:pt x="233" y="2232"/>
                  <a:pt x="223" y="2249"/>
                </a:cubicBezTo>
                <a:cubicBezTo>
                  <a:pt x="221" y="2272"/>
                  <a:pt x="194" y="2272"/>
                  <a:pt x="184" y="2288"/>
                </a:cubicBezTo>
                <a:cubicBezTo>
                  <a:pt x="182" y="2302"/>
                  <a:pt x="186" y="2309"/>
                  <a:pt x="182" y="2322"/>
                </a:cubicBezTo>
                <a:cubicBezTo>
                  <a:pt x="157" y="2336"/>
                  <a:pt x="122" y="2342"/>
                  <a:pt x="93" y="2346"/>
                </a:cubicBezTo>
                <a:cubicBezTo>
                  <a:pt x="64" y="2351"/>
                  <a:pt x="58" y="2380"/>
                  <a:pt x="37" y="2392"/>
                </a:cubicBezTo>
                <a:cubicBezTo>
                  <a:pt x="20" y="2420"/>
                  <a:pt x="55" y="2411"/>
                  <a:pt x="65" y="2412"/>
                </a:cubicBezTo>
                <a:cubicBezTo>
                  <a:pt x="62" y="2416"/>
                  <a:pt x="120" y="2398"/>
                  <a:pt x="121" y="2399"/>
                </a:cubicBezTo>
                <a:cubicBezTo>
                  <a:pt x="107" y="2415"/>
                  <a:pt x="0" y="2511"/>
                  <a:pt x="0" y="2511"/>
                </a:cubicBezTo>
                <a:cubicBezTo>
                  <a:pt x="11" y="2514"/>
                  <a:pt x="70" y="2521"/>
                  <a:pt x="83" y="2510"/>
                </a:cubicBezTo>
                <a:cubicBezTo>
                  <a:pt x="105" y="2481"/>
                  <a:pt x="140" y="2464"/>
                  <a:pt x="166" y="2436"/>
                </a:cubicBezTo>
                <a:cubicBezTo>
                  <a:pt x="173" y="2432"/>
                  <a:pt x="151" y="2505"/>
                  <a:pt x="158" y="2517"/>
                </a:cubicBezTo>
                <a:cubicBezTo>
                  <a:pt x="152" y="2523"/>
                  <a:pt x="274" y="2465"/>
                  <a:pt x="272" y="2472"/>
                </a:cubicBezTo>
                <a:cubicBezTo>
                  <a:pt x="273" y="2481"/>
                  <a:pt x="245" y="2540"/>
                  <a:pt x="259" y="2544"/>
                </a:cubicBezTo>
                <a:cubicBezTo>
                  <a:pt x="275" y="2524"/>
                  <a:pt x="325" y="2459"/>
                  <a:pt x="352" y="2448"/>
                </a:cubicBezTo>
                <a:cubicBezTo>
                  <a:pt x="355" y="2450"/>
                  <a:pt x="364" y="2500"/>
                  <a:pt x="439" y="2450"/>
                </a:cubicBezTo>
                <a:cubicBezTo>
                  <a:pt x="435" y="2469"/>
                  <a:pt x="447" y="2483"/>
                  <a:pt x="440" y="2488"/>
                </a:cubicBezTo>
                <a:cubicBezTo>
                  <a:pt x="436" y="2488"/>
                  <a:pt x="327" y="2536"/>
                  <a:pt x="330" y="2558"/>
                </a:cubicBezTo>
                <a:cubicBezTo>
                  <a:pt x="345" y="2566"/>
                  <a:pt x="421" y="2529"/>
                  <a:pt x="436" y="2530"/>
                </a:cubicBezTo>
                <a:cubicBezTo>
                  <a:pt x="452" y="2570"/>
                  <a:pt x="323" y="2665"/>
                  <a:pt x="323" y="2665"/>
                </a:cubicBezTo>
                <a:cubicBezTo>
                  <a:pt x="368" y="2696"/>
                  <a:pt x="468" y="2605"/>
                  <a:pt x="480" y="2604"/>
                </a:cubicBezTo>
                <a:cubicBezTo>
                  <a:pt x="489" y="2610"/>
                  <a:pt x="478" y="2627"/>
                  <a:pt x="477" y="2637"/>
                </a:cubicBezTo>
                <a:cubicBezTo>
                  <a:pt x="463" y="2657"/>
                  <a:pt x="500" y="2707"/>
                  <a:pt x="511" y="2707"/>
                </a:cubicBezTo>
                <a:cubicBezTo>
                  <a:pt x="531" y="2683"/>
                  <a:pt x="590" y="2620"/>
                  <a:pt x="582" y="2565"/>
                </a:cubicBezTo>
                <a:cubicBezTo>
                  <a:pt x="597" y="2576"/>
                  <a:pt x="620" y="2618"/>
                  <a:pt x="640" y="2623"/>
                </a:cubicBezTo>
                <a:cubicBezTo>
                  <a:pt x="640" y="2623"/>
                  <a:pt x="728" y="2576"/>
                  <a:pt x="757" y="2513"/>
                </a:cubicBezTo>
                <a:cubicBezTo>
                  <a:pt x="759" y="2503"/>
                  <a:pt x="762" y="2492"/>
                  <a:pt x="768" y="2484"/>
                </a:cubicBezTo>
                <a:cubicBezTo>
                  <a:pt x="770" y="2486"/>
                  <a:pt x="774" y="2530"/>
                  <a:pt x="777" y="2552"/>
                </a:cubicBezTo>
                <a:cubicBezTo>
                  <a:pt x="777" y="2552"/>
                  <a:pt x="859" y="2521"/>
                  <a:pt x="866" y="2535"/>
                </a:cubicBezTo>
                <a:cubicBezTo>
                  <a:pt x="828" y="2564"/>
                  <a:pt x="820" y="2606"/>
                  <a:pt x="813" y="2641"/>
                </a:cubicBezTo>
                <a:cubicBezTo>
                  <a:pt x="813" y="2641"/>
                  <a:pt x="892" y="2634"/>
                  <a:pt x="918" y="2604"/>
                </a:cubicBezTo>
                <a:cubicBezTo>
                  <a:pt x="925" y="2610"/>
                  <a:pt x="943" y="2662"/>
                  <a:pt x="947" y="2660"/>
                </a:cubicBezTo>
                <a:cubicBezTo>
                  <a:pt x="972" y="2708"/>
                  <a:pt x="1008" y="2741"/>
                  <a:pt x="1024" y="2735"/>
                </a:cubicBezTo>
                <a:cubicBezTo>
                  <a:pt x="1031" y="2717"/>
                  <a:pt x="1048" y="2696"/>
                  <a:pt x="1058" y="2677"/>
                </a:cubicBezTo>
                <a:cubicBezTo>
                  <a:pt x="1058" y="2677"/>
                  <a:pt x="1128" y="2754"/>
                  <a:pt x="1189" y="2751"/>
                </a:cubicBezTo>
                <a:cubicBezTo>
                  <a:pt x="1123" y="2673"/>
                  <a:pt x="1123" y="2673"/>
                  <a:pt x="1123" y="2673"/>
                </a:cubicBezTo>
                <a:cubicBezTo>
                  <a:pt x="1134" y="2674"/>
                  <a:pt x="1188" y="2680"/>
                  <a:pt x="1195" y="2651"/>
                </a:cubicBezTo>
                <a:cubicBezTo>
                  <a:pt x="1212" y="2620"/>
                  <a:pt x="1056" y="2584"/>
                  <a:pt x="1085" y="2560"/>
                </a:cubicBezTo>
                <a:cubicBezTo>
                  <a:pt x="1101" y="2570"/>
                  <a:pt x="1163" y="2592"/>
                  <a:pt x="1176" y="2586"/>
                </a:cubicBezTo>
                <a:cubicBezTo>
                  <a:pt x="1164" y="2569"/>
                  <a:pt x="1177" y="2560"/>
                  <a:pt x="1173" y="2545"/>
                </a:cubicBezTo>
                <a:cubicBezTo>
                  <a:pt x="1182" y="2540"/>
                  <a:pt x="1195" y="2540"/>
                  <a:pt x="1204" y="2541"/>
                </a:cubicBezTo>
                <a:cubicBezTo>
                  <a:pt x="1205" y="2532"/>
                  <a:pt x="1194" y="2526"/>
                  <a:pt x="1196" y="2517"/>
                </a:cubicBezTo>
                <a:cubicBezTo>
                  <a:pt x="1196" y="2517"/>
                  <a:pt x="1260" y="2555"/>
                  <a:pt x="1275" y="2561"/>
                </a:cubicBezTo>
                <a:cubicBezTo>
                  <a:pt x="1273" y="2554"/>
                  <a:pt x="1257" y="2524"/>
                  <a:pt x="1263" y="2523"/>
                </a:cubicBezTo>
                <a:cubicBezTo>
                  <a:pt x="1299" y="2539"/>
                  <a:pt x="1358" y="2609"/>
                  <a:pt x="1363" y="2610"/>
                </a:cubicBezTo>
                <a:cubicBezTo>
                  <a:pt x="1362" y="2594"/>
                  <a:pt x="1352" y="2578"/>
                  <a:pt x="1349" y="2561"/>
                </a:cubicBezTo>
                <a:cubicBezTo>
                  <a:pt x="1360" y="2557"/>
                  <a:pt x="1360" y="2557"/>
                  <a:pt x="1360" y="2557"/>
                </a:cubicBezTo>
                <a:cubicBezTo>
                  <a:pt x="1339" y="2517"/>
                  <a:pt x="1384" y="2553"/>
                  <a:pt x="1392" y="2533"/>
                </a:cubicBezTo>
                <a:cubicBezTo>
                  <a:pt x="1422" y="2532"/>
                  <a:pt x="1444" y="2576"/>
                  <a:pt x="1468" y="2587"/>
                </a:cubicBezTo>
                <a:cubicBezTo>
                  <a:pt x="1467" y="2570"/>
                  <a:pt x="1440" y="2476"/>
                  <a:pt x="1409" y="2455"/>
                </a:cubicBezTo>
                <a:cubicBezTo>
                  <a:pt x="1426" y="2444"/>
                  <a:pt x="1439" y="2460"/>
                  <a:pt x="1454" y="2470"/>
                </a:cubicBezTo>
                <a:cubicBezTo>
                  <a:pt x="1461" y="2462"/>
                  <a:pt x="1461" y="2448"/>
                  <a:pt x="1463" y="2439"/>
                </a:cubicBezTo>
                <a:cubicBezTo>
                  <a:pt x="1463" y="2439"/>
                  <a:pt x="1474" y="2432"/>
                  <a:pt x="1513" y="2442"/>
                </a:cubicBezTo>
                <a:cubicBezTo>
                  <a:pt x="1515" y="2442"/>
                  <a:pt x="1599" y="2477"/>
                  <a:pt x="1638" y="2519"/>
                </a:cubicBezTo>
                <a:cubicBezTo>
                  <a:pt x="1646" y="2495"/>
                  <a:pt x="1595" y="2464"/>
                  <a:pt x="1597" y="2439"/>
                </a:cubicBezTo>
                <a:cubicBezTo>
                  <a:pt x="1598" y="2434"/>
                  <a:pt x="1685" y="2533"/>
                  <a:pt x="1734" y="2544"/>
                </a:cubicBezTo>
                <a:close/>
                <a:moveTo>
                  <a:pt x="428" y="1254"/>
                </a:moveTo>
                <a:cubicBezTo>
                  <a:pt x="431" y="1266"/>
                  <a:pt x="479" y="1259"/>
                  <a:pt x="495" y="1251"/>
                </a:cubicBezTo>
                <a:cubicBezTo>
                  <a:pt x="496" y="1254"/>
                  <a:pt x="503" y="1264"/>
                  <a:pt x="505" y="1266"/>
                </a:cubicBezTo>
                <a:cubicBezTo>
                  <a:pt x="514" y="1275"/>
                  <a:pt x="523" y="1328"/>
                  <a:pt x="526" y="1338"/>
                </a:cubicBezTo>
                <a:cubicBezTo>
                  <a:pt x="521" y="1348"/>
                  <a:pt x="506" y="1381"/>
                  <a:pt x="519" y="1393"/>
                </a:cubicBezTo>
                <a:cubicBezTo>
                  <a:pt x="558" y="1388"/>
                  <a:pt x="603" y="1427"/>
                  <a:pt x="603" y="1427"/>
                </a:cubicBezTo>
                <a:cubicBezTo>
                  <a:pt x="614" y="1430"/>
                  <a:pt x="613" y="1447"/>
                  <a:pt x="613" y="1456"/>
                </a:cubicBezTo>
                <a:cubicBezTo>
                  <a:pt x="610" y="1485"/>
                  <a:pt x="625" y="1469"/>
                  <a:pt x="629" y="1467"/>
                </a:cubicBezTo>
                <a:cubicBezTo>
                  <a:pt x="637" y="1463"/>
                  <a:pt x="696" y="1396"/>
                  <a:pt x="756" y="1392"/>
                </a:cubicBezTo>
                <a:cubicBezTo>
                  <a:pt x="786" y="1396"/>
                  <a:pt x="804" y="1435"/>
                  <a:pt x="804" y="1435"/>
                </a:cubicBezTo>
                <a:cubicBezTo>
                  <a:pt x="803" y="1443"/>
                  <a:pt x="818" y="1479"/>
                  <a:pt x="815" y="1487"/>
                </a:cubicBezTo>
                <a:cubicBezTo>
                  <a:pt x="810" y="1494"/>
                  <a:pt x="823" y="1653"/>
                  <a:pt x="826" y="1653"/>
                </a:cubicBezTo>
                <a:cubicBezTo>
                  <a:pt x="841" y="1638"/>
                  <a:pt x="886" y="1594"/>
                  <a:pt x="882" y="1574"/>
                </a:cubicBezTo>
                <a:cubicBezTo>
                  <a:pt x="892" y="1570"/>
                  <a:pt x="934" y="1563"/>
                  <a:pt x="948" y="1566"/>
                </a:cubicBezTo>
                <a:cubicBezTo>
                  <a:pt x="962" y="1556"/>
                  <a:pt x="1059" y="1628"/>
                  <a:pt x="1062" y="1625"/>
                </a:cubicBezTo>
                <a:cubicBezTo>
                  <a:pt x="1062" y="1625"/>
                  <a:pt x="1049" y="1594"/>
                  <a:pt x="1052" y="1588"/>
                </a:cubicBezTo>
                <a:cubicBezTo>
                  <a:pt x="1056" y="1585"/>
                  <a:pt x="1032" y="1544"/>
                  <a:pt x="1077" y="1579"/>
                </a:cubicBezTo>
                <a:cubicBezTo>
                  <a:pt x="1091" y="1570"/>
                  <a:pt x="1083" y="1482"/>
                  <a:pt x="1089" y="1485"/>
                </a:cubicBezTo>
                <a:cubicBezTo>
                  <a:pt x="1098" y="1491"/>
                  <a:pt x="1101" y="1503"/>
                  <a:pt x="1113" y="1499"/>
                </a:cubicBezTo>
                <a:cubicBezTo>
                  <a:pt x="1118" y="1491"/>
                  <a:pt x="1136" y="1461"/>
                  <a:pt x="1143" y="1456"/>
                </a:cubicBezTo>
                <a:cubicBezTo>
                  <a:pt x="1150" y="1462"/>
                  <a:pt x="1254" y="1487"/>
                  <a:pt x="1261" y="1466"/>
                </a:cubicBezTo>
                <a:cubicBezTo>
                  <a:pt x="1261" y="1466"/>
                  <a:pt x="1260" y="1441"/>
                  <a:pt x="1262" y="1439"/>
                </a:cubicBezTo>
                <a:cubicBezTo>
                  <a:pt x="1268" y="1437"/>
                  <a:pt x="1301" y="1434"/>
                  <a:pt x="1304" y="1429"/>
                </a:cubicBezTo>
                <a:cubicBezTo>
                  <a:pt x="1315" y="1421"/>
                  <a:pt x="1300" y="1419"/>
                  <a:pt x="1298" y="1413"/>
                </a:cubicBezTo>
                <a:cubicBezTo>
                  <a:pt x="1302" y="1408"/>
                  <a:pt x="1337" y="1416"/>
                  <a:pt x="1335" y="1407"/>
                </a:cubicBezTo>
                <a:cubicBezTo>
                  <a:pt x="1322" y="1404"/>
                  <a:pt x="1306" y="1388"/>
                  <a:pt x="1297" y="1377"/>
                </a:cubicBezTo>
                <a:cubicBezTo>
                  <a:pt x="1325" y="1389"/>
                  <a:pt x="1356" y="1385"/>
                  <a:pt x="1378" y="1379"/>
                </a:cubicBezTo>
                <a:cubicBezTo>
                  <a:pt x="1359" y="1368"/>
                  <a:pt x="1333" y="1360"/>
                  <a:pt x="1313" y="1346"/>
                </a:cubicBezTo>
                <a:cubicBezTo>
                  <a:pt x="1313" y="1346"/>
                  <a:pt x="1202" y="1269"/>
                  <a:pt x="1206" y="1249"/>
                </a:cubicBezTo>
                <a:cubicBezTo>
                  <a:pt x="1206" y="1249"/>
                  <a:pt x="1275" y="1284"/>
                  <a:pt x="1303" y="1295"/>
                </a:cubicBezTo>
                <a:cubicBezTo>
                  <a:pt x="1307" y="1294"/>
                  <a:pt x="1314" y="1298"/>
                  <a:pt x="1319" y="1292"/>
                </a:cubicBezTo>
                <a:cubicBezTo>
                  <a:pt x="1319" y="1292"/>
                  <a:pt x="1240" y="1230"/>
                  <a:pt x="1223" y="1212"/>
                </a:cubicBezTo>
                <a:cubicBezTo>
                  <a:pt x="1233" y="1201"/>
                  <a:pt x="1233" y="1201"/>
                  <a:pt x="1233" y="1201"/>
                </a:cubicBezTo>
                <a:cubicBezTo>
                  <a:pt x="1224" y="1197"/>
                  <a:pt x="1201" y="1171"/>
                  <a:pt x="1201" y="1171"/>
                </a:cubicBezTo>
                <a:cubicBezTo>
                  <a:pt x="1215" y="1165"/>
                  <a:pt x="1215" y="1165"/>
                  <a:pt x="1215" y="1165"/>
                </a:cubicBezTo>
                <a:cubicBezTo>
                  <a:pt x="1172" y="1149"/>
                  <a:pt x="1149" y="1118"/>
                  <a:pt x="1110" y="1095"/>
                </a:cubicBezTo>
                <a:cubicBezTo>
                  <a:pt x="1102" y="1097"/>
                  <a:pt x="1060" y="1112"/>
                  <a:pt x="1059" y="1125"/>
                </a:cubicBezTo>
                <a:cubicBezTo>
                  <a:pt x="1058" y="1133"/>
                  <a:pt x="994" y="1105"/>
                  <a:pt x="972" y="1119"/>
                </a:cubicBezTo>
                <a:cubicBezTo>
                  <a:pt x="946" y="1158"/>
                  <a:pt x="974" y="1172"/>
                  <a:pt x="985" y="1194"/>
                </a:cubicBezTo>
                <a:cubicBezTo>
                  <a:pt x="1002" y="1212"/>
                  <a:pt x="930" y="1178"/>
                  <a:pt x="929" y="1173"/>
                </a:cubicBezTo>
                <a:cubicBezTo>
                  <a:pt x="896" y="1155"/>
                  <a:pt x="870" y="1190"/>
                  <a:pt x="859" y="1174"/>
                </a:cubicBezTo>
                <a:cubicBezTo>
                  <a:pt x="855" y="1170"/>
                  <a:pt x="835" y="1147"/>
                  <a:pt x="835" y="1147"/>
                </a:cubicBezTo>
                <a:cubicBezTo>
                  <a:pt x="829" y="1145"/>
                  <a:pt x="820" y="1146"/>
                  <a:pt x="815" y="1147"/>
                </a:cubicBezTo>
                <a:cubicBezTo>
                  <a:pt x="800" y="1158"/>
                  <a:pt x="807" y="1176"/>
                  <a:pt x="804" y="1190"/>
                </a:cubicBezTo>
                <a:cubicBezTo>
                  <a:pt x="785" y="1189"/>
                  <a:pt x="780" y="1166"/>
                  <a:pt x="769" y="1150"/>
                </a:cubicBezTo>
                <a:cubicBezTo>
                  <a:pt x="768" y="1142"/>
                  <a:pt x="749" y="1085"/>
                  <a:pt x="739" y="1087"/>
                </a:cubicBezTo>
                <a:cubicBezTo>
                  <a:pt x="729" y="1088"/>
                  <a:pt x="681" y="1093"/>
                  <a:pt x="678" y="1104"/>
                </a:cubicBezTo>
                <a:cubicBezTo>
                  <a:pt x="673" y="1116"/>
                  <a:pt x="636" y="1088"/>
                  <a:pt x="652" y="1049"/>
                </a:cubicBezTo>
                <a:cubicBezTo>
                  <a:pt x="660" y="1013"/>
                  <a:pt x="651" y="920"/>
                  <a:pt x="648" y="918"/>
                </a:cubicBezTo>
                <a:cubicBezTo>
                  <a:pt x="639" y="931"/>
                  <a:pt x="599" y="957"/>
                  <a:pt x="581" y="960"/>
                </a:cubicBezTo>
                <a:cubicBezTo>
                  <a:pt x="571" y="961"/>
                  <a:pt x="559" y="957"/>
                  <a:pt x="557" y="968"/>
                </a:cubicBezTo>
                <a:cubicBezTo>
                  <a:pt x="571" y="971"/>
                  <a:pt x="584" y="974"/>
                  <a:pt x="596" y="972"/>
                </a:cubicBezTo>
                <a:cubicBezTo>
                  <a:pt x="597" y="976"/>
                  <a:pt x="544" y="1021"/>
                  <a:pt x="544" y="1021"/>
                </a:cubicBezTo>
                <a:cubicBezTo>
                  <a:pt x="561" y="1037"/>
                  <a:pt x="585" y="1015"/>
                  <a:pt x="602" y="1014"/>
                </a:cubicBezTo>
                <a:cubicBezTo>
                  <a:pt x="602" y="1014"/>
                  <a:pt x="574" y="1053"/>
                  <a:pt x="565" y="1059"/>
                </a:cubicBezTo>
                <a:cubicBezTo>
                  <a:pt x="554" y="1062"/>
                  <a:pt x="446" y="1146"/>
                  <a:pt x="430" y="1167"/>
                </a:cubicBezTo>
                <a:cubicBezTo>
                  <a:pt x="432" y="1174"/>
                  <a:pt x="441" y="1173"/>
                  <a:pt x="449" y="1173"/>
                </a:cubicBezTo>
                <a:cubicBezTo>
                  <a:pt x="468" y="1168"/>
                  <a:pt x="491" y="1152"/>
                  <a:pt x="511" y="1163"/>
                </a:cubicBezTo>
                <a:cubicBezTo>
                  <a:pt x="511" y="1163"/>
                  <a:pt x="480" y="1192"/>
                  <a:pt x="495" y="1200"/>
                </a:cubicBezTo>
                <a:cubicBezTo>
                  <a:pt x="477" y="1223"/>
                  <a:pt x="449" y="1234"/>
                  <a:pt x="428" y="1254"/>
                </a:cubicBezTo>
                <a:close/>
                <a:moveTo>
                  <a:pt x="379" y="1448"/>
                </a:moveTo>
                <a:cubicBezTo>
                  <a:pt x="372" y="1462"/>
                  <a:pt x="358" y="1473"/>
                  <a:pt x="355" y="1488"/>
                </a:cubicBezTo>
                <a:cubicBezTo>
                  <a:pt x="375" y="1485"/>
                  <a:pt x="379" y="1452"/>
                  <a:pt x="404" y="1453"/>
                </a:cubicBezTo>
                <a:cubicBezTo>
                  <a:pt x="408" y="1468"/>
                  <a:pt x="415" y="1465"/>
                  <a:pt x="428" y="1463"/>
                </a:cubicBezTo>
                <a:cubicBezTo>
                  <a:pt x="430" y="1454"/>
                  <a:pt x="435" y="1445"/>
                  <a:pt x="428" y="1435"/>
                </a:cubicBezTo>
                <a:cubicBezTo>
                  <a:pt x="431" y="1428"/>
                  <a:pt x="430" y="1414"/>
                  <a:pt x="435" y="1409"/>
                </a:cubicBezTo>
                <a:cubicBezTo>
                  <a:pt x="439" y="1399"/>
                  <a:pt x="439" y="1399"/>
                  <a:pt x="439" y="1399"/>
                </a:cubicBezTo>
                <a:cubicBezTo>
                  <a:pt x="418" y="1387"/>
                  <a:pt x="450" y="1370"/>
                  <a:pt x="433" y="1356"/>
                </a:cubicBezTo>
                <a:cubicBezTo>
                  <a:pt x="428" y="1357"/>
                  <a:pt x="428" y="1363"/>
                  <a:pt x="428" y="1368"/>
                </a:cubicBezTo>
                <a:cubicBezTo>
                  <a:pt x="408" y="1409"/>
                  <a:pt x="362" y="1423"/>
                  <a:pt x="328" y="1446"/>
                </a:cubicBezTo>
                <a:cubicBezTo>
                  <a:pt x="326" y="1455"/>
                  <a:pt x="326" y="1455"/>
                  <a:pt x="326" y="1455"/>
                </a:cubicBezTo>
                <a:cubicBezTo>
                  <a:pt x="342" y="1458"/>
                  <a:pt x="376" y="1446"/>
                  <a:pt x="379" y="1448"/>
                </a:cubicBezTo>
                <a:close/>
                <a:moveTo>
                  <a:pt x="658" y="845"/>
                </a:moveTo>
                <a:cubicBezTo>
                  <a:pt x="661" y="849"/>
                  <a:pt x="689" y="826"/>
                  <a:pt x="711" y="837"/>
                </a:cubicBezTo>
                <a:cubicBezTo>
                  <a:pt x="708" y="840"/>
                  <a:pt x="713" y="848"/>
                  <a:pt x="711" y="852"/>
                </a:cubicBezTo>
                <a:cubicBezTo>
                  <a:pt x="711" y="852"/>
                  <a:pt x="704" y="960"/>
                  <a:pt x="718" y="978"/>
                </a:cubicBezTo>
                <a:cubicBezTo>
                  <a:pt x="730" y="995"/>
                  <a:pt x="757" y="964"/>
                  <a:pt x="756" y="991"/>
                </a:cubicBezTo>
                <a:cubicBezTo>
                  <a:pt x="758" y="993"/>
                  <a:pt x="782" y="1052"/>
                  <a:pt x="809" y="1047"/>
                </a:cubicBezTo>
                <a:cubicBezTo>
                  <a:pt x="818" y="1032"/>
                  <a:pt x="818" y="1032"/>
                  <a:pt x="818" y="1032"/>
                </a:cubicBezTo>
                <a:cubicBezTo>
                  <a:pt x="832" y="1044"/>
                  <a:pt x="852" y="1051"/>
                  <a:pt x="860" y="1071"/>
                </a:cubicBezTo>
                <a:cubicBezTo>
                  <a:pt x="875" y="1073"/>
                  <a:pt x="871" y="1042"/>
                  <a:pt x="875" y="1038"/>
                </a:cubicBezTo>
                <a:cubicBezTo>
                  <a:pt x="884" y="1038"/>
                  <a:pt x="904" y="1039"/>
                  <a:pt x="910" y="1048"/>
                </a:cubicBezTo>
                <a:cubicBezTo>
                  <a:pt x="922" y="1041"/>
                  <a:pt x="935" y="995"/>
                  <a:pt x="935" y="995"/>
                </a:cubicBezTo>
                <a:cubicBezTo>
                  <a:pt x="959" y="976"/>
                  <a:pt x="960" y="1018"/>
                  <a:pt x="980" y="1012"/>
                </a:cubicBezTo>
                <a:cubicBezTo>
                  <a:pt x="996" y="1023"/>
                  <a:pt x="1065" y="1017"/>
                  <a:pt x="1072" y="996"/>
                </a:cubicBezTo>
                <a:cubicBezTo>
                  <a:pt x="1034" y="996"/>
                  <a:pt x="1044" y="968"/>
                  <a:pt x="1026" y="942"/>
                </a:cubicBezTo>
                <a:cubicBezTo>
                  <a:pt x="1062" y="934"/>
                  <a:pt x="976" y="869"/>
                  <a:pt x="976" y="869"/>
                </a:cubicBezTo>
                <a:cubicBezTo>
                  <a:pt x="988" y="868"/>
                  <a:pt x="1026" y="908"/>
                  <a:pt x="1084" y="893"/>
                </a:cubicBezTo>
                <a:cubicBezTo>
                  <a:pt x="1085" y="893"/>
                  <a:pt x="1092" y="882"/>
                  <a:pt x="1092" y="882"/>
                </a:cubicBezTo>
                <a:cubicBezTo>
                  <a:pt x="1079" y="878"/>
                  <a:pt x="1060" y="872"/>
                  <a:pt x="1051" y="859"/>
                </a:cubicBezTo>
                <a:cubicBezTo>
                  <a:pt x="1055" y="852"/>
                  <a:pt x="1053" y="839"/>
                  <a:pt x="1053" y="837"/>
                </a:cubicBezTo>
                <a:cubicBezTo>
                  <a:pt x="1037" y="831"/>
                  <a:pt x="1023" y="818"/>
                  <a:pt x="1010" y="807"/>
                </a:cubicBezTo>
                <a:cubicBezTo>
                  <a:pt x="1001" y="795"/>
                  <a:pt x="978" y="776"/>
                  <a:pt x="969" y="764"/>
                </a:cubicBezTo>
                <a:cubicBezTo>
                  <a:pt x="955" y="773"/>
                  <a:pt x="894" y="779"/>
                  <a:pt x="894" y="780"/>
                </a:cubicBezTo>
                <a:cubicBezTo>
                  <a:pt x="869" y="792"/>
                  <a:pt x="850" y="725"/>
                  <a:pt x="835" y="730"/>
                </a:cubicBezTo>
                <a:cubicBezTo>
                  <a:pt x="817" y="739"/>
                  <a:pt x="817" y="739"/>
                  <a:pt x="817" y="739"/>
                </a:cubicBezTo>
                <a:cubicBezTo>
                  <a:pt x="811" y="725"/>
                  <a:pt x="768" y="682"/>
                  <a:pt x="772" y="649"/>
                </a:cubicBezTo>
                <a:cubicBezTo>
                  <a:pt x="756" y="650"/>
                  <a:pt x="733" y="659"/>
                  <a:pt x="721" y="667"/>
                </a:cubicBezTo>
                <a:cubicBezTo>
                  <a:pt x="711" y="666"/>
                  <a:pt x="677" y="692"/>
                  <a:pt x="670" y="695"/>
                </a:cubicBezTo>
                <a:cubicBezTo>
                  <a:pt x="682" y="706"/>
                  <a:pt x="717" y="693"/>
                  <a:pt x="731" y="694"/>
                </a:cubicBezTo>
                <a:cubicBezTo>
                  <a:pt x="705" y="718"/>
                  <a:pt x="705" y="718"/>
                  <a:pt x="705" y="718"/>
                </a:cubicBezTo>
                <a:cubicBezTo>
                  <a:pt x="705" y="718"/>
                  <a:pt x="712" y="714"/>
                  <a:pt x="723" y="718"/>
                </a:cubicBezTo>
                <a:cubicBezTo>
                  <a:pt x="701" y="734"/>
                  <a:pt x="659" y="767"/>
                  <a:pt x="661" y="773"/>
                </a:cubicBezTo>
                <a:cubicBezTo>
                  <a:pt x="670" y="777"/>
                  <a:pt x="692" y="765"/>
                  <a:pt x="700" y="772"/>
                </a:cubicBezTo>
                <a:cubicBezTo>
                  <a:pt x="707" y="786"/>
                  <a:pt x="610" y="824"/>
                  <a:pt x="599" y="846"/>
                </a:cubicBezTo>
                <a:cubicBezTo>
                  <a:pt x="624" y="849"/>
                  <a:pt x="642" y="849"/>
                  <a:pt x="658" y="845"/>
                </a:cubicBezTo>
                <a:close/>
                <a:moveTo>
                  <a:pt x="738" y="243"/>
                </a:moveTo>
                <a:cubicBezTo>
                  <a:pt x="722" y="256"/>
                  <a:pt x="719" y="257"/>
                  <a:pt x="699" y="266"/>
                </a:cubicBezTo>
                <a:cubicBezTo>
                  <a:pt x="699" y="266"/>
                  <a:pt x="734" y="277"/>
                  <a:pt x="745" y="275"/>
                </a:cubicBezTo>
                <a:cubicBezTo>
                  <a:pt x="743" y="286"/>
                  <a:pt x="734" y="299"/>
                  <a:pt x="736" y="304"/>
                </a:cubicBezTo>
                <a:cubicBezTo>
                  <a:pt x="775" y="288"/>
                  <a:pt x="775" y="288"/>
                  <a:pt x="775" y="288"/>
                </a:cubicBezTo>
                <a:cubicBezTo>
                  <a:pt x="776" y="292"/>
                  <a:pt x="756" y="339"/>
                  <a:pt x="753" y="360"/>
                </a:cubicBezTo>
                <a:cubicBezTo>
                  <a:pt x="753" y="360"/>
                  <a:pt x="785" y="332"/>
                  <a:pt x="797" y="313"/>
                </a:cubicBezTo>
                <a:cubicBezTo>
                  <a:pt x="796" y="328"/>
                  <a:pt x="806" y="428"/>
                  <a:pt x="817" y="449"/>
                </a:cubicBezTo>
                <a:cubicBezTo>
                  <a:pt x="828" y="396"/>
                  <a:pt x="834" y="328"/>
                  <a:pt x="832" y="313"/>
                </a:cubicBezTo>
                <a:cubicBezTo>
                  <a:pt x="877" y="357"/>
                  <a:pt x="877" y="357"/>
                  <a:pt x="877" y="357"/>
                </a:cubicBezTo>
                <a:cubicBezTo>
                  <a:pt x="875" y="346"/>
                  <a:pt x="862" y="308"/>
                  <a:pt x="860" y="295"/>
                </a:cubicBezTo>
                <a:cubicBezTo>
                  <a:pt x="872" y="299"/>
                  <a:pt x="884" y="299"/>
                  <a:pt x="889" y="298"/>
                </a:cubicBezTo>
                <a:cubicBezTo>
                  <a:pt x="881" y="283"/>
                  <a:pt x="885" y="288"/>
                  <a:pt x="879" y="276"/>
                </a:cubicBezTo>
                <a:cubicBezTo>
                  <a:pt x="924" y="272"/>
                  <a:pt x="924" y="272"/>
                  <a:pt x="924" y="272"/>
                </a:cubicBezTo>
                <a:cubicBezTo>
                  <a:pt x="912" y="259"/>
                  <a:pt x="909" y="253"/>
                  <a:pt x="908" y="247"/>
                </a:cubicBezTo>
                <a:cubicBezTo>
                  <a:pt x="908" y="247"/>
                  <a:pt x="1006" y="232"/>
                  <a:pt x="1015" y="226"/>
                </a:cubicBezTo>
                <a:cubicBezTo>
                  <a:pt x="961" y="211"/>
                  <a:pt x="857" y="203"/>
                  <a:pt x="852" y="204"/>
                </a:cubicBezTo>
                <a:cubicBezTo>
                  <a:pt x="858" y="197"/>
                  <a:pt x="865" y="188"/>
                  <a:pt x="871" y="180"/>
                </a:cubicBezTo>
                <a:cubicBezTo>
                  <a:pt x="863" y="177"/>
                  <a:pt x="837" y="174"/>
                  <a:pt x="829" y="170"/>
                </a:cubicBezTo>
                <a:cubicBezTo>
                  <a:pt x="831" y="117"/>
                  <a:pt x="819" y="6"/>
                  <a:pt x="809" y="0"/>
                </a:cubicBezTo>
                <a:cubicBezTo>
                  <a:pt x="801" y="12"/>
                  <a:pt x="798" y="135"/>
                  <a:pt x="794" y="171"/>
                </a:cubicBezTo>
                <a:cubicBezTo>
                  <a:pt x="782" y="183"/>
                  <a:pt x="767" y="176"/>
                  <a:pt x="753" y="182"/>
                </a:cubicBezTo>
                <a:cubicBezTo>
                  <a:pt x="771" y="203"/>
                  <a:pt x="771" y="203"/>
                  <a:pt x="771" y="203"/>
                </a:cubicBezTo>
                <a:cubicBezTo>
                  <a:pt x="771" y="203"/>
                  <a:pt x="645" y="206"/>
                  <a:pt x="623" y="226"/>
                </a:cubicBezTo>
                <a:cubicBezTo>
                  <a:pt x="657" y="241"/>
                  <a:pt x="692" y="241"/>
                  <a:pt x="738" y="243"/>
                </a:cubicBezTo>
                <a:close/>
                <a:moveTo>
                  <a:pt x="723" y="597"/>
                </a:moveTo>
                <a:cubicBezTo>
                  <a:pt x="730" y="603"/>
                  <a:pt x="788" y="575"/>
                  <a:pt x="796" y="579"/>
                </a:cubicBezTo>
                <a:cubicBezTo>
                  <a:pt x="814" y="571"/>
                  <a:pt x="806" y="602"/>
                  <a:pt x="822" y="604"/>
                </a:cubicBezTo>
                <a:cubicBezTo>
                  <a:pt x="823" y="616"/>
                  <a:pt x="872" y="681"/>
                  <a:pt x="888" y="684"/>
                </a:cubicBezTo>
                <a:cubicBezTo>
                  <a:pt x="902" y="690"/>
                  <a:pt x="906" y="661"/>
                  <a:pt x="912" y="657"/>
                </a:cubicBezTo>
                <a:cubicBezTo>
                  <a:pt x="920" y="700"/>
                  <a:pt x="990" y="684"/>
                  <a:pt x="996" y="675"/>
                </a:cubicBezTo>
                <a:cubicBezTo>
                  <a:pt x="994" y="667"/>
                  <a:pt x="983" y="664"/>
                  <a:pt x="979" y="657"/>
                </a:cubicBezTo>
                <a:cubicBezTo>
                  <a:pt x="959" y="655"/>
                  <a:pt x="957" y="626"/>
                  <a:pt x="936" y="624"/>
                </a:cubicBezTo>
                <a:cubicBezTo>
                  <a:pt x="923" y="613"/>
                  <a:pt x="948" y="609"/>
                  <a:pt x="938" y="598"/>
                </a:cubicBezTo>
                <a:cubicBezTo>
                  <a:pt x="924" y="589"/>
                  <a:pt x="901" y="589"/>
                  <a:pt x="896" y="570"/>
                </a:cubicBezTo>
                <a:cubicBezTo>
                  <a:pt x="897" y="568"/>
                  <a:pt x="901" y="570"/>
                  <a:pt x="903" y="568"/>
                </a:cubicBezTo>
                <a:cubicBezTo>
                  <a:pt x="891" y="557"/>
                  <a:pt x="890" y="550"/>
                  <a:pt x="882" y="537"/>
                </a:cubicBezTo>
                <a:cubicBezTo>
                  <a:pt x="887" y="531"/>
                  <a:pt x="893" y="538"/>
                  <a:pt x="897" y="530"/>
                </a:cubicBezTo>
                <a:cubicBezTo>
                  <a:pt x="884" y="519"/>
                  <a:pt x="884" y="519"/>
                  <a:pt x="884" y="519"/>
                </a:cubicBezTo>
                <a:cubicBezTo>
                  <a:pt x="850" y="474"/>
                  <a:pt x="840" y="412"/>
                  <a:pt x="843" y="360"/>
                </a:cubicBezTo>
                <a:cubicBezTo>
                  <a:pt x="843" y="360"/>
                  <a:pt x="834" y="360"/>
                  <a:pt x="832" y="398"/>
                </a:cubicBezTo>
                <a:cubicBezTo>
                  <a:pt x="831" y="417"/>
                  <a:pt x="833" y="444"/>
                  <a:pt x="823" y="461"/>
                </a:cubicBezTo>
                <a:cubicBezTo>
                  <a:pt x="806" y="460"/>
                  <a:pt x="807" y="431"/>
                  <a:pt x="802" y="432"/>
                </a:cubicBezTo>
                <a:cubicBezTo>
                  <a:pt x="792" y="443"/>
                  <a:pt x="788" y="496"/>
                  <a:pt x="790" y="508"/>
                </a:cubicBezTo>
                <a:cubicBezTo>
                  <a:pt x="785" y="534"/>
                  <a:pt x="746" y="583"/>
                  <a:pt x="723" y="597"/>
                </a:cubicBezTo>
                <a:close/>
                <a:moveTo>
                  <a:pt x="1455" y="1813"/>
                </a:moveTo>
                <a:cubicBezTo>
                  <a:pt x="1460" y="1822"/>
                  <a:pt x="1476" y="1840"/>
                  <a:pt x="1483" y="1843"/>
                </a:cubicBezTo>
                <a:cubicBezTo>
                  <a:pt x="1488" y="1844"/>
                  <a:pt x="1506" y="1848"/>
                  <a:pt x="1506" y="1856"/>
                </a:cubicBezTo>
                <a:cubicBezTo>
                  <a:pt x="1514" y="1861"/>
                  <a:pt x="1516" y="1858"/>
                  <a:pt x="1524" y="1856"/>
                </a:cubicBezTo>
                <a:cubicBezTo>
                  <a:pt x="1535" y="1852"/>
                  <a:pt x="1542" y="1842"/>
                  <a:pt x="1547" y="1831"/>
                </a:cubicBezTo>
                <a:cubicBezTo>
                  <a:pt x="1549" y="1816"/>
                  <a:pt x="1541" y="1798"/>
                  <a:pt x="1530" y="1792"/>
                </a:cubicBezTo>
                <a:cubicBezTo>
                  <a:pt x="1525" y="1801"/>
                  <a:pt x="1499" y="1808"/>
                  <a:pt x="1487" y="1809"/>
                </a:cubicBezTo>
                <a:lnTo>
                  <a:pt x="1455" y="1813"/>
                </a:lnTo>
                <a:close/>
                <a:moveTo>
                  <a:pt x="706" y="654"/>
                </a:moveTo>
                <a:cubicBezTo>
                  <a:pt x="698" y="668"/>
                  <a:pt x="760" y="636"/>
                  <a:pt x="782" y="632"/>
                </a:cubicBezTo>
                <a:cubicBezTo>
                  <a:pt x="792" y="632"/>
                  <a:pt x="810" y="690"/>
                  <a:pt x="830" y="710"/>
                </a:cubicBezTo>
                <a:cubicBezTo>
                  <a:pt x="850" y="730"/>
                  <a:pt x="870" y="740"/>
                  <a:pt x="886" y="762"/>
                </a:cubicBezTo>
                <a:cubicBezTo>
                  <a:pt x="964" y="740"/>
                  <a:pt x="1018" y="758"/>
                  <a:pt x="1004" y="736"/>
                </a:cubicBezTo>
                <a:cubicBezTo>
                  <a:pt x="991" y="716"/>
                  <a:pt x="992" y="688"/>
                  <a:pt x="974" y="698"/>
                </a:cubicBezTo>
                <a:cubicBezTo>
                  <a:pt x="956" y="708"/>
                  <a:pt x="884" y="736"/>
                  <a:pt x="834" y="658"/>
                </a:cubicBezTo>
                <a:cubicBezTo>
                  <a:pt x="820" y="636"/>
                  <a:pt x="800" y="612"/>
                  <a:pt x="790" y="600"/>
                </a:cubicBezTo>
                <a:cubicBezTo>
                  <a:pt x="780" y="588"/>
                  <a:pt x="768" y="600"/>
                  <a:pt x="716" y="618"/>
                </a:cubicBezTo>
                <a:cubicBezTo>
                  <a:pt x="716" y="618"/>
                  <a:pt x="714" y="640"/>
                  <a:pt x="706" y="654"/>
                </a:cubicBezTo>
                <a:close/>
                <a:moveTo>
                  <a:pt x="1192" y="2142"/>
                </a:moveTo>
                <a:cubicBezTo>
                  <a:pt x="1230" y="2128"/>
                  <a:pt x="1296" y="2150"/>
                  <a:pt x="1320" y="2186"/>
                </a:cubicBezTo>
                <a:cubicBezTo>
                  <a:pt x="1344" y="2222"/>
                  <a:pt x="1354" y="2230"/>
                  <a:pt x="1406" y="2230"/>
                </a:cubicBezTo>
                <a:cubicBezTo>
                  <a:pt x="1412" y="2108"/>
                  <a:pt x="1542" y="2138"/>
                  <a:pt x="1542" y="2138"/>
                </a:cubicBezTo>
                <a:cubicBezTo>
                  <a:pt x="1519" y="2089"/>
                  <a:pt x="1519" y="2089"/>
                  <a:pt x="1519" y="2089"/>
                </a:cubicBezTo>
                <a:cubicBezTo>
                  <a:pt x="1519" y="2089"/>
                  <a:pt x="1424" y="2020"/>
                  <a:pt x="1380" y="2145"/>
                </a:cubicBezTo>
                <a:cubicBezTo>
                  <a:pt x="1362" y="2176"/>
                  <a:pt x="1318" y="2096"/>
                  <a:pt x="1238" y="2080"/>
                </a:cubicBezTo>
                <a:cubicBezTo>
                  <a:pt x="1158" y="2064"/>
                  <a:pt x="1125" y="2132"/>
                  <a:pt x="1120" y="2164"/>
                </a:cubicBezTo>
                <a:cubicBezTo>
                  <a:pt x="1114" y="2204"/>
                  <a:pt x="1106" y="2222"/>
                  <a:pt x="1072" y="2200"/>
                </a:cubicBezTo>
                <a:cubicBezTo>
                  <a:pt x="1013" y="2162"/>
                  <a:pt x="1024" y="2115"/>
                  <a:pt x="954" y="2060"/>
                </a:cubicBezTo>
                <a:cubicBezTo>
                  <a:pt x="870" y="1994"/>
                  <a:pt x="800" y="2092"/>
                  <a:pt x="784" y="2188"/>
                </a:cubicBezTo>
                <a:cubicBezTo>
                  <a:pt x="676" y="2098"/>
                  <a:pt x="574" y="2228"/>
                  <a:pt x="574" y="2228"/>
                </a:cubicBezTo>
                <a:cubicBezTo>
                  <a:pt x="574" y="2228"/>
                  <a:pt x="588" y="2166"/>
                  <a:pt x="548" y="2138"/>
                </a:cubicBezTo>
                <a:cubicBezTo>
                  <a:pt x="511" y="2112"/>
                  <a:pt x="620" y="2049"/>
                  <a:pt x="583" y="1958"/>
                </a:cubicBezTo>
                <a:cubicBezTo>
                  <a:pt x="538" y="1848"/>
                  <a:pt x="489" y="2016"/>
                  <a:pt x="436" y="1948"/>
                </a:cubicBezTo>
                <a:cubicBezTo>
                  <a:pt x="382" y="1878"/>
                  <a:pt x="336" y="1814"/>
                  <a:pt x="336" y="1814"/>
                </a:cubicBezTo>
                <a:cubicBezTo>
                  <a:pt x="300" y="1890"/>
                  <a:pt x="300" y="1890"/>
                  <a:pt x="300" y="1890"/>
                </a:cubicBezTo>
                <a:cubicBezTo>
                  <a:pt x="300" y="1890"/>
                  <a:pt x="354" y="1862"/>
                  <a:pt x="366" y="1924"/>
                </a:cubicBezTo>
                <a:cubicBezTo>
                  <a:pt x="374" y="1962"/>
                  <a:pt x="374" y="1986"/>
                  <a:pt x="400" y="2006"/>
                </a:cubicBezTo>
                <a:cubicBezTo>
                  <a:pt x="400" y="2006"/>
                  <a:pt x="424" y="2034"/>
                  <a:pt x="502" y="1974"/>
                </a:cubicBezTo>
                <a:cubicBezTo>
                  <a:pt x="534" y="1950"/>
                  <a:pt x="554" y="1980"/>
                  <a:pt x="546" y="2008"/>
                </a:cubicBezTo>
                <a:cubicBezTo>
                  <a:pt x="540" y="2029"/>
                  <a:pt x="526" y="2098"/>
                  <a:pt x="493" y="2139"/>
                </a:cubicBezTo>
                <a:cubicBezTo>
                  <a:pt x="467" y="2171"/>
                  <a:pt x="492" y="2182"/>
                  <a:pt x="535" y="2184"/>
                </a:cubicBezTo>
                <a:cubicBezTo>
                  <a:pt x="535" y="2243"/>
                  <a:pt x="534" y="2292"/>
                  <a:pt x="582" y="2318"/>
                </a:cubicBezTo>
                <a:cubicBezTo>
                  <a:pt x="630" y="2310"/>
                  <a:pt x="556" y="2293"/>
                  <a:pt x="619" y="2239"/>
                </a:cubicBezTo>
                <a:cubicBezTo>
                  <a:pt x="665" y="2199"/>
                  <a:pt x="720" y="2211"/>
                  <a:pt x="753" y="2241"/>
                </a:cubicBezTo>
                <a:cubicBezTo>
                  <a:pt x="786" y="2272"/>
                  <a:pt x="782" y="2302"/>
                  <a:pt x="801" y="2275"/>
                </a:cubicBezTo>
                <a:cubicBezTo>
                  <a:pt x="820" y="2248"/>
                  <a:pt x="816" y="2210"/>
                  <a:pt x="836" y="2134"/>
                </a:cubicBezTo>
                <a:cubicBezTo>
                  <a:pt x="856" y="2058"/>
                  <a:pt x="946" y="2114"/>
                  <a:pt x="966" y="2158"/>
                </a:cubicBezTo>
                <a:cubicBezTo>
                  <a:pt x="986" y="2202"/>
                  <a:pt x="1039" y="2248"/>
                  <a:pt x="1103" y="2300"/>
                </a:cubicBezTo>
                <a:cubicBezTo>
                  <a:pt x="1124" y="2318"/>
                  <a:pt x="1154" y="2270"/>
                  <a:pt x="1150" y="2216"/>
                </a:cubicBezTo>
                <a:cubicBezTo>
                  <a:pt x="1148" y="2188"/>
                  <a:pt x="1148" y="2158"/>
                  <a:pt x="1192" y="2142"/>
                </a:cubicBezTo>
                <a:close/>
                <a:moveTo>
                  <a:pt x="1176" y="1526"/>
                </a:moveTo>
                <a:cubicBezTo>
                  <a:pt x="1183" y="1535"/>
                  <a:pt x="1244" y="1548"/>
                  <a:pt x="1256" y="1566"/>
                </a:cubicBezTo>
                <a:cubicBezTo>
                  <a:pt x="1277" y="1572"/>
                  <a:pt x="1344" y="1542"/>
                  <a:pt x="1338" y="1530"/>
                </a:cubicBezTo>
                <a:cubicBezTo>
                  <a:pt x="1328" y="1508"/>
                  <a:pt x="1320" y="1488"/>
                  <a:pt x="1306" y="1461"/>
                </a:cubicBezTo>
                <a:cubicBezTo>
                  <a:pt x="1297" y="1442"/>
                  <a:pt x="1288" y="1490"/>
                  <a:pt x="1268" y="1500"/>
                </a:cubicBezTo>
                <a:cubicBezTo>
                  <a:pt x="1248" y="1510"/>
                  <a:pt x="1259" y="1494"/>
                  <a:pt x="1178" y="1482"/>
                </a:cubicBezTo>
                <a:cubicBezTo>
                  <a:pt x="1122" y="1474"/>
                  <a:pt x="1098" y="1552"/>
                  <a:pt x="1079" y="1607"/>
                </a:cubicBezTo>
                <a:cubicBezTo>
                  <a:pt x="1074" y="1632"/>
                  <a:pt x="1074" y="1656"/>
                  <a:pt x="1060" y="1654"/>
                </a:cubicBezTo>
                <a:cubicBezTo>
                  <a:pt x="1046" y="1652"/>
                  <a:pt x="1040" y="1656"/>
                  <a:pt x="981" y="1595"/>
                </a:cubicBezTo>
                <a:cubicBezTo>
                  <a:pt x="922" y="1534"/>
                  <a:pt x="837" y="1670"/>
                  <a:pt x="814" y="1706"/>
                </a:cubicBezTo>
                <a:cubicBezTo>
                  <a:pt x="786" y="1674"/>
                  <a:pt x="798" y="1472"/>
                  <a:pt x="784" y="1444"/>
                </a:cubicBezTo>
                <a:cubicBezTo>
                  <a:pt x="770" y="1416"/>
                  <a:pt x="752" y="1420"/>
                  <a:pt x="729" y="1421"/>
                </a:cubicBezTo>
                <a:cubicBezTo>
                  <a:pt x="706" y="1422"/>
                  <a:pt x="620" y="1492"/>
                  <a:pt x="608" y="1526"/>
                </a:cubicBezTo>
                <a:cubicBezTo>
                  <a:pt x="604" y="1440"/>
                  <a:pt x="538" y="1416"/>
                  <a:pt x="492" y="1409"/>
                </a:cubicBezTo>
                <a:cubicBezTo>
                  <a:pt x="504" y="1377"/>
                  <a:pt x="507" y="1262"/>
                  <a:pt x="478" y="1268"/>
                </a:cubicBezTo>
                <a:cubicBezTo>
                  <a:pt x="453" y="1273"/>
                  <a:pt x="448" y="1276"/>
                  <a:pt x="448" y="1276"/>
                </a:cubicBezTo>
                <a:cubicBezTo>
                  <a:pt x="432" y="1342"/>
                  <a:pt x="432" y="1342"/>
                  <a:pt x="432" y="1342"/>
                </a:cubicBezTo>
                <a:cubicBezTo>
                  <a:pt x="432" y="1342"/>
                  <a:pt x="444" y="1334"/>
                  <a:pt x="461" y="1326"/>
                </a:cubicBezTo>
                <a:cubicBezTo>
                  <a:pt x="480" y="1316"/>
                  <a:pt x="454" y="1356"/>
                  <a:pt x="450" y="1408"/>
                </a:cubicBezTo>
                <a:cubicBezTo>
                  <a:pt x="446" y="1460"/>
                  <a:pt x="478" y="1456"/>
                  <a:pt x="516" y="1462"/>
                </a:cubicBezTo>
                <a:cubicBezTo>
                  <a:pt x="528" y="1464"/>
                  <a:pt x="562" y="1471"/>
                  <a:pt x="565" y="1489"/>
                </a:cubicBezTo>
                <a:cubicBezTo>
                  <a:pt x="568" y="1511"/>
                  <a:pt x="576" y="1550"/>
                  <a:pt x="590" y="1573"/>
                </a:cubicBezTo>
                <a:cubicBezTo>
                  <a:pt x="604" y="1597"/>
                  <a:pt x="616" y="1584"/>
                  <a:pt x="638" y="1552"/>
                </a:cubicBezTo>
                <a:cubicBezTo>
                  <a:pt x="660" y="1520"/>
                  <a:pt x="696" y="1480"/>
                  <a:pt x="750" y="1466"/>
                </a:cubicBezTo>
                <a:cubicBezTo>
                  <a:pt x="772" y="1530"/>
                  <a:pt x="763" y="1729"/>
                  <a:pt x="785" y="1776"/>
                </a:cubicBezTo>
                <a:cubicBezTo>
                  <a:pt x="798" y="1804"/>
                  <a:pt x="816" y="1798"/>
                  <a:pt x="876" y="1692"/>
                </a:cubicBezTo>
                <a:cubicBezTo>
                  <a:pt x="942" y="1575"/>
                  <a:pt x="1040" y="1702"/>
                  <a:pt x="1062" y="1721"/>
                </a:cubicBezTo>
                <a:cubicBezTo>
                  <a:pt x="1102" y="1756"/>
                  <a:pt x="1107" y="1673"/>
                  <a:pt x="1106" y="1666"/>
                </a:cubicBezTo>
                <a:cubicBezTo>
                  <a:pt x="1098" y="1628"/>
                  <a:pt x="1144" y="1518"/>
                  <a:pt x="1176" y="1526"/>
                </a:cubicBezTo>
                <a:close/>
                <a:moveTo>
                  <a:pt x="670" y="890"/>
                </a:moveTo>
                <a:cubicBezTo>
                  <a:pt x="660" y="902"/>
                  <a:pt x="676" y="993"/>
                  <a:pt x="676" y="1008"/>
                </a:cubicBezTo>
                <a:cubicBezTo>
                  <a:pt x="676" y="1096"/>
                  <a:pt x="716" y="1070"/>
                  <a:pt x="756" y="1064"/>
                </a:cubicBezTo>
                <a:cubicBezTo>
                  <a:pt x="864" y="1214"/>
                  <a:pt x="968" y="1136"/>
                  <a:pt x="958" y="1082"/>
                </a:cubicBezTo>
                <a:cubicBezTo>
                  <a:pt x="1038" y="1126"/>
                  <a:pt x="1126" y="1070"/>
                  <a:pt x="1114" y="1066"/>
                </a:cubicBezTo>
                <a:cubicBezTo>
                  <a:pt x="1084" y="1056"/>
                  <a:pt x="1072" y="1014"/>
                  <a:pt x="1072" y="1014"/>
                </a:cubicBezTo>
                <a:cubicBezTo>
                  <a:pt x="1072" y="1014"/>
                  <a:pt x="1010" y="1050"/>
                  <a:pt x="992" y="1044"/>
                </a:cubicBezTo>
                <a:cubicBezTo>
                  <a:pt x="974" y="1038"/>
                  <a:pt x="958" y="1022"/>
                  <a:pt x="940" y="1034"/>
                </a:cubicBezTo>
                <a:cubicBezTo>
                  <a:pt x="922" y="1046"/>
                  <a:pt x="918" y="1078"/>
                  <a:pt x="896" y="1094"/>
                </a:cubicBezTo>
                <a:cubicBezTo>
                  <a:pt x="874" y="1110"/>
                  <a:pt x="779" y="1053"/>
                  <a:pt x="770" y="1032"/>
                </a:cubicBezTo>
                <a:cubicBezTo>
                  <a:pt x="760" y="1010"/>
                  <a:pt x="736" y="1022"/>
                  <a:pt x="722" y="1016"/>
                </a:cubicBezTo>
                <a:cubicBezTo>
                  <a:pt x="708" y="1010"/>
                  <a:pt x="702" y="976"/>
                  <a:pt x="698" y="958"/>
                </a:cubicBezTo>
                <a:cubicBezTo>
                  <a:pt x="694" y="940"/>
                  <a:pt x="698" y="884"/>
                  <a:pt x="696" y="868"/>
                </a:cubicBezTo>
                <a:cubicBezTo>
                  <a:pt x="694" y="852"/>
                  <a:pt x="686" y="850"/>
                  <a:pt x="676" y="854"/>
                </a:cubicBezTo>
                <a:cubicBezTo>
                  <a:pt x="666" y="858"/>
                  <a:pt x="634" y="866"/>
                  <a:pt x="606" y="864"/>
                </a:cubicBezTo>
                <a:cubicBezTo>
                  <a:pt x="606" y="864"/>
                  <a:pt x="604" y="908"/>
                  <a:pt x="586" y="928"/>
                </a:cubicBezTo>
                <a:cubicBezTo>
                  <a:pt x="572" y="944"/>
                  <a:pt x="640" y="900"/>
                  <a:pt x="670" y="890"/>
                </a:cubicBezTo>
                <a:close/>
              </a:path>
            </a:pathLst>
          </a:cu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Santa Claus 01 (Indezine)"/>
          <p:cNvSpPr>
            <a:spLocks noEditPoints="1"/>
          </p:cNvSpPr>
          <p:nvPr/>
        </p:nvSpPr>
        <p:spPr bwMode="auto">
          <a:xfrm>
            <a:off x="2514600" y="520700"/>
            <a:ext cx="4119563" cy="5818188"/>
          </a:xfrm>
          <a:custGeom>
            <a:avLst/>
            <a:gdLst>
              <a:gd name="T0" fmla="*/ 3696349 w 1976"/>
              <a:gd name="T1" fmla="*/ 2048452 h 2792"/>
              <a:gd name="T2" fmla="*/ 3552498 w 1976"/>
              <a:gd name="T3" fmla="*/ 1733787 h 2792"/>
              <a:gd name="T4" fmla="*/ 3635890 w 1976"/>
              <a:gd name="T5" fmla="*/ 1496225 h 2792"/>
              <a:gd name="T6" fmla="*/ 3592109 w 1976"/>
              <a:gd name="T7" fmla="*/ 1221153 h 2792"/>
              <a:gd name="T8" fmla="*/ 3644229 w 1976"/>
              <a:gd name="T9" fmla="*/ 946081 h 2792"/>
              <a:gd name="T10" fmla="*/ 3673416 w 1976"/>
              <a:gd name="T11" fmla="*/ 1062778 h 2792"/>
              <a:gd name="T12" fmla="*/ 3836030 w 1976"/>
              <a:gd name="T13" fmla="*/ 958584 h 2792"/>
              <a:gd name="T14" fmla="*/ 3698434 w 1976"/>
              <a:gd name="T15" fmla="*/ 318833 h 2792"/>
              <a:gd name="T16" fmla="*/ 3043807 w 1976"/>
              <a:gd name="T17" fmla="*/ 10419 h 2792"/>
              <a:gd name="T18" fmla="*/ 2291195 w 1976"/>
              <a:gd name="T19" fmla="*/ 314666 h 2792"/>
              <a:gd name="T20" fmla="*/ 2155683 w 1976"/>
              <a:gd name="T21" fmla="*/ 633499 h 2792"/>
              <a:gd name="T22" fmla="*/ 1974305 w 1976"/>
              <a:gd name="T23" fmla="*/ 595989 h 2792"/>
              <a:gd name="T24" fmla="*/ 1880489 w 1976"/>
              <a:gd name="T25" fmla="*/ 918990 h 2792"/>
              <a:gd name="T26" fmla="*/ 1649076 w 1976"/>
              <a:gd name="T27" fmla="*/ 1308676 h 2792"/>
              <a:gd name="T28" fmla="*/ 1590702 w 1976"/>
              <a:gd name="T29" fmla="*/ 1127378 h 2792"/>
              <a:gd name="T30" fmla="*/ 1217523 w 1976"/>
              <a:gd name="T31" fmla="*/ 891900 h 2792"/>
              <a:gd name="T32" fmla="*/ 969432 w 1976"/>
              <a:gd name="T33" fmla="*/ 600157 h 2792"/>
              <a:gd name="T34" fmla="*/ 669221 w 1976"/>
              <a:gd name="T35" fmla="*/ 837719 h 2792"/>
              <a:gd name="T36" fmla="*/ 517030 w 1976"/>
              <a:gd name="T37" fmla="*/ 773119 h 2792"/>
              <a:gd name="T38" fmla="*/ 421129 w 1976"/>
              <a:gd name="T39" fmla="*/ 896068 h 2792"/>
              <a:gd name="T40" fmla="*/ 769291 w 1976"/>
              <a:gd name="T41" fmla="*/ 1191978 h 2792"/>
              <a:gd name="T42" fmla="*/ 1127877 w 1976"/>
              <a:gd name="T43" fmla="*/ 1685857 h 2792"/>
              <a:gd name="T44" fmla="*/ 1476038 w 1976"/>
              <a:gd name="T45" fmla="*/ 2071375 h 2792"/>
              <a:gd name="T46" fmla="*/ 1121622 w 1976"/>
              <a:gd name="T47" fmla="*/ 2715293 h 2792"/>
              <a:gd name="T48" fmla="*/ 965262 w 1976"/>
              <a:gd name="T49" fmla="*/ 3234179 h 2792"/>
              <a:gd name="T50" fmla="*/ 959008 w 1976"/>
              <a:gd name="T51" fmla="*/ 3817665 h 2792"/>
              <a:gd name="T52" fmla="*/ 1596956 w 1976"/>
              <a:gd name="T53" fmla="*/ 4311545 h 2792"/>
              <a:gd name="T54" fmla="*/ 1680348 w 1976"/>
              <a:gd name="T55" fmla="*/ 4880443 h 2792"/>
              <a:gd name="T56" fmla="*/ 1163318 w 1976"/>
              <a:gd name="T57" fmla="*/ 5411832 h 2792"/>
              <a:gd name="T58" fmla="*/ 2395435 w 1976"/>
              <a:gd name="T59" fmla="*/ 5466013 h 2792"/>
              <a:gd name="T60" fmla="*/ 3081333 w 1976"/>
              <a:gd name="T61" fmla="*/ 5774427 h 2792"/>
              <a:gd name="T62" fmla="*/ 3296068 w 1976"/>
              <a:gd name="T63" fmla="*/ 5090915 h 2792"/>
              <a:gd name="T64" fmla="*/ 3252287 w 1976"/>
              <a:gd name="T65" fmla="*/ 4690810 h 2792"/>
              <a:gd name="T66" fmla="*/ 3150132 w 1976"/>
              <a:gd name="T67" fmla="*/ 4419906 h 2792"/>
              <a:gd name="T68" fmla="*/ 3496208 w 1976"/>
              <a:gd name="T69" fmla="*/ 3938529 h 2792"/>
              <a:gd name="T70" fmla="*/ 3406562 w 1976"/>
              <a:gd name="T71" fmla="*/ 3571767 h 2792"/>
              <a:gd name="T72" fmla="*/ 3627551 w 1976"/>
              <a:gd name="T73" fmla="*/ 3390470 h 2792"/>
              <a:gd name="T74" fmla="*/ 3911083 w 1976"/>
              <a:gd name="T75" fmla="*/ 3100811 h 2792"/>
              <a:gd name="T76" fmla="*/ 4117478 w 1976"/>
              <a:gd name="T77" fmla="*/ 2523577 h 2792"/>
              <a:gd name="T78" fmla="*/ 1129961 w 1976"/>
              <a:gd name="T79" fmla="*/ 4399067 h 2792"/>
              <a:gd name="T80" fmla="*/ 913142 w 1976"/>
              <a:gd name="T81" fmla="*/ 4382396 h 2792"/>
              <a:gd name="T82" fmla="*/ 577489 w 1976"/>
              <a:gd name="T83" fmla="*/ 3655122 h 2792"/>
              <a:gd name="T84" fmla="*/ 271024 w 1976"/>
              <a:gd name="T85" fmla="*/ 3919775 h 2792"/>
              <a:gd name="T86" fmla="*/ 237667 w 1976"/>
              <a:gd name="T87" fmla="*/ 4399067 h 2792"/>
              <a:gd name="T88" fmla="*/ 425299 w 1976"/>
              <a:gd name="T89" fmla="*/ 5132592 h 2792"/>
              <a:gd name="T90" fmla="*/ 690069 w 1976"/>
              <a:gd name="T91" fmla="*/ 5418084 h 2792"/>
              <a:gd name="T92" fmla="*/ 573320 w 1976"/>
              <a:gd name="T93" fmla="*/ 5157599 h 2792"/>
              <a:gd name="T94" fmla="*/ 343992 w 1976"/>
              <a:gd name="T95" fmla="*/ 4324048 h 2792"/>
              <a:gd name="T96" fmla="*/ 419045 w 1976"/>
              <a:gd name="T97" fmla="*/ 4271951 h 2792"/>
              <a:gd name="T98" fmla="*/ 608761 w 1976"/>
              <a:gd name="T99" fmla="*/ 4261530 h 2792"/>
              <a:gd name="T100" fmla="*/ 546217 w 1976"/>
              <a:gd name="T101" fmla="*/ 3792658 h 27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976"/>
              <a:gd name="T154" fmla="*/ 0 h 2792"/>
              <a:gd name="T155" fmla="*/ 1976 w 1976"/>
              <a:gd name="T156" fmla="*/ 2792 h 279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976" h="2792">
                <a:moveTo>
                  <a:pt x="1975" y="1211"/>
                </a:moveTo>
                <a:cubicBezTo>
                  <a:pt x="1976" y="1194"/>
                  <a:pt x="1930" y="1140"/>
                  <a:pt x="1913" y="1117"/>
                </a:cubicBezTo>
                <a:cubicBezTo>
                  <a:pt x="1896" y="1094"/>
                  <a:pt x="1773" y="983"/>
                  <a:pt x="1773" y="983"/>
                </a:cubicBezTo>
                <a:cubicBezTo>
                  <a:pt x="1685" y="912"/>
                  <a:pt x="1685" y="912"/>
                  <a:pt x="1685" y="912"/>
                </a:cubicBezTo>
                <a:cubicBezTo>
                  <a:pt x="1685" y="912"/>
                  <a:pt x="1708" y="878"/>
                  <a:pt x="1712" y="870"/>
                </a:cubicBezTo>
                <a:cubicBezTo>
                  <a:pt x="1717" y="861"/>
                  <a:pt x="1704" y="840"/>
                  <a:pt x="1704" y="832"/>
                </a:cubicBezTo>
                <a:cubicBezTo>
                  <a:pt x="1704" y="823"/>
                  <a:pt x="1704" y="805"/>
                  <a:pt x="1706" y="792"/>
                </a:cubicBezTo>
                <a:cubicBezTo>
                  <a:pt x="1708" y="779"/>
                  <a:pt x="1733" y="758"/>
                  <a:pt x="1737" y="751"/>
                </a:cubicBezTo>
                <a:cubicBezTo>
                  <a:pt x="1741" y="743"/>
                  <a:pt x="1735" y="724"/>
                  <a:pt x="1744" y="718"/>
                </a:cubicBezTo>
                <a:cubicBezTo>
                  <a:pt x="1752" y="711"/>
                  <a:pt x="1764" y="691"/>
                  <a:pt x="1767" y="679"/>
                </a:cubicBezTo>
                <a:cubicBezTo>
                  <a:pt x="1771" y="668"/>
                  <a:pt x="1763" y="662"/>
                  <a:pt x="1756" y="654"/>
                </a:cubicBezTo>
                <a:cubicBezTo>
                  <a:pt x="1749" y="645"/>
                  <a:pt x="1733" y="611"/>
                  <a:pt x="1723" y="586"/>
                </a:cubicBezTo>
                <a:cubicBezTo>
                  <a:pt x="1712" y="562"/>
                  <a:pt x="1710" y="538"/>
                  <a:pt x="1709" y="521"/>
                </a:cubicBezTo>
                <a:cubicBezTo>
                  <a:pt x="1707" y="505"/>
                  <a:pt x="1705" y="493"/>
                  <a:pt x="1705" y="493"/>
                </a:cubicBezTo>
                <a:cubicBezTo>
                  <a:pt x="1705" y="493"/>
                  <a:pt x="1740" y="467"/>
                  <a:pt x="1748" y="454"/>
                </a:cubicBezTo>
                <a:cubicBezTo>
                  <a:pt x="1756" y="441"/>
                  <a:pt x="1768" y="433"/>
                  <a:pt x="1768" y="433"/>
                </a:cubicBezTo>
                <a:cubicBezTo>
                  <a:pt x="1768" y="433"/>
                  <a:pt x="1781" y="453"/>
                  <a:pt x="1782" y="462"/>
                </a:cubicBezTo>
                <a:cubicBezTo>
                  <a:pt x="1783" y="472"/>
                  <a:pt x="1767" y="484"/>
                  <a:pt x="1762" y="510"/>
                </a:cubicBezTo>
                <a:cubicBezTo>
                  <a:pt x="1757" y="535"/>
                  <a:pt x="1780" y="566"/>
                  <a:pt x="1815" y="570"/>
                </a:cubicBezTo>
                <a:cubicBezTo>
                  <a:pt x="1850" y="573"/>
                  <a:pt x="1869" y="537"/>
                  <a:pt x="1875" y="519"/>
                </a:cubicBezTo>
                <a:cubicBezTo>
                  <a:pt x="1881" y="502"/>
                  <a:pt x="1847" y="467"/>
                  <a:pt x="1840" y="460"/>
                </a:cubicBezTo>
                <a:cubicBezTo>
                  <a:pt x="1834" y="453"/>
                  <a:pt x="1846" y="430"/>
                  <a:pt x="1851" y="417"/>
                </a:cubicBezTo>
                <a:cubicBezTo>
                  <a:pt x="1857" y="403"/>
                  <a:pt x="1867" y="302"/>
                  <a:pt x="1860" y="248"/>
                </a:cubicBezTo>
                <a:cubicBezTo>
                  <a:pt x="1852" y="193"/>
                  <a:pt x="1789" y="159"/>
                  <a:pt x="1774" y="153"/>
                </a:cubicBezTo>
                <a:cubicBezTo>
                  <a:pt x="1759" y="147"/>
                  <a:pt x="1740" y="100"/>
                  <a:pt x="1726" y="82"/>
                </a:cubicBezTo>
                <a:cubicBezTo>
                  <a:pt x="1713" y="64"/>
                  <a:pt x="1668" y="48"/>
                  <a:pt x="1637" y="41"/>
                </a:cubicBezTo>
                <a:cubicBezTo>
                  <a:pt x="1606" y="34"/>
                  <a:pt x="1529" y="11"/>
                  <a:pt x="1460" y="5"/>
                </a:cubicBezTo>
                <a:cubicBezTo>
                  <a:pt x="1391" y="0"/>
                  <a:pt x="1338" y="32"/>
                  <a:pt x="1278" y="70"/>
                </a:cubicBezTo>
                <a:cubicBezTo>
                  <a:pt x="1218" y="108"/>
                  <a:pt x="1189" y="145"/>
                  <a:pt x="1189" y="145"/>
                </a:cubicBezTo>
                <a:cubicBezTo>
                  <a:pt x="1189" y="145"/>
                  <a:pt x="1113" y="144"/>
                  <a:pt x="1099" y="151"/>
                </a:cubicBezTo>
                <a:cubicBezTo>
                  <a:pt x="1084" y="157"/>
                  <a:pt x="1093" y="191"/>
                  <a:pt x="1093" y="204"/>
                </a:cubicBezTo>
                <a:cubicBezTo>
                  <a:pt x="1093" y="217"/>
                  <a:pt x="1046" y="256"/>
                  <a:pt x="1038" y="268"/>
                </a:cubicBezTo>
                <a:cubicBezTo>
                  <a:pt x="1031" y="281"/>
                  <a:pt x="1034" y="304"/>
                  <a:pt x="1034" y="304"/>
                </a:cubicBezTo>
                <a:cubicBezTo>
                  <a:pt x="1034" y="304"/>
                  <a:pt x="1006" y="346"/>
                  <a:pt x="1001" y="350"/>
                </a:cubicBezTo>
                <a:cubicBezTo>
                  <a:pt x="997" y="354"/>
                  <a:pt x="986" y="339"/>
                  <a:pt x="978" y="328"/>
                </a:cubicBezTo>
                <a:cubicBezTo>
                  <a:pt x="970" y="317"/>
                  <a:pt x="960" y="285"/>
                  <a:pt x="947" y="286"/>
                </a:cubicBezTo>
                <a:cubicBezTo>
                  <a:pt x="935" y="287"/>
                  <a:pt x="927" y="351"/>
                  <a:pt x="927" y="360"/>
                </a:cubicBezTo>
                <a:cubicBezTo>
                  <a:pt x="926" y="368"/>
                  <a:pt x="921" y="396"/>
                  <a:pt x="918" y="409"/>
                </a:cubicBezTo>
                <a:cubicBezTo>
                  <a:pt x="914" y="421"/>
                  <a:pt x="911" y="440"/>
                  <a:pt x="902" y="441"/>
                </a:cubicBezTo>
                <a:cubicBezTo>
                  <a:pt x="893" y="442"/>
                  <a:pt x="882" y="463"/>
                  <a:pt x="861" y="484"/>
                </a:cubicBezTo>
                <a:cubicBezTo>
                  <a:pt x="840" y="505"/>
                  <a:pt x="802" y="551"/>
                  <a:pt x="802" y="580"/>
                </a:cubicBezTo>
                <a:cubicBezTo>
                  <a:pt x="801" y="609"/>
                  <a:pt x="791" y="628"/>
                  <a:pt x="791" y="628"/>
                </a:cubicBezTo>
                <a:cubicBezTo>
                  <a:pt x="744" y="590"/>
                  <a:pt x="744" y="590"/>
                  <a:pt x="744" y="590"/>
                </a:cubicBezTo>
                <a:cubicBezTo>
                  <a:pt x="744" y="590"/>
                  <a:pt x="748" y="585"/>
                  <a:pt x="757" y="581"/>
                </a:cubicBezTo>
                <a:cubicBezTo>
                  <a:pt x="766" y="577"/>
                  <a:pt x="770" y="556"/>
                  <a:pt x="763" y="541"/>
                </a:cubicBezTo>
                <a:cubicBezTo>
                  <a:pt x="755" y="526"/>
                  <a:pt x="651" y="454"/>
                  <a:pt x="638" y="446"/>
                </a:cubicBezTo>
                <a:cubicBezTo>
                  <a:pt x="626" y="438"/>
                  <a:pt x="587" y="453"/>
                  <a:pt x="587" y="453"/>
                </a:cubicBezTo>
                <a:cubicBezTo>
                  <a:pt x="587" y="453"/>
                  <a:pt x="583" y="438"/>
                  <a:pt x="584" y="428"/>
                </a:cubicBezTo>
                <a:cubicBezTo>
                  <a:pt x="585" y="417"/>
                  <a:pt x="574" y="409"/>
                  <a:pt x="561" y="397"/>
                </a:cubicBezTo>
                <a:cubicBezTo>
                  <a:pt x="549" y="384"/>
                  <a:pt x="511" y="355"/>
                  <a:pt x="498" y="335"/>
                </a:cubicBezTo>
                <a:cubicBezTo>
                  <a:pt x="485" y="314"/>
                  <a:pt x="487" y="297"/>
                  <a:pt x="465" y="288"/>
                </a:cubicBezTo>
                <a:cubicBezTo>
                  <a:pt x="442" y="279"/>
                  <a:pt x="414" y="312"/>
                  <a:pt x="411" y="347"/>
                </a:cubicBezTo>
                <a:cubicBezTo>
                  <a:pt x="407" y="381"/>
                  <a:pt x="449" y="405"/>
                  <a:pt x="440" y="406"/>
                </a:cubicBezTo>
                <a:cubicBezTo>
                  <a:pt x="431" y="406"/>
                  <a:pt x="327" y="405"/>
                  <a:pt x="321" y="402"/>
                </a:cubicBezTo>
                <a:cubicBezTo>
                  <a:pt x="314" y="398"/>
                  <a:pt x="309" y="382"/>
                  <a:pt x="300" y="366"/>
                </a:cubicBezTo>
                <a:cubicBezTo>
                  <a:pt x="291" y="350"/>
                  <a:pt x="265" y="353"/>
                  <a:pt x="265" y="353"/>
                </a:cubicBezTo>
                <a:cubicBezTo>
                  <a:pt x="265" y="353"/>
                  <a:pt x="248" y="359"/>
                  <a:pt x="248" y="371"/>
                </a:cubicBezTo>
                <a:cubicBezTo>
                  <a:pt x="247" y="384"/>
                  <a:pt x="245" y="384"/>
                  <a:pt x="229" y="383"/>
                </a:cubicBezTo>
                <a:cubicBezTo>
                  <a:pt x="213" y="382"/>
                  <a:pt x="198" y="385"/>
                  <a:pt x="195" y="402"/>
                </a:cubicBezTo>
                <a:cubicBezTo>
                  <a:pt x="191" y="418"/>
                  <a:pt x="202" y="430"/>
                  <a:pt x="202" y="430"/>
                </a:cubicBezTo>
                <a:cubicBezTo>
                  <a:pt x="202" y="430"/>
                  <a:pt x="192" y="436"/>
                  <a:pt x="191" y="457"/>
                </a:cubicBezTo>
                <a:cubicBezTo>
                  <a:pt x="191" y="478"/>
                  <a:pt x="247" y="509"/>
                  <a:pt x="273" y="526"/>
                </a:cubicBezTo>
                <a:cubicBezTo>
                  <a:pt x="300" y="542"/>
                  <a:pt x="356" y="564"/>
                  <a:pt x="369" y="572"/>
                </a:cubicBezTo>
                <a:cubicBezTo>
                  <a:pt x="382" y="579"/>
                  <a:pt x="446" y="610"/>
                  <a:pt x="446" y="610"/>
                </a:cubicBezTo>
                <a:cubicBezTo>
                  <a:pt x="446" y="610"/>
                  <a:pt x="433" y="674"/>
                  <a:pt x="444" y="707"/>
                </a:cubicBezTo>
                <a:cubicBezTo>
                  <a:pt x="454" y="740"/>
                  <a:pt x="521" y="810"/>
                  <a:pt x="541" y="809"/>
                </a:cubicBezTo>
                <a:cubicBezTo>
                  <a:pt x="560" y="809"/>
                  <a:pt x="572" y="795"/>
                  <a:pt x="572" y="795"/>
                </a:cubicBezTo>
                <a:cubicBezTo>
                  <a:pt x="572" y="795"/>
                  <a:pt x="587" y="812"/>
                  <a:pt x="609" y="839"/>
                </a:cubicBezTo>
                <a:cubicBezTo>
                  <a:pt x="631" y="867"/>
                  <a:pt x="700" y="977"/>
                  <a:pt x="708" y="994"/>
                </a:cubicBezTo>
                <a:cubicBezTo>
                  <a:pt x="716" y="1011"/>
                  <a:pt x="703" y="1026"/>
                  <a:pt x="689" y="1044"/>
                </a:cubicBezTo>
                <a:cubicBezTo>
                  <a:pt x="675" y="1062"/>
                  <a:pt x="604" y="1148"/>
                  <a:pt x="574" y="1201"/>
                </a:cubicBezTo>
                <a:cubicBezTo>
                  <a:pt x="544" y="1253"/>
                  <a:pt x="538" y="1303"/>
                  <a:pt x="538" y="1303"/>
                </a:cubicBezTo>
                <a:cubicBezTo>
                  <a:pt x="538" y="1303"/>
                  <a:pt x="510" y="1303"/>
                  <a:pt x="495" y="1304"/>
                </a:cubicBezTo>
                <a:cubicBezTo>
                  <a:pt x="479" y="1305"/>
                  <a:pt x="476" y="1334"/>
                  <a:pt x="476" y="1334"/>
                </a:cubicBezTo>
                <a:cubicBezTo>
                  <a:pt x="463" y="1552"/>
                  <a:pt x="463" y="1552"/>
                  <a:pt x="463" y="1552"/>
                </a:cubicBezTo>
                <a:cubicBezTo>
                  <a:pt x="499" y="1586"/>
                  <a:pt x="499" y="1586"/>
                  <a:pt x="499" y="1586"/>
                </a:cubicBezTo>
                <a:cubicBezTo>
                  <a:pt x="499" y="1790"/>
                  <a:pt x="499" y="1790"/>
                  <a:pt x="499" y="1790"/>
                </a:cubicBezTo>
                <a:cubicBezTo>
                  <a:pt x="499" y="1790"/>
                  <a:pt x="475" y="1790"/>
                  <a:pt x="460" y="1832"/>
                </a:cubicBezTo>
                <a:cubicBezTo>
                  <a:pt x="445" y="1874"/>
                  <a:pt x="502" y="1956"/>
                  <a:pt x="536" y="1988"/>
                </a:cubicBezTo>
                <a:cubicBezTo>
                  <a:pt x="570" y="2020"/>
                  <a:pt x="655" y="2056"/>
                  <a:pt x="674" y="2061"/>
                </a:cubicBezTo>
                <a:cubicBezTo>
                  <a:pt x="694" y="2067"/>
                  <a:pt x="766" y="2069"/>
                  <a:pt x="766" y="2069"/>
                </a:cubicBezTo>
                <a:cubicBezTo>
                  <a:pt x="766" y="2069"/>
                  <a:pt x="822" y="2224"/>
                  <a:pt x="828" y="2244"/>
                </a:cubicBezTo>
                <a:cubicBezTo>
                  <a:pt x="833" y="2264"/>
                  <a:pt x="819" y="2265"/>
                  <a:pt x="815" y="2276"/>
                </a:cubicBezTo>
                <a:cubicBezTo>
                  <a:pt x="810" y="2287"/>
                  <a:pt x="806" y="2342"/>
                  <a:pt x="806" y="2342"/>
                </a:cubicBezTo>
                <a:cubicBezTo>
                  <a:pt x="806" y="2342"/>
                  <a:pt x="705" y="2336"/>
                  <a:pt x="648" y="2359"/>
                </a:cubicBezTo>
                <a:cubicBezTo>
                  <a:pt x="590" y="2382"/>
                  <a:pt x="559" y="2461"/>
                  <a:pt x="560" y="2489"/>
                </a:cubicBezTo>
                <a:cubicBezTo>
                  <a:pt x="560" y="2516"/>
                  <a:pt x="556" y="2560"/>
                  <a:pt x="558" y="2597"/>
                </a:cubicBezTo>
                <a:cubicBezTo>
                  <a:pt x="560" y="2634"/>
                  <a:pt x="632" y="2678"/>
                  <a:pt x="677" y="2687"/>
                </a:cubicBezTo>
                <a:cubicBezTo>
                  <a:pt x="723" y="2696"/>
                  <a:pt x="887" y="2691"/>
                  <a:pt x="945" y="2679"/>
                </a:cubicBezTo>
                <a:cubicBezTo>
                  <a:pt x="1003" y="2667"/>
                  <a:pt x="1149" y="2623"/>
                  <a:pt x="1149" y="2623"/>
                </a:cubicBezTo>
                <a:cubicBezTo>
                  <a:pt x="1149" y="2623"/>
                  <a:pt x="1152" y="2636"/>
                  <a:pt x="1158" y="2654"/>
                </a:cubicBezTo>
                <a:cubicBezTo>
                  <a:pt x="1163" y="2671"/>
                  <a:pt x="1229" y="2743"/>
                  <a:pt x="1275" y="2766"/>
                </a:cubicBezTo>
                <a:cubicBezTo>
                  <a:pt x="1321" y="2790"/>
                  <a:pt x="1391" y="2792"/>
                  <a:pt x="1478" y="2771"/>
                </a:cubicBezTo>
                <a:cubicBezTo>
                  <a:pt x="1564" y="2750"/>
                  <a:pt x="1617" y="2656"/>
                  <a:pt x="1629" y="2617"/>
                </a:cubicBezTo>
                <a:cubicBezTo>
                  <a:pt x="1642" y="2577"/>
                  <a:pt x="1605" y="2535"/>
                  <a:pt x="1605" y="2535"/>
                </a:cubicBezTo>
                <a:cubicBezTo>
                  <a:pt x="1605" y="2535"/>
                  <a:pt x="1599" y="2471"/>
                  <a:pt x="1581" y="2443"/>
                </a:cubicBezTo>
                <a:cubicBezTo>
                  <a:pt x="1564" y="2415"/>
                  <a:pt x="1538" y="2370"/>
                  <a:pt x="1538" y="2370"/>
                </a:cubicBezTo>
                <a:cubicBezTo>
                  <a:pt x="1538" y="2288"/>
                  <a:pt x="1538" y="2288"/>
                  <a:pt x="1538" y="2288"/>
                </a:cubicBezTo>
                <a:cubicBezTo>
                  <a:pt x="1538" y="2288"/>
                  <a:pt x="1553" y="2262"/>
                  <a:pt x="1560" y="2251"/>
                </a:cubicBezTo>
                <a:cubicBezTo>
                  <a:pt x="1568" y="2239"/>
                  <a:pt x="1561" y="2211"/>
                  <a:pt x="1556" y="2185"/>
                </a:cubicBezTo>
                <a:cubicBezTo>
                  <a:pt x="1551" y="2160"/>
                  <a:pt x="1515" y="2160"/>
                  <a:pt x="1515" y="2160"/>
                </a:cubicBezTo>
                <a:cubicBezTo>
                  <a:pt x="1511" y="2121"/>
                  <a:pt x="1511" y="2121"/>
                  <a:pt x="1511" y="2121"/>
                </a:cubicBezTo>
                <a:cubicBezTo>
                  <a:pt x="1509" y="2030"/>
                  <a:pt x="1509" y="2030"/>
                  <a:pt x="1509" y="2030"/>
                </a:cubicBezTo>
                <a:cubicBezTo>
                  <a:pt x="1509" y="2030"/>
                  <a:pt x="1522" y="2021"/>
                  <a:pt x="1575" y="1992"/>
                </a:cubicBezTo>
                <a:cubicBezTo>
                  <a:pt x="1628" y="1964"/>
                  <a:pt x="1671" y="1906"/>
                  <a:pt x="1677" y="1890"/>
                </a:cubicBezTo>
                <a:cubicBezTo>
                  <a:pt x="1683" y="1874"/>
                  <a:pt x="1680" y="1841"/>
                  <a:pt x="1678" y="1814"/>
                </a:cubicBezTo>
                <a:cubicBezTo>
                  <a:pt x="1676" y="1786"/>
                  <a:pt x="1640" y="1757"/>
                  <a:pt x="1640" y="1757"/>
                </a:cubicBezTo>
                <a:cubicBezTo>
                  <a:pt x="1640" y="1757"/>
                  <a:pt x="1635" y="1722"/>
                  <a:pt x="1634" y="1714"/>
                </a:cubicBezTo>
                <a:cubicBezTo>
                  <a:pt x="1633" y="1705"/>
                  <a:pt x="1623" y="1601"/>
                  <a:pt x="1623" y="1601"/>
                </a:cubicBezTo>
                <a:cubicBezTo>
                  <a:pt x="1637" y="1605"/>
                  <a:pt x="1637" y="1605"/>
                  <a:pt x="1637" y="1605"/>
                </a:cubicBezTo>
                <a:cubicBezTo>
                  <a:pt x="1637" y="1605"/>
                  <a:pt x="1699" y="1626"/>
                  <a:pt x="1740" y="1627"/>
                </a:cubicBezTo>
                <a:cubicBezTo>
                  <a:pt x="1780" y="1627"/>
                  <a:pt x="1779" y="1607"/>
                  <a:pt x="1786" y="1594"/>
                </a:cubicBezTo>
                <a:cubicBezTo>
                  <a:pt x="1793" y="1582"/>
                  <a:pt x="1828" y="1547"/>
                  <a:pt x="1841" y="1534"/>
                </a:cubicBezTo>
                <a:cubicBezTo>
                  <a:pt x="1855" y="1522"/>
                  <a:pt x="1869" y="1516"/>
                  <a:pt x="1876" y="1488"/>
                </a:cubicBezTo>
                <a:cubicBezTo>
                  <a:pt x="1882" y="1461"/>
                  <a:pt x="1858" y="1441"/>
                  <a:pt x="1858" y="1441"/>
                </a:cubicBezTo>
                <a:cubicBezTo>
                  <a:pt x="1858" y="1441"/>
                  <a:pt x="1920" y="1351"/>
                  <a:pt x="1932" y="1334"/>
                </a:cubicBezTo>
                <a:cubicBezTo>
                  <a:pt x="1944" y="1316"/>
                  <a:pt x="1975" y="1229"/>
                  <a:pt x="1975" y="1211"/>
                </a:cubicBezTo>
                <a:close/>
                <a:moveTo>
                  <a:pt x="499" y="2151"/>
                </a:moveTo>
                <a:cubicBezTo>
                  <a:pt x="591" y="2139"/>
                  <a:pt x="591" y="2139"/>
                  <a:pt x="591" y="2139"/>
                </a:cubicBezTo>
                <a:cubicBezTo>
                  <a:pt x="542" y="2111"/>
                  <a:pt x="542" y="2111"/>
                  <a:pt x="542" y="2111"/>
                </a:cubicBezTo>
                <a:cubicBezTo>
                  <a:pt x="567" y="2077"/>
                  <a:pt x="567" y="2077"/>
                  <a:pt x="567" y="2077"/>
                </a:cubicBezTo>
                <a:cubicBezTo>
                  <a:pt x="567" y="2077"/>
                  <a:pt x="517" y="2091"/>
                  <a:pt x="496" y="2096"/>
                </a:cubicBezTo>
                <a:cubicBezTo>
                  <a:pt x="474" y="2101"/>
                  <a:pt x="438" y="2103"/>
                  <a:pt x="438" y="2103"/>
                </a:cubicBezTo>
                <a:cubicBezTo>
                  <a:pt x="326" y="2060"/>
                  <a:pt x="326" y="2060"/>
                  <a:pt x="326" y="2060"/>
                </a:cubicBezTo>
                <a:cubicBezTo>
                  <a:pt x="326" y="2060"/>
                  <a:pt x="361" y="1932"/>
                  <a:pt x="357" y="1869"/>
                </a:cubicBezTo>
                <a:cubicBezTo>
                  <a:pt x="354" y="1807"/>
                  <a:pt x="306" y="1759"/>
                  <a:pt x="277" y="1754"/>
                </a:cubicBezTo>
                <a:cubicBezTo>
                  <a:pt x="247" y="1749"/>
                  <a:pt x="206" y="1747"/>
                  <a:pt x="194" y="1795"/>
                </a:cubicBezTo>
                <a:cubicBezTo>
                  <a:pt x="183" y="1843"/>
                  <a:pt x="193" y="1943"/>
                  <a:pt x="193" y="1943"/>
                </a:cubicBezTo>
                <a:cubicBezTo>
                  <a:pt x="193" y="1943"/>
                  <a:pt x="157" y="1882"/>
                  <a:pt x="130" y="1881"/>
                </a:cubicBezTo>
                <a:cubicBezTo>
                  <a:pt x="104" y="1879"/>
                  <a:pt x="74" y="1912"/>
                  <a:pt x="68" y="1958"/>
                </a:cubicBezTo>
                <a:cubicBezTo>
                  <a:pt x="61" y="2004"/>
                  <a:pt x="63" y="2044"/>
                  <a:pt x="86" y="2072"/>
                </a:cubicBezTo>
                <a:cubicBezTo>
                  <a:pt x="109" y="2100"/>
                  <a:pt x="114" y="2111"/>
                  <a:pt x="114" y="2111"/>
                </a:cubicBezTo>
                <a:cubicBezTo>
                  <a:pt x="0" y="2172"/>
                  <a:pt x="0" y="2172"/>
                  <a:pt x="0" y="2172"/>
                </a:cubicBezTo>
                <a:cubicBezTo>
                  <a:pt x="0" y="2393"/>
                  <a:pt x="0" y="2393"/>
                  <a:pt x="0" y="2393"/>
                </a:cubicBezTo>
                <a:cubicBezTo>
                  <a:pt x="204" y="2463"/>
                  <a:pt x="204" y="2463"/>
                  <a:pt x="204" y="2463"/>
                </a:cubicBezTo>
                <a:cubicBezTo>
                  <a:pt x="204" y="2463"/>
                  <a:pt x="236" y="2511"/>
                  <a:pt x="259" y="2557"/>
                </a:cubicBezTo>
                <a:cubicBezTo>
                  <a:pt x="282" y="2603"/>
                  <a:pt x="339" y="2664"/>
                  <a:pt x="339" y="2664"/>
                </a:cubicBezTo>
                <a:cubicBezTo>
                  <a:pt x="331" y="2600"/>
                  <a:pt x="331" y="2600"/>
                  <a:pt x="331" y="2600"/>
                </a:cubicBezTo>
                <a:cubicBezTo>
                  <a:pt x="331" y="2600"/>
                  <a:pt x="410" y="2633"/>
                  <a:pt x="418" y="2630"/>
                </a:cubicBezTo>
                <a:cubicBezTo>
                  <a:pt x="427" y="2626"/>
                  <a:pt x="357" y="2572"/>
                  <a:pt x="329" y="2541"/>
                </a:cubicBezTo>
                <a:cubicBezTo>
                  <a:pt x="301" y="2510"/>
                  <a:pt x="275" y="2475"/>
                  <a:pt x="275" y="2475"/>
                </a:cubicBezTo>
                <a:cubicBezTo>
                  <a:pt x="507" y="2343"/>
                  <a:pt x="507" y="2343"/>
                  <a:pt x="507" y="2343"/>
                </a:cubicBezTo>
                <a:lnTo>
                  <a:pt x="499" y="2151"/>
                </a:lnTo>
                <a:close/>
                <a:moveTo>
                  <a:pt x="165" y="2075"/>
                </a:moveTo>
                <a:cubicBezTo>
                  <a:pt x="165" y="2075"/>
                  <a:pt x="140" y="2035"/>
                  <a:pt x="134" y="2024"/>
                </a:cubicBezTo>
                <a:cubicBezTo>
                  <a:pt x="127" y="2012"/>
                  <a:pt x="129" y="1989"/>
                  <a:pt x="143" y="1984"/>
                </a:cubicBezTo>
                <a:cubicBezTo>
                  <a:pt x="158" y="1979"/>
                  <a:pt x="201" y="2050"/>
                  <a:pt x="201" y="2050"/>
                </a:cubicBezTo>
                <a:lnTo>
                  <a:pt x="165" y="2075"/>
                </a:lnTo>
                <a:close/>
                <a:moveTo>
                  <a:pt x="300" y="1904"/>
                </a:moveTo>
                <a:cubicBezTo>
                  <a:pt x="298" y="1927"/>
                  <a:pt x="292" y="2045"/>
                  <a:pt x="292" y="2045"/>
                </a:cubicBezTo>
                <a:cubicBezTo>
                  <a:pt x="259" y="2039"/>
                  <a:pt x="259" y="2039"/>
                  <a:pt x="259" y="2039"/>
                </a:cubicBezTo>
                <a:cubicBezTo>
                  <a:pt x="259" y="2039"/>
                  <a:pt x="254" y="1881"/>
                  <a:pt x="250" y="1858"/>
                </a:cubicBezTo>
                <a:cubicBezTo>
                  <a:pt x="247" y="1835"/>
                  <a:pt x="239" y="1815"/>
                  <a:pt x="262" y="1820"/>
                </a:cubicBezTo>
                <a:cubicBezTo>
                  <a:pt x="285" y="1825"/>
                  <a:pt x="301" y="1881"/>
                  <a:pt x="300" y="1904"/>
                </a:cubicBezTo>
                <a:close/>
              </a:path>
            </a:pathLst>
          </a:custGeom>
          <a:solidFill>
            <a:srgbClr val="02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Christmas Bell 01 (Indezine)"/>
          <p:cNvSpPr>
            <a:spLocks noEditPoints="1"/>
          </p:cNvSpPr>
          <p:nvPr/>
        </p:nvSpPr>
        <p:spPr bwMode="auto">
          <a:xfrm>
            <a:off x="2603500" y="595313"/>
            <a:ext cx="3940175" cy="5703887"/>
          </a:xfrm>
          <a:custGeom>
            <a:avLst/>
            <a:gdLst>
              <a:gd name="T0" fmla="*/ 1675176 w 1964"/>
              <a:gd name="T1" fmla="*/ 858693 h 2843"/>
              <a:gd name="T2" fmla="*/ 2880902 w 1964"/>
              <a:gd name="T3" fmla="*/ 728284 h 2843"/>
              <a:gd name="T4" fmla="*/ 3902057 w 1964"/>
              <a:gd name="T5" fmla="*/ 427340 h 2843"/>
              <a:gd name="T6" fmla="*/ 3544954 w 1964"/>
              <a:gd name="T7" fmla="*/ 298938 h 2843"/>
              <a:gd name="T8" fmla="*/ 3025348 w 1964"/>
              <a:gd name="T9" fmla="*/ 403265 h 2843"/>
              <a:gd name="T10" fmla="*/ 1713294 w 1964"/>
              <a:gd name="T11" fmla="*/ 804523 h 2843"/>
              <a:gd name="T12" fmla="*/ 1085354 w 1964"/>
              <a:gd name="T13" fmla="*/ 1398385 h 2843"/>
              <a:gd name="T14" fmla="*/ 1388290 w 1964"/>
              <a:gd name="T15" fmla="*/ 920888 h 2843"/>
              <a:gd name="T16" fmla="*/ 1267918 w 1964"/>
              <a:gd name="T17" fmla="*/ 1089417 h 2843"/>
              <a:gd name="T18" fmla="*/ 1308042 w 1964"/>
              <a:gd name="T19" fmla="*/ 928913 h 2843"/>
              <a:gd name="T20" fmla="*/ 1320079 w 1964"/>
              <a:gd name="T21" fmla="*/ 762391 h 2843"/>
              <a:gd name="T22" fmla="*/ 1614990 w 1964"/>
              <a:gd name="T23" fmla="*/ 734303 h 2843"/>
              <a:gd name="T24" fmla="*/ 1594928 w 1964"/>
              <a:gd name="T25" fmla="*/ 625963 h 2843"/>
              <a:gd name="T26" fmla="*/ 1773480 w 1964"/>
              <a:gd name="T27" fmla="*/ 646026 h 2843"/>
              <a:gd name="T28" fmla="*/ 1719313 w 1964"/>
              <a:gd name="T29" fmla="*/ 756372 h 2843"/>
              <a:gd name="T30" fmla="*/ 2200801 w 1964"/>
              <a:gd name="T31" fmla="*/ 419315 h 2843"/>
              <a:gd name="T32" fmla="*/ 1952032 w 1964"/>
              <a:gd name="T33" fmla="*/ 96302 h 2843"/>
              <a:gd name="T34" fmla="*/ 1442457 w 1964"/>
              <a:gd name="T35" fmla="*/ 74233 h 2843"/>
              <a:gd name="T36" fmla="*/ 1446470 w 1964"/>
              <a:gd name="T37" fmla="*/ 587844 h 2843"/>
              <a:gd name="T38" fmla="*/ 1259893 w 1964"/>
              <a:gd name="T39" fmla="*/ 722265 h 2843"/>
              <a:gd name="T40" fmla="*/ 688126 w 1964"/>
              <a:gd name="T41" fmla="*/ 1091423 h 2843"/>
              <a:gd name="T42" fmla="*/ 1500637 w 1964"/>
              <a:gd name="T43" fmla="*/ 914869 h 2843"/>
              <a:gd name="T44" fmla="*/ 1562829 w 1964"/>
              <a:gd name="T45" fmla="*/ 1003146 h 2843"/>
              <a:gd name="T46" fmla="*/ 1719313 w 1964"/>
              <a:gd name="T47" fmla="*/ 961014 h 2843"/>
              <a:gd name="T48" fmla="*/ 335035 w 1964"/>
              <a:gd name="T49" fmla="*/ 2933199 h 2843"/>
              <a:gd name="T50" fmla="*/ 425314 w 1964"/>
              <a:gd name="T51" fmla="*/ 3151885 h 2843"/>
              <a:gd name="T52" fmla="*/ 633959 w 1964"/>
              <a:gd name="T53" fmla="*/ 3013450 h 2843"/>
              <a:gd name="T54" fmla="*/ 509575 w 1964"/>
              <a:gd name="T55" fmla="*/ 2554010 h 2843"/>
              <a:gd name="T56" fmla="*/ 1564835 w 1964"/>
              <a:gd name="T57" fmla="*/ 1089417 h 2843"/>
              <a:gd name="T58" fmla="*/ 551705 w 1964"/>
              <a:gd name="T59" fmla="*/ 2000273 h 2843"/>
              <a:gd name="T60" fmla="*/ 335035 w 1964"/>
              <a:gd name="T61" fmla="*/ 2933199 h 2843"/>
              <a:gd name="T62" fmla="*/ 1470544 w 1964"/>
              <a:gd name="T63" fmla="*/ 1948109 h 2843"/>
              <a:gd name="T64" fmla="*/ 1637059 w 1964"/>
              <a:gd name="T65" fmla="*/ 2941224 h 2843"/>
              <a:gd name="T66" fmla="*/ 2026261 w 1964"/>
              <a:gd name="T67" fmla="*/ 3095708 h 2843"/>
              <a:gd name="T68" fmla="*/ 1608972 w 1964"/>
              <a:gd name="T69" fmla="*/ 2493821 h 2843"/>
              <a:gd name="T70" fmla="*/ 1590916 w 1964"/>
              <a:gd name="T71" fmla="*/ 1741461 h 2843"/>
              <a:gd name="T72" fmla="*/ 2519786 w 1964"/>
              <a:gd name="T73" fmla="*/ 3055583 h 2843"/>
              <a:gd name="T74" fmla="*/ 2519786 w 1964"/>
              <a:gd name="T75" fmla="*/ 3055583 h 2843"/>
              <a:gd name="T76" fmla="*/ 3302204 w 1964"/>
              <a:gd name="T77" fmla="*/ 1570927 h 2843"/>
              <a:gd name="T78" fmla="*/ 1733356 w 1964"/>
              <a:gd name="T79" fmla="*/ 2012311 h 2843"/>
              <a:gd name="T80" fmla="*/ 2208826 w 1964"/>
              <a:gd name="T81" fmla="*/ 2879029 h 2843"/>
              <a:gd name="T82" fmla="*/ 3841871 w 1964"/>
              <a:gd name="T83" fmla="*/ 1861839 h 2843"/>
              <a:gd name="T84" fmla="*/ 1927957 w 1964"/>
              <a:gd name="T85" fmla="*/ 3539099 h 2843"/>
              <a:gd name="T86" fmla="*/ 1737368 w 1964"/>
              <a:gd name="T87" fmla="*/ 3280287 h 2843"/>
              <a:gd name="T88" fmla="*/ 1201713 w 1964"/>
              <a:gd name="T89" fmla="*/ 3119784 h 2843"/>
              <a:gd name="T90" fmla="*/ 1623015 w 1964"/>
              <a:gd name="T91" fmla="*/ 3513017 h 2843"/>
              <a:gd name="T92" fmla="*/ 1526718 w 1964"/>
              <a:gd name="T93" fmla="*/ 3406684 h 2843"/>
              <a:gd name="T94" fmla="*/ 1747399 w 1964"/>
              <a:gd name="T95" fmla="*/ 3312388 h 2843"/>
              <a:gd name="T96" fmla="*/ 1927957 w 1964"/>
              <a:gd name="T97" fmla="*/ 3539099 h 2843"/>
              <a:gd name="T98" fmla="*/ 2056355 w 1964"/>
              <a:gd name="T99" fmla="*/ 3320413 h 2843"/>
              <a:gd name="T100" fmla="*/ 2010211 w 1964"/>
              <a:gd name="T101" fmla="*/ 3468879 h 2843"/>
              <a:gd name="T102" fmla="*/ 2108516 w 1964"/>
              <a:gd name="T103" fmla="*/ 3691577 h 2843"/>
              <a:gd name="T104" fmla="*/ 1935982 w 1964"/>
              <a:gd name="T105" fmla="*/ 3697596 h 2843"/>
              <a:gd name="T106" fmla="*/ 2515774 w 1964"/>
              <a:gd name="T107" fmla="*/ 3665495 h 2843"/>
              <a:gd name="T108" fmla="*/ 2596022 w 1964"/>
              <a:gd name="T109" fmla="*/ 3220098 h 2843"/>
              <a:gd name="T110" fmla="*/ 627940 w 1964"/>
              <a:gd name="T111" fmla="*/ 4413843 h 2843"/>
              <a:gd name="T112" fmla="*/ 176546 w 1964"/>
              <a:gd name="T113" fmla="*/ 4736856 h 2843"/>
              <a:gd name="T114" fmla="*/ 1797554 w 1964"/>
              <a:gd name="T115" fmla="*/ 5637680 h 2843"/>
              <a:gd name="T116" fmla="*/ 1873790 w 1964"/>
              <a:gd name="T117" fmla="*/ 5308649 h 2843"/>
              <a:gd name="T118" fmla="*/ 2098485 w 1964"/>
              <a:gd name="T119" fmla="*/ 4498107 h 2843"/>
              <a:gd name="T120" fmla="*/ 605872 w 1964"/>
              <a:gd name="T121" fmla="*/ 5186265 h 2843"/>
              <a:gd name="T122" fmla="*/ 304942 w 1964"/>
              <a:gd name="T123" fmla="*/ 5140120 h 2843"/>
              <a:gd name="T124" fmla="*/ 605872 w 1964"/>
              <a:gd name="T125" fmla="*/ 5186265 h 284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964"/>
              <a:gd name="T190" fmla="*/ 0 h 2843"/>
              <a:gd name="T191" fmla="*/ 1964 w 1964"/>
              <a:gd name="T192" fmla="*/ 2843 h 2843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964" h="2843">
                <a:moveTo>
                  <a:pt x="854" y="401"/>
                </a:moveTo>
                <a:cubicBezTo>
                  <a:pt x="818" y="385"/>
                  <a:pt x="801" y="395"/>
                  <a:pt x="835" y="428"/>
                </a:cubicBezTo>
                <a:cubicBezTo>
                  <a:pt x="919" y="503"/>
                  <a:pt x="1089" y="420"/>
                  <a:pt x="1181" y="343"/>
                </a:cubicBezTo>
                <a:cubicBezTo>
                  <a:pt x="1320" y="227"/>
                  <a:pt x="1398" y="280"/>
                  <a:pt x="1436" y="363"/>
                </a:cubicBezTo>
                <a:cubicBezTo>
                  <a:pt x="1482" y="464"/>
                  <a:pt x="1535" y="545"/>
                  <a:pt x="1698" y="491"/>
                </a:cubicBezTo>
                <a:cubicBezTo>
                  <a:pt x="1824" y="440"/>
                  <a:pt x="1916" y="321"/>
                  <a:pt x="1945" y="213"/>
                </a:cubicBezTo>
                <a:cubicBezTo>
                  <a:pt x="1929" y="211"/>
                  <a:pt x="1875" y="264"/>
                  <a:pt x="1838" y="265"/>
                </a:cubicBezTo>
                <a:cubicBezTo>
                  <a:pt x="1842" y="212"/>
                  <a:pt x="1800" y="154"/>
                  <a:pt x="1767" y="149"/>
                </a:cubicBezTo>
                <a:cubicBezTo>
                  <a:pt x="1773" y="198"/>
                  <a:pt x="1754" y="229"/>
                  <a:pt x="1742" y="254"/>
                </a:cubicBezTo>
                <a:cubicBezTo>
                  <a:pt x="1675" y="366"/>
                  <a:pt x="1592" y="410"/>
                  <a:pt x="1508" y="201"/>
                </a:cubicBezTo>
                <a:cubicBezTo>
                  <a:pt x="1448" y="74"/>
                  <a:pt x="1321" y="80"/>
                  <a:pt x="1188" y="190"/>
                </a:cubicBezTo>
                <a:cubicBezTo>
                  <a:pt x="1075" y="283"/>
                  <a:pt x="994" y="422"/>
                  <a:pt x="854" y="401"/>
                </a:cubicBezTo>
                <a:close/>
                <a:moveTo>
                  <a:pt x="470" y="637"/>
                </a:moveTo>
                <a:cubicBezTo>
                  <a:pt x="562" y="641"/>
                  <a:pt x="475" y="661"/>
                  <a:pt x="541" y="697"/>
                </a:cubicBezTo>
                <a:cubicBezTo>
                  <a:pt x="634" y="745"/>
                  <a:pt x="764" y="617"/>
                  <a:pt x="721" y="472"/>
                </a:cubicBezTo>
                <a:cubicBezTo>
                  <a:pt x="716" y="461"/>
                  <a:pt x="704" y="457"/>
                  <a:pt x="692" y="459"/>
                </a:cubicBezTo>
                <a:cubicBezTo>
                  <a:pt x="667" y="469"/>
                  <a:pt x="676" y="500"/>
                  <a:pt x="668" y="521"/>
                </a:cubicBezTo>
                <a:cubicBezTo>
                  <a:pt x="662" y="536"/>
                  <a:pt x="648" y="541"/>
                  <a:pt x="632" y="543"/>
                </a:cubicBezTo>
                <a:cubicBezTo>
                  <a:pt x="607" y="536"/>
                  <a:pt x="613" y="503"/>
                  <a:pt x="619" y="483"/>
                </a:cubicBezTo>
                <a:cubicBezTo>
                  <a:pt x="621" y="469"/>
                  <a:pt x="637" y="459"/>
                  <a:pt x="652" y="463"/>
                </a:cubicBezTo>
                <a:cubicBezTo>
                  <a:pt x="664" y="461"/>
                  <a:pt x="674" y="450"/>
                  <a:pt x="676" y="441"/>
                </a:cubicBezTo>
                <a:cubicBezTo>
                  <a:pt x="683" y="421"/>
                  <a:pt x="674" y="395"/>
                  <a:pt x="658" y="380"/>
                </a:cubicBezTo>
                <a:cubicBezTo>
                  <a:pt x="694" y="396"/>
                  <a:pt x="709" y="447"/>
                  <a:pt x="762" y="424"/>
                </a:cubicBezTo>
                <a:cubicBezTo>
                  <a:pt x="786" y="413"/>
                  <a:pt x="804" y="397"/>
                  <a:pt x="805" y="366"/>
                </a:cubicBezTo>
                <a:cubicBezTo>
                  <a:pt x="804" y="345"/>
                  <a:pt x="772" y="318"/>
                  <a:pt x="738" y="301"/>
                </a:cubicBezTo>
                <a:cubicBezTo>
                  <a:pt x="756" y="308"/>
                  <a:pt x="775" y="312"/>
                  <a:pt x="795" y="312"/>
                </a:cubicBezTo>
                <a:cubicBezTo>
                  <a:pt x="811" y="285"/>
                  <a:pt x="845" y="259"/>
                  <a:pt x="882" y="270"/>
                </a:cubicBezTo>
                <a:cubicBezTo>
                  <a:pt x="918" y="279"/>
                  <a:pt x="916" y="322"/>
                  <a:pt x="884" y="322"/>
                </a:cubicBezTo>
                <a:cubicBezTo>
                  <a:pt x="870" y="322"/>
                  <a:pt x="853" y="317"/>
                  <a:pt x="841" y="327"/>
                </a:cubicBezTo>
                <a:cubicBezTo>
                  <a:pt x="812" y="342"/>
                  <a:pt x="832" y="369"/>
                  <a:pt x="857" y="377"/>
                </a:cubicBezTo>
                <a:cubicBezTo>
                  <a:pt x="884" y="386"/>
                  <a:pt x="916" y="382"/>
                  <a:pt x="949" y="370"/>
                </a:cubicBezTo>
                <a:cubicBezTo>
                  <a:pt x="1037" y="340"/>
                  <a:pt x="1087" y="273"/>
                  <a:pt x="1097" y="209"/>
                </a:cubicBezTo>
                <a:cubicBezTo>
                  <a:pt x="1103" y="166"/>
                  <a:pt x="1092" y="125"/>
                  <a:pt x="1062" y="97"/>
                </a:cubicBezTo>
                <a:cubicBezTo>
                  <a:pt x="1039" y="74"/>
                  <a:pt x="1009" y="43"/>
                  <a:pt x="973" y="48"/>
                </a:cubicBezTo>
                <a:cubicBezTo>
                  <a:pt x="867" y="67"/>
                  <a:pt x="849" y="15"/>
                  <a:pt x="815" y="10"/>
                </a:cubicBezTo>
                <a:cubicBezTo>
                  <a:pt x="778" y="0"/>
                  <a:pt x="744" y="14"/>
                  <a:pt x="719" y="37"/>
                </a:cubicBezTo>
                <a:cubicBezTo>
                  <a:pt x="666" y="103"/>
                  <a:pt x="688" y="203"/>
                  <a:pt x="702" y="283"/>
                </a:cubicBezTo>
                <a:cubicBezTo>
                  <a:pt x="708" y="287"/>
                  <a:pt x="714" y="290"/>
                  <a:pt x="721" y="293"/>
                </a:cubicBezTo>
                <a:cubicBezTo>
                  <a:pt x="704" y="287"/>
                  <a:pt x="689" y="283"/>
                  <a:pt x="678" y="284"/>
                </a:cubicBezTo>
                <a:cubicBezTo>
                  <a:pt x="627" y="292"/>
                  <a:pt x="616" y="335"/>
                  <a:pt x="628" y="360"/>
                </a:cubicBezTo>
                <a:cubicBezTo>
                  <a:pt x="598" y="341"/>
                  <a:pt x="572" y="328"/>
                  <a:pt x="539" y="321"/>
                </a:cubicBezTo>
                <a:cubicBezTo>
                  <a:pt x="388" y="275"/>
                  <a:pt x="295" y="437"/>
                  <a:pt x="343" y="544"/>
                </a:cubicBezTo>
                <a:cubicBezTo>
                  <a:pt x="378" y="623"/>
                  <a:pt x="395" y="633"/>
                  <a:pt x="470" y="637"/>
                </a:cubicBezTo>
                <a:close/>
                <a:moveTo>
                  <a:pt x="748" y="456"/>
                </a:moveTo>
                <a:cubicBezTo>
                  <a:pt x="740" y="465"/>
                  <a:pt x="736" y="473"/>
                  <a:pt x="735" y="487"/>
                </a:cubicBezTo>
                <a:cubicBezTo>
                  <a:pt x="740" y="505"/>
                  <a:pt x="761" y="505"/>
                  <a:pt x="779" y="500"/>
                </a:cubicBezTo>
                <a:cubicBezTo>
                  <a:pt x="812" y="500"/>
                  <a:pt x="802" y="550"/>
                  <a:pt x="836" y="545"/>
                </a:cubicBezTo>
                <a:cubicBezTo>
                  <a:pt x="863" y="539"/>
                  <a:pt x="871" y="498"/>
                  <a:pt x="857" y="479"/>
                </a:cubicBezTo>
                <a:cubicBezTo>
                  <a:pt x="841" y="456"/>
                  <a:pt x="786" y="426"/>
                  <a:pt x="748" y="456"/>
                </a:cubicBezTo>
                <a:close/>
                <a:moveTo>
                  <a:pt x="167" y="1462"/>
                </a:moveTo>
                <a:cubicBezTo>
                  <a:pt x="124" y="1526"/>
                  <a:pt x="101" y="1666"/>
                  <a:pt x="180" y="1703"/>
                </a:cubicBezTo>
                <a:cubicBezTo>
                  <a:pt x="192" y="1660"/>
                  <a:pt x="167" y="1617"/>
                  <a:pt x="212" y="1571"/>
                </a:cubicBezTo>
                <a:cubicBezTo>
                  <a:pt x="239" y="1607"/>
                  <a:pt x="281" y="1663"/>
                  <a:pt x="338" y="1644"/>
                </a:cubicBezTo>
                <a:cubicBezTo>
                  <a:pt x="294" y="1603"/>
                  <a:pt x="284" y="1565"/>
                  <a:pt x="316" y="1502"/>
                </a:cubicBezTo>
                <a:cubicBezTo>
                  <a:pt x="325" y="1484"/>
                  <a:pt x="338" y="1467"/>
                  <a:pt x="351" y="1451"/>
                </a:cubicBezTo>
                <a:cubicBezTo>
                  <a:pt x="426" y="1360"/>
                  <a:pt x="277" y="1338"/>
                  <a:pt x="254" y="1273"/>
                </a:cubicBezTo>
                <a:cubicBezTo>
                  <a:pt x="238" y="1213"/>
                  <a:pt x="293" y="1133"/>
                  <a:pt x="358" y="1095"/>
                </a:cubicBezTo>
                <a:cubicBezTo>
                  <a:pt x="915" y="844"/>
                  <a:pt x="802" y="551"/>
                  <a:pt x="780" y="543"/>
                </a:cubicBezTo>
                <a:cubicBezTo>
                  <a:pt x="770" y="566"/>
                  <a:pt x="730" y="696"/>
                  <a:pt x="667" y="758"/>
                </a:cubicBezTo>
                <a:cubicBezTo>
                  <a:pt x="568" y="859"/>
                  <a:pt x="435" y="926"/>
                  <a:pt x="275" y="997"/>
                </a:cubicBezTo>
                <a:cubicBezTo>
                  <a:pt x="99" y="1084"/>
                  <a:pt x="27" y="1210"/>
                  <a:pt x="74" y="1342"/>
                </a:cubicBezTo>
                <a:cubicBezTo>
                  <a:pt x="101" y="1407"/>
                  <a:pt x="175" y="1416"/>
                  <a:pt x="167" y="1462"/>
                </a:cubicBezTo>
                <a:close/>
                <a:moveTo>
                  <a:pt x="749" y="862"/>
                </a:moveTo>
                <a:cubicBezTo>
                  <a:pt x="731" y="891"/>
                  <a:pt x="725" y="931"/>
                  <a:pt x="733" y="971"/>
                </a:cubicBezTo>
                <a:cubicBezTo>
                  <a:pt x="752" y="1089"/>
                  <a:pt x="659" y="1148"/>
                  <a:pt x="650" y="1260"/>
                </a:cubicBezTo>
                <a:cubicBezTo>
                  <a:pt x="647" y="1366"/>
                  <a:pt x="732" y="1425"/>
                  <a:pt x="816" y="1466"/>
                </a:cubicBezTo>
                <a:cubicBezTo>
                  <a:pt x="870" y="1492"/>
                  <a:pt x="899" y="1471"/>
                  <a:pt x="923" y="1554"/>
                </a:cubicBezTo>
                <a:cubicBezTo>
                  <a:pt x="936" y="1598"/>
                  <a:pt x="974" y="1669"/>
                  <a:pt x="1010" y="1543"/>
                </a:cubicBezTo>
                <a:cubicBezTo>
                  <a:pt x="1016" y="1427"/>
                  <a:pt x="901" y="1401"/>
                  <a:pt x="830" y="1341"/>
                </a:cubicBezTo>
                <a:cubicBezTo>
                  <a:pt x="805" y="1320"/>
                  <a:pt x="779" y="1293"/>
                  <a:pt x="802" y="1243"/>
                </a:cubicBezTo>
                <a:cubicBezTo>
                  <a:pt x="846" y="1172"/>
                  <a:pt x="845" y="1086"/>
                  <a:pt x="820" y="1008"/>
                </a:cubicBezTo>
                <a:cubicBezTo>
                  <a:pt x="804" y="960"/>
                  <a:pt x="786" y="933"/>
                  <a:pt x="793" y="868"/>
                </a:cubicBezTo>
                <a:cubicBezTo>
                  <a:pt x="798" y="816"/>
                  <a:pt x="779" y="808"/>
                  <a:pt x="749" y="862"/>
                </a:cubicBezTo>
                <a:close/>
                <a:moveTo>
                  <a:pt x="1256" y="1523"/>
                </a:moveTo>
                <a:cubicBezTo>
                  <a:pt x="1319" y="1619"/>
                  <a:pt x="1439" y="1509"/>
                  <a:pt x="1367" y="1432"/>
                </a:cubicBezTo>
                <a:cubicBezTo>
                  <a:pt x="1334" y="1462"/>
                  <a:pt x="1292" y="1496"/>
                  <a:pt x="1256" y="1523"/>
                </a:cubicBezTo>
                <a:close/>
                <a:moveTo>
                  <a:pt x="1802" y="849"/>
                </a:moveTo>
                <a:cubicBezTo>
                  <a:pt x="1736" y="885"/>
                  <a:pt x="1694" y="844"/>
                  <a:pt x="1646" y="783"/>
                </a:cubicBezTo>
                <a:cubicBezTo>
                  <a:pt x="1573" y="689"/>
                  <a:pt x="1494" y="593"/>
                  <a:pt x="1393" y="539"/>
                </a:cubicBezTo>
                <a:cubicBezTo>
                  <a:pt x="962" y="305"/>
                  <a:pt x="668" y="579"/>
                  <a:pt x="864" y="1003"/>
                </a:cubicBezTo>
                <a:cubicBezTo>
                  <a:pt x="904" y="1090"/>
                  <a:pt x="963" y="1164"/>
                  <a:pt x="1016" y="1205"/>
                </a:cubicBezTo>
                <a:cubicBezTo>
                  <a:pt x="1146" y="1307"/>
                  <a:pt x="1175" y="1312"/>
                  <a:pt x="1101" y="1435"/>
                </a:cubicBezTo>
                <a:cubicBezTo>
                  <a:pt x="1062" y="1507"/>
                  <a:pt x="1117" y="1637"/>
                  <a:pt x="1201" y="1556"/>
                </a:cubicBezTo>
                <a:cubicBezTo>
                  <a:pt x="1301" y="1466"/>
                  <a:pt x="1710" y="1107"/>
                  <a:pt x="1915" y="928"/>
                </a:cubicBezTo>
                <a:cubicBezTo>
                  <a:pt x="1964" y="877"/>
                  <a:pt x="1892" y="804"/>
                  <a:pt x="1802" y="849"/>
                </a:cubicBezTo>
                <a:close/>
                <a:moveTo>
                  <a:pt x="961" y="1764"/>
                </a:moveTo>
                <a:cubicBezTo>
                  <a:pt x="981" y="1736"/>
                  <a:pt x="1007" y="1694"/>
                  <a:pt x="999" y="1668"/>
                </a:cubicBezTo>
                <a:cubicBezTo>
                  <a:pt x="987" y="1631"/>
                  <a:pt x="898" y="1580"/>
                  <a:pt x="866" y="1635"/>
                </a:cubicBezTo>
                <a:cubicBezTo>
                  <a:pt x="855" y="1607"/>
                  <a:pt x="836" y="1503"/>
                  <a:pt x="779" y="1471"/>
                </a:cubicBezTo>
                <a:cubicBezTo>
                  <a:pt x="683" y="1418"/>
                  <a:pt x="645" y="1444"/>
                  <a:pt x="599" y="1555"/>
                </a:cubicBezTo>
                <a:cubicBezTo>
                  <a:pt x="487" y="1600"/>
                  <a:pt x="488" y="1734"/>
                  <a:pt x="592" y="1756"/>
                </a:cubicBezTo>
                <a:cubicBezTo>
                  <a:pt x="662" y="1770"/>
                  <a:pt x="738" y="1717"/>
                  <a:pt x="809" y="1751"/>
                </a:cubicBezTo>
                <a:cubicBezTo>
                  <a:pt x="821" y="1745"/>
                  <a:pt x="830" y="1736"/>
                  <a:pt x="826" y="1720"/>
                </a:cubicBezTo>
                <a:cubicBezTo>
                  <a:pt x="814" y="1701"/>
                  <a:pt x="784" y="1704"/>
                  <a:pt x="761" y="1698"/>
                </a:cubicBezTo>
                <a:cubicBezTo>
                  <a:pt x="743" y="1681"/>
                  <a:pt x="792" y="1651"/>
                  <a:pt x="812" y="1684"/>
                </a:cubicBezTo>
                <a:cubicBezTo>
                  <a:pt x="836" y="1700"/>
                  <a:pt x="859" y="1686"/>
                  <a:pt x="871" y="1651"/>
                </a:cubicBezTo>
                <a:cubicBezTo>
                  <a:pt x="904" y="1678"/>
                  <a:pt x="857" y="1702"/>
                  <a:pt x="850" y="1727"/>
                </a:cubicBezTo>
                <a:cubicBezTo>
                  <a:pt x="847" y="1762"/>
                  <a:pt x="928" y="1811"/>
                  <a:pt x="961" y="1764"/>
                </a:cubicBezTo>
                <a:close/>
                <a:moveTo>
                  <a:pt x="1294" y="1605"/>
                </a:moveTo>
                <a:cubicBezTo>
                  <a:pt x="1198" y="1570"/>
                  <a:pt x="1105" y="1614"/>
                  <a:pt x="1025" y="1655"/>
                </a:cubicBezTo>
                <a:cubicBezTo>
                  <a:pt x="1010" y="1662"/>
                  <a:pt x="1008" y="1671"/>
                  <a:pt x="1021" y="1692"/>
                </a:cubicBezTo>
                <a:cubicBezTo>
                  <a:pt x="1032" y="1713"/>
                  <a:pt x="1012" y="1720"/>
                  <a:pt x="1002" y="1729"/>
                </a:cubicBezTo>
                <a:cubicBezTo>
                  <a:pt x="958" y="1766"/>
                  <a:pt x="1052" y="1769"/>
                  <a:pt x="1060" y="1807"/>
                </a:cubicBezTo>
                <a:cubicBezTo>
                  <a:pt x="1063" y="1821"/>
                  <a:pt x="1062" y="1833"/>
                  <a:pt x="1051" y="1840"/>
                </a:cubicBezTo>
                <a:cubicBezTo>
                  <a:pt x="1023" y="1848"/>
                  <a:pt x="1014" y="1823"/>
                  <a:pt x="996" y="1805"/>
                </a:cubicBezTo>
                <a:cubicBezTo>
                  <a:pt x="971" y="1779"/>
                  <a:pt x="937" y="1812"/>
                  <a:pt x="965" y="1843"/>
                </a:cubicBezTo>
                <a:cubicBezTo>
                  <a:pt x="1032" y="1878"/>
                  <a:pt x="1051" y="1975"/>
                  <a:pt x="1135" y="1989"/>
                </a:cubicBezTo>
                <a:cubicBezTo>
                  <a:pt x="1248" y="1975"/>
                  <a:pt x="1280" y="1920"/>
                  <a:pt x="1254" y="1827"/>
                </a:cubicBezTo>
                <a:cubicBezTo>
                  <a:pt x="1252" y="1786"/>
                  <a:pt x="1285" y="1773"/>
                  <a:pt x="1311" y="1751"/>
                </a:cubicBezTo>
                <a:cubicBezTo>
                  <a:pt x="1362" y="1707"/>
                  <a:pt x="1326" y="1619"/>
                  <a:pt x="1294" y="1605"/>
                </a:cubicBezTo>
                <a:close/>
                <a:moveTo>
                  <a:pt x="383" y="2007"/>
                </a:moveTo>
                <a:cubicBezTo>
                  <a:pt x="343" y="2063"/>
                  <a:pt x="331" y="2133"/>
                  <a:pt x="313" y="2200"/>
                </a:cubicBezTo>
                <a:cubicBezTo>
                  <a:pt x="292" y="2277"/>
                  <a:pt x="263" y="2355"/>
                  <a:pt x="165" y="2357"/>
                </a:cubicBezTo>
                <a:cubicBezTo>
                  <a:pt x="139" y="2358"/>
                  <a:pt x="112" y="2357"/>
                  <a:pt x="88" y="2361"/>
                </a:cubicBezTo>
                <a:cubicBezTo>
                  <a:pt x="3" y="2377"/>
                  <a:pt x="0" y="2448"/>
                  <a:pt x="52" y="2479"/>
                </a:cubicBezTo>
                <a:cubicBezTo>
                  <a:pt x="217" y="2534"/>
                  <a:pt x="751" y="2746"/>
                  <a:pt x="896" y="2810"/>
                </a:cubicBezTo>
                <a:cubicBezTo>
                  <a:pt x="1028" y="2843"/>
                  <a:pt x="1014" y="2739"/>
                  <a:pt x="979" y="2703"/>
                </a:cubicBezTo>
                <a:cubicBezTo>
                  <a:pt x="962" y="2686"/>
                  <a:pt x="946" y="2667"/>
                  <a:pt x="934" y="2646"/>
                </a:cubicBezTo>
                <a:cubicBezTo>
                  <a:pt x="893" y="2571"/>
                  <a:pt x="923" y="2527"/>
                  <a:pt x="954" y="2471"/>
                </a:cubicBezTo>
                <a:cubicBezTo>
                  <a:pt x="976" y="2433"/>
                  <a:pt x="1029" y="2318"/>
                  <a:pt x="1046" y="2242"/>
                </a:cubicBezTo>
                <a:cubicBezTo>
                  <a:pt x="1134" y="1847"/>
                  <a:pt x="757" y="1493"/>
                  <a:pt x="383" y="2007"/>
                </a:cubicBezTo>
                <a:close/>
                <a:moveTo>
                  <a:pt x="302" y="2585"/>
                </a:moveTo>
                <a:cubicBezTo>
                  <a:pt x="263" y="2571"/>
                  <a:pt x="215" y="2553"/>
                  <a:pt x="183" y="2540"/>
                </a:cubicBezTo>
                <a:cubicBezTo>
                  <a:pt x="148" y="2526"/>
                  <a:pt x="145" y="2539"/>
                  <a:pt x="152" y="2562"/>
                </a:cubicBezTo>
                <a:cubicBezTo>
                  <a:pt x="175" y="2646"/>
                  <a:pt x="287" y="2634"/>
                  <a:pt x="304" y="2614"/>
                </a:cubicBezTo>
                <a:cubicBezTo>
                  <a:pt x="320" y="2602"/>
                  <a:pt x="318" y="2589"/>
                  <a:pt x="302" y="2585"/>
                </a:cubicBezTo>
                <a:close/>
              </a:path>
            </a:pathLst>
          </a:cu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Angle 01 (Indezine)"/>
          <p:cNvSpPr>
            <a:spLocks/>
          </p:cNvSpPr>
          <p:nvPr/>
        </p:nvSpPr>
        <p:spPr bwMode="auto">
          <a:xfrm>
            <a:off x="1109663" y="508000"/>
            <a:ext cx="6815137" cy="5775325"/>
          </a:xfrm>
          <a:custGeom>
            <a:avLst/>
            <a:gdLst>
              <a:gd name="T0" fmla="*/ 6587764 w 3357"/>
              <a:gd name="T1" fmla="*/ 2002275 h 2844"/>
              <a:gd name="T2" fmla="*/ 6403022 w 3357"/>
              <a:gd name="T3" fmla="*/ 2085534 h 2844"/>
              <a:gd name="T4" fmla="*/ 6283245 w 3357"/>
              <a:gd name="T5" fmla="*/ 1996183 h 2844"/>
              <a:gd name="T6" fmla="*/ 5899551 w 3357"/>
              <a:gd name="T7" fmla="*/ 1957599 h 2844"/>
              <a:gd name="T8" fmla="*/ 5424501 w 3357"/>
              <a:gd name="T9" fmla="*/ 2083504 h 2844"/>
              <a:gd name="T10" fmla="*/ 5452923 w 3357"/>
              <a:gd name="T11" fmla="*/ 2166762 h 2844"/>
              <a:gd name="T12" fmla="*/ 5974665 w 3357"/>
              <a:gd name="T13" fmla="*/ 2174885 h 2844"/>
              <a:gd name="T14" fmla="*/ 5842707 w 3357"/>
              <a:gd name="T15" fmla="*/ 2396232 h 2844"/>
              <a:gd name="T16" fmla="*/ 5538188 w 3357"/>
              <a:gd name="T17" fmla="*/ 2593210 h 2844"/>
              <a:gd name="T18" fmla="*/ 4918999 w 3357"/>
              <a:gd name="T19" fmla="*/ 2422631 h 2844"/>
              <a:gd name="T20" fmla="*/ 5231639 w 3357"/>
              <a:gd name="T21" fmla="*/ 2126148 h 2844"/>
              <a:gd name="T22" fmla="*/ 5286452 w 3357"/>
              <a:gd name="T23" fmla="*/ 1898709 h 2844"/>
              <a:gd name="T24" fmla="*/ 5059078 w 3357"/>
              <a:gd name="T25" fmla="*/ 1667209 h 2844"/>
              <a:gd name="T26" fmla="*/ 4332293 w 3357"/>
              <a:gd name="T27" fmla="*/ 1480384 h 2844"/>
              <a:gd name="T28" fmla="*/ 4074466 w 3357"/>
              <a:gd name="T29" fmla="*/ 2347495 h 2844"/>
              <a:gd name="T30" fmla="*/ 3788218 w 3357"/>
              <a:gd name="T31" fmla="*/ 1476323 h 2844"/>
              <a:gd name="T32" fmla="*/ 2180357 w 3357"/>
              <a:gd name="T33" fmla="*/ 489400 h 2844"/>
              <a:gd name="T34" fmla="*/ 1295221 w 3357"/>
              <a:gd name="T35" fmla="*/ 190886 h 2844"/>
              <a:gd name="T36" fmla="*/ 1776362 w 3357"/>
              <a:gd name="T37" fmla="*/ 785883 h 2844"/>
              <a:gd name="T38" fmla="*/ 1871778 w 3357"/>
              <a:gd name="T39" fmla="*/ 895541 h 2844"/>
              <a:gd name="T40" fmla="*/ 706484 w 3357"/>
              <a:gd name="T41" fmla="*/ 1033629 h 2844"/>
              <a:gd name="T42" fmla="*/ 1230257 w 3357"/>
              <a:gd name="T43" fmla="*/ 1344327 h 2844"/>
              <a:gd name="T44" fmla="*/ 1952983 w 3357"/>
              <a:gd name="T45" fmla="*/ 1679393 h 2844"/>
              <a:gd name="T46" fmla="*/ 2643226 w 3357"/>
              <a:gd name="T47" fmla="*/ 2046950 h 2844"/>
              <a:gd name="T48" fmla="*/ 2539690 w 3357"/>
              <a:gd name="T49" fmla="*/ 2282513 h 2844"/>
              <a:gd name="T50" fmla="*/ 2949775 w 3357"/>
              <a:gd name="T51" fmla="*/ 2560719 h 2844"/>
              <a:gd name="T52" fmla="*/ 1644403 w 3357"/>
              <a:gd name="T53" fmla="*/ 1979937 h 2844"/>
              <a:gd name="T54" fmla="*/ 933859 w 3357"/>
              <a:gd name="T55" fmla="*/ 1701731 h 2844"/>
              <a:gd name="T56" fmla="*/ 168501 w 3357"/>
              <a:gd name="T57" fmla="*/ 3037935 h 2844"/>
              <a:gd name="T58" fmla="*/ 1532746 w 3357"/>
              <a:gd name="T59" fmla="*/ 4451306 h 2844"/>
              <a:gd name="T60" fmla="*/ 2537660 w 3357"/>
              <a:gd name="T61" fmla="*/ 4333525 h 2844"/>
              <a:gd name="T62" fmla="*/ 4309961 w 3357"/>
              <a:gd name="T63" fmla="*/ 3738528 h 2844"/>
              <a:gd name="T64" fmla="*/ 5024566 w 3357"/>
              <a:gd name="T65" fmla="*/ 3433922 h 2844"/>
              <a:gd name="T66" fmla="*/ 5950304 w 3357"/>
              <a:gd name="T67" fmla="*/ 3295834 h 2844"/>
              <a:gd name="T68" fmla="*/ 5970605 w 3357"/>
              <a:gd name="T69" fmla="*/ 3279588 h 2844"/>
              <a:gd name="T70" fmla="*/ 6279184 w 3357"/>
              <a:gd name="T71" fmla="*/ 2936399 h 2844"/>
              <a:gd name="T72" fmla="*/ 6224371 w 3357"/>
              <a:gd name="T73" fmla="*/ 2243929 h 2844"/>
              <a:gd name="T74" fmla="*/ 6271064 w 3357"/>
              <a:gd name="T75" fmla="*/ 2193162 h 2844"/>
              <a:gd name="T76" fmla="*/ 6398962 w 3357"/>
              <a:gd name="T77" fmla="*/ 2424662 h 2844"/>
              <a:gd name="T78" fmla="*/ 6463926 w 3357"/>
              <a:gd name="T79" fmla="*/ 2609456 h 2844"/>
              <a:gd name="T80" fmla="*/ 5022536 w 3357"/>
              <a:gd name="T81" fmla="*/ 3848186 h 2844"/>
              <a:gd name="T82" fmla="*/ 2931504 w 3357"/>
              <a:gd name="T83" fmla="*/ 4333525 h 2844"/>
              <a:gd name="T84" fmla="*/ 1719518 w 3357"/>
              <a:gd name="T85" fmla="*/ 5090978 h 2844"/>
              <a:gd name="T86" fmla="*/ 2643226 w 3357"/>
              <a:gd name="T87" fmla="*/ 5377307 h 2844"/>
              <a:gd name="T88" fmla="*/ 4512974 w 3357"/>
              <a:gd name="T89" fmla="*/ 5198605 h 2844"/>
              <a:gd name="T90" fmla="*/ 6216251 w 3357"/>
              <a:gd name="T91" fmla="*/ 4378200 h 2844"/>
              <a:gd name="T92" fmla="*/ 6709571 w 3357"/>
              <a:gd name="T93" fmla="*/ 2816588 h 2844"/>
              <a:gd name="T94" fmla="*/ 6579643 w 3357"/>
              <a:gd name="T95" fmla="*/ 2343434 h 2844"/>
              <a:gd name="T96" fmla="*/ 6522800 w 3357"/>
              <a:gd name="T97" fmla="*/ 2247991 h 2844"/>
              <a:gd name="T98" fmla="*/ 6699421 w 3357"/>
              <a:gd name="T99" fmla="*/ 2485583 h 2844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3357"/>
              <a:gd name="T151" fmla="*/ 0 h 2844"/>
              <a:gd name="T152" fmla="*/ 3357 w 3357"/>
              <a:gd name="T153" fmla="*/ 2844 h 2844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3357" h="2844">
                <a:moveTo>
                  <a:pt x="3356" y="824"/>
                </a:moveTo>
                <a:cubicBezTo>
                  <a:pt x="3356" y="759"/>
                  <a:pt x="3305" y="757"/>
                  <a:pt x="3305" y="839"/>
                </a:cubicBezTo>
                <a:cubicBezTo>
                  <a:pt x="3305" y="925"/>
                  <a:pt x="3289" y="960"/>
                  <a:pt x="3245" y="986"/>
                </a:cubicBezTo>
                <a:cubicBezTo>
                  <a:pt x="3246" y="979"/>
                  <a:pt x="3240" y="979"/>
                  <a:pt x="3228" y="982"/>
                </a:cubicBezTo>
                <a:cubicBezTo>
                  <a:pt x="3201" y="990"/>
                  <a:pt x="3175" y="998"/>
                  <a:pt x="3158" y="1023"/>
                </a:cubicBezTo>
                <a:cubicBezTo>
                  <a:pt x="3156" y="1025"/>
                  <a:pt x="3155" y="1026"/>
                  <a:pt x="3154" y="1027"/>
                </a:cubicBezTo>
                <a:cubicBezTo>
                  <a:pt x="3154" y="1027"/>
                  <a:pt x="3155" y="1026"/>
                  <a:pt x="3155" y="1025"/>
                </a:cubicBezTo>
                <a:cubicBezTo>
                  <a:pt x="3140" y="1026"/>
                  <a:pt x="3131" y="1028"/>
                  <a:pt x="3122" y="1030"/>
                </a:cubicBezTo>
                <a:cubicBezTo>
                  <a:pt x="3132" y="1001"/>
                  <a:pt x="3120" y="989"/>
                  <a:pt x="3095" y="983"/>
                </a:cubicBezTo>
                <a:cubicBezTo>
                  <a:pt x="3093" y="966"/>
                  <a:pt x="3067" y="957"/>
                  <a:pt x="3030" y="971"/>
                </a:cubicBezTo>
                <a:cubicBezTo>
                  <a:pt x="3000" y="930"/>
                  <a:pt x="2972" y="1000"/>
                  <a:pt x="2941" y="977"/>
                </a:cubicBezTo>
                <a:cubicBezTo>
                  <a:pt x="2932" y="972"/>
                  <a:pt x="2919" y="966"/>
                  <a:pt x="2906" y="964"/>
                </a:cubicBezTo>
                <a:cubicBezTo>
                  <a:pt x="2893" y="962"/>
                  <a:pt x="2839" y="964"/>
                  <a:pt x="2872" y="1001"/>
                </a:cubicBezTo>
                <a:cubicBezTo>
                  <a:pt x="2874" y="1003"/>
                  <a:pt x="2884" y="1012"/>
                  <a:pt x="2896" y="1023"/>
                </a:cubicBezTo>
                <a:cubicBezTo>
                  <a:pt x="2817" y="1027"/>
                  <a:pt x="2749" y="1026"/>
                  <a:pt x="2672" y="1026"/>
                </a:cubicBezTo>
                <a:cubicBezTo>
                  <a:pt x="2654" y="1012"/>
                  <a:pt x="2643" y="1012"/>
                  <a:pt x="2641" y="1024"/>
                </a:cubicBezTo>
                <a:cubicBezTo>
                  <a:pt x="2636" y="1038"/>
                  <a:pt x="2635" y="1055"/>
                  <a:pt x="2634" y="1072"/>
                </a:cubicBezTo>
                <a:cubicBezTo>
                  <a:pt x="2644" y="1103"/>
                  <a:pt x="2664" y="1067"/>
                  <a:pt x="2686" y="1067"/>
                </a:cubicBezTo>
                <a:cubicBezTo>
                  <a:pt x="2768" y="1068"/>
                  <a:pt x="2850" y="1072"/>
                  <a:pt x="2936" y="1075"/>
                </a:cubicBezTo>
                <a:cubicBezTo>
                  <a:pt x="2941" y="1075"/>
                  <a:pt x="2942" y="1073"/>
                  <a:pt x="2942" y="1070"/>
                </a:cubicBezTo>
                <a:cubicBezTo>
                  <a:pt x="2942" y="1071"/>
                  <a:pt x="2942" y="1071"/>
                  <a:pt x="2943" y="1071"/>
                </a:cubicBezTo>
                <a:cubicBezTo>
                  <a:pt x="2941" y="1075"/>
                  <a:pt x="2937" y="1080"/>
                  <a:pt x="2938" y="1083"/>
                </a:cubicBezTo>
                <a:cubicBezTo>
                  <a:pt x="2905" y="1102"/>
                  <a:pt x="2883" y="1141"/>
                  <a:pt x="2876" y="1177"/>
                </a:cubicBezTo>
                <a:cubicBezTo>
                  <a:pt x="2876" y="1178"/>
                  <a:pt x="2877" y="1179"/>
                  <a:pt x="2878" y="1180"/>
                </a:cubicBezTo>
                <a:cubicBezTo>
                  <a:pt x="2877" y="1187"/>
                  <a:pt x="2874" y="1199"/>
                  <a:pt x="2869" y="1210"/>
                </a:cubicBezTo>
                <a:cubicBezTo>
                  <a:pt x="2862" y="1228"/>
                  <a:pt x="2778" y="1248"/>
                  <a:pt x="2754" y="1257"/>
                </a:cubicBezTo>
                <a:cubicBezTo>
                  <a:pt x="2740" y="1262"/>
                  <a:pt x="2733" y="1271"/>
                  <a:pt x="2728" y="1277"/>
                </a:cubicBezTo>
                <a:cubicBezTo>
                  <a:pt x="2728" y="1277"/>
                  <a:pt x="2728" y="1277"/>
                  <a:pt x="2728" y="1277"/>
                </a:cubicBezTo>
                <a:cubicBezTo>
                  <a:pt x="2702" y="1267"/>
                  <a:pt x="2680" y="1277"/>
                  <a:pt x="2653" y="1303"/>
                </a:cubicBezTo>
                <a:cubicBezTo>
                  <a:pt x="2596" y="1237"/>
                  <a:pt x="2504" y="1221"/>
                  <a:pt x="2423" y="1193"/>
                </a:cubicBezTo>
                <a:cubicBezTo>
                  <a:pt x="2434" y="1144"/>
                  <a:pt x="2482" y="1146"/>
                  <a:pt x="2522" y="1135"/>
                </a:cubicBezTo>
                <a:cubicBezTo>
                  <a:pt x="2571" y="1123"/>
                  <a:pt x="2577" y="1097"/>
                  <a:pt x="2576" y="1071"/>
                </a:cubicBezTo>
                <a:cubicBezTo>
                  <a:pt x="2575" y="1062"/>
                  <a:pt x="2570" y="1048"/>
                  <a:pt x="2577" y="1047"/>
                </a:cubicBezTo>
                <a:cubicBezTo>
                  <a:pt x="2602" y="1039"/>
                  <a:pt x="2563" y="1015"/>
                  <a:pt x="2572" y="1007"/>
                </a:cubicBezTo>
                <a:cubicBezTo>
                  <a:pt x="2579" y="1000"/>
                  <a:pt x="2605" y="984"/>
                  <a:pt x="2585" y="974"/>
                </a:cubicBezTo>
                <a:cubicBezTo>
                  <a:pt x="2571" y="966"/>
                  <a:pt x="2596" y="946"/>
                  <a:pt x="2604" y="935"/>
                </a:cubicBezTo>
                <a:cubicBezTo>
                  <a:pt x="2614" y="919"/>
                  <a:pt x="2611" y="893"/>
                  <a:pt x="2587" y="897"/>
                </a:cubicBezTo>
                <a:cubicBezTo>
                  <a:pt x="2550" y="900"/>
                  <a:pt x="2547" y="905"/>
                  <a:pt x="2538" y="881"/>
                </a:cubicBezTo>
                <a:cubicBezTo>
                  <a:pt x="2528" y="857"/>
                  <a:pt x="2513" y="832"/>
                  <a:pt x="2492" y="821"/>
                </a:cubicBezTo>
                <a:cubicBezTo>
                  <a:pt x="2499" y="779"/>
                  <a:pt x="2471" y="758"/>
                  <a:pt x="2445" y="732"/>
                </a:cubicBezTo>
                <a:cubicBezTo>
                  <a:pt x="2414" y="697"/>
                  <a:pt x="2357" y="715"/>
                  <a:pt x="2315" y="717"/>
                </a:cubicBezTo>
                <a:cubicBezTo>
                  <a:pt x="2259" y="697"/>
                  <a:pt x="2183" y="701"/>
                  <a:pt x="2134" y="729"/>
                </a:cubicBezTo>
                <a:cubicBezTo>
                  <a:pt x="2075" y="758"/>
                  <a:pt x="2022" y="812"/>
                  <a:pt x="2012" y="881"/>
                </a:cubicBezTo>
                <a:cubicBezTo>
                  <a:pt x="2011" y="955"/>
                  <a:pt x="2003" y="1027"/>
                  <a:pt x="2025" y="1109"/>
                </a:cubicBezTo>
                <a:cubicBezTo>
                  <a:pt x="2029" y="1129"/>
                  <a:pt x="2023" y="1147"/>
                  <a:pt x="2007" y="1156"/>
                </a:cubicBezTo>
                <a:cubicBezTo>
                  <a:pt x="2004" y="1084"/>
                  <a:pt x="1965" y="1019"/>
                  <a:pt x="1930" y="958"/>
                </a:cubicBezTo>
                <a:cubicBezTo>
                  <a:pt x="1931" y="954"/>
                  <a:pt x="1931" y="948"/>
                  <a:pt x="1931" y="942"/>
                </a:cubicBezTo>
                <a:cubicBezTo>
                  <a:pt x="1927" y="863"/>
                  <a:pt x="1912" y="791"/>
                  <a:pt x="1866" y="727"/>
                </a:cubicBezTo>
                <a:cubicBezTo>
                  <a:pt x="1800" y="584"/>
                  <a:pt x="1675" y="495"/>
                  <a:pt x="1552" y="414"/>
                </a:cubicBezTo>
                <a:cubicBezTo>
                  <a:pt x="1476" y="371"/>
                  <a:pt x="1260" y="285"/>
                  <a:pt x="1232" y="276"/>
                </a:cubicBezTo>
                <a:cubicBezTo>
                  <a:pt x="1182" y="259"/>
                  <a:pt x="1130" y="248"/>
                  <a:pt x="1074" y="241"/>
                </a:cubicBezTo>
                <a:cubicBezTo>
                  <a:pt x="981" y="211"/>
                  <a:pt x="881" y="192"/>
                  <a:pt x="805" y="145"/>
                </a:cubicBezTo>
                <a:cubicBezTo>
                  <a:pt x="768" y="125"/>
                  <a:pt x="747" y="85"/>
                  <a:pt x="718" y="60"/>
                </a:cubicBezTo>
                <a:cubicBezTo>
                  <a:pt x="650" y="0"/>
                  <a:pt x="627" y="47"/>
                  <a:pt x="638" y="94"/>
                </a:cubicBezTo>
                <a:cubicBezTo>
                  <a:pt x="649" y="172"/>
                  <a:pt x="698" y="236"/>
                  <a:pt x="760" y="279"/>
                </a:cubicBezTo>
                <a:cubicBezTo>
                  <a:pt x="774" y="289"/>
                  <a:pt x="790" y="294"/>
                  <a:pt x="811" y="296"/>
                </a:cubicBezTo>
                <a:cubicBezTo>
                  <a:pt x="795" y="347"/>
                  <a:pt x="842" y="368"/>
                  <a:pt x="875" y="387"/>
                </a:cubicBezTo>
                <a:cubicBezTo>
                  <a:pt x="989" y="417"/>
                  <a:pt x="1096" y="423"/>
                  <a:pt x="1213" y="474"/>
                </a:cubicBezTo>
                <a:cubicBezTo>
                  <a:pt x="1225" y="478"/>
                  <a:pt x="1239" y="483"/>
                  <a:pt x="1253" y="488"/>
                </a:cubicBezTo>
                <a:cubicBezTo>
                  <a:pt x="1169" y="471"/>
                  <a:pt x="1010" y="451"/>
                  <a:pt x="922" y="441"/>
                </a:cubicBezTo>
                <a:cubicBezTo>
                  <a:pt x="796" y="418"/>
                  <a:pt x="683" y="455"/>
                  <a:pt x="557" y="454"/>
                </a:cubicBezTo>
                <a:cubicBezTo>
                  <a:pt x="494" y="458"/>
                  <a:pt x="458" y="438"/>
                  <a:pt x="426" y="423"/>
                </a:cubicBezTo>
                <a:cubicBezTo>
                  <a:pt x="385" y="403"/>
                  <a:pt x="246" y="386"/>
                  <a:pt x="348" y="509"/>
                </a:cubicBezTo>
                <a:cubicBezTo>
                  <a:pt x="398" y="570"/>
                  <a:pt x="467" y="607"/>
                  <a:pt x="549" y="630"/>
                </a:cubicBezTo>
                <a:cubicBezTo>
                  <a:pt x="564" y="634"/>
                  <a:pt x="581" y="635"/>
                  <a:pt x="597" y="639"/>
                </a:cubicBezTo>
                <a:cubicBezTo>
                  <a:pt x="633" y="647"/>
                  <a:pt x="623" y="650"/>
                  <a:pt x="606" y="662"/>
                </a:cubicBezTo>
                <a:cubicBezTo>
                  <a:pt x="593" y="670"/>
                  <a:pt x="587" y="687"/>
                  <a:pt x="587" y="704"/>
                </a:cubicBezTo>
                <a:cubicBezTo>
                  <a:pt x="613" y="776"/>
                  <a:pt x="709" y="815"/>
                  <a:pt x="765" y="824"/>
                </a:cubicBezTo>
                <a:cubicBezTo>
                  <a:pt x="828" y="828"/>
                  <a:pt x="900" y="838"/>
                  <a:pt x="962" y="827"/>
                </a:cubicBezTo>
                <a:cubicBezTo>
                  <a:pt x="977" y="827"/>
                  <a:pt x="982" y="832"/>
                  <a:pt x="967" y="847"/>
                </a:cubicBezTo>
                <a:cubicBezTo>
                  <a:pt x="926" y="890"/>
                  <a:pt x="953" y="942"/>
                  <a:pt x="1068" y="978"/>
                </a:cubicBezTo>
                <a:cubicBezTo>
                  <a:pt x="1144" y="993"/>
                  <a:pt x="1223" y="1011"/>
                  <a:pt x="1302" y="1008"/>
                </a:cubicBezTo>
                <a:cubicBezTo>
                  <a:pt x="1309" y="1008"/>
                  <a:pt x="1312" y="1013"/>
                  <a:pt x="1306" y="1015"/>
                </a:cubicBezTo>
                <a:cubicBezTo>
                  <a:pt x="1286" y="1022"/>
                  <a:pt x="1265" y="1029"/>
                  <a:pt x="1249" y="1040"/>
                </a:cubicBezTo>
                <a:cubicBezTo>
                  <a:pt x="1214" y="1064"/>
                  <a:pt x="1221" y="1093"/>
                  <a:pt x="1251" y="1124"/>
                </a:cubicBezTo>
                <a:cubicBezTo>
                  <a:pt x="1298" y="1161"/>
                  <a:pt x="1367" y="1173"/>
                  <a:pt x="1436" y="1178"/>
                </a:cubicBezTo>
                <a:cubicBezTo>
                  <a:pt x="1461" y="1179"/>
                  <a:pt x="1469" y="1182"/>
                  <a:pt x="1450" y="1210"/>
                </a:cubicBezTo>
                <a:cubicBezTo>
                  <a:pt x="1438" y="1227"/>
                  <a:pt x="1441" y="1246"/>
                  <a:pt x="1453" y="1261"/>
                </a:cubicBezTo>
                <a:cubicBezTo>
                  <a:pt x="1368" y="1244"/>
                  <a:pt x="1282" y="1226"/>
                  <a:pt x="1250" y="1210"/>
                </a:cubicBezTo>
                <a:cubicBezTo>
                  <a:pt x="1128" y="1155"/>
                  <a:pt x="1005" y="1108"/>
                  <a:pt x="898" y="1031"/>
                </a:cubicBezTo>
                <a:cubicBezTo>
                  <a:pt x="865" y="1006"/>
                  <a:pt x="836" y="986"/>
                  <a:pt x="810" y="975"/>
                </a:cubicBezTo>
                <a:cubicBezTo>
                  <a:pt x="806" y="973"/>
                  <a:pt x="802" y="970"/>
                  <a:pt x="797" y="968"/>
                </a:cubicBezTo>
                <a:cubicBezTo>
                  <a:pt x="725" y="929"/>
                  <a:pt x="607" y="907"/>
                  <a:pt x="569" y="903"/>
                </a:cubicBezTo>
                <a:cubicBezTo>
                  <a:pt x="524" y="898"/>
                  <a:pt x="497" y="865"/>
                  <a:pt x="460" y="838"/>
                </a:cubicBezTo>
                <a:cubicBezTo>
                  <a:pt x="447" y="824"/>
                  <a:pt x="423" y="815"/>
                  <a:pt x="404" y="805"/>
                </a:cubicBezTo>
                <a:cubicBezTo>
                  <a:pt x="336" y="888"/>
                  <a:pt x="282" y="975"/>
                  <a:pt x="231" y="1069"/>
                </a:cubicBezTo>
                <a:cubicBezTo>
                  <a:pt x="170" y="1204"/>
                  <a:pt x="99" y="1342"/>
                  <a:pt x="83" y="1496"/>
                </a:cubicBezTo>
                <a:cubicBezTo>
                  <a:pt x="0" y="1732"/>
                  <a:pt x="116" y="2076"/>
                  <a:pt x="132" y="2157"/>
                </a:cubicBezTo>
                <a:cubicBezTo>
                  <a:pt x="137" y="2168"/>
                  <a:pt x="147" y="2173"/>
                  <a:pt x="157" y="2176"/>
                </a:cubicBezTo>
                <a:cubicBezTo>
                  <a:pt x="175" y="2180"/>
                  <a:pt x="572" y="2198"/>
                  <a:pt x="755" y="2192"/>
                </a:cubicBezTo>
                <a:cubicBezTo>
                  <a:pt x="792" y="2190"/>
                  <a:pt x="835" y="2186"/>
                  <a:pt x="873" y="2181"/>
                </a:cubicBezTo>
                <a:cubicBezTo>
                  <a:pt x="956" y="2183"/>
                  <a:pt x="1035" y="2165"/>
                  <a:pt x="1115" y="2157"/>
                </a:cubicBezTo>
                <a:cubicBezTo>
                  <a:pt x="1160" y="2148"/>
                  <a:pt x="1206" y="2146"/>
                  <a:pt x="1250" y="2134"/>
                </a:cubicBezTo>
                <a:cubicBezTo>
                  <a:pt x="1314" y="2109"/>
                  <a:pt x="1388" y="2111"/>
                  <a:pt x="1453" y="2090"/>
                </a:cubicBezTo>
                <a:cubicBezTo>
                  <a:pt x="1490" y="2080"/>
                  <a:pt x="1653" y="2048"/>
                  <a:pt x="1739" y="2019"/>
                </a:cubicBezTo>
                <a:cubicBezTo>
                  <a:pt x="1824" y="1987"/>
                  <a:pt x="2019" y="1918"/>
                  <a:pt x="2123" y="1841"/>
                </a:cubicBezTo>
                <a:cubicBezTo>
                  <a:pt x="2211" y="1793"/>
                  <a:pt x="2296" y="1719"/>
                  <a:pt x="2362" y="1637"/>
                </a:cubicBezTo>
                <a:cubicBezTo>
                  <a:pt x="2363" y="1636"/>
                  <a:pt x="2364" y="1635"/>
                  <a:pt x="2364" y="1633"/>
                </a:cubicBezTo>
                <a:cubicBezTo>
                  <a:pt x="2398" y="1658"/>
                  <a:pt x="2435" y="1678"/>
                  <a:pt x="2475" y="1691"/>
                </a:cubicBezTo>
                <a:cubicBezTo>
                  <a:pt x="2559" y="1717"/>
                  <a:pt x="2629" y="1702"/>
                  <a:pt x="2676" y="1692"/>
                </a:cubicBezTo>
                <a:cubicBezTo>
                  <a:pt x="2740" y="1681"/>
                  <a:pt x="2804" y="1667"/>
                  <a:pt x="2866" y="1652"/>
                </a:cubicBezTo>
                <a:cubicBezTo>
                  <a:pt x="2887" y="1643"/>
                  <a:pt x="2912" y="1636"/>
                  <a:pt x="2931" y="1623"/>
                </a:cubicBezTo>
                <a:cubicBezTo>
                  <a:pt x="2931" y="1623"/>
                  <a:pt x="2932" y="1623"/>
                  <a:pt x="2932" y="1623"/>
                </a:cubicBezTo>
                <a:cubicBezTo>
                  <a:pt x="2932" y="1623"/>
                  <a:pt x="2932" y="1622"/>
                  <a:pt x="2932" y="1622"/>
                </a:cubicBezTo>
                <a:cubicBezTo>
                  <a:pt x="2935" y="1620"/>
                  <a:pt x="2938" y="1617"/>
                  <a:pt x="2941" y="1615"/>
                </a:cubicBezTo>
                <a:cubicBezTo>
                  <a:pt x="2941" y="1615"/>
                  <a:pt x="2941" y="1615"/>
                  <a:pt x="2941" y="1614"/>
                </a:cubicBezTo>
                <a:cubicBezTo>
                  <a:pt x="2963" y="1594"/>
                  <a:pt x="3022" y="1539"/>
                  <a:pt x="3054" y="1502"/>
                </a:cubicBezTo>
                <a:cubicBezTo>
                  <a:pt x="3083" y="1467"/>
                  <a:pt x="3091" y="1451"/>
                  <a:pt x="3093" y="1446"/>
                </a:cubicBezTo>
                <a:cubicBezTo>
                  <a:pt x="3112" y="1415"/>
                  <a:pt x="3128" y="1340"/>
                  <a:pt x="3125" y="1301"/>
                </a:cubicBezTo>
                <a:cubicBezTo>
                  <a:pt x="3126" y="1237"/>
                  <a:pt x="3116" y="1177"/>
                  <a:pt x="3083" y="1126"/>
                </a:cubicBezTo>
                <a:cubicBezTo>
                  <a:pt x="3079" y="1117"/>
                  <a:pt x="3073" y="1111"/>
                  <a:pt x="3066" y="1105"/>
                </a:cubicBezTo>
                <a:cubicBezTo>
                  <a:pt x="3068" y="1103"/>
                  <a:pt x="3070" y="1101"/>
                  <a:pt x="3072" y="1099"/>
                </a:cubicBezTo>
                <a:cubicBezTo>
                  <a:pt x="3077" y="1088"/>
                  <a:pt x="3085" y="1080"/>
                  <a:pt x="3092" y="1072"/>
                </a:cubicBezTo>
                <a:cubicBezTo>
                  <a:pt x="3091" y="1075"/>
                  <a:pt x="3090" y="1077"/>
                  <a:pt x="3089" y="1080"/>
                </a:cubicBezTo>
                <a:cubicBezTo>
                  <a:pt x="3107" y="1079"/>
                  <a:pt x="3118" y="1079"/>
                  <a:pt x="3135" y="1079"/>
                </a:cubicBezTo>
                <a:cubicBezTo>
                  <a:pt x="3131" y="1116"/>
                  <a:pt x="3139" y="1156"/>
                  <a:pt x="3147" y="1187"/>
                </a:cubicBezTo>
                <a:cubicBezTo>
                  <a:pt x="3148" y="1190"/>
                  <a:pt x="3150" y="1192"/>
                  <a:pt x="3152" y="1194"/>
                </a:cubicBezTo>
                <a:cubicBezTo>
                  <a:pt x="3139" y="1202"/>
                  <a:pt x="3138" y="1214"/>
                  <a:pt x="3139" y="1230"/>
                </a:cubicBezTo>
                <a:cubicBezTo>
                  <a:pt x="3141" y="1244"/>
                  <a:pt x="3146" y="1257"/>
                  <a:pt x="3156" y="1268"/>
                </a:cubicBezTo>
                <a:cubicBezTo>
                  <a:pt x="3165" y="1279"/>
                  <a:pt x="3176" y="1286"/>
                  <a:pt x="3184" y="1285"/>
                </a:cubicBezTo>
                <a:cubicBezTo>
                  <a:pt x="3162" y="1403"/>
                  <a:pt x="3124" y="1567"/>
                  <a:pt x="3112" y="1612"/>
                </a:cubicBezTo>
                <a:cubicBezTo>
                  <a:pt x="3081" y="1732"/>
                  <a:pt x="3001" y="1865"/>
                  <a:pt x="2900" y="1927"/>
                </a:cubicBezTo>
                <a:cubicBezTo>
                  <a:pt x="2767" y="2021"/>
                  <a:pt x="2525" y="1900"/>
                  <a:pt x="2474" y="1895"/>
                </a:cubicBezTo>
                <a:cubicBezTo>
                  <a:pt x="2303" y="1879"/>
                  <a:pt x="2197" y="1909"/>
                  <a:pt x="2104" y="2080"/>
                </a:cubicBezTo>
                <a:cubicBezTo>
                  <a:pt x="2014" y="2290"/>
                  <a:pt x="1889" y="2240"/>
                  <a:pt x="1807" y="2209"/>
                </a:cubicBezTo>
                <a:cubicBezTo>
                  <a:pt x="1707" y="2171"/>
                  <a:pt x="1609" y="2117"/>
                  <a:pt x="1444" y="2134"/>
                </a:cubicBezTo>
                <a:cubicBezTo>
                  <a:pt x="1379" y="2140"/>
                  <a:pt x="1267" y="2170"/>
                  <a:pt x="1209" y="2206"/>
                </a:cubicBezTo>
                <a:cubicBezTo>
                  <a:pt x="1123" y="2260"/>
                  <a:pt x="1054" y="2348"/>
                  <a:pt x="978" y="2417"/>
                </a:cubicBezTo>
                <a:cubicBezTo>
                  <a:pt x="946" y="2446"/>
                  <a:pt x="865" y="2490"/>
                  <a:pt x="847" y="2507"/>
                </a:cubicBezTo>
                <a:cubicBezTo>
                  <a:pt x="928" y="2535"/>
                  <a:pt x="1017" y="2571"/>
                  <a:pt x="1108" y="2553"/>
                </a:cubicBezTo>
                <a:cubicBezTo>
                  <a:pt x="1105" y="2625"/>
                  <a:pt x="1135" y="2757"/>
                  <a:pt x="1276" y="2844"/>
                </a:cubicBezTo>
                <a:cubicBezTo>
                  <a:pt x="1263" y="2772"/>
                  <a:pt x="1284" y="2708"/>
                  <a:pt x="1302" y="2648"/>
                </a:cubicBezTo>
                <a:cubicBezTo>
                  <a:pt x="1345" y="2565"/>
                  <a:pt x="1415" y="2496"/>
                  <a:pt x="1513" y="2482"/>
                </a:cubicBezTo>
                <a:cubicBezTo>
                  <a:pt x="1656" y="2469"/>
                  <a:pt x="1787" y="2519"/>
                  <a:pt x="1909" y="2566"/>
                </a:cubicBezTo>
                <a:cubicBezTo>
                  <a:pt x="2001" y="2607"/>
                  <a:pt x="2137" y="2607"/>
                  <a:pt x="2223" y="2560"/>
                </a:cubicBezTo>
                <a:cubicBezTo>
                  <a:pt x="2310" y="2514"/>
                  <a:pt x="2371" y="2436"/>
                  <a:pt x="2423" y="2355"/>
                </a:cubicBezTo>
                <a:cubicBezTo>
                  <a:pt x="2507" y="2241"/>
                  <a:pt x="2673" y="2278"/>
                  <a:pt x="2801" y="2256"/>
                </a:cubicBezTo>
                <a:cubicBezTo>
                  <a:pt x="2918" y="2241"/>
                  <a:pt x="2984" y="2199"/>
                  <a:pt x="3062" y="2156"/>
                </a:cubicBezTo>
                <a:cubicBezTo>
                  <a:pt x="3135" y="2096"/>
                  <a:pt x="3203" y="2020"/>
                  <a:pt x="3243" y="1930"/>
                </a:cubicBezTo>
                <a:cubicBezTo>
                  <a:pt x="3292" y="1801"/>
                  <a:pt x="3322" y="1653"/>
                  <a:pt x="3320" y="1510"/>
                </a:cubicBezTo>
                <a:cubicBezTo>
                  <a:pt x="3315" y="1469"/>
                  <a:pt x="3310" y="1428"/>
                  <a:pt x="3305" y="1387"/>
                </a:cubicBezTo>
                <a:cubicBezTo>
                  <a:pt x="3299" y="1351"/>
                  <a:pt x="3282" y="1291"/>
                  <a:pt x="3268" y="1247"/>
                </a:cubicBezTo>
                <a:cubicBezTo>
                  <a:pt x="3266" y="1234"/>
                  <a:pt x="3261" y="1222"/>
                  <a:pt x="3255" y="1212"/>
                </a:cubicBezTo>
                <a:cubicBezTo>
                  <a:pt x="3273" y="1188"/>
                  <a:pt x="3251" y="1156"/>
                  <a:pt x="3241" y="1154"/>
                </a:cubicBezTo>
                <a:cubicBezTo>
                  <a:pt x="3238" y="1162"/>
                  <a:pt x="3234" y="1168"/>
                  <a:pt x="3228" y="1172"/>
                </a:cubicBezTo>
                <a:cubicBezTo>
                  <a:pt x="3228" y="1171"/>
                  <a:pt x="3228" y="1170"/>
                  <a:pt x="3228" y="1169"/>
                </a:cubicBezTo>
                <a:cubicBezTo>
                  <a:pt x="3212" y="1162"/>
                  <a:pt x="3215" y="1123"/>
                  <a:pt x="3213" y="1107"/>
                </a:cubicBezTo>
                <a:cubicBezTo>
                  <a:pt x="3213" y="1102"/>
                  <a:pt x="3213" y="1097"/>
                  <a:pt x="3213" y="1092"/>
                </a:cubicBezTo>
                <a:cubicBezTo>
                  <a:pt x="3217" y="1096"/>
                  <a:pt x="3221" y="1098"/>
                  <a:pt x="3226" y="1098"/>
                </a:cubicBezTo>
                <a:cubicBezTo>
                  <a:pt x="3304" y="1098"/>
                  <a:pt x="3302" y="1171"/>
                  <a:pt x="3300" y="1224"/>
                </a:cubicBezTo>
                <a:cubicBezTo>
                  <a:pt x="3299" y="1291"/>
                  <a:pt x="3356" y="1291"/>
                  <a:pt x="3356" y="1225"/>
                </a:cubicBezTo>
                <a:cubicBezTo>
                  <a:pt x="3356" y="1204"/>
                  <a:pt x="3357" y="848"/>
                  <a:pt x="3356" y="824"/>
                </a:cubicBezTo>
                <a:close/>
              </a:path>
            </a:pathLst>
          </a:cu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Snowman 01 (Indezine)"/>
          <p:cNvSpPr>
            <a:spLocks noEditPoints="1"/>
          </p:cNvSpPr>
          <p:nvPr/>
        </p:nvSpPr>
        <p:spPr bwMode="auto">
          <a:xfrm>
            <a:off x="2628900" y="503238"/>
            <a:ext cx="3879850" cy="5846762"/>
          </a:xfrm>
          <a:custGeom>
            <a:avLst/>
            <a:gdLst>
              <a:gd name="T0" fmla="*/ 3639239 w 1806"/>
              <a:gd name="T1" fmla="*/ 2924455 h 2723"/>
              <a:gd name="T2" fmla="*/ 3611311 w 1806"/>
              <a:gd name="T3" fmla="*/ 2814949 h 2723"/>
              <a:gd name="T4" fmla="*/ 3306251 w 1806"/>
              <a:gd name="T5" fmla="*/ 3008195 h 2723"/>
              <a:gd name="T6" fmla="*/ 3254692 w 1806"/>
              <a:gd name="T7" fmla="*/ 2922308 h 2723"/>
              <a:gd name="T8" fmla="*/ 2865847 w 1806"/>
              <a:gd name="T9" fmla="*/ 2855745 h 2723"/>
              <a:gd name="T10" fmla="*/ 2842216 w 1806"/>
              <a:gd name="T11" fmla="*/ 2868629 h 2723"/>
              <a:gd name="T12" fmla="*/ 2837919 w 1806"/>
              <a:gd name="T13" fmla="*/ 2759123 h 2723"/>
              <a:gd name="T14" fmla="*/ 2702576 w 1806"/>
              <a:gd name="T15" fmla="*/ 2520786 h 2723"/>
              <a:gd name="T16" fmla="*/ 2676796 w 1806"/>
              <a:gd name="T17" fmla="*/ 2507903 h 2723"/>
              <a:gd name="T18" fmla="*/ 2659610 w 1806"/>
              <a:gd name="T19" fmla="*/ 2473548 h 2723"/>
              <a:gd name="T20" fmla="*/ 2706872 w 1806"/>
              <a:gd name="T21" fmla="*/ 1822953 h 2723"/>
              <a:gd name="T22" fmla="*/ 2689686 w 1806"/>
              <a:gd name="T23" fmla="*/ 1762832 h 2723"/>
              <a:gd name="T24" fmla="*/ 2588715 w 1806"/>
              <a:gd name="T25" fmla="*/ 1303337 h 2723"/>
              <a:gd name="T26" fmla="*/ 2483448 w 1806"/>
              <a:gd name="T27" fmla="*/ 719304 h 2723"/>
              <a:gd name="T28" fmla="*/ 2651016 w 1806"/>
              <a:gd name="T29" fmla="*/ 603357 h 2723"/>
              <a:gd name="T30" fmla="*/ 3237505 w 1806"/>
              <a:gd name="T31" fmla="*/ 755806 h 2723"/>
              <a:gd name="T32" fmla="*/ 3396480 w 1806"/>
              <a:gd name="T33" fmla="*/ 856724 h 2723"/>
              <a:gd name="T34" fmla="*/ 3377145 w 1806"/>
              <a:gd name="T35" fmla="*/ 768689 h 2723"/>
              <a:gd name="T36" fmla="*/ 3458781 w 1806"/>
              <a:gd name="T37" fmla="*/ 760101 h 2723"/>
              <a:gd name="T38" fmla="*/ 3351366 w 1806"/>
              <a:gd name="T39" fmla="*/ 644153 h 2723"/>
              <a:gd name="T40" fmla="*/ 3093568 w 1806"/>
              <a:gd name="T41" fmla="*/ 446613 h 2723"/>
              <a:gd name="T42" fmla="*/ 2358846 w 1806"/>
              <a:gd name="T43" fmla="*/ 68710 h 2723"/>
              <a:gd name="T44" fmla="*/ 1813175 w 1806"/>
              <a:gd name="T45" fmla="*/ 878195 h 2723"/>
              <a:gd name="T46" fmla="*/ 1645606 w 1806"/>
              <a:gd name="T47" fmla="*/ 1322661 h 2723"/>
              <a:gd name="T48" fmla="*/ 1441517 w 1806"/>
              <a:gd name="T49" fmla="*/ 1715594 h 2723"/>
              <a:gd name="T50" fmla="*/ 1471593 w 1806"/>
              <a:gd name="T51" fmla="*/ 1790746 h 2723"/>
              <a:gd name="T52" fmla="*/ 1327656 w 1806"/>
              <a:gd name="T53" fmla="*/ 2205151 h 2723"/>
              <a:gd name="T54" fmla="*/ 1527449 w 1806"/>
              <a:gd name="T55" fmla="*/ 2531522 h 2723"/>
              <a:gd name="T56" fmla="*/ 1288987 w 1806"/>
              <a:gd name="T57" fmla="*/ 2529375 h 2723"/>
              <a:gd name="T58" fmla="*/ 1200906 w 1806"/>
              <a:gd name="T59" fmla="*/ 1805776 h 2723"/>
              <a:gd name="T60" fmla="*/ 1024744 w 1806"/>
              <a:gd name="T61" fmla="*/ 1419284 h 2723"/>
              <a:gd name="T62" fmla="*/ 646642 w 1806"/>
              <a:gd name="T63" fmla="*/ 1646885 h 2723"/>
              <a:gd name="T64" fmla="*/ 515595 w 1806"/>
              <a:gd name="T65" fmla="*/ 1818659 h 2723"/>
              <a:gd name="T66" fmla="*/ 681015 w 1806"/>
              <a:gd name="T67" fmla="*/ 2276008 h 2723"/>
              <a:gd name="T68" fmla="*/ 1185868 w 1806"/>
              <a:gd name="T69" fmla="*/ 2668941 h 2723"/>
              <a:gd name="T70" fmla="*/ 1246021 w 1806"/>
              <a:gd name="T71" fmla="*/ 2842862 h 2723"/>
              <a:gd name="T72" fmla="*/ 1192313 w 1806"/>
              <a:gd name="T73" fmla="*/ 2896542 h 2723"/>
              <a:gd name="T74" fmla="*/ 1091342 w 1806"/>
              <a:gd name="T75" fmla="*/ 2952368 h 2723"/>
              <a:gd name="T76" fmla="*/ 745464 w 1806"/>
              <a:gd name="T77" fmla="*/ 2737651 h 2723"/>
              <a:gd name="T78" fmla="*/ 715388 w 1806"/>
              <a:gd name="T79" fmla="*/ 2898689 h 2723"/>
              <a:gd name="T80" fmla="*/ 152530 w 1806"/>
              <a:gd name="T81" fmla="*/ 2842862 h 2723"/>
              <a:gd name="T82" fmla="*/ 25780 w 1806"/>
              <a:gd name="T83" fmla="*/ 2902983 h 2723"/>
              <a:gd name="T84" fmla="*/ 137492 w 1806"/>
              <a:gd name="T85" fmla="*/ 3023225 h 2723"/>
              <a:gd name="T86" fmla="*/ 64449 w 1806"/>
              <a:gd name="T87" fmla="*/ 3141320 h 2723"/>
              <a:gd name="T88" fmla="*/ 272836 w 1806"/>
              <a:gd name="T89" fmla="*/ 3040403 h 2723"/>
              <a:gd name="T90" fmla="*/ 528485 w 1806"/>
              <a:gd name="T91" fmla="*/ 3033961 h 2723"/>
              <a:gd name="T92" fmla="*/ 549968 w 1806"/>
              <a:gd name="T93" fmla="*/ 3179969 h 2723"/>
              <a:gd name="T94" fmla="*/ 996816 w 1806"/>
              <a:gd name="T95" fmla="*/ 3070463 h 2723"/>
              <a:gd name="T96" fmla="*/ 953850 w 1806"/>
              <a:gd name="T97" fmla="*/ 3852035 h 2723"/>
              <a:gd name="T98" fmla="*/ 549968 w 1806"/>
              <a:gd name="T99" fmla="*/ 5417328 h 2723"/>
              <a:gd name="T100" fmla="*/ 2472707 w 1806"/>
              <a:gd name="T101" fmla="*/ 5805967 h 2723"/>
              <a:gd name="T102" fmla="*/ 3583383 w 1806"/>
              <a:gd name="T103" fmla="*/ 4906300 h 2723"/>
              <a:gd name="T104" fmla="*/ 3110755 w 1806"/>
              <a:gd name="T105" fmla="*/ 3937922 h 2723"/>
              <a:gd name="T106" fmla="*/ 3196687 w 1806"/>
              <a:gd name="T107" fmla="*/ 3467691 h 2723"/>
              <a:gd name="T108" fmla="*/ 3153721 w 1806"/>
              <a:gd name="T109" fmla="*/ 3096229 h 2723"/>
              <a:gd name="T110" fmla="*/ 3516786 w 1806"/>
              <a:gd name="T111" fmla="*/ 3235796 h 2723"/>
              <a:gd name="T112" fmla="*/ 3529675 w 1806"/>
              <a:gd name="T113" fmla="*/ 3076905 h 2723"/>
              <a:gd name="T114" fmla="*/ 3821846 w 1806"/>
              <a:gd name="T115" fmla="*/ 3016784 h 2723"/>
              <a:gd name="T116" fmla="*/ 940960 w 1806"/>
              <a:gd name="T117" fmla="*/ 3748971 h 2723"/>
              <a:gd name="T118" fmla="*/ 940960 w 1806"/>
              <a:gd name="T119" fmla="*/ 3748971 h 272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806"/>
              <a:gd name="T181" fmla="*/ 0 h 2723"/>
              <a:gd name="T182" fmla="*/ 1806 w 1806"/>
              <a:gd name="T183" fmla="*/ 2723 h 272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806" h="2723">
                <a:moveTo>
                  <a:pt x="1783" y="1356"/>
                </a:moveTo>
                <a:cubicBezTo>
                  <a:pt x="1761" y="1342"/>
                  <a:pt x="1723" y="1378"/>
                  <a:pt x="1694" y="1362"/>
                </a:cubicBezTo>
                <a:cubicBezTo>
                  <a:pt x="1695" y="1346"/>
                  <a:pt x="1723" y="1335"/>
                  <a:pt x="1705" y="1318"/>
                </a:cubicBezTo>
                <a:cubicBezTo>
                  <a:pt x="1697" y="1311"/>
                  <a:pt x="1690" y="1308"/>
                  <a:pt x="1681" y="1311"/>
                </a:cubicBezTo>
                <a:cubicBezTo>
                  <a:pt x="1654" y="1350"/>
                  <a:pt x="1615" y="1397"/>
                  <a:pt x="1567" y="1402"/>
                </a:cubicBezTo>
                <a:cubicBezTo>
                  <a:pt x="1557" y="1399"/>
                  <a:pt x="1547" y="1413"/>
                  <a:pt x="1539" y="1401"/>
                </a:cubicBezTo>
                <a:cubicBezTo>
                  <a:pt x="1551" y="1389"/>
                  <a:pt x="1548" y="1373"/>
                  <a:pt x="1541" y="1362"/>
                </a:cubicBezTo>
                <a:cubicBezTo>
                  <a:pt x="1532" y="1352"/>
                  <a:pt x="1526" y="1357"/>
                  <a:pt x="1515" y="1361"/>
                </a:cubicBezTo>
                <a:cubicBezTo>
                  <a:pt x="1477" y="1407"/>
                  <a:pt x="1430" y="1356"/>
                  <a:pt x="1383" y="1350"/>
                </a:cubicBezTo>
                <a:cubicBezTo>
                  <a:pt x="1365" y="1346"/>
                  <a:pt x="1352" y="1329"/>
                  <a:pt x="1334" y="1330"/>
                </a:cubicBezTo>
                <a:cubicBezTo>
                  <a:pt x="1331" y="1332"/>
                  <a:pt x="1330" y="1335"/>
                  <a:pt x="1328" y="1337"/>
                </a:cubicBezTo>
                <a:cubicBezTo>
                  <a:pt x="1327" y="1336"/>
                  <a:pt x="1325" y="1336"/>
                  <a:pt x="1323" y="1336"/>
                </a:cubicBezTo>
                <a:cubicBezTo>
                  <a:pt x="1322" y="1334"/>
                  <a:pt x="1320" y="1331"/>
                  <a:pt x="1318" y="1329"/>
                </a:cubicBezTo>
                <a:cubicBezTo>
                  <a:pt x="1339" y="1323"/>
                  <a:pt x="1318" y="1302"/>
                  <a:pt x="1321" y="1285"/>
                </a:cubicBezTo>
                <a:cubicBezTo>
                  <a:pt x="1303" y="1259"/>
                  <a:pt x="1279" y="1233"/>
                  <a:pt x="1279" y="1199"/>
                </a:cubicBezTo>
                <a:cubicBezTo>
                  <a:pt x="1272" y="1190"/>
                  <a:pt x="1266" y="1180"/>
                  <a:pt x="1258" y="1174"/>
                </a:cubicBezTo>
                <a:cubicBezTo>
                  <a:pt x="1253" y="1170"/>
                  <a:pt x="1249" y="1169"/>
                  <a:pt x="1247" y="1170"/>
                </a:cubicBezTo>
                <a:cubicBezTo>
                  <a:pt x="1246" y="1168"/>
                  <a:pt x="1246" y="1168"/>
                  <a:pt x="1246" y="1168"/>
                </a:cubicBezTo>
                <a:cubicBezTo>
                  <a:pt x="1236" y="1155"/>
                  <a:pt x="1236" y="1155"/>
                  <a:pt x="1236" y="1155"/>
                </a:cubicBezTo>
                <a:cubicBezTo>
                  <a:pt x="1236" y="1154"/>
                  <a:pt x="1237" y="1153"/>
                  <a:pt x="1238" y="1152"/>
                </a:cubicBezTo>
                <a:cubicBezTo>
                  <a:pt x="1283" y="1100"/>
                  <a:pt x="1305" y="1009"/>
                  <a:pt x="1291" y="931"/>
                </a:cubicBezTo>
                <a:cubicBezTo>
                  <a:pt x="1286" y="901"/>
                  <a:pt x="1264" y="858"/>
                  <a:pt x="1260" y="849"/>
                </a:cubicBezTo>
                <a:cubicBezTo>
                  <a:pt x="1260" y="848"/>
                  <a:pt x="1260" y="847"/>
                  <a:pt x="1259" y="846"/>
                </a:cubicBezTo>
                <a:cubicBezTo>
                  <a:pt x="1256" y="836"/>
                  <a:pt x="1254" y="828"/>
                  <a:pt x="1252" y="821"/>
                </a:cubicBezTo>
                <a:cubicBezTo>
                  <a:pt x="1256" y="820"/>
                  <a:pt x="1259" y="817"/>
                  <a:pt x="1262" y="813"/>
                </a:cubicBezTo>
                <a:cubicBezTo>
                  <a:pt x="1305" y="735"/>
                  <a:pt x="1236" y="669"/>
                  <a:pt x="1205" y="607"/>
                </a:cubicBezTo>
                <a:cubicBezTo>
                  <a:pt x="1176" y="564"/>
                  <a:pt x="1243" y="547"/>
                  <a:pt x="1220" y="500"/>
                </a:cubicBezTo>
                <a:cubicBezTo>
                  <a:pt x="1192" y="448"/>
                  <a:pt x="1168" y="395"/>
                  <a:pt x="1156" y="335"/>
                </a:cubicBezTo>
                <a:cubicBezTo>
                  <a:pt x="1156" y="310"/>
                  <a:pt x="1160" y="288"/>
                  <a:pt x="1181" y="278"/>
                </a:cubicBezTo>
                <a:cubicBezTo>
                  <a:pt x="1198" y="270"/>
                  <a:pt x="1219" y="272"/>
                  <a:pt x="1234" y="281"/>
                </a:cubicBezTo>
                <a:cubicBezTo>
                  <a:pt x="1290" y="330"/>
                  <a:pt x="1369" y="362"/>
                  <a:pt x="1452" y="358"/>
                </a:cubicBezTo>
                <a:cubicBezTo>
                  <a:pt x="1459" y="359"/>
                  <a:pt x="1488" y="356"/>
                  <a:pt x="1507" y="352"/>
                </a:cubicBezTo>
                <a:cubicBezTo>
                  <a:pt x="1509" y="367"/>
                  <a:pt x="1514" y="381"/>
                  <a:pt x="1526" y="392"/>
                </a:cubicBezTo>
                <a:cubicBezTo>
                  <a:pt x="1540" y="403"/>
                  <a:pt x="1564" y="405"/>
                  <a:pt x="1581" y="399"/>
                </a:cubicBezTo>
                <a:cubicBezTo>
                  <a:pt x="1597" y="394"/>
                  <a:pt x="1607" y="380"/>
                  <a:pt x="1602" y="363"/>
                </a:cubicBezTo>
                <a:cubicBezTo>
                  <a:pt x="1599" y="349"/>
                  <a:pt x="1584" y="363"/>
                  <a:pt x="1572" y="358"/>
                </a:cubicBezTo>
                <a:cubicBezTo>
                  <a:pt x="1566" y="359"/>
                  <a:pt x="1549" y="351"/>
                  <a:pt x="1564" y="344"/>
                </a:cubicBezTo>
                <a:cubicBezTo>
                  <a:pt x="1580" y="339"/>
                  <a:pt x="1596" y="346"/>
                  <a:pt x="1610" y="354"/>
                </a:cubicBezTo>
                <a:cubicBezTo>
                  <a:pt x="1619" y="349"/>
                  <a:pt x="1616" y="335"/>
                  <a:pt x="1613" y="324"/>
                </a:cubicBezTo>
                <a:cubicBezTo>
                  <a:pt x="1607" y="300"/>
                  <a:pt x="1575" y="296"/>
                  <a:pt x="1560" y="300"/>
                </a:cubicBezTo>
                <a:cubicBezTo>
                  <a:pt x="1545" y="306"/>
                  <a:pt x="1527" y="310"/>
                  <a:pt x="1516" y="320"/>
                </a:cubicBezTo>
                <a:cubicBezTo>
                  <a:pt x="1480" y="289"/>
                  <a:pt x="1468" y="245"/>
                  <a:pt x="1440" y="208"/>
                </a:cubicBezTo>
                <a:cubicBezTo>
                  <a:pt x="1408" y="147"/>
                  <a:pt x="1359" y="83"/>
                  <a:pt x="1298" y="44"/>
                </a:cubicBezTo>
                <a:cubicBezTo>
                  <a:pt x="1245" y="0"/>
                  <a:pt x="1162" y="11"/>
                  <a:pt x="1098" y="32"/>
                </a:cubicBezTo>
                <a:cubicBezTo>
                  <a:pt x="1005" y="54"/>
                  <a:pt x="951" y="168"/>
                  <a:pt x="902" y="237"/>
                </a:cubicBezTo>
                <a:cubicBezTo>
                  <a:pt x="873" y="288"/>
                  <a:pt x="869" y="356"/>
                  <a:pt x="844" y="409"/>
                </a:cubicBezTo>
                <a:cubicBezTo>
                  <a:pt x="824" y="465"/>
                  <a:pt x="816" y="533"/>
                  <a:pt x="775" y="573"/>
                </a:cubicBezTo>
                <a:cubicBezTo>
                  <a:pt x="762" y="586"/>
                  <a:pt x="770" y="603"/>
                  <a:pt x="766" y="616"/>
                </a:cubicBezTo>
                <a:cubicBezTo>
                  <a:pt x="729" y="616"/>
                  <a:pt x="694" y="636"/>
                  <a:pt x="678" y="670"/>
                </a:cubicBezTo>
                <a:cubicBezTo>
                  <a:pt x="666" y="707"/>
                  <a:pt x="649" y="761"/>
                  <a:pt x="671" y="799"/>
                </a:cubicBezTo>
                <a:cubicBezTo>
                  <a:pt x="675" y="811"/>
                  <a:pt x="682" y="819"/>
                  <a:pt x="691" y="825"/>
                </a:cubicBezTo>
                <a:cubicBezTo>
                  <a:pt x="689" y="828"/>
                  <a:pt x="687" y="831"/>
                  <a:pt x="685" y="834"/>
                </a:cubicBezTo>
                <a:cubicBezTo>
                  <a:pt x="681" y="830"/>
                  <a:pt x="670" y="838"/>
                  <a:pt x="655" y="862"/>
                </a:cubicBezTo>
                <a:cubicBezTo>
                  <a:pt x="635" y="912"/>
                  <a:pt x="600" y="965"/>
                  <a:pt x="618" y="1027"/>
                </a:cubicBezTo>
                <a:cubicBezTo>
                  <a:pt x="631" y="1093"/>
                  <a:pt x="671" y="1147"/>
                  <a:pt x="725" y="1185"/>
                </a:cubicBezTo>
                <a:cubicBezTo>
                  <a:pt x="723" y="1190"/>
                  <a:pt x="716" y="1185"/>
                  <a:pt x="711" y="1179"/>
                </a:cubicBezTo>
                <a:cubicBezTo>
                  <a:pt x="689" y="1163"/>
                  <a:pt x="662" y="1152"/>
                  <a:pt x="633" y="1161"/>
                </a:cubicBezTo>
                <a:cubicBezTo>
                  <a:pt x="620" y="1166"/>
                  <a:pt x="610" y="1171"/>
                  <a:pt x="600" y="1178"/>
                </a:cubicBezTo>
                <a:cubicBezTo>
                  <a:pt x="599" y="1169"/>
                  <a:pt x="598" y="1159"/>
                  <a:pt x="595" y="1149"/>
                </a:cubicBezTo>
                <a:cubicBezTo>
                  <a:pt x="591" y="1048"/>
                  <a:pt x="602" y="937"/>
                  <a:pt x="559" y="841"/>
                </a:cubicBezTo>
                <a:cubicBezTo>
                  <a:pt x="537" y="795"/>
                  <a:pt x="513" y="751"/>
                  <a:pt x="500" y="699"/>
                </a:cubicBezTo>
                <a:cubicBezTo>
                  <a:pt x="496" y="685"/>
                  <a:pt x="488" y="672"/>
                  <a:pt x="477" y="661"/>
                </a:cubicBezTo>
                <a:cubicBezTo>
                  <a:pt x="470" y="664"/>
                  <a:pt x="465" y="669"/>
                  <a:pt x="459" y="681"/>
                </a:cubicBezTo>
                <a:cubicBezTo>
                  <a:pt x="425" y="717"/>
                  <a:pt x="389" y="731"/>
                  <a:pt x="301" y="767"/>
                </a:cubicBezTo>
                <a:cubicBezTo>
                  <a:pt x="288" y="773"/>
                  <a:pt x="287" y="784"/>
                  <a:pt x="265" y="785"/>
                </a:cubicBezTo>
                <a:cubicBezTo>
                  <a:pt x="220" y="788"/>
                  <a:pt x="200" y="806"/>
                  <a:pt x="240" y="847"/>
                </a:cubicBezTo>
                <a:cubicBezTo>
                  <a:pt x="278" y="868"/>
                  <a:pt x="315" y="905"/>
                  <a:pt x="314" y="959"/>
                </a:cubicBezTo>
                <a:cubicBezTo>
                  <a:pt x="312" y="992"/>
                  <a:pt x="313" y="1025"/>
                  <a:pt x="317" y="1060"/>
                </a:cubicBezTo>
                <a:cubicBezTo>
                  <a:pt x="332" y="1163"/>
                  <a:pt x="442" y="1208"/>
                  <a:pt x="531" y="1227"/>
                </a:cubicBezTo>
                <a:cubicBezTo>
                  <a:pt x="543" y="1228"/>
                  <a:pt x="548" y="1235"/>
                  <a:pt x="552" y="1243"/>
                </a:cubicBezTo>
                <a:cubicBezTo>
                  <a:pt x="545" y="1273"/>
                  <a:pt x="553" y="1304"/>
                  <a:pt x="576" y="1322"/>
                </a:cubicBezTo>
                <a:cubicBezTo>
                  <a:pt x="577" y="1323"/>
                  <a:pt x="578" y="1323"/>
                  <a:pt x="580" y="1324"/>
                </a:cubicBezTo>
                <a:cubicBezTo>
                  <a:pt x="571" y="1333"/>
                  <a:pt x="563" y="1341"/>
                  <a:pt x="556" y="1348"/>
                </a:cubicBezTo>
                <a:cubicBezTo>
                  <a:pt x="555" y="1348"/>
                  <a:pt x="555" y="1348"/>
                  <a:pt x="555" y="1349"/>
                </a:cubicBezTo>
                <a:cubicBezTo>
                  <a:pt x="558" y="1341"/>
                  <a:pt x="548" y="1343"/>
                  <a:pt x="528" y="1358"/>
                </a:cubicBezTo>
                <a:cubicBezTo>
                  <a:pt x="521" y="1363"/>
                  <a:pt x="514" y="1369"/>
                  <a:pt x="508" y="1375"/>
                </a:cubicBezTo>
                <a:cubicBezTo>
                  <a:pt x="456" y="1377"/>
                  <a:pt x="395" y="1358"/>
                  <a:pt x="369" y="1312"/>
                </a:cubicBezTo>
                <a:cubicBezTo>
                  <a:pt x="360" y="1298"/>
                  <a:pt x="363" y="1280"/>
                  <a:pt x="347" y="1275"/>
                </a:cubicBezTo>
                <a:cubicBezTo>
                  <a:pt x="328" y="1278"/>
                  <a:pt x="313" y="1294"/>
                  <a:pt x="310" y="1313"/>
                </a:cubicBezTo>
                <a:cubicBezTo>
                  <a:pt x="318" y="1325"/>
                  <a:pt x="333" y="1334"/>
                  <a:pt x="333" y="1350"/>
                </a:cubicBezTo>
                <a:cubicBezTo>
                  <a:pt x="325" y="1355"/>
                  <a:pt x="318" y="1366"/>
                  <a:pt x="306" y="1364"/>
                </a:cubicBezTo>
                <a:cubicBezTo>
                  <a:pt x="226" y="1310"/>
                  <a:pt x="147" y="1391"/>
                  <a:pt x="71" y="1324"/>
                </a:cubicBezTo>
                <a:cubicBezTo>
                  <a:pt x="57" y="1313"/>
                  <a:pt x="39" y="1289"/>
                  <a:pt x="23" y="1311"/>
                </a:cubicBezTo>
                <a:cubicBezTo>
                  <a:pt x="15" y="1322"/>
                  <a:pt x="0" y="1339"/>
                  <a:pt x="12" y="1352"/>
                </a:cubicBezTo>
                <a:cubicBezTo>
                  <a:pt x="16" y="1370"/>
                  <a:pt x="33" y="1363"/>
                  <a:pt x="48" y="1372"/>
                </a:cubicBezTo>
                <a:cubicBezTo>
                  <a:pt x="61" y="1380"/>
                  <a:pt x="86" y="1394"/>
                  <a:pt x="64" y="1408"/>
                </a:cubicBezTo>
                <a:cubicBezTo>
                  <a:pt x="55" y="1411"/>
                  <a:pt x="51" y="1424"/>
                  <a:pt x="42" y="1428"/>
                </a:cubicBezTo>
                <a:cubicBezTo>
                  <a:pt x="33" y="1440"/>
                  <a:pt x="24" y="1448"/>
                  <a:pt x="30" y="1463"/>
                </a:cubicBezTo>
                <a:cubicBezTo>
                  <a:pt x="36" y="1473"/>
                  <a:pt x="58" y="1483"/>
                  <a:pt x="72" y="1475"/>
                </a:cubicBezTo>
                <a:cubicBezTo>
                  <a:pt x="87" y="1451"/>
                  <a:pt x="109" y="1436"/>
                  <a:pt x="127" y="1416"/>
                </a:cubicBezTo>
                <a:cubicBezTo>
                  <a:pt x="157" y="1399"/>
                  <a:pt x="193" y="1403"/>
                  <a:pt x="225" y="1403"/>
                </a:cubicBezTo>
                <a:cubicBezTo>
                  <a:pt x="234" y="1406"/>
                  <a:pt x="239" y="1408"/>
                  <a:pt x="246" y="1413"/>
                </a:cubicBezTo>
                <a:cubicBezTo>
                  <a:pt x="243" y="1427"/>
                  <a:pt x="227" y="1440"/>
                  <a:pt x="221" y="1453"/>
                </a:cubicBezTo>
                <a:cubicBezTo>
                  <a:pt x="208" y="1480"/>
                  <a:pt x="240" y="1485"/>
                  <a:pt x="256" y="1481"/>
                </a:cubicBezTo>
                <a:cubicBezTo>
                  <a:pt x="282" y="1474"/>
                  <a:pt x="303" y="1442"/>
                  <a:pt x="329" y="1430"/>
                </a:cubicBezTo>
                <a:cubicBezTo>
                  <a:pt x="375" y="1414"/>
                  <a:pt x="419" y="1427"/>
                  <a:pt x="464" y="1430"/>
                </a:cubicBezTo>
                <a:cubicBezTo>
                  <a:pt x="403" y="1531"/>
                  <a:pt x="387" y="1679"/>
                  <a:pt x="415" y="1745"/>
                </a:cubicBezTo>
                <a:cubicBezTo>
                  <a:pt x="423" y="1764"/>
                  <a:pt x="433" y="1776"/>
                  <a:pt x="444" y="1794"/>
                </a:cubicBezTo>
                <a:cubicBezTo>
                  <a:pt x="309" y="1837"/>
                  <a:pt x="217" y="1969"/>
                  <a:pt x="185" y="2097"/>
                </a:cubicBezTo>
                <a:cubicBezTo>
                  <a:pt x="159" y="2230"/>
                  <a:pt x="163" y="2418"/>
                  <a:pt x="256" y="2523"/>
                </a:cubicBezTo>
                <a:cubicBezTo>
                  <a:pt x="321" y="2596"/>
                  <a:pt x="416" y="2630"/>
                  <a:pt x="508" y="2655"/>
                </a:cubicBezTo>
                <a:cubicBezTo>
                  <a:pt x="709" y="2723"/>
                  <a:pt x="935" y="2713"/>
                  <a:pt x="1151" y="2704"/>
                </a:cubicBezTo>
                <a:cubicBezTo>
                  <a:pt x="1221" y="2693"/>
                  <a:pt x="1302" y="2684"/>
                  <a:pt x="1369" y="2648"/>
                </a:cubicBezTo>
                <a:cubicBezTo>
                  <a:pt x="1523" y="2591"/>
                  <a:pt x="1643" y="2448"/>
                  <a:pt x="1668" y="2285"/>
                </a:cubicBezTo>
                <a:cubicBezTo>
                  <a:pt x="1685" y="2223"/>
                  <a:pt x="1667" y="2144"/>
                  <a:pt x="1648" y="2088"/>
                </a:cubicBezTo>
                <a:cubicBezTo>
                  <a:pt x="1604" y="1984"/>
                  <a:pt x="1553" y="1898"/>
                  <a:pt x="1448" y="1834"/>
                </a:cubicBezTo>
                <a:cubicBezTo>
                  <a:pt x="1426" y="1822"/>
                  <a:pt x="1437" y="1812"/>
                  <a:pt x="1444" y="1797"/>
                </a:cubicBezTo>
                <a:cubicBezTo>
                  <a:pt x="1470" y="1736"/>
                  <a:pt x="1493" y="1687"/>
                  <a:pt x="1488" y="1615"/>
                </a:cubicBezTo>
                <a:cubicBezTo>
                  <a:pt x="1482" y="1544"/>
                  <a:pt x="1455" y="1483"/>
                  <a:pt x="1415" y="1429"/>
                </a:cubicBezTo>
                <a:cubicBezTo>
                  <a:pt x="1432" y="1434"/>
                  <a:pt x="1450" y="1439"/>
                  <a:pt x="1468" y="1442"/>
                </a:cubicBezTo>
                <a:cubicBezTo>
                  <a:pt x="1509" y="1452"/>
                  <a:pt x="1545" y="1507"/>
                  <a:pt x="1588" y="1476"/>
                </a:cubicBezTo>
                <a:cubicBezTo>
                  <a:pt x="1604" y="1487"/>
                  <a:pt x="1613" y="1507"/>
                  <a:pt x="1637" y="1507"/>
                </a:cubicBezTo>
                <a:cubicBezTo>
                  <a:pt x="1652" y="1507"/>
                  <a:pt x="1657" y="1491"/>
                  <a:pt x="1662" y="1481"/>
                </a:cubicBezTo>
                <a:cubicBezTo>
                  <a:pt x="1670" y="1457"/>
                  <a:pt x="1629" y="1457"/>
                  <a:pt x="1643" y="1433"/>
                </a:cubicBezTo>
                <a:cubicBezTo>
                  <a:pt x="1666" y="1423"/>
                  <a:pt x="1690" y="1420"/>
                  <a:pt x="1712" y="1409"/>
                </a:cubicBezTo>
                <a:cubicBezTo>
                  <a:pt x="1733" y="1401"/>
                  <a:pt x="1758" y="1412"/>
                  <a:pt x="1779" y="1405"/>
                </a:cubicBezTo>
                <a:cubicBezTo>
                  <a:pt x="1802" y="1398"/>
                  <a:pt x="1806" y="1369"/>
                  <a:pt x="1783" y="1356"/>
                </a:cubicBezTo>
                <a:close/>
                <a:moveTo>
                  <a:pt x="438" y="1746"/>
                </a:moveTo>
                <a:cubicBezTo>
                  <a:pt x="436" y="1741"/>
                  <a:pt x="434" y="1737"/>
                  <a:pt x="433" y="1732"/>
                </a:cubicBezTo>
                <a:cubicBezTo>
                  <a:pt x="434" y="1737"/>
                  <a:pt x="436" y="1741"/>
                  <a:pt x="438" y="1746"/>
                </a:cubicBezTo>
                <a:close/>
              </a:path>
            </a:pathLst>
          </a:cu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Reindeer 01 (Indezine)"/>
          <p:cNvSpPr>
            <a:spLocks noEditPoints="1"/>
          </p:cNvSpPr>
          <p:nvPr/>
        </p:nvSpPr>
        <p:spPr bwMode="auto">
          <a:xfrm>
            <a:off x="2363788" y="400050"/>
            <a:ext cx="4430712" cy="6038850"/>
          </a:xfrm>
          <a:custGeom>
            <a:avLst/>
            <a:gdLst>
              <a:gd name="T0" fmla="*/ 4402587 w 2048"/>
              <a:gd name="T1" fmla="*/ 2800971 h 2792"/>
              <a:gd name="T2" fmla="*/ 3710289 w 2048"/>
              <a:gd name="T3" fmla="*/ 3079987 h 2792"/>
              <a:gd name="T4" fmla="*/ 1944927 w 2048"/>
              <a:gd name="T5" fmla="*/ 2264569 h 2792"/>
              <a:gd name="T6" fmla="*/ 1843245 w 2048"/>
              <a:gd name="T7" fmla="*/ 1379938 h 2792"/>
              <a:gd name="T8" fmla="*/ 1944927 w 2048"/>
              <a:gd name="T9" fmla="*/ 1213394 h 2792"/>
              <a:gd name="T10" fmla="*/ 2133146 w 2048"/>
              <a:gd name="T11" fmla="*/ 118960 h 2792"/>
              <a:gd name="T12" fmla="*/ 1821611 w 2048"/>
              <a:gd name="T13" fmla="*/ 510447 h 2792"/>
              <a:gd name="T14" fmla="*/ 1239648 w 2048"/>
              <a:gd name="T15" fmla="*/ 84354 h 2792"/>
              <a:gd name="T16" fmla="*/ 815615 w 2048"/>
              <a:gd name="T17" fmla="*/ 352555 h 2792"/>
              <a:gd name="T18" fmla="*/ 1317531 w 2048"/>
              <a:gd name="T19" fmla="*/ 966822 h 2792"/>
              <a:gd name="T20" fmla="*/ 1222340 w 2048"/>
              <a:gd name="T21" fmla="*/ 1116063 h 2792"/>
              <a:gd name="T22" fmla="*/ 949747 w 2048"/>
              <a:gd name="T23" fmla="*/ 832721 h 2792"/>
              <a:gd name="T24" fmla="*/ 971382 w 2048"/>
              <a:gd name="T25" fmla="*/ 1358309 h 2792"/>
              <a:gd name="T26" fmla="*/ 770182 w 2048"/>
              <a:gd name="T27" fmla="*/ 1001428 h 2792"/>
              <a:gd name="T28" fmla="*/ 469465 w 2048"/>
              <a:gd name="T29" fmla="*/ 888957 h 2792"/>
              <a:gd name="T30" fmla="*/ 770182 w 2048"/>
              <a:gd name="T31" fmla="*/ 1537830 h 2792"/>
              <a:gd name="T32" fmla="*/ 512734 w 2048"/>
              <a:gd name="T33" fmla="*/ 1527016 h 2792"/>
              <a:gd name="T34" fmla="*/ 0 w 2048"/>
              <a:gd name="T35" fmla="*/ 1637324 h 2792"/>
              <a:gd name="T36" fmla="*/ 43269 w 2048"/>
              <a:gd name="T37" fmla="*/ 1961761 h 2792"/>
              <a:gd name="T38" fmla="*/ 759365 w 2048"/>
              <a:gd name="T39" fmla="*/ 1760610 h 2792"/>
              <a:gd name="T40" fmla="*/ 523551 w 2048"/>
              <a:gd name="T41" fmla="*/ 2229962 h 2792"/>
              <a:gd name="T42" fmla="*/ 309371 w 2048"/>
              <a:gd name="T43" fmla="*/ 2145608 h 2792"/>
              <a:gd name="T44" fmla="*/ 309371 w 2048"/>
              <a:gd name="T45" fmla="*/ 2387855 h 2792"/>
              <a:gd name="T46" fmla="*/ 536532 w 2048"/>
              <a:gd name="T47" fmla="*/ 2543585 h 2792"/>
              <a:gd name="T48" fmla="*/ 1150947 w 2048"/>
              <a:gd name="T49" fmla="*/ 3525546 h 2792"/>
              <a:gd name="T50" fmla="*/ 1274263 w 2048"/>
              <a:gd name="T51" fmla="*/ 3940825 h 2792"/>
              <a:gd name="T52" fmla="*/ 1317531 w 2048"/>
              <a:gd name="T53" fmla="*/ 4866552 h 2792"/>
              <a:gd name="T54" fmla="*/ 993016 w 2048"/>
              <a:gd name="T55" fmla="*/ 5783626 h 2792"/>
              <a:gd name="T56" fmla="*/ 1049265 w 2048"/>
              <a:gd name="T57" fmla="*/ 5839862 h 2792"/>
              <a:gd name="T58" fmla="*/ 1395415 w 2048"/>
              <a:gd name="T59" fmla="*/ 5649526 h 2792"/>
              <a:gd name="T60" fmla="*/ 1553345 w 2048"/>
              <a:gd name="T61" fmla="*/ 5247225 h 2792"/>
              <a:gd name="T62" fmla="*/ 1631229 w 2048"/>
              <a:gd name="T63" fmla="*/ 5413769 h 2792"/>
              <a:gd name="T64" fmla="*/ 1373781 w 2048"/>
              <a:gd name="T65" fmla="*/ 5950171 h 2792"/>
              <a:gd name="T66" fmla="*/ 1430030 w 2048"/>
              <a:gd name="T67" fmla="*/ 6006406 h 2792"/>
              <a:gd name="T68" fmla="*/ 1944927 w 2048"/>
              <a:gd name="T69" fmla="*/ 5470004 h 2792"/>
              <a:gd name="T70" fmla="*/ 2044445 w 2048"/>
              <a:gd name="T71" fmla="*/ 4431807 h 2792"/>
              <a:gd name="T72" fmla="*/ 2760542 w 2048"/>
              <a:gd name="T73" fmla="*/ 4196049 h 2792"/>
              <a:gd name="T74" fmla="*/ 2479295 w 2048"/>
              <a:gd name="T75" fmla="*/ 5392140 h 2792"/>
              <a:gd name="T76" fmla="*/ 2457661 w 2048"/>
              <a:gd name="T77" fmla="*/ 5638711 h 2792"/>
              <a:gd name="T78" fmla="*/ 2814627 w 2048"/>
              <a:gd name="T79" fmla="*/ 5515426 h 2792"/>
              <a:gd name="T80" fmla="*/ 3530724 w 2048"/>
              <a:gd name="T81" fmla="*/ 4710823 h 2792"/>
              <a:gd name="T82" fmla="*/ 3474475 w 2048"/>
              <a:gd name="T83" fmla="*/ 4901159 h 2792"/>
              <a:gd name="T84" fmla="*/ 3015827 w 2048"/>
              <a:gd name="T85" fmla="*/ 5560847 h 2792"/>
              <a:gd name="T86" fmla="*/ 2916309 w 2048"/>
              <a:gd name="T87" fmla="*/ 5850677 h 2792"/>
              <a:gd name="T88" fmla="*/ 2961741 w 2048"/>
              <a:gd name="T89" fmla="*/ 5917727 h 2792"/>
              <a:gd name="T90" fmla="*/ 3307890 w 2048"/>
              <a:gd name="T91" fmla="*/ 5727391 h 2792"/>
              <a:gd name="T92" fmla="*/ 3407408 w 2048"/>
              <a:gd name="T93" fmla="*/ 5582476 h 2792"/>
              <a:gd name="T94" fmla="*/ 4000189 w 2048"/>
              <a:gd name="T95" fmla="*/ 4901159 h 2792"/>
              <a:gd name="T96" fmla="*/ 3989372 w 2048"/>
              <a:gd name="T97" fmla="*/ 4085740 h 2792"/>
              <a:gd name="T98" fmla="*/ 4179754 w 2048"/>
              <a:gd name="T99" fmla="*/ 3458496 h 2792"/>
              <a:gd name="T100" fmla="*/ 4346338 w 2048"/>
              <a:gd name="T101" fmla="*/ 3112430 h 2792"/>
              <a:gd name="T102" fmla="*/ 250958 w 2048"/>
              <a:gd name="T103" fmla="*/ 1955272 h 2792"/>
              <a:gd name="T104" fmla="*/ 250958 w 2048"/>
              <a:gd name="T105" fmla="*/ 1955272 h 2792"/>
              <a:gd name="T106" fmla="*/ 1821611 w 2048"/>
              <a:gd name="T107" fmla="*/ 687806 h 2792"/>
              <a:gd name="T108" fmla="*/ 1620412 w 2048"/>
              <a:gd name="T109" fmla="*/ 832721 h 2792"/>
              <a:gd name="T110" fmla="*/ 1642046 w 2048"/>
              <a:gd name="T111" fmla="*/ 1312888 h 2792"/>
              <a:gd name="T112" fmla="*/ 1430030 w 2048"/>
              <a:gd name="T113" fmla="*/ 497470 h 279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2048"/>
              <a:gd name="T172" fmla="*/ 0 h 2792"/>
              <a:gd name="T173" fmla="*/ 2048 w 2048"/>
              <a:gd name="T174" fmla="*/ 2792 h 2792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2048" h="2792">
                <a:moveTo>
                  <a:pt x="2040" y="1388"/>
                </a:moveTo>
                <a:cubicBezTo>
                  <a:pt x="2012" y="1362"/>
                  <a:pt x="2037" y="1329"/>
                  <a:pt x="2035" y="1295"/>
                </a:cubicBezTo>
                <a:cubicBezTo>
                  <a:pt x="2033" y="1265"/>
                  <a:pt x="2007" y="1238"/>
                  <a:pt x="2014" y="1207"/>
                </a:cubicBezTo>
                <a:cubicBezTo>
                  <a:pt x="1891" y="1150"/>
                  <a:pt x="1776" y="1361"/>
                  <a:pt x="1715" y="1424"/>
                </a:cubicBezTo>
                <a:cubicBezTo>
                  <a:pt x="1465" y="1415"/>
                  <a:pt x="1177" y="1511"/>
                  <a:pt x="1017" y="1388"/>
                </a:cubicBezTo>
                <a:cubicBezTo>
                  <a:pt x="937" y="1326"/>
                  <a:pt x="935" y="1170"/>
                  <a:pt x="899" y="1047"/>
                </a:cubicBezTo>
                <a:cubicBezTo>
                  <a:pt x="860" y="916"/>
                  <a:pt x="811" y="785"/>
                  <a:pt x="671" y="752"/>
                </a:cubicBezTo>
                <a:cubicBezTo>
                  <a:pt x="736" y="718"/>
                  <a:pt x="797" y="682"/>
                  <a:pt x="852" y="638"/>
                </a:cubicBezTo>
                <a:cubicBezTo>
                  <a:pt x="874" y="648"/>
                  <a:pt x="925" y="647"/>
                  <a:pt x="940" y="633"/>
                </a:cubicBezTo>
                <a:cubicBezTo>
                  <a:pt x="960" y="593"/>
                  <a:pt x="927" y="569"/>
                  <a:pt x="899" y="561"/>
                </a:cubicBezTo>
                <a:cubicBezTo>
                  <a:pt x="941" y="499"/>
                  <a:pt x="919" y="395"/>
                  <a:pt x="930" y="282"/>
                </a:cubicBezTo>
                <a:cubicBezTo>
                  <a:pt x="937" y="195"/>
                  <a:pt x="1006" y="123"/>
                  <a:pt x="986" y="55"/>
                </a:cubicBezTo>
                <a:cubicBezTo>
                  <a:pt x="981" y="35"/>
                  <a:pt x="949" y="15"/>
                  <a:pt x="930" y="19"/>
                </a:cubicBezTo>
                <a:cubicBezTo>
                  <a:pt x="858" y="32"/>
                  <a:pt x="915" y="211"/>
                  <a:pt x="842" y="236"/>
                </a:cubicBezTo>
                <a:cubicBezTo>
                  <a:pt x="778" y="212"/>
                  <a:pt x="742" y="159"/>
                  <a:pt x="666" y="148"/>
                </a:cubicBezTo>
                <a:cubicBezTo>
                  <a:pt x="670" y="80"/>
                  <a:pt x="642" y="0"/>
                  <a:pt x="573" y="39"/>
                </a:cubicBezTo>
                <a:cubicBezTo>
                  <a:pt x="562" y="100"/>
                  <a:pt x="603" y="190"/>
                  <a:pt x="568" y="246"/>
                </a:cubicBezTo>
                <a:cubicBezTo>
                  <a:pt x="492" y="231"/>
                  <a:pt x="457" y="174"/>
                  <a:pt x="377" y="163"/>
                </a:cubicBezTo>
                <a:cubicBezTo>
                  <a:pt x="325" y="263"/>
                  <a:pt x="492" y="300"/>
                  <a:pt x="568" y="323"/>
                </a:cubicBezTo>
                <a:cubicBezTo>
                  <a:pt x="591" y="352"/>
                  <a:pt x="626" y="396"/>
                  <a:pt x="609" y="447"/>
                </a:cubicBezTo>
                <a:cubicBezTo>
                  <a:pt x="592" y="445"/>
                  <a:pt x="578" y="439"/>
                  <a:pt x="565" y="432"/>
                </a:cubicBezTo>
                <a:cubicBezTo>
                  <a:pt x="565" y="516"/>
                  <a:pt x="565" y="516"/>
                  <a:pt x="565" y="516"/>
                </a:cubicBezTo>
                <a:cubicBezTo>
                  <a:pt x="522" y="497"/>
                  <a:pt x="513" y="445"/>
                  <a:pt x="501" y="396"/>
                </a:cubicBezTo>
                <a:cubicBezTo>
                  <a:pt x="484" y="389"/>
                  <a:pt x="464" y="384"/>
                  <a:pt x="439" y="385"/>
                </a:cubicBezTo>
                <a:cubicBezTo>
                  <a:pt x="375" y="493"/>
                  <a:pt x="564" y="609"/>
                  <a:pt x="541" y="727"/>
                </a:cubicBezTo>
                <a:cubicBezTo>
                  <a:pt x="505" y="723"/>
                  <a:pt x="486" y="631"/>
                  <a:pt x="449" y="628"/>
                </a:cubicBezTo>
                <a:cubicBezTo>
                  <a:pt x="433" y="631"/>
                  <a:pt x="439" y="656"/>
                  <a:pt x="423" y="659"/>
                </a:cubicBezTo>
                <a:cubicBezTo>
                  <a:pt x="384" y="610"/>
                  <a:pt x="466" y="459"/>
                  <a:pt x="356" y="463"/>
                </a:cubicBezTo>
                <a:cubicBezTo>
                  <a:pt x="335" y="483"/>
                  <a:pt x="347" y="504"/>
                  <a:pt x="346" y="540"/>
                </a:cubicBezTo>
                <a:cubicBezTo>
                  <a:pt x="288" y="512"/>
                  <a:pt x="314" y="400"/>
                  <a:pt x="217" y="411"/>
                </a:cubicBezTo>
                <a:cubicBezTo>
                  <a:pt x="212" y="420"/>
                  <a:pt x="205" y="427"/>
                  <a:pt x="196" y="432"/>
                </a:cubicBezTo>
                <a:cubicBezTo>
                  <a:pt x="202" y="568"/>
                  <a:pt x="359" y="582"/>
                  <a:pt x="356" y="711"/>
                </a:cubicBezTo>
                <a:cubicBezTo>
                  <a:pt x="260" y="703"/>
                  <a:pt x="293" y="541"/>
                  <a:pt x="175" y="571"/>
                </a:cubicBezTo>
                <a:cubicBezTo>
                  <a:pt x="178" y="634"/>
                  <a:pt x="227" y="650"/>
                  <a:pt x="237" y="706"/>
                </a:cubicBezTo>
                <a:cubicBezTo>
                  <a:pt x="192" y="758"/>
                  <a:pt x="51" y="707"/>
                  <a:pt x="0" y="742"/>
                </a:cubicBezTo>
                <a:cubicBezTo>
                  <a:pt x="0" y="757"/>
                  <a:pt x="0" y="757"/>
                  <a:pt x="0" y="757"/>
                </a:cubicBezTo>
                <a:cubicBezTo>
                  <a:pt x="23" y="782"/>
                  <a:pt x="53" y="801"/>
                  <a:pt x="93" y="809"/>
                </a:cubicBezTo>
                <a:cubicBezTo>
                  <a:pt x="68" y="842"/>
                  <a:pt x="23" y="853"/>
                  <a:pt x="20" y="907"/>
                </a:cubicBezTo>
                <a:cubicBezTo>
                  <a:pt x="28" y="932"/>
                  <a:pt x="77" y="932"/>
                  <a:pt x="103" y="923"/>
                </a:cubicBezTo>
                <a:cubicBezTo>
                  <a:pt x="165" y="1040"/>
                  <a:pt x="248" y="842"/>
                  <a:pt x="351" y="814"/>
                </a:cubicBezTo>
                <a:cubicBezTo>
                  <a:pt x="375" y="808"/>
                  <a:pt x="403" y="804"/>
                  <a:pt x="439" y="814"/>
                </a:cubicBezTo>
                <a:cubicBezTo>
                  <a:pt x="362" y="862"/>
                  <a:pt x="334" y="996"/>
                  <a:pt x="242" y="1031"/>
                </a:cubicBezTo>
                <a:cubicBezTo>
                  <a:pt x="229" y="1036"/>
                  <a:pt x="213" y="1038"/>
                  <a:pt x="198" y="1040"/>
                </a:cubicBezTo>
                <a:cubicBezTo>
                  <a:pt x="195" y="1013"/>
                  <a:pt x="171" y="992"/>
                  <a:pt x="143" y="992"/>
                </a:cubicBezTo>
                <a:cubicBezTo>
                  <a:pt x="112" y="992"/>
                  <a:pt x="87" y="1017"/>
                  <a:pt x="87" y="1048"/>
                </a:cubicBezTo>
                <a:cubicBezTo>
                  <a:pt x="87" y="1079"/>
                  <a:pt x="112" y="1104"/>
                  <a:pt x="143" y="1104"/>
                </a:cubicBezTo>
                <a:cubicBezTo>
                  <a:pt x="147" y="1104"/>
                  <a:pt x="152" y="1103"/>
                  <a:pt x="156" y="1102"/>
                </a:cubicBezTo>
                <a:cubicBezTo>
                  <a:pt x="167" y="1129"/>
                  <a:pt x="228" y="1171"/>
                  <a:pt x="248" y="1176"/>
                </a:cubicBezTo>
                <a:cubicBezTo>
                  <a:pt x="340" y="1200"/>
                  <a:pt x="454" y="1103"/>
                  <a:pt x="563" y="1109"/>
                </a:cubicBezTo>
                <a:cubicBezTo>
                  <a:pt x="626" y="1284"/>
                  <a:pt x="536" y="1457"/>
                  <a:pt x="532" y="1630"/>
                </a:cubicBezTo>
                <a:cubicBezTo>
                  <a:pt x="533" y="1650"/>
                  <a:pt x="565" y="1638"/>
                  <a:pt x="563" y="1661"/>
                </a:cubicBezTo>
                <a:cubicBezTo>
                  <a:pt x="566" y="1719"/>
                  <a:pt x="562" y="1769"/>
                  <a:pt x="589" y="1822"/>
                </a:cubicBezTo>
                <a:cubicBezTo>
                  <a:pt x="610" y="1863"/>
                  <a:pt x="638" y="1875"/>
                  <a:pt x="640" y="1951"/>
                </a:cubicBezTo>
                <a:cubicBezTo>
                  <a:pt x="644" y="2047"/>
                  <a:pt x="626" y="2148"/>
                  <a:pt x="609" y="2250"/>
                </a:cubicBezTo>
                <a:cubicBezTo>
                  <a:pt x="585" y="2396"/>
                  <a:pt x="585" y="2446"/>
                  <a:pt x="516" y="2519"/>
                </a:cubicBezTo>
                <a:cubicBezTo>
                  <a:pt x="514" y="2588"/>
                  <a:pt x="457" y="2601"/>
                  <a:pt x="459" y="2674"/>
                </a:cubicBezTo>
                <a:cubicBezTo>
                  <a:pt x="468" y="2689"/>
                  <a:pt x="483" y="2658"/>
                  <a:pt x="490" y="2674"/>
                </a:cubicBezTo>
                <a:cubicBezTo>
                  <a:pt x="492" y="2686"/>
                  <a:pt x="481" y="2685"/>
                  <a:pt x="485" y="2700"/>
                </a:cubicBezTo>
                <a:cubicBezTo>
                  <a:pt x="540" y="2713"/>
                  <a:pt x="592" y="2697"/>
                  <a:pt x="625" y="2658"/>
                </a:cubicBezTo>
                <a:cubicBezTo>
                  <a:pt x="634" y="2648"/>
                  <a:pt x="634" y="2627"/>
                  <a:pt x="645" y="2612"/>
                </a:cubicBezTo>
                <a:cubicBezTo>
                  <a:pt x="653" y="2601"/>
                  <a:pt x="667" y="2600"/>
                  <a:pt x="671" y="2591"/>
                </a:cubicBezTo>
                <a:cubicBezTo>
                  <a:pt x="697" y="2545"/>
                  <a:pt x="718" y="2488"/>
                  <a:pt x="718" y="2426"/>
                </a:cubicBezTo>
                <a:cubicBezTo>
                  <a:pt x="717" y="2320"/>
                  <a:pt x="751" y="2203"/>
                  <a:pt x="769" y="2111"/>
                </a:cubicBezTo>
                <a:cubicBezTo>
                  <a:pt x="765" y="2231"/>
                  <a:pt x="793" y="2400"/>
                  <a:pt x="754" y="2503"/>
                </a:cubicBezTo>
                <a:cubicBezTo>
                  <a:pt x="735" y="2553"/>
                  <a:pt x="678" y="2576"/>
                  <a:pt x="687" y="2633"/>
                </a:cubicBezTo>
                <a:cubicBezTo>
                  <a:pt x="661" y="2664"/>
                  <a:pt x="630" y="2690"/>
                  <a:pt x="635" y="2751"/>
                </a:cubicBezTo>
                <a:cubicBezTo>
                  <a:pt x="647" y="2756"/>
                  <a:pt x="657" y="2733"/>
                  <a:pt x="661" y="2746"/>
                </a:cubicBezTo>
                <a:cubicBezTo>
                  <a:pt x="661" y="2777"/>
                  <a:pt x="661" y="2777"/>
                  <a:pt x="661" y="2777"/>
                </a:cubicBezTo>
                <a:cubicBezTo>
                  <a:pt x="738" y="2792"/>
                  <a:pt x="775" y="2769"/>
                  <a:pt x="811" y="2715"/>
                </a:cubicBezTo>
                <a:cubicBezTo>
                  <a:pt x="836" y="2677"/>
                  <a:pt x="892" y="2588"/>
                  <a:pt x="899" y="2529"/>
                </a:cubicBezTo>
                <a:cubicBezTo>
                  <a:pt x="903" y="2491"/>
                  <a:pt x="896" y="2446"/>
                  <a:pt x="899" y="2405"/>
                </a:cubicBezTo>
                <a:cubicBezTo>
                  <a:pt x="906" y="2279"/>
                  <a:pt x="918" y="2150"/>
                  <a:pt x="945" y="2049"/>
                </a:cubicBezTo>
                <a:cubicBezTo>
                  <a:pt x="963" y="2034"/>
                  <a:pt x="969" y="2007"/>
                  <a:pt x="986" y="1992"/>
                </a:cubicBezTo>
                <a:cubicBezTo>
                  <a:pt x="1102" y="1994"/>
                  <a:pt x="1180" y="1958"/>
                  <a:pt x="1276" y="1940"/>
                </a:cubicBezTo>
                <a:cubicBezTo>
                  <a:pt x="1317" y="2008"/>
                  <a:pt x="1403" y="2029"/>
                  <a:pt x="1472" y="2069"/>
                </a:cubicBezTo>
                <a:cubicBezTo>
                  <a:pt x="1370" y="2217"/>
                  <a:pt x="1266" y="2363"/>
                  <a:pt x="1146" y="2493"/>
                </a:cubicBezTo>
                <a:cubicBezTo>
                  <a:pt x="1156" y="2546"/>
                  <a:pt x="1107" y="2557"/>
                  <a:pt x="1105" y="2612"/>
                </a:cubicBezTo>
                <a:cubicBezTo>
                  <a:pt x="1121" y="2616"/>
                  <a:pt x="1124" y="2607"/>
                  <a:pt x="1136" y="2607"/>
                </a:cubicBezTo>
                <a:cubicBezTo>
                  <a:pt x="1133" y="2619"/>
                  <a:pt x="1119" y="2621"/>
                  <a:pt x="1115" y="2633"/>
                </a:cubicBezTo>
                <a:cubicBezTo>
                  <a:pt x="1224" y="2652"/>
                  <a:pt x="1249" y="2587"/>
                  <a:pt x="1301" y="2550"/>
                </a:cubicBezTo>
                <a:cubicBezTo>
                  <a:pt x="1315" y="2502"/>
                  <a:pt x="1364" y="2488"/>
                  <a:pt x="1358" y="2421"/>
                </a:cubicBezTo>
                <a:cubicBezTo>
                  <a:pt x="1438" y="2328"/>
                  <a:pt x="1548" y="2266"/>
                  <a:pt x="1632" y="2178"/>
                </a:cubicBezTo>
                <a:cubicBezTo>
                  <a:pt x="1656" y="2153"/>
                  <a:pt x="1665" y="2114"/>
                  <a:pt x="1704" y="2106"/>
                </a:cubicBezTo>
                <a:cubicBezTo>
                  <a:pt x="1703" y="2173"/>
                  <a:pt x="1637" y="2213"/>
                  <a:pt x="1606" y="2266"/>
                </a:cubicBezTo>
                <a:cubicBezTo>
                  <a:pt x="1573" y="2323"/>
                  <a:pt x="1550" y="2377"/>
                  <a:pt x="1508" y="2426"/>
                </a:cubicBezTo>
                <a:cubicBezTo>
                  <a:pt x="1467" y="2474"/>
                  <a:pt x="1424" y="2516"/>
                  <a:pt x="1394" y="2571"/>
                </a:cubicBezTo>
                <a:cubicBezTo>
                  <a:pt x="1394" y="2607"/>
                  <a:pt x="1394" y="2607"/>
                  <a:pt x="1394" y="2607"/>
                </a:cubicBezTo>
                <a:cubicBezTo>
                  <a:pt x="1371" y="2629"/>
                  <a:pt x="1337" y="2666"/>
                  <a:pt x="1348" y="2705"/>
                </a:cubicBezTo>
                <a:cubicBezTo>
                  <a:pt x="1368" y="2717"/>
                  <a:pt x="1387" y="2686"/>
                  <a:pt x="1410" y="2684"/>
                </a:cubicBezTo>
                <a:cubicBezTo>
                  <a:pt x="1399" y="2702"/>
                  <a:pt x="1360" y="2715"/>
                  <a:pt x="1369" y="2736"/>
                </a:cubicBezTo>
                <a:cubicBezTo>
                  <a:pt x="1419" y="2740"/>
                  <a:pt x="1471" y="2733"/>
                  <a:pt x="1503" y="2700"/>
                </a:cubicBezTo>
                <a:cubicBezTo>
                  <a:pt x="1514" y="2688"/>
                  <a:pt x="1515" y="2667"/>
                  <a:pt x="1529" y="2648"/>
                </a:cubicBezTo>
                <a:cubicBezTo>
                  <a:pt x="1538" y="2636"/>
                  <a:pt x="1552" y="2633"/>
                  <a:pt x="1560" y="2622"/>
                </a:cubicBezTo>
                <a:cubicBezTo>
                  <a:pt x="1566" y="2612"/>
                  <a:pt x="1568" y="2593"/>
                  <a:pt x="1575" y="2581"/>
                </a:cubicBezTo>
                <a:cubicBezTo>
                  <a:pt x="1591" y="2556"/>
                  <a:pt x="1623" y="2541"/>
                  <a:pt x="1611" y="2488"/>
                </a:cubicBezTo>
                <a:cubicBezTo>
                  <a:pt x="1675" y="2406"/>
                  <a:pt x="1774" y="2341"/>
                  <a:pt x="1849" y="2266"/>
                </a:cubicBezTo>
                <a:cubicBezTo>
                  <a:pt x="1888" y="2227"/>
                  <a:pt x="1962" y="2151"/>
                  <a:pt x="1963" y="2090"/>
                </a:cubicBezTo>
                <a:cubicBezTo>
                  <a:pt x="1964" y="2001"/>
                  <a:pt x="1837" y="1970"/>
                  <a:pt x="1844" y="1889"/>
                </a:cubicBezTo>
                <a:cubicBezTo>
                  <a:pt x="1846" y="1867"/>
                  <a:pt x="1878" y="1826"/>
                  <a:pt x="1896" y="1796"/>
                </a:cubicBezTo>
                <a:cubicBezTo>
                  <a:pt x="1927" y="1741"/>
                  <a:pt x="1953" y="1680"/>
                  <a:pt x="1932" y="1599"/>
                </a:cubicBezTo>
                <a:cubicBezTo>
                  <a:pt x="1958" y="1566"/>
                  <a:pt x="2010" y="1542"/>
                  <a:pt x="2020" y="1496"/>
                </a:cubicBezTo>
                <a:cubicBezTo>
                  <a:pt x="2024" y="1475"/>
                  <a:pt x="2006" y="1459"/>
                  <a:pt x="2009" y="1439"/>
                </a:cubicBezTo>
                <a:cubicBezTo>
                  <a:pt x="2013" y="1415"/>
                  <a:pt x="2048" y="1416"/>
                  <a:pt x="2040" y="1388"/>
                </a:cubicBezTo>
                <a:close/>
                <a:moveTo>
                  <a:pt x="116" y="904"/>
                </a:moveTo>
                <a:cubicBezTo>
                  <a:pt x="68" y="881"/>
                  <a:pt x="200" y="735"/>
                  <a:pt x="248" y="796"/>
                </a:cubicBezTo>
                <a:cubicBezTo>
                  <a:pt x="238" y="809"/>
                  <a:pt x="122" y="887"/>
                  <a:pt x="116" y="904"/>
                </a:cubicBezTo>
                <a:close/>
                <a:moveTo>
                  <a:pt x="661" y="230"/>
                </a:moveTo>
                <a:cubicBezTo>
                  <a:pt x="715" y="266"/>
                  <a:pt x="772" y="298"/>
                  <a:pt x="842" y="318"/>
                </a:cubicBezTo>
                <a:cubicBezTo>
                  <a:pt x="858" y="359"/>
                  <a:pt x="860" y="412"/>
                  <a:pt x="847" y="458"/>
                </a:cubicBezTo>
                <a:cubicBezTo>
                  <a:pt x="801" y="446"/>
                  <a:pt x="801" y="379"/>
                  <a:pt x="749" y="385"/>
                </a:cubicBezTo>
                <a:cubicBezTo>
                  <a:pt x="659" y="396"/>
                  <a:pt x="762" y="523"/>
                  <a:pt x="800" y="545"/>
                </a:cubicBezTo>
                <a:cubicBezTo>
                  <a:pt x="795" y="574"/>
                  <a:pt x="773" y="587"/>
                  <a:pt x="759" y="607"/>
                </a:cubicBezTo>
                <a:cubicBezTo>
                  <a:pt x="726" y="635"/>
                  <a:pt x="680" y="667"/>
                  <a:pt x="649" y="667"/>
                </a:cubicBezTo>
                <a:cubicBezTo>
                  <a:pt x="729" y="533"/>
                  <a:pt x="658" y="358"/>
                  <a:pt x="661" y="230"/>
                </a:cubicBezTo>
                <a:close/>
              </a:path>
            </a:pathLst>
          </a:custGeom>
          <a:solidFill>
            <a:srgbClr val="020202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Christmas Ornament 01 (Indezine)"/>
          <p:cNvSpPr>
            <a:spLocks noEditPoints="1"/>
          </p:cNvSpPr>
          <p:nvPr/>
        </p:nvSpPr>
        <p:spPr bwMode="auto">
          <a:xfrm>
            <a:off x="2360613" y="595313"/>
            <a:ext cx="4422775" cy="5667375"/>
          </a:xfrm>
          <a:custGeom>
            <a:avLst/>
            <a:gdLst>
              <a:gd name="T0" fmla="*/ 2617561 w 2009"/>
              <a:gd name="T1" fmla="*/ 1838484 h 2574"/>
              <a:gd name="T2" fmla="*/ 2685807 w 2009"/>
              <a:gd name="T3" fmla="*/ 1957380 h 2574"/>
              <a:gd name="T4" fmla="*/ 2518495 w 2009"/>
              <a:gd name="T5" fmla="*/ 1838484 h 2574"/>
              <a:gd name="T6" fmla="*/ 2498681 w 2009"/>
              <a:gd name="T7" fmla="*/ 1935362 h 2574"/>
              <a:gd name="T8" fmla="*/ 2919164 w 2009"/>
              <a:gd name="T9" fmla="*/ 2342691 h 2574"/>
              <a:gd name="T10" fmla="*/ 2474465 w 2009"/>
              <a:gd name="T11" fmla="*/ 1655737 h 2574"/>
              <a:gd name="T12" fmla="*/ 2439241 w 2009"/>
              <a:gd name="T13" fmla="*/ 1195565 h 2574"/>
              <a:gd name="T14" fmla="*/ 2170660 w 2009"/>
              <a:gd name="T15" fmla="*/ 598883 h 2574"/>
              <a:gd name="T16" fmla="*/ 2333570 w 2009"/>
              <a:gd name="T17" fmla="*/ 1191162 h 2574"/>
              <a:gd name="T18" fmla="*/ 2249913 w 2009"/>
              <a:gd name="T19" fmla="*/ 1640324 h 2574"/>
              <a:gd name="T20" fmla="*/ 1902080 w 2009"/>
              <a:gd name="T21" fmla="*/ 2287647 h 2574"/>
              <a:gd name="T22" fmla="*/ 2322563 w 2009"/>
              <a:gd name="T23" fmla="*/ 5667375 h 2574"/>
              <a:gd name="T24" fmla="*/ 2919164 w 2009"/>
              <a:gd name="T25" fmla="*/ 2342691 h 2574"/>
              <a:gd name="T26" fmla="*/ 2470062 w 2009"/>
              <a:gd name="T27" fmla="*/ 2252418 h 2574"/>
              <a:gd name="T28" fmla="*/ 2870731 w 2009"/>
              <a:gd name="T29" fmla="*/ 2342691 h 2574"/>
              <a:gd name="T30" fmla="*/ 2377600 w 2009"/>
              <a:gd name="T31" fmla="*/ 1283636 h 2574"/>
              <a:gd name="T32" fmla="*/ 2377600 w 2009"/>
              <a:gd name="T33" fmla="*/ 1609499 h 2574"/>
              <a:gd name="T34" fmla="*/ 2131033 w 2009"/>
              <a:gd name="T35" fmla="*/ 1787843 h 2574"/>
              <a:gd name="T36" fmla="*/ 2747448 w 2009"/>
              <a:gd name="T37" fmla="*/ 2060863 h 2574"/>
              <a:gd name="T38" fmla="*/ 2401816 w 2009"/>
              <a:gd name="T39" fmla="*/ 2129118 h 2574"/>
              <a:gd name="T40" fmla="*/ 2064989 w 2009"/>
              <a:gd name="T41" fmla="*/ 2045451 h 2574"/>
              <a:gd name="T42" fmla="*/ 2258720 w 2009"/>
              <a:gd name="T43" fmla="*/ 2074074 h 2574"/>
              <a:gd name="T44" fmla="*/ 1987937 w 2009"/>
              <a:gd name="T45" fmla="*/ 2281042 h 2574"/>
              <a:gd name="T46" fmla="*/ 3524571 w 2009"/>
              <a:gd name="T47" fmla="*/ 3381930 h 2574"/>
              <a:gd name="T48" fmla="*/ 3606026 w 2009"/>
              <a:gd name="T49" fmla="*/ 3745223 h 2574"/>
              <a:gd name="T50" fmla="*/ 3705092 w 2009"/>
              <a:gd name="T51" fmla="*/ 3811276 h 2574"/>
              <a:gd name="T52" fmla="*/ 3539981 w 2009"/>
              <a:gd name="T53" fmla="*/ 4260439 h 2574"/>
              <a:gd name="T54" fmla="*/ 3322035 w 2009"/>
              <a:gd name="T55" fmla="*/ 4170166 h 2574"/>
              <a:gd name="T56" fmla="*/ 2754053 w 2009"/>
              <a:gd name="T57" fmla="*/ 5262248 h 2574"/>
              <a:gd name="T58" fmla="*/ 3117297 w 2009"/>
              <a:gd name="T59" fmla="*/ 4176771 h 2574"/>
              <a:gd name="T60" fmla="*/ 2846515 w 2009"/>
              <a:gd name="T61" fmla="*/ 4366124 h 2574"/>
              <a:gd name="T62" fmla="*/ 2439241 w 2009"/>
              <a:gd name="T63" fmla="*/ 4062279 h 2574"/>
              <a:gd name="T64" fmla="*/ 2489875 w 2009"/>
              <a:gd name="T65" fmla="*/ 3930172 h 2574"/>
              <a:gd name="T66" fmla="*/ 2839911 w 2009"/>
              <a:gd name="T67" fmla="*/ 3690179 h 2574"/>
              <a:gd name="T68" fmla="*/ 3112894 w 2009"/>
              <a:gd name="T69" fmla="*/ 3751828 h 2574"/>
              <a:gd name="T70" fmla="*/ 2470062 w 2009"/>
              <a:gd name="T71" fmla="*/ 2613510 h 2574"/>
              <a:gd name="T72" fmla="*/ 3258192 w 2009"/>
              <a:gd name="T73" fmla="*/ 3648345 h 2574"/>
              <a:gd name="T74" fmla="*/ 3524571 w 2009"/>
              <a:gd name="T75" fmla="*/ 3381930 h 2574"/>
              <a:gd name="T76" fmla="*/ 2379801 w 2009"/>
              <a:gd name="T77" fmla="*/ 1838484 h 2574"/>
              <a:gd name="T78" fmla="*/ 2410622 w 2009"/>
              <a:gd name="T79" fmla="*/ 2052056 h 2574"/>
              <a:gd name="T80" fmla="*/ 2298347 w 2009"/>
              <a:gd name="T81" fmla="*/ 1838484 h 2574"/>
              <a:gd name="T82" fmla="*/ 2249913 w 2009"/>
              <a:gd name="T83" fmla="*/ 1913344 h 2574"/>
              <a:gd name="T84" fmla="*/ 2298347 w 2009"/>
              <a:gd name="T85" fmla="*/ 1838484 h 2574"/>
              <a:gd name="T86" fmla="*/ 2159653 w 2009"/>
              <a:gd name="T87" fmla="*/ 1941967 h 2574"/>
              <a:gd name="T88" fmla="*/ 2131033 w 2009"/>
              <a:gd name="T89" fmla="*/ 1928757 h 2574"/>
              <a:gd name="T90" fmla="*/ 4422775 w 2009"/>
              <a:gd name="T91" fmla="*/ 1155933 h 2574"/>
              <a:gd name="T92" fmla="*/ 3289013 w 2009"/>
              <a:gd name="T93" fmla="*/ 1103090 h 2574"/>
              <a:gd name="T94" fmla="*/ 3546586 w 2009"/>
              <a:gd name="T95" fmla="*/ 118896 h 2574"/>
              <a:gd name="T96" fmla="*/ 2628569 w 2009"/>
              <a:gd name="T97" fmla="*/ 697963 h 2574"/>
              <a:gd name="T98" fmla="*/ 2569129 w 2009"/>
              <a:gd name="T99" fmla="*/ 1037037 h 2574"/>
              <a:gd name="T100" fmla="*/ 3865800 w 2009"/>
              <a:gd name="T101" fmla="*/ 1506016 h 2574"/>
              <a:gd name="T102" fmla="*/ 3027036 w 2009"/>
              <a:gd name="T103" fmla="*/ 618699 h 2574"/>
              <a:gd name="T104" fmla="*/ 1992340 w 2009"/>
              <a:gd name="T105" fmla="*/ 1237399 h 2574"/>
              <a:gd name="T106" fmla="*/ 2131033 w 2009"/>
              <a:gd name="T107" fmla="*/ 1067862 h 2574"/>
              <a:gd name="T108" fmla="*/ 995069 w 2009"/>
              <a:gd name="T109" fmla="*/ 856491 h 2574"/>
              <a:gd name="T110" fmla="*/ 2131033 w 2009"/>
              <a:gd name="T111" fmla="*/ 678147 h 2574"/>
              <a:gd name="T112" fmla="*/ 836563 w 2009"/>
              <a:gd name="T113" fmla="*/ 918141 h 2574"/>
              <a:gd name="T114" fmla="*/ 796936 w 2009"/>
              <a:gd name="T115" fmla="*/ 856491 h 2574"/>
              <a:gd name="T116" fmla="*/ 517348 w 2009"/>
              <a:gd name="T117" fmla="*/ 1136117 h 2574"/>
              <a:gd name="T118" fmla="*/ 1992340 w 2009"/>
              <a:gd name="T119" fmla="*/ 1237399 h 2574"/>
              <a:gd name="T120" fmla="*/ 1831632 w 2009"/>
              <a:gd name="T121" fmla="*/ 678147 h 257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2009"/>
              <a:gd name="T184" fmla="*/ 0 h 2574"/>
              <a:gd name="T185" fmla="*/ 2009 w 2009"/>
              <a:gd name="T186" fmla="*/ 2574 h 2574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2009" h="2574">
                <a:moveTo>
                  <a:pt x="1220" y="889"/>
                </a:moveTo>
                <a:cubicBezTo>
                  <a:pt x="1209" y="870"/>
                  <a:pt x="1203" y="845"/>
                  <a:pt x="1189" y="835"/>
                </a:cubicBezTo>
                <a:cubicBezTo>
                  <a:pt x="1203" y="900"/>
                  <a:pt x="1203" y="900"/>
                  <a:pt x="1203" y="900"/>
                </a:cubicBezTo>
                <a:lnTo>
                  <a:pt x="1220" y="889"/>
                </a:lnTo>
                <a:close/>
                <a:moveTo>
                  <a:pt x="1154" y="873"/>
                </a:moveTo>
                <a:cubicBezTo>
                  <a:pt x="1151" y="860"/>
                  <a:pt x="1148" y="848"/>
                  <a:pt x="1144" y="835"/>
                </a:cubicBezTo>
                <a:cubicBezTo>
                  <a:pt x="1137" y="831"/>
                  <a:pt x="1129" y="843"/>
                  <a:pt x="1129" y="843"/>
                </a:cubicBezTo>
                <a:cubicBezTo>
                  <a:pt x="1135" y="879"/>
                  <a:pt x="1135" y="879"/>
                  <a:pt x="1135" y="879"/>
                </a:cubicBezTo>
                <a:cubicBezTo>
                  <a:pt x="1135" y="879"/>
                  <a:pt x="1148" y="874"/>
                  <a:pt x="1154" y="873"/>
                </a:cubicBezTo>
                <a:close/>
                <a:moveTo>
                  <a:pt x="1326" y="1064"/>
                </a:moveTo>
                <a:cubicBezTo>
                  <a:pt x="1304" y="980"/>
                  <a:pt x="1274" y="775"/>
                  <a:pt x="1263" y="760"/>
                </a:cubicBezTo>
                <a:cubicBezTo>
                  <a:pt x="1227" y="757"/>
                  <a:pt x="1161" y="764"/>
                  <a:pt x="1124" y="752"/>
                </a:cubicBezTo>
                <a:cubicBezTo>
                  <a:pt x="1163" y="735"/>
                  <a:pt x="1190" y="696"/>
                  <a:pt x="1190" y="650"/>
                </a:cubicBezTo>
                <a:cubicBezTo>
                  <a:pt x="1190" y="599"/>
                  <a:pt x="1155" y="556"/>
                  <a:pt x="1108" y="543"/>
                </a:cubicBezTo>
                <a:cubicBezTo>
                  <a:pt x="1108" y="520"/>
                  <a:pt x="1108" y="491"/>
                  <a:pt x="1109" y="461"/>
                </a:cubicBezTo>
                <a:cubicBezTo>
                  <a:pt x="1212" y="441"/>
                  <a:pt x="1197" y="160"/>
                  <a:pt x="986" y="272"/>
                </a:cubicBezTo>
                <a:cubicBezTo>
                  <a:pt x="982" y="331"/>
                  <a:pt x="1028" y="473"/>
                  <a:pt x="1061" y="462"/>
                </a:cubicBezTo>
                <a:cubicBezTo>
                  <a:pt x="1060" y="541"/>
                  <a:pt x="1060" y="541"/>
                  <a:pt x="1060" y="541"/>
                </a:cubicBezTo>
                <a:cubicBezTo>
                  <a:pt x="1008" y="551"/>
                  <a:pt x="969" y="596"/>
                  <a:pt x="969" y="650"/>
                </a:cubicBezTo>
                <a:cubicBezTo>
                  <a:pt x="969" y="690"/>
                  <a:pt x="990" y="726"/>
                  <a:pt x="1022" y="745"/>
                </a:cubicBezTo>
                <a:cubicBezTo>
                  <a:pt x="991" y="745"/>
                  <a:pt x="954" y="748"/>
                  <a:pt x="928" y="748"/>
                </a:cubicBezTo>
                <a:cubicBezTo>
                  <a:pt x="909" y="846"/>
                  <a:pt x="879" y="939"/>
                  <a:pt x="864" y="1039"/>
                </a:cubicBezTo>
                <a:cubicBezTo>
                  <a:pt x="526" y="1124"/>
                  <a:pt x="276" y="1430"/>
                  <a:pt x="276" y="1795"/>
                </a:cubicBezTo>
                <a:cubicBezTo>
                  <a:pt x="276" y="2225"/>
                  <a:pt x="625" y="2574"/>
                  <a:pt x="1055" y="2574"/>
                </a:cubicBezTo>
                <a:cubicBezTo>
                  <a:pt x="1485" y="2574"/>
                  <a:pt x="1834" y="2225"/>
                  <a:pt x="1834" y="1795"/>
                </a:cubicBezTo>
                <a:cubicBezTo>
                  <a:pt x="1834" y="1460"/>
                  <a:pt x="1623" y="1174"/>
                  <a:pt x="1326" y="1064"/>
                </a:cubicBezTo>
                <a:close/>
                <a:moveTo>
                  <a:pt x="1304" y="1064"/>
                </a:moveTo>
                <a:cubicBezTo>
                  <a:pt x="1245" y="1046"/>
                  <a:pt x="1189" y="1023"/>
                  <a:pt x="1122" y="1023"/>
                </a:cubicBezTo>
                <a:cubicBezTo>
                  <a:pt x="1118" y="991"/>
                  <a:pt x="1147" y="966"/>
                  <a:pt x="1163" y="938"/>
                </a:cubicBezTo>
                <a:cubicBezTo>
                  <a:pt x="1217" y="964"/>
                  <a:pt x="1259" y="1024"/>
                  <a:pt x="1304" y="1064"/>
                </a:cubicBezTo>
                <a:close/>
                <a:moveTo>
                  <a:pt x="1006" y="657"/>
                </a:moveTo>
                <a:cubicBezTo>
                  <a:pt x="1006" y="616"/>
                  <a:pt x="1039" y="583"/>
                  <a:pt x="1080" y="583"/>
                </a:cubicBezTo>
                <a:cubicBezTo>
                  <a:pt x="1120" y="583"/>
                  <a:pt x="1153" y="616"/>
                  <a:pt x="1153" y="657"/>
                </a:cubicBezTo>
                <a:cubicBezTo>
                  <a:pt x="1153" y="698"/>
                  <a:pt x="1120" y="731"/>
                  <a:pt x="1080" y="731"/>
                </a:cubicBezTo>
                <a:cubicBezTo>
                  <a:pt x="1039" y="731"/>
                  <a:pt x="1006" y="698"/>
                  <a:pt x="1006" y="657"/>
                </a:cubicBezTo>
                <a:close/>
                <a:moveTo>
                  <a:pt x="968" y="812"/>
                </a:moveTo>
                <a:cubicBezTo>
                  <a:pt x="1215" y="806"/>
                  <a:pt x="1215" y="806"/>
                  <a:pt x="1215" y="806"/>
                </a:cubicBezTo>
                <a:cubicBezTo>
                  <a:pt x="1229" y="842"/>
                  <a:pt x="1237" y="897"/>
                  <a:pt x="1248" y="936"/>
                </a:cubicBezTo>
                <a:cubicBezTo>
                  <a:pt x="1161" y="883"/>
                  <a:pt x="1161" y="883"/>
                  <a:pt x="1161" y="883"/>
                </a:cubicBezTo>
                <a:cubicBezTo>
                  <a:pt x="1133" y="909"/>
                  <a:pt x="1113" y="936"/>
                  <a:pt x="1091" y="967"/>
                </a:cubicBezTo>
                <a:cubicBezTo>
                  <a:pt x="1065" y="944"/>
                  <a:pt x="1056" y="912"/>
                  <a:pt x="1029" y="889"/>
                </a:cubicBezTo>
                <a:cubicBezTo>
                  <a:pt x="998" y="900"/>
                  <a:pt x="972" y="920"/>
                  <a:pt x="938" y="929"/>
                </a:cubicBezTo>
                <a:lnTo>
                  <a:pt x="968" y="812"/>
                </a:lnTo>
                <a:close/>
                <a:moveTo>
                  <a:pt x="1026" y="942"/>
                </a:moveTo>
                <a:cubicBezTo>
                  <a:pt x="1075" y="1014"/>
                  <a:pt x="1075" y="1014"/>
                  <a:pt x="1075" y="1014"/>
                </a:cubicBezTo>
                <a:cubicBezTo>
                  <a:pt x="1017" y="1008"/>
                  <a:pt x="961" y="1017"/>
                  <a:pt x="903" y="1036"/>
                </a:cubicBezTo>
                <a:cubicBezTo>
                  <a:pt x="932" y="1012"/>
                  <a:pt x="975" y="950"/>
                  <a:pt x="1026" y="942"/>
                </a:cubicBezTo>
                <a:close/>
                <a:moveTo>
                  <a:pt x="1601" y="1536"/>
                </a:moveTo>
                <a:cubicBezTo>
                  <a:pt x="1586" y="1582"/>
                  <a:pt x="1524" y="1728"/>
                  <a:pt x="1524" y="1728"/>
                </a:cubicBezTo>
                <a:cubicBezTo>
                  <a:pt x="1524" y="1728"/>
                  <a:pt x="1542" y="1763"/>
                  <a:pt x="1638" y="1701"/>
                </a:cubicBezTo>
                <a:cubicBezTo>
                  <a:pt x="1735" y="1640"/>
                  <a:pt x="1759" y="1622"/>
                  <a:pt x="1759" y="1622"/>
                </a:cubicBezTo>
                <a:cubicBezTo>
                  <a:pt x="1759" y="1622"/>
                  <a:pt x="1745" y="1671"/>
                  <a:pt x="1683" y="1731"/>
                </a:cubicBezTo>
                <a:cubicBezTo>
                  <a:pt x="1608" y="1804"/>
                  <a:pt x="1527" y="1832"/>
                  <a:pt x="1527" y="1832"/>
                </a:cubicBezTo>
                <a:cubicBezTo>
                  <a:pt x="1527" y="1832"/>
                  <a:pt x="1588" y="1906"/>
                  <a:pt x="1608" y="1935"/>
                </a:cubicBezTo>
                <a:cubicBezTo>
                  <a:pt x="1628" y="1965"/>
                  <a:pt x="1626" y="1967"/>
                  <a:pt x="1594" y="1942"/>
                </a:cubicBezTo>
                <a:cubicBezTo>
                  <a:pt x="1561" y="1917"/>
                  <a:pt x="1509" y="1894"/>
                  <a:pt x="1509" y="1894"/>
                </a:cubicBezTo>
                <a:cubicBezTo>
                  <a:pt x="1509" y="1894"/>
                  <a:pt x="1514" y="1968"/>
                  <a:pt x="1442" y="2129"/>
                </a:cubicBezTo>
                <a:cubicBezTo>
                  <a:pt x="1370" y="2291"/>
                  <a:pt x="1251" y="2390"/>
                  <a:pt x="1251" y="2390"/>
                </a:cubicBezTo>
                <a:cubicBezTo>
                  <a:pt x="1251" y="2390"/>
                  <a:pt x="1353" y="2241"/>
                  <a:pt x="1390" y="2119"/>
                </a:cubicBezTo>
                <a:cubicBezTo>
                  <a:pt x="1427" y="1997"/>
                  <a:pt x="1416" y="1897"/>
                  <a:pt x="1416" y="1897"/>
                </a:cubicBezTo>
                <a:cubicBezTo>
                  <a:pt x="1416" y="1897"/>
                  <a:pt x="1341" y="1956"/>
                  <a:pt x="1301" y="1991"/>
                </a:cubicBezTo>
                <a:cubicBezTo>
                  <a:pt x="1261" y="2026"/>
                  <a:pt x="1253" y="2024"/>
                  <a:pt x="1293" y="1983"/>
                </a:cubicBezTo>
                <a:cubicBezTo>
                  <a:pt x="1332" y="1942"/>
                  <a:pt x="1373" y="1873"/>
                  <a:pt x="1373" y="1873"/>
                </a:cubicBezTo>
                <a:cubicBezTo>
                  <a:pt x="1373" y="1873"/>
                  <a:pt x="1272" y="1882"/>
                  <a:pt x="1108" y="1845"/>
                </a:cubicBezTo>
                <a:cubicBezTo>
                  <a:pt x="945" y="1808"/>
                  <a:pt x="859" y="1716"/>
                  <a:pt x="859" y="1716"/>
                </a:cubicBezTo>
                <a:cubicBezTo>
                  <a:pt x="859" y="1716"/>
                  <a:pt x="963" y="1774"/>
                  <a:pt x="1131" y="1785"/>
                </a:cubicBezTo>
                <a:cubicBezTo>
                  <a:pt x="1299" y="1796"/>
                  <a:pt x="1379" y="1785"/>
                  <a:pt x="1379" y="1785"/>
                </a:cubicBezTo>
                <a:cubicBezTo>
                  <a:pt x="1379" y="1785"/>
                  <a:pt x="1354" y="1729"/>
                  <a:pt x="1290" y="1676"/>
                </a:cubicBezTo>
                <a:cubicBezTo>
                  <a:pt x="1226" y="1622"/>
                  <a:pt x="1205" y="1606"/>
                  <a:pt x="1264" y="1634"/>
                </a:cubicBezTo>
                <a:cubicBezTo>
                  <a:pt x="1323" y="1662"/>
                  <a:pt x="1414" y="1704"/>
                  <a:pt x="1414" y="1704"/>
                </a:cubicBezTo>
                <a:cubicBezTo>
                  <a:pt x="1414" y="1704"/>
                  <a:pt x="1405" y="1600"/>
                  <a:pt x="1307" y="1430"/>
                </a:cubicBezTo>
                <a:cubicBezTo>
                  <a:pt x="1209" y="1260"/>
                  <a:pt x="1122" y="1187"/>
                  <a:pt x="1122" y="1187"/>
                </a:cubicBezTo>
                <a:cubicBezTo>
                  <a:pt x="1122" y="1187"/>
                  <a:pt x="1244" y="1227"/>
                  <a:pt x="1355" y="1390"/>
                </a:cubicBezTo>
                <a:cubicBezTo>
                  <a:pt x="1464" y="1550"/>
                  <a:pt x="1480" y="1657"/>
                  <a:pt x="1480" y="1657"/>
                </a:cubicBezTo>
                <a:cubicBezTo>
                  <a:pt x="1480" y="1657"/>
                  <a:pt x="1560" y="1583"/>
                  <a:pt x="1589" y="1528"/>
                </a:cubicBezTo>
                <a:cubicBezTo>
                  <a:pt x="1617" y="1474"/>
                  <a:pt x="1617" y="1490"/>
                  <a:pt x="1601" y="1536"/>
                </a:cubicBezTo>
                <a:close/>
                <a:moveTo>
                  <a:pt x="1091" y="835"/>
                </a:moveTo>
                <a:cubicBezTo>
                  <a:pt x="1081" y="835"/>
                  <a:pt x="1081" y="835"/>
                  <a:pt x="1081" y="835"/>
                </a:cubicBezTo>
                <a:cubicBezTo>
                  <a:pt x="1079" y="932"/>
                  <a:pt x="1079" y="932"/>
                  <a:pt x="1079" y="932"/>
                </a:cubicBezTo>
                <a:cubicBezTo>
                  <a:pt x="1095" y="932"/>
                  <a:pt x="1095" y="932"/>
                  <a:pt x="1095" y="932"/>
                </a:cubicBezTo>
                <a:lnTo>
                  <a:pt x="1091" y="835"/>
                </a:lnTo>
                <a:close/>
                <a:moveTo>
                  <a:pt x="1044" y="835"/>
                </a:moveTo>
                <a:cubicBezTo>
                  <a:pt x="1028" y="832"/>
                  <a:pt x="1028" y="832"/>
                  <a:pt x="1028" y="832"/>
                </a:cubicBezTo>
                <a:cubicBezTo>
                  <a:pt x="1022" y="869"/>
                  <a:pt x="1022" y="869"/>
                  <a:pt x="1022" y="869"/>
                </a:cubicBezTo>
                <a:cubicBezTo>
                  <a:pt x="1041" y="873"/>
                  <a:pt x="1041" y="873"/>
                  <a:pt x="1041" y="873"/>
                </a:cubicBezTo>
                <a:cubicBezTo>
                  <a:pt x="1041" y="860"/>
                  <a:pt x="1041" y="846"/>
                  <a:pt x="1044" y="835"/>
                </a:cubicBezTo>
                <a:close/>
                <a:moveTo>
                  <a:pt x="968" y="876"/>
                </a:moveTo>
                <a:cubicBezTo>
                  <a:pt x="981" y="882"/>
                  <a:pt x="981" y="882"/>
                  <a:pt x="981" y="882"/>
                </a:cubicBezTo>
                <a:cubicBezTo>
                  <a:pt x="994" y="835"/>
                  <a:pt x="994" y="835"/>
                  <a:pt x="994" y="835"/>
                </a:cubicBezTo>
                <a:cubicBezTo>
                  <a:pt x="982" y="842"/>
                  <a:pt x="975" y="861"/>
                  <a:pt x="968" y="876"/>
                </a:cubicBezTo>
                <a:close/>
                <a:moveTo>
                  <a:pt x="1756" y="684"/>
                </a:moveTo>
                <a:cubicBezTo>
                  <a:pt x="1745" y="679"/>
                  <a:pt x="1982" y="553"/>
                  <a:pt x="2009" y="525"/>
                </a:cubicBezTo>
                <a:cubicBezTo>
                  <a:pt x="1906" y="508"/>
                  <a:pt x="1694" y="455"/>
                  <a:pt x="1611" y="476"/>
                </a:cubicBezTo>
                <a:cubicBezTo>
                  <a:pt x="1573" y="485"/>
                  <a:pt x="1534" y="494"/>
                  <a:pt x="1494" y="501"/>
                </a:cubicBezTo>
                <a:cubicBezTo>
                  <a:pt x="1620" y="472"/>
                  <a:pt x="1736" y="403"/>
                  <a:pt x="1737" y="317"/>
                </a:cubicBezTo>
                <a:cubicBezTo>
                  <a:pt x="1738" y="288"/>
                  <a:pt x="1634" y="85"/>
                  <a:pt x="1611" y="54"/>
                </a:cubicBezTo>
                <a:cubicBezTo>
                  <a:pt x="1585" y="20"/>
                  <a:pt x="1609" y="0"/>
                  <a:pt x="1543" y="0"/>
                </a:cubicBezTo>
                <a:cubicBezTo>
                  <a:pt x="1387" y="0"/>
                  <a:pt x="1247" y="188"/>
                  <a:pt x="1194" y="317"/>
                </a:cubicBezTo>
                <a:cubicBezTo>
                  <a:pt x="1146" y="432"/>
                  <a:pt x="1204" y="491"/>
                  <a:pt x="1298" y="509"/>
                </a:cubicBezTo>
                <a:cubicBezTo>
                  <a:pt x="1254" y="504"/>
                  <a:pt x="1210" y="492"/>
                  <a:pt x="1167" y="471"/>
                </a:cubicBezTo>
                <a:cubicBezTo>
                  <a:pt x="1449" y="655"/>
                  <a:pt x="1617" y="929"/>
                  <a:pt x="1982" y="970"/>
                </a:cubicBezTo>
                <a:cubicBezTo>
                  <a:pt x="1938" y="896"/>
                  <a:pt x="1833" y="723"/>
                  <a:pt x="1756" y="684"/>
                </a:cubicBezTo>
                <a:close/>
                <a:moveTo>
                  <a:pt x="1213" y="371"/>
                </a:moveTo>
                <a:cubicBezTo>
                  <a:pt x="1233" y="359"/>
                  <a:pt x="1360" y="237"/>
                  <a:pt x="1375" y="281"/>
                </a:cubicBezTo>
                <a:cubicBezTo>
                  <a:pt x="1399" y="348"/>
                  <a:pt x="1215" y="373"/>
                  <a:pt x="1213" y="371"/>
                </a:cubicBezTo>
                <a:close/>
                <a:moveTo>
                  <a:pt x="905" y="562"/>
                </a:moveTo>
                <a:cubicBezTo>
                  <a:pt x="908" y="555"/>
                  <a:pt x="912" y="548"/>
                  <a:pt x="915" y="542"/>
                </a:cubicBezTo>
                <a:cubicBezTo>
                  <a:pt x="937" y="526"/>
                  <a:pt x="955" y="507"/>
                  <a:pt x="968" y="485"/>
                </a:cubicBezTo>
                <a:cubicBezTo>
                  <a:pt x="915" y="500"/>
                  <a:pt x="850" y="453"/>
                  <a:pt x="796" y="426"/>
                </a:cubicBezTo>
                <a:cubicBezTo>
                  <a:pt x="685" y="370"/>
                  <a:pt x="570" y="380"/>
                  <a:pt x="452" y="389"/>
                </a:cubicBezTo>
                <a:cubicBezTo>
                  <a:pt x="548" y="222"/>
                  <a:pt x="834" y="440"/>
                  <a:pt x="979" y="461"/>
                </a:cubicBezTo>
                <a:cubicBezTo>
                  <a:pt x="994" y="419"/>
                  <a:pt x="993" y="369"/>
                  <a:pt x="968" y="308"/>
                </a:cubicBezTo>
                <a:cubicBezTo>
                  <a:pt x="804" y="258"/>
                  <a:pt x="753" y="108"/>
                  <a:pt x="570" y="108"/>
                </a:cubicBezTo>
                <a:cubicBezTo>
                  <a:pt x="532" y="108"/>
                  <a:pt x="380" y="380"/>
                  <a:pt x="380" y="417"/>
                </a:cubicBezTo>
                <a:cubicBezTo>
                  <a:pt x="380" y="417"/>
                  <a:pt x="380" y="418"/>
                  <a:pt x="380" y="419"/>
                </a:cubicBezTo>
                <a:cubicBezTo>
                  <a:pt x="375" y="409"/>
                  <a:pt x="370" y="399"/>
                  <a:pt x="362" y="389"/>
                </a:cubicBezTo>
                <a:cubicBezTo>
                  <a:pt x="311" y="331"/>
                  <a:pt x="238" y="264"/>
                  <a:pt x="172" y="226"/>
                </a:cubicBezTo>
                <a:cubicBezTo>
                  <a:pt x="182" y="324"/>
                  <a:pt x="229" y="417"/>
                  <a:pt x="235" y="516"/>
                </a:cubicBezTo>
                <a:cubicBezTo>
                  <a:pt x="156" y="501"/>
                  <a:pt x="77" y="466"/>
                  <a:pt x="0" y="444"/>
                </a:cubicBezTo>
                <a:cubicBezTo>
                  <a:pt x="190" y="875"/>
                  <a:pt x="584" y="833"/>
                  <a:pt x="905" y="562"/>
                </a:cubicBezTo>
                <a:close/>
                <a:moveTo>
                  <a:pt x="977" y="371"/>
                </a:moveTo>
                <a:cubicBezTo>
                  <a:pt x="964" y="387"/>
                  <a:pt x="836" y="381"/>
                  <a:pt x="832" y="308"/>
                </a:cubicBezTo>
                <a:cubicBezTo>
                  <a:pt x="871" y="331"/>
                  <a:pt x="918" y="362"/>
                  <a:pt x="977" y="371"/>
                </a:cubicBezTo>
                <a:close/>
              </a:path>
            </a:pathLst>
          </a:cu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Christmas Wreath 01 (Indezine)"/>
          <p:cNvSpPr>
            <a:spLocks noEditPoints="1"/>
          </p:cNvSpPr>
          <p:nvPr/>
        </p:nvSpPr>
        <p:spPr bwMode="auto">
          <a:xfrm>
            <a:off x="1568450" y="609600"/>
            <a:ext cx="5992813" cy="6005513"/>
          </a:xfrm>
          <a:custGeom>
            <a:avLst/>
            <a:gdLst>
              <a:gd name="T0" fmla="*/ 3925858 w 2650"/>
              <a:gd name="T1" fmla="*/ 1676115 h 2655"/>
              <a:gd name="T2" fmla="*/ 3037112 w 2650"/>
              <a:gd name="T3" fmla="*/ 1929455 h 2655"/>
              <a:gd name="T4" fmla="*/ 3916812 w 2650"/>
              <a:gd name="T5" fmla="*/ 1599208 h 2655"/>
              <a:gd name="T6" fmla="*/ 5221663 w 2650"/>
              <a:gd name="T7" fmla="*/ 1474800 h 2655"/>
              <a:gd name="T8" fmla="*/ 4289949 w 2650"/>
              <a:gd name="T9" fmla="*/ 606206 h 2655"/>
              <a:gd name="T10" fmla="*/ 3360498 w 2650"/>
              <a:gd name="T11" fmla="*/ 201315 h 2655"/>
              <a:gd name="T12" fmla="*/ 2924040 w 2650"/>
              <a:gd name="T13" fmla="*/ 0 h 2655"/>
              <a:gd name="T14" fmla="*/ 1852118 w 2650"/>
              <a:gd name="T15" fmla="*/ 368700 h 2655"/>
              <a:gd name="T16" fmla="*/ 1162380 w 2650"/>
              <a:gd name="T17" fmla="*/ 943239 h 2655"/>
              <a:gd name="T18" fmla="*/ 515608 w 2650"/>
              <a:gd name="T19" fmla="*/ 1599208 h 2655"/>
              <a:gd name="T20" fmla="*/ 346000 w 2650"/>
              <a:gd name="T21" fmla="*/ 2680427 h 2655"/>
              <a:gd name="T22" fmla="*/ 92719 w 2650"/>
              <a:gd name="T23" fmla="*/ 3392945 h 2655"/>
              <a:gd name="T24" fmla="*/ 239713 w 2650"/>
              <a:gd name="T25" fmla="*/ 4494521 h 2655"/>
              <a:gd name="T26" fmla="*/ 1295805 w 2650"/>
              <a:gd name="T27" fmla="*/ 5573478 h 2655"/>
              <a:gd name="T28" fmla="*/ 2428786 w 2650"/>
              <a:gd name="T29" fmla="*/ 5912773 h 2655"/>
              <a:gd name="T30" fmla="*/ 3932642 w 2650"/>
              <a:gd name="T31" fmla="*/ 5738601 h 2655"/>
              <a:gd name="T32" fmla="*/ 4737715 w 2650"/>
              <a:gd name="T33" fmla="*/ 5381211 h 2655"/>
              <a:gd name="T34" fmla="*/ 5660382 w 2650"/>
              <a:gd name="T35" fmla="*/ 3944864 h 2655"/>
              <a:gd name="T36" fmla="*/ 5879741 w 2650"/>
              <a:gd name="T37" fmla="*/ 2635188 h 2655"/>
              <a:gd name="T38" fmla="*/ 4068328 w 2650"/>
              <a:gd name="T39" fmla="*/ 1739450 h 2655"/>
              <a:gd name="T40" fmla="*/ 4097727 w 2650"/>
              <a:gd name="T41" fmla="*/ 2004099 h 2655"/>
              <a:gd name="T42" fmla="*/ 3914550 w 2650"/>
              <a:gd name="T43" fmla="*/ 2239344 h 2655"/>
              <a:gd name="T44" fmla="*/ 4070590 w 2650"/>
              <a:gd name="T45" fmla="*/ 2931505 h 2655"/>
              <a:gd name="T46" fmla="*/ 4052498 w 2650"/>
              <a:gd name="T47" fmla="*/ 3490209 h 2655"/>
              <a:gd name="T48" fmla="*/ 4068328 w 2650"/>
              <a:gd name="T49" fmla="*/ 3687000 h 2655"/>
              <a:gd name="T50" fmla="*/ 3405727 w 2650"/>
              <a:gd name="T51" fmla="*/ 4214037 h 2655"/>
              <a:gd name="T52" fmla="*/ 2449138 w 2650"/>
              <a:gd name="T53" fmla="*/ 3906411 h 2655"/>
              <a:gd name="T54" fmla="*/ 1996850 w 2650"/>
              <a:gd name="T55" fmla="*/ 3591998 h 2655"/>
              <a:gd name="T56" fmla="*/ 1793321 w 2650"/>
              <a:gd name="T57" fmla="*/ 3306990 h 2655"/>
              <a:gd name="T58" fmla="*/ 1861164 w 2650"/>
              <a:gd name="T59" fmla="*/ 2648759 h 2655"/>
              <a:gd name="T60" fmla="*/ 2137059 w 2650"/>
              <a:gd name="T61" fmla="*/ 2467802 h 2655"/>
              <a:gd name="T62" fmla="*/ 2284053 w 2650"/>
              <a:gd name="T63" fmla="*/ 2223510 h 2655"/>
              <a:gd name="T64" fmla="*/ 2437831 w 2650"/>
              <a:gd name="T65" fmla="*/ 2008623 h 2655"/>
              <a:gd name="T66" fmla="*/ 2955701 w 2650"/>
              <a:gd name="T67" fmla="*/ 1936241 h 2655"/>
              <a:gd name="T68" fmla="*/ 2125752 w 2650"/>
              <a:gd name="T69" fmla="*/ 1676115 h 2655"/>
              <a:gd name="T70" fmla="*/ 1198563 w 2650"/>
              <a:gd name="T71" fmla="*/ 1764331 h 2655"/>
              <a:gd name="T72" fmla="*/ 2293099 w 2650"/>
              <a:gd name="T73" fmla="*/ 1590160 h 2655"/>
              <a:gd name="T74" fmla="*/ 1976497 w 2650"/>
              <a:gd name="T75" fmla="*/ 1431823 h 2655"/>
              <a:gd name="T76" fmla="*/ 3677099 w 2650"/>
              <a:gd name="T77" fmla="*/ 827879 h 2655"/>
              <a:gd name="T78" fmla="*/ 3023544 w 2650"/>
              <a:gd name="T79" fmla="*/ 1626352 h 2655"/>
              <a:gd name="T80" fmla="*/ 3134354 w 2650"/>
              <a:gd name="T81" fmla="*/ 1773379 h 2655"/>
              <a:gd name="T82" fmla="*/ 2792877 w 2650"/>
              <a:gd name="T83" fmla="*/ 2071958 h 2655"/>
              <a:gd name="T84" fmla="*/ 3270041 w 2650"/>
              <a:gd name="T85" fmla="*/ 1596946 h 2655"/>
              <a:gd name="T86" fmla="*/ 2761217 w 2650"/>
              <a:gd name="T87" fmla="*/ 1667067 h 2655"/>
              <a:gd name="T88" fmla="*/ 2684328 w 2650"/>
              <a:gd name="T89" fmla="*/ 1461228 h 2655"/>
              <a:gd name="T90" fmla="*/ 2955701 w 2650"/>
              <a:gd name="T91" fmla="*/ 1936241 h 2655"/>
              <a:gd name="T92" fmla="*/ 3753988 w 2650"/>
              <a:gd name="T93" fmla="*/ 2415777 h 2655"/>
              <a:gd name="T94" fmla="*/ 3738158 w 2650"/>
              <a:gd name="T95" fmla="*/ 2384110 h 2655"/>
              <a:gd name="T96" fmla="*/ 3679361 w 2650"/>
              <a:gd name="T97" fmla="*/ 2422563 h 2655"/>
              <a:gd name="T98" fmla="*/ 3177322 w 2650"/>
              <a:gd name="T99" fmla="*/ 1986004 h 2655"/>
              <a:gd name="T100" fmla="*/ 2607439 w 2650"/>
              <a:gd name="T101" fmla="*/ 2972220 h 2655"/>
              <a:gd name="T102" fmla="*/ 2347374 w 2650"/>
              <a:gd name="T103" fmla="*/ 2623878 h 2655"/>
              <a:gd name="T104" fmla="*/ 3136616 w 2650"/>
              <a:gd name="T105" fmla="*/ 2786739 h 2655"/>
              <a:gd name="T106" fmla="*/ 3016759 w 2650"/>
              <a:gd name="T107" fmla="*/ 2160175 h 2655"/>
              <a:gd name="T108" fmla="*/ 2645884 w 2650"/>
              <a:gd name="T109" fmla="*/ 2033505 h 265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2650"/>
              <a:gd name="T166" fmla="*/ 0 h 2655"/>
              <a:gd name="T167" fmla="*/ 2650 w 2650"/>
              <a:gd name="T168" fmla="*/ 2655 h 265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2650" h="2655">
                <a:moveTo>
                  <a:pt x="1620" y="825"/>
                </a:moveTo>
                <a:cubicBezTo>
                  <a:pt x="1645" y="826"/>
                  <a:pt x="1673" y="816"/>
                  <a:pt x="1700" y="816"/>
                </a:cubicBezTo>
                <a:cubicBezTo>
                  <a:pt x="1711" y="817"/>
                  <a:pt x="1727" y="819"/>
                  <a:pt x="1748" y="831"/>
                </a:cubicBezTo>
                <a:cubicBezTo>
                  <a:pt x="1748" y="821"/>
                  <a:pt x="1748" y="821"/>
                  <a:pt x="1748" y="821"/>
                </a:cubicBezTo>
                <a:cubicBezTo>
                  <a:pt x="1717" y="799"/>
                  <a:pt x="1649" y="799"/>
                  <a:pt x="1620" y="825"/>
                </a:cubicBezTo>
                <a:close/>
                <a:moveTo>
                  <a:pt x="1681" y="751"/>
                </a:moveTo>
                <a:cubicBezTo>
                  <a:pt x="1700" y="752"/>
                  <a:pt x="1719" y="752"/>
                  <a:pt x="1736" y="741"/>
                </a:cubicBezTo>
                <a:cubicBezTo>
                  <a:pt x="1716" y="740"/>
                  <a:pt x="1696" y="735"/>
                  <a:pt x="1678" y="731"/>
                </a:cubicBezTo>
                <a:cubicBezTo>
                  <a:pt x="1644" y="741"/>
                  <a:pt x="1602" y="746"/>
                  <a:pt x="1577" y="762"/>
                </a:cubicBezTo>
                <a:cubicBezTo>
                  <a:pt x="1590" y="758"/>
                  <a:pt x="1660" y="749"/>
                  <a:pt x="1681" y="751"/>
                </a:cubicBezTo>
                <a:close/>
                <a:moveTo>
                  <a:pt x="1382" y="857"/>
                </a:moveTo>
                <a:cubicBezTo>
                  <a:pt x="1382" y="853"/>
                  <a:pt x="1387" y="848"/>
                  <a:pt x="1392" y="843"/>
                </a:cubicBezTo>
                <a:cubicBezTo>
                  <a:pt x="1385" y="840"/>
                  <a:pt x="1379" y="837"/>
                  <a:pt x="1373" y="834"/>
                </a:cubicBezTo>
                <a:cubicBezTo>
                  <a:pt x="1367" y="843"/>
                  <a:pt x="1356" y="850"/>
                  <a:pt x="1343" y="853"/>
                </a:cubicBezTo>
                <a:cubicBezTo>
                  <a:pt x="1349" y="855"/>
                  <a:pt x="1355" y="857"/>
                  <a:pt x="1361" y="858"/>
                </a:cubicBezTo>
                <a:cubicBezTo>
                  <a:pt x="1368" y="857"/>
                  <a:pt x="1375" y="857"/>
                  <a:pt x="1382" y="857"/>
                </a:cubicBezTo>
                <a:close/>
                <a:moveTo>
                  <a:pt x="1732" y="707"/>
                </a:moveTo>
                <a:cubicBezTo>
                  <a:pt x="1767" y="710"/>
                  <a:pt x="1800" y="710"/>
                  <a:pt x="1831" y="720"/>
                </a:cubicBezTo>
                <a:cubicBezTo>
                  <a:pt x="1840" y="724"/>
                  <a:pt x="1858" y="726"/>
                  <a:pt x="1857" y="739"/>
                </a:cubicBezTo>
                <a:cubicBezTo>
                  <a:pt x="1919" y="739"/>
                  <a:pt x="1919" y="739"/>
                  <a:pt x="1919" y="739"/>
                </a:cubicBezTo>
                <a:cubicBezTo>
                  <a:pt x="1922" y="708"/>
                  <a:pt x="1828" y="695"/>
                  <a:pt x="1732" y="707"/>
                </a:cubicBezTo>
                <a:close/>
                <a:moveTo>
                  <a:pt x="2642" y="1175"/>
                </a:moveTo>
                <a:cubicBezTo>
                  <a:pt x="2636" y="1152"/>
                  <a:pt x="2616" y="1077"/>
                  <a:pt x="2568" y="1034"/>
                </a:cubicBezTo>
                <a:cubicBezTo>
                  <a:pt x="2554" y="1013"/>
                  <a:pt x="2534" y="992"/>
                  <a:pt x="2512" y="971"/>
                </a:cubicBezTo>
                <a:cubicBezTo>
                  <a:pt x="2532" y="980"/>
                  <a:pt x="2563" y="988"/>
                  <a:pt x="2576" y="981"/>
                </a:cubicBezTo>
                <a:cubicBezTo>
                  <a:pt x="2576" y="981"/>
                  <a:pt x="2549" y="779"/>
                  <a:pt x="2420" y="716"/>
                </a:cubicBezTo>
                <a:cubicBezTo>
                  <a:pt x="2444" y="693"/>
                  <a:pt x="2471" y="687"/>
                  <a:pt x="2467" y="672"/>
                </a:cubicBezTo>
                <a:cubicBezTo>
                  <a:pt x="2423" y="639"/>
                  <a:pt x="2363" y="639"/>
                  <a:pt x="2309" y="652"/>
                </a:cubicBezTo>
                <a:cubicBezTo>
                  <a:pt x="2301" y="649"/>
                  <a:pt x="2292" y="646"/>
                  <a:pt x="2283" y="643"/>
                </a:cubicBezTo>
                <a:cubicBezTo>
                  <a:pt x="2279" y="633"/>
                  <a:pt x="2261" y="612"/>
                  <a:pt x="2261" y="612"/>
                </a:cubicBezTo>
                <a:cubicBezTo>
                  <a:pt x="2279" y="587"/>
                  <a:pt x="2359" y="607"/>
                  <a:pt x="2372" y="593"/>
                </a:cubicBezTo>
                <a:cubicBezTo>
                  <a:pt x="2375" y="575"/>
                  <a:pt x="2307" y="513"/>
                  <a:pt x="2267" y="504"/>
                </a:cubicBezTo>
                <a:cubicBezTo>
                  <a:pt x="2239" y="473"/>
                  <a:pt x="2141" y="459"/>
                  <a:pt x="2095" y="416"/>
                </a:cubicBezTo>
                <a:cubicBezTo>
                  <a:pt x="2097" y="386"/>
                  <a:pt x="2162" y="352"/>
                  <a:pt x="2140" y="342"/>
                </a:cubicBezTo>
                <a:cubicBezTo>
                  <a:pt x="2073" y="309"/>
                  <a:pt x="1899" y="278"/>
                  <a:pt x="1897" y="268"/>
                </a:cubicBezTo>
                <a:cubicBezTo>
                  <a:pt x="1903" y="257"/>
                  <a:pt x="2005" y="185"/>
                  <a:pt x="2005" y="185"/>
                </a:cubicBezTo>
                <a:cubicBezTo>
                  <a:pt x="2010" y="154"/>
                  <a:pt x="1993" y="174"/>
                  <a:pt x="1976" y="167"/>
                </a:cubicBezTo>
                <a:cubicBezTo>
                  <a:pt x="1921" y="184"/>
                  <a:pt x="1786" y="163"/>
                  <a:pt x="1692" y="160"/>
                </a:cubicBezTo>
                <a:cubicBezTo>
                  <a:pt x="1671" y="139"/>
                  <a:pt x="1652" y="122"/>
                  <a:pt x="1640" y="120"/>
                </a:cubicBezTo>
                <a:cubicBezTo>
                  <a:pt x="1640" y="120"/>
                  <a:pt x="1639" y="119"/>
                  <a:pt x="1637" y="119"/>
                </a:cubicBezTo>
                <a:cubicBezTo>
                  <a:pt x="1678" y="80"/>
                  <a:pt x="1749" y="43"/>
                  <a:pt x="1749" y="43"/>
                </a:cubicBezTo>
                <a:cubicBezTo>
                  <a:pt x="1694" y="46"/>
                  <a:pt x="1571" y="73"/>
                  <a:pt x="1486" y="89"/>
                </a:cubicBezTo>
                <a:cubicBezTo>
                  <a:pt x="1472" y="90"/>
                  <a:pt x="1458" y="92"/>
                  <a:pt x="1447" y="96"/>
                </a:cubicBezTo>
                <a:cubicBezTo>
                  <a:pt x="1440" y="98"/>
                  <a:pt x="1433" y="99"/>
                  <a:pt x="1427" y="99"/>
                </a:cubicBezTo>
                <a:cubicBezTo>
                  <a:pt x="1426" y="96"/>
                  <a:pt x="1425" y="91"/>
                  <a:pt x="1424" y="86"/>
                </a:cubicBezTo>
                <a:cubicBezTo>
                  <a:pt x="1446" y="68"/>
                  <a:pt x="1476" y="39"/>
                  <a:pt x="1472" y="28"/>
                </a:cubicBezTo>
                <a:cubicBezTo>
                  <a:pt x="1465" y="24"/>
                  <a:pt x="1448" y="28"/>
                  <a:pt x="1425" y="34"/>
                </a:cubicBezTo>
                <a:cubicBezTo>
                  <a:pt x="1388" y="27"/>
                  <a:pt x="1311" y="54"/>
                  <a:pt x="1262" y="76"/>
                </a:cubicBezTo>
                <a:cubicBezTo>
                  <a:pt x="1275" y="54"/>
                  <a:pt x="1304" y="12"/>
                  <a:pt x="1293" y="0"/>
                </a:cubicBezTo>
                <a:cubicBezTo>
                  <a:pt x="1276" y="2"/>
                  <a:pt x="1260" y="5"/>
                  <a:pt x="1246" y="9"/>
                </a:cubicBezTo>
                <a:cubicBezTo>
                  <a:pt x="1185" y="12"/>
                  <a:pt x="1129" y="38"/>
                  <a:pt x="1082" y="74"/>
                </a:cubicBezTo>
                <a:cubicBezTo>
                  <a:pt x="1088" y="59"/>
                  <a:pt x="1090" y="45"/>
                  <a:pt x="1082" y="35"/>
                </a:cubicBezTo>
                <a:cubicBezTo>
                  <a:pt x="1070" y="43"/>
                  <a:pt x="1011" y="79"/>
                  <a:pt x="956" y="119"/>
                </a:cubicBezTo>
                <a:cubicBezTo>
                  <a:pt x="953" y="116"/>
                  <a:pt x="950" y="115"/>
                  <a:pt x="950" y="116"/>
                </a:cubicBezTo>
                <a:cubicBezTo>
                  <a:pt x="905" y="134"/>
                  <a:pt x="873" y="160"/>
                  <a:pt x="842" y="189"/>
                </a:cubicBezTo>
                <a:cubicBezTo>
                  <a:pt x="837" y="173"/>
                  <a:pt x="833" y="153"/>
                  <a:pt x="819" y="163"/>
                </a:cubicBezTo>
                <a:cubicBezTo>
                  <a:pt x="813" y="174"/>
                  <a:pt x="782" y="204"/>
                  <a:pt x="755" y="230"/>
                </a:cubicBezTo>
                <a:cubicBezTo>
                  <a:pt x="738" y="222"/>
                  <a:pt x="717" y="217"/>
                  <a:pt x="701" y="214"/>
                </a:cubicBezTo>
                <a:cubicBezTo>
                  <a:pt x="701" y="211"/>
                  <a:pt x="700" y="208"/>
                  <a:pt x="700" y="205"/>
                </a:cubicBezTo>
                <a:cubicBezTo>
                  <a:pt x="698" y="205"/>
                  <a:pt x="694" y="208"/>
                  <a:pt x="688" y="212"/>
                </a:cubicBezTo>
                <a:cubicBezTo>
                  <a:pt x="684" y="212"/>
                  <a:pt x="682" y="211"/>
                  <a:pt x="682" y="211"/>
                </a:cubicBezTo>
                <a:cubicBezTo>
                  <a:pt x="681" y="214"/>
                  <a:pt x="681" y="217"/>
                  <a:pt x="681" y="219"/>
                </a:cubicBezTo>
                <a:cubicBezTo>
                  <a:pt x="632" y="265"/>
                  <a:pt x="517" y="411"/>
                  <a:pt x="514" y="417"/>
                </a:cubicBezTo>
                <a:cubicBezTo>
                  <a:pt x="501" y="411"/>
                  <a:pt x="521" y="378"/>
                  <a:pt x="502" y="376"/>
                </a:cubicBezTo>
                <a:cubicBezTo>
                  <a:pt x="501" y="376"/>
                  <a:pt x="500" y="378"/>
                  <a:pt x="499" y="379"/>
                </a:cubicBezTo>
                <a:cubicBezTo>
                  <a:pt x="503" y="366"/>
                  <a:pt x="507" y="353"/>
                  <a:pt x="507" y="340"/>
                </a:cubicBezTo>
                <a:cubicBezTo>
                  <a:pt x="489" y="330"/>
                  <a:pt x="406" y="438"/>
                  <a:pt x="378" y="484"/>
                </a:cubicBezTo>
                <a:cubicBezTo>
                  <a:pt x="344" y="504"/>
                  <a:pt x="308" y="603"/>
                  <a:pt x="308" y="603"/>
                </a:cubicBezTo>
                <a:cubicBezTo>
                  <a:pt x="289" y="598"/>
                  <a:pt x="303" y="552"/>
                  <a:pt x="275" y="555"/>
                </a:cubicBezTo>
                <a:cubicBezTo>
                  <a:pt x="263" y="576"/>
                  <a:pt x="225" y="643"/>
                  <a:pt x="228" y="707"/>
                </a:cubicBezTo>
                <a:cubicBezTo>
                  <a:pt x="226" y="719"/>
                  <a:pt x="224" y="732"/>
                  <a:pt x="224" y="746"/>
                </a:cubicBezTo>
                <a:cubicBezTo>
                  <a:pt x="212" y="779"/>
                  <a:pt x="205" y="808"/>
                  <a:pt x="205" y="808"/>
                </a:cubicBezTo>
                <a:cubicBezTo>
                  <a:pt x="196" y="794"/>
                  <a:pt x="178" y="779"/>
                  <a:pt x="170" y="808"/>
                </a:cubicBezTo>
                <a:cubicBezTo>
                  <a:pt x="166" y="821"/>
                  <a:pt x="165" y="841"/>
                  <a:pt x="166" y="865"/>
                </a:cubicBezTo>
                <a:cubicBezTo>
                  <a:pt x="142" y="887"/>
                  <a:pt x="100" y="933"/>
                  <a:pt x="109" y="992"/>
                </a:cubicBezTo>
                <a:cubicBezTo>
                  <a:pt x="94" y="1019"/>
                  <a:pt x="103" y="1052"/>
                  <a:pt x="117" y="1080"/>
                </a:cubicBezTo>
                <a:cubicBezTo>
                  <a:pt x="122" y="1112"/>
                  <a:pt x="132" y="1143"/>
                  <a:pt x="153" y="1185"/>
                </a:cubicBezTo>
                <a:cubicBezTo>
                  <a:pt x="153" y="1187"/>
                  <a:pt x="152" y="1189"/>
                  <a:pt x="151" y="1191"/>
                </a:cubicBezTo>
                <a:cubicBezTo>
                  <a:pt x="142" y="1198"/>
                  <a:pt x="133" y="1202"/>
                  <a:pt x="130" y="1205"/>
                </a:cubicBezTo>
                <a:cubicBezTo>
                  <a:pt x="137" y="1222"/>
                  <a:pt x="137" y="1222"/>
                  <a:pt x="137" y="1222"/>
                </a:cubicBezTo>
                <a:cubicBezTo>
                  <a:pt x="108" y="1214"/>
                  <a:pt x="72" y="1157"/>
                  <a:pt x="55" y="1158"/>
                </a:cubicBezTo>
                <a:cubicBezTo>
                  <a:pt x="44" y="1166"/>
                  <a:pt x="44" y="1218"/>
                  <a:pt x="53" y="1259"/>
                </a:cubicBezTo>
                <a:cubicBezTo>
                  <a:pt x="56" y="1330"/>
                  <a:pt x="83" y="1417"/>
                  <a:pt x="120" y="1483"/>
                </a:cubicBezTo>
                <a:cubicBezTo>
                  <a:pt x="93" y="1496"/>
                  <a:pt x="34" y="1478"/>
                  <a:pt x="41" y="1500"/>
                </a:cubicBezTo>
                <a:cubicBezTo>
                  <a:pt x="66" y="1570"/>
                  <a:pt x="167" y="1715"/>
                  <a:pt x="161" y="1724"/>
                </a:cubicBezTo>
                <a:cubicBezTo>
                  <a:pt x="148" y="1727"/>
                  <a:pt x="26" y="1706"/>
                  <a:pt x="26" y="1706"/>
                </a:cubicBezTo>
                <a:cubicBezTo>
                  <a:pt x="0" y="1724"/>
                  <a:pt x="26" y="1722"/>
                  <a:pt x="34" y="1739"/>
                </a:cubicBezTo>
                <a:cubicBezTo>
                  <a:pt x="98" y="1773"/>
                  <a:pt x="212" y="1942"/>
                  <a:pt x="276" y="1988"/>
                </a:cubicBezTo>
                <a:cubicBezTo>
                  <a:pt x="261" y="1995"/>
                  <a:pt x="261" y="1995"/>
                  <a:pt x="261" y="1995"/>
                </a:cubicBezTo>
                <a:cubicBezTo>
                  <a:pt x="266" y="2000"/>
                  <a:pt x="273" y="2005"/>
                  <a:pt x="279" y="2008"/>
                </a:cubicBezTo>
                <a:cubicBezTo>
                  <a:pt x="230" y="2026"/>
                  <a:pt x="106" y="1987"/>
                  <a:pt x="106" y="1987"/>
                </a:cubicBezTo>
                <a:cubicBezTo>
                  <a:pt x="166" y="2041"/>
                  <a:pt x="366" y="2160"/>
                  <a:pt x="391" y="2190"/>
                </a:cubicBezTo>
                <a:cubicBezTo>
                  <a:pt x="382" y="2186"/>
                  <a:pt x="298" y="2178"/>
                  <a:pt x="292" y="2194"/>
                </a:cubicBezTo>
                <a:cubicBezTo>
                  <a:pt x="298" y="2220"/>
                  <a:pt x="472" y="2282"/>
                  <a:pt x="487" y="2304"/>
                </a:cubicBezTo>
                <a:cubicBezTo>
                  <a:pt x="472" y="2312"/>
                  <a:pt x="399" y="2320"/>
                  <a:pt x="398" y="2340"/>
                </a:cubicBezTo>
                <a:cubicBezTo>
                  <a:pt x="467" y="2395"/>
                  <a:pt x="522" y="2395"/>
                  <a:pt x="577" y="2394"/>
                </a:cubicBezTo>
                <a:cubicBezTo>
                  <a:pt x="597" y="2406"/>
                  <a:pt x="619" y="2416"/>
                  <a:pt x="641" y="2424"/>
                </a:cubicBezTo>
                <a:cubicBezTo>
                  <a:pt x="608" y="2432"/>
                  <a:pt x="574" y="2442"/>
                  <a:pt x="573" y="2464"/>
                </a:cubicBezTo>
                <a:cubicBezTo>
                  <a:pt x="586" y="2467"/>
                  <a:pt x="652" y="2482"/>
                  <a:pt x="718" y="2493"/>
                </a:cubicBezTo>
                <a:cubicBezTo>
                  <a:pt x="716" y="2496"/>
                  <a:pt x="715" y="2498"/>
                  <a:pt x="714" y="2500"/>
                </a:cubicBezTo>
                <a:cubicBezTo>
                  <a:pt x="714" y="2500"/>
                  <a:pt x="856" y="2609"/>
                  <a:pt x="985" y="2585"/>
                </a:cubicBezTo>
                <a:cubicBezTo>
                  <a:pt x="978" y="2596"/>
                  <a:pt x="968" y="2606"/>
                  <a:pt x="963" y="2614"/>
                </a:cubicBezTo>
                <a:cubicBezTo>
                  <a:pt x="966" y="2618"/>
                  <a:pt x="982" y="2619"/>
                  <a:pt x="1006" y="2618"/>
                </a:cubicBezTo>
                <a:cubicBezTo>
                  <a:pt x="1003" y="2630"/>
                  <a:pt x="1002" y="2638"/>
                  <a:pt x="1010" y="2642"/>
                </a:cubicBezTo>
                <a:cubicBezTo>
                  <a:pt x="1034" y="2639"/>
                  <a:pt x="1055" y="2628"/>
                  <a:pt x="1074" y="2614"/>
                </a:cubicBezTo>
                <a:cubicBezTo>
                  <a:pt x="1151" y="2608"/>
                  <a:pt x="1240" y="2597"/>
                  <a:pt x="1244" y="2596"/>
                </a:cubicBezTo>
                <a:cubicBezTo>
                  <a:pt x="1249" y="2609"/>
                  <a:pt x="1211" y="2618"/>
                  <a:pt x="1223" y="2634"/>
                </a:cubicBezTo>
                <a:cubicBezTo>
                  <a:pt x="1267" y="2636"/>
                  <a:pt x="1381" y="2590"/>
                  <a:pt x="1398" y="2592"/>
                </a:cubicBezTo>
                <a:cubicBezTo>
                  <a:pt x="1411" y="2618"/>
                  <a:pt x="1377" y="2613"/>
                  <a:pt x="1371" y="2631"/>
                </a:cubicBezTo>
                <a:cubicBezTo>
                  <a:pt x="1378" y="2655"/>
                  <a:pt x="1561" y="2576"/>
                  <a:pt x="1576" y="2563"/>
                </a:cubicBezTo>
                <a:cubicBezTo>
                  <a:pt x="1560" y="2585"/>
                  <a:pt x="1560" y="2585"/>
                  <a:pt x="1560" y="2585"/>
                </a:cubicBezTo>
                <a:cubicBezTo>
                  <a:pt x="1594" y="2629"/>
                  <a:pt x="1739" y="2537"/>
                  <a:pt x="1739" y="2537"/>
                </a:cubicBezTo>
                <a:cubicBezTo>
                  <a:pt x="1736" y="2554"/>
                  <a:pt x="1738" y="2577"/>
                  <a:pt x="1764" y="2562"/>
                </a:cubicBezTo>
                <a:cubicBezTo>
                  <a:pt x="1790" y="2551"/>
                  <a:pt x="1830" y="2499"/>
                  <a:pt x="1862" y="2454"/>
                </a:cubicBezTo>
                <a:cubicBezTo>
                  <a:pt x="1881" y="2456"/>
                  <a:pt x="1900" y="2456"/>
                  <a:pt x="1918" y="2456"/>
                </a:cubicBezTo>
                <a:cubicBezTo>
                  <a:pt x="1919" y="2469"/>
                  <a:pt x="1920" y="2478"/>
                  <a:pt x="1920" y="2478"/>
                </a:cubicBezTo>
                <a:cubicBezTo>
                  <a:pt x="1942" y="2478"/>
                  <a:pt x="1958" y="2468"/>
                  <a:pt x="1971" y="2453"/>
                </a:cubicBezTo>
                <a:cubicBezTo>
                  <a:pt x="1977" y="2452"/>
                  <a:pt x="1982" y="2450"/>
                  <a:pt x="1985" y="2448"/>
                </a:cubicBezTo>
                <a:cubicBezTo>
                  <a:pt x="1985" y="2448"/>
                  <a:pt x="2049" y="2418"/>
                  <a:pt x="2095" y="2379"/>
                </a:cubicBezTo>
                <a:cubicBezTo>
                  <a:pt x="2119" y="2370"/>
                  <a:pt x="2144" y="2351"/>
                  <a:pt x="2168" y="2324"/>
                </a:cubicBezTo>
                <a:cubicBezTo>
                  <a:pt x="2179" y="2334"/>
                  <a:pt x="2188" y="2347"/>
                  <a:pt x="2184" y="2362"/>
                </a:cubicBezTo>
                <a:cubicBezTo>
                  <a:pt x="2232" y="2357"/>
                  <a:pt x="2299" y="2178"/>
                  <a:pt x="2299" y="2162"/>
                </a:cubicBezTo>
                <a:cubicBezTo>
                  <a:pt x="2318" y="2179"/>
                  <a:pt x="2321" y="2259"/>
                  <a:pt x="2333" y="2257"/>
                </a:cubicBezTo>
                <a:cubicBezTo>
                  <a:pt x="2418" y="2173"/>
                  <a:pt x="2427" y="2041"/>
                  <a:pt x="2405" y="1934"/>
                </a:cubicBezTo>
                <a:cubicBezTo>
                  <a:pt x="2418" y="1956"/>
                  <a:pt x="2477" y="1969"/>
                  <a:pt x="2476" y="1962"/>
                </a:cubicBezTo>
                <a:cubicBezTo>
                  <a:pt x="2507" y="1888"/>
                  <a:pt x="2499" y="1824"/>
                  <a:pt x="2503" y="1744"/>
                </a:cubicBezTo>
                <a:cubicBezTo>
                  <a:pt x="2534" y="1759"/>
                  <a:pt x="2598" y="1705"/>
                  <a:pt x="2598" y="1705"/>
                </a:cubicBezTo>
                <a:cubicBezTo>
                  <a:pt x="2549" y="1648"/>
                  <a:pt x="2596" y="1466"/>
                  <a:pt x="2518" y="1361"/>
                </a:cubicBezTo>
                <a:cubicBezTo>
                  <a:pt x="2530" y="1364"/>
                  <a:pt x="2540" y="1364"/>
                  <a:pt x="2551" y="1353"/>
                </a:cubicBezTo>
                <a:cubicBezTo>
                  <a:pt x="2593" y="1385"/>
                  <a:pt x="2595" y="1454"/>
                  <a:pt x="2630" y="1491"/>
                </a:cubicBezTo>
                <a:cubicBezTo>
                  <a:pt x="2650" y="1485"/>
                  <a:pt x="2632" y="1350"/>
                  <a:pt x="2620" y="1297"/>
                </a:cubicBezTo>
                <a:cubicBezTo>
                  <a:pt x="2626" y="1277"/>
                  <a:pt x="2615" y="1239"/>
                  <a:pt x="2604" y="1208"/>
                </a:cubicBezTo>
                <a:cubicBezTo>
                  <a:pt x="2604" y="1194"/>
                  <a:pt x="2603" y="1180"/>
                  <a:pt x="2600" y="1165"/>
                </a:cubicBezTo>
                <a:cubicBezTo>
                  <a:pt x="2614" y="1172"/>
                  <a:pt x="2629" y="1191"/>
                  <a:pt x="2642" y="1175"/>
                </a:cubicBezTo>
                <a:close/>
                <a:moveTo>
                  <a:pt x="2090" y="687"/>
                </a:moveTo>
                <a:cubicBezTo>
                  <a:pt x="2036" y="689"/>
                  <a:pt x="1970" y="677"/>
                  <a:pt x="1936" y="726"/>
                </a:cubicBezTo>
                <a:cubicBezTo>
                  <a:pt x="1929" y="779"/>
                  <a:pt x="1993" y="792"/>
                  <a:pt x="2021" y="827"/>
                </a:cubicBezTo>
                <a:cubicBezTo>
                  <a:pt x="2042" y="849"/>
                  <a:pt x="2056" y="874"/>
                  <a:pt x="2060" y="904"/>
                </a:cubicBezTo>
                <a:cubicBezTo>
                  <a:pt x="1961" y="841"/>
                  <a:pt x="1928" y="857"/>
                  <a:pt x="1859" y="845"/>
                </a:cubicBezTo>
                <a:cubicBezTo>
                  <a:pt x="1840" y="820"/>
                  <a:pt x="1788" y="808"/>
                  <a:pt x="1799" y="769"/>
                </a:cubicBezTo>
                <a:cubicBezTo>
                  <a:pt x="1809" y="753"/>
                  <a:pt x="1827" y="748"/>
                  <a:pt x="1843" y="742"/>
                </a:cubicBezTo>
                <a:cubicBezTo>
                  <a:pt x="1807" y="739"/>
                  <a:pt x="1767" y="738"/>
                  <a:pt x="1748" y="770"/>
                </a:cubicBezTo>
                <a:cubicBezTo>
                  <a:pt x="1747" y="804"/>
                  <a:pt x="1788" y="815"/>
                  <a:pt x="1807" y="837"/>
                </a:cubicBezTo>
                <a:cubicBezTo>
                  <a:pt x="1824" y="849"/>
                  <a:pt x="1827" y="868"/>
                  <a:pt x="1835" y="883"/>
                </a:cubicBezTo>
                <a:cubicBezTo>
                  <a:pt x="1817" y="886"/>
                  <a:pt x="1817" y="886"/>
                  <a:pt x="1817" y="886"/>
                </a:cubicBezTo>
                <a:cubicBezTo>
                  <a:pt x="1812" y="886"/>
                  <a:pt x="1812" y="886"/>
                  <a:pt x="1812" y="886"/>
                </a:cubicBezTo>
                <a:cubicBezTo>
                  <a:pt x="1812" y="886"/>
                  <a:pt x="1812" y="886"/>
                  <a:pt x="1812" y="886"/>
                </a:cubicBezTo>
                <a:cubicBezTo>
                  <a:pt x="1714" y="819"/>
                  <a:pt x="1579" y="866"/>
                  <a:pt x="1465" y="860"/>
                </a:cubicBezTo>
                <a:cubicBezTo>
                  <a:pt x="1490" y="880"/>
                  <a:pt x="1511" y="905"/>
                  <a:pt x="1532" y="932"/>
                </a:cubicBezTo>
                <a:cubicBezTo>
                  <a:pt x="1548" y="939"/>
                  <a:pt x="1564" y="902"/>
                  <a:pt x="1566" y="889"/>
                </a:cubicBezTo>
                <a:cubicBezTo>
                  <a:pt x="1564" y="876"/>
                  <a:pt x="1571" y="868"/>
                  <a:pt x="1559" y="859"/>
                </a:cubicBezTo>
                <a:cubicBezTo>
                  <a:pt x="1589" y="860"/>
                  <a:pt x="1620" y="890"/>
                  <a:pt x="1648" y="909"/>
                </a:cubicBezTo>
                <a:cubicBezTo>
                  <a:pt x="1684" y="936"/>
                  <a:pt x="1690" y="997"/>
                  <a:pt x="1716" y="1019"/>
                </a:cubicBezTo>
                <a:cubicBezTo>
                  <a:pt x="1731" y="990"/>
                  <a:pt x="1731" y="990"/>
                  <a:pt x="1731" y="990"/>
                </a:cubicBezTo>
                <a:cubicBezTo>
                  <a:pt x="1764" y="1010"/>
                  <a:pt x="1770" y="1145"/>
                  <a:pt x="1788" y="1167"/>
                </a:cubicBezTo>
                <a:cubicBezTo>
                  <a:pt x="1813" y="1157"/>
                  <a:pt x="1791" y="1118"/>
                  <a:pt x="1815" y="1118"/>
                </a:cubicBezTo>
                <a:cubicBezTo>
                  <a:pt x="1829" y="1136"/>
                  <a:pt x="1818" y="1170"/>
                  <a:pt x="1815" y="1194"/>
                </a:cubicBezTo>
                <a:cubicBezTo>
                  <a:pt x="1833" y="1190"/>
                  <a:pt x="1831" y="1167"/>
                  <a:pt x="1856" y="1169"/>
                </a:cubicBezTo>
                <a:cubicBezTo>
                  <a:pt x="1857" y="1195"/>
                  <a:pt x="1776" y="1240"/>
                  <a:pt x="1790" y="1269"/>
                </a:cubicBezTo>
                <a:cubicBezTo>
                  <a:pt x="1798" y="1264"/>
                  <a:pt x="1808" y="1257"/>
                  <a:pt x="1817" y="1265"/>
                </a:cubicBezTo>
                <a:cubicBezTo>
                  <a:pt x="1822" y="1279"/>
                  <a:pt x="1807" y="1287"/>
                  <a:pt x="1800" y="1296"/>
                </a:cubicBezTo>
                <a:cubicBezTo>
                  <a:pt x="1813" y="1351"/>
                  <a:pt x="1893" y="1254"/>
                  <a:pt x="1857" y="1334"/>
                </a:cubicBezTo>
                <a:cubicBezTo>
                  <a:pt x="1834" y="1364"/>
                  <a:pt x="1813" y="1402"/>
                  <a:pt x="1797" y="1437"/>
                </a:cubicBezTo>
                <a:cubicBezTo>
                  <a:pt x="1805" y="1456"/>
                  <a:pt x="1842" y="1411"/>
                  <a:pt x="1850" y="1407"/>
                </a:cubicBezTo>
                <a:cubicBezTo>
                  <a:pt x="1846" y="1440"/>
                  <a:pt x="1825" y="1456"/>
                  <a:pt x="1799" y="1477"/>
                </a:cubicBezTo>
                <a:cubicBezTo>
                  <a:pt x="1804" y="1483"/>
                  <a:pt x="1809" y="1484"/>
                  <a:pt x="1813" y="1483"/>
                </a:cubicBezTo>
                <a:cubicBezTo>
                  <a:pt x="1811" y="1504"/>
                  <a:pt x="1814" y="1529"/>
                  <a:pt x="1784" y="1533"/>
                </a:cubicBezTo>
                <a:cubicBezTo>
                  <a:pt x="1790" y="1537"/>
                  <a:pt x="1792" y="1540"/>
                  <a:pt x="1792" y="1543"/>
                </a:cubicBezTo>
                <a:cubicBezTo>
                  <a:pt x="1791" y="1543"/>
                  <a:pt x="1791" y="1544"/>
                  <a:pt x="1791" y="1544"/>
                </a:cubicBezTo>
                <a:cubicBezTo>
                  <a:pt x="1790" y="1546"/>
                  <a:pt x="1789" y="1549"/>
                  <a:pt x="1788" y="1551"/>
                </a:cubicBezTo>
                <a:cubicBezTo>
                  <a:pt x="1785" y="1557"/>
                  <a:pt x="1779" y="1563"/>
                  <a:pt x="1778" y="1568"/>
                </a:cubicBezTo>
                <a:cubicBezTo>
                  <a:pt x="1786" y="1569"/>
                  <a:pt x="1786" y="1569"/>
                  <a:pt x="1786" y="1569"/>
                </a:cubicBezTo>
                <a:cubicBezTo>
                  <a:pt x="1787" y="1580"/>
                  <a:pt x="1790" y="1591"/>
                  <a:pt x="1795" y="1602"/>
                </a:cubicBezTo>
                <a:cubicBezTo>
                  <a:pt x="1779" y="1612"/>
                  <a:pt x="1760" y="1620"/>
                  <a:pt x="1750" y="1634"/>
                </a:cubicBezTo>
                <a:cubicBezTo>
                  <a:pt x="1763" y="1639"/>
                  <a:pt x="1786" y="1635"/>
                  <a:pt x="1799" y="1630"/>
                </a:cubicBezTo>
                <a:cubicBezTo>
                  <a:pt x="1805" y="1683"/>
                  <a:pt x="1740" y="1651"/>
                  <a:pt x="1720" y="1686"/>
                </a:cubicBezTo>
                <a:cubicBezTo>
                  <a:pt x="1681" y="1723"/>
                  <a:pt x="1624" y="1721"/>
                  <a:pt x="1597" y="1767"/>
                </a:cubicBezTo>
                <a:cubicBezTo>
                  <a:pt x="1618" y="1776"/>
                  <a:pt x="1645" y="1761"/>
                  <a:pt x="1665" y="1763"/>
                </a:cubicBezTo>
                <a:cubicBezTo>
                  <a:pt x="1659" y="1781"/>
                  <a:pt x="1659" y="1781"/>
                  <a:pt x="1659" y="1781"/>
                </a:cubicBezTo>
                <a:cubicBezTo>
                  <a:pt x="1675" y="1793"/>
                  <a:pt x="1696" y="1772"/>
                  <a:pt x="1711" y="1774"/>
                </a:cubicBezTo>
                <a:cubicBezTo>
                  <a:pt x="1656" y="1823"/>
                  <a:pt x="1581" y="1869"/>
                  <a:pt x="1505" y="1831"/>
                </a:cubicBezTo>
                <a:cubicBezTo>
                  <a:pt x="1484" y="1840"/>
                  <a:pt x="1509" y="1847"/>
                  <a:pt x="1506" y="1863"/>
                </a:cubicBezTo>
                <a:cubicBezTo>
                  <a:pt x="1479" y="1861"/>
                  <a:pt x="1442" y="1854"/>
                  <a:pt x="1420" y="1873"/>
                </a:cubicBezTo>
                <a:cubicBezTo>
                  <a:pt x="1398" y="1861"/>
                  <a:pt x="1371" y="1836"/>
                  <a:pt x="1343" y="1852"/>
                </a:cubicBezTo>
                <a:cubicBezTo>
                  <a:pt x="1349" y="1872"/>
                  <a:pt x="1366" y="1879"/>
                  <a:pt x="1376" y="1899"/>
                </a:cubicBezTo>
                <a:cubicBezTo>
                  <a:pt x="1324" y="1895"/>
                  <a:pt x="1306" y="1825"/>
                  <a:pt x="1250" y="1835"/>
                </a:cubicBezTo>
                <a:cubicBezTo>
                  <a:pt x="1216" y="1864"/>
                  <a:pt x="1271" y="1880"/>
                  <a:pt x="1269" y="1903"/>
                </a:cubicBezTo>
                <a:cubicBezTo>
                  <a:pt x="1258" y="1926"/>
                  <a:pt x="1210" y="1904"/>
                  <a:pt x="1189" y="1888"/>
                </a:cubicBezTo>
                <a:cubicBezTo>
                  <a:pt x="1138" y="1844"/>
                  <a:pt x="1122" y="1781"/>
                  <a:pt x="1083" y="1727"/>
                </a:cubicBezTo>
                <a:cubicBezTo>
                  <a:pt x="1068" y="1732"/>
                  <a:pt x="1064" y="1773"/>
                  <a:pt x="1065" y="1776"/>
                </a:cubicBezTo>
                <a:cubicBezTo>
                  <a:pt x="1065" y="1776"/>
                  <a:pt x="1038" y="1701"/>
                  <a:pt x="999" y="1712"/>
                </a:cubicBezTo>
                <a:cubicBezTo>
                  <a:pt x="988" y="1726"/>
                  <a:pt x="995" y="1746"/>
                  <a:pt x="995" y="1756"/>
                </a:cubicBezTo>
                <a:cubicBezTo>
                  <a:pt x="977" y="1728"/>
                  <a:pt x="968" y="1691"/>
                  <a:pt x="942" y="1669"/>
                </a:cubicBezTo>
                <a:cubicBezTo>
                  <a:pt x="940" y="1675"/>
                  <a:pt x="923" y="1675"/>
                  <a:pt x="911" y="1674"/>
                </a:cubicBezTo>
                <a:cubicBezTo>
                  <a:pt x="908" y="1661"/>
                  <a:pt x="905" y="1649"/>
                  <a:pt x="903" y="1645"/>
                </a:cubicBezTo>
                <a:cubicBezTo>
                  <a:pt x="922" y="1622"/>
                  <a:pt x="897" y="1607"/>
                  <a:pt x="883" y="1588"/>
                </a:cubicBezTo>
                <a:cubicBezTo>
                  <a:pt x="883" y="1563"/>
                  <a:pt x="885" y="1538"/>
                  <a:pt x="888" y="1512"/>
                </a:cubicBezTo>
                <a:cubicBezTo>
                  <a:pt x="882" y="1496"/>
                  <a:pt x="845" y="1511"/>
                  <a:pt x="835" y="1518"/>
                </a:cubicBezTo>
                <a:cubicBezTo>
                  <a:pt x="832" y="1522"/>
                  <a:pt x="828" y="1525"/>
                  <a:pt x="825" y="1527"/>
                </a:cubicBezTo>
                <a:cubicBezTo>
                  <a:pt x="826" y="1504"/>
                  <a:pt x="840" y="1477"/>
                  <a:pt x="837" y="1455"/>
                </a:cubicBezTo>
                <a:cubicBezTo>
                  <a:pt x="823" y="1461"/>
                  <a:pt x="810" y="1479"/>
                  <a:pt x="805" y="1492"/>
                </a:cubicBezTo>
                <a:cubicBezTo>
                  <a:pt x="801" y="1489"/>
                  <a:pt x="798" y="1486"/>
                  <a:pt x="796" y="1483"/>
                </a:cubicBezTo>
                <a:cubicBezTo>
                  <a:pt x="795" y="1476"/>
                  <a:pt x="794" y="1469"/>
                  <a:pt x="793" y="1462"/>
                </a:cubicBezTo>
                <a:cubicBezTo>
                  <a:pt x="799" y="1442"/>
                  <a:pt x="828" y="1423"/>
                  <a:pt x="821" y="1397"/>
                </a:cubicBezTo>
                <a:cubicBezTo>
                  <a:pt x="822" y="1343"/>
                  <a:pt x="864" y="1304"/>
                  <a:pt x="851" y="1253"/>
                </a:cubicBezTo>
                <a:cubicBezTo>
                  <a:pt x="829" y="1261"/>
                  <a:pt x="821" y="1291"/>
                  <a:pt x="806" y="1303"/>
                </a:cubicBezTo>
                <a:cubicBezTo>
                  <a:pt x="799" y="1290"/>
                  <a:pt x="799" y="1290"/>
                  <a:pt x="799" y="1290"/>
                </a:cubicBezTo>
                <a:cubicBezTo>
                  <a:pt x="822" y="1245"/>
                  <a:pt x="872" y="1185"/>
                  <a:pt x="874" y="1165"/>
                </a:cubicBezTo>
                <a:cubicBezTo>
                  <a:pt x="849" y="1154"/>
                  <a:pt x="837" y="1197"/>
                  <a:pt x="820" y="1181"/>
                </a:cubicBezTo>
                <a:cubicBezTo>
                  <a:pt x="820" y="1177"/>
                  <a:pt x="821" y="1174"/>
                  <a:pt x="823" y="1171"/>
                </a:cubicBezTo>
                <a:cubicBezTo>
                  <a:pt x="836" y="1159"/>
                  <a:pt x="852" y="1149"/>
                  <a:pt x="871" y="1143"/>
                </a:cubicBezTo>
                <a:cubicBezTo>
                  <a:pt x="874" y="1135"/>
                  <a:pt x="872" y="1132"/>
                  <a:pt x="869" y="1130"/>
                </a:cubicBezTo>
                <a:cubicBezTo>
                  <a:pt x="871" y="1129"/>
                  <a:pt x="872" y="1127"/>
                  <a:pt x="874" y="1126"/>
                </a:cubicBezTo>
                <a:cubicBezTo>
                  <a:pt x="866" y="1122"/>
                  <a:pt x="859" y="1123"/>
                  <a:pt x="852" y="1124"/>
                </a:cubicBezTo>
                <a:cubicBezTo>
                  <a:pt x="850" y="1123"/>
                  <a:pt x="849" y="1122"/>
                  <a:pt x="847" y="1120"/>
                </a:cubicBezTo>
                <a:cubicBezTo>
                  <a:pt x="852" y="1116"/>
                  <a:pt x="858" y="1112"/>
                  <a:pt x="864" y="1107"/>
                </a:cubicBezTo>
                <a:cubicBezTo>
                  <a:pt x="896" y="1107"/>
                  <a:pt x="937" y="1111"/>
                  <a:pt x="945" y="1091"/>
                </a:cubicBezTo>
                <a:cubicBezTo>
                  <a:pt x="936" y="1089"/>
                  <a:pt x="923" y="1087"/>
                  <a:pt x="922" y="1075"/>
                </a:cubicBezTo>
                <a:cubicBezTo>
                  <a:pt x="929" y="1061"/>
                  <a:pt x="945" y="1067"/>
                  <a:pt x="956" y="1065"/>
                </a:cubicBezTo>
                <a:cubicBezTo>
                  <a:pt x="965" y="1051"/>
                  <a:pt x="961" y="1043"/>
                  <a:pt x="953" y="1036"/>
                </a:cubicBezTo>
                <a:cubicBezTo>
                  <a:pt x="961" y="1031"/>
                  <a:pt x="967" y="1024"/>
                  <a:pt x="970" y="1013"/>
                </a:cubicBezTo>
                <a:cubicBezTo>
                  <a:pt x="956" y="1005"/>
                  <a:pt x="942" y="1008"/>
                  <a:pt x="925" y="1006"/>
                </a:cubicBezTo>
                <a:cubicBezTo>
                  <a:pt x="930" y="1003"/>
                  <a:pt x="935" y="1001"/>
                  <a:pt x="943" y="998"/>
                </a:cubicBezTo>
                <a:cubicBezTo>
                  <a:pt x="964" y="995"/>
                  <a:pt x="987" y="990"/>
                  <a:pt x="1010" y="983"/>
                </a:cubicBezTo>
                <a:cubicBezTo>
                  <a:pt x="1015" y="982"/>
                  <a:pt x="1019" y="981"/>
                  <a:pt x="1023" y="979"/>
                </a:cubicBezTo>
                <a:cubicBezTo>
                  <a:pt x="1035" y="975"/>
                  <a:pt x="1047" y="971"/>
                  <a:pt x="1058" y="967"/>
                </a:cubicBezTo>
                <a:cubicBezTo>
                  <a:pt x="1061" y="961"/>
                  <a:pt x="1056" y="957"/>
                  <a:pt x="1048" y="955"/>
                </a:cubicBezTo>
                <a:cubicBezTo>
                  <a:pt x="1048" y="944"/>
                  <a:pt x="1045" y="938"/>
                  <a:pt x="1039" y="935"/>
                </a:cubicBezTo>
                <a:cubicBezTo>
                  <a:pt x="1053" y="934"/>
                  <a:pt x="1068" y="935"/>
                  <a:pt x="1085" y="937"/>
                </a:cubicBezTo>
                <a:cubicBezTo>
                  <a:pt x="1087" y="915"/>
                  <a:pt x="1062" y="925"/>
                  <a:pt x="1048" y="912"/>
                </a:cubicBezTo>
                <a:cubicBezTo>
                  <a:pt x="1057" y="901"/>
                  <a:pt x="1063" y="888"/>
                  <a:pt x="1078" y="888"/>
                </a:cubicBezTo>
                <a:cubicBezTo>
                  <a:pt x="1101" y="895"/>
                  <a:pt x="1119" y="903"/>
                  <a:pt x="1138" y="896"/>
                </a:cubicBezTo>
                <a:cubicBezTo>
                  <a:pt x="1141" y="895"/>
                  <a:pt x="1144" y="893"/>
                  <a:pt x="1147" y="892"/>
                </a:cubicBezTo>
                <a:cubicBezTo>
                  <a:pt x="1155" y="894"/>
                  <a:pt x="1162" y="896"/>
                  <a:pt x="1170" y="899"/>
                </a:cubicBezTo>
                <a:cubicBezTo>
                  <a:pt x="1172" y="897"/>
                  <a:pt x="1173" y="895"/>
                  <a:pt x="1175" y="893"/>
                </a:cubicBezTo>
                <a:cubicBezTo>
                  <a:pt x="1203" y="870"/>
                  <a:pt x="1260" y="851"/>
                  <a:pt x="1307" y="876"/>
                </a:cubicBezTo>
                <a:cubicBezTo>
                  <a:pt x="1309" y="874"/>
                  <a:pt x="1311" y="872"/>
                  <a:pt x="1313" y="869"/>
                </a:cubicBezTo>
                <a:cubicBezTo>
                  <a:pt x="1312" y="864"/>
                  <a:pt x="1310" y="860"/>
                  <a:pt x="1307" y="856"/>
                </a:cubicBezTo>
                <a:cubicBezTo>
                  <a:pt x="1291" y="854"/>
                  <a:pt x="1276" y="847"/>
                  <a:pt x="1271" y="834"/>
                </a:cubicBezTo>
                <a:cubicBezTo>
                  <a:pt x="1041" y="824"/>
                  <a:pt x="976" y="876"/>
                  <a:pt x="950" y="888"/>
                </a:cubicBezTo>
                <a:cubicBezTo>
                  <a:pt x="894" y="916"/>
                  <a:pt x="880" y="942"/>
                  <a:pt x="840" y="981"/>
                </a:cubicBezTo>
                <a:cubicBezTo>
                  <a:pt x="826" y="964"/>
                  <a:pt x="833" y="937"/>
                  <a:pt x="847" y="915"/>
                </a:cubicBezTo>
                <a:cubicBezTo>
                  <a:pt x="863" y="890"/>
                  <a:pt x="895" y="870"/>
                  <a:pt x="881" y="837"/>
                </a:cubicBezTo>
                <a:cubicBezTo>
                  <a:pt x="863" y="793"/>
                  <a:pt x="773" y="800"/>
                  <a:pt x="771" y="800"/>
                </a:cubicBezTo>
                <a:cubicBezTo>
                  <a:pt x="811" y="772"/>
                  <a:pt x="863" y="756"/>
                  <a:pt x="940" y="741"/>
                </a:cubicBezTo>
                <a:cubicBezTo>
                  <a:pt x="840" y="738"/>
                  <a:pt x="789" y="757"/>
                  <a:pt x="726" y="792"/>
                </a:cubicBezTo>
                <a:cubicBezTo>
                  <a:pt x="706" y="803"/>
                  <a:pt x="695" y="812"/>
                  <a:pt x="695" y="812"/>
                </a:cubicBezTo>
                <a:cubicBezTo>
                  <a:pt x="756" y="817"/>
                  <a:pt x="869" y="789"/>
                  <a:pt x="817" y="884"/>
                </a:cubicBezTo>
                <a:cubicBezTo>
                  <a:pt x="733" y="935"/>
                  <a:pt x="698" y="949"/>
                  <a:pt x="624" y="1035"/>
                </a:cubicBezTo>
                <a:cubicBezTo>
                  <a:pt x="600" y="1003"/>
                  <a:pt x="627" y="955"/>
                  <a:pt x="675" y="885"/>
                </a:cubicBezTo>
                <a:cubicBezTo>
                  <a:pt x="703" y="843"/>
                  <a:pt x="674" y="797"/>
                  <a:pt x="639" y="784"/>
                </a:cubicBezTo>
                <a:cubicBezTo>
                  <a:pt x="607" y="771"/>
                  <a:pt x="565" y="781"/>
                  <a:pt x="530" y="780"/>
                </a:cubicBezTo>
                <a:cubicBezTo>
                  <a:pt x="519" y="750"/>
                  <a:pt x="658" y="713"/>
                  <a:pt x="712" y="696"/>
                </a:cubicBezTo>
                <a:cubicBezTo>
                  <a:pt x="806" y="676"/>
                  <a:pt x="910" y="693"/>
                  <a:pt x="995" y="722"/>
                </a:cubicBezTo>
                <a:cubicBezTo>
                  <a:pt x="1019" y="744"/>
                  <a:pt x="1119" y="789"/>
                  <a:pt x="1205" y="780"/>
                </a:cubicBezTo>
                <a:cubicBezTo>
                  <a:pt x="1216" y="783"/>
                  <a:pt x="1228" y="784"/>
                  <a:pt x="1236" y="794"/>
                </a:cubicBezTo>
                <a:cubicBezTo>
                  <a:pt x="1241" y="793"/>
                  <a:pt x="1247" y="792"/>
                  <a:pt x="1250" y="788"/>
                </a:cubicBezTo>
                <a:cubicBezTo>
                  <a:pt x="1230" y="771"/>
                  <a:pt x="1201" y="775"/>
                  <a:pt x="1173" y="774"/>
                </a:cubicBezTo>
                <a:cubicBezTo>
                  <a:pt x="1143" y="773"/>
                  <a:pt x="1054" y="748"/>
                  <a:pt x="1014" y="703"/>
                </a:cubicBezTo>
                <a:cubicBezTo>
                  <a:pt x="1018" y="684"/>
                  <a:pt x="1033" y="670"/>
                  <a:pt x="1040" y="652"/>
                </a:cubicBezTo>
                <a:cubicBezTo>
                  <a:pt x="1055" y="612"/>
                  <a:pt x="1071" y="572"/>
                  <a:pt x="1101" y="539"/>
                </a:cubicBezTo>
                <a:cubicBezTo>
                  <a:pt x="1101" y="539"/>
                  <a:pt x="1141" y="558"/>
                  <a:pt x="1168" y="579"/>
                </a:cubicBezTo>
                <a:cubicBezTo>
                  <a:pt x="1169" y="575"/>
                  <a:pt x="1169" y="575"/>
                  <a:pt x="1169" y="575"/>
                </a:cubicBezTo>
                <a:cubicBezTo>
                  <a:pt x="1140" y="549"/>
                  <a:pt x="1107" y="532"/>
                  <a:pt x="1075" y="511"/>
                </a:cubicBezTo>
                <a:cubicBezTo>
                  <a:pt x="1075" y="511"/>
                  <a:pt x="1004" y="560"/>
                  <a:pt x="967" y="693"/>
                </a:cubicBezTo>
                <a:cubicBezTo>
                  <a:pt x="967" y="695"/>
                  <a:pt x="902" y="662"/>
                  <a:pt x="874" y="633"/>
                </a:cubicBezTo>
                <a:cubicBezTo>
                  <a:pt x="852" y="606"/>
                  <a:pt x="903" y="576"/>
                  <a:pt x="917" y="548"/>
                </a:cubicBezTo>
                <a:cubicBezTo>
                  <a:pt x="935" y="493"/>
                  <a:pt x="963" y="443"/>
                  <a:pt x="1002" y="397"/>
                </a:cubicBezTo>
                <a:cubicBezTo>
                  <a:pt x="1002" y="397"/>
                  <a:pt x="1113" y="424"/>
                  <a:pt x="1187" y="536"/>
                </a:cubicBezTo>
                <a:cubicBezTo>
                  <a:pt x="1224" y="577"/>
                  <a:pt x="1252" y="625"/>
                  <a:pt x="1296" y="663"/>
                </a:cubicBezTo>
                <a:cubicBezTo>
                  <a:pt x="1309" y="674"/>
                  <a:pt x="1331" y="679"/>
                  <a:pt x="1343" y="663"/>
                </a:cubicBezTo>
                <a:cubicBezTo>
                  <a:pt x="1393" y="602"/>
                  <a:pt x="1411" y="525"/>
                  <a:pt x="1466" y="467"/>
                </a:cubicBezTo>
                <a:cubicBezTo>
                  <a:pt x="1563" y="361"/>
                  <a:pt x="1626" y="366"/>
                  <a:pt x="1626" y="366"/>
                </a:cubicBezTo>
                <a:cubicBezTo>
                  <a:pt x="1666" y="405"/>
                  <a:pt x="1672" y="458"/>
                  <a:pt x="1695" y="503"/>
                </a:cubicBezTo>
                <a:cubicBezTo>
                  <a:pt x="1709" y="549"/>
                  <a:pt x="1763" y="570"/>
                  <a:pt x="1737" y="608"/>
                </a:cubicBezTo>
                <a:cubicBezTo>
                  <a:pt x="1711" y="644"/>
                  <a:pt x="1659" y="686"/>
                  <a:pt x="1638" y="686"/>
                </a:cubicBezTo>
                <a:cubicBezTo>
                  <a:pt x="1645" y="674"/>
                  <a:pt x="1650" y="661"/>
                  <a:pt x="1642" y="648"/>
                </a:cubicBezTo>
                <a:cubicBezTo>
                  <a:pt x="1596" y="601"/>
                  <a:pt x="1604" y="531"/>
                  <a:pt x="1553" y="487"/>
                </a:cubicBezTo>
                <a:cubicBezTo>
                  <a:pt x="1497" y="498"/>
                  <a:pt x="1448" y="538"/>
                  <a:pt x="1413" y="586"/>
                </a:cubicBezTo>
                <a:cubicBezTo>
                  <a:pt x="1382" y="628"/>
                  <a:pt x="1368" y="677"/>
                  <a:pt x="1337" y="719"/>
                </a:cubicBezTo>
                <a:cubicBezTo>
                  <a:pt x="1335" y="722"/>
                  <a:pt x="1322" y="729"/>
                  <a:pt x="1321" y="733"/>
                </a:cubicBezTo>
                <a:cubicBezTo>
                  <a:pt x="1335" y="738"/>
                  <a:pt x="1354" y="710"/>
                  <a:pt x="1355" y="708"/>
                </a:cubicBezTo>
                <a:cubicBezTo>
                  <a:pt x="1392" y="632"/>
                  <a:pt x="1439" y="534"/>
                  <a:pt x="1533" y="517"/>
                </a:cubicBezTo>
                <a:cubicBezTo>
                  <a:pt x="1575" y="559"/>
                  <a:pt x="1570" y="620"/>
                  <a:pt x="1611" y="662"/>
                </a:cubicBezTo>
                <a:cubicBezTo>
                  <a:pt x="1620" y="680"/>
                  <a:pt x="1610" y="695"/>
                  <a:pt x="1577" y="720"/>
                </a:cubicBezTo>
                <a:cubicBezTo>
                  <a:pt x="1529" y="755"/>
                  <a:pt x="1468" y="763"/>
                  <a:pt x="1408" y="773"/>
                </a:cubicBezTo>
                <a:cubicBezTo>
                  <a:pt x="1400" y="775"/>
                  <a:pt x="1391" y="777"/>
                  <a:pt x="1386" y="784"/>
                </a:cubicBezTo>
                <a:cubicBezTo>
                  <a:pt x="1389" y="788"/>
                  <a:pt x="1389" y="788"/>
                  <a:pt x="1389" y="788"/>
                </a:cubicBezTo>
                <a:cubicBezTo>
                  <a:pt x="1414" y="769"/>
                  <a:pt x="1450" y="775"/>
                  <a:pt x="1480" y="767"/>
                </a:cubicBezTo>
                <a:cubicBezTo>
                  <a:pt x="1565" y="755"/>
                  <a:pt x="1630" y="692"/>
                  <a:pt x="1712" y="670"/>
                </a:cubicBezTo>
                <a:cubicBezTo>
                  <a:pt x="1764" y="657"/>
                  <a:pt x="1814" y="646"/>
                  <a:pt x="1866" y="641"/>
                </a:cubicBezTo>
                <a:cubicBezTo>
                  <a:pt x="1913" y="636"/>
                  <a:pt x="2111" y="647"/>
                  <a:pt x="2090" y="687"/>
                </a:cubicBezTo>
                <a:close/>
                <a:moveTo>
                  <a:pt x="1230" y="915"/>
                </a:moveTo>
                <a:cubicBezTo>
                  <a:pt x="1232" y="916"/>
                  <a:pt x="1233" y="916"/>
                  <a:pt x="1235" y="916"/>
                </a:cubicBezTo>
                <a:cubicBezTo>
                  <a:pt x="1237" y="913"/>
                  <a:pt x="1240" y="910"/>
                  <a:pt x="1243" y="908"/>
                </a:cubicBezTo>
                <a:cubicBezTo>
                  <a:pt x="1243" y="906"/>
                  <a:pt x="1242" y="903"/>
                  <a:pt x="1241" y="901"/>
                </a:cubicBezTo>
                <a:cubicBezTo>
                  <a:pt x="1237" y="905"/>
                  <a:pt x="1233" y="910"/>
                  <a:pt x="1230" y="915"/>
                </a:cubicBezTo>
                <a:close/>
                <a:moveTo>
                  <a:pt x="1431" y="684"/>
                </a:moveTo>
                <a:cubicBezTo>
                  <a:pt x="1409" y="695"/>
                  <a:pt x="1398" y="725"/>
                  <a:pt x="1378" y="739"/>
                </a:cubicBezTo>
                <a:cubicBezTo>
                  <a:pt x="1385" y="744"/>
                  <a:pt x="1385" y="744"/>
                  <a:pt x="1385" y="744"/>
                </a:cubicBezTo>
                <a:cubicBezTo>
                  <a:pt x="1406" y="733"/>
                  <a:pt x="1423" y="714"/>
                  <a:pt x="1446" y="706"/>
                </a:cubicBezTo>
                <a:cubicBezTo>
                  <a:pt x="1468" y="683"/>
                  <a:pt x="1457" y="670"/>
                  <a:pt x="1431" y="684"/>
                </a:cubicBezTo>
                <a:close/>
                <a:moveTo>
                  <a:pt x="1486" y="567"/>
                </a:moveTo>
                <a:cubicBezTo>
                  <a:pt x="1429" y="609"/>
                  <a:pt x="1358" y="699"/>
                  <a:pt x="1368" y="723"/>
                </a:cubicBezTo>
                <a:cubicBezTo>
                  <a:pt x="1387" y="694"/>
                  <a:pt x="1405" y="659"/>
                  <a:pt x="1491" y="573"/>
                </a:cubicBezTo>
                <a:cubicBezTo>
                  <a:pt x="1497" y="566"/>
                  <a:pt x="1495" y="561"/>
                  <a:pt x="1486" y="567"/>
                </a:cubicBezTo>
                <a:close/>
                <a:moveTo>
                  <a:pt x="1144" y="697"/>
                </a:moveTo>
                <a:cubicBezTo>
                  <a:pt x="1169" y="713"/>
                  <a:pt x="1199" y="717"/>
                  <a:pt x="1221" y="737"/>
                </a:cubicBezTo>
                <a:cubicBezTo>
                  <a:pt x="1261" y="736"/>
                  <a:pt x="1261" y="736"/>
                  <a:pt x="1261" y="736"/>
                </a:cubicBezTo>
                <a:cubicBezTo>
                  <a:pt x="1261" y="736"/>
                  <a:pt x="1201" y="689"/>
                  <a:pt x="1155" y="686"/>
                </a:cubicBezTo>
                <a:cubicBezTo>
                  <a:pt x="1150" y="687"/>
                  <a:pt x="1144" y="692"/>
                  <a:pt x="1144" y="697"/>
                </a:cubicBezTo>
                <a:close/>
                <a:moveTo>
                  <a:pt x="1572" y="766"/>
                </a:moveTo>
                <a:cubicBezTo>
                  <a:pt x="1558" y="774"/>
                  <a:pt x="1541" y="776"/>
                  <a:pt x="1526" y="783"/>
                </a:cubicBezTo>
                <a:cubicBezTo>
                  <a:pt x="1544" y="789"/>
                  <a:pt x="1560" y="779"/>
                  <a:pt x="1572" y="766"/>
                </a:cubicBezTo>
                <a:close/>
                <a:moveTo>
                  <a:pt x="1187" y="646"/>
                </a:moveTo>
                <a:cubicBezTo>
                  <a:pt x="1230" y="701"/>
                  <a:pt x="1230" y="701"/>
                  <a:pt x="1230" y="701"/>
                </a:cubicBezTo>
                <a:cubicBezTo>
                  <a:pt x="1274" y="723"/>
                  <a:pt x="1274" y="723"/>
                  <a:pt x="1274" y="723"/>
                </a:cubicBezTo>
                <a:cubicBezTo>
                  <a:pt x="1245" y="680"/>
                  <a:pt x="1245" y="680"/>
                  <a:pt x="1245" y="680"/>
                </a:cubicBezTo>
                <a:cubicBezTo>
                  <a:pt x="1205" y="635"/>
                  <a:pt x="1187" y="646"/>
                  <a:pt x="1187" y="646"/>
                </a:cubicBezTo>
                <a:close/>
                <a:moveTo>
                  <a:pt x="1343" y="853"/>
                </a:moveTo>
                <a:cubicBezTo>
                  <a:pt x="1323" y="848"/>
                  <a:pt x="1304" y="839"/>
                  <a:pt x="1284" y="834"/>
                </a:cubicBezTo>
                <a:cubicBezTo>
                  <a:pt x="1289" y="840"/>
                  <a:pt x="1300" y="846"/>
                  <a:pt x="1307" y="856"/>
                </a:cubicBezTo>
                <a:cubicBezTo>
                  <a:pt x="1319" y="857"/>
                  <a:pt x="1331" y="856"/>
                  <a:pt x="1343" y="853"/>
                </a:cubicBezTo>
                <a:close/>
                <a:moveTo>
                  <a:pt x="1361" y="858"/>
                </a:moveTo>
                <a:cubicBezTo>
                  <a:pt x="1349" y="859"/>
                  <a:pt x="1338" y="863"/>
                  <a:pt x="1327" y="870"/>
                </a:cubicBezTo>
                <a:cubicBezTo>
                  <a:pt x="1362" y="906"/>
                  <a:pt x="1388" y="949"/>
                  <a:pt x="1395" y="999"/>
                </a:cubicBezTo>
                <a:cubicBezTo>
                  <a:pt x="1396" y="1036"/>
                  <a:pt x="1395" y="1124"/>
                  <a:pt x="1395" y="1139"/>
                </a:cubicBezTo>
                <a:cubicBezTo>
                  <a:pt x="1396" y="1168"/>
                  <a:pt x="1394" y="1194"/>
                  <a:pt x="1404" y="1223"/>
                </a:cubicBezTo>
                <a:cubicBezTo>
                  <a:pt x="1512" y="1231"/>
                  <a:pt x="1610" y="1162"/>
                  <a:pt x="1660" y="1068"/>
                </a:cubicBezTo>
                <a:cubicBezTo>
                  <a:pt x="1665" y="1073"/>
                  <a:pt x="1665" y="1073"/>
                  <a:pt x="1665" y="1073"/>
                </a:cubicBezTo>
                <a:cubicBezTo>
                  <a:pt x="1614" y="1171"/>
                  <a:pt x="1516" y="1235"/>
                  <a:pt x="1406" y="1230"/>
                </a:cubicBezTo>
                <a:cubicBezTo>
                  <a:pt x="1407" y="1238"/>
                  <a:pt x="1426" y="1284"/>
                  <a:pt x="1439" y="1286"/>
                </a:cubicBezTo>
                <a:cubicBezTo>
                  <a:pt x="1498" y="1292"/>
                  <a:pt x="1742" y="1143"/>
                  <a:pt x="1716" y="1066"/>
                </a:cubicBezTo>
                <a:cubicBezTo>
                  <a:pt x="1706" y="1064"/>
                  <a:pt x="1699" y="1068"/>
                  <a:pt x="1690" y="1066"/>
                </a:cubicBezTo>
                <a:cubicBezTo>
                  <a:pt x="1680" y="1064"/>
                  <a:pt x="1665" y="1059"/>
                  <a:pt x="1665" y="1059"/>
                </a:cubicBezTo>
                <a:cubicBezTo>
                  <a:pt x="1653" y="1054"/>
                  <a:pt x="1653" y="1054"/>
                  <a:pt x="1653" y="1054"/>
                </a:cubicBezTo>
                <a:cubicBezTo>
                  <a:pt x="1621" y="1038"/>
                  <a:pt x="1621" y="1038"/>
                  <a:pt x="1621" y="1038"/>
                </a:cubicBezTo>
                <a:cubicBezTo>
                  <a:pt x="1555" y="1002"/>
                  <a:pt x="1506" y="926"/>
                  <a:pt x="1445" y="880"/>
                </a:cubicBezTo>
                <a:cubicBezTo>
                  <a:pt x="1427" y="867"/>
                  <a:pt x="1405" y="859"/>
                  <a:pt x="1382" y="857"/>
                </a:cubicBezTo>
                <a:cubicBezTo>
                  <a:pt x="1382" y="858"/>
                  <a:pt x="1382" y="858"/>
                  <a:pt x="1383" y="859"/>
                </a:cubicBezTo>
                <a:cubicBezTo>
                  <a:pt x="1375" y="859"/>
                  <a:pt x="1368" y="859"/>
                  <a:pt x="1361" y="858"/>
                </a:cubicBezTo>
                <a:close/>
                <a:moveTo>
                  <a:pt x="1580" y="1045"/>
                </a:moveTo>
                <a:cubicBezTo>
                  <a:pt x="1592" y="1062"/>
                  <a:pt x="1610" y="1067"/>
                  <a:pt x="1627" y="1071"/>
                </a:cubicBezTo>
                <a:cubicBezTo>
                  <a:pt x="1625" y="1076"/>
                  <a:pt x="1625" y="1076"/>
                  <a:pt x="1625" y="1076"/>
                </a:cubicBezTo>
                <a:cubicBezTo>
                  <a:pt x="1608" y="1073"/>
                  <a:pt x="1588" y="1068"/>
                  <a:pt x="1577" y="1051"/>
                </a:cubicBezTo>
                <a:lnTo>
                  <a:pt x="1580" y="1045"/>
                </a:lnTo>
                <a:close/>
                <a:moveTo>
                  <a:pt x="1408" y="872"/>
                </a:moveTo>
                <a:cubicBezTo>
                  <a:pt x="1452" y="882"/>
                  <a:pt x="1471" y="929"/>
                  <a:pt x="1471" y="929"/>
                </a:cubicBezTo>
                <a:cubicBezTo>
                  <a:pt x="1453" y="922"/>
                  <a:pt x="1453" y="922"/>
                  <a:pt x="1453" y="922"/>
                </a:cubicBezTo>
                <a:cubicBezTo>
                  <a:pt x="1453" y="922"/>
                  <a:pt x="1441" y="886"/>
                  <a:pt x="1405" y="878"/>
                </a:cubicBezTo>
                <a:cubicBezTo>
                  <a:pt x="1387" y="874"/>
                  <a:pt x="1378" y="881"/>
                  <a:pt x="1378" y="881"/>
                </a:cubicBezTo>
                <a:cubicBezTo>
                  <a:pt x="1373" y="876"/>
                  <a:pt x="1373" y="876"/>
                  <a:pt x="1373" y="876"/>
                </a:cubicBezTo>
                <a:cubicBezTo>
                  <a:pt x="1373" y="876"/>
                  <a:pt x="1386" y="866"/>
                  <a:pt x="1408" y="872"/>
                </a:cubicBezTo>
                <a:close/>
                <a:moveTo>
                  <a:pt x="1153" y="1314"/>
                </a:moveTo>
                <a:cubicBezTo>
                  <a:pt x="1157" y="1333"/>
                  <a:pt x="1171" y="1358"/>
                  <a:pt x="1198" y="1361"/>
                </a:cubicBezTo>
                <a:cubicBezTo>
                  <a:pt x="1220" y="1363"/>
                  <a:pt x="1241" y="1353"/>
                  <a:pt x="1250" y="1331"/>
                </a:cubicBezTo>
                <a:cubicBezTo>
                  <a:pt x="1218" y="1336"/>
                  <a:pt x="1183" y="1329"/>
                  <a:pt x="1153" y="1314"/>
                </a:cubicBezTo>
                <a:close/>
                <a:moveTo>
                  <a:pt x="1564" y="1244"/>
                </a:moveTo>
                <a:cubicBezTo>
                  <a:pt x="1564" y="1244"/>
                  <a:pt x="1567" y="1260"/>
                  <a:pt x="1585" y="1266"/>
                </a:cubicBezTo>
                <a:cubicBezTo>
                  <a:pt x="1601" y="1271"/>
                  <a:pt x="1633" y="1262"/>
                  <a:pt x="1639" y="1239"/>
                </a:cubicBezTo>
                <a:cubicBezTo>
                  <a:pt x="1643" y="1225"/>
                  <a:pt x="1638" y="1211"/>
                  <a:pt x="1630" y="1200"/>
                </a:cubicBezTo>
                <a:cubicBezTo>
                  <a:pt x="1610" y="1220"/>
                  <a:pt x="1592" y="1235"/>
                  <a:pt x="1564" y="1244"/>
                </a:cubicBezTo>
                <a:close/>
                <a:moveTo>
                  <a:pt x="1036" y="1157"/>
                </a:moveTo>
                <a:cubicBezTo>
                  <a:pt x="1038" y="1160"/>
                  <a:pt x="1038" y="1160"/>
                  <a:pt x="1038" y="1160"/>
                </a:cubicBezTo>
                <a:cubicBezTo>
                  <a:pt x="1125" y="1236"/>
                  <a:pt x="1247" y="1265"/>
                  <a:pt x="1362" y="1240"/>
                </a:cubicBezTo>
                <a:cubicBezTo>
                  <a:pt x="1362" y="1242"/>
                  <a:pt x="1364" y="1243"/>
                  <a:pt x="1364" y="1245"/>
                </a:cubicBezTo>
                <a:cubicBezTo>
                  <a:pt x="1248" y="1275"/>
                  <a:pt x="1121" y="1242"/>
                  <a:pt x="1032" y="1164"/>
                </a:cubicBezTo>
                <a:cubicBezTo>
                  <a:pt x="1017" y="1179"/>
                  <a:pt x="999" y="1192"/>
                  <a:pt x="981" y="1202"/>
                </a:cubicBezTo>
                <a:cubicBezTo>
                  <a:pt x="981" y="1202"/>
                  <a:pt x="984" y="1205"/>
                  <a:pt x="990" y="1210"/>
                </a:cubicBezTo>
                <a:cubicBezTo>
                  <a:pt x="1166" y="1370"/>
                  <a:pt x="1342" y="1331"/>
                  <a:pt x="1413" y="1290"/>
                </a:cubicBezTo>
                <a:cubicBezTo>
                  <a:pt x="1413" y="1290"/>
                  <a:pt x="1399" y="1276"/>
                  <a:pt x="1387" y="1232"/>
                </a:cubicBezTo>
                <a:cubicBezTo>
                  <a:pt x="1364" y="1148"/>
                  <a:pt x="1393" y="1062"/>
                  <a:pt x="1372" y="976"/>
                </a:cubicBezTo>
                <a:cubicBezTo>
                  <a:pt x="1359" y="922"/>
                  <a:pt x="1335" y="891"/>
                  <a:pt x="1307" y="876"/>
                </a:cubicBezTo>
                <a:cubicBezTo>
                  <a:pt x="1281" y="898"/>
                  <a:pt x="1221" y="870"/>
                  <a:pt x="1221" y="870"/>
                </a:cubicBezTo>
                <a:cubicBezTo>
                  <a:pt x="1222" y="871"/>
                  <a:pt x="1236" y="887"/>
                  <a:pt x="1241" y="901"/>
                </a:cubicBezTo>
                <a:cubicBezTo>
                  <a:pt x="1250" y="893"/>
                  <a:pt x="1263" y="888"/>
                  <a:pt x="1274" y="887"/>
                </a:cubicBezTo>
                <a:cubicBezTo>
                  <a:pt x="1337" y="886"/>
                  <a:pt x="1369" y="992"/>
                  <a:pt x="1336" y="1033"/>
                </a:cubicBezTo>
                <a:cubicBezTo>
                  <a:pt x="1342" y="1008"/>
                  <a:pt x="1342" y="980"/>
                  <a:pt x="1334" y="955"/>
                </a:cubicBezTo>
                <a:cubicBezTo>
                  <a:pt x="1321" y="910"/>
                  <a:pt x="1292" y="886"/>
                  <a:pt x="1259" y="898"/>
                </a:cubicBezTo>
                <a:cubicBezTo>
                  <a:pt x="1254" y="900"/>
                  <a:pt x="1248" y="904"/>
                  <a:pt x="1243" y="908"/>
                </a:cubicBezTo>
                <a:cubicBezTo>
                  <a:pt x="1244" y="912"/>
                  <a:pt x="1244" y="915"/>
                  <a:pt x="1242" y="918"/>
                </a:cubicBezTo>
                <a:cubicBezTo>
                  <a:pt x="1240" y="917"/>
                  <a:pt x="1237" y="917"/>
                  <a:pt x="1235" y="916"/>
                </a:cubicBezTo>
                <a:cubicBezTo>
                  <a:pt x="1232" y="920"/>
                  <a:pt x="1229" y="923"/>
                  <a:pt x="1227" y="927"/>
                </a:cubicBezTo>
                <a:cubicBezTo>
                  <a:pt x="1227" y="923"/>
                  <a:pt x="1228" y="919"/>
                  <a:pt x="1230" y="915"/>
                </a:cubicBezTo>
                <a:cubicBezTo>
                  <a:pt x="1209" y="911"/>
                  <a:pt x="1190" y="905"/>
                  <a:pt x="1170" y="899"/>
                </a:cubicBezTo>
                <a:cubicBezTo>
                  <a:pt x="1099" y="974"/>
                  <a:pt x="1113" y="1085"/>
                  <a:pt x="1036" y="1157"/>
                </a:cubicBezTo>
                <a:close/>
                <a:moveTo>
                  <a:pt x="1392" y="843"/>
                </a:moveTo>
                <a:cubicBezTo>
                  <a:pt x="1411" y="851"/>
                  <a:pt x="1432" y="857"/>
                  <a:pt x="1453" y="859"/>
                </a:cubicBezTo>
                <a:cubicBezTo>
                  <a:pt x="1457" y="859"/>
                  <a:pt x="1461" y="859"/>
                  <a:pt x="1465" y="860"/>
                </a:cubicBezTo>
                <a:cubicBezTo>
                  <a:pt x="1448" y="845"/>
                  <a:pt x="1430" y="833"/>
                  <a:pt x="1409" y="825"/>
                </a:cubicBezTo>
                <a:cubicBezTo>
                  <a:pt x="1408" y="827"/>
                  <a:pt x="1399" y="835"/>
                  <a:pt x="1392" y="843"/>
                </a:cubicBezTo>
                <a:close/>
              </a:path>
            </a:pathLst>
          </a:cu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Christmas Stocking 01 (Indezine)"/>
          <p:cNvSpPr>
            <a:spLocks noEditPoints="1"/>
          </p:cNvSpPr>
          <p:nvPr/>
        </p:nvSpPr>
        <p:spPr bwMode="auto">
          <a:xfrm>
            <a:off x="2940050" y="508000"/>
            <a:ext cx="3105150" cy="6403975"/>
          </a:xfrm>
          <a:custGeom>
            <a:avLst/>
            <a:gdLst>
              <a:gd name="T0" fmla="*/ 2688442 w 1386"/>
              <a:gd name="T1" fmla="*/ 3207579 h 2863"/>
              <a:gd name="T2" fmla="*/ 2618990 w 1386"/>
              <a:gd name="T3" fmla="*/ 2102597 h 2863"/>
              <a:gd name="T4" fmla="*/ 2388233 w 1386"/>
              <a:gd name="T5" fmla="*/ 747093 h 2863"/>
              <a:gd name="T6" fmla="*/ 2377031 w 1386"/>
              <a:gd name="T7" fmla="*/ 281837 h 2863"/>
              <a:gd name="T8" fmla="*/ 2027533 w 1386"/>
              <a:gd name="T9" fmla="*/ 339994 h 2863"/>
              <a:gd name="T10" fmla="*/ 698995 w 1386"/>
              <a:gd name="T11" fmla="*/ 1026694 h 2863"/>
              <a:gd name="T12" fmla="*/ 660909 w 1386"/>
              <a:gd name="T13" fmla="*/ 2489565 h 2863"/>
              <a:gd name="T14" fmla="*/ 1066415 w 1386"/>
              <a:gd name="T15" fmla="*/ 3789148 h 2863"/>
              <a:gd name="T16" fmla="*/ 591457 w 1386"/>
              <a:gd name="T17" fmla="*/ 6142268 h 2863"/>
              <a:gd name="T18" fmla="*/ 2688442 w 1386"/>
              <a:gd name="T19" fmla="*/ 5222941 h 2863"/>
              <a:gd name="T20" fmla="*/ 822215 w 1386"/>
              <a:gd name="T21" fmla="*/ 1966152 h 2863"/>
              <a:gd name="T22" fmla="*/ 629543 w 1386"/>
              <a:gd name="T23" fmla="*/ 1999704 h 2863"/>
              <a:gd name="T24" fmla="*/ 537688 w 1386"/>
              <a:gd name="T25" fmla="*/ 1829707 h 2863"/>
              <a:gd name="T26" fmla="*/ 672110 w 1386"/>
              <a:gd name="T27" fmla="*/ 1688788 h 2863"/>
              <a:gd name="T28" fmla="*/ 846859 w 1386"/>
              <a:gd name="T29" fmla="*/ 1773787 h 2863"/>
              <a:gd name="T30" fmla="*/ 822215 w 1386"/>
              <a:gd name="T31" fmla="*/ 1966152 h 2863"/>
              <a:gd name="T32" fmla="*/ 1153790 w 1386"/>
              <a:gd name="T33" fmla="*/ 1865496 h 2863"/>
              <a:gd name="T34" fmla="*/ 1066415 w 1386"/>
              <a:gd name="T35" fmla="*/ 1822996 h 2863"/>
              <a:gd name="T36" fmla="*/ 1077617 w 1386"/>
              <a:gd name="T37" fmla="*/ 1726814 h 2863"/>
              <a:gd name="T38" fmla="*/ 1173953 w 1386"/>
              <a:gd name="T39" fmla="*/ 1708919 h 2863"/>
              <a:gd name="T40" fmla="*/ 1221001 w 1386"/>
              <a:gd name="T41" fmla="*/ 1793918 h 2863"/>
              <a:gd name="T42" fmla="*/ 1713881 w 1386"/>
              <a:gd name="T43" fmla="*/ 1780497 h 2863"/>
              <a:gd name="T44" fmla="*/ 1523450 w 1386"/>
              <a:gd name="T45" fmla="*/ 1816286 h 2863"/>
              <a:gd name="T46" fmla="*/ 1429355 w 1386"/>
              <a:gd name="T47" fmla="*/ 1646289 h 2863"/>
              <a:gd name="T48" fmla="*/ 1563777 w 1386"/>
              <a:gd name="T49" fmla="*/ 1505370 h 2863"/>
              <a:gd name="T50" fmla="*/ 1740766 w 1386"/>
              <a:gd name="T51" fmla="*/ 1588132 h 2863"/>
              <a:gd name="T52" fmla="*/ 1713881 w 1386"/>
              <a:gd name="T53" fmla="*/ 1780497 h 2863"/>
              <a:gd name="T54" fmla="*/ 2027533 w 1386"/>
              <a:gd name="T55" fmla="*/ 1661946 h 2863"/>
              <a:gd name="T56" fmla="*/ 1937918 w 1386"/>
              <a:gd name="T57" fmla="*/ 1619447 h 2863"/>
              <a:gd name="T58" fmla="*/ 1951360 w 1386"/>
              <a:gd name="T59" fmla="*/ 1523265 h 2863"/>
              <a:gd name="T60" fmla="*/ 2047696 w 1386"/>
              <a:gd name="T61" fmla="*/ 1505370 h 2863"/>
              <a:gd name="T62" fmla="*/ 2092503 w 1386"/>
              <a:gd name="T63" fmla="*/ 1590369 h 2863"/>
              <a:gd name="T64" fmla="*/ 2200041 w 1386"/>
              <a:gd name="T65" fmla="*/ 711304 h 2863"/>
              <a:gd name="T66" fmla="*/ 2144032 w 1386"/>
              <a:gd name="T67" fmla="*/ 67104 h 2863"/>
              <a:gd name="T68" fmla="*/ 2309820 w 1386"/>
              <a:gd name="T69" fmla="*/ 715778 h 2863"/>
              <a:gd name="T70" fmla="*/ 2415117 w 1386"/>
              <a:gd name="T71" fmla="*/ 1554580 h 2863"/>
              <a:gd name="T72" fmla="*/ 2327743 w 1386"/>
              <a:gd name="T73" fmla="*/ 1512081 h 2863"/>
              <a:gd name="T74" fmla="*/ 2338944 w 1386"/>
              <a:gd name="T75" fmla="*/ 1415898 h 2863"/>
              <a:gd name="T76" fmla="*/ 2435280 w 1386"/>
              <a:gd name="T77" fmla="*/ 1400240 h 2863"/>
              <a:gd name="T78" fmla="*/ 2482328 w 1386"/>
              <a:gd name="T79" fmla="*/ 1485239 h 2863"/>
              <a:gd name="T80" fmla="*/ 2415117 w 1386"/>
              <a:gd name="T81" fmla="*/ 1554580 h 2863"/>
              <a:gd name="T82" fmla="*/ 2811662 w 1386"/>
              <a:gd name="T83" fmla="*/ 4849395 h 2863"/>
              <a:gd name="T84" fmla="*/ 2724288 w 1386"/>
              <a:gd name="T85" fmla="*/ 4806895 h 2863"/>
              <a:gd name="T86" fmla="*/ 2737730 w 1386"/>
              <a:gd name="T87" fmla="*/ 4710713 h 2863"/>
              <a:gd name="T88" fmla="*/ 2834066 w 1386"/>
              <a:gd name="T89" fmla="*/ 4692818 h 2863"/>
              <a:gd name="T90" fmla="*/ 2878873 w 1386"/>
              <a:gd name="T91" fmla="*/ 4777817 h 286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1386"/>
              <a:gd name="T139" fmla="*/ 0 h 2863"/>
              <a:gd name="T140" fmla="*/ 1386 w 1386"/>
              <a:gd name="T141" fmla="*/ 2863 h 2863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1386" h="2863">
                <a:moveTo>
                  <a:pt x="1373" y="2110"/>
                </a:moveTo>
                <a:cubicBezTo>
                  <a:pt x="1360" y="1954"/>
                  <a:pt x="1256" y="1685"/>
                  <a:pt x="1200" y="1434"/>
                </a:cubicBezTo>
                <a:cubicBezTo>
                  <a:pt x="1152" y="1220"/>
                  <a:pt x="1134" y="1017"/>
                  <a:pt x="1130" y="961"/>
                </a:cubicBezTo>
                <a:cubicBezTo>
                  <a:pt x="1151" y="953"/>
                  <a:pt x="1165" y="946"/>
                  <a:pt x="1169" y="940"/>
                </a:cubicBezTo>
                <a:cubicBezTo>
                  <a:pt x="1208" y="892"/>
                  <a:pt x="1191" y="797"/>
                  <a:pt x="1174" y="680"/>
                </a:cubicBezTo>
                <a:cubicBezTo>
                  <a:pt x="1157" y="563"/>
                  <a:pt x="1139" y="403"/>
                  <a:pt x="1066" y="334"/>
                </a:cubicBezTo>
                <a:cubicBezTo>
                  <a:pt x="1060" y="329"/>
                  <a:pt x="1053" y="325"/>
                  <a:pt x="1044" y="322"/>
                </a:cubicBezTo>
                <a:cubicBezTo>
                  <a:pt x="1050" y="282"/>
                  <a:pt x="1061" y="198"/>
                  <a:pt x="1061" y="126"/>
                </a:cubicBezTo>
                <a:cubicBezTo>
                  <a:pt x="1061" y="26"/>
                  <a:pt x="1001" y="0"/>
                  <a:pt x="953" y="9"/>
                </a:cubicBezTo>
                <a:cubicBezTo>
                  <a:pt x="905" y="17"/>
                  <a:pt x="897" y="61"/>
                  <a:pt x="905" y="152"/>
                </a:cubicBezTo>
                <a:cubicBezTo>
                  <a:pt x="912" y="218"/>
                  <a:pt x="947" y="287"/>
                  <a:pt x="966" y="319"/>
                </a:cubicBezTo>
                <a:cubicBezTo>
                  <a:pt x="795" y="332"/>
                  <a:pt x="467" y="440"/>
                  <a:pt x="312" y="459"/>
                </a:cubicBezTo>
                <a:cubicBezTo>
                  <a:pt x="243" y="468"/>
                  <a:pt x="152" y="481"/>
                  <a:pt x="121" y="572"/>
                </a:cubicBezTo>
                <a:cubicBezTo>
                  <a:pt x="91" y="663"/>
                  <a:pt x="256" y="1057"/>
                  <a:pt x="295" y="1113"/>
                </a:cubicBezTo>
                <a:cubicBezTo>
                  <a:pt x="334" y="1170"/>
                  <a:pt x="398" y="1144"/>
                  <a:pt x="398" y="1144"/>
                </a:cubicBezTo>
                <a:cubicBezTo>
                  <a:pt x="398" y="1144"/>
                  <a:pt x="485" y="1486"/>
                  <a:pt x="476" y="1694"/>
                </a:cubicBezTo>
                <a:cubicBezTo>
                  <a:pt x="468" y="1902"/>
                  <a:pt x="364" y="1949"/>
                  <a:pt x="182" y="2227"/>
                </a:cubicBezTo>
                <a:cubicBezTo>
                  <a:pt x="0" y="2504"/>
                  <a:pt x="91" y="2629"/>
                  <a:pt x="264" y="2746"/>
                </a:cubicBezTo>
                <a:cubicBezTo>
                  <a:pt x="437" y="2863"/>
                  <a:pt x="819" y="2543"/>
                  <a:pt x="892" y="2473"/>
                </a:cubicBezTo>
                <a:cubicBezTo>
                  <a:pt x="966" y="2404"/>
                  <a:pt x="1109" y="2382"/>
                  <a:pt x="1200" y="2335"/>
                </a:cubicBezTo>
                <a:cubicBezTo>
                  <a:pt x="1291" y="2287"/>
                  <a:pt x="1386" y="2266"/>
                  <a:pt x="1373" y="2110"/>
                </a:cubicBezTo>
                <a:close/>
                <a:moveTo>
                  <a:pt x="367" y="879"/>
                </a:moveTo>
                <a:cubicBezTo>
                  <a:pt x="320" y="864"/>
                  <a:pt x="320" y="864"/>
                  <a:pt x="320" y="864"/>
                </a:cubicBezTo>
                <a:cubicBezTo>
                  <a:pt x="281" y="894"/>
                  <a:pt x="281" y="894"/>
                  <a:pt x="281" y="894"/>
                </a:cubicBezTo>
                <a:cubicBezTo>
                  <a:pt x="281" y="845"/>
                  <a:pt x="281" y="845"/>
                  <a:pt x="281" y="845"/>
                </a:cubicBezTo>
                <a:cubicBezTo>
                  <a:pt x="240" y="818"/>
                  <a:pt x="240" y="818"/>
                  <a:pt x="240" y="818"/>
                </a:cubicBezTo>
                <a:cubicBezTo>
                  <a:pt x="286" y="802"/>
                  <a:pt x="286" y="802"/>
                  <a:pt x="286" y="802"/>
                </a:cubicBezTo>
                <a:cubicBezTo>
                  <a:pt x="300" y="755"/>
                  <a:pt x="300" y="755"/>
                  <a:pt x="300" y="755"/>
                </a:cubicBezTo>
                <a:cubicBezTo>
                  <a:pt x="329" y="794"/>
                  <a:pt x="329" y="794"/>
                  <a:pt x="329" y="794"/>
                </a:cubicBezTo>
                <a:cubicBezTo>
                  <a:pt x="378" y="793"/>
                  <a:pt x="378" y="793"/>
                  <a:pt x="378" y="793"/>
                </a:cubicBezTo>
                <a:cubicBezTo>
                  <a:pt x="350" y="833"/>
                  <a:pt x="350" y="833"/>
                  <a:pt x="350" y="833"/>
                </a:cubicBezTo>
                <a:lnTo>
                  <a:pt x="367" y="879"/>
                </a:lnTo>
                <a:close/>
                <a:moveTo>
                  <a:pt x="562" y="848"/>
                </a:moveTo>
                <a:cubicBezTo>
                  <a:pt x="515" y="834"/>
                  <a:pt x="515" y="834"/>
                  <a:pt x="515" y="834"/>
                </a:cubicBezTo>
                <a:cubicBezTo>
                  <a:pt x="476" y="864"/>
                  <a:pt x="476" y="864"/>
                  <a:pt x="476" y="864"/>
                </a:cubicBezTo>
                <a:cubicBezTo>
                  <a:pt x="476" y="815"/>
                  <a:pt x="476" y="815"/>
                  <a:pt x="476" y="815"/>
                </a:cubicBezTo>
                <a:cubicBezTo>
                  <a:pt x="435" y="788"/>
                  <a:pt x="435" y="788"/>
                  <a:pt x="435" y="788"/>
                </a:cubicBezTo>
                <a:cubicBezTo>
                  <a:pt x="481" y="772"/>
                  <a:pt x="481" y="772"/>
                  <a:pt x="481" y="772"/>
                </a:cubicBezTo>
                <a:cubicBezTo>
                  <a:pt x="495" y="725"/>
                  <a:pt x="495" y="725"/>
                  <a:pt x="495" y="725"/>
                </a:cubicBezTo>
                <a:cubicBezTo>
                  <a:pt x="524" y="764"/>
                  <a:pt x="524" y="764"/>
                  <a:pt x="524" y="764"/>
                </a:cubicBezTo>
                <a:cubicBezTo>
                  <a:pt x="573" y="762"/>
                  <a:pt x="573" y="762"/>
                  <a:pt x="573" y="762"/>
                </a:cubicBezTo>
                <a:cubicBezTo>
                  <a:pt x="545" y="802"/>
                  <a:pt x="545" y="802"/>
                  <a:pt x="545" y="802"/>
                </a:cubicBezTo>
                <a:lnTo>
                  <a:pt x="562" y="848"/>
                </a:lnTo>
                <a:close/>
                <a:moveTo>
                  <a:pt x="765" y="796"/>
                </a:moveTo>
                <a:cubicBezTo>
                  <a:pt x="718" y="782"/>
                  <a:pt x="718" y="782"/>
                  <a:pt x="718" y="782"/>
                </a:cubicBezTo>
                <a:cubicBezTo>
                  <a:pt x="680" y="812"/>
                  <a:pt x="680" y="812"/>
                  <a:pt x="680" y="812"/>
                </a:cubicBezTo>
                <a:cubicBezTo>
                  <a:pt x="679" y="763"/>
                  <a:pt x="679" y="763"/>
                  <a:pt x="679" y="763"/>
                </a:cubicBezTo>
                <a:cubicBezTo>
                  <a:pt x="638" y="736"/>
                  <a:pt x="638" y="736"/>
                  <a:pt x="638" y="736"/>
                </a:cubicBezTo>
                <a:cubicBezTo>
                  <a:pt x="685" y="720"/>
                  <a:pt x="685" y="720"/>
                  <a:pt x="685" y="720"/>
                </a:cubicBezTo>
                <a:cubicBezTo>
                  <a:pt x="698" y="673"/>
                  <a:pt x="698" y="673"/>
                  <a:pt x="698" y="673"/>
                </a:cubicBezTo>
                <a:cubicBezTo>
                  <a:pt x="728" y="712"/>
                  <a:pt x="728" y="712"/>
                  <a:pt x="728" y="712"/>
                </a:cubicBezTo>
                <a:cubicBezTo>
                  <a:pt x="777" y="710"/>
                  <a:pt x="777" y="710"/>
                  <a:pt x="777" y="710"/>
                </a:cubicBezTo>
                <a:cubicBezTo>
                  <a:pt x="748" y="750"/>
                  <a:pt x="748" y="750"/>
                  <a:pt x="748" y="750"/>
                </a:cubicBezTo>
                <a:lnTo>
                  <a:pt x="765" y="796"/>
                </a:lnTo>
                <a:close/>
                <a:moveTo>
                  <a:pt x="951" y="757"/>
                </a:moveTo>
                <a:cubicBezTo>
                  <a:pt x="905" y="743"/>
                  <a:pt x="905" y="743"/>
                  <a:pt x="905" y="743"/>
                </a:cubicBezTo>
                <a:cubicBezTo>
                  <a:pt x="866" y="773"/>
                  <a:pt x="866" y="773"/>
                  <a:pt x="866" y="773"/>
                </a:cubicBezTo>
                <a:cubicBezTo>
                  <a:pt x="865" y="724"/>
                  <a:pt x="865" y="724"/>
                  <a:pt x="865" y="724"/>
                </a:cubicBezTo>
                <a:cubicBezTo>
                  <a:pt x="825" y="697"/>
                  <a:pt x="825" y="697"/>
                  <a:pt x="825" y="697"/>
                </a:cubicBezTo>
                <a:cubicBezTo>
                  <a:pt x="871" y="681"/>
                  <a:pt x="871" y="681"/>
                  <a:pt x="871" y="681"/>
                </a:cubicBezTo>
                <a:cubicBezTo>
                  <a:pt x="884" y="634"/>
                  <a:pt x="884" y="634"/>
                  <a:pt x="884" y="634"/>
                </a:cubicBezTo>
                <a:cubicBezTo>
                  <a:pt x="914" y="673"/>
                  <a:pt x="914" y="673"/>
                  <a:pt x="914" y="673"/>
                </a:cubicBezTo>
                <a:cubicBezTo>
                  <a:pt x="963" y="671"/>
                  <a:pt x="963" y="671"/>
                  <a:pt x="963" y="671"/>
                </a:cubicBezTo>
                <a:cubicBezTo>
                  <a:pt x="934" y="711"/>
                  <a:pt x="934" y="711"/>
                  <a:pt x="934" y="711"/>
                </a:cubicBezTo>
                <a:lnTo>
                  <a:pt x="951" y="757"/>
                </a:lnTo>
                <a:close/>
                <a:moveTo>
                  <a:pt x="982" y="318"/>
                </a:moveTo>
                <a:cubicBezTo>
                  <a:pt x="968" y="287"/>
                  <a:pt x="945" y="238"/>
                  <a:pt x="931" y="199"/>
                </a:cubicBezTo>
                <a:cubicBezTo>
                  <a:pt x="910" y="139"/>
                  <a:pt x="910" y="35"/>
                  <a:pt x="957" y="30"/>
                </a:cubicBezTo>
                <a:cubicBezTo>
                  <a:pt x="1005" y="26"/>
                  <a:pt x="1040" y="55"/>
                  <a:pt x="1048" y="117"/>
                </a:cubicBezTo>
                <a:cubicBezTo>
                  <a:pt x="1060" y="200"/>
                  <a:pt x="1040" y="287"/>
                  <a:pt x="1031" y="320"/>
                </a:cubicBezTo>
                <a:cubicBezTo>
                  <a:pt x="1018" y="317"/>
                  <a:pt x="1001" y="317"/>
                  <a:pt x="982" y="318"/>
                </a:cubicBezTo>
                <a:close/>
                <a:moveTo>
                  <a:pt x="1078" y="695"/>
                </a:moveTo>
                <a:cubicBezTo>
                  <a:pt x="1039" y="725"/>
                  <a:pt x="1039" y="725"/>
                  <a:pt x="1039" y="725"/>
                </a:cubicBezTo>
                <a:cubicBezTo>
                  <a:pt x="1039" y="676"/>
                  <a:pt x="1039" y="676"/>
                  <a:pt x="1039" y="676"/>
                </a:cubicBezTo>
                <a:cubicBezTo>
                  <a:pt x="998" y="649"/>
                  <a:pt x="998" y="649"/>
                  <a:pt x="998" y="649"/>
                </a:cubicBezTo>
                <a:cubicBezTo>
                  <a:pt x="1044" y="633"/>
                  <a:pt x="1044" y="633"/>
                  <a:pt x="1044" y="633"/>
                </a:cubicBezTo>
                <a:cubicBezTo>
                  <a:pt x="1058" y="586"/>
                  <a:pt x="1058" y="586"/>
                  <a:pt x="1058" y="586"/>
                </a:cubicBezTo>
                <a:cubicBezTo>
                  <a:pt x="1087" y="626"/>
                  <a:pt x="1087" y="626"/>
                  <a:pt x="1087" y="626"/>
                </a:cubicBezTo>
                <a:cubicBezTo>
                  <a:pt x="1136" y="624"/>
                  <a:pt x="1136" y="624"/>
                  <a:pt x="1136" y="624"/>
                </a:cubicBezTo>
                <a:cubicBezTo>
                  <a:pt x="1108" y="664"/>
                  <a:pt x="1108" y="664"/>
                  <a:pt x="1108" y="664"/>
                </a:cubicBezTo>
                <a:cubicBezTo>
                  <a:pt x="1125" y="710"/>
                  <a:pt x="1125" y="710"/>
                  <a:pt x="1125" y="710"/>
                </a:cubicBezTo>
                <a:lnTo>
                  <a:pt x="1078" y="695"/>
                </a:lnTo>
                <a:close/>
                <a:moveTo>
                  <a:pt x="1302" y="2182"/>
                </a:moveTo>
                <a:cubicBezTo>
                  <a:pt x="1255" y="2168"/>
                  <a:pt x="1255" y="2168"/>
                  <a:pt x="1255" y="2168"/>
                </a:cubicBezTo>
                <a:cubicBezTo>
                  <a:pt x="1217" y="2198"/>
                  <a:pt x="1217" y="2198"/>
                  <a:pt x="1217" y="2198"/>
                </a:cubicBezTo>
                <a:cubicBezTo>
                  <a:pt x="1216" y="2149"/>
                  <a:pt x="1216" y="2149"/>
                  <a:pt x="1216" y="2149"/>
                </a:cubicBezTo>
                <a:cubicBezTo>
                  <a:pt x="1176" y="2122"/>
                  <a:pt x="1176" y="2122"/>
                  <a:pt x="1176" y="2122"/>
                </a:cubicBezTo>
                <a:cubicBezTo>
                  <a:pt x="1222" y="2106"/>
                  <a:pt x="1222" y="2106"/>
                  <a:pt x="1222" y="2106"/>
                </a:cubicBezTo>
                <a:cubicBezTo>
                  <a:pt x="1235" y="2059"/>
                  <a:pt x="1235" y="2059"/>
                  <a:pt x="1235" y="2059"/>
                </a:cubicBezTo>
                <a:cubicBezTo>
                  <a:pt x="1265" y="2098"/>
                  <a:pt x="1265" y="2098"/>
                  <a:pt x="1265" y="2098"/>
                </a:cubicBezTo>
                <a:cubicBezTo>
                  <a:pt x="1314" y="2096"/>
                  <a:pt x="1314" y="2096"/>
                  <a:pt x="1314" y="2096"/>
                </a:cubicBezTo>
                <a:cubicBezTo>
                  <a:pt x="1285" y="2136"/>
                  <a:pt x="1285" y="2136"/>
                  <a:pt x="1285" y="2136"/>
                </a:cubicBezTo>
                <a:lnTo>
                  <a:pt x="1302" y="2182"/>
                </a:lnTo>
                <a:close/>
              </a:path>
            </a:pathLst>
          </a:cu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Candy Cane 01 (Indezine)"/>
          <p:cNvSpPr>
            <a:spLocks noEditPoints="1"/>
          </p:cNvSpPr>
          <p:nvPr/>
        </p:nvSpPr>
        <p:spPr bwMode="auto">
          <a:xfrm>
            <a:off x="2820988" y="519113"/>
            <a:ext cx="3530600" cy="5997575"/>
          </a:xfrm>
          <a:custGeom>
            <a:avLst/>
            <a:gdLst>
              <a:gd name="T0" fmla="*/ 1519398 w 1766"/>
              <a:gd name="T1" fmla="*/ 4964682 h 3002"/>
              <a:gd name="T2" fmla="*/ 73971 w 1766"/>
              <a:gd name="T3" fmla="*/ 5444168 h 3002"/>
              <a:gd name="T4" fmla="*/ 1405443 w 1766"/>
              <a:gd name="T5" fmla="*/ 3646094 h 3002"/>
              <a:gd name="T6" fmla="*/ 3316685 w 1766"/>
              <a:gd name="T7" fmla="*/ 3100678 h 3002"/>
              <a:gd name="T8" fmla="*/ 2461024 w 1766"/>
              <a:gd name="T9" fmla="*/ 2639173 h 3002"/>
              <a:gd name="T10" fmla="*/ 1259501 w 1766"/>
              <a:gd name="T11" fmla="*/ 727221 h 3002"/>
              <a:gd name="T12" fmla="*/ 245902 w 1766"/>
              <a:gd name="T13" fmla="*/ 2755049 h 3002"/>
              <a:gd name="T14" fmla="*/ 1511401 w 1766"/>
              <a:gd name="T15" fmla="*/ 3340421 h 3002"/>
              <a:gd name="T16" fmla="*/ 1549386 w 1766"/>
              <a:gd name="T17" fmla="*/ 3024760 h 3002"/>
              <a:gd name="T18" fmla="*/ 1347466 w 1766"/>
              <a:gd name="T19" fmla="*/ 2751053 h 3002"/>
              <a:gd name="T20" fmla="*/ 791686 w 1766"/>
              <a:gd name="T21" fmla="*/ 2417410 h 3002"/>
              <a:gd name="T22" fmla="*/ 2369061 w 1766"/>
              <a:gd name="T23" fmla="*/ 3398359 h 3002"/>
              <a:gd name="T24" fmla="*/ 2263103 w 1766"/>
              <a:gd name="T25" fmla="*/ 2862933 h 3002"/>
              <a:gd name="T26" fmla="*/ 783689 w 1766"/>
              <a:gd name="T27" fmla="*/ 1708170 h 3002"/>
              <a:gd name="T28" fmla="*/ 1647347 w 1766"/>
              <a:gd name="T29" fmla="*/ 2721085 h 3002"/>
              <a:gd name="T30" fmla="*/ 1611361 w 1766"/>
              <a:gd name="T31" fmla="*/ 2461363 h 3002"/>
              <a:gd name="T32" fmla="*/ 1983214 w 1766"/>
              <a:gd name="T33" fmla="*/ 2637175 h 3002"/>
              <a:gd name="T34" fmla="*/ 3210727 w 1766"/>
              <a:gd name="T35" fmla="*/ 2147700 h 3002"/>
              <a:gd name="T36" fmla="*/ 2932837 w 1766"/>
              <a:gd name="T37" fmla="*/ 2812987 h 3002"/>
              <a:gd name="T38" fmla="*/ 2558986 w 1766"/>
              <a:gd name="T39" fmla="*/ 3096683 h 3002"/>
              <a:gd name="T40" fmla="*/ 2425039 w 1766"/>
              <a:gd name="T41" fmla="*/ 3350411 h 3002"/>
              <a:gd name="T42" fmla="*/ 3168744 w 1766"/>
              <a:gd name="T43" fmla="*/ 3871852 h 3002"/>
              <a:gd name="T44" fmla="*/ 3406649 w 1766"/>
              <a:gd name="T45" fmla="*/ 4898752 h 3002"/>
              <a:gd name="T46" fmla="*/ 747704 w 1766"/>
              <a:gd name="T47" fmla="*/ 3412344 h 3002"/>
              <a:gd name="T48" fmla="*/ 1467418 w 1766"/>
              <a:gd name="T49" fmla="*/ 2936854 h 3002"/>
              <a:gd name="T50" fmla="*/ 1073574 w 1766"/>
              <a:gd name="T51" fmla="*/ 1296611 h 3002"/>
              <a:gd name="T52" fmla="*/ 737708 w 1766"/>
              <a:gd name="T53" fmla="*/ 1836033 h 3002"/>
              <a:gd name="T54" fmla="*/ 415835 w 1766"/>
              <a:gd name="T55" fmla="*/ 2483340 h 3002"/>
              <a:gd name="T56" fmla="*/ 227910 w 1766"/>
              <a:gd name="T57" fmla="*/ 1402498 h 3002"/>
              <a:gd name="T58" fmla="*/ 757700 w 1766"/>
              <a:gd name="T59" fmla="*/ 867071 h 3002"/>
              <a:gd name="T60" fmla="*/ 1915241 w 1766"/>
              <a:gd name="T61" fmla="*/ 2067785 h 3002"/>
              <a:gd name="T62" fmla="*/ 1533392 w 1766"/>
              <a:gd name="T63" fmla="*/ 2077774 h 3002"/>
              <a:gd name="T64" fmla="*/ 1581373 w 1766"/>
              <a:gd name="T65" fmla="*/ 1442455 h 3002"/>
              <a:gd name="T66" fmla="*/ 1865260 w 1766"/>
              <a:gd name="T67" fmla="*/ 1828042 h 3002"/>
              <a:gd name="T68" fmla="*/ 1795288 w 1766"/>
              <a:gd name="T69" fmla="*/ 1068855 h 3002"/>
              <a:gd name="T70" fmla="*/ 1795288 w 1766"/>
              <a:gd name="T71" fmla="*/ 1068855 h 3002"/>
              <a:gd name="T72" fmla="*/ 2407046 w 1766"/>
              <a:gd name="T73" fmla="*/ 2263575 h 3002"/>
              <a:gd name="T74" fmla="*/ 2660945 w 1766"/>
              <a:gd name="T75" fmla="*/ 1612273 h 3002"/>
              <a:gd name="T76" fmla="*/ 2874860 w 1766"/>
              <a:gd name="T77" fmla="*/ 811131 h 3002"/>
              <a:gd name="T78" fmla="*/ 2279097 w 1766"/>
              <a:gd name="T79" fmla="*/ 279700 h 3002"/>
              <a:gd name="T80" fmla="*/ 1529394 w 1766"/>
              <a:gd name="T81" fmla="*/ 545416 h 3002"/>
              <a:gd name="T82" fmla="*/ 1227513 w 1766"/>
              <a:gd name="T83" fmla="*/ 853086 h 3002"/>
              <a:gd name="T84" fmla="*/ 1823277 w 1766"/>
              <a:gd name="T85" fmla="*/ 247735 h 3002"/>
              <a:gd name="T86" fmla="*/ 2704928 w 1766"/>
              <a:gd name="T87" fmla="*/ 301677 h 3002"/>
              <a:gd name="T88" fmla="*/ 2944832 w 1766"/>
              <a:gd name="T89" fmla="*/ 1234677 h 3002"/>
              <a:gd name="T90" fmla="*/ 2656947 w 1766"/>
              <a:gd name="T91" fmla="*/ 1973885 h 3002"/>
              <a:gd name="T92" fmla="*/ 2365062 w 1766"/>
              <a:gd name="T93" fmla="*/ 2701106 h 3002"/>
              <a:gd name="T94" fmla="*/ 2457026 w 1766"/>
              <a:gd name="T95" fmla="*/ 3172601 h 3002"/>
              <a:gd name="T96" fmla="*/ 2429037 w 1766"/>
              <a:gd name="T97" fmla="*/ 4551125 h 3002"/>
              <a:gd name="T98" fmla="*/ 2580977 w 1766"/>
              <a:gd name="T99" fmla="*/ 5438174 h 3002"/>
              <a:gd name="T100" fmla="*/ 2267101 w 1766"/>
              <a:gd name="T101" fmla="*/ 5705888 h 3002"/>
              <a:gd name="T102" fmla="*/ 2129156 w 1766"/>
              <a:gd name="T103" fmla="*/ 4928720 h 3002"/>
              <a:gd name="T104" fmla="*/ 1959223 w 1766"/>
              <a:gd name="T105" fmla="*/ 4055655 h 3002"/>
              <a:gd name="T106" fmla="*/ 2129156 w 1766"/>
              <a:gd name="T107" fmla="*/ 3530218 h 3002"/>
              <a:gd name="T108" fmla="*/ 1151544 w 1766"/>
              <a:gd name="T109" fmla="*/ 5580022 h 3002"/>
              <a:gd name="T110" fmla="*/ 1951226 w 1766"/>
              <a:gd name="T111" fmla="*/ 5132502 h 3002"/>
              <a:gd name="T112" fmla="*/ 2792893 w 1766"/>
              <a:gd name="T113" fmla="*/ 5554050 h 3002"/>
              <a:gd name="T114" fmla="*/ 1419437 w 1766"/>
              <a:gd name="T115" fmla="*/ 4710954 h 3002"/>
              <a:gd name="T116" fmla="*/ 1041587 w 1766"/>
              <a:gd name="T117" fmla="*/ 5554050 h 3002"/>
              <a:gd name="T118" fmla="*/ 1013598 w 1766"/>
              <a:gd name="T119" fmla="*/ 5520087 h 3002"/>
              <a:gd name="T120" fmla="*/ 1399445 w 1766"/>
              <a:gd name="T121" fmla="*/ 4657012 h 3002"/>
              <a:gd name="T122" fmla="*/ 1831274 w 1766"/>
              <a:gd name="T123" fmla="*/ 4047664 h 3002"/>
              <a:gd name="T124" fmla="*/ 2275098 w 1766"/>
              <a:gd name="T125" fmla="*/ 3682055 h 300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766"/>
              <a:gd name="T190" fmla="*/ 0 h 3002"/>
              <a:gd name="T191" fmla="*/ 1766 w 1766"/>
              <a:gd name="T192" fmla="*/ 3002 h 3002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766" h="3002">
                <a:moveTo>
                  <a:pt x="760" y="2485"/>
                </a:moveTo>
                <a:cubicBezTo>
                  <a:pt x="791" y="2475"/>
                  <a:pt x="827" y="2478"/>
                  <a:pt x="852" y="2454"/>
                </a:cubicBezTo>
                <a:cubicBezTo>
                  <a:pt x="890" y="2389"/>
                  <a:pt x="883" y="2294"/>
                  <a:pt x="871" y="2220"/>
                </a:cubicBezTo>
                <a:cubicBezTo>
                  <a:pt x="830" y="2306"/>
                  <a:pt x="796" y="2396"/>
                  <a:pt x="760" y="2485"/>
                </a:cubicBezTo>
                <a:close/>
                <a:moveTo>
                  <a:pt x="703" y="1825"/>
                </a:moveTo>
                <a:cubicBezTo>
                  <a:pt x="703" y="1825"/>
                  <a:pt x="645" y="1897"/>
                  <a:pt x="490" y="1956"/>
                </a:cubicBezTo>
                <a:cubicBezTo>
                  <a:pt x="362" y="2112"/>
                  <a:pt x="284" y="2289"/>
                  <a:pt x="208" y="2467"/>
                </a:cubicBezTo>
                <a:cubicBezTo>
                  <a:pt x="157" y="2578"/>
                  <a:pt x="119" y="2656"/>
                  <a:pt x="37" y="2725"/>
                </a:cubicBezTo>
                <a:cubicBezTo>
                  <a:pt x="104" y="2757"/>
                  <a:pt x="195" y="2714"/>
                  <a:pt x="267" y="2680"/>
                </a:cubicBezTo>
                <a:cubicBezTo>
                  <a:pt x="297" y="2660"/>
                  <a:pt x="328" y="2639"/>
                  <a:pt x="360" y="2622"/>
                </a:cubicBezTo>
                <a:cubicBezTo>
                  <a:pt x="385" y="2564"/>
                  <a:pt x="456" y="2382"/>
                  <a:pt x="463" y="2367"/>
                </a:cubicBezTo>
                <a:cubicBezTo>
                  <a:pt x="541" y="2187"/>
                  <a:pt x="623" y="2006"/>
                  <a:pt x="703" y="1825"/>
                </a:cubicBezTo>
                <a:close/>
                <a:moveTo>
                  <a:pt x="1447" y="2008"/>
                </a:moveTo>
                <a:cubicBezTo>
                  <a:pt x="1432" y="1971"/>
                  <a:pt x="1414" y="1946"/>
                  <a:pt x="1400" y="1917"/>
                </a:cubicBezTo>
                <a:cubicBezTo>
                  <a:pt x="1470" y="1940"/>
                  <a:pt x="1537" y="1971"/>
                  <a:pt x="1616" y="1968"/>
                </a:cubicBezTo>
                <a:cubicBezTo>
                  <a:pt x="1766" y="1966"/>
                  <a:pt x="1713" y="1683"/>
                  <a:pt x="1659" y="1552"/>
                </a:cubicBezTo>
                <a:cubicBezTo>
                  <a:pt x="1629" y="1480"/>
                  <a:pt x="1616" y="1443"/>
                  <a:pt x="1638" y="1364"/>
                </a:cubicBezTo>
                <a:cubicBezTo>
                  <a:pt x="1658" y="1289"/>
                  <a:pt x="1703" y="1216"/>
                  <a:pt x="1709" y="1138"/>
                </a:cubicBezTo>
                <a:cubicBezTo>
                  <a:pt x="1718" y="1025"/>
                  <a:pt x="1624" y="1022"/>
                  <a:pt x="1543" y="1067"/>
                </a:cubicBezTo>
                <a:cubicBezTo>
                  <a:pt x="1430" y="1131"/>
                  <a:pt x="1328" y="1225"/>
                  <a:pt x="1231" y="1321"/>
                </a:cubicBezTo>
                <a:cubicBezTo>
                  <a:pt x="1230" y="1320"/>
                  <a:pt x="1407" y="891"/>
                  <a:pt x="1407" y="891"/>
                </a:cubicBezTo>
                <a:cubicBezTo>
                  <a:pt x="1496" y="713"/>
                  <a:pt x="1570" y="483"/>
                  <a:pt x="1484" y="280"/>
                </a:cubicBezTo>
                <a:cubicBezTo>
                  <a:pt x="1380" y="30"/>
                  <a:pt x="1118" y="0"/>
                  <a:pt x="912" y="91"/>
                </a:cubicBezTo>
                <a:cubicBezTo>
                  <a:pt x="787" y="132"/>
                  <a:pt x="703" y="259"/>
                  <a:pt x="630" y="364"/>
                </a:cubicBezTo>
                <a:cubicBezTo>
                  <a:pt x="555" y="348"/>
                  <a:pt x="479" y="353"/>
                  <a:pt x="407" y="373"/>
                </a:cubicBezTo>
                <a:cubicBezTo>
                  <a:pt x="0" y="468"/>
                  <a:pt x="28" y="1004"/>
                  <a:pt x="131" y="1191"/>
                </a:cubicBezTo>
                <a:cubicBezTo>
                  <a:pt x="134" y="1196"/>
                  <a:pt x="136" y="1202"/>
                  <a:pt x="134" y="1208"/>
                </a:cubicBezTo>
                <a:cubicBezTo>
                  <a:pt x="96" y="1253"/>
                  <a:pt x="95" y="1329"/>
                  <a:pt x="123" y="1379"/>
                </a:cubicBezTo>
                <a:cubicBezTo>
                  <a:pt x="191" y="1494"/>
                  <a:pt x="132" y="1642"/>
                  <a:pt x="137" y="1770"/>
                </a:cubicBezTo>
                <a:cubicBezTo>
                  <a:pt x="142" y="1839"/>
                  <a:pt x="155" y="1907"/>
                  <a:pt x="169" y="1970"/>
                </a:cubicBezTo>
                <a:cubicBezTo>
                  <a:pt x="207" y="1981"/>
                  <a:pt x="245" y="1978"/>
                  <a:pt x="285" y="1977"/>
                </a:cubicBezTo>
                <a:cubicBezTo>
                  <a:pt x="516" y="1962"/>
                  <a:pt x="712" y="1827"/>
                  <a:pt x="756" y="1672"/>
                </a:cubicBezTo>
                <a:cubicBezTo>
                  <a:pt x="753" y="1656"/>
                  <a:pt x="758" y="1639"/>
                  <a:pt x="769" y="1628"/>
                </a:cubicBezTo>
                <a:cubicBezTo>
                  <a:pt x="749" y="1629"/>
                  <a:pt x="733" y="1642"/>
                  <a:pt x="712" y="1637"/>
                </a:cubicBezTo>
                <a:cubicBezTo>
                  <a:pt x="741" y="1616"/>
                  <a:pt x="780" y="1597"/>
                  <a:pt x="793" y="1561"/>
                </a:cubicBezTo>
                <a:cubicBezTo>
                  <a:pt x="799" y="1546"/>
                  <a:pt x="790" y="1522"/>
                  <a:pt x="775" y="1514"/>
                </a:cubicBezTo>
                <a:cubicBezTo>
                  <a:pt x="749" y="1498"/>
                  <a:pt x="717" y="1510"/>
                  <a:pt x="689" y="1501"/>
                </a:cubicBezTo>
                <a:cubicBezTo>
                  <a:pt x="718" y="1495"/>
                  <a:pt x="746" y="1490"/>
                  <a:pt x="776" y="1486"/>
                </a:cubicBezTo>
                <a:cubicBezTo>
                  <a:pt x="804" y="1480"/>
                  <a:pt x="802" y="1434"/>
                  <a:pt x="796" y="1426"/>
                </a:cubicBezTo>
                <a:cubicBezTo>
                  <a:pt x="751" y="1419"/>
                  <a:pt x="714" y="1389"/>
                  <a:pt x="674" y="1377"/>
                </a:cubicBezTo>
                <a:cubicBezTo>
                  <a:pt x="529" y="1368"/>
                  <a:pt x="378" y="1354"/>
                  <a:pt x="251" y="1291"/>
                </a:cubicBezTo>
                <a:cubicBezTo>
                  <a:pt x="247" y="1289"/>
                  <a:pt x="243" y="1285"/>
                  <a:pt x="250" y="1286"/>
                </a:cubicBezTo>
                <a:cubicBezTo>
                  <a:pt x="270" y="1289"/>
                  <a:pt x="312" y="1290"/>
                  <a:pt x="350" y="1268"/>
                </a:cubicBezTo>
                <a:cubicBezTo>
                  <a:pt x="371" y="1254"/>
                  <a:pt x="384" y="1230"/>
                  <a:pt x="396" y="1210"/>
                </a:cubicBezTo>
                <a:cubicBezTo>
                  <a:pt x="540" y="1245"/>
                  <a:pt x="672" y="1310"/>
                  <a:pt x="819" y="1406"/>
                </a:cubicBezTo>
                <a:cubicBezTo>
                  <a:pt x="806" y="1434"/>
                  <a:pt x="820" y="1552"/>
                  <a:pt x="820" y="1558"/>
                </a:cubicBezTo>
                <a:cubicBezTo>
                  <a:pt x="823" y="1603"/>
                  <a:pt x="767" y="1635"/>
                  <a:pt x="774" y="1686"/>
                </a:cubicBezTo>
                <a:cubicBezTo>
                  <a:pt x="866" y="1771"/>
                  <a:pt x="1087" y="1768"/>
                  <a:pt x="1185" y="1701"/>
                </a:cubicBezTo>
                <a:cubicBezTo>
                  <a:pt x="1197" y="1675"/>
                  <a:pt x="1186" y="1652"/>
                  <a:pt x="1179" y="1628"/>
                </a:cubicBezTo>
                <a:cubicBezTo>
                  <a:pt x="1169" y="1591"/>
                  <a:pt x="1174" y="1586"/>
                  <a:pt x="1178" y="1554"/>
                </a:cubicBezTo>
                <a:cubicBezTo>
                  <a:pt x="1183" y="1510"/>
                  <a:pt x="1202" y="1467"/>
                  <a:pt x="1192" y="1421"/>
                </a:cubicBezTo>
                <a:cubicBezTo>
                  <a:pt x="1192" y="1421"/>
                  <a:pt x="1176" y="1432"/>
                  <a:pt x="1132" y="1433"/>
                </a:cubicBezTo>
                <a:cubicBezTo>
                  <a:pt x="1027" y="1435"/>
                  <a:pt x="929" y="1393"/>
                  <a:pt x="824" y="1381"/>
                </a:cubicBezTo>
                <a:cubicBezTo>
                  <a:pt x="824" y="1377"/>
                  <a:pt x="823" y="1374"/>
                  <a:pt x="822" y="1371"/>
                </a:cubicBezTo>
                <a:cubicBezTo>
                  <a:pt x="696" y="1273"/>
                  <a:pt x="553" y="1217"/>
                  <a:pt x="405" y="1173"/>
                </a:cubicBezTo>
                <a:cubicBezTo>
                  <a:pt x="426" y="1039"/>
                  <a:pt x="383" y="969"/>
                  <a:pt x="392" y="855"/>
                </a:cubicBezTo>
                <a:cubicBezTo>
                  <a:pt x="396" y="809"/>
                  <a:pt x="406" y="765"/>
                  <a:pt x="430" y="728"/>
                </a:cubicBezTo>
                <a:cubicBezTo>
                  <a:pt x="459" y="690"/>
                  <a:pt x="501" y="658"/>
                  <a:pt x="549" y="671"/>
                </a:cubicBezTo>
                <a:cubicBezTo>
                  <a:pt x="541" y="726"/>
                  <a:pt x="598" y="776"/>
                  <a:pt x="665" y="775"/>
                </a:cubicBezTo>
                <a:cubicBezTo>
                  <a:pt x="681" y="804"/>
                  <a:pt x="779" y="1199"/>
                  <a:pt x="824" y="1362"/>
                </a:cubicBezTo>
                <a:cubicBezTo>
                  <a:pt x="851" y="1361"/>
                  <a:pt x="851" y="1361"/>
                  <a:pt x="851" y="1361"/>
                </a:cubicBezTo>
                <a:cubicBezTo>
                  <a:pt x="851" y="1360"/>
                  <a:pt x="850" y="1359"/>
                  <a:pt x="850" y="1358"/>
                </a:cubicBezTo>
                <a:cubicBezTo>
                  <a:pt x="831" y="1355"/>
                  <a:pt x="831" y="1355"/>
                  <a:pt x="831" y="1355"/>
                </a:cubicBezTo>
                <a:cubicBezTo>
                  <a:pt x="806" y="1232"/>
                  <a:pt x="806" y="1232"/>
                  <a:pt x="806" y="1232"/>
                </a:cubicBezTo>
                <a:cubicBezTo>
                  <a:pt x="881" y="1213"/>
                  <a:pt x="881" y="1213"/>
                  <a:pt x="881" y="1213"/>
                </a:cubicBezTo>
                <a:cubicBezTo>
                  <a:pt x="960" y="1225"/>
                  <a:pt x="960" y="1225"/>
                  <a:pt x="960" y="1225"/>
                </a:cubicBezTo>
                <a:cubicBezTo>
                  <a:pt x="993" y="1256"/>
                  <a:pt x="993" y="1256"/>
                  <a:pt x="993" y="1256"/>
                </a:cubicBezTo>
                <a:cubicBezTo>
                  <a:pt x="992" y="1320"/>
                  <a:pt x="992" y="1320"/>
                  <a:pt x="992" y="1320"/>
                </a:cubicBezTo>
                <a:cubicBezTo>
                  <a:pt x="915" y="1366"/>
                  <a:pt x="915" y="1366"/>
                  <a:pt x="915" y="1366"/>
                </a:cubicBezTo>
                <a:cubicBezTo>
                  <a:pt x="967" y="1386"/>
                  <a:pt x="967" y="1386"/>
                  <a:pt x="967" y="1386"/>
                </a:cubicBezTo>
                <a:cubicBezTo>
                  <a:pt x="1051" y="1408"/>
                  <a:pt x="1162" y="1423"/>
                  <a:pt x="1194" y="1404"/>
                </a:cubicBezTo>
                <a:cubicBezTo>
                  <a:pt x="1258" y="1296"/>
                  <a:pt x="1480" y="1124"/>
                  <a:pt x="1606" y="1075"/>
                </a:cubicBezTo>
                <a:cubicBezTo>
                  <a:pt x="1657" y="1060"/>
                  <a:pt x="1657" y="1092"/>
                  <a:pt x="1604" y="1153"/>
                </a:cubicBezTo>
                <a:cubicBezTo>
                  <a:pt x="1491" y="1276"/>
                  <a:pt x="1357" y="1351"/>
                  <a:pt x="1220" y="1415"/>
                </a:cubicBezTo>
                <a:cubicBezTo>
                  <a:pt x="1219" y="1444"/>
                  <a:pt x="1215" y="1472"/>
                  <a:pt x="1209" y="1499"/>
                </a:cubicBezTo>
                <a:cubicBezTo>
                  <a:pt x="1232" y="1475"/>
                  <a:pt x="1402" y="1381"/>
                  <a:pt x="1467" y="1408"/>
                </a:cubicBezTo>
                <a:cubicBezTo>
                  <a:pt x="1473" y="1408"/>
                  <a:pt x="1483" y="1416"/>
                  <a:pt x="1476" y="1423"/>
                </a:cubicBezTo>
                <a:cubicBezTo>
                  <a:pt x="1405" y="1498"/>
                  <a:pt x="1297" y="1493"/>
                  <a:pt x="1204" y="1519"/>
                </a:cubicBezTo>
                <a:cubicBezTo>
                  <a:pt x="1197" y="1541"/>
                  <a:pt x="1197" y="1541"/>
                  <a:pt x="1197" y="1541"/>
                </a:cubicBezTo>
                <a:cubicBezTo>
                  <a:pt x="1280" y="1550"/>
                  <a:pt x="1280" y="1550"/>
                  <a:pt x="1280" y="1550"/>
                </a:cubicBezTo>
                <a:cubicBezTo>
                  <a:pt x="1256" y="1564"/>
                  <a:pt x="1222" y="1557"/>
                  <a:pt x="1198" y="1572"/>
                </a:cubicBezTo>
                <a:cubicBezTo>
                  <a:pt x="1190" y="1598"/>
                  <a:pt x="1205" y="1626"/>
                  <a:pt x="1207" y="1650"/>
                </a:cubicBezTo>
                <a:cubicBezTo>
                  <a:pt x="1207" y="1650"/>
                  <a:pt x="1260" y="1666"/>
                  <a:pt x="1280" y="1677"/>
                </a:cubicBezTo>
                <a:cubicBezTo>
                  <a:pt x="1213" y="1677"/>
                  <a:pt x="1213" y="1677"/>
                  <a:pt x="1213" y="1677"/>
                </a:cubicBezTo>
                <a:cubicBezTo>
                  <a:pt x="1213" y="1690"/>
                  <a:pt x="1209" y="1701"/>
                  <a:pt x="1202" y="1710"/>
                </a:cubicBezTo>
                <a:cubicBezTo>
                  <a:pt x="1255" y="1784"/>
                  <a:pt x="1331" y="1839"/>
                  <a:pt x="1411" y="1867"/>
                </a:cubicBezTo>
                <a:cubicBezTo>
                  <a:pt x="1486" y="1895"/>
                  <a:pt x="1563" y="1915"/>
                  <a:pt x="1644" y="1928"/>
                </a:cubicBezTo>
                <a:cubicBezTo>
                  <a:pt x="1634" y="1944"/>
                  <a:pt x="1616" y="1942"/>
                  <a:pt x="1585" y="1938"/>
                </a:cubicBezTo>
                <a:cubicBezTo>
                  <a:pt x="1486" y="1925"/>
                  <a:pt x="1276" y="1868"/>
                  <a:pt x="1192" y="1734"/>
                </a:cubicBezTo>
                <a:cubicBezTo>
                  <a:pt x="1193" y="1758"/>
                  <a:pt x="1223" y="1850"/>
                  <a:pt x="1229" y="1879"/>
                </a:cubicBezTo>
                <a:cubicBezTo>
                  <a:pt x="1289" y="2146"/>
                  <a:pt x="1377" y="2549"/>
                  <a:pt x="1386" y="2585"/>
                </a:cubicBezTo>
                <a:cubicBezTo>
                  <a:pt x="1501" y="2563"/>
                  <a:pt x="1613" y="2533"/>
                  <a:pt x="1704" y="2452"/>
                </a:cubicBezTo>
                <a:cubicBezTo>
                  <a:pt x="1681" y="2438"/>
                  <a:pt x="1656" y="2423"/>
                  <a:pt x="1637" y="2411"/>
                </a:cubicBezTo>
                <a:cubicBezTo>
                  <a:pt x="1513" y="2304"/>
                  <a:pt x="1505" y="2145"/>
                  <a:pt x="1447" y="2008"/>
                </a:cubicBezTo>
                <a:close/>
                <a:moveTo>
                  <a:pt x="747" y="1585"/>
                </a:moveTo>
                <a:cubicBezTo>
                  <a:pt x="680" y="1661"/>
                  <a:pt x="462" y="1736"/>
                  <a:pt x="374" y="1708"/>
                </a:cubicBezTo>
                <a:cubicBezTo>
                  <a:pt x="369" y="1708"/>
                  <a:pt x="369" y="1708"/>
                  <a:pt x="369" y="1708"/>
                </a:cubicBezTo>
                <a:cubicBezTo>
                  <a:pt x="505" y="1692"/>
                  <a:pt x="629" y="1647"/>
                  <a:pt x="747" y="1585"/>
                </a:cubicBezTo>
                <a:close/>
                <a:moveTo>
                  <a:pt x="361" y="1504"/>
                </a:moveTo>
                <a:cubicBezTo>
                  <a:pt x="403" y="1416"/>
                  <a:pt x="651" y="1428"/>
                  <a:pt x="734" y="1470"/>
                </a:cubicBezTo>
                <a:cubicBezTo>
                  <a:pt x="598" y="1458"/>
                  <a:pt x="500" y="1453"/>
                  <a:pt x="445" y="1508"/>
                </a:cubicBezTo>
                <a:cubicBezTo>
                  <a:pt x="440" y="1532"/>
                  <a:pt x="468" y="1539"/>
                  <a:pt x="481" y="1548"/>
                </a:cubicBezTo>
                <a:cubicBezTo>
                  <a:pt x="459" y="1566"/>
                  <a:pt x="322" y="1586"/>
                  <a:pt x="361" y="1504"/>
                </a:cubicBezTo>
                <a:close/>
                <a:moveTo>
                  <a:pt x="537" y="649"/>
                </a:moveTo>
                <a:cubicBezTo>
                  <a:pt x="480" y="658"/>
                  <a:pt x="408" y="515"/>
                  <a:pt x="388" y="455"/>
                </a:cubicBezTo>
                <a:cubicBezTo>
                  <a:pt x="311" y="475"/>
                  <a:pt x="225" y="589"/>
                  <a:pt x="216" y="629"/>
                </a:cubicBezTo>
                <a:cubicBezTo>
                  <a:pt x="214" y="638"/>
                  <a:pt x="328" y="741"/>
                  <a:pt x="387" y="758"/>
                </a:cubicBezTo>
                <a:cubicBezTo>
                  <a:pt x="370" y="809"/>
                  <a:pt x="366" y="859"/>
                  <a:pt x="369" y="919"/>
                </a:cubicBezTo>
                <a:cubicBezTo>
                  <a:pt x="287" y="902"/>
                  <a:pt x="214" y="858"/>
                  <a:pt x="154" y="797"/>
                </a:cubicBezTo>
                <a:cubicBezTo>
                  <a:pt x="132" y="874"/>
                  <a:pt x="119" y="960"/>
                  <a:pt x="130" y="1046"/>
                </a:cubicBezTo>
                <a:cubicBezTo>
                  <a:pt x="200" y="1111"/>
                  <a:pt x="293" y="1132"/>
                  <a:pt x="387" y="1139"/>
                </a:cubicBezTo>
                <a:cubicBezTo>
                  <a:pt x="340" y="1300"/>
                  <a:pt x="236" y="1267"/>
                  <a:pt x="208" y="1243"/>
                </a:cubicBezTo>
                <a:cubicBezTo>
                  <a:pt x="146" y="1181"/>
                  <a:pt x="113" y="1105"/>
                  <a:pt x="97" y="1022"/>
                </a:cubicBezTo>
                <a:cubicBezTo>
                  <a:pt x="108" y="1030"/>
                  <a:pt x="108" y="1030"/>
                  <a:pt x="108" y="1030"/>
                </a:cubicBezTo>
                <a:cubicBezTo>
                  <a:pt x="101" y="939"/>
                  <a:pt x="117" y="862"/>
                  <a:pt x="137" y="780"/>
                </a:cubicBezTo>
                <a:cubicBezTo>
                  <a:pt x="126" y="756"/>
                  <a:pt x="98" y="734"/>
                  <a:pt x="114" y="702"/>
                </a:cubicBezTo>
                <a:cubicBezTo>
                  <a:pt x="137" y="639"/>
                  <a:pt x="137" y="639"/>
                  <a:pt x="137" y="639"/>
                </a:cubicBezTo>
                <a:cubicBezTo>
                  <a:pt x="172" y="580"/>
                  <a:pt x="172" y="580"/>
                  <a:pt x="172" y="580"/>
                </a:cubicBezTo>
                <a:cubicBezTo>
                  <a:pt x="201" y="615"/>
                  <a:pt x="201" y="615"/>
                  <a:pt x="201" y="615"/>
                </a:cubicBezTo>
                <a:cubicBezTo>
                  <a:pt x="238" y="544"/>
                  <a:pt x="303" y="465"/>
                  <a:pt x="379" y="434"/>
                </a:cubicBezTo>
                <a:cubicBezTo>
                  <a:pt x="381" y="429"/>
                  <a:pt x="378" y="424"/>
                  <a:pt x="373" y="415"/>
                </a:cubicBezTo>
                <a:cubicBezTo>
                  <a:pt x="422" y="368"/>
                  <a:pt x="554" y="375"/>
                  <a:pt x="554" y="375"/>
                </a:cubicBezTo>
                <a:cubicBezTo>
                  <a:pt x="531" y="478"/>
                  <a:pt x="523" y="602"/>
                  <a:pt x="537" y="649"/>
                </a:cubicBezTo>
                <a:close/>
                <a:moveTo>
                  <a:pt x="958" y="1035"/>
                </a:moveTo>
                <a:cubicBezTo>
                  <a:pt x="966" y="1088"/>
                  <a:pt x="978" y="1143"/>
                  <a:pt x="989" y="1197"/>
                </a:cubicBezTo>
                <a:cubicBezTo>
                  <a:pt x="971" y="1203"/>
                  <a:pt x="971" y="1203"/>
                  <a:pt x="971" y="1203"/>
                </a:cubicBezTo>
                <a:cubicBezTo>
                  <a:pt x="936" y="1031"/>
                  <a:pt x="936" y="1031"/>
                  <a:pt x="936" y="1031"/>
                </a:cubicBezTo>
                <a:cubicBezTo>
                  <a:pt x="877" y="1022"/>
                  <a:pt x="823" y="1024"/>
                  <a:pt x="767" y="1040"/>
                </a:cubicBezTo>
                <a:cubicBezTo>
                  <a:pt x="762" y="1010"/>
                  <a:pt x="755" y="980"/>
                  <a:pt x="745" y="951"/>
                </a:cubicBezTo>
                <a:cubicBezTo>
                  <a:pt x="791" y="921"/>
                  <a:pt x="855" y="920"/>
                  <a:pt x="910" y="915"/>
                </a:cubicBezTo>
                <a:cubicBezTo>
                  <a:pt x="901" y="847"/>
                  <a:pt x="886" y="778"/>
                  <a:pt x="873" y="709"/>
                </a:cubicBezTo>
                <a:cubicBezTo>
                  <a:pt x="846" y="711"/>
                  <a:pt x="819" y="721"/>
                  <a:pt x="791" y="722"/>
                </a:cubicBezTo>
                <a:cubicBezTo>
                  <a:pt x="867" y="578"/>
                  <a:pt x="867" y="578"/>
                  <a:pt x="867" y="578"/>
                </a:cubicBezTo>
                <a:cubicBezTo>
                  <a:pt x="887" y="616"/>
                  <a:pt x="900" y="661"/>
                  <a:pt x="912" y="704"/>
                </a:cubicBezTo>
                <a:cubicBezTo>
                  <a:pt x="892" y="706"/>
                  <a:pt x="892" y="706"/>
                  <a:pt x="892" y="706"/>
                </a:cubicBezTo>
                <a:cubicBezTo>
                  <a:pt x="933" y="915"/>
                  <a:pt x="933" y="915"/>
                  <a:pt x="933" y="915"/>
                </a:cubicBezTo>
                <a:cubicBezTo>
                  <a:pt x="947" y="914"/>
                  <a:pt x="961" y="914"/>
                  <a:pt x="973" y="921"/>
                </a:cubicBezTo>
                <a:cubicBezTo>
                  <a:pt x="1001" y="1044"/>
                  <a:pt x="1001" y="1044"/>
                  <a:pt x="1001" y="1044"/>
                </a:cubicBezTo>
                <a:cubicBezTo>
                  <a:pt x="990" y="1044"/>
                  <a:pt x="974" y="1036"/>
                  <a:pt x="958" y="1035"/>
                </a:cubicBezTo>
                <a:close/>
                <a:moveTo>
                  <a:pt x="898" y="535"/>
                </a:moveTo>
                <a:cubicBezTo>
                  <a:pt x="911" y="492"/>
                  <a:pt x="949" y="450"/>
                  <a:pt x="983" y="418"/>
                </a:cubicBezTo>
                <a:cubicBezTo>
                  <a:pt x="1099" y="337"/>
                  <a:pt x="1236" y="408"/>
                  <a:pt x="1227" y="537"/>
                </a:cubicBezTo>
                <a:cubicBezTo>
                  <a:pt x="1219" y="638"/>
                  <a:pt x="1042" y="1039"/>
                  <a:pt x="1042" y="1039"/>
                </a:cubicBezTo>
                <a:cubicBezTo>
                  <a:pt x="999" y="871"/>
                  <a:pt x="970" y="693"/>
                  <a:pt x="898" y="535"/>
                </a:cubicBezTo>
                <a:close/>
                <a:moveTo>
                  <a:pt x="1183" y="1352"/>
                </a:moveTo>
                <a:cubicBezTo>
                  <a:pt x="1159" y="1273"/>
                  <a:pt x="1104" y="1200"/>
                  <a:pt x="1031" y="1150"/>
                </a:cubicBezTo>
                <a:cubicBezTo>
                  <a:pt x="1042" y="1105"/>
                  <a:pt x="1064" y="1060"/>
                  <a:pt x="1080" y="1015"/>
                </a:cubicBezTo>
                <a:cubicBezTo>
                  <a:pt x="1126" y="1043"/>
                  <a:pt x="1175" y="1086"/>
                  <a:pt x="1204" y="1133"/>
                </a:cubicBezTo>
                <a:cubicBezTo>
                  <a:pt x="1233" y="1063"/>
                  <a:pt x="1262" y="990"/>
                  <a:pt x="1285" y="921"/>
                </a:cubicBezTo>
                <a:cubicBezTo>
                  <a:pt x="1252" y="878"/>
                  <a:pt x="1213" y="839"/>
                  <a:pt x="1167" y="815"/>
                </a:cubicBezTo>
                <a:cubicBezTo>
                  <a:pt x="1202" y="726"/>
                  <a:pt x="1202" y="726"/>
                  <a:pt x="1202" y="726"/>
                </a:cubicBezTo>
                <a:cubicBezTo>
                  <a:pt x="1252" y="735"/>
                  <a:pt x="1293" y="767"/>
                  <a:pt x="1331" y="807"/>
                </a:cubicBezTo>
                <a:cubicBezTo>
                  <a:pt x="1361" y="737"/>
                  <a:pt x="1388" y="664"/>
                  <a:pt x="1416" y="593"/>
                </a:cubicBezTo>
                <a:cubicBezTo>
                  <a:pt x="1368" y="571"/>
                  <a:pt x="1301" y="559"/>
                  <a:pt x="1251" y="569"/>
                </a:cubicBezTo>
                <a:cubicBezTo>
                  <a:pt x="1267" y="540"/>
                  <a:pt x="1259" y="499"/>
                  <a:pt x="1258" y="466"/>
                </a:cubicBezTo>
                <a:cubicBezTo>
                  <a:pt x="1311" y="429"/>
                  <a:pt x="1372" y="405"/>
                  <a:pt x="1438" y="406"/>
                </a:cubicBezTo>
                <a:cubicBezTo>
                  <a:pt x="1438" y="406"/>
                  <a:pt x="1392" y="274"/>
                  <a:pt x="1298" y="202"/>
                </a:cubicBezTo>
                <a:cubicBezTo>
                  <a:pt x="1250" y="253"/>
                  <a:pt x="1208" y="310"/>
                  <a:pt x="1185" y="371"/>
                </a:cubicBezTo>
                <a:cubicBezTo>
                  <a:pt x="1163" y="362"/>
                  <a:pt x="1139" y="355"/>
                  <a:pt x="1115" y="349"/>
                </a:cubicBezTo>
                <a:cubicBezTo>
                  <a:pt x="1093" y="276"/>
                  <a:pt x="1120" y="205"/>
                  <a:pt x="1140" y="140"/>
                </a:cubicBezTo>
                <a:cubicBezTo>
                  <a:pt x="1061" y="130"/>
                  <a:pt x="985" y="147"/>
                  <a:pt x="918" y="175"/>
                </a:cubicBezTo>
                <a:cubicBezTo>
                  <a:pt x="917" y="254"/>
                  <a:pt x="945" y="325"/>
                  <a:pt x="971" y="395"/>
                </a:cubicBezTo>
                <a:cubicBezTo>
                  <a:pt x="933" y="421"/>
                  <a:pt x="905" y="462"/>
                  <a:pt x="883" y="500"/>
                </a:cubicBezTo>
                <a:cubicBezTo>
                  <a:pt x="841" y="494"/>
                  <a:pt x="782" y="359"/>
                  <a:pt x="765" y="273"/>
                </a:cubicBezTo>
                <a:cubicBezTo>
                  <a:pt x="701" y="334"/>
                  <a:pt x="650" y="405"/>
                  <a:pt x="630" y="488"/>
                </a:cubicBezTo>
                <a:cubicBezTo>
                  <a:pt x="672" y="635"/>
                  <a:pt x="772" y="706"/>
                  <a:pt x="772" y="706"/>
                </a:cubicBezTo>
                <a:cubicBezTo>
                  <a:pt x="739" y="746"/>
                  <a:pt x="693" y="765"/>
                  <a:pt x="642" y="751"/>
                </a:cubicBezTo>
                <a:cubicBezTo>
                  <a:pt x="548" y="729"/>
                  <a:pt x="536" y="565"/>
                  <a:pt x="614" y="427"/>
                </a:cubicBezTo>
                <a:cubicBezTo>
                  <a:pt x="616" y="434"/>
                  <a:pt x="618" y="442"/>
                  <a:pt x="619" y="449"/>
                </a:cubicBezTo>
                <a:cubicBezTo>
                  <a:pt x="649" y="376"/>
                  <a:pt x="700" y="303"/>
                  <a:pt x="763" y="247"/>
                </a:cubicBezTo>
                <a:cubicBezTo>
                  <a:pt x="762" y="237"/>
                  <a:pt x="765" y="227"/>
                  <a:pt x="771" y="219"/>
                </a:cubicBezTo>
                <a:cubicBezTo>
                  <a:pt x="792" y="185"/>
                  <a:pt x="866" y="133"/>
                  <a:pt x="912" y="124"/>
                </a:cubicBezTo>
                <a:cubicBezTo>
                  <a:pt x="916" y="132"/>
                  <a:pt x="914" y="143"/>
                  <a:pt x="914" y="152"/>
                </a:cubicBezTo>
                <a:cubicBezTo>
                  <a:pt x="981" y="123"/>
                  <a:pt x="1099" y="109"/>
                  <a:pt x="1149" y="120"/>
                </a:cubicBezTo>
                <a:cubicBezTo>
                  <a:pt x="1173" y="80"/>
                  <a:pt x="1173" y="80"/>
                  <a:pt x="1173" y="80"/>
                </a:cubicBezTo>
                <a:cubicBezTo>
                  <a:pt x="1240" y="86"/>
                  <a:pt x="1298" y="116"/>
                  <a:pt x="1353" y="151"/>
                </a:cubicBezTo>
                <a:cubicBezTo>
                  <a:pt x="1311" y="187"/>
                  <a:pt x="1311" y="187"/>
                  <a:pt x="1311" y="187"/>
                </a:cubicBezTo>
                <a:cubicBezTo>
                  <a:pt x="1389" y="246"/>
                  <a:pt x="1430" y="325"/>
                  <a:pt x="1464" y="406"/>
                </a:cubicBezTo>
                <a:cubicBezTo>
                  <a:pt x="1488" y="406"/>
                  <a:pt x="1488" y="406"/>
                  <a:pt x="1488" y="406"/>
                </a:cubicBezTo>
                <a:cubicBezTo>
                  <a:pt x="1501" y="477"/>
                  <a:pt x="1486" y="553"/>
                  <a:pt x="1473" y="618"/>
                </a:cubicBezTo>
                <a:cubicBezTo>
                  <a:pt x="1438" y="598"/>
                  <a:pt x="1438" y="598"/>
                  <a:pt x="1438" y="598"/>
                </a:cubicBezTo>
                <a:cubicBezTo>
                  <a:pt x="1402" y="670"/>
                  <a:pt x="1378" y="750"/>
                  <a:pt x="1347" y="826"/>
                </a:cubicBezTo>
                <a:cubicBezTo>
                  <a:pt x="1380" y="880"/>
                  <a:pt x="1380" y="880"/>
                  <a:pt x="1380" y="880"/>
                </a:cubicBezTo>
                <a:cubicBezTo>
                  <a:pt x="1329" y="988"/>
                  <a:pt x="1329" y="988"/>
                  <a:pt x="1329" y="988"/>
                </a:cubicBezTo>
                <a:cubicBezTo>
                  <a:pt x="1302" y="944"/>
                  <a:pt x="1302" y="944"/>
                  <a:pt x="1302" y="944"/>
                </a:cubicBezTo>
                <a:cubicBezTo>
                  <a:pt x="1270" y="1012"/>
                  <a:pt x="1247" y="1085"/>
                  <a:pt x="1216" y="1155"/>
                </a:cubicBezTo>
                <a:cubicBezTo>
                  <a:pt x="1233" y="1172"/>
                  <a:pt x="1240" y="1188"/>
                  <a:pt x="1241" y="1204"/>
                </a:cubicBezTo>
                <a:cubicBezTo>
                  <a:pt x="1222" y="1252"/>
                  <a:pt x="1199" y="1297"/>
                  <a:pt x="1183" y="1352"/>
                </a:cubicBezTo>
                <a:close/>
                <a:moveTo>
                  <a:pt x="1447" y="1708"/>
                </a:moveTo>
                <a:cubicBezTo>
                  <a:pt x="1477" y="1688"/>
                  <a:pt x="1476" y="1655"/>
                  <a:pt x="1429" y="1633"/>
                </a:cubicBezTo>
                <a:cubicBezTo>
                  <a:pt x="1390" y="1614"/>
                  <a:pt x="1338" y="1620"/>
                  <a:pt x="1297" y="1608"/>
                </a:cubicBezTo>
                <a:cubicBezTo>
                  <a:pt x="1229" y="1588"/>
                  <a:pt x="1229" y="1588"/>
                  <a:pt x="1229" y="1588"/>
                </a:cubicBezTo>
                <a:cubicBezTo>
                  <a:pt x="1319" y="1598"/>
                  <a:pt x="1473" y="1558"/>
                  <a:pt x="1523" y="1622"/>
                </a:cubicBezTo>
                <a:cubicBezTo>
                  <a:pt x="1551" y="1659"/>
                  <a:pt x="1535" y="1711"/>
                  <a:pt x="1447" y="1708"/>
                </a:cubicBezTo>
                <a:close/>
                <a:moveTo>
                  <a:pt x="1316" y="2360"/>
                </a:moveTo>
                <a:cubicBezTo>
                  <a:pt x="1296" y="2320"/>
                  <a:pt x="1249" y="2295"/>
                  <a:pt x="1215" y="2278"/>
                </a:cubicBezTo>
                <a:cubicBezTo>
                  <a:pt x="1264" y="2554"/>
                  <a:pt x="1264" y="2554"/>
                  <a:pt x="1264" y="2554"/>
                </a:cubicBezTo>
                <a:cubicBezTo>
                  <a:pt x="1297" y="2572"/>
                  <a:pt x="1327" y="2595"/>
                  <a:pt x="1355" y="2623"/>
                </a:cubicBezTo>
                <a:cubicBezTo>
                  <a:pt x="1365" y="2672"/>
                  <a:pt x="1372" y="2723"/>
                  <a:pt x="1373" y="2772"/>
                </a:cubicBezTo>
                <a:cubicBezTo>
                  <a:pt x="1291" y="2722"/>
                  <a:pt x="1291" y="2722"/>
                  <a:pt x="1291" y="2722"/>
                </a:cubicBezTo>
                <a:cubicBezTo>
                  <a:pt x="1301" y="2786"/>
                  <a:pt x="1314" y="2851"/>
                  <a:pt x="1322" y="2914"/>
                </a:cubicBezTo>
                <a:cubicBezTo>
                  <a:pt x="1340" y="2927"/>
                  <a:pt x="1340" y="2927"/>
                  <a:pt x="1340" y="2927"/>
                </a:cubicBezTo>
                <a:cubicBezTo>
                  <a:pt x="1308" y="2950"/>
                  <a:pt x="1257" y="2961"/>
                  <a:pt x="1218" y="2949"/>
                </a:cubicBezTo>
                <a:cubicBezTo>
                  <a:pt x="1178" y="2936"/>
                  <a:pt x="1142" y="2895"/>
                  <a:pt x="1134" y="2856"/>
                </a:cubicBezTo>
                <a:cubicBezTo>
                  <a:pt x="1192" y="2866"/>
                  <a:pt x="1250" y="2890"/>
                  <a:pt x="1300" y="2909"/>
                </a:cubicBezTo>
                <a:cubicBezTo>
                  <a:pt x="1264" y="2707"/>
                  <a:pt x="1264" y="2707"/>
                  <a:pt x="1264" y="2707"/>
                </a:cubicBezTo>
                <a:cubicBezTo>
                  <a:pt x="1210" y="2684"/>
                  <a:pt x="1159" y="2657"/>
                  <a:pt x="1101" y="2644"/>
                </a:cubicBezTo>
                <a:cubicBezTo>
                  <a:pt x="1079" y="2590"/>
                  <a:pt x="1065" y="2467"/>
                  <a:pt x="1065" y="2467"/>
                </a:cubicBezTo>
                <a:cubicBezTo>
                  <a:pt x="1126" y="2482"/>
                  <a:pt x="1181" y="2511"/>
                  <a:pt x="1236" y="2538"/>
                </a:cubicBezTo>
                <a:cubicBezTo>
                  <a:pt x="1189" y="2263"/>
                  <a:pt x="1189" y="2263"/>
                  <a:pt x="1189" y="2263"/>
                </a:cubicBezTo>
                <a:cubicBezTo>
                  <a:pt x="1157" y="2244"/>
                  <a:pt x="1067" y="2204"/>
                  <a:pt x="1013" y="2203"/>
                </a:cubicBezTo>
                <a:cubicBezTo>
                  <a:pt x="1001" y="2145"/>
                  <a:pt x="983" y="2089"/>
                  <a:pt x="980" y="2030"/>
                </a:cubicBezTo>
                <a:cubicBezTo>
                  <a:pt x="1042" y="2050"/>
                  <a:pt x="1104" y="2076"/>
                  <a:pt x="1162" y="2107"/>
                </a:cubicBezTo>
                <a:cubicBezTo>
                  <a:pt x="1115" y="1832"/>
                  <a:pt x="1115" y="1832"/>
                  <a:pt x="1115" y="1832"/>
                </a:cubicBezTo>
                <a:cubicBezTo>
                  <a:pt x="1093" y="1820"/>
                  <a:pt x="1069" y="1813"/>
                  <a:pt x="1047" y="1803"/>
                </a:cubicBezTo>
                <a:cubicBezTo>
                  <a:pt x="1065" y="1767"/>
                  <a:pt x="1065" y="1767"/>
                  <a:pt x="1065" y="1767"/>
                </a:cubicBezTo>
                <a:cubicBezTo>
                  <a:pt x="957" y="1778"/>
                  <a:pt x="848" y="1770"/>
                  <a:pt x="765" y="1710"/>
                </a:cubicBezTo>
                <a:cubicBezTo>
                  <a:pt x="751" y="1743"/>
                  <a:pt x="520" y="2273"/>
                  <a:pt x="515" y="2287"/>
                </a:cubicBezTo>
                <a:cubicBezTo>
                  <a:pt x="511" y="2297"/>
                  <a:pt x="385" y="2616"/>
                  <a:pt x="385" y="2616"/>
                </a:cubicBezTo>
                <a:cubicBezTo>
                  <a:pt x="318" y="2809"/>
                  <a:pt x="457" y="2872"/>
                  <a:pt x="576" y="2793"/>
                </a:cubicBezTo>
                <a:cubicBezTo>
                  <a:pt x="592" y="2782"/>
                  <a:pt x="652" y="2683"/>
                  <a:pt x="702" y="2577"/>
                </a:cubicBezTo>
                <a:cubicBezTo>
                  <a:pt x="720" y="2537"/>
                  <a:pt x="908" y="2097"/>
                  <a:pt x="954" y="2001"/>
                </a:cubicBezTo>
                <a:cubicBezTo>
                  <a:pt x="963" y="2097"/>
                  <a:pt x="994" y="2183"/>
                  <a:pt x="1005" y="2278"/>
                </a:cubicBezTo>
                <a:cubicBezTo>
                  <a:pt x="970" y="2364"/>
                  <a:pt x="952" y="2472"/>
                  <a:pt x="976" y="2569"/>
                </a:cubicBezTo>
                <a:cubicBezTo>
                  <a:pt x="993" y="2616"/>
                  <a:pt x="1031" y="2622"/>
                  <a:pt x="1069" y="2629"/>
                </a:cubicBezTo>
                <a:cubicBezTo>
                  <a:pt x="1071" y="2657"/>
                  <a:pt x="1100" y="2821"/>
                  <a:pt x="1118" y="2871"/>
                </a:cubicBezTo>
                <a:cubicBezTo>
                  <a:pt x="1164" y="2995"/>
                  <a:pt x="1273" y="3002"/>
                  <a:pt x="1355" y="2940"/>
                </a:cubicBezTo>
                <a:cubicBezTo>
                  <a:pt x="1399" y="2899"/>
                  <a:pt x="1402" y="2833"/>
                  <a:pt x="1397" y="2780"/>
                </a:cubicBezTo>
                <a:cubicBezTo>
                  <a:pt x="1389" y="2632"/>
                  <a:pt x="1343" y="2499"/>
                  <a:pt x="1316" y="2360"/>
                </a:cubicBezTo>
                <a:close/>
                <a:moveTo>
                  <a:pt x="852" y="2167"/>
                </a:moveTo>
                <a:cubicBezTo>
                  <a:pt x="848" y="2142"/>
                  <a:pt x="839" y="2119"/>
                  <a:pt x="827" y="2098"/>
                </a:cubicBezTo>
                <a:cubicBezTo>
                  <a:pt x="710" y="2358"/>
                  <a:pt x="710" y="2358"/>
                  <a:pt x="710" y="2358"/>
                </a:cubicBezTo>
                <a:cubicBezTo>
                  <a:pt x="722" y="2386"/>
                  <a:pt x="734" y="2418"/>
                  <a:pt x="729" y="2450"/>
                </a:cubicBezTo>
                <a:cubicBezTo>
                  <a:pt x="706" y="2504"/>
                  <a:pt x="687" y="2559"/>
                  <a:pt x="661" y="2611"/>
                </a:cubicBezTo>
                <a:cubicBezTo>
                  <a:pt x="653" y="2584"/>
                  <a:pt x="650" y="2552"/>
                  <a:pt x="634" y="2527"/>
                </a:cubicBezTo>
                <a:cubicBezTo>
                  <a:pt x="521" y="2780"/>
                  <a:pt x="521" y="2780"/>
                  <a:pt x="521" y="2780"/>
                </a:cubicBezTo>
                <a:cubicBezTo>
                  <a:pt x="510" y="2774"/>
                  <a:pt x="510" y="2774"/>
                  <a:pt x="510" y="2774"/>
                </a:cubicBezTo>
                <a:cubicBezTo>
                  <a:pt x="510" y="2793"/>
                  <a:pt x="510" y="2793"/>
                  <a:pt x="510" y="2793"/>
                </a:cubicBezTo>
                <a:cubicBezTo>
                  <a:pt x="432" y="2811"/>
                  <a:pt x="366" y="2727"/>
                  <a:pt x="412" y="2604"/>
                </a:cubicBezTo>
                <a:cubicBezTo>
                  <a:pt x="412" y="2604"/>
                  <a:pt x="485" y="2688"/>
                  <a:pt x="507" y="2763"/>
                </a:cubicBezTo>
                <a:cubicBezTo>
                  <a:pt x="625" y="2502"/>
                  <a:pt x="625" y="2502"/>
                  <a:pt x="625" y="2502"/>
                </a:cubicBezTo>
                <a:cubicBezTo>
                  <a:pt x="601" y="2449"/>
                  <a:pt x="561" y="2397"/>
                  <a:pt x="512" y="2360"/>
                </a:cubicBezTo>
                <a:cubicBezTo>
                  <a:pt x="530" y="2300"/>
                  <a:pt x="561" y="2246"/>
                  <a:pt x="587" y="2190"/>
                </a:cubicBezTo>
                <a:cubicBezTo>
                  <a:pt x="646" y="2214"/>
                  <a:pt x="700" y="2331"/>
                  <a:pt x="700" y="2331"/>
                </a:cubicBezTo>
                <a:cubicBezTo>
                  <a:pt x="741" y="2248"/>
                  <a:pt x="778" y="2161"/>
                  <a:pt x="816" y="2076"/>
                </a:cubicBezTo>
                <a:cubicBezTo>
                  <a:pt x="792" y="2026"/>
                  <a:pt x="751" y="1967"/>
                  <a:pt x="698" y="1945"/>
                </a:cubicBezTo>
                <a:cubicBezTo>
                  <a:pt x="769" y="1767"/>
                  <a:pt x="769" y="1767"/>
                  <a:pt x="769" y="1767"/>
                </a:cubicBezTo>
                <a:cubicBezTo>
                  <a:pt x="828" y="1806"/>
                  <a:pt x="897" y="1936"/>
                  <a:pt x="916" y="2026"/>
                </a:cubicBezTo>
                <a:lnTo>
                  <a:pt x="852" y="2167"/>
                </a:lnTo>
                <a:close/>
                <a:moveTo>
                  <a:pt x="1282" y="2192"/>
                </a:moveTo>
                <a:cubicBezTo>
                  <a:pt x="1269" y="2099"/>
                  <a:pt x="1238" y="2005"/>
                  <a:pt x="1220" y="1919"/>
                </a:cubicBezTo>
                <a:cubicBezTo>
                  <a:pt x="1202" y="1886"/>
                  <a:pt x="1171" y="1858"/>
                  <a:pt x="1138" y="1843"/>
                </a:cubicBezTo>
                <a:cubicBezTo>
                  <a:pt x="1187" y="2121"/>
                  <a:pt x="1187" y="2121"/>
                  <a:pt x="1187" y="2121"/>
                </a:cubicBezTo>
                <a:cubicBezTo>
                  <a:pt x="1222" y="2137"/>
                  <a:pt x="1251" y="2168"/>
                  <a:pt x="1282" y="2192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08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2349f19d11abe0c91317cdbc9aff99db252c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7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Indezine.com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Parveen Kaur-Nagnoori</dc:creator>
  <cp:lastModifiedBy>Parveen Kaur-Nagnoori</cp:lastModifiedBy>
  <cp:revision>30</cp:revision>
  <dcterms:created xsi:type="dcterms:W3CDTF">2014-12-04T06:54:10Z</dcterms:created>
  <dcterms:modified xsi:type="dcterms:W3CDTF">2014-12-04T07:36:07Z</dcterms:modified>
</cp:coreProperties>
</file>