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6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88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785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764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320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364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561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77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20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3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316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A597B-27B2-447A-819C-B2577EF9DF2D}" type="datetimeFigureOut">
              <a:rPr lang="en-US" smtClean="0"/>
              <a:t>11/21/2014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D2124-620C-42A3-A44F-C73B7FF232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81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y Shap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0" cy="480131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Category: My Shapes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875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hanksgiv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0" cy="59093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Category: Thanksgiving</a:t>
            </a:r>
            <a:endParaRPr lang="en-US"/>
          </a:p>
        </p:txBody>
      </p:sp>
      <p:sp>
        <p:nvSpPr>
          <p:cNvPr id="5" name="Thanksgiving Horn 01 (Indezine)"/>
          <p:cNvSpPr>
            <a:spLocks noEditPoints="1"/>
          </p:cNvSpPr>
          <p:nvPr/>
        </p:nvSpPr>
        <p:spPr bwMode="auto">
          <a:xfrm>
            <a:off x="274638" y="510277"/>
            <a:ext cx="8488362" cy="5904811"/>
          </a:xfrm>
          <a:custGeom>
            <a:avLst/>
            <a:gdLst/>
            <a:ahLst/>
            <a:cxnLst>
              <a:cxn ang="0">
                <a:pos x="1618" y="10"/>
              </a:cxn>
              <a:cxn ang="0">
                <a:pos x="1824" y="80"/>
              </a:cxn>
              <a:cxn ang="0">
                <a:pos x="1965" y="25"/>
              </a:cxn>
              <a:cxn ang="0">
                <a:pos x="1601" y="410"/>
              </a:cxn>
              <a:cxn ang="0">
                <a:pos x="2214" y="545"/>
              </a:cxn>
              <a:cxn ang="0">
                <a:pos x="2116" y="397"/>
              </a:cxn>
              <a:cxn ang="0">
                <a:pos x="1945" y="145"/>
              </a:cxn>
              <a:cxn ang="0">
                <a:pos x="1703" y="458"/>
              </a:cxn>
              <a:cxn ang="0">
                <a:pos x="1837" y="779"/>
              </a:cxn>
              <a:cxn ang="0">
                <a:pos x="1925" y="502"/>
              </a:cxn>
              <a:cxn ang="0">
                <a:pos x="1833" y="886"/>
              </a:cxn>
              <a:cxn ang="0">
                <a:pos x="1901" y="833"/>
              </a:cxn>
              <a:cxn ang="0">
                <a:pos x="1976" y="930"/>
              </a:cxn>
              <a:cxn ang="0">
                <a:pos x="2034" y="1142"/>
              </a:cxn>
              <a:cxn ang="0">
                <a:pos x="2230" y="731"/>
              </a:cxn>
              <a:cxn ang="0">
                <a:pos x="2242" y="1270"/>
              </a:cxn>
              <a:cxn ang="0">
                <a:pos x="2244" y="1178"/>
              </a:cxn>
              <a:cxn ang="0">
                <a:pos x="2362" y="1609"/>
              </a:cxn>
              <a:cxn ang="0">
                <a:pos x="2092" y="1156"/>
              </a:cxn>
              <a:cxn ang="0">
                <a:pos x="1921" y="1240"/>
              </a:cxn>
              <a:cxn ang="0">
                <a:pos x="1880" y="1338"/>
              </a:cxn>
              <a:cxn ang="0">
                <a:pos x="1707" y="1378"/>
              </a:cxn>
              <a:cxn ang="0">
                <a:pos x="1765" y="1428"/>
              </a:cxn>
              <a:cxn ang="0">
                <a:pos x="1475" y="1157"/>
              </a:cxn>
              <a:cxn ang="0">
                <a:pos x="1431" y="1074"/>
              </a:cxn>
              <a:cxn ang="0">
                <a:pos x="1245" y="810"/>
              </a:cxn>
              <a:cxn ang="0">
                <a:pos x="292" y="857"/>
              </a:cxn>
              <a:cxn ang="0">
                <a:pos x="549" y="466"/>
              </a:cxn>
              <a:cxn ang="0">
                <a:pos x="69" y="945"/>
              </a:cxn>
              <a:cxn ang="0">
                <a:pos x="656" y="1506"/>
              </a:cxn>
              <a:cxn ang="0">
                <a:pos x="1746" y="1573"/>
              </a:cxn>
              <a:cxn ang="0">
                <a:pos x="1844" y="1606"/>
              </a:cxn>
              <a:cxn ang="0">
                <a:pos x="1880" y="1604"/>
              </a:cxn>
              <a:cxn ang="0">
                <a:pos x="1856" y="1710"/>
              </a:cxn>
              <a:cxn ang="0">
                <a:pos x="2018" y="1711"/>
              </a:cxn>
              <a:cxn ang="0">
                <a:pos x="1909" y="1608"/>
              </a:cxn>
              <a:cxn ang="0">
                <a:pos x="1944" y="1476"/>
              </a:cxn>
              <a:cxn ang="0">
                <a:pos x="1948" y="1343"/>
              </a:cxn>
              <a:cxn ang="0">
                <a:pos x="2251" y="1547"/>
              </a:cxn>
              <a:cxn ang="0">
                <a:pos x="1656" y="761"/>
              </a:cxn>
              <a:cxn ang="0">
                <a:pos x="1964" y="1758"/>
              </a:cxn>
              <a:cxn ang="0">
                <a:pos x="1889" y="1263"/>
              </a:cxn>
              <a:cxn ang="0">
                <a:pos x="1780" y="1403"/>
              </a:cxn>
              <a:cxn ang="0">
                <a:pos x="1766" y="1493"/>
              </a:cxn>
              <a:cxn ang="0">
                <a:pos x="1789" y="1569"/>
              </a:cxn>
              <a:cxn ang="0">
                <a:pos x="1819" y="1547"/>
              </a:cxn>
              <a:cxn ang="0">
                <a:pos x="1846" y="1460"/>
              </a:cxn>
              <a:cxn ang="0">
                <a:pos x="1880" y="1570"/>
              </a:cxn>
              <a:cxn ang="0">
                <a:pos x="1873" y="1449"/>
              </a:cxn>
              <a:cxn ang="0">
                <a:pos x="1881" y="1407"/>
              </a:cxn>
              <a:cxn ang="0">
                <a:pos x="1884" y="1353"/>
              </a:cxn>
              <a:cxn ang="0">
                <a:pos x="2376" y="1005"/>
              </a:cxn>
              <a:cxn ang="0">
                <a:pos x="2514" y="1122"/>
              </a:cxn>
              <a:cxn ang="0">
                <a:pos x="2012" y="372"/>
              </a:cxn>
              <a:cxn ang="0">
                <a:pos x="2020" y="499"/>
              </a:cxn>
              <a:cxn ang="0">
                <a:pos x="2012" y="372"/>
              </a:cxn>
              <a:cxn ang="0">
                <a:pos x="1455" y="334"/>
              </a:cxn>
              <a:cxn ang="0">
                <a:pos x="1239" y="149"/>
              </a:cxn>
              <a:cxn ang="0">
                <a:pos x="1217" y="367"/>
              </a:cxn>
            </a:cxnLst>
            <a:rect l="0" t="0" r="r" b="b"/>
            <a:pathLst>
              <a:path w="2574" h="1790">
                <a:moveTo>
                  <a:pt x="1104" y="481"/>
                </a:moveTo>
                <a:cubicBezTo>
                  <a:pt x="1249" y="441"/>
                  <a:pt x="1332" y="642"/>
                  <a:pt x="1344" y="669"/>
                </a:cubicBezTo>
                <a:cubicBezTo>
                  <a:pt x="1349" y="682"/>
                  <a:pt x="1357" y="680"/>
                  <a:pt x="1357" y="662"/>
                </a:cubicBezTo>
                <a:cubicBezTo>
                  <a:pt x="1353" y="496"/>
                  <a:pt x="1207" y="393"/>
                  <a:pt x="1067" y="439"/>
                </a:cubicBezTo>
                <a:cubicBezTo>
                  <a:pt x="1046" y="446"/>
                  <a:pt x="1016" y="464"/>
                  <a:pt x="996" y="450"/>
                </a:cubicBezTo>
                <a:cubicBezTo>
                  <a:pt x="962" y="423"/>
                  <a:pt x="967" y="439"/>
                  <a:pt x="986" y="465"/>
                </a:cubicBezTo>
                <a:cubicBezTo>
                  <a:pt x="1016" y="507"/>
                  <a:pt x="1070" y="492"/>
                  <a:pt x="1104" y="481"/>
                </a:cubicBezTo>
                <a:close/>
                <a:moveTo>
                  <a:pt x="1517" y="460"/>
                </a:moveTo>
                <a:cubicBezTo>
                  <a:pt x="1510" y="486"/>
                  <a:pt x="1513" y="493"/>
                  <a:pt x="1524" y="481"/>
                </a:cubicBezTo>
                <a:cubicBezTo>
                  <a:pt x="1568" y="440"/>
                  <a:pt x="1563" y="391"/>
                  <a:pt x="1558" y="346"/>
                </a:cubicBezTo>
                <a:cubicBezTo>
                  <a:pt x="1547" y="253"/>
                  <a:pt x="1580" y="253"/>
                  <a:pt x="1636" y="176"/>
                </a:cubicBezTo>
                <a:cubicBezTo>
                  <a:pt x="1678" y="123"/>
                  <a:pt x="1646" y="58"/>
                  <a:pt x="1618" y="10"/>
                </a:cubicBezTo>
                <a:cubicBezTo>
                  <a:pt x="1612" y="0"/>
                  <a:pt x="1605" y="6"/>
                  <a:pt x="1611" y="18"/>
                </a:cubicBezTo>
                <a:cubicBezTo>
                  <a:pt x="1623" y="40"/>
                  <a:pt x="1633" y="66"/>
                  <a:pt x="1627" y="92"/>
                </a:cubicBezTo>
                <a:cubicBezTo>
                  <a:pt x="1615" y="124"/>
                  <a:pt x="1592" y="148"/>
                  <a:pt x="1570" y="172"/>
                </a:cubicBezTo>
                <a:cubicBezTo>
                  <a:pt x="1513" y="234"/>
                  <a:pt x="1504" y="303"/>
                  <a:pt x="1511" y="331"/>
                </a:cubicBezTo>
                <a:cubicBezTo>
                  <a:pt x="1523" y="384"/>
                  <a:pt x="1525" y="423"/>
                  <a:pt x="1517" y="460"/>
                </a:cubicBezTo>
                <a:close/>
                <a:moveTo>
                  <a:pt x="1594" y="557"/>
                </a:moveTo>
                <a:cubicBezTo>
                  <a:pt x="1640" y="578"/>
                  <a:pt x="1667" y="535"/>
                  <a:pt x="1705" y="531"/>
                </a:cubicBezTo>
                <a:cubicBezTo>
                  <a:pt x="1715" y="492"/>
                  <a:pt x="1650" y="500"/>
                  <a:pt x="1636" y="509"/>
                </a:cubicBezTo>
                <a:cubicBezTo>
                  <a:pt x="1622" y="518"/>
                  <a:pt x="1613" y="531"/>
                  <a:pt x="1596" y="535"/>
                </a:cubicBezTo>
                <a:cubicBezTo>
                  <a:pt x="1570" y="525"/>
                  <a:pt x="1576" y="544"/>
                  <a:pt x="1594" y="557"/>
                </a:cubicBezTo>
                <a:close/>
                <a:moveTo>
                  <a:pt x="1597" y="327"/>
                </a:moveTo>
                <a:cubicBezTo>
                  <a:pt x="1637" y="209"/>
                  <a:pt x="1756" y="111"/>
                  <a:pt x="1824" y="80"/>
                </a:cubicBezTo>
                <a:cubicBezTo>
                  <a:pt x="1843" y="91"/>
                  <a:pt x="1898" y="109"/>
                  <a:pt x="1905" y="107"/>
                </a:cubicBezTo>
                <a:cubicBezTo>
                  <a:pt x="1912" y="105"/>
                  <a:pt x="1906" y="97"/>
                  <a:pt x="1903" y="93"/>
                </a:cubicBezTo>
                <a:cubicBezTo>
                  <a:pt x="1898" y="87"/>
                  <a:pt x="1906" y="87"/>
                  <a:pt x="1912" y="90"/>
                </a:cubicBezTo>
                <a:cubicBezTo>
                  <a:pt x="1921" y="94"/>
                  <a:pt x="1948" y="99"/>
                  <a:pt x="1953" y="98"/>
                </a:cubicBezTo>
                <a:cubicBezTo>
                  <a:pt x="1965" y="95"/>
                  <a:pt x="1966" y="87"/>
                  <a:pt x="1965" y="84"/>
                </a:cubicBezTo>
                <a:cubicBezTo>
                  <a:pt x="1963" y="80"/>
                  <a:pt x="1963" y="76"/>
                  <a:pt x="1971" y="78"/>
                </a:cubicBezTo>
                <a:cubicBezTo>
                  <a:pt x="1976" y="80"/>
                  <a:pt x="2001" y="88"/>
                  <a:pt x="2007" y="83"/>
                </a:cubicBezTo>
                <a:cubicBezTo>
                  <a:pt x="2012" y="78"/>
                  <a:pt x="2002" y="68"/>
                  <a:pt x="1998" y="65"/>
                </a:cubicBezTo>
                <a:cubicBezTo>
                  <a:pt x="1995" y="62"/>
                  <a:pt x="1999" y="61"/>
                  <a:pt x="2005" y="61"/>
                </a:cubicBezTo>
                <a:cubicBezTo>
                  <a:pt x="2011" y="61"/>
                  <a:pt x="2033" y="57"/>
                  <a:pt x="2019" y="40"/>
                </a:cubicBezTo>
                <a:cubicBezTo>
                  <a:pt x="2005" y="23"/>
                  <a:pt x="1973" y="27"/>
                  <a:pt x="1970" y="27"/>
                </a:cubicBezTo>
                <a:cubicBezTo>
                  <a:pt x="1967" y="28"/>
                  <a:pt x="1964" y="29"/>
                  <a:pt x="1965" y="25"/>
                </a:cubicBezTo>
                <a:cubicBezTo>
                  <a:pt x="1966" y="21"/>
                  <a:pt x="1956" y="12"/>
                  <a:pt x="1946" y="6"/>
                </a:cubicBezTo>
                <a:cubicBezTo>
                  <a:pt x="1935" y="1"/>
                  <a:pt x="1916" y="7"/>
                  <a:pt x="1915" y="9"/>
                </a:cubicBezTo>
                <a:cubicBezTo>
                  <a:pt x="1913" y="11"/>
                  <a:pt x="1910" y="12"/>
                  <a:pt x="1907" y="10"/>
                </a:cubicBezTo>
                <a:cubicBezTo>
                  <a:pt x="1903" y="8"/>
                  <a:pt x="1893" y="1"/>
                  <a:pt x="1886" y="1"/>
                </a:cubicBezTo>
                <a:cubicBezTo>
                  <a:pt x="1878" y="1"/>
                  <a:pt x="1869" y="13"/>
                  <a:pt x="1866" y="16"/>
                </a:cubicBezTo>
                <a:cubicBezTo>
                  <a:pt x="1863" y="18"/>
                  <a:pt x="1859" y="18"/>
                  <a:pt x="1856" y="17"/>
                </a:cubicBezTo>
                <a:cubicBezTo>
                  <a:pt x="1852" y="15"/>
                  <a:pt x="1845" y="8"/>
                  <a:pt x="1829" y="20"/>
                </a:cubicBezTo>
                <a:cubicBezTo>
                  <a:pt x="1816" y="30"/>
                  <a:pt x="1813" y="61"/>
                  <a:pt x="1816" y="72"/>
                </a:cubicBezTo>
                <a:cubicBezTo>
                  <a:pt x="1816" y="73"/>
                  <a:pt x="1815" y="73"/>
                  <a:pt x="1814" y="73"/>
                </a:cubicBezTo>
                <a:cubicBezTo>
                  <a:pt x="1740" y="99"/>
                  <a:pt x="1611" y="227"/>
                  <a:pt x="1589" y="322"/>
                </a:cubicBezTo>
                <a:cubicBezTo>
                  <a:pt x="1588" y="328"/>
                  <a:pt x="1592" y="331"/>
                  <a:pt x="1597" y="327"/>
                </a:cubicBezTo>
                <a:close/>
                <a:moveTo>
                  <a:pt x="1601" y="410"/>
                </a:moveTo>
                <a:cubicBezTo>
                  <a:pt x="1600" y="416"/>
                  <a:pt x="1603" y="424"/>
                  <a:pt x="1608" y="418"/>
                </a:cubicBezTo>
                <a:cubicBezTo>
                  <a:pt x="1695" y="301"/>
                  <a:pt x="1911" y="164"/>
                  <a:pt x="2109" y="406"/>
                </a:cubicBezTo>
                <a:cubicBezTo>
                  <a:pt x="2109" y="407"/>
                  <a:pt x="2110" y="407"/>
                  <a:pt x="2110" y="407"/>
                </a:cubicBezTo>
                <a:cubicBezTo>
                  <a:pt x="2103" y="423"/>
                  <a:pt x="2095" y="458"/>
                  <a:pt x="2100" y="476"/>
                </a:cubicBezTo>
                <a:cubicBezTo>
                  <a:pt x="2108" y="499"/>
                  <a:pt x="2116" y="494"/>
                  <a:pt x="2120" y="495"/>
                </a:cubicBezTo>
                <a:cubicBezTo>
                  <a:pt x="2123" y="496"/>
                  <a:pt x="2126" y="497"/>
                  <a:pt x="2127" y="502"/>
                </a:cubicBezTo>
                <a:cubicBezTo>
                  <a:pt x="2128" y="507"/>
                  <a:pt x="2130" y="527"/>
                  <a:pt x="2136" y="531"/>
                </a:cubicBezTo>
                <a:cubicBezTo>
                  <a:pt x="2142" y="536"/>
                  <a:pt x="2153" y="532"/>
                  <a:pt x="2157" y="531"/>
                </a:cubicBezTo>
                <a:cubicBezTo>
                  <a:pt x="2161" y="531"/>
                  <a:pt x="2162" y="534"/>
                  <a:pt x="2163" y="537"/>
                </a:cubicBezTo>
                <a:cubicBezTo>
                  <a:pt x="2163" y="541"/>
                  <a:pt x="2175" y="559"/>
                  <a:pt x="2186" y="558"/>
                </a:cubicBezTo>
                <a:cubicBezTo>
                  <a:pt x="2196" y="557"/>
                  <a:pt x="2208" y="551"/>
                  <a:pt x="2209" y="545"/>
                </a:cubicBezTo>
                <a:cubicBezTo>
                  <a:pt x="2209" y="539"/>
                  <a:pt x="2211" y="542"/>
                  <a:pt x="2214" y="545"/>
                </a:cubicBezTo>
                <a:cubicBezTo>
                  <a:pt x="2216" y="548"/>
                  <a:pt x="2239" y="570"/>
                  <a:pt x="2257" y="557"/>
                </a:cubicBezTo>
                <a:cubicBezTo>
                  <a:pt x="2275" y="543"/>
                  <a:pt x="2259" y="526"/>
                  <a:pt x="2255" y="523"/>
                </a:cubicBezTo>
                <a:cubicBezTo>
                  <a:pt x="2250" y="519"/>
                  <a:pt x="2247" y="515"/>
                  <a:pt x="2251" y="514"/>
                </a:cubicBezTo>
                <a:cubicBezTo>
                  <a:pt x="2255" y="512"/>
                  <a:pt x="2267" y="505"/>
                  <a:pt x="2265" y="496"/>
                </a:cubicBezTo>
                <a:cubicBezTo>
                  <a:pt x="2263" y="486"/>
                  <a:pt x="2240" y="483"/>
                  <a:pt x="2235" y="482"/>
                </a:cubicBezTo>
                <a:cubicBezTo>
                  <a:pt x="2228" y="480"/>
                  <a:pt x="2230" y="475"/>
                  <a:pt x="2233" y="472"/>
                </a:cubicBezTo>
                <a:cubicBezTo>
                  <a:pt x="2235" y="468"/>
                  <a:pt x="2237" y="458"/>
                  <a:pt x="2230" y="447"/>
                </a:cubicBezTo>
                <a:cubicBezTo>
                  <a:pt x="2226" y="442"/>
                  <a:pt x="2203" y="434"/>
                  <a:pt x="2194" y="434"/>
                </a:cubicBezTo>
                <a:cubicBezTo>
                  <a:pt x="2188" y="435"/>
                  <a:pt x="2182" y="430"/>
                  <a:pt x="2189" y="425"/>
                </a:cubicBezTo>
                <a:cubicBezTo>
                  <a:pt x="2192" y="423"/>
                  <a:pt x="2200" y="416"/>
                  <a:pt x="2196" y="409"/>
                </a:cubicBezTo>
                <a:cubicBezTo>
                  <a:pt x="2191" y="402"/>
                  <a:pt x="2135" y="394"/>
                  <a:pt x="2118" y="399"/>
                </a:cubicBezTo>
                <a:cubicBezTo>
                  <a:pt x="2117" y="398"/>
                  <a:pt x="2117" y="398"/>
                  <a:pt x="2116" y="397"/>
                </a:cubicBezTo>
                <a:cubicBezTo>
                  <a:pt x="1992" y="237"/>
                  <a:pt x="1770" y="187"/>
                  <a:pt x="1601" y="410"/>
                </a:cubicBezTo>
                <a:close/>
                <a:moveTo>
                  <a:pt x="1698" y="597"/>
                </a:moveTo>
                <a:cubicBezTo>
                  <a:pt x="1724" y="612"/>
                  <a:pt x="1732" y="645"/>
                  <a:pt x="1758" y="662"/>
                </a:cubicBezTo>
                <a:cubicBezTo>
                  <a:pt x="1783" y="661"/>
                  <a:pt x="1798" y="669"/>
                  <a:pt x="1821" y="685"/>
                </a:cubicBezTo>
                <a:cubicBezTo>
                  <a:pt x="1859" y="658"/>
                  <a:pt x="1834" y="568"/>
                  <a:pt x="1787" y="590"/>
                </a:cubicBezTo>
                <a:cubicBezTo>
                  <a:pt x="1771" y="595"/>
                  <a:pt x="1779" y="573"/>
                  <a:pt x="1765" y="562"/>
                </a:cubicBezTo>
                <a:cubicBezTo>
                  <a:pt x="1745" y="538"/>
                  <a:pt x="1700" y="549"/>
                  <a:pt x="1680" y="582"/>
                </a:cubicBezTo>
                <a:cubicBezTo>
                  <a:pt x="1672" y="598"/>
                  <a:pt x="1688" y="592"/>
                  <a:pt x="1698" y="597"/>
                </a:cubicBezTo>
                <a:close/>
                <a:moveTo>
                  <a:pt x="1689" y="277"/>
                </a:moveTo>
                <a:cubicBezTo>
                  <a:pt x="1725" y="237"/>
                  <a:pt x="1771" y="219"/>
                  <a:pt x="1831" y="228"/>
                </a:cubicBezTo>
                <a:cubicBezTo>
                  <a:pt x="1874" y="234"/>
                  <a:pt x="1948" y="187"/>
                  <a:pt x="1956" y="146"/>
                </a:cubicBezTo>
                <a:cubicBezTo>
                  <a:pt x="1960" y="130"/>
                  <a:pt x="1952" y="128"/>
                  <a:pt x="1945" y="145"/>
                </a:cubicBezTo>
                <a:cubicBezTo>
                  <a:pt x="1938" y="157"/>
                  <a:pt x="1925" y="165"/>
                  <a:pt x="1902" y="166"/>
                </a:cubicBezTo>
                <a:cubicBezTo>
                  <a:pt x="1814" y="168"/>
                  <a:pt x="1707" y="187"/>
                  <a:pt x="1679" y="273"/>
                </a:cubicBezTo>
                <a:cubicBezTo>
                  <a:pt x="1675" y="286"/>
                  <a:pt x="1681" y="290"/>
                  <a:pt x="1689" y="277"/>
                </a:cubicBezTo>
                <a:close/>
                <a:moveTo>
                  <a:pt x="1710" y="1174"/>
                </a:moveTo>
                <a:cubicBezTo>
                  <a:pt x="1708" y="1168"/>
                  <a:pt x="1700" y="1171"/>
                  <a:pt x="1698" y="1175"/>
                </a:cubicBezTo>
                <a:cubicBezTo>
                  <a:pt x="1695" y="1200"/>
                  <a:pt x="1670" y="1201"/>
                  <a:pt x="1668" y="1197"/>
                </a:cubicBezTo>
                <a:cubicBezTo>
                  <a:pt x="1661" y="1191"/>
                  <a:pt x="1653" y="1195"/>
                  <a:pt x="1652" y="1202"/>
                </a:cubicBezTo>
                <a:cubicBezTo>
                  <a:pt x="1668" y="1221"/>
                  <a:pt x="1713" y="1210"/>
                  <a:pt x="1710" y="1174"/>
                </a:cubicBezTo>
                <a:close/>
                <a:moveTo>
                  <a:pt x="1751" y="533"/>
                </a:moveTo>
                <a:cubicBezTo>
                  <a:pt x="1760" y="505"/>
                  <a:pt x="1786" y="493"/>
                  <a:pt x="1790" y="464"/>
                </a:cubicBezTo>
                <a:cubicBezTo>
                  <a:pt x="1795" y="439"/>
                  <a:pt x="1765" y="391"/>
                  <a:pt x="1748" y="395"/>
                </a:cubicBezTo>
                <a:cubicBezTo>
                  <a:pt x="1752" y="430"/>
                  <a:pt x="1708" y="430"/>
                  <a:pt x="1703" y="458"/>
                </a:cubicBezTo>
                <a:cubicBezTo>
                  <a:pt x="1701" y="485"/>
                  <a:pt x="1730" y="487"/>
                  <a:pt x="1741" y="507"/>
                </a:cubicBezTo>
                <a:cubicBezTo>
                  <a:pt x="1748" y="516"/>
                  <a:pt x="1735" y="528"/>
                  <a:pt x="1751" y="533"/>
                </a:cubicBezTo>
                <a:close/>
                <a:moveTo>
                  <a:pt x="1760" y="751"/>
                </a:moveTo>
                <a:cubicBezTo>
                  <a:pt x="1762" y="756"/>
                  <a:pt x="1769" y="754"/>
                  <a:pt x="1772" y="749"/>
                </a:cubicBezTo>
                <a:cubicBezTo>
                  <a:pt x="1775" y="735"/>
                  <a:pt x="1793" y="722"/>
                  <a:pt x="1791" y="703"/>
                </a:cubicBezTo>
                <a:cubicBezTo>
                  <a:pt x="1780" y="688"/>
                  <a:pt x="1766" y="675"/>
                  <a:pt x="1747" y="673"/>
                </a:cubicBezTo>
                <a:cubicBezTo>
                  <a:pt x="1743" y="671"/>
                  <a:pt x="1736" y="673"/>
                  <a:pt x="1738" y="678"/>
                </a:cubicBezTo>
                <a:cubicBezTo>
                  <a:pt x="1743" y="703"/>
                  <a:pt x="1754" y="726"/>
                  <a:pt x="1760" y="751"/>
                </a:cubicBezTo>
                <a:close/>
                <a:moveTo>
                  <a:pt x="1742" y="821"/>
                </a:moveTo>
                <a:cubicBezTo>
                  <a:pt x="1750" y="845"/>
                  <a:pt x="1748" y="884"/>
                  <a:pt x="1780" y="887"/>
                </a:cubicBezTo>
                <a:cubicBezTo>
                  <a:pt x="1827" y="879"/>
                  <a:pt x="1850" y="831"/>
                  <a:pt x="1860" y="790"/>
                </a:cubicBezTo>
                <a:cubicBezTo>
                  <a:pt x="1852" y="783"/>
                  <a:pt x="1845" y="783"/>
                  <a:pt x="1837" y="779"/>
                </a:cubicBezTo>
                <a:cubicBezTo>
                  <a:pt x="1819" y="768"/>
                  <a:pt x="1811" y="744"/>
                  <a:pt x="1805" y="724"/>
                </a:cubicBezTo>
                <a:cubicBezTo>
                  <a:pt x="1792" y="720"/>
                  <a:pt x="1793" y="727"/>
                  <a:pt x="1790" y="743"/>
                </a:cubicBezTo>
                <a:cubicBezTo>
                  <a:pt x="1783" y="774"/>
                  <a:pt x="1736" y="785"/>
                  <a:pt x="1742" y="821"/>
                </a:cubicBezTo>
                <a:close/>
                <a:moveTo>
                  <a:pt x="1794" y="568"/>
                </a:moveTo>
                <a:cubicBezTo>
                  <a:pt x="1798" y="557"/>
                  <a:pt x="1799" y="537"/>
                  <a:pt x="1822" y="544"/>
                </a:cubicBezTo>
                <a:cubicBezTo>
                  <a:pt x="1827" y="545"/>
                  <a:pt x="1830" y="538"/>
                  <a:pt x="1824" y="533"/>
                </a:cubicBezTo>
                <a:cubicBezTo>
                  <a:pt x="1816" y="530"/>
                  <a:pt x="1810" y="530"/>
                  <a:pt x="1804" y="534"/>
                </a:cubicBezTo>
                <a:cubicBezTo>
                  <a:pt x="1791" y="540"/>
                  <a:pt x="1780" y="550"/>
                  <a:pt x="1784" y="568"/>
                </a:cubicBezTo>
                <a:cubicBezTo>
                  <a:pt x="1786" y="574"/>
                  <a:pt x="1793" y="571"/>
                  <a:pt x="1794" y="568"/>
                </a:cubicBezTo>
                <a:close/>
                <a:moveTo>
                  <a:pt x="1960" y="498"/>
                </a:moveTo>
                <a:cubicBezTo>
                  <a:pt x="1956" y="488"/>
                  <a:pt x="1947" y="497"/>
                  <a:pt x="1944" y="502"/>
                </a:cubicBezTo>
                <a:cubicBezTo>
                  <a:pt x="1940" y="506"/>
                  <a:pt x="1930" y="506"/>
                  <a:pt x="1925" y="502"/>
                </a:cubicBezTo>
                <a:cubicBezTo>
                  <a:pt x="1882" y="485"/>
                  <a:pt x="1874" y="531"/>
                  <a:pt x="1850" y="549"/>
                </a:cubicBezTo>
                <a:cubicBezTo>
                  <a:pt x="1838" y="557"/>
                  <a:pt x="1826" y="552"/>
                  <a:pt x="1829" y="562"/>
                </a:cubicBezTo>
                <a:cubicBezTo>
                  <a:pt x="1856" y="591"/>
                  <a:pt x="1935" y="585"/>
                  <a:pt x="1960" y="498"/>
                </a:cubicBezTo>
                <a:close/>
                <a:moveTo>
                  <a:pt x="1886" y="620"/>
                </a:moveTo>
                <a:cubicBezTo>
                  <a:pt x="1866" y="646"/>
                  <a:pt x="1879" y="646"/>
                  <a:pt x="1895" y="631"/>
                </a:cubicBezTo>
                <a:cubicBezTo>
                  <a:pt x="1952" y="594"/>
                  <a:pt x="2045" y="629"/>
                  <a:pt x="2188" y="685"/>
                </a:cubicBezTo>
                <a:cubicBezTo>
                  <a:pt x="2226" y="698"/>
                  <a:pt x="2308" y="702"/>
                  <a:pt x="2330" y="654"/>
                </a:cubicBezTo>
                <a:cubicBezTo>
                  <a:pt x="2330" y="648"/>
                  <a:pt x="2327" y="641"/>
                  <a:pt x="2323" y="648"/>
                </a:cubicBezTo>
                <a:cubicBezTo>
                  <a:pt x="2295" y="685"/>
                  <a:pt x="2215" y="651"/>
                  <a:pt x="2166" y="627"/>
                </a:cubicBezTo>
                <a:cubicBezTo>
                  <a:pt x="2106" y="598"/>
                  <a:pt x="1960" y="533"/>
                  <a:pt x="1886" y="620"/>
                </a:cubicBezTo>
                <a:close/>
                <a:moveTo>
                  <a:pt x="1860" y="835"/>
                </a:moveTo>
                <a:cubicBezTo>
                  <a:pt x="1851" y="852"/>
                  <a:pt x="1836" y="867"/>
                  <a:pt x="1833" y="886"/>
                </a:cubicBezTo>
                <a:cubicBezTo>
                  <a:pt x="1847" y="899"/>
                  <a:pt x="1860" y="884"/>
                  <a:pt x="1880" y="888"/>
                </a:cubicBezTo>
                <a:cubicBezTo>
                  <a:pt x="1889" y="888"/>
                  <a:pt x="1892" y="883"/>
                  <a:pt x="1892" y="877"/>
                </a:cubicBezTo>
                <a:cubicBezTo>
                  <a:pt x="1892" y="870"/>
                  <a:pt x="1886" y="830"/>
                  <a:pt x="1860" y="835"/>
                </a:cubicBezTo>
                <a:close/>
                <a:moveTo>
                  <a:pt x="1894" y="727"/>
                </a:moveTo>
                <a:cubicBezTo>
                  <a:pt x="1904" y="729"/>
                  <a:pt x="1902" y="709"/>
                  <a:pt x="1877" y="717"/>
                </a:cubicBezTo>
                <a:cubicBezTo>
                  <a:pt x="1869" y="723"/>
                  <a:pt x="1867" y="734"/>
                  <a:pt x="1871" y="747"/>
                </a:cubicBezTo>
                <a:cubicBezTo>
                  <a:pt x="1875" y="755"/>
                  <a:pt x="1883" y="758"/>
                  <a:pt x="1890" y="764"/>
                </a:cubicBezTo>
                <a:cubicBezTo>
                  <a:pt x="1904" y="793"/>
                  <a:pt x="1864" y="762"/>
                  <a:pt x="1867" y="786"/>
                </a:cubicBezTo>
                <a:cubicBezTo>
                  <a:pt x="1869" y="795"/>
                  <a:pt x="1877" y="802"/>
                  <a:pt x="1885" y="803"/>
                </a:cubicBezTo>
                <a:cubicBezTo>
                  <a:pt x="1893" y="806"/>
                  <a:pt x="1901" y="797"/>
                  <a:pt x="1905" y="805"/>
                </a:cubicBezTo>
                <a:cubicBezTo>
                  <a:pt x="1907" y="813"/>
                  <a:pt x="1904" y="820"/>
                  <a:pt x="1897" y="826"/>
                </a:cubicBezTo>
                <a:cubicBezTo>
                  <a:pt x="1856" y="810"/>
                  <a:pt x="1877" y="838"/>
                  <a:pt x="1901" y="833"/>
                </a:cubicBezTo>
                <a:cubicBezTo>
                  <a:pt x="1920" y="823"/>
                  <a:pt x="1916" y="799"/>
                  <a:pt x="1908" y="786"/>
                </a:cubicBezTo>
                <a:cubicBezTo>
                  <a:pt x="1908" y="767"/>
                  <a:pt x="1901" y="760"/>
                  <a:pt x="1891" y="753"/>
                </a:cubicBezTo>
                <a:cubicBezTo>
                  <a:pt x="1879" y="741"/>
                  <a:pt x="1877" y="724"/>
                  <a:pt x="1894" y="727"/>
                </a:cubicBezTo>
                <a:close/>
                <a:moveTo>
                  <a:pt x="2059" y="850"/>
                </a:moveTo>
                <a:cubicBezTo>
                  <a:pt x="2060" y="849"/>
                  <a:pt x="2062" y="848"/>
                  <a:pt x="2064" y="848"/>
                </a:cubicBezTo>
                <a:cubicBezTo>
                  <a:pt x="2050" y="832"/>
                  <a:pt x="2059" y="819"/>
                  <a:pt x="2053" y="806"/>
                </a:cubicBezTo>
                <a:cubicBezTo>
                  <a:pt x="2038" y="782"/>
                  <a:pt x="2032" y="779"/>
                  <a:pt x="2002" y="773"/>
                </a:cubicBezTo>
                <a:cubicBezTo>
                  <a:pt x="1986" y="771"/>
                  <a:pt x="1962" y="780"/>
                  <a:pt x="1958" y="765"/>
                </a:cubicBezTo>
                <a:cubicBezTo>
                  <a:pt x="1959" y="761"/>
                  <a:pt x="1959" y="754"/>
                  <a:pt x="1953" y="754"/>
                </a:cubicBezTo>
                <a:cubicBezTo>
                  <a:pt x="1920" y="792"/>
                  <a:pt x="1955" y="861"/>
                  <a:pt x="2026" y="856"/>
                </a:cubicBezTo>
                <a:cubicBezTo>
                  <a:pt x="2022" y="859"/>
                  <a:pt x="2018" y="862"/>
                  <a:pt x="2015" y="866"/>
                </a:cubicBezTo>
                <a:cubicBezTo>
                  <a:pt x="2000" y="884"/>
                  <a:pt x="1992" y="913"/>
                  <a:pt x="1976" y="930"/>
                </a:cubicBezTo>
                <a:cubicBezTo>
                  <a:pt x="1958" y="939"/>
                  <a:pt x="1943" y="956"/>
                  <a:pt x="1934" y="974"/>
                </a:cubicBezTo>
                <a:cubicBezTo>
                  <a:pt x="1924" y="941"/>
                  <a:pt x="1897" y="908"/>
                  <a:pt x="1861" y="901"/>
                </a:cubicBezTo>
                <a:cubicBezTo>
                  <a:pt x="1851" y="899"/>
                  <a:pt x="1842" y="900"/>
                  <a:pt x="1833" y="911"/>
                </a:cubicBezTo>
                <a:cubicBezTo>
                  <a:pt x="1825" y="918"/>
                  <a:pt x="1816" y="917"/>
                  <a:pt x="1805" y="914"/>
                </a:cubicBezTo>
                <a:cubicBezTo>
                  <a:pt x="1798" y="922"/>
                  <a:pt x="1796" y="935"/>
                  <a:pt x="1797" y="949"/>
                </a:cubicBezTo>
                <a:cubicBezTo>
                  <a:pt x="1798" y="1032"/>
                  <a:pt x="1703" y="1140"/>
                  <a:pt x="1703" y="1140"/>
                </a:cubicBezTo>
                <a:cubicBezTo>
                  <a:pt x="1698" y="1147"/>
                  <a:pt x="1707" y="1148"/>
                  <a:pt x="1712" y="1147"/>
                </a:cubicBezTo>
                <a:cubicBezTo>
                  <a:pt x="1752" y="1145"/>
                  <a:pt x="1716" y="1199"/>
                  <a:pt x="1726" y="1209"/>
                </a:cubicBezTo>
                <a:cubicBezTo>
                  <a:pt x="1754" y="1232"/>
                  <a:pt x="1828" y="1220"/>
                  <a:pt x="1905" y="1139"/>
                </a:cubicBezTo>
                <a:cubicBezTo>
                  <a:pt x="1920" y="1125"/>
                  <a:pt x="1930" y="1107"/>
                  <a:pt x="1937" y="1088"/>
                </a:cubicBezTo>
                <a:cubicBezTo>
                  <a:pt x="1936" y="1097"/>
                  <a:pt x="1936" y="1106"/>
                  <a:pt x="1940" y="1115"/>
                </a:cubicBezTo>
                <a:cubicBezTo>
                  <a:pt x="1962" y="1134"/>
                  <a:pt x="1998" y="1148"/>
                  <a:pt x="2034" y="1142"/>
                </a:cubicBezTo>
                <a:cubicBezTo>
                  <a:pt x="2065" y="1134"/>
                  <a:pt x="2099" y="1111"/>
                  <a:pt x="2104" y="1075"/>
                </a:cubicBezTo>
                <a:cubicBezTo>
                  <a:pt x="2108" y="1046"/>
                  <a:pt x="2104" y="1023"/>
                  <a:pt x="2091" y="1000"/>
                </a:cubicBezTo>
                <a:cubicBezTo>
                  <a:pt x="2095" y="966"/>
                  <a:pt x="2108" y="934"/>
                  <a:pt x="2107" y="899"/>
                </a:cubicBezTo>
                <a:cubicBezTo>
                  <a:pt x="2106" y="869"/>
                  <a:pt x="2083" y="852"/>
                  <a:pt x="2059" y="850"/>
                </a:cubicBezTo>
                <a:close/>
                <a:moveTo>
                  <a:pt x="1944" y="1057"/>
                </a:moveTo>
                <a:cubicBezTo>
                  <a:pt x="1945" y="1042"/>
                  <a:pt x="1945" y="1026"/>
                  <a:pt x="1943" y="1010"/>
                </a:cubicBezTo>
                <a:cubicBezTo>
                  <a:pt x="1948" y="1028"/>
                  <a:pt x="1947" y="1043"/>
                  <a:pt x="1944" y="1057"/>
                </a:cubicBezTo>
                <a:close/>
                <a:moveTo>
                  <a:pt x="2566" y="959"/>
                </a:moveTo>
                <a:cubicBezTo>
                  <a:pt x="2547" y="913"/>
                  <a:pt x="2511" y="905"/>
                  <a:pt x="2470" y="895"/>
                </a:cubicBezTo>
                <a:cubicBezTo>
                  <a:pt x="2402" y="877"/>
                  <a:pt x="2390" y="856"/>
                  <a:pt x="2366" y="811"/>
                </a:cubicBezTo>
                <a:cubicBezTo>
                  <a:pt x="2338" y="756"/>
                  <a:pt x="2284" y="721"/>
                  <a:pt x="2245" y="719"/>
                </a:cubicBezTo>
                <a:cubicBezTo>
                  <a:pt x="2220" y="718"/>
                  <a:pt x="2220" y="730"/>
                  <a:pt x="2230" y="731"/>
                </a:cubicBezTo>
                <a:cubicBezTo>
                  <a:pt x="2270" y="736"/>
                  <a:pt x="2302" y="766"/>
                  <a:pt x="2320" y="798"/>
                </a:cubicBezTo>
                <a:cubicBezTo>
                  <a:pt x="2362" y="882"/>
                  <a:pt x="2408" y="922"/>
                  <a:pt x="2458" y="926"/>
                </a:cubicBezTo>
                <a:cubicBezTo>
                  <a:pt x="2516" y="930"/>
                  <a:pt x="2540" y="930"/>
                  <a:pt x="2554" y="964"/>
                </a:cubicBezTo>
                <a:cubicBezTo>
                  <a:pt x="2565" y="987"/>
                  <a:pt x="2574" y="980"/>
                  <a:pt x="2566" y="959"/>
                </a:cubicBezTo>
                <a:close/>
                <a:moveTo>
                  <a:pt x="2465" y="1264"/>
                </a:moveTo>
                <a:cubicBezTo>
                  <a:pt x="2456" y="1261"/>
                  <a:pt x="2457" y="1254"/>
                  <a:pt x="2458" y="1247"/>
                </a:cubicBezTo>
                <a:cubicBezTo>
                  <a:pt x="2462" y="1217"/>
                  <a:pt x="2423" y="1204"/>
                  <a:pt x="2399" y="1217"/>
                </a:cubicBezTo>
                <a:cubicBezTo>
                  <a:pt x="2386" y="1224"/>
                  <a:pt x="2386" y="1211"/>
                  <a:pt x="2380" y="1201"/>
                </a:cubicBezTo>
                <a:cubicBezTo>
                  <a:pt x="2369" y="1186"/>
                  <a:pt x="2351" y="1185"/>
                  <a:pt x="2331" y="1187"/>
                </a:cubicBezTo>
                <a:cubicBezTo>
                  <a:pt x="2307" y="1192"/>
                  <a:pt x="2285" y="1216"/>
                  <a:pt x="2258" y="1207"/>
                </a:cubicBezTo>
                <a:cubicBezTo>
                  <a:pt x="2254" y="1200"/>
                  <a:pt x="2242" y="1200"/>
                  <a:pt x="2233" y="1204"/>
                </a:cubicBezTo>
                <a:cubicBezTo>
                  <a:pt x="2250" y="1233"/>
                  <a:pt x="2242" y="1250"/>
                  <a:pt x="2242" y="1270"/>
                </a:cubicBezTo>
                <a:cubicBezTo>
                  <a:pt x="2278" y="1270"/>
                  <a:pt x="2302" y="1288"/>
                  <a:pt x="2321" y="1319"/>
                </a:cubicBezTo>
                <a:cubicBezTo>
                  <a:pt x="2330" y="1335"/>
                  <a:pt x="2310" y="1336"/>
                  <a:pt x="2308" y="1353"/>
                </a:cubicBezTo>
                <a:cubicBezTo>
                  <a:pt x="2335" y="1357"/>
                  <a:pt x="2347" y="1383"/>
                  <a:pt x="2371" y="1388"/>
                </a:cubicBezTo>
                <a:cubicBezTo>
                  <a:pt x="2412" y="1390"/>
                  <a:pt x="2431" y="1393"/>
                  <a:pt x="2459" y="1353"/>
                </a:cubicBezTo>
                <a:cubicBezTo>
                  <a:pt x="2503" y="1346"/>
                  <a:pt x="2533" y="1314"/>
                  <a:pt x="2564" y="1288"/>
                </a:cubicBezTo>
                <a:cubicBezTo>
                  <a:pt x="2568" y="1282"/>
                  <a:pt x="2506" y="1284"/>
                  <a:pt x="2465" y="1264"/>
                </a:cubicBezTo>
                <a:close/>
                <a:moveTo>
                  <a:pt x="2310" y="1077"/>
                </a:moveTo>
                <a:cubicBezTo>
                  <a:pt x="2296" y="1065"/>
                  <a:pt x="2278" y="1063"/>
                  <a:pt x="2261" y="1070"/>
                </a:cubicBezTo>
                <a:cubicBezTo>
                  <a:pt x="2253" y="1074"/>
                  <a:pt x="2247" y="1070"/>
                  <a:pt x="2244" y="1063"/>
                </a:cubicBezTo>
                <a:cubicBezTo>
                  <a:pt x="2200" y="1031"/>
                  <a:pt x="2148" y="1073"/>
                  <a:pt x="2130" y="1110"/>
                </a:cubicBezTo>
                <a:cubicBezTo>
                  <a:pt x="2165" y="1113"/>
                  <a:pt x="2187" y="1145"/>
                  <a:pt x="2206" y="1173"/>
                </a:cubicBezTo>
                <a:cubicBezTo>
                  <a:pt x="2216" y="1178"/>
                  <a:pt x="2233" y="1183"/>
                  <a:pt x="2244" y="1178"/>
                </a:cubicBezTo>
                <a:cubicBezTo>
                  <a:pt x="2255" y="1173"/>
                  <a:pt x="2261" y="1163"/>
                  <a:pt x="2265" y="1154"/>
                </a:cubicBezTo>
                <a:cubicBezTo>
                  <a:pt x="2313" y="1156"/>
                  <a:pt x="2316" y="1113"/>
                  <a:pt x="2350" y="1093"/>
                </a:cubicBezTo>
                <a:cubicBezTo>
                  <a:pt x="2353" y="1090"/>
                  <a:pt x="2315" y="1089"/>
                  <a:pt x="2310" y="1077"/>
                </a:cubicBezTo>
                <a:close/>
                <a:moveTo>
                  <a:pt x="2476" y="1522"/>
                </a:moveTo>
                <a:cubicBezTo>
                  <a:pt x="2487" y="1510"/>
                  <a:pt x="2496" y="1494"/>
                  <a:pt x="2494" y="1477"/>
                </a:cubicBezTo>
                <a:cubicBezTo>
                  <a:pt x="2486" y="1456"/>
                  <a:pt x="2468" y="1453"/>
                  <a:pt x="2445" y="1457"/>
                </a:cubicBezTo>
                <a:cubicBezTo>
                  <a:pt x="2432" y="1459"/>
                  <a:pt x="2419" y="1461"/>
                  <a:pt x="2422" y="1439"/>
                </a:cubicBezTo>
                <a:cubicBezTo>
                  <a:pt x="2415" y="1422"/>
                  <a:pt x="2395" y="1419"/>
                  <a:pt x="2376" y="1421"/>
                </a:cubicBezTo>
                <a:cubicBezTo>
                  <a:pt x="2338" y="1427"/>
                  <a:pt x="2300" y="1410"/>
                  <a:pt x="2279" y="1415"/>
                </a:cubicBezTo>
                <a:cubicBezTo>
                  <a:pt x="2293" y="1444"/>
                  <a:pt x="2281" y="1480"/>
                  <a:pt x="2285" y="1513"/>
                </a:cubicBezTo>
                <a:cubicBezTo>
                  <a:pt x="2287" y="1534"/>
                  <a:pt x="2299" y="1539"/>
                  <a:pt x="2317" y="1544"/>
                </a:cubicBezTo>
                <a:cubicBezTo>
                  <a:pt x="2327" y="1568"/>
                  <a:pt x="2336" y="1597"/>
                  <a:pt x="2362" y="1609"/>
                </a:cubicBezTo>
                <a:cubicBezTo>
                  <a:pt x="2374" y="1613"/>
                  <a:pt x="2387" y="1603"/>
                  <a:pt x="2399" y="1595"/>
                </a:cubicBezTo>
                <a:cubicBezTo>
                  <a:pt x="2411" y="1614"/>
                  <a:pt x="2427" y="1613"/>
                  <a:pt x="2449" y="1612"/>
                </a:cubicBezTo>
                <a:cubicBezTo>
                  <a:pt x="2488" y="1612"/>
                  <a:pt x="2488" y="1633"/>
                  <a:pt x="2508" y="1643"/>
                </a:cubicBezTo>
                <a:cubicBezTo>
                  <a:pt x="2515" y="1630"/>
                  <a:pt x="2511" y="1546"/>
                  <a:pt x="2476" y="1522"/>
                </a:cubicBezTo>
                <a:close/>
                <a:moveTo>
                  <a:pt x="2258" y="1473"/>
                </a:moveTo>
                <a:cubicBezTo>
                  <a:pt x="2250" y="1455"/>
                  <a:pt x="2235" y="1436"/>
                  <a:pt x="2213" y="1435"/>
                </a:cubicBezTo>
                <a:cubicBezTo>
                  <a:pt x="2193" y="1428"/>
                  <a:pt x="2209" y="1412"/>
                  <a:pt x="2210" y="1400"/>
                </a:cubicBezTo>
                <a:cubicBezTo>
                  <a:pt x="2196" y="1371"/>
                  <a:pt x="2138" y="1340"/>
                  <a:pt x="2079" y="1348"/>
                </a:cubicBezTo>
                <a:cubicBezTo>
                  <a:pt x="2109" y="1319"/>
                  <a:pt x="2107" y="1258"/>
                  <a:pt x="2158" y="1254"/>
                </a:cubicBezTo>
                <a:cubicBezTo>
                  <a:pt x="2170" y="1251"/>
                  <a:pt x="2181" y="1241"/>
                  <a:pt x="2190" y="1232"/>
                </a:cubicBezTo>
                <a:cubicBezTo>
                  <a:pt x="2214" y="1204"/>
                  <a:pt x="2209" y="1160"/>
                  <a:pt x="2158" y="1143"/>
                </a:cubicBezTo>
                <a:cubicBezTo>
                  <a:pt x="2133" y="1136"/>
                  <a:pt x="2112" y="1142"/>
                  <a:pt x="2092" y="1156"/>
                </a:cubicBezTo>
                <a:cubicBezTo>
                  <a:pt x="2058" y="1193"/>
                  <a:pt x="2031" y="1131"/>
                  <a:pt x="1991" y="1150"/>
                </a:cubicBezTo>
                <a:cubicBezTo>
                  <a:pt x="1962" y="1164"/>
                  <a:pt x="1938" y="1187"/>
                  <a:pt x="1925" y="1217"/>
                </a:cubicBezTo>
                <a:cubicBezTo>
                  <a:pt x="1919" y="1226"/>
                  <a:pt x="1922" y="1236"/>
                  <a:pt x="1934" y="1238"/>
                </a:cubicBezTo>
                <a:cubicBezTo>
                  <a:pt x="1956" y="1252"/>
                  <a:pt x="1982" y="1275"/>
                  <a:pt x="1976" y="1310"/>
                </a:cubicBezTo>
                <a:cubicBezTo>
                  <a:pt x="1976" y="1311"/>
                  <a:pt x="1976" y="1311"/>
                  <a:pt x="1975" y="1311"/>
                </a:cubicBezTo>
                <a:cubicBezTo>
                  <a:pt x="1972" y="1307"/>
                  <a:pt x="1966" y="1304"/>
                  <a:pt x="1960" y="1304"/>
                </a:cubicBezTo>
                <a:cubicBezTo>
                  <a:pt x="1953" y="1304"/>
                  <a:pt x="1946" y="1309"/>
                  <a:pt x="1942" y="1315"/>
                </a:cubicBezTo>
                <a:cubicBezTo>
                  <a:pt x="1941" y="1313"/>
                  <a:pt x="1939" y="1311"/>
                  <a:pt x="1937" y="1309"/>
                </a:cubicBezTo>
                <a:cubicBezTo>
                  <a:pt x="1946" y="1303"/>
                  <a:pt x="1951" y="1292"/>
                  <a:pt x="1951" y="1279"/>
                </a:cubicBezTo>
                <a:cubicBezTo>
                  <a:pt x="1951" y="1260"/>
                  <a:pt x="1938" y="1244"/>
                  <a:pt x="1921" y="1244"/>
                </a:cubicBezTo>
                <a:cubicBezTo>
                  <a:pt x="1921" y="1244"/>
                  <a:pt x="1921" y="1244"/>
                  <a:pt x="1921" y="1244"/>
                </a:cubicBezTo>
                <a:cubicBezTo>
                  <a:pt x="1921" y="1243"/>
                  <a:pt x="1921" y="1242"/>
                  <a:pt x="1921" y="1240"/>
                </a:cubicBezTo>
                <a:cubicBezTo>
                  <a:pt x="1921" y="1227"/>
                  <a:pt x="1911" y="1216"/>
                  <a:pt x="1898" y="1216"/>
                </a:cubicBezTo>
                <a:cubicBezTo>
                  <a:pt x="1885" y="1216"/>
                  <a:pt x="1875" y="1227"/>
                  <a:pt x="1875" y="1240"/>
                </a:cubicBezTo>
                <a:cubicBezTo>
                  <a:pt x="1875" y="1240"/>
                  <a:pt x="1875" y="1241"/>
                  <a:pt x="1875" y="1241"/>
                </a:cubicBezTo>
                <a:cubicBezTo>
                  <a:pt x="1871" y="1239"/>
                  <a:pt x="1868" y="1237"/>
                  <a:pt x="1864" y="1237"/>
                </a:cubicBezTo>
                <a:cubicBezTo>
                  <a:pt x="1847" y="1234"/>
                  <a:pt x="1832" y="1246"/>
                  <a:pt x="1829" y="1263"/>
                </a:cubicBezTo>
                <a:cubicBezTo>
                  <a:pt x="1827" y="1280"/>
                  <a:pt x="1838" y="1296"/>
                  <a:pt x="1855" y="1298"/>
                </a:cubicBezTo>
                <a:cubicBezTo>
                  <a:pt x="1856" y="1298"/>
                  <a:pt x="1858" y="1298"/>
                  <a:pt x="1859" y="1298"/>
                </a:cubicBezTo>
                <a:cubicBezTo>
                  <a:pt x="1858" y="1301"/>
                  <a:pt x="1857" y="1305"/>
                  <a:pt x="1857" y="1308"/>
                </a:cubicBezTo>
                <a:cubicBezTo>
                  <a:pt x="1857" y="1320"/>
                  <a:pt x="1866" y="1329"/>
                  <a:pt x="1877" y="1329"/>
                </a:cubicBezTo>
                <a:cubicBezTo>
                  <a:pt x="1878" y="1329"/>
                  <a:pt x="1879" y="1329"/>
                  <a:pt x="1881" y="1328"/>
                </a:cubicBezTo>
                <a:cubicBezTo>
                  <a:pt x="1880" y="1331"/>
                  <a:pt x="1880" y="1334"/>
                  <a:pt x="1880" y="1337"/>
                </a:cubicBezTo>
                <a:cubicBezTo>
                  <a:pt x="1880" y="1337"/>
                  <a:pt x="1880" y="1338"/>
                  <a:pt x="1880" y="1338"/>
                </a:cubicBezTo>
                <a:cubicBezTo>
                  <a:pt x="1876" y="1335"/>
                  <a:pt x="1871" y="1332"/>
                  <a:pt x="1866" y="1332"/>
                </a:cubicBezTo>
                <a:cubicBezTo>
                  <a:pt x="1863" y="1332"/>
                  <a:pt x="1860" y="1333"/>
                  <a:pt x="1858" y="1334"/>
                </a:cubicBezTo>
                <a:cubicBezTo>
                  <a:pt x="1853" y="1329"/>
                  <a:pt x="1848" y="1328"/>
                  <a:pt x="1839" y="1330"/>
                </a:cubicBezTo>
                <a:cubicBezTo>
                  <a:pt x="1814" y="1311"/>
                  <a:pt x="1824" y="1272"/>
                  <a:pt x="1808" y="1247"/>
                </a:cubicBezTo>
                <a:cubicBezTo>
                  <a:pt x="1794" y="1227"/>
                  <a:pt x="1771" y="1221"/>
                  <a:pt x="1746" y="1220"/>
                </a:cubicBezTo>
                <a:cubicBezTo>
                  <a:pt x="1736" y="1220"/>
                  <a:pt x="1727" y="1204"/>
                  <a:pt x="1722" y="1219"/>
                </a:cubicBezTo>
                <a:cubicBezTo>
                  <a:pt x="1741" y="1242"/>
                  <a:pt x="1734" y="1270"/>
                  <a:pt x="1739" y="1299"/>
                </a:cubicBezTo>
                <a:cubicBezTo>
                  <a:pt x="1746" y="1317"/>
                  <a:pt x="1761" y="1332"/>
                  <a:pt x="1779" y="1342"/>
                </a:cubicBezTo>
                <a:cubicBezTo>
                  <a:pt x="1769" y="1344"/>
                  <a:pt x="1761" y="1352"/>
                  <a:pt x="1757" y="1362"/>
                </a:cubicBezTo>
                <a:cubicBezTo>
                  <a:pt x="1753" y="1356"/>
                  <a:pt x="1746" y="1353"/>
                  <a:pt x="1738" y="1353"/>
                </a:cubicBezTo>
                <a:cubicBezTo>
                  <a:pt x="1724" y="1353"/>
                  <a:pt x="1713" y="1364"/>
                  <a:pt x="1712" y="1379"/>
                </a:cubicBezTo>
                <a:cubicBezTo>
                  <a:pt x="1711" y="1378"/>
                  <a:pt x="1709" y="1378"/>
                  <a:pt x="1707" y="1378"/>
                </a:cubicBezTo>
                <a:cubicBezTo>
                  <a:pt x="1703" y="1378"/>
                  <a:pt x="1699" y="1379"/>
                  <a:pt x="1696" y="1381"/>
                </a:cubicBezTo>
                <a:cubicBezTo>
                  <a:pt x="1692" y="1370"/>
                  <a:pt x="1683" y="1363"/>
                  <a:pt x="1673" y="1363"/>
                </a:cubicBezTo>
                <a:cubicBezTo>
                  <a:pt x="1659" y="1363"/>
                  <a:pt x="1648" y="1375"/>
                  <a:pt x="1648" y="1390"/>
                </a:cubicBezTo>
                <a:cubicBezTo>
                  <a:pt x="1648" y="1405"/>
                  <a:pt x="1659" y="1417"/>
                  <a:pt x="1673" y="1417"/>
                </a:cubicBezTo>
                <a:cubicBezTo>
                  <a:pt x="1676" y="1417"/>
                  <a:pt x="1678" y="1417"/>
                  <a:pt x="1681" y="1416"/>
                </a:cubicBezTo>
                <a:cubicBezTo>
                  <a:pt x="1685" y="1427"/>
                  <a:pt x="1695" y="1434"/>
                  <a:pt x="1707" y="1434"/>
                </a:cubicBezTo>
                <a:cubicBezTo>
                  <a:pt x="1723" y="1434"/>
                  <a:pt x="1735" y="1422"/>
                  <a:pt x="1735" y="1406"/>
                </a:cubicBezTo>
                <a:cubicBezTo>
                  <a:pt x="1735" y="1406"/>
                  <a:pt x="1735" y="1405"/>
                  <a:pt x="1735" y="1405"/>
                </a:cubicBezTo>
                <a:cubicBezTo>
                  <a:pt x="1735" y="1405"/>
                  <a:pt x="1735" y="1405"/>
                  <a:pt x="1736" y="1405"/>
                </a:cubicBezTo>
                <a:cubicBezTo>
                  <a:pt x="1738" y="1414"/>
                  <a:pt x="1747" y="1421"/>
                  <a:pt x="1757" y="1421"/>
                </a:cubicBezTo>
                <a:cubicBezTo>
                  <a:pt x="1761" y="1421"/>
                  <a:pt x="1764" y="1420"/>
                  <a:pt x="1767" y="1419"/>
                </a:cubicBezTo>
                <a:cubicBezTo>
                  <a:pt x="1766" y="1422"/>
                  <a:pt x="1765" y="1425"/>
                  <a:pt x="1765" y="1428"/>
                </a:cubicBezTo>
                <a:cubicBezTo>
                  <a:pt x="1761" y="1425"/>
                  <a:pt x="1756" y="1423"/>
                  <a:pt x="1750" y="1423"/>
                </a:cubicBezTo>
                <a:cubicBezTo>
                  <a:pt x="1737" y="1423"/>
                  <a:pt x="1726" y="1434"/>
                  <a:pt x="1726" y="1447"/>
                </a:cubicBezTo>
                <a:cubicBezTo>
                  <a:pt x="1726" y="1447"/>
                  <a:pt x="1726" y="1447"/>
                  <a:pt x="1726" y="1448"/>
                </a:cubicBezTo>
                <a:cubicBezTo>
                  <a:pt x="1722" y="1446"/>
                  <a:pt x="1718" y="1445"/>
                  <a:pt x="1714" y="1445"/>
                </a:cubicBezTo>
                <a:cubicBezTo>
                  <a:pt x="1698" y="1445"/>
                  <a:pt x="1685" y="1457"/>
                  <a:pt x="1684" y="1473"/>
                </a:cubicBezTo>
                <a:cubicBezTo>
                  <a:pt x="1654" y="1430"/>
                  <a:pt x="1623" y="1385"/>
                  <a:pt x="1591" y="1341"/>
                </a:cubicBezTo>
                <a:cubicBezTo>
                  <a:pt x="1609" y="1334"/>
                  <a:pt x="1628" y="1333"/>
                  <a:pt x="1643" y="1320"/>
                </a:cubicBezTo>
                <a:cubicBezTo>
                  <a:pt x="1665" y="1301"/>
                  <a:pt x="1683" y="1277"/>
                  <a:pt x="1678" y="1246"/>
                </a:cubicBezTo>
                <a:cubicBezTo>
                  <a:pt x="1675" y="1227"/>
                  <a:pt x="1656" y="1224"/>
                  <a:pt x="1644" y="1215"/>
                </a:cubicBezTo>
                <a:cubicBezTo>
                  <a:pt x="1622" y="1195"/>
                  <a:pt x="1642" y="1159"/>
                  <a:pt x="1616" y="1142"/>
                </a:cubicBezTo>
                <a:cubicBezTo>
                  <a:pt x="1585" y="1120"/>
                  <a:pt x="1528" y="1109"/>
                  <a:pt x="1489" y="1130"/>
                </a:cubicBezTo>
                <a:cubicBezTo>
                  <a:pt x="1480" y="1137"/>
                  <a:pt x="1465" y="1141"/>
                  <a:pt x="1475" y="1157"/>
                </a:cubicBezTo>
                <a:cubicBezTo>
                  <a:pt x="1486" y="1178"/>
                  <a:pt x="1496" y="1204"/>
                  <a:pt x="1508" y="1228"/>
                </a:cubicBezTo>
                <a:cubicBezTo>
                  <a:pt x="1480" y="1190"/>
                  <a:pt x="1465" y="1146"/>
                  <a:pt x="1445" y="1103"/>
                </a:cubicBezTo>
                <a:cubicBezTo>
                  <a:pt x="1449" y="1106"/>
                  <a:pt x="1454" y="1108"/>
                  <a:pt x="1458" y="1109"/>
                </a:cubicBezTo>
                <a:cubicBezTo>
                  <a:pt x="1502" y="1105"/>
                  <a:pt x="1549" y="1075"/>
                  <a:pt x="1591" y="1102"/>
                </a:cubicBezTo>
                <a:cubicBezTo>
                  <a:pt x="1615" y="1110"/>
                  <a:pt x="1628" y="1127"/>
                  <a:pt x="1641" y="1146"/>
                </a:cubicBezTo>
                <a:cubicBezTo>
                  <a:pt x="1658" y="1170"/>
                  <a:pt x="1672" y="1159"/>
                  <a:pt x="1697" y="1136"/>
                </a:cubicBezTo>
                <a:cubicBezTo>
                  <a:pt x="1733" y="1097"/>
                  <a:pt x="1798" y="1008"/>
                  <a:pt x="1792" y="914"/>
                </a:cubicBezTo>
                <a:cubicBezTo>
                  <a:pt x="1788" y="905"/>
                  <a:pt x="1784" y="894"/>
                  <a:pt x="1771" y="894"/>
                </a:cubicBezTo>
                <a:cubicBezTo>
                  <a:pt x="1750" y="887"/>
                  <a:pt x="1743" y="867"/>
                  <a:pt x="1728" y="853"/>
                </a:cubicBezTo>
                <a:cubicBezTo>
                  <a:pt x="1648" y="841"/>
                  <a:pt x="1609" y="915"/>
                  <a:pt x="1546" y="939"/>
                </a:cubicBezTo>
                <a:cubicBezTo>
                  <a:pt x="1491" y="973"/>
                  <a:pt x="1453" y="1030"/>
                  <a:pt x="1440" y="1092"/>
                </a:cubicBezTo>
                <a:cubicBezTo>
                  <a:pt x="1437" y="1086"/>
                  <a:pt x="1434" y="1080"/>
                  <a:pt x="1431" y="1074"/>
                </a:cubicBezTo>
                <a:cubicBezTo>
                  <a:pt x="1428" y="1064"/>
                  <a:pt x="1424" y="1053"/>
                  <a:pt x="1420" y="1043"/>
                </a:cubicBezTo>
                <a:cubicBezTo>
                  <a:pt x="1428" y="1056"/>
                  <a:pt x="1438" y="1045"/>
                  <a:pt x="1445" y="1028"/>
                </a:cubicBezTo>
                <a:cubicBezTo>
                  <a:pt x="1496" y="923"/>
                  <a:pt x="1608" y="880"/>
                  <a:pt x="1681" y="855"/>
                </a:cubicBezTo>
                <a:cubicBezTo>
                  <a:pt x="1699" y="851"/>
                  <a:pt x="1712" y="846"/>
                  <a:pt x="1735" y="843"/>
                </a:cubicBezTo>
                <a:cubicBezTo>
                  <a:pt x="1728" y="824"/>
                  <a:pt x="1714" y="809"/>
                  <a:pt x="1706" y="793"/>
                </a:cubicBezTo>
                <a:cubicBezTo>
                  <a:pt x="1731" y="798"/>
                  <a:pt x="1745" y="789"/>
                  <a:pt x="1744" y="755"/>
                </a:cubicBezTo>
                <a:cubicBezTo>
                  <a:pt x="1739" y="554"/>
                  <a:pt x="1411" y="582"/>
                  <a:pt x="1355" y="714"/>
                </a:cubicBezTo>
                <a:cubicBezTo>
                  <a:pt x="1353" y="713"/>
                  <a:pt x="1351" y="711"/>
                  <a:pt x="1347" y="710"/>
                </a:cubicBezTo>
                <a:cubicBezTo>
                  <a:pt x="1329" y="707"/>
                  <a:pt x="1311" y="697"/>
                  <a:pt x="1290" y="703"/>
                </a:cubicBezTo>
                <a:cubicBezTo>
                  <a:pt x="1273" y="708"/>
                  <a:pt x="1259" y="723"/>
                  <a:pt x="1256" y="741"/>
                </a:cubicBezTo>
                <a:cubicBezTo>
                  <a:pt x="1253" y="766"/>
                  <a:pt x="1256" y="791"/>
                  <a:pt x="1261" y="815"/>
                </a:cubicBezTo>
                <a:cubicBezTo>
                  <a:pt x="1256" y="813"/>
                  <a:pt x="1251" y="812"/>
                  <a:pt x="1245" y="810"/>
                </a:cubicBezTo>
                <a:cubicBezTo>
                  <a:pt x="1149" y="790"/>
                  <a:pt x="1072" y="802"/>
                  <a:pt x="951" y="926"/>
                </a:cubicBezTo>
                <a:cubicBezTo>
                  <a:pt x="950" y="927"/>
                  <a:pt x="948" y="929"/>
                  <a:pt x="946" y="931"/>
                </a:cubicBezTo>
                <a:cubicBezTo>
                  <a:pt x="859" y="932"/>
                  <a:pt x="765" y="957"/>
                  <a:pt x="732" y="1007"/>
                </a:cubicBezTo>
                <a:cubicBezTo>
                  <a:pt x="731" y="1008"/>
                  <a:pt x="730" y="1011"/>
                  <a:pt x="729" y="1013"/>
                </a:cubicBezTo>
                <a:cubicBezTo>
                  <a:pt x="678" y="1011"/>
                  <a:pt x="622" y="1020"/>
                  <a:pt x="597" y="1038"/>
                </a:cubicBezTo>
                <a:cubicBezTo>
                  <a:pt x="584" y="1047"/>
                  <a:pt x="583" y="1053"/>
                  <a:pt x="587" y="1056"/>
                </a:cubicBezTo>
                <a:cubicBezTo>
                  <a:pt x="561" y="1047"/>
                  <a:pt x="534" y="1042"/>
                  <a:pt x="506" y="1041"/>
                </a:cubicBezTo>
                <a:cubicBezTo>
                  <a:pt x="486" y="1042"/>
                  <a:pt x="476" y="1045"/>
                  <a:pt x="472" y="1049"/>
                </a:cubicBezTo>
                <a:cubicBezTo>
                  <a:pt x="445" y="1018"/>
                  <a:pt x="411" y="993"/>
                  <a:pt x="367" y="980"/>
                </a:cubicBezTo>
                <a:cubicBezTo>
                  <a:pt x="363" y="979"/>
                  <a:pt x="359" y="978"/>
                  <a:pt x="356" y="977"/>
                </a:cubicBezTo>
                <a:cubicBezTo>
                  <a:pt x="348" y="938"/>
                  <a:pt x="332" y="901"/>
                  <a:pt x="308" y="871"/>
                </a:cubicBezTo>
                <a:cubicBezTo>
                  <a:pt x="300" y="862"/>
                  <a:pt x="296" y="857"/>
                  <a:pt x="292" y="857"/>
                </a:cubicBezTo>
                <a:cubicBezTo>
                  <a:pt x="307" y="808"/>
                  <a:pt x="307" y="754"/>
                  <a:pt x="292" y="704"/>
                </a:cubicBezTo>
                <a:cubicBezTo>
                  <a:pt x="287" y="687"/>
                  <a:pt x="280" y="670"/>
                  <a:pt x="270" y="696"/>
                </a:cubicBezTo>
                <a:cubicBezTo>
                  <a:pt x="267" y="700"/>
                  <a:pt x="264" y="704"/>
                  <a:pt x="261" y="708"/>
                </a:cubicBezTo>
                <a:cubicBezTo>
                  <a:pt x="274" y="685"/>
                  <a:pt x="293" y="660"/>
                  <a:pt x="297" y="631"/>
                </a:cubicBezTo>
                <a:cubicBezTo>
                  <a:pt x="298" y="620"/>
                  <a:pt x="300" y="607"/>
                  <a:pt x="299" y="595"/>
                </a:cubicBezTo>
                <a:cubicBezTo>
                  <a:pt x="334" y="583"/>
                  <a:pt x="364" y="562"/>
                  <a:pt x="382" y="529"/>
                </a:cubicBezTo>
                <a:cubicBezTo>
                  <a:pt x="382" y="528"/>
                  <a:pt x="383" y="527"/>
                  <a:pt x="384" y="525"/>
                </a:cubicBezTo>
                <a:cubicBezTo>
                  <a:pt x="411" y="523"/>
                  <a:pt x="438" y="516"/>
                  <a:pt x="465" y="503"/>
                </a:cubicBezTo>
                <a:cubicBezTo>
                  <a:pt x="469" y="504"/>
                  <a:pt x="474" y="506"/>
                  <a:pt x="478" y="507"/>
                </a:cubicBezTo>
                <a:cubicBezTo>
                  <a:pt x="493" y="525"/>
                  <a:pt x="506" y="551"/>
                  <a:pt x="499" y="577"/>
                </a:cubicBezTo>
                <a:cubicBezTo>
                  <a:pt x="495" y="592"/>
                  <a:pt x="517" y="594"/>
                  <a:pt x="536" y="578"/>
                </a:cubicBezTo>
                <a:cubicBezTo>
                  <a:pt x="566" y="550"/>
                  <a:pt x="563" y="509"/>
                  <a:pt x="549" y="466"/>
                </a:cubicBezTo>
                <a:cubicBezTo>
                  <a:pt x="520" y="417"/>
                  <a:pt x="466" y="371"/>
                  <a:pt x="406" y="369"/>
                </a:cubicBezTo>
                <a:cubicBezTo>
                  <a:pt x="381" y="369"/>
                  <a:pt x="331" y="372"/>
                  <a:pt x="319" y="376"/>
                </a:cubicBezTo>
                <a:cubicBezTo>
                  <a:pt x="308" y="380"/>
                  <a:pt x="305" y="386"/>
                  <a:pt x="306" y="390"/>
                </a:cubicBezTo>
                <a:cubicBezTo>
                  <a:pt x="284" y="386"/>
                  <a:pt x="261" y="387"/>
                  <a:pt x="239" y="395"/>
                </a:cubicBezTo>
                <a:cubicBezTo>
                  <a:pt x="195" y="402"/>
                  <a:pt x="140" y="447"/>
                  <a:pt x="134" y="480"/>
                </a:cubicBezTo>
                <a:cubicBezTo>
                  <a:pt x="132" y="490"/>
                  <a:pt x="133" y="494"/>
                  <a:pt x="137" y="494"/>
                </a:cubicBezTo>
                <a:cubicBezTo>
                  <a:pt x="107" y="514"/>
                  <a:pt x="81" y="541"/>
                  <a:pt x="65" y="574"/>
                </a:cubicBezTo>
                <a:cubicBezTo>
                  <a:pt x="59" y="597"/>
                  <a:pt x="51" y="617"/>
                  <a:pt x="47" y="643"/>
                </a:cubicBezTo>
                <a:cubicBezTo>
                  <a:pt x="43" y="665"/>
                  <a:pt x="43" y="680"/>
                  <a:pt x="48" y="686"/>
                </a:cubicBezTo>
                <a:cubicBezTo>
                  <a:pt x="38" y="701"/>
                  <a:pt x="30" y="716"/>
                  <a:pt x="26" y="732"/>
                </a:cubicBezTo>
                <a:cubicBezTo>
                  <a:pt x="0" y="778"/>
                  <a:pt x="11" y="837"/>
                  <a:pt x="26" y="887"/>
                </a:cubicBezTo>
                <a:cubicBezTo>
                  <a:pt x="34" y="910"/>
                  <a:pt x="46" y="932"/>
                  <a:pt x="69" y="945"/>
                </a:cubicBezTo>
                <a:cubicBezTo>
                  <a:pt x="70" y="946"/>
                  <a:pt x="71" y="946"/>
                  <a:pt x="72" y="947"/>
                </a:cubicBezTo>
                <a:cubicBezTo>
                  <a:pt x="62" y="1014"/>
                  <a:pt x="101" y="1123"/>
                  <a:pt x="148" y="1145"/>
                </a:cubicBezTo>
                <a:cubicBezTo>
                  <a:pt x="156" y="1149"/>
                  <a:pt x="163" y="1153"/>
                  <a:pt x="166" y="1148"/>
                </a:cubicBezTo>
                <a:cubicBezTo>
                  <a:pt x="167" y="1155"/>
                  <a:pt x="169" y="1161"/>
                  <a:pt x="171" y="1167"/>
                </a:cubicBezTo>
                <a:cubicBezTo>
                  <a:pt x="176" y="1206"/>
                  <a:pt x="195" y="1242"/>
                  <a:pt x="215" y="1272"/>
                </a:cubicBezTo>
                <a:cubicBezTo>
                  <a:pt x="259" y="1337"/>
                  <a:pt x="353" y="1404"/>
                  <a:pt x="367" y="1415"/>
                </a:cubicBezTo>
                <a:cubicBezTo>
                  <a:pt x="369" y="1416"/>
                  <a:pt x="370" y="1418"/>
                  <a:pt x="372" y="1419"/>
                </a:cubicBezTo>
                <a:cubicBezTo>
                  <a:pt x="395" y="1443"/>
                  <a:pt x="418" y="1464"/>
                  <a:pt x="442" y="1481"/>
                </a:cubicBezTo>
                <a:cubicBezTo>
                  <a:pt x="520" y="1537"/>
                  <a:pt x="630" y="1559"/>
                  <a:pt x="681" y="1551"/>
                </a:cubicBezTo>
                <a:cubicBezTo>
                  <a:pt x="699" y="1547"/>
                  <a:pt x="699" y="1540"/>
                  <a:pt x="679" y="1530"/>
                </a:cubicBezTo>
                <a:cubicBezTo>
                  <a:pt x="673" y="1525"/>
                  <a:pt x="669" y="1521"/>
                  <a:pt x="664" y="1516"/>
                </a:cubicBezTo>
                <a:cubicBezTo>
                  <a:pt x="661" y="1512"/>
                  <a:pt x="659" y="1509"/>
                  <a:pt x="656" y="1506"/>
                </a:cubicBezTo>
                <a:cubicBezTo>
                  <a:pt x="714" y="1564"/>
                  <a:pt x="800" y="1589"/>
                  <a:pt x="879" y="1615"/>
                </a:cubicBezTo>
                <a:cubicBezTo>
                  <a:pt x="931" y="1622"/>
                  <a:pt x="997" y="1640"/>
                  <a:pt x="1036" y="1599"/>
                </a:cubicBezTo>
                <a:cubicBezTo>
                  <a:pt x="1039" y="1597"/>
                  <a:pt x="1041" y="1594"/>
                  <a:pt x="1041" y="1591"/>
                </a:cubicBezTo>
                <a:cubicBezTo>
                  <a:pt x="1062" y="1601"/>
                  <a:pt x="1083" y="1609"/>
                  <a:pt x="1106" y="1615"/>
                </a:cubicBezTo>
                <a:cubicBezTo>
                  <a:pt x="1175" y="1648"/>
                  <a:pt x="1327" y="1650"/>
                  <a:pt x="1363" y="1608"/>
                </a:cubicBezTo>
                <a:cubicBezTo>
                  <a:pt x="1368" y="1603"/>
                  <a:pt x="1372" y="1599"/>
                  <a:pt x="1374" y="1596"/>
                </a:cubicBezTo>
                <a:cubicBezTo>
                  <a:pt x="1443" y="1621"/>
                  <a:pt x="1510" y="1620"/>
                  <a:pt x="1545" y="1590"/>
                </a:cubicBezTo>
                <a:cubicBezTo>
                  <a:pt x="1579" y="1608"/>
                  <a:pt x="1638" y="1629"/>
                  <a:pt x="1678" y="1599"/>
                </a:cubicBezTo>
                <a:cubicBezTo>
                  <a:pt x="1688" y="1593"/>
                  <a:pt x="1687" y="1584"/>
                  <a:pt x="1679" y="1575"/>
                </a:cubicBezTo>
                <a:cubicBezTo>
                  <a:pt x="1675" y="1572"/>
                  <a:pt x="1670" y="1569"/>
                  <a:pt x="1666" y="1566"/>
                </a:cubicBezTo>
                <a:cubicBezTo>
                  <a:pt x="1682" y="1576"/>
                  <a:pt x="1699" y="1585"/>
                  <a:pt x="1717" y="1591"/>
                </a:cubicBezTo>
                <a:cubicBezTo>
                  <a:pt x="1731" y="1593"/>
                  <a:pt x="1743" y="1585"/>
                  <a:pt x="1746" y="1573"/>
                </a:cubicBezTo>
                <a:cubicBezTo>
                  <a:pt x="1745" y="1563"/>
                  <a:pt x="1741" y="1554"/>
                  <a:pt x="1737" y="1546"/>
                </a:cubicBezTo>
                <a:cubicBezTo>
                  <a:pt x="1740" y="1547"/>
                  <a:pt x="1743" y="1548"/>
                  <a:pt x="1746" y="1548"/>
                </a:cubicBezTo>
                <a:cubicBezTo>
                  <a:pt x="1749" y="1548"/>
                  <a:pt x="1752" y="1547"/>
                  <a:pt x="1755" y="1547"/>
                </a:cubicBezTo>
                <a:cubicBezTo>
                  <a:pt x="1750" y="1551"/>
                  <a:pt x="1746" y="1557"/>
                  <a:pt x="1746" y="1564"/>
                </a:cubicBezTo>
                <a:cubicBezTo>
                  <a:pt x="1746" y="1572"/>
                  <a:pt x="1750" y="1578"/>
                  <a:pt x="1756" y="1582"/>
                </a:cubicBezTo>
                <a:cubicBezTo>
                  <a:pt x="1755" y="1585"/>
                  <a:pt x="1755" y="1587"/>
                  <a:pt x="1755" y="1590"/>
                </a:cubicBezTo>
                <a:cubicBezTo>
                  <a:pt x="1755" y="1602"/>
                  <a:pt x="1765" y="1612"/>
                  <a:pt x="1776" y="1612"/>
                </a:cubicBezTo>
                <a:cubicBezTo>
                  <a:pt x="1783" y="1612"/>
                  <a:pt x="1789" y="1609"/>
                  <a:pt x="1793" y="1604"/>
                </a:cubicBezTo>
                <a:cubicBezTo>
                  <a:pt x="1797" y="1610"/>
                  <a:pt x="1803" y="1614"/>
                  <a:pt x="1811" y="1614"/>
                </a:cubicBezTo>
                <a:cubicBezTo>
                  <a:pt x="1821" y="1614"/>
                  <a:pt x="1830" y="1606"/>
                  <a:pt x="1833" y="1595"/>
                </a:cubicBezTo>
                <a:cubicBezTo>
                  <a:pt x="1835" y="1597"/>
                  <a:pt x="1837" y="1598"/>
                  <a:pt x="1839" y="1599"/>
                </a:cubicBezTo>
                <a:cubicBezTo>
                  <a:pt x="1840" y="1601"/>
                  <a:pt x="1842" y="1604"/>
                  <a:pt x="1844" y="1606"/>
                </a:cubicBezTo>
                <a:cubicBezTo>
                  <a:pt x="1843" y="1606"/>
                  <a:pt x="1843" y="1606"/>
                  <a:pt x="1843" y="1606"/>
                </a:cubicBezTo>
                <a:cubicBezTo>
                  <a:pt x="1832" y="1606"/>
                  <a:pt x="1823" y="1614"/>
                  <a:pt x="1821" y="1625"/>
                </a:cubicBezTo>
                <a:cubicBezTo>
                  <a:pt x="1817" y="1620"/>
                  <a:pt x="1811" y="1618"/>
                  <a:pt x="1805" y="1618"/>
                </a:cubicBezTo>
                <a:cubicBezTo>
                  <a:pt x="1792" y="1618"/>
                  <a:pt x="1782" y="1629"/>
                  <a:pt x="1782" y="1642"/>
                </a:cubicBezTo>
                <a:cubicBezTo>
                  <a:pt x="1782" y="1655"/>
                  <a:pt x="1792" y="1666"/>
                  <a:pt x="1805" y="1666"/>
                </a:cubicBezTo>
                <a:cubicBezTo>
                  <a:pt x="1815" y="1666"/>
                  <a:pt x="1824" y="1658"/>
                  <a:pt x="1827" y="1648"/>
                </a:cubicBezTo>
                <a:cubicBezTo>
                  <a:pt x="1831" y="1652"/>
                  <a:pt x="1836" y="1655"/>
                  <a:pt x="1843" y="1655"/>
                </a:cubicBezTo>
                <a:cubicBezTo>
                  <a:pt x="1855" y="1655"/>
                  <a:pt x="1865" y="1644"/>
                  <a:pt x="1865" y="1630"/>
                </a:cubicBezTo>
                <a:cubicBezTo>
                  <a:pt x="1865" y="1624"/>
                  <a:pt x="1863" y="1618"/>
                  <a:pt x="1859" y="1614"/>
                </a:cubicBezTo>
                <a:cubicBezTo>
                  <a:pt x="1860" y="1614"/>
                  <a:pt x="1860" y="1614"/>
                  <a:pt x="1860" y="1614"/>
                </a:cubicBezTo>
                <a:cubicBezTo>
                  <a:pt x="1868" y="1614"/>
                  <a:pt x="1875" y="1610"/>
                  <a:pt x="1879" y="1603"/>
                </a:cubicBezTo>
                <a:cubicBezTo>
                  <a:pt x="1879" y="1604"/>
                  <a:pt x="1879" y="1604"/>
                  <a:pt x="1880" y="1604"/>
                </a:cubicBezTo>
                <a:cubicBezTo>
                  <a:pt x="1874" y="1609"/>
                  <a:pt x="1870" y="1616"/>
                  <a:pt x="1870" y="1625"/>
                </a:cubicBezTo>
                <a:cubicBezTo>
                  <a:pt x="1870" y="1633"/>
                  <a:pt x="1873" y="1640"/>
                  <a:pt x="1879" y="1644"/>
                </a:cubicBezTo>
                <a:cubicBezTo>
                  <a:pt x="1866" y="1647"/>
                  <a:pt x="1857" y="1658"/>
                  <a:pt x="1857" y="1672"/>
                </a:cubicBezTo>
                <a:cubicBezTo>
                  <a:pt x="1857" y="1673"/>
                  <a:pt x="1857" y="1674"/>
                  <a:pt x="1857" y="1676"/>
                </a:cubicBezTo>
                <a:cubicBezTo>
                  <a:pt x="1853" y="1667"/>
                  <a:pt x="1843" y="1661"/>
                  <a:pt x="1833" y="1661"/>
                </a:cubicBezTo>
                <a:cubicBezTo>
                  <a:pt x="1817" y="1661"/>
                  <a:pt x="1805" y="1673"/>
                  <a:pt x="1805" y="1689"/>
                </a:cubicBezTo>
                <a:cubicBezTo>
                  <a:pt x="1805" y="1705"/>
                  <a:pt x="1817" y="1717"/>
                  <a:pt x="1833" y="1717"/>
                </a:cubicBezTo>
                <a:cubicBezTo>
                  <a:pt x="1835" y="1717"/>
                  <a:pt x="1837" y="1717"/>
                  <a:pt x="1839" y="1716"/>
                </a:cubicBezTo>
                <a:cubicBezTo>
                  <a:pt x="1832" y="1722"/>
                  <a:pt x="1828" y="1730"/>
                  <a:pt x="1828" y="1739"/>
                </a:cubicBezTo>
                <a:cubicBezTo>
                  <a:pt x="1828" y="1754"/>
                  <a:pt x="1840" y="1767"/>
                  <a:pt x="1856" y="1767"/>
                </a:cubicBezTo>
                <a:cubicBezTo>
                  <a:pt x="1871" y="1767"/>
                  <a:pt x="1884" y="1754"/>
                  <a:pt x="1884" y="1739"/>
                </a:cubicBezTo>
                <a:cubicBezTo>
                  <a:pt x="1884" y="1723"/>
                  <a:pt x="1871" y="1710"/>
                  <a:pt x="1856" y="1710"/>
                </a:cubicBezTo>
                <a:cubicBezTo>
                  <a:pt x="1854" y="1710"/>
                  <a:pt x="1852" y="1711"/>
                  <a:pt x="1850" y="1711"/>
                </a:cubicBezTo>
                <a:cubicBezTo>
                  <a:pt x="1856" y="1706"/>
                  <a:pt x="1861" y="1698"/>
                  <a:pt x="1861" y="1689"/>
                </a:cubicBezTo>
                <a:cubicBezTo>
                  <a:pt x="1861" y="1688"/>
                  <a:pt x="1861" y="1686"/>
                  <a:pt x="1860" y="1685"/>
                </a:cubicBezTo>
                <a:cubicBezTo>
                  <a:pt x="1865" y="1694"/>
                  <a:pt x="1874" y="1700"/>
                  <a:pt x="1885" y="1700"/>
                </a:cubicBezTo>
                <a:cubicBezTo>
                  <a:pt x="1897" y="1700"/>
                  <a:pt x="1907" y="1692"/>
                  <a:pt x="1911" y="1682"/>
                </a:cubicBezTo>
                <a:cubicBezTo>
                  <a:pt x="1932" y="1698"/>
                  <a:pt x="1962" y="1707"/>
                  <a:pt x="1967" y="1740"/>
                </a:cubicBezTo>
                <a:cubicBezTo>
                  <a:pt x="1960" y="1749"/>
                  <a:pt x="1950" y="1744"/>
                  <a:pt x="1941" y="1750"/>
                </a:cubicBezTo>
                <a:cubicBezTo>
                  <a:pt x="1928" y="1759"/>
                  <a:pt x="1920" y="1784"/>
                  <a:pt x="1949" y="1790"/>
                </a:cubicBezTo>
                <a:cubicBezTo>
                  <a:pt x="1969" y="1787"/>
                  <a:pt x="1972" y="1773"/>
                  <a:pt x="1976" y="1760"/>
                </a:cubicBezTo>
                <a:cubicBezTo>
                  <a:pt x="1998" y="1770"/>
                  <a:pt x="2043" y="1774"/>
                  <a:pt x="2046" y="1737"/>
                </a:cubicBezTo>
                <a:cubicBezTo>
                  <a:pt x="2042" y="1720"/>
                  <a:pt x="2036" y="1702"/>
                  <a:pt x="2019" y="1699"/>
                </a:cubicBezTo>
                <a:cubicBezTo>
                  <a:pt x="2011" y="1698"/>
                  <a:pt x="2010" y="1707"/>
                  <a:pt x="2018" y="1711"/>
                </a:cubicBezTo>
                <a:cubicBezTo>
                  <a:pt x="2032" y="1718"/>
                  <a:pt x="2043" y="1738"/>
                  <a:pt x="2028" y="1750"/>
                </a:cubicBezTo>
                <a:cubicBezTo>
                  <a:pt x="2013" y="1764"/>
                  <a:pt x="1995" y="1756"/>
                  <a:pt x="1979" y="1749"/>
                </a:cubicBezTo>
                <a:cubicBezTo>
                  <a:pt x="1978" y="1727"/>
                  <a:pt x="1968" y="1711"/>
                  <a:pt x="1952" y="1695"/>
                </a:cubicBezTo>
                <a:cubicBezTo>
                  <a:pt x="1964" y="1686"/>
                  <a:pt x="1976" y="1679"/>
                  <a:pt x="1975" y="1662"/>
                </a:cubicBezTo>
                <a:cubicBezTo>
                  <a:pt x="1972" y="1655"/>
                  <a:pt x="1972" y="1640"/>
                  <a:pt x="1961" y="1639"/>
                </a:cubicBezTo>
                <a:cubicBezTo>
                  <a:pt x="1951" y="1632"/>
                  <a:pt x="1947" y="1641"/>
                  <a:pt x="1939" y="1644"/>
                </a:cubicBezTo>
                <a:cubicBezTo>
                  <a:pt x="1928" y="1652"/>
                  <a:pt x="1928" y="1667"/>
                  <a:pt x="1927" y="1677"/>
                </a:cubicBezTo>
                <a:cubicBezTo>
                  <a:pt x="1921" y="1677"/>
                  <a:pt x="1917" y="1675"/>
                  <a:pt x="1913" y="1671"/>
                </a:cubicBezTo>
                <a:cubicBezTo>
                  <a:pt x="1913" y="1663"/>
                  <a:pt x="1909" y="1655"/>
                  <a:pt x="1903" y="1650"/>
                </a:cubicBezTo>
                <a:cubicBezTo>
                  <a:pt x="1902" y="1649"/>
                  <a:pt x="1902" y="1648"/>
                  <a:pt x="1902" y="1646"/>
                </a:cubicBezTo>
                <a:cubicBezTo>
                  <a:pt x="1910" y="1643"/>
                  <a:pt x="1915" y="1634"/>
                  <a:pt x="1915" y="1625"/>
                </a:cubicBezTo>
                <a:cubicBezTo>
                  <a:pt x="1915" y="1618"/>
                  <a:pt x="1912" y="1612"/>
                  <a:pt x="1909" y="1608"/>
                </a:cubicBezTo>
                <a:cubicBezTo>
                  <a:pt x="1912" y="1605"/>
                  <a:pt x="1915" y="1601"/>
                  <a:pt x="1917" y="1596"/>
                </a:cubicBezTo>
                <a:cubicBezTo>
                  <a:pt x="1928" y="1593"/>
                  <a:pt x="1937" y="1582"/>
                  <a:pt x="1937" y="1569"/>
                </a:cubicBezTo>
                <a:cubicBezTo>
                  <a:pt x="1937" y="1560"/>
                  <a:pt x="1932" y="1552"/>
                  <a:pt x="1926" y="1547"/>
                </a:cubicBezTo>
                <a:cubicBezTo>
                  <a:pt x="1936" y="1546"/>
                  <a:pt x="1944" y="1537"/>
                  <a:pt x="1944" y="1526"/>
                </a:cubicBezTo>
                <a:cubicBezTo>
                  <a:pt x="1944" y="1514"/>
                  <a:pt x="1934" y="1504"/>
                  <a:pt x="1922" y="1504"/>
                </a:cubicBezTo>
                <a:cubicBezTo>
                  <a:pt x="1910" y="1504"/>
                  <a:pt x="1901" y="1514"/>
                  <a:pt x="1901" y="1526"/>
                </a:cubicBezTo>
                <a:cubicBezTo>
                  <a:pt x="1901" y="1528"/>
                  <a:pt x="1901" y="1529"/>
                  <a:pt x="1901" y="1531"/>
                </a:cubicBezTo>
                <a:cubicBezTo>
                  <a:pt x="1898" y="1526"/>
                  <a:pt x="1893" y="1523"/>
                  <a:pt x="1888" y="1522"/>
                </a:cubicBezTo>
                <a:cubicBezTo>
                  <a:pt x="1900" y="1522"/>
                  <a:pt x="1909" y="1512"/>
                  <a:pt x="1909" y="1500"/>
                </a:cubicBezTo>
                <a:cubicBezTo>
                  <a:pt x="1909" y="1497"/>
                  <a:pt x="1908" y="1494"/>
                  <a:pt x="1907" y="1491"/>
                </a:cubicBezTo>
                <a:cubicBezTo>
                  <a:pt x="1911" y="1495"/>
                  <a:pt x="1916" y="1498"/>
                  <a:pt x="1922" y="1498"/>
                </a:cubicBezTo>
                <a:cubicBezTo>
                  <a:pt x="1934" y="1498"/>
                  <a:pt x="1944" y="1488"/>
                  <a:pt x="1944" y="1476"/>
                </a:cubicBezTo>
                <a:cubicBezTo>
                  <a:pt x="1944" y="1471"/>
                  <a:pt x="1942" y="1467"/>
                  <a:pt x="1939" y="1463"/>
                </a:cubicBezTo>
                <a:cubicBezTo>
                  <a:pt x="1947" y="1459"/>
                  <a:pt x="1953" y="1451"/>
                  <a:pt x="1953" y="1441"/>
                </a:cubicBezTo>
                <a:cubicBezTo>
                  <a:pt x="1953" y="1427"/>
                  <a:pt x="1943" y="1417"/>
                  <a:pt x="1930" y="1417"/>
                </a:cubicBezTo>
                <a:cubicBezTo>
                  <a:pt x="1926" y="1417"/>
                  <a:pt x="1922" y="1418"/>
                  <a:pt x="1919" y="1420"/>
                </a:cubicBezTo>
                <a:cubicBezTo>
                  <a:pt x="1919" y="1420"/>
                  <a:pt x="1918" y="1419"/>
                  <a:pt x="1918" y="1419"/>
                </a:cubicBezTo>
                <a:cubicBezTo>
                  <a:pt x="1927" y="1416"/>
                  <a:pt x="1933" y="1409"/>
                  <a:pt x="1935" y="1400"/>
                </a:cubicBezTo>
                <a:cubicBezTo>
                  <a:pt x="1939" y="1405"/>
                  <a:pt x="1945" y="1408"/>
                  <a:pt x="1951" y="1408"/>
                </a:cubicBezTo>
                <a:cubicBezTo>
                  <a:pt x="1963" y="1408"/>
                  <a:pt x="1973" y="1398"/>
                  <a:pt x="1973" y="1386"/>
                </a:cubicBezTo>
                <a:cubicBezTo>
                  <a:pt x="1973" y="1374"/>
                  <a:pt x="1963" y="1364"/>
                  <a:pt x="1951" y="1364"/>
                </a:cubicBezTo>
                <a:cubicBezTo>
                  <a:pt x="1942" y="1364"/>
                  <a:pt x="1934" y="1370"/>
                  <a:pt x="1931" y="1379"/>
                </a:cubicBezTo>
                <a:cubicBezTo>
                  <a:pt x="1929" y="1376"/>
                  <a:pt x="1926" y="1374"/>
                  <a:pt x="1924" y="1372"/>
                </a:cubicBezTo>
                <a:cubicBezTo>
                  <a:pt x="1936" y="1368"/>
                  <a:pt x="1946" y="1357"/>
                  <a:pt x="1948" y="1343"/>
                </a:cubicBezTo>
                <a:cubicBezTo>
                  <a:pt x="1952" y="1345"/>
                  <a:pt x="1956" y="1347"/>
                  <a:pt x="1960" y="1347"/>
                </a:cubicBezTo>
                <a:cubicBezTo>
                  <a:pt x="1962" y="1347"/>
                  <a:pt x="1963" y="1346"/>
                  <a:pt x="1964" y="1346"/>
                </a:cubicBezTo>
                <a:cubicBezTo>
                  <a:pt x="1964" y="1348"/>
                  <a:pt x="1965" y="1349"/>
                  <a:pt x="1966" y="1351"/>
                </a:cubicBezTo>
                <a:cubicBezTo>
                  <a:pt x="1985" y="1363"/>
                  <a:pt x="2006" y="1369"/>
                  <a:pt x="2031" y="1366"/>
                </a:cubicBezTo>
                <a:cubicBezTo>
                  <a:pt x="2023" y="1380"/>
                  <a:pt x="2032" y="1398"/>
                  <a:pt x="2016" y="1411"/>
                </a:cubicBezTo>
                <a:cubicBezTo>
                  <a:pt x="1984" y="1434"/>
                  <a:pt x="1973" y="1475"/>
                  <a:pt x="2004" y="1512"/>
                </a:cubicBezTo>
                <a:cubicBezTo>
                  <a:pt x="2014" y="1522"/>
                  <a:pt x="2025" y="1506"/>
                  <a:pt x="2034" y="1517"/>
                </a:cubicBezTo>
                <a:cubicBezTo>
                  <a:pt x="2019" y="1578"/>
                  <a:pt x="2081" y="1590"/>
                  <a:pt x="2093" y="1579"/>
                </a:cubicBezTo>
                <a:cubicBezTo>
                  <a:pt x="2109" y="1569"/>
                  <a:pt x="2105" y="1591"/>
                  <a:pt x="2106" y="1599"/>
                </a:cubicBezTo>
                <a:cubicBezTo>
                  <a:pt x="2125" y="1632"/>
                  <a:pt x="2154" y="1626"/>
                  <a:pt x="2189" y="1625"/>
                </a:cubicBezTo>
                <a:cubicBezTo>
                  <a:pt x="2206" y="1641"/>
                  <a:pt x="2239" y="1651"/>
                  <a:pt x="2258" y="1639"/>
                </a:cubicBezTo>
                <a:cubicBezTo>
                  <a:pt x="2220" y="1612"/>
                  <a:pt x="2272" y="1580"/>
                  <a:pt x="2251" y="1547"/>
                </a:cubicBezTo>
                <a:cubicBezTo>
                  <a:pt x="2246" y="1533"/>
                  <a:pt x="2238" y="1528"/>
                  <a:pt x="2227" y="1517"/>
                </a:cubicBezTo>
                <a:cubicBezTo>
                  <a:pt x="2234" y="1496"/>
                  <a:pt x="2261" y="1499"/>
                  <a:pt x="2258" y="1473"/>
                </a:cubicBezTo>
                <a:close/>
                <a:moveTo>
                  <a:pt x="596" y="1060"/>
                </a:moveTo>
                <a:cubicBezTo>
                  <a:pt x="597" y="1060"/>
                  <a:pt x="598" y="1060"/>
                  <a:pt x="598" y="1060"/>
                </a:cubicBezTo>
                <a:cubicBezTo>
                  <a:pt x="609" y="1062"/>
                  <a:pt x="624" y="1070"/>
                  <a:pt x="640" y="1082"/>
                </a:cubicBezTo>
                <a:cubicBezTo>
                  <a:pt x="626" y="1073"/>
                  <a:pt x="611" y="1066"/>
                  <a:pt x="596" y="1060"/>
                </a:cubicBezTo>
                <a:close/>
                <a:moveTo>
                  <a:pt x="1380" y="928"/>
                </a:moveTo>
                <a:cubicBezTo>
                  <a:pt x="1379" y="924"/>
                  <a:pt x="1378" y="919"/>
                  <a:pt x="1376" y="915"/>
                </a:cubicBezTo>
                <a:cubicBezTo>
                  <a:pt x="1372" y="892"/>
                  <a:pt x="1366" y="871"/>
                  <a:pt x="1360" y="849"/>
                </a:cubicBezTo>
                <a:cubicBezTo>
                  <a:pt x="1362" y="854"/>
                  <a:pt x="1365" y="859"/>
                  <a:pt x="1368" y="864"/>
                </a:cubicBezTo>
                <a:cubicBezTo>
                  <a:pt x="1373" y="872"/>
                  <a:pt x="1380" y="868"/>
                  <a:pt x="1386" y="857"/>
                </a:cubicBezTo>
                <a:cubicBezTo>
                  <a:pt x="1435" y="753"/>
                  <a:pt x="1606" y="754"/>
                  <a:pt x="1656" y="761"/>
                </a:cubicBezTo>
                <a:cubicBezTo>
                  <a:pt x="1686" y="765"/>
                  <a:pt x="1698" y="781"/>
                  <a:pt x="1653" y="777"/>
                </a:cubicBezTo>
                <a:cubicBezTo>
                  <a:pt x="1546" y="765"/>
                  <a:pt x="1456" y="823"/>
                  <a:pt x="1397" y="895"/>
                </a:cubicBezTo>
                <a:cubicBezTo>
                  <a:pt x="1385" y="905"/>
                  <a:pt x="1381" y="916"/>
                  <a:pt x="1380" y="928"/>
                </a:cubicBezTo>
                <a:close/>
                <a:moveTo>
                  <a:pt x="1716" y="1517"/>
                </a:moveTo>
                <a:cubicBezTo>
                  <a:pt x="1716" y="1517"/>
                  <a:pt x="1716" y="1517"/>
                  <a:pt x="1716" y="1518"/>
                </a:cubicBezTo>
                <a:cubicBezTo>
                  <a:pt x="1712" y="1514"/>
                  <a:pt x="1709" y="1510"/>
                  <a:pt x="1707" y="1506"/>
                </a:cubicBezTo>
                <a:cubicBezTo>
                  <a:pt x="1709" y="1507"/>
                  <a:pt x="1712" y="1507"/>
                  <a:pt x="1714" y="1507"/>
                </a:cubicBezTo>
                <a:cubicBezTo>
                  <a:pt x="1715" y="1507"/>
                  <a:pt x="1716" y="1507"/>
                  <a:pt x="1717" y="1507"/>
                </a:cubicBezTo>
                <a:cubicBezTo>
                  <a:pt x="1716" y="1510"/>
                  <a:pt x="1716" y="1513"/>
                  <a:pt x="1716" y="1517"/>
                </a:cubicBezTo>
                <a:close/>
                <a:moveTo>
                  <a:pt x="1945" y="1776"/>
                </a:moveTo>
                <a:cubicBezTo>
                  <a:pt x="1936" y="1772"/>
                  <a:pt x="1943" y="1763"/>
                  <a:pt x="1949" y="1758"/>
                </a:cubicBezTo>
                <a:cubicBezTo>
                  <a:pt x="1955" y="1754"/>
                  <a:pt x="1959" y="1759"/>
                  <a:pt x="1964" y="1758"/>
                </a:cubicBezTo>
                <a:cubicBezTo>
                  <a:pt x="1962" y="1768"/>
                  <a:pt x="1955" y="1775"/>
                  <a:pt x="1945" y="1776"/>
                </a:cubicBezTo>
                <a:close/>
                <a:moveTo>
                  <a:pt x="1947" y="1651"/>
                </a:moveTo>
                <a:cubicBezTo>
                  <a:pt x="1955" y="1646"/>
                  <a:pt x="1960" y="1652"/>
                  <a:pt x="1962" y="1658"/>
                </a:cubicBezTo>
                <a:cubicBezTo>
                  <a:pt x="1964" y="1667"/>
                  <a:pt x="1961" y="1675"/>
                  <a:pt x="1955" y="1679"/>
                </a:cubicBezTo>
                <a:cubicBezTo>
                  <a:pt x="1951" y="1682"/>
                  <a:pt x="1943" y="1687"/>
                  <a:pt x="1940" y="1680"/>
                </a:cubicBezTo>
                <a:cubicBezTo>
                  <a:pt x="1943" y="1670"/>
                  <a:pt x="1935" y="1658"/>
                  <a:pt x="1947" y="1651"/>
                </a:cubicBezTo>
                <a:close/>
                <a:moveTo>
                  <a:pt x="1907" y="1541"/>
                </a:moveTo>
                <a:cubicBezTo>
                  <a:pt x="1907" y="1542"/>
                  <a:pt x="1906" y="1542"/>
                  <a:pt x="1906" y="1542"/>
                </a:cubicBezTo>
                <a:cubicBezTo>
                  <a:pt x="1906" y="1541"/>
                  <a:pt x="1905" y="1540"/>
                  <a:pt x="1905" y="1539"/>
                </a:cubicBezTo>
                <a:cubicBezTo>
                  <a:pt x="1906" y="1540"/>
                  <a:pt x="1906" y="1541"/>
                  <a:pt x="1907" y="1541"/>
                </a:cubicBezTo>
                <a:close/>
                <a:moveTo>
                  <a:pt x="1889" y="1271"/>
                </a:moveTo>
                <a:cubicBezTo>
                  <a:pt x="1889" y="1268"/>
                  <a:pt x="1889" y="1266"/>
                  <a:pt x="1889" y="1263"/>
                </a:cubicBezTo>
                <a:cubicBezTo>
                  <a:pt x="1890" y="1263"/>
                  <a:pt x="1892" y="1264"/>
                  <a:pt x="1893" y="1264"/>
                </a:cubicBezTo>
                <a:cubicBezTo>
                  <a:pt x="1892" y="1269"/>
                  <a:pt x="1891" y="1274"/>
                  <a:pt x="1891" y="1279"/>
                </a:cubicBezTo>
                <a:cubicBezTo>
                  <a:pt x="1891" y="1289"/>
                  <a:pt x="1894" y="1297"/>
                  <a:pt x="1899" y="1303"/>
                </a:cubicBezTo>
                <a:cubicBezTo>
                  <a:pt x="1898" y="1304"/>
                  <a:pt x="1897" y="1305"/>
                  <a:pt x="1896" y="1305"/>
                </a:cubicBezTo>
                <a:cubicBezTo>
                  <a:pt x="1895" y="1297"/>
                  <a:pt x="1889" y="1290"/>
                  <a:pt x="1881" y="1288"/>
                </a:cubicBezTo>
                <a:cubicBezTo>
                  <a:pt x="1885" y="1284"/>
                  <a:pt x="1888" y="1278"/>
                  <a:pt x="1889" y="1271"/>
                </a:cubicBezTo>
                <a:close/>
                <a:moveTo>
                  <a:pt x="1812" y="1351"/>
                </a:moveTo>
                <a:cubicBezTo>
                  <a:pt x="1811" y="1352"/>
                  <a:pt x="1810" y="1353"/>
                  <a:pt x="1809" y="1353"/>
                </a:cubicBezTo>
                <a:cubicBezTo>
                  <a:pt x="1808" y="1352"/>
                  <a:pt x="1808" y="1352"/>
                  <a:pt x="1807" y="1351"/>
                </a:cubicBezTo>
                <a:cubicBezTo>
                  <a:pt x="1808" y="1351"/>
                  <a:pt x="1810" y="1351"/>
                  <a:pt x="1812" y="1351"/>
                </a:cubicBezTo>
                <a:close/>
                <a:moveTo>
                  <a:pt x="1779" y="1403"/>
                </a:moveTo>
                <a:cubicBezTo>
                  <a:pt x="1780" y="1403"/>
                  <a:pt x="1780" y="1403"/>
                  <a:pt x="1780" y="1403"/>
                </a:cubicBezTo>
                <a:cubicBezTo>
                  <a:pt x="1780" y="1403"/>
                  <a:pt x="1779" y="1403"/>
                  <a:pt x="1779" y="1404"/>
                </a:cubicBezTo>
                <a:cubicBezTo>
                  <a:pt x="1779" y="1403"/>
                  <a:pt x="1779" y="1403"/>
                  <a:pt x="1779" y="1403"/>
                </a:cubicBezTo>
                <a:close/>
                <a:moveTo>
                  <a:pt x="1746" y="1486"/>
                </a:moveTo>
                <a:cubicBezTo>
                  <a:pt x="1745" y="1486"/>
                  <a:pt x="1744" y="1486"/>
                  <a:pt x="1743" y="1486"/>
                </a:cubicBezTo>
                <a:cubicBezTo>
                  <a:pt x="1744" y="1483"/>
                  <a:pt x="1745" y="1480"/>
                  <a:pt x="1745" y="1476"/>
                </a:cubicBezTo>
                <a:cubicBezTo>
                  <a:pt x="1745" y="1474"/>
                  <a:pt x="1745" y="1472"/>
                  <a:pt x="1745" y="1470"/>
                </a:cubicBezTo>
                <a:cubicBezTo>
                  <a:pt x="1746" y="1471"/>
                  <a:pt x="1748" y="1471"/>
                  <a:pt x="1750" y="1471"/>
                </a:cubicBezTo>
                <a:cubicBezTo>
                  <a:pt x="1762" y="1471"/>
                  <a:pt x="1772" y="1463"/>
                  <a:pt x="1774" y="1451"/>
                </a:cubicBezTo>
                <a:cubicBezTo>
                  <a:pt x="1776" y="1453"/>
                  <a:pt x="1777" y="1454"/>
                  <a:pt x="1779" y="1455"/>
                </a:cubicBezTo>
                <a:cubicBezTo>
                  <a:pt x="1774" y="1460"/>
                  <a:pt x="1771" y="1467"/>
                  <a:pt x="1771" y="1475"/>
                </a:cubicBezTo>
                <a:cubicBezTo>
                  <a:pt x="1771" y="1478"/>
                  <a:pt x="1771" y="1481"/>
                  <a:pt x="1772" y="1484"/>
                </a:cubicBezTo>
                <a:cubicBezTo>
                  <a:pt x="1769" y="1486"/>
                  <a:pt x="1767" y="1489"/>
                  <a:pt x="1766" y="1493"/>
                </a:cubicBezTo>
                <a:cubicBezTo>
                  <a:pt x="1760" y="1489"/>
                  <a:pt x="1754" y="1486"/>
                  <a:pt x="1746" y="1486"/>
                </a:cubicBezTo>
                <a:close/>
                <a:moveTo>
                  <a:pt x="1771" y="1543"/>
                </a:moveTo>
                <a:cubicBezTo>
                  <a:pt x="1770" y="1542"/>
                  <a:pt x="1769" y="1542"/>
                  <a:pt x="1768" y="1542"/>
                </a:cubicBezTo>
                <a:cubicBezTo>
                  <a:pt x="1766" y="1542"/>
                  <a:pt x="1765" y="1542"/>
                  <a:pt x="1763" y="1543"/>
                </a:cubicBezTo>
                <a:cubicBezTo>
                  <a:pt x="1771" y="1538"/>
                  <a:pt x="1776" y="1530"/>
                  <a:pt x="1777" y="1520"/>
                </a:cubicBezTo>
                <a:cubicBezTo>
                  <a:pt x="1780" y="1522"/>
                  <a:pt x="1784" y="1523"/>
                  <a:pt x="1788" y="1523"/>
                </a:cubicBezTo>
                <a:cubicBezTo>
                  <a:pt x="1789" y="1523"/>
                  <a:pt x="1789" y="1523"/>
                  <a:pt x="1790" y="1523"/>
                </a:cubicBezTo>
                <a:cubicBezTo>
                  <a:pt x="1790" y="1524"/>
                  <a:pt x="1790" y="1524"/>
                  <a:pt x="1791" y="1525"/>
                </a:cubicBezTo>
                <a:cubicBezTo>
                  <a:pt x="1781" y="1526"/>
                  <a:pt x="1773" y="1533"/>
                  <a:pt x="1771" y="1543"/>
                </a:cubicBezTo>
                <a:close/>
                <a:moveTo>
                  <a:pt x="1792" y="1575"/>
                </a:moveTo>
                <a:cubicBezTo>
                  <a:pt x="1791" y="1574"/>
                  <a:pt x="1789" y="1573"/>
                  <a:pt x="1788" y="1572"/>
                </a:cubicBezTo>
                <a:cubicBezTo>
                  <a:pt x="1788" y="1571"/>
                  <a:pt x="1788" y="1570"/>
                  <a:pt x="1789" y="1569"/>
                </a:cubicBezTo>
                <a:cubicBezTo>
                  <a:pt x="1790" y="1570"/>
                  <a:pt x="1792" y="1570"/>
                  <a:pt x="1794" y="1570"/>
                </a:cubicBezTo>
                <a:cubicBezTo>
                  <a:pt x="1796" y="1570"/>
                  <a:pt x="1797" y="1570"/>
                  <a:pt x="1798" y="1570"/>
                </a:cubicBezTo>
                <a:cubicBezTo>
                  <a:pt x="1796" y="1571"/>
                  <a:pt x="1794" y="1573"/>
                  <a:pt x="1792" y="1575"/>
                </a:cubicBezTo>
                <a:close/>
                <a:moveTo>
                  <a:pt x="1808" y="1393"/>
                </a:moveTo>
                <a:cubicBezTo>
                  <a:pt x="1812" y="1398"/>
                  <a:pt x="1819" y="1402"/>
                  <a:pt x="1826" y="1402"/>
                </a:cubicBezTo>
                <a:cubicBezTo>
                  <a:pt x="1824" y="1405"/>
                  <a:pt x="1822" y="1408"/>
                  <a:pt x="1821" y="1412"/>
                </a:cubicBezTo>
                <a:cubicBezTo>
                  <a:pt x="1816" y="1405"/>
                  <a:pt x="1809" y="1400"/>
                  <a:pt x="1801" y="1399"/>
                </a:cubicBezTo>
                <a:cubicBezTo>
                  <a:pt x="1803" y="1398"/>
                  <a:pt x="1806" y="1395"/>
                  <a:pt x="1808" y="1393"/>
                </a:cubicBezTo>
                <a:close/>
                <a:moveTo>
                  <a:pt x="1826" y="1572"/>
                </a:moveTo>
                <a:cubicBezTo>
                  <a:pt x="1822" y="1568"/>
                  <a:pt x="1817" y="1565"/>
                  <a:pt x="1811" y="1565"/>
                </a:cubicBezTo>
                <a:cubicBezTo>
                  <a:pt x="1810" y="1565"/>
                  <a:pt x="1809" y="1565"/>
                  <a:pt x="1809" y="1565"/>
                </a:cubicBezTo>
                <a:cubicBezTo>
                  <a:pt x="1815" y="1561"/>
                  <a:pt x="1819" y="1555"/>
                  <a:pt x="1819" y="1547"/>
                </a:cubicBezTo>
                <a:cubicBezTo>
                  <a:pt x="1819" y="1541"/>
                  <a:pt x="1816" y="1535"/>
                  <a:pt x="1811" y="1531"/>
                </a:cubicBezTo>
                <a:cubicBezTo>
                  <a:pt x="1816" y="1528"/>
                  <a:pt x="1819" y="1523"/>
                  <a:pt x="1819" y="1517"/>
                </a:cubicBezTo>
                <a:cubicBezTo>
                  <a:pt x="1819" y="1511"/>
                  <a:pt x="1817" y="1507"/>
                  <a:pt x="1813" y="1504"/>
                </a:cubicBezTo>
                <a:cubicBezTo>
                  <a:pt x="1813" y="1503"/>
                  <a:pt x="1813" y="1502"/>
                  <a:pt x="1813" y="1501"/>
                </a:cubicBezTo>
                <a:cubicBezTo>
                  <a:pt x="1813" y="1499"/>
                  <a:pt x="1813" y="1497"/>
                  <a:pt x="1812" y="1495"/>
                </a:cubicBezTo>
                <a:cubicBezTo>
                  <a:pt x="1815" y="1498"/>
                  <a:pt x="1818" y="1500"/>
                  <a:pt x="1822" y="1501"/>
                </a:cubicBezTo>
                <a:cubicBezTo>
                  <a:pt x="1821" y="1503"/>
                  <a:pt x="1820" y="1506"/>
                  <a:pt x="1820" y="1509"/>
                </a:cubicBezTo>
                <a:cubicBezTo>
                  <a:pt x="1820" y="1515"/>
                  <a:pt x="1823" y="1522"/>
                  <a:pt x="1828" y="1526"/>
                </a:cubicBezTo>
                <a:cubicBezTo>
                  <a:pt x="1822" y="1531"/>
                  <a:pt x="1819" y="1538"/>
                  <a:pt x="1819" y="1546"/>
                </a:cubicBezTo>
                <a:cubicBezTo>
                  <a:pt x="1819" y="1555"/>
                  <a:pt x="1822" y="1562"/>
                  <a:pt x="1828" y="1567"/>
                </a:cubicBezTo>
                <a:cubicBezTo>
                  <a:pt x="1827" y="1568"/>
                  <a:pt x="1827" y="1570"/>
                  <a:pt x="1826" y="1572"/>
                </a:cubicBezTo>
                <a:close/>
                <a:moveTo>
                  <a:pt x="1846" y="1460"/>
                </a:moveTo>
                <a:cubicBezTo>
                  <a:pt x="1842" y="1454"/>
                  <a:pt x="1836" y="1451"/>
                  <a:pt x="1828" y="1451"/>
                </a:cubicBezTo>
                <a:cubicBezTo>
                  <a:pt x="1822" y="1451"/>
                  <a:pt x="1816" y="1454"/>
                  <a:pt x="1811" y="1458"/>
                </a:cubicBezTo>
                <a:cubicBezTo>
                  <a:pt x="1811" y="1458"/>
                  <a:pt x="1811" y="1457"/>
                  <a:pt x="1810" y="1457"/>
                </a:cubicBezTo>
                <a:cubicBezTo>
                  <a:pt x="1818" y="1453"/>
                  <a:pt x="1823" y="1446"/>
                  <a:pt x="1826" y="1437"/>
                </a:cubicBezTo>
                <a:cubicBezTo>
                  <a:pt x="1831" y="1445"/>
                  <a:pt x="1841" y="1451"/>
                  <a:pt x="1852" y="1451"/>
                </a:cubicBezTo>
                <a:cubicBezTo>
                  <a:pt x="1854" y="1451"/>
                  <a:pt x="1855" y="1450"/>
                  <a:pt x="1857" y="1450"/>
                </a:cubicBezTo>
                <a:cubicBezTo>
                  <a:pt x="1853" y="1452"/>
                  <a:pt x="1849" y="1455"/>
                  <a:pt x="1846" y="1460"/>
                </a:cubicBezTo>
                <a:close/>
                <a:moveTo>
                  <a:pt x="1879" y="1577"/>
                </a:moveTo>
                <a:cubicBezTo>
                  <a:pt x="1876" y="1571"/>
                  <a:pt x="1870" y="1567"/>
                  <a:pt x="1864" y="1565"/>
                </a:cubicBezTo>
                <a:cubicBezTo>
                  <a:pt x="1863" y="1564"/>
                  <a:pt x="1862" y="1563"/>
                  <a:pt x="1861" y="1562"/>
                </a:cubicBezTo>
                <a:cubicBezTo>
                  <a:pt x="1862" y="1561"/>
                  <a:pt x="1863" y="1559"/>
                  <a:pt x="1864" y="1557"/>
                </a:cubicBezTo>
                <a:cubicBezTo>
                  <a:pt x="1867" y="1564"/>
                  <a:pt x="1873" y="1569"/>
                  <a:pt x="1880" y="1570"/>
                </a:cubicBezTo>
                <a:cubicBezTo>
                  <a:pt x="1880" y="1572"/>
                  <a:pt x="1881" y="1573"/>
                  <a:pt x="1881" y="1575"/>
                </a:cubicBezTo>
                <a:cubicBezTo>
                  <a:pt x="1880" y="1575"/>
                  <a:pt x="1880" y="1576"/>
                  <a:pt x="1879" y="1577"/>
                </a:cubicBezTo>
                <a:close/>
                <a:moveTo>
                  <a:pt x="1863" y="1535"/>
                </a:moveTo>
                <a:cubicBezTo>
                  <a:pt x="1862" y="1533"/>
                  <a:pt x="1861" y="1531"/>
                  <a:pt x="1859" y="1529"/>
                </a:cubicBezTo>
                <a:cubicBezTo>
                  <a:pt x="1865" y="1525"/>
                  <a:pt x="1869" y="1519"/>
                  <a:pt x="1870" y="1512"/>
                </a:cubicBezTo>
                <a:cubicBezTo>
                  <a:pt x="1873" y="1517"/>
                  <a:pt x="1877" y="1520"/>
                  <a:pt x="1883" y="1521"/>
                </a:cubicBezTo>
                <a:cubicBezTo>
                  <a:pt x="1874" y="1522"/>
                  <a:pt x="1867" y="1527"/>
                  <a:pt x="1863" y="1535"/>
                </a:cubicBezTo>
                <a:close/>
                <a:moveTo>
                  <a:pt x="1866" y="1448"/>
                </a:moveTo>
                <a:cubicBezTo>
                  <a:pt x="1865" y="1448"/>
                  <a:pt x="1865" y="1448"/>
                  <a:pt x="1864" y="1448"/>
                </a:cubicBezTo>
                <a:cubicBezTo>
                  <a:pt x="1868" y="1447"/>
                  <a:pt x="1872" y="1444"/>
                  <a:pt x="1875" y="1441"/>
                </a:cubicBezTo>
                <a:cubicBezTo>
                  <a:pt x="1875" y="1442"/>
                  <a:pt x="1876" y="1443"/>
                  <a:pt x="1877" y="1444"/>
                </a:cubicBezTo>
                <a:cubicBezTo>
                  <a:pt x="1876" y="1446"/>
                  <a:pt x="1874" y="1447"/>
                  <a:pt x="1873" y="1449"/>
                </a:cubicBezTo>
                <a:cubicBezTo>
                  <a:pt x="1871" y="1448"/>
                  <a:pt x="1869" y="1448"/>
                  <a:pt x="1866" y="1448"/>
                </a:cubicBezTo>
                <a:close/>
                <a:moveTo>
                  <a:pt x="1868" y="1494"/>
                </a:moveTo>
                <a:cubicBezTo>
                  <a:pt x="1867" y="1495"/>
                  <a:pt x="1867" y="1496"/>
                  <a:pt x="1867" y="1497"/>
                </a:cubicBezTo>
                <a:cubicBezTo>
                  <a:pt x="1866" y="1496"/>
                  <a:pt x="1866" y="1495"/>
                  <a:pt x="1865" y="1494"/>
                </a:cubicBezTo>
                <a:cubicBezTo>
                  <a:pt x="1866" y="1494"/>
                  <a:pt x="1866" y="1494"/>
                  <a:pt x="1866" y="1494"/>
                </a:cubicBezTo>
                <a:cubicBezTo>
                  <a:pt x="1867" y="1494"/>
                  <a:pt x="1867" y="1494"/>
                  <a:pt x="1868" y="1494"/>
                </a:cubicBezTo>
                <a:close/>
                <a:moveTo>
                  <a:pt x="1881" y="1407"/>
                </a:moveTo>
                <a:cubicBezTo>
                  <a:pt x="1879" y="1404"/>
                  <a:pt x="1877" y="1401"/>
                  <a:pt x="1874" y="1398"/>
                </a:cubicBezTo>
                <a:cubicBezTo>
                  <a:pt x="1876" y="1398"/>
                  <a:pt x="1877" y="1398"/>
                  <a:pt x="1878" y="1398"/>
                </a:cubicBezTo>
                <a:cubicBezTo>
                  <a:pt x="1881" y="1398"/>
                  <a:pt x="1884" y="1398"/>
                  <a:pt x="1886" y="1396"/>
                </a:cubicBezTo>
                <a:cubicBezTo>
                  <a:pt x="1887" y="1399"/>
                  <a:pt x="1887" y="1401"/>
                  <a:pt x="1888" y="1403"/>
                </a:cubicBezTo>
                <a:cubicBezTo>
                  <a:pt x="1885" y="1404"/>
                  <a:pt x="1883" y="1406"/>
                  <a:pt x="1881" y="1407"/>
                </a:cubicBezTo>
                <a:close/>
                <a:moveTo>
                  <a:pt x="1895" y="1375"/>
                </a:moveTo>
                <a:cubicBezTo>
                  <a:pt x="1892" y="1369"/>
                  <a:pt x="1886" y="1364"/>
                  <a:pt x="1878" y="1364"/>
                </a:cubicBezTo>
                <a:cubicBezTo>
                  <a:pt x="1868" y="1364"/>
                  <a:pt x="1860" y="1372"/>
                  <a:pt x="1860" y="1381"/>
                </a:cubicBezTo>
                <a:cubicBezTo>
                  <a:pt x="1860" y="1385"/>
                  <a:pt x="1861" y="1388"/>
                  <a:pt x="1863" y="1391"/>
                </a:cubicBezTo>
                <a:cubicBezTo>
                  <a:pt x="1860" y="1390"/>
                  <a:pt x="1856" y="1389"/>
                  <a:pt x="1852" y="1389"/>
                </a:cubicBezTo>
                <a:cubicBezTo>
                  <a:pt x="1851" y="1389"/>
                  <a:pt x="1850" y="1389"/>
                  <a:pt x="1850" y="1389"/>
                </a:cubicBezTo>
                <a:cubicBezTo>
                  <a:pt x="1852" y="1385"/>
                  <a:pt x="1854" y="1379"/>
                  <a:pt x="1854" y="1374"/>
                </a:cubicBezTo>
                <a:cubicBezTo>
                  <a:pt x="1854" y="1362"/>
                  <a:pt x="1847" y="1352"/>
                  <a:pt x="1837" y="1348"/>
                </a:cubicBezTo>
                <a:cubicBezTo>
                  <a:pt x="1841" y="1347"/>
                  <a:pt x="1845" y="1345"/>
                  <a:pt x="1848" y="1343"/>
                </a:cubicBezTo>
                <a:cubicBezTo>
                  <a:pt x="1847" y="1345"/>
                  <a:pt x="1847" y="1347"/>
                  <a:pt x="1847" y="1349"/>
                </a:cubicBezTo>
                <a:cubicBezTo>
                  <a:pt x="1847" y="1358"/>
                  <a:pt x="1855" y="1365"/>
                  <a:pt x="1866" y="1365"/>
                </a:cubicBezTo>
                <a:cubicBezTo>
                  <a:pt x="1874" y="1365"/>
                  <a:pt x="1881" y="1360"/>
                  <a:pt x="1884" y="1353"/>
                </a:cubicBezTo>
                <a:cubicBezTo>
                  <a:pt x="1887" y="1361"/>
                  <a:pt x="1894" y="1367"/>
                  <a:pt x="1901" y="1371"/>
                </a:cubicBezTo>
                <a:cubicBezTo>
                  <a:pt x="1899" y="1372"/>
                  <a:pt x="1897" y="1373"/>
                  <a:pt x="1895" y="1375"/>
                </a:cubicBezTo>
                <a:close/>
                <a:moveTo>
                  <a:pt x="2452" y="1026"/>
                </a:moveTo>
                <a:cubicBezTo>
                  <a:pt x="2455" y="1024"/>
                  <a:pt x="2463" y="1017"/>
                  <a:pt x="2458" y="1009"/>
                </a:cubicBezTo>
                <a:cubicBezTo>
                  <a:pt x="2453" y="1002"/>
                  <a:pt x="2399" y="990"/>
                  <a:pt x="2383" y="995"/>
                </a:cubicBezTo>
                <a:cubicBezTo>
                  <a:pt x="2338" y="894"/>
                  <a:pt x="2235" y="737"/>
                  <a:pt x="2113" y="685"/>
                </a:cubicBezTo>
                <a:cubicBezTo>
                  <a:pt x="2051" y="653"/>
                  <a:pt x="1930" y="623"/>
                  <a:pt x="1871" y="669"/>
                </a:cubicBezTo>
                <a:cubicBezTo>
                  <a:pt x="1867" y="683"/>
                  <a:pt x="1878" y="678"/>
                  <a:pt x="1880" y="678"/>
                </a:cubicBezTo>
                <a:cubicBezTo>
                  <a:pt x="1936" y="652"/>
                  <a:pt x="2031" y="637"/>
                  <a:pt x="2185" y="745"/>
                </a:cubicBezTo>
                <a:cubicBezTo>
                  <a:pt x="2258" y="807"/>
                  <a:pt x="2317" y="895"/>
                  <a:pt x="2359" y="978"/>
                </a:cubicBezTo>
                <a:cubicBezTo>
                  <a:pt x="2366" y="988"/>
                  <a:pt x="2368" y="996"/>
                  <a:pt x="2373" y="1004"/>
                </a:cubicBezTo>
                <a:cubicBezTo>
                  <a:pt x="2374" y="1004"/>
                  <a:pt x="2375" y="1005"/>
                  <a:pt x="2376" y="1005"/>
                </a:cubicBezTo>
                <a:cubicBezTo>
                  <a:pt x="2370" y="1022"/>
                  <a:pt x="2364" y="1056"/>
                  <a:pt x="2370" y="1075"/>
                </a:cubicBezTo>
                <a:cubicBezTo>
                  <a:pt x="2377" y="1100"/>
                  <a:pt x="2385" y="1095"/>
                  <a:pt x="2389" y="1096"/>
                </a:cubicBezTo>
                <a:cubicBezTo>
                  <a:pt x="2392" y="1097"/>
                  <a:pt x="2395" y="1098"/>
                  <a:pt x="2396" y="1104"/>
                </a:cubicBezTo>
                <a:cubicBezTo>
                  <a:pt x="2397" y="1109"/>
                  <a:pt x="2400" y="1130"/>
                  <a:pt x="2406" y="1135"/>
                </a:cubicBezTo>
                <a:cubicBezTo>
                  <a:pt x="2412" y="1140"/>
                  <a:pt x="2422" y="1137"/>
                  <a:pt x="2425" y="1136"/>
                </a:cubicBezTo>
                <a:cubicBezTo>
                  <a:pt x="2429" y="1136"/>
                  <a:pt x="2430" y="1139"/>
                  <a:pt x="2431" y="1143"/>
                </a:cubicBezTo>
                <a:cubicBezTo>
                  <a:pt x="2431" y="1146"/>
                  <a:pt x="2444" y="1166"/>
                  <a:pt x="2454" y="1166"/>
                </a:cubicBezTo>
                <a:cubicBezTo>
                  <a:pt x="2463" y="1165"/>
                  <a:pt x="2474" y="1160"/>
                  <a:pt x="2475" y="1154"/>
                </a:cubicBezTo>
                <a:cubicBezTo>
                  <a:pt x="2475" y="1147"/>
                  <a:pt x="2477" y="1151"/>
                  <a:pt x="2480" y="1154"/>
                </a:cubicBezTo>
                <a:cubicBezTo>
                  <a:pt x="2482" y="1157"/>
                  <a:pt x="2505" y="1181"/>
                  <a:pt x="2521" y="1168"/>
                </a:cubicBezTo>
                <a:cubicBezTo>
                  <a:pt x="2538" y="1155"/>
                  <a:pt x="2523" y="1136"/>
                  <a:pt x="2518" y="1132"/>
                </a:cubicBezTo>
                <a:cubicBezTo>
                  <a:pt x="2514" y="1128"/>
                  <a:pt x="2511" y="1124"/>
                  <a:pt x="2514" y="1122"/>
                </a:cubicBezTo>
                <a:cubicBezTo>
                  <a:pt x="2518" y="1121"/>
                  <a:pt x="2530" y="1114"/>
                  <a:pt x="2527" y="1104"/>
                </a:cubicBezTo>
                <a:cubicBezTo>
                  <a:pt x="2525" y="1094"/>
                  <a:pt x="2503" y="1089"/>
                  <a:pt x="2498" y="1088"/>
                </a:cubicBezTo>
                <a:cubicBezTo>
                  <a:pt x="2491" y="1086"/>
                  <a:pt x="2493" y="1081"/>
                  <a:pt x="2496" y="1077"/>
                </a:cubicBezTo>
                <a:cubicBezTo>
                  <a:pt x="2498" y="1074"/>
                  <a:pt x="2500" y="1063"/>
                  <a:pt x="2492" y="1051"/>
                </a:cubicBezTo>
                <a:cubicBezTo>
                  <a:pt x="2488" y="1046"/>
                  <a:pt x="2466" y="1036"/>
                  <a:pt x="2458" y="1036"/>
                </a:cubicBezTo>
                <a:cubicBezTo>
                  <a:pt x="2452" y="1036"/>
                  <a:pt x="2446" y="1031"/>
                  <a:pt x="2452" y="1026"/>
                </a:cubicBezTo>
                <a:close/>
                <a:moveTo>
                  <a:pt x="1700" y="1367"/>
                </a:moveTo>
                <a:cubicBezTo>
                  <a:pt x="1712" y="1367"/>
                  <a:pt x="1722" y="1358"/>
                  <a:pt x="1722" y="1347"/>
                </a:cubicBezTo>
                <a:cubicBezTo>
                  <a:pt x="1722" y="1335"/>
                  <a:pt x="1712" y="1326"/>
                  <a:pt x="1700" y="1326"/>
                </a:cubicBezTo>
                <a:cubicBezTo>
                  <a:pt x="1689" y="1326"/>
                  <a:pt x="1679" y="1335"/>
                  <a:pt x="1679" y="1347"/>
                </a:cubicBezTo>
                <a:cubicBezTo>
                  <a:pt x="1679" y="1358"/>
                  <a:pt x="1689" y="1367"/>
                  <a:pt x="1700" y="1367"/>
                </a:cubicBezTo>
                <a:close/>
                <a:moveTo>
                  <a:pt x="2012" y="372"/>
                </a:moveTo>
                <a:cubicBezTo>
                  <a:pt x="2007" y="366"/>
                  <a:pt x="1957" y="360"/>
                  <a:pt x="1946" y="366"/>
                </a:cubicBezTo>
                <a:cubicBezTo>
                  <a:pt x="1945" y="366"/>
                  <a:pt x="1945" y="367"/>
                  <a:pt x="1944" y="369"/>
                </a:cubicBezTo>
                <a:cubicBezTo>
                  <a:pt x="1861" y="284"/>
                  <a:pt x="1575" y="406"/>
                  <a:pt x="1512" y="562"/>
                </a:cubicBezTo>
                <a:cubicBezTo>
                  <a:pt x="1510" y="565"/>
                  <a:pt x="1513" y="569"/>
                  <a:pt x="1517" y="566"/>
                </a:cubicBezTo>
                <a:cubicBezTo>
                  <a:pt x="1575" y="446"/>
                  <a:pt x="1831" y="297"/>
                  <a:pt x="1942" y="376"/>
                </a:cubicBezTo>
                <a:cubicBezTo>
                  <a:pt x="1938" y="391"/>
                  <a:pt x="1936" y="416"/>
                  <a:pt x="1942" y="430"/>
                </a:cubicBezTo>
                <a:cubicBezTo>
                  <a:pt x="1951" y="450"/>
                  <a:pt x="1957" y="446"/>
                  <a:pt x="1960" y="446"/>
                </a:cubicBezTo>
                <a:cubicBezTo>
                  <a:pt x="1963" y="447"/>
                  <a:pt x="1965" y="448"/>
                  <a:pt x="1967" y="452"/>
                </a:cubicBezTo>
                <a:cubicBezTo>
                  <a:pt x="1968" y="456"/>
                  <a:pt x="1972" y="473"/>
                  <a:pt x="1977" y="477"/>
                </a:cubicBezTo>
                <a:cubicBezTo>
                  <a:pt x="1983" y="480"/>
                  <a:pt x="1991" y="477"/>
                  <a:pt x="1994" y="476"/>
                </a:cubicBezTo>
                <a:cubicBezTo>
                  <a:pt x="1997" y="476"/>
                  <a:pt x="1998" y="479"/>
                  <a:pt x="1999" y="481"/>
                </a:cubicBezTo>
                <a:cubicBezTo>
                  <a:pt x="2000" y="484"/>
                  <a:pt x="2012" y="500"/>
                  <a:pt x="2020" y="499"/>
                </a:cubicBezTo>
                <a:cubicBezTo>
                  <a:pt x="2028" y="498"/>
                  <a:pt x="2037" y="493"/>
                  <a:pt x="2037" y="488"/>
                </a:cubicBezTo>
                <a:cubicBezTo>
                  <a:pt x="2037" y="482"/>
                  <a:pt x="2039" y="485"/>
                  <a:pt x="2041" y="487"/>
                </a:cubicBezTo>
                <a:cubicBezTo>
                  <a:pt x="2043" y="490"/>
                  <a:pt x="2064" y="508"/>
                  <a:pt x="2077" y="496"/>
                </a:cubicBezTo>
                <a:cubicBezTo>
                  <a:pt x="2091" y="485"/>
                  <a:pt x="2076" y="471"/>
                  <a:pt x="2072" y="468"/>
                </a:cubicBezTo>
                <a:cubicBezTo>
                  <a:pt x="2068" y="465"/>
                  <a:pt x="2065" y="461"/>
                  <a:pt x="2068" y="460"/>
                </a:cubicBezTo>
                <a:cubicBezTo>
                  <a:pt x="2071" y="459"/>
                  <a:pt x="2080" y="452"/>
                  <a:pt x="2077" y="445"/>
                </a:cubicBezTo>
                <a:cubicBezTo>
                  <a:pt x="2075" y="437"/>
                  <a:pt x="2056" y="434"/>
                  <a:pt x="2052" y="433"/>
                </a:cubicBezTo>
                <a:cubicBezTo>
                  <a:pt x="2046" y="432"/>
                  <a:pt x="2047" y="428"/>
                  <a:pt x="2049" y="425"/>
                </a:cubicBezTo>
                <a:cubicBezTo>
                  <a:pt x="2050" y="422"/>
                  <a:pt x="2051" y="413"/>
                  <a:pt x="2043" y="404"/>
                </a:cubicBezTo>
                <a:cubicBezTo>
                  <a:pt x="2040" y="400"/>
                  <a:pt x="2020" y="393"/>
                  <a:pt x="2014" y="394"/>
                </a:cubicBezTo>
                <a:cubicBezTo>
                  <a:pt x="2009" y="394"/>
                  <a:pt x="2004" y="390"/>
                  <a:pt x="2008" y="386"/>
                </a:cubicBezTo>
                <a:cubicBezTo>
                  <a:pt x="2011" y="384"/>
                  <a:pt x="2017" y="378"/>
                  <a:pt x="2012" y="372"/>
                </a:cubicBezTo>
                <a:close/>
                <a:moveTo>
                  <a:pt x="1187" y="227"/>
                </a:moveTo>
                <a:cubicBezTo>
                  <a:pt x="1193" y="226"/>
                  <a:pt x="1198" y="227"/>
                  <a:pt x="1196" y="231"/>
                </a:cubicBezTo>
                <a:cubicBezTo>
                  <a:pt x="1195" y="234"/>
                  <a:pt x="1192" y="249"/>
                  <a:pt x="1200" y="253"/>
                </a:cubicBezTo>
                <a:cubicBezTo>
                  <a:pt x="1208" y="258"/>
                  <a:pt x="1227" y="244"/>
                  <a:pt x="1231" y="241"/>
                </a:cubicBezTo>
                <a:cubicBezTo>
                  <a:pt x="1236" y="236"/>
                  <a:pt x="1239" y="241"/>
                  <a:pt x="1240" y="246"/>
                </a:cubicBezTo>
                <a:cubicBezTo>
                  <a:pt x="1240" y="250"/>
                  <a:pt x="1247" y="259"/>
                  <a:pt x="1260" y="260"/>
                </a:cubicBezTo>
                <a:cubicBezTo>
                  <a:pt x="1266" y="260"/>
                  <a:pt x="1288" y="249"/>
                  <a:pt x="1293" y="243"/>
                </a:cubicBezTo>
                <a:cubicBezTo>
                  <a:pt x="1297" y="238"/>
                  <a:pt x="1304" y="237"/>
                  <a:pt x="1304" y="245"/>
                </a:cubicBezTo>
                <a:cubicBezTo>
                  <a:pt x="1303" y="249"/>
                  <a:pt x="1302" y="260"/>
                  <a:pt x="1311" y="261"/>
                </a:cubicBezTo>
                <a:cubicBezTo>
                  <a:pt x="1319" y="262"/>
                  <a:pt x="1359" y="230"/>
                  <a:pt x="1370" y="213"/>
                </a:cubicBezTo>
                <a:cubicBezTo>
                  <a:pt x="1371" y="214"/>
                  <a:pt x="1372" y="216"/>
                  <a:pt x="1375" y="218"/>
                </a:cubicBezTo>
                <a:cubicBezTo>
                  <a:pt x="1420" y="246"/>
                  <a:pt x="1438" y="287"/>
                  <a:pt x="1455" y="334"/>
                </a:cubicBezTo>
                <a:cubicBezTo>
                  <a:pt x="1462" y="412"/>
                  <a:pt x="1476" y="505"/>
                  <a:pt x="1442" y="576"/>
                </a:cubicBezTo>
                <a:cubicBezTo>
                  <a:pt x="1442" y="582"/>
                  <a:pt x="1450" y="583"/>
                  <a:pt x="1454" y="580"/>
                </a:cubicBezTo>
                <a:cubicBezTo>
                  <a:pt x="1481" y="524"/>
                  <a:pt x="1474" y="454"/>
                  <a:pt x="1471" y="391"/>
                </a:cubicBezTo>
                <a:cubicBezTo>
                  <a:pt x="1476" y="317"/>
                  <a:pt x="1434" y="251"/>
                  <a:pt x="1383" y="211"/>
                </a:cubicBezTo>
                <a:cubicBezTo>
                  <a:pt x="1379" y="208"/>
                  <a:pt x="1375" y="207"/>
                  <a:pt x="1372" y="208"/>
                </a:cubicBezTo>
                <a:cubicBezTo>
                  <a:pt x="1372" y="208"/>
                  <a:pt x="1372" y="208"/>
                  <a:pt x="1372" y="208"/>
                </a:cubicBezTo>
                <a:cubicBezTo>
                  <a:pt x="1374" y="201"/>
                  <a:pt x="1348" y="156"/>
                  <a:pt x="1326" y="146"/>
                </a:cubicBezTo>
                <a:cubicBezTo>
                  <a:pt x="1304" y="135"/>
                  <a:pt x="1302" y="145"/>
                  <a:pt x="1299" y="147"/>
                </a:cubicBezTo>
                <a:cubicBezTo>
                  <a:pt x="1297" y="149"/>
                  <a:pt x="1293" y="150"/>
                  <a:pt x="1289" y="148"/>
                </a:cubicBezTo>
                <a:cubicBezTo>
                  <a:pt x="1285" y="145"/>
                  <a:pt x="1269" y="133"/>
                  <a:pt x="1261" y="134"/>
                </a:cubicBezTo>
                <a:cubicBezTo>
                  <a:pt x="1254" y="136"/>
                  <a:pt x="1250" y="146"/>
                  <a:pt x="1247" y="149"/>
                </a:cubicBezTo>
                <a:cubicBezTo>
                  <a:pt x="1245" y="153"/>
                  <a:pt x="1242" y="151"/>
                  <a:pt x="1239" y="149"/>
                </a:cubicBezTo>
                <a:cubicBezTo>
                  <a:pt x="1236" y="147"/>
                  <a:pt x="1214" y="144"/>
                  <a:pt x="1208" y="152"/>
                </a:cubicBezTo>
                <a:cubicBezTo>
                  <a:pt x="1202" y="161"/>
                  <a:pt x="1198" y="173"/>
                  <a:pt x="1202" y="178"/>
                </a:cubicBezTo>
                <a:cubicBezTo>
                  <a:pt x="1206" y="183"/>
                  <a:pt x="1202" y="182"/>
                  <a:pt x="1199" y="182"/>
                </a:cubicBezTo>
                <a:cubicBezTo>
                  <a:pt x="1195" y="181"/>
                  <a:pt x="1163" y="183"/>
                  <a:pt x="1161" y="206"/>
                </a:cubicBezTo>
                <a:cubicBezTo>
                  <a:pt x="1158" y="228"/>
                  <a:pt x="1181" y="228"/>
                  <a:pt x="1187" y="227"/>
                </a:cubicBezTo>
                <a:close/>
                <a:moveTo>
                  <a:pt x="1217" y="367"/>
                </a:moveTo>
                <a:cubicBezTo>
                  <a:pt x="1367" y="366"/>
                  <a:pt x="1396" y="581"/>
                  <a:pt x="1401" y="610"/>
                </a:cubicBezTo>
                <a:cubicBezTo>
                  <a:pt x="1402" y="624"/>
                  <a:pt x="1411" y="625"/>
                  <a:pt x="1415" y="607"/>
                </a:cubicBezTo>
                <a:cubicBezTo>
                  <a:pt x="1453" y="445"/>
                  <a:pt x="1339" y="309"/>
                  <a:pt x="1192" y="317"/>
                </a:cubicBezTo>
                <a:cubicBezTo>
                  <a:pt x="1169" y="318"/>
                  <a:pt x="1136" y="328"/>
                  <a:pt x="1120" y="310"/>
                </a:cubicBezTo>
                <a:cubicBezTo>
                  <a:pt x="1094" y="276"/>
                  <a:pt x="1095" y="292"/>
                  <a:pt x="1106" y="322"/>
                </a:cubicBezTo>
                <a:cubicBezTo>
                  <a:pt x="1125" y="371"/>
                  <a:pt x="1181" y="369"/>
                  <a:pt x="1217" y="367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Thanksgiving Turkey 01 (Indezine)"/>
          <p:cNvSpPr>
            <a:spLocks noEditPoints="1"/>
          </p:cNvSpPr>
          <p:nvPr/>
        </p:nvSpPr>
        <p:spPr bwMode="auto">
          <a:xfrm>
            <a:off x="1839913" y="452335"/>
            <a:ext cx="5170487" cy="6246916"/>
          </a:xfrm>
          <a:custGeom>
            <a:avLst/>
            <a:gdLst/>
            <a:ahLst/>
            <a:cxnLst>
              <a:cxn ang="0">
                <a:pos x="1388" y="412"/>
              </a:cxn>
              <a:cxn ang="0">
                <a:pos x="1334" y="271"/>
              </a:cxn>
              <a:cxn ang="0">
                <a:pos x="1249" y="171"/>
              </a:cxn>
              <a:cxn ang="0">
                <a:pos x="1096" y="80"/>
              </a:cxn>
              <a:cxn ang="0">
                <a:pos x="794" y="11"/>
              </a:cxn>
              <a:cxn ang="0">
                <a:pos x="639" y="13"/>
              </a:cxn>
              <a:cxn ang="0">
                <a:pos x="503" y="55"/>
              </a:cxn>
              <a:cxn ang="0">
                <a:pos x="340" y="123"/>
              </a:cxn>
              <a:cxn ang="0">
                <a:pos x="210" y="251"/>
              </a:cxn>
              <a:cxn ang="0">
                <a:pos x="159" y="510"/>
              </a:cxn>
              <a:cxn ang="0">
                <a:pos x="59" y="590"/>
              </a:cxn>
              <a:cxn ang="0">
                <a:pos x="26" y="886"/>
              </a:cxn>
              <a:cxn ang="0">
                <a:pos x="53" y="917"/>
              </a:cxn>
              <a:cxn ang="0">
                <a:pos x="125" y="807"/>
              </a:cxn>
              <a:cxn ang="0">
                <a:pos x="76" y="964"/>
              </a:cxn>
              <a:cxn ang="0">
                <a:pos x="13" y="1121"/>
              </a:cxn>
              <a:cxn ang="0">
                <a:pos x="41" y="1263"/>
              </a:cxn>
              <a:cxn ang="0">
                <a:pos x="152" y="1460"/>
              </a:cxn>
              <a:cxn ang="0">
                <a:pos x="279" y="1507"/>
              </a:cxn>
              <a:cxn ang="0">
                <a:pos x="230" y="1421"/>
              </a:cxn>
              <a:cxn ang="0">
                <a:pos x="204" y="1319"/>
              </a:cxn>
              <a:cxn ang="0">
                <a:pos x="223" y="1321"/>
              </a:cxn>
              <a:cxn ang="0">
                <a:pos x="270" y="1460"/>
              </a:cxn>
              <a:cxn ang="0">
                <a:pos x="323" y="1508"/>
              </a:cxn>
              <a:cxn ang="0">
                <a:pos x="448" y="1550"/>
              </a:cxn>
              <a:cxn ang="0">
                <a:pos x="646" y="1517"/>
              </a:cxn>
              <a:cxn ang="0">
                <a:pos x="861" y="1505"/>
              </a:cxn>
              <a:cxn ang="0">
                <a:pos x="945" y="1413"/>
              </a:cxn>
              <a:cxn ang="0">
                <a:pos x="1055" y="1592"/>
              </a:cxn>
              <a:cxn ang="0">
                <a:pos x="1115" y="1436"/>
              </a:cxn>
              <a:cxn ang="0">
                <a:pos x="1089" y="1333"/>
              </a:cxn>
              <a:cxn ang="0">
                <a:pos x="1170" y="1397"/>
              </a:cxn>
              <a:cxn ang="0">
                <a:pos x="1156" y="1287"/>
              </a:cxn>
              <a:cxn ang="0">
                <a:pos x="1106" y="1142"/>
              </a:cxn>
              <a:cxn ang="0">
                <a:pos x="1173" y="1092"/>
              </a:cxn>
              <a:cxn ang="0">
                <a:pos x="1303" y="1042"/>
              </a:cxn>
              <a:cxn ang="0">
                <a:pos x="1425" y="802"/>
              </a:cxn>
              <a:cxn ang="0">
                <a:pos x="1433" y="670"/>
              </a:cxn>
              <a:cxn ang="0">
                <a:pos x="587" y="1591"/>
              </a:cxn>
              <a:cxn ang="0">
                <a:pos x="511" y="1599"/>
              </a:cxn>
              <a:cxn ang="0">
                <a:pos x="370" y="1669"/>
              </a:cxn>
              <a:cxn ang="0">
                <a:pos x="555" y="1740"/>
              </a:cxn>
              <a:cxn ang="0">
                <a:pos x="579" y="1647"/>
              </a:cxn>
              <a:cxn ang="0">
                <a:pos x="707" y="1623"/>
              </a:cxn>
              <a:cxn ang="0">
                <a:pos x="490" y="1559"/>
              </a:cxn>
              <a:cxn ang="0">
                <a:pos x="324" y="1589"/>
              </a:cxn>
              <a:cxn ang="0">
                <a:pos x="962" y="1444"/>
              </a:cxn>
              <a:cxn ang="0">
                <a:pos x="1001" y="1537"/>
              </a:cxn>
            </a:cxnLst>
            <a:rect l="0" t="0" r="r" b="b"/>
            <a:pathLst>
              <a:path w="1445" h="1746">
                <a:moveTo>
                  <a:pt x="1431" y="535"/>
                </a:moveTo>
                <a:cubicBezTo>
                  <a:pt x="1429" y="528"/>
                  <a:pt x="1421" y="527"/>
                  <a:pt x="1415" y="524"/>
                </a:cubicBezTo>
                <a:cubicBezTo>
                  <a:pt x="1413" y="518"/>
                  <a:pt x="1388" y="439"/>
                  <a:pt x="1388" y="412"/>
                </a:cubicBezTo>
                <a:cubicBezTo>
                  <a:pt x="1398" y="407"/>
                  <a:pt x="1396" y="396"/>
                  <a:pt x="1396" y="391"/>
                </a:cubicBezTo>
                <a:cubicBezTo>
                  <a:pt x="1382" y="348"/>
                  <a:pt x="1363" y="305"/>
                  <a:pt x="1328" y="276"/>
                </a:cubicBezTo>
                <a:cubicBezTo>
                  <a:pt x="1330" y="273"/>
                  <a:pt x="1332" y="274"/>
                  <a:pt x="1334" y="271"/>
                </a:cubicBezTo>
                <a:cubicBezTo>
                  <a:pt x="1320" y="242"/>
                  <a:pt x="1293" y="221"/>
                  <a:pt x="1275" y="191"/>
                </a:cubicBezTo>
                <a:cubicBezTo>
                  <a:pt x="1267" y="173"/>
                  <a:pt x="1248" y="198"/>
                  <a:pt x="1244" y="178"/>
                </a:cubicBezTo>
                <a:cubicBezTo>
                  <a:pt x="1249" y="171"/>
                  <a:pt x="1249" y="171"/>
                  <a:pt x="1249" y="171"/>
                </a:cubicBezTo>
                <a:cubicBezTo>
                  <a:pt x="1230" y="143"/>
                  <a:pt x="1209" y="124"/>
                  <a:pt x="1184" y="104"/>
                </a:cubicBezTo>
                <a:cubicBezTo>
                  <a:pt x="1157" y="91"/>
                  <a:pt x="1136" y="74"/>
                  <a:pt x="1106" y="66"/>
                </a:cubicBezTo>
                <a:cubicBezTo>
                  <a:pt x="1102" y="71"/>
                  <a:pt x="1102" y="78"/>
                  <a:pt x="1096" y="80"/>
                </a:cubicBezTo>
                <a:cubicBezTo>
                  <a:pt x="1060" y="41"/>
                  <a:pt x="957" y="33"/>
                  <a:pt x="957" y="33"/>
                </a:cubicBezTo>
                <a:cubicBezTo>
                  <a:pt x="955" y="22"/>
                  <a:pt x="963" y="24"/>
                  <a:pt x="956" y="18"/>
                </a:cubicBezTo>
                <a:cubicBezTo>
                  <a:pt x="912" y="6"/>
                  <a:pt x="837" y="10"/>
                  <a:pt x="794" y="11"/>
                </a:cubicBezTo>
                <a:cubicBezTo>
                  <a:pt x="790" y="16"/>
                  <a:pt x="791" y="28"/>
                  <a:pt x="781" y="27"/>
                </a:cubicBezTo>
                <a:cubicBezTo>
                  <a:pt x="779" y="21"/>
                  <a:pt x="777" y="20"/>
                  <a:pt x="776" y="10"/>
                </a:cubicBezTo>
                <a:cubicBezTo>
                  <a:pt x="729" y="0"/>
                  <a:pt x="687" y="14"/>
                  <a:pt x="639" y="13"/>
                </a:cubicBezTo>
                <a:cubicBezTo>
                  <a:pt x="637" y="15"/>
                  <a:pt x="635" y="19"/>
                  <a:pt x="637" y="22"/>
                </a:cubicBezTo>
                <a:cubicBezTo>
                  <a:pt x="612" y="28"/>
                  <a:pt x="568" y="37"/>
                  <a:pt x="537" y="50"/>
                </a:cubicBezTo>
                <a:cubicBezTo>
                  <a:pt x="526" y="51"/>
                  <a:pt x="514" y="72"/>
                  <a:pt x="503" y="55"/>
                </a:cubicBezTo>
                <a:cubicBezTo>
                  <a:pt x="455" y="67"/>
                  <a:pt x="411" y="94"/>
                  <a:pt x="366" y="115"/>
                </a:cubicBezTo>
                <a:cubicBezTo>
                  <a:pt x="362" y="134"/>
                  <a:pt x="362" y="134"/>
                  <a:pt x="362" y="134"/>
                </a:cubicBezTo>
                <a:cubicBezTo>
                  <a:pt x="352" y="134"/>
                  <a:pt x="354" y="119"/>
                  <a:pt x="340" y="123"/>
                </a:cubicBezTo>
                <a:cubicBezTo>
                  <a:pt x="237" y="206"/>
                  <a:pt x="237" y="206"/>
                  <a:pt x="237" y="206"/>
                </a:cubicBezTo>
                <a:cubicBezTo>
                  <a:pt x="242" y="224"/>
                  <a:pt x="242" y="224"/>
                  <a:pt x="242" y="224"/>
                </a:cubicBezTo>
                <a:cubicBezTo>
                  <a:pt x="237" y="231"/>
                  <a:pt x="223" y="257"/>
                  <a:pt x="210" y="251"/>
                </a:cubicBezTo>
                <a:cubicBezTo>
                  <a:pt x="179" y="276"/>
                  <a:pt x="149" y="361"/>
                  <a:pt x="147" y="379"/>
                </a:cubicBezTo>
                <a:cubicBezTo>
                  <a:pt x="149" y="390"/>
                  <a:pt x="168" y="381"/>
                  <a:pt x="163" y="396"/>
                </a:cubicBezTo>
                <a:cubicBezTo>
                  <a:pt x="157" y="420"/>
                  <a:pt x="153" y="500"/>
                  <a:pt x="159" y="510"/>
                </a:cubicBezTo>
                <a:cubicBezTo>
                  <a:pt x="179" y="504"/>
                  <a:pt x="197" y="507"/>
                  <a:pt x="215" y="512"/>
                </a:cubicBezTo>
                <a:cubicBezTo>
                  <a:pt x="191" y="508"/>
                  <a:pt x="168" y="510"/>
                  <a:pt x="142" y="514"/>
                </a:cubicBezTo>
                <a:cubicBezTo>
                  <a:pt x="100" y="521"/>
                  <a:pt x="92" y="558"/>
                  <a:pt x="59" y="590"/>
                </a:cubicBezTo>
                <a:cubicBezTo>
                  <a:pt x="43" y="603"/>
                  <a:pt x="34" y="642"/>
                  <a:pt x="33" y="675"/>
                </a:cubicBezTo>
                <a:cubicBezTo>
                  <a:pt x="35" y="698"/>
                  <a:pt x="38" y="718"/>
                  <a:pt x="34" y="740"/>
                </a:cubicBezTo>
                <a:cubicBezTo>
                  <a:pt x="27" y="787"/>
                  <a:pt x="7" y="839"/>
                  <a:pt x="26" y="886"/>
                </a:cubicBezTo>
                <a:cubicBezTo>
                  <a:pt x="30" y="912"/>
                  <a:pt x="20" y="923"/>
                  <a:pt x="42" y="942"/>
                </a:cubicBezTo>
                <a:cubicBezTo>
                  <a:pt x="47" y="944"/>
                  <a:pt x="51" y="947"/>
                  <a:pt x="56" y="943"/>
                </a:cubicBezTo>
                <a:cubicBezTo>
                  <a:pt x="53" y="917"/>
                  <a:pt x="53" y="917"/>
                  <a:pt x="53" y="917"/>
                </a:cubicBezTo>
                <a:cubicBezTo>
                  <a:pt x="56" y="883"/>
                  <a:pt x="49" y="863"/>
                  <a:pt x="74" y="835"/>
                </a:cubicBezTo>
                <a:cubicBezTo>
                  <a:pt x="89" y="835"/>
                  <a:pt x="98" y="824"/>
                  <a:pt x="108" y="814"/>
                </a:cubicBezTo>
                <a:cubicBezTo>
                  <a:pt x="114" y="811"/>
                  <a:pt x="119" y="807"/>
                  <a:pt x="125" y="807"/>
                </a:cubicBezTo>
                <a:cubicBezTo>
                  <a:pt x="112" y="829"/>
                  <a:pt x="125" y="855"/>
                  <a:pt x="121" y="878"/>
                </a:cubicBezTo>
                <a:cubicBezTo>
                  <a:pt x="110" y="904"/>
                  <a:pt x="104" y="933"/>
                  <a:pt x="81" y="954"/>
                </a:cubicBezTo>
                <a:cubicBezTo>
                  <a:pt x="79" y="956"/>
                  <a:pt x="77" y="960"/>
                  <a:pt x="76" y="964"/>
                </a:cubicBezTo>
                <a:cubicBezTo>
                  <a:pt x="76" y="961"/>
                  <a:pt x="77" y="958"/>
                  <a:pt x="77" y="955"/>
                </a:cubicBezTo>
                <a:cubicBezTo>
                  <a:pt x="77" y="955"/>
                  <a:pt x="0" y="1020"/>
                  <a:pt x="17" y="1110"/>
                </a:cubicBezTo>
                <a:cubicBezTo>
                  <a:pt x="17" y="1110"/>
                  <a:pt x="18" y="1121"/>
                  <a:pt x="13" y="1121"/>
                </a:cubicBezTo>
                <a:cubicBezTo>
                  <a:pt x="8" y="1134"/>
                  <a:pt x="33" y="1182"/>
                  <a:pt x="34" y="1195"/>
                </a:cubicBezTo>
                <a:cubicBezTo>
                  <a:pt x="25" y="1197"/>
                  <a:pt x="25" y="1197"/>
                  <a:pt x="25" y="1197"/>
                </a:cubicBezTo>
                <a:cubicBezTo>
                  <a:pt x="20" y="1220"/>
                  <a:pt x="31" y="1243"/>
                  <a:pt x="41" y="1263"/>
                </a:cubicBezTo>
                <a:cubicBezTo>
                  <a:pt x="21" y="1292"/>
                  <a:pt x="56" y="1315"/>
                  <a:pt x="64" y="1337"/>
                </a:cubicBezTo>
                <a:cubicBezTo>
                  <a:pt x="86" y="1400"/>
                  <a:pt x="97" y="1390"/>
                  <a:pt x="102" y="1412"/>
                </a:cubicBezTo>
                <a:cubicBezTo>
                  <a:pt x="115" y="1435"/>
                  <a:pt x="134" y="1444"/>
                  <a:pt x="152" y="1460"/>
                </a:cubicBezTo>
                <a:cubicBezTo>
                  <a:pt x="153" y="1462"/>
                  <a:pt x="154" y="1468"/>
                  <a:pt x="153" y="1471"/>
                </a:cubicBezTo>
                <a:cubicBezTo>
                  <a:pt x="164" y="1489"/>
                  <a:pt x="184" y="1484"/>
                  <a:pt x="202" y="1490"/>
                </a:cubicBezTo>
                <a:cubicBezTo>
                  <a:pt x="224" y="1509"/>
                  <a:pt x="254" y="1520"/>
                  <a:pt x="279" y="1507"/>
                </a:cubicBezTo>
                <a:cubicBezTo>
                  <a:pt x="283" y="1491"/>
                  <a:pt x="269" y="1495"/>
                  <a:pt x="265" y="1483"/>
                </a:cubicBezTo>
                <a:cubicBezTo>
                  <a:pt x="271" y="1459"/>
                  <a:pt x="229" y="1457"/>
                  <a:pt x="240" y="1431"/>
                </a:cubicBezTo>
                <a:cubicBezTo>
                  <a:pt x="238" y="1426"/>
                  <a:pt x="235" y="1423"/>
                  <a:pt x="230" y="1421"/>
                </a:cubicBezTo>
                <a:cubicBezTo>
                  <a:pt x="225" y="1410"/>
                  <a:pt x="225" y="1404"/>
                  <a:pt x="226" y="1393"/>
                </a:cubicBezTo>
                <a:cubicBezTo>
                  <a:pt x="233" y="1369"/>
                  <a:pt x="200" y="1357"/>
                  <a:pt x="219" y="1331"/>
                </a:cubicBezTo>
                <a:cubicBezTo>
                  <a:pt x="216" y="1325"/>
                  <a:pt x="210" y="1322"/>
                  <a:pt x="204" y="1319"/>
                </a:cubicBezTo>
                <a:cubicBezTo>
                  <a:pt x="223" y="1305"/>
                  <a:pt x="202" y="1290"/>
                  <a:pt x="210" y="1274"/>
                </a:cubicBezTo>
                <a:cubicBezTo>
                  <a:pt x="215" y="1275"/>
                  <a:pt x="220" y="1283"/>
                  <a:pt x="226" y="1283"/>
                </a:cubicBezTo>
                <a:cubicBezTo>
                  <a:pt x="223" y="1296"/>
                  <a:pt x="215" y="1310"/>
                  <a:pt x="223" y="1321"/>
                </a:cubicBezTo>
                <a:cubicBezTo>
                  <a:pt x="245" y="1319"/>
                  <a:pt x="235" y="1341"/>
                  <a:pt x="233" y="1353"/>
                </a:cubicBezTo>
                <a:cubicBezTo>
                  <a:pt x="227" y="1372"/>
                  <a:pt x="245" y="1380"/>
                  <a:pt x="240" y="1400"/>
                </a:cubicBezTo>
                <a:cubicBezTo>
                  <a:pt x="244" y="1438"/>
                  <a:pt x="272" y="1454"/>
                  <a:pt x="270" y="1460"/>
                </a:cubicBezTo>
                <a:cubicBezTo>
                  <a:pt x="267" y="1472"/>
                  <a:pt x="281" y="1475"/>
                  <a:pt x="288" y="1476"/>
                </a:cubicBezTo>
                <a:cubicBezTo>
                  <a:pt x="293" y="1489"/>
                  <a:pt x="282" y="1503"/>
                  <a:pt x="295" y="1511"/>
                </a:cubicBezTo>
                <a:cubicBezTo>
                  <a:pt x="305" y="1515"/>
                  <a:pt x="313" y="1510"/>
                  <a:pt x="323" y="1508"/>
                </a:cubicBezTo>
                <a:cubicBezTo>
                  <a:pt x="327" y="1511"/>
                  <a:pt x="327" y="1516"/>
                  <a:pt x="329" y="1520"/>
                </a:cubicBezTo>
                <a:cubicBezTo>
                  <a:pt x="343" y="1548"/>
                  <a:pt x="371" y="1515"/>
                  <a:pt x="391" y="1533"/>
                </a:cubicBezTo>
                <a:cubicBezTo>
                  <a:pt x="412" y="1529"/>
                  <a:pt x="426" y="1547"/>
                  <a:pt x="448" y="1550"/>
                </a:cubicBezTo>
                <a:cubicBezTo>
                  <a:pt x="468" y="1547"/>
                  <a:pt x="483" y="1549"/>
                  <a:pt x="500" y="1537"/>
                </a:cubicBezTo>
                <a:cubicBezTo>
                  <a:pt x="517" y="1531"/>
                  <a:pt x="536" y="1540"/>
                  <a:pt x="555" y="1535"/>
                </a:cubicBezTo>
                <a:cubicBezTo>
                  <a:pt x="587" y="1533"/>
                  <a:pt x="615" y="1519"/>
                  <a:pt x="646" y="1517"/>
                </a:cubicBezTo>
                <a:cubicBezTo>
                  <a:pt x="676" y="1524"/>
                  <a:pt x="700" y="1493"/>
                  <a:pt x="728" y="1504"/>
                </a:cubicBezTo>
                <a:cubicBezTo>
                  <a:pt x="754" y="1502"/>
                  <a:pt x="787" y="1528"/>
                  <a:pt x="813" y="1508"/>
                </a:cubicBezTo>
                <a:cubicBezTo>
                  <a:pt x="827" y="1489"/>
                  <a:pt x="843" y="1508"/>
                  <a:pt x="861" y="1505"/>
                </a:cubicBezTo>
                <a:cubicBezTo>
                  <a:pt x="887" y="1501"/>
                  <a:pt x="911" y="1485"/>
                  <a:pt x="922" y="1470"/>
                </a:cubicBezTo>
                <a:cubicBezTo>
                  <a:pt x="926" y="1463"/>
                  <a:pt x="929" y="1458"/>
                  <a:pt x="928" y="1450"/>
                </a:cubicBezTo>
                <a:cubicBezTo>
                  <a:pt x="939" y="1438"/>
                  <a:pt x="943" y="1428"/>
                  <a:pt x="945" y="1413"/>
                </a:cubicBezTo>
                <a:cubicBezTo>
                  <a:pt x="945" y="1403"/>
                  <a:pt x="943" y="1394"/>
                  <a:pt x="939" y="1384"/>
                </a:cubicBezTo>
                <a:cubicBezTo>
                  <a:pt x="950" y="1398"/>
                  <a:pt x="961" y="1412"/>
                  <a:pt x="960" y="1429"/>
                </a:cubicBezTo>
                <a:cubicBezTo>
                  <a:pt x="1005" y="1471"/>
                  <a:pt x="1055" y="1592"/>
                  <a:pt x="1055" y="1592"/>
                </a:cubicBezTo>
                <a:cubicBezTo>
                  <a:pt x="1066" y="1591"/>
                  <a:pt x="1071" y="1491"/>
                  <a:pt x="1076" y="1485"/>
                </a:cubicBezTo>
                <a:cubicBezTo>
                  <a:pt x="1086" y="1500"/>
                  <a:pt x="1104" y="1533"/>
                  <a:pt x="1104" y="1533"/>
                </a:cubicBezTo>
                <a:cubicBezTo>
                  <a:pt x="1120" y="1531"/>
                  <a:pt x="1117" y="1457"/>
                  <a:pt x="1115" y="1436"/>
                </a:cubicBezTo>
                <a:cubicBezTo>
                  <a:pt x="1118" y="1441"/>
                  <a:pt x="1133" y="1457"/>
                  <a:pt x="1139" y="1456"/>
                </a:cubicBezTo>
                <a:cubicBezTo>
                  <a:pt x="1144" y="1454"/>
                  <a:pt x="1147" y="1452"/>
                  <a:pt x="1149" y="1447"/>
                </a:cubicBezTo>
                <a:cubicBezTo>
                  <a:pt x="1149" y="1447"/>
                  <a:pt x="1108" y="1356"/>
                  <a:pt x="1089" y="1333"/>
                </a:cubicBezTo>
                <a:cubicBezTo>
                  <a:pt x="1090" y="1331"/>
                  <a:pt x="1138" y="1378"/>
                  <a:pt x="1154" y="1408"/>
                </a:cubicBezTo>
                <a:cubicBezTo>
                  <a:pt x="1162" y="1410"/>
                  <a:pt x="1162" y="1410"/>
                  <a:pt x="1162" y="1410"/>
                </a:cubicBezTo>
                <a:cubicBezTo>
                  <a:pt x="1167" y="1406"/>
                  <a:pt x="1172" y="1404"/>
                  <a:pt x="1170" y="1397"/>
                </a:cubicBezTo>
                <a:cubicBezTo>
                  <a:pt x="1163" y="1371"/>
                  <a:pt x="1154" y="1344"/>
                  <a:pt x="1144" y="1317"/>
                </a:cubicBezTo>
                <a:cubicBezTo>
                  <a:pt x="1178" y="1335"/>
                  <a:pt x="1178" y="1335"/>
                  <a:pt x="1178" y="1335"/>
                </a:cubicBezTo>
                <a:cubicBezTo>
                  <a:pt x="1186" y="1331"/>
                  <a:pt x="1165" y="1296"/>
                  <a:pt x="1156" y="1287"/>
                </a:cubicBezTo>
                <a:cubicBezTo>
                  <a:pt x="1156" y="1287"/>
                  <a:pt x="1182" y="1282"/>
                  <a:pt x="1180" y="1265"/>
                </a:cubicBezTo>
                <a:cubicBezTo>
                  <a:pt x="1174" y="1237"/>
                  <a:pt x="1159" y="1212"/>
                  <a:pt x="1137" y="1194"/>
                </a:cubicBezTo>
                <a:cubicBezTo>
                  <a:pt x="1131" y="1175"/>
                  <a:pt x="1124" y="1154"/>
                  <a:pt x="1106" y="1142"/>
                </a:cubicBezTo>
                <a:cubicBezTo>
                  <a:pt x="1101" y="1139"/>
                  <a:pt x="1094" y="1133"/>
                  <a:pt x="1086" y="1126"/>
                </a:cubicBezTo>
                <a:cubicBezTo>
                  <a:pt x="1105" y="1116"/>
                  <a:pt x="1127" y="1100"/>
                  <a:pt x="1137" y="1111"/>
                </a:cubicBezTo>
                <a:cubicBezTo>
                  <a:pt x="1152" y="1124"/>
                  <a:pt x="1171" y="1096"/>
                  <a:pt x="1173" y="1092"/>
                </a:cubicBezTo>
                <a:cubicBezTo>
                  <a:pt x="1187" y="1074"/>
                  <a:pt x="1197" y="1102"/>
                  <a:pt x="1211" y="1096"/>
                </a:cubicBezTo>
                <a:cubicBezTo>
                  <a:pt x="1235" y="1075"/>
                  <a:pt x="1260" y="1060"/>
                  <a:pt x="1283" y="1040"/>
                </a:cubicBezTo>
                <a:cubicBezTo>
                  <a:pt x="1290" y="1042"/>
                  <a:pt x="1295" y="1047"/>
                  <a:pt x="1303" y="1042"/>
                </a:cubicBezTo>
                <a:cubicBezTo>
                  <a:pt x="1317" y="1030"/>
                  <a:pt x="1376" y="969"/>
                  <a:pt x="1387" y="938"/>
                </a:cubicBezTo>
                <a:cubicBezTo>
                  <a:pt x="1383" y="927"/>
                  <a:pt x="1385" y="916"/>
                  <a:pt x="1385" y="905"/>
                </a:cubicBezTo>
                <a:cubicBezTo>
                  <a:pt x="1397" y="882"/>
                  <a:pt x="1425" y="817"/>
                  <a:pt x="1425" y="802"/>
                </a:cubicBezTo>
                <a:cubicBezTo>
                  <a:pt x="1425" y="793"/>
                  <a:pt x="1414" y="795"/>
                  <a:pt x="1409" y="789"/>
                </a:cubicBezTo>
                <a:cubicBezTo>
                  <a:pt x="1409" y="786"/>
                  <a:pt x="1425" y="721"/>
                  <a:pt x="1423" y="687"/>
                </a:cubicBezTo>
                <a:cubicBezTo>
                  <a:pt x="1427" y="683"/>
                  <a:pt x="1422" y="670"/>
                  <a:pt x="1433" y="670"/>
                </a:cubicBezTo>
                <a:cubicBezTo>
                  <a:pt x="1442" y="647"/>
                  <a:pt x="1445" y="561"/>
                  <a:pt x="1431" y="535"/>
                </a:cubicBezTo>
                <a:close/>
                <a:moveTo>
                  <a:pt x="632" y="1604"/>
                </a:moveTo>
                <a:cubicBezTo>
                  <a:pt x="616" y="1598"/>
                  <a:pt x="599" y="1604"/>
                  <a:pt x="587" y="1591"/>
                </a:cubicBezTo>
                <a:cubicBezTo>
                  <a:pt x="576" y="1573"/>
                  <a:pt x="607" y="1541"/>
                  <a:pt x="606" y="1533"/>
                </a:cubicBezTo>
                <a:cubicBezTo>
                  <a:pt x="587" y="1535"/>
                  <a:pt x="555" y="1549"/>
                  <a:pt x="541" y="1547"/>
                </a:cubicBezTo>
                <a:cubicBezTo>
                  <a:pt x="531" y="1564"/>
                  <a:pt x="539" y="1590"/>
                  <a:pt x="511" y="1599"/>
                </a:cubicBezTo>
                <a:cubicBezTo>
                  <a:pt x="475" y="1612"/>
                  <a:pt x="437" y="1628"/>
                  <a:pt x="400" y="1640"/>
                </a:cubicBezTo>
                <a:cubicBezTo>
                  <a:pt x="383" y="1645"/>
                  <a:pt x="370" y="1650"/>
                  <a:pt x="360" y="1660"/>
                </a:cubicBezTo>
                <a:cubicBezTo>
                  <a:pt x="362" y="1664"/>
                  <a:pt x="366" y="1666"/>
                  <a:pt x="370" y="1669"/>
                </a:cubicBezTo>
                <a:cubicBezTo>
                  <a:pt x="380" y="1667"/>
                  <a:pt x="391" y="1664"/>
                  <a:pt x="401" y="1660"/>
                </a:cubicBezTo>
                <a:cubicBezTo>
                  <a:pt x="440" y="1653"/>
                  <a:pt x="488" y="1636"/>
                  <a:pt x="528" y="1644"/>
                </a:cubicBezTo>
                <a:cubicBezTo>
                  <a:pt x="547" y="1659"/>
                  <a:pt x="555" y="1740"/>
                  <a:pt x="555" y="1740"/>
                </a:cubicBezTo>
                <a:cubicBezTo>
                  <a:pt x="559" y="1744"/>
                  <a:pt x="563" y="1746"/>
                  <a:pt x="567" y="1744"/>
                </a:cubicBezTo>
                <a:cubicBezTo>
                  <a:pt x="568" y="1732"/>
                  <a:pt x="569" y="1718"/>
                  <a:pt x="573" y="1706"/>
                </a:cubicBezTo>
                <a:cubicBezTo>
                  <a:pt x="577" y="1687"/>
                  <a:pt x="567" y="1664"/>
                  <a:pt x="579" y="1647"/>
                </a:cubicBezTo>
                <a:cubicBezTo>
                  <a:pt x="579" y="1647"/>
                  <a:pt x="620" y="1623"/>
                  <a:pt x="711" y="1638"/>
                </a:cubicBezTo>
                <a:cubicBezTo>
                  <a:pt x="722" y="1640"/>
                  <a:pt x="731" y="1645"/>
                  <a:pt x="741" y="1636"/>
                </a:cubicBezTo>
                <a:cubicBezTo>
                  <a:pt x="741" y="1636"/>
                  <a:pt x="718" y="1624"/>
                  <a:pt x="707" y="1623"/>
                </a:cubicBezTo>
                <a:cubicBezTo>
                  <a:pt x="683" y="1611"/>
                  <a:pt x="656" y="1612"/>
                  <a:pt x="632" y="1604"/>
                </a:cubicBezTo>
                <a:close/>
                <a:moveTo>
                  <a:pt x="444" y="1579"/>
                </a:moveTo>
                <a:cubicBezTo>
                  <a:pt x="464" y="1581"/>
                  <a:pt x="493" y="1569"/>
                  <a:pt x="490" y="1559"/>
                </a:cubicBezTo>
                <a:cubicBezTo>
                  <a:pt x="464" y="1564"/>
                  <a:pt x="434" y="1559"/>
                  <a:pt x="412" y="1544"/>
                </a:cubicBezTo>
                <a:cubicBezTo>
                  <a:pt x="404" y="1551"/>
                  <a:pt x="404" y="1551"/>
                  <a:pt x="404" y="1551"/>
                </a:cubicBezTo>
                <a:cubicBezTo>
                  <a:pt x="374" y="1555"/>
                  <a:pt x="350" y="1574"/>
                  <a:pt x="324" y="1589"/>
                </a:cubicBezTo>
                <a:cubicBezTo>
                  <a:pt x="317" y="1597"/>
                  <a:pt x="322" y="1601"/>
                  <a:pt x="333" y="1600"/>
                </a:cubicBezTo>
                <a:cubicBezTo>
                  <a:pt x="382" y="1578"/>
                  <a:pt x="401" y="1573"/>
                  <a:pt x="444" y="1579"/>
                </a:cubicBezTo>
                <a:close/>
                <a:moveTo>
                  <a:pt x="962" y="1444"/>
                </a:moveTo>
                <a:cubicBezTo>
                  <a:pt x="950" y="1431"/>
                  <a:pt x="939" y="1443"/>
                  <a:pt x="940" y="1449"/>
                </a:cubicBezTo>
                <a:cubicBezTo>
                  <a:pt x="959" y="1482"/>
                  <a:pt x="960" y="1521"/>
                  <a:pt x="965" y="1557"/>
                </a:cubicBezTo>
                <a:cubicBezTo>
                  <a:pt x="986" y="1563"/>
                  <a:pt x="984" y="1538"/>
                  <a:pt x="1001" y="1537"/>
                </a:cubicBezTo>
                <a:cubicBezTo>
                  <a:pt x="1007" y="1504"/>
                  <a:pt x="968" y="1445"/>
                  <a:pt x="962" y="1444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hanksgiving Cap 01 (Indezine)"/>
          <p:cNvSpPr>
            <a:spLocks noEditPoints="1"/>
          </p:cNvSpPr>
          <p:nvPr/>
        </p:nvSpPr>
        <p:spPr bwMode="auto">
          <a:xfrm>
            <a:off x="1587500" y="593725"/>
            <a:ext cx="5980113" cy="5673725"/>
          </a:xfrm>
          <a:custGeom>
            <a:avLst/>
            <a:gdLst/>
            <a:ahLst/>
            <a:cxnLst>
              <a:cxn ang="0">
                <a:pos x="887" y="969"/>
              </a:cxn>
              <a:cxn ang="0">
                <a:pos x="637" y="969"/>
              </a:cxn>
              <a:cxn ang="0">
                <a:pos x="624" y="980"/>
              </a:cxn>
              <a:cxn ang="0">
                <a:pos x="624" y="1194"/>
              </a:cxn>
              <a:cxn ang="0">
                <a:pos x="637" y="1205"/>
              </a:cxn>
              <a:cxn ang="0">
                <a:pos x="887" y="1205"/>
              </a:cxn>
              <a:cxn ang="0">
                <a:pos x="901" y="1194"/>
              </a:cxn>
              <a:cxn ang="0">
                <a:pos x="901" y="980"/>
              </a:cxn>
              <a:cxn ang="0">
                <a:pos x="887" y="969"/>
              </a:cxn>
              <a:cxn ang="0">
                <a:pos x="1587" y="1227"/>
              </a:cxn>
              <a:cxn ang="0">
                <a:pos x="1587" y="1227"/>
              </a:cxn>
              <a:cxn ang="0">
                <a:pos x="1235" y="1037"/>
              </a:cxn>
              <a:cxn ang="0">
                <a:pos x="1223" y="955"/>
              </a:cxn>
              <a:cxn ang="0">
                <a:pos x="1222" y="956"/>
              </a:cxn>
              <a:cxn ang="0">
                <a:pos x="1088" y="61"/>
              </a:cxn>
              <a:cxn ang="0">
                <a:pos x="1088" y="61"/>
              </a:cxn>
              <a:cxn ang="0">
                <a:pos x="795" y="0"/>
              </a:cxn>
              <a:cxn ang="0">
                <a:pos x="502" y="61"/>
              </a:cxn>
              <a:cxn ang="0">
                <a:pos x="503" y="67"/>
              </a:cxn>
              <a:cxn ang="0">
                <a:pos x="355" y="1037"/>
              </a:cxn>
              <a:cxn ang="0">
                <a:pos x="2" y="1234"/>
              </a:cxn>
              <a:cxn ang="0">
                <a:pos x="2" y="1271"/>
              </a:cxn>
              <a:cxn ang="0">
                <a:pos x="795" y="1510"/>
              </a:cxn>
              <a:cxn ang="0">
                <a:pos x="1588" y="1271"/>
              </a:cxn>
              <a:cxn ang="0">
                <a:pos x="1587" y="1227"/>
              </a:cxn>
              <a:cxn ang="0">
                <a:pos x="954" y="1235"/>
              </a:cxn>
              <a:cxn ang="0">
                <a:pos x="935" y="1249"/>
              </a:cxn>
              <a:cxn ang="0">
                <a:pos x="590" y="1249"/>
              </a:cxn>
              <a:cxn ang="0">
                <a:pos x="571" y="1235"/>
              </a:cxn>
              <a:cxn ang="0">
                <a:pos x="571" y="939"/>
              </a:cxn>
              <a:cxn ang="0">
                <a:pos x="590" y="925"/>
              </a:cxn>
              <a:cxn ang="0">
                <a:pos x="935" y="925"/>
              </a:cxn>
              <a:cxn ang="0">
                <a:pos x="954" y="939"/>
              </a:cxn>
              <a:cxn ang="0">
                <a:pos x="954" y="1235"/>
              </a:cxn>
            </a:cxnLst>
            <a:rect l="0" t="0" r="r" b="b"/>
            <a:pathLst>
              <a:path w="1592" h="1510">
                <a:moveTo>
                  <a:pt x="887" y="969"/>
                </a:moveTo>
                <a:cubicBezTo>
                  <a:pt x="637" y="969"/>
                  <a:pt x="637" y="969"/>
                  <a:pt x="637" y="969"/>
                </a:cubicBezTo>
                <a:cubicBezTo>
                  <a:pt x="630" y="969"/>
                  <a:pt x="624" y="974"/>
                  <a:pt x="624" y="980"/>
                </a:cubicBezTo>
                <a:cubicBezTo>
                  <a:pt x="624" y="1194"/>
                  <a:pt x="624" y="1194"/>
                  <a:pt x="624" y="1194"/>
                </a:cubicBezTo>
                <a:cubicBezTo>
                  <a:pt x="624" y="1200"/>
                  <a:pt x="630" y="1205"/>
                  <a:pt x="637" y="1205"/>
                </a:cubicBezTo>
                <a:cubicBezTo>
                  <a:pt x="887" y="1205"/>
                  <a:pt x="887" y="1205"/>
                  <a:pt x="887" y="1205"/>
                </a:cubicBezTo>
                <a:cubicBezTo>
                  <a:pt x="895" y="1205"/>
                  <a:pt x="901" y="1200"/>
                  <a:pt x="901" y="1194"/>
                </a:cubicBezTo>
                <a:cubicBezTo>
                  <a:pt x="901" y="980"/>
                  <a:pt x="901" y="980"/>
                  <a:pt x="901" y="980"/>
                </a:cubicBezTo>
                <a:cubicBezTo>
                  <a:pt x="901" y="974"/>
                  <a:pt x="895" y="969"/>
                  <a:pt x="887" y="969"/>
                </a:cubicBezTo>
                <a:close/>
                <a:moveTo>
                  <a:pt x="1587" y="1227"/>
                </a:moveTo>
                <a:cubicBezTo>
                  <a:pt x="1587" y="1227"/>
                  <a:pt x="1587" y="1227"/>
                  <a:pt x="1587" y="1227"/>
                </a:cubicBezTo>
                <a:cubicBezTo>
                  <a:pt x="1577" y="1147"/>
                  <a:pt x="1440" y="1078"/>
                  <a:pt x="1235" y="1037"/>
                </a:cubicBezTo>
                <a:cubicBezTo>
                  <a:pt x="1223" y="955"/>
                  <a:pt x="1223" y="955"/>
                  <a:pt x="1223" y="955"/>
                </a:cubicBezTo>
                <a:cubicBezTo>
                  <a:pt x="1223" y="955"/>
                  <a:pt x="1222" y="955"/>
                  <a:pt x="1222" y="956"/>
                </a:cubicBezTo>
                <a:cubicBezTo>
                  <a:pt x="1088" y="61"/>
                  <a:pt x="1088" y="61"/>
                  <a:pt x="1088" y="61"/>
                </a:cubicBezTo>
                <a:cubicBezTo>
                  <a:pt x="1088" y="61"/>
                  <a:pt x="1088" y="61"/>
                  <a:pt x="1088" y="61"/>
                </a:cubicBezTo>
                <a:cubicBezTo>
                  <a:pt x="1088" y="27"/>
                  <a:pt x="957" y="0"/>
                  <a:pt x="795" y="0"/>
                </a:cubicBezTo>
                <a:cubicBezTo>
                  <a:pt x="633" y="0"/>
                  <a:pt x="502" y="27"/>
                  <a:pt x="502" y="61"/>
                </a:cubicBezTo>
                <a:cubicBezTo>
                  <a:pt x="502" y="63"/>
                  <a:pt x="502" y="65"/>
                  <a:pt x="503" y="67"/>
                </a:cubicBezTo>
                <a:cubicBezTo>
                  <a:pt x="355" y="1037"/>
                  <a:pt x="355" y="1037"/>
                  <a:pt x="355" y="1037"/>
                </a:cubicBezTo>
                <a:cubicBezTo>
                  <a:pt x="144" y="1079"/>
                  <a:pt x="4" y="1152"/>
                  <a:pt x="2" y="1234"/>
                </a:cubicBezTo>
                <a:cubicBezTo>
                  <a:pt x="0" y="1245"/>
                  <a:pt x="2" y="1262"/>
                  <a:pt x="2" y="1271"/>
                </a:cubicBezTo>
                <a:cubicBezTo>
                  <a:pt x="2" y="1403"/>
                  <a:pt x="357" y="1510"/>
                  <a:pt x="795" y="1510"/>
                </a:cubicBezTo>
                <a:cubicBezTo>
                  <a:pt x="1233" y="1510"/>
                  <a:pt x="1588" y="1403"/>
                  <a:pt x="1588" y="1271"/>
                </a:cubicBezTo>
                <a:cubicBezTo>
                  <a:pt x="1588" y="1259"/>
                  <a:pt x="1592" y="1238"/>
                  <a:pt x="1587" y="1227"/>
                </a:cubicBezTo>
                <a:close/>
                <a:moveTo>
                  <a:pt x="954" y="1235"/>
                </a:moveTo>
                <a:cubicBezTo>
                  <a:pt x="954" y="1243"/>
                  <a:pt x="945" y="1249"/>
                  <a:pt x="935" y="1249"/>
                </a:cubicBezTo>
                <a:cubicBezTo>
                  <a:pt x="590" y="1249"/>
                  <a:pt x="590" y="1249"/>
                  <a:pt x="590" y="1249"/>
                </a:cubicBezTo>
                <a:cubicBezTo>
                  <a:pt x="580" y="1249"/>
                  <a:pt x="571" y="1243"/>
                  <a:pt x="571" y="1235"/>
                </a:cubicBezTo>
                <a:cubicBezTo>
                  <a:pt x="571" y="939"/>
                  <a:pt x="571" y="939"/>
                  <a:pt x="571" y="939"/>
                </a:cubicBezTo>
                <a:cubicBezTo>
                  <a:pt x="571" y="931"/>
                  <a:pt x="580" y="925"/>
                  <a:pt x="590" y="925"/>
                </a:cubicBezTo>
                <a:cubicBezTo>
                  <a:pt x="935" y="925"/>
                  <a:pt x="935" y="925"/>
                  <a:pt x="935" y="925"/>
                </a:cubicBezTo>
                <a:cubicBezTo>
                  <a:pt x="945" y="925"/>
                  <a:pt x="954" y="931"/>
                  <a:pt x="954" y="939"/>
                </a:cubicBezTo>
                <a:lnTo>
                  <a:pt x="954" y="123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hanksgiving Turkey 02 (Indezine)"/>
          <p:cNvSpPr>
            <a:spLocks noEditPoints="1"/>
          </p:cNvSpPr>
          <p:nvPr/>
        </p:nvSpPr>
        <p:spPr bwMode="auto">
          <a:xfrm>
            <a:off x="385763" y="681038"/>
            <a:ext cx="8334375" cy="5616575"/>
          </a:xfrm>
          <a:custGeom>
            <a:avLst/>
            <a:gdLst/>
            <a:ahLst/>
            <a:cxnLst>
              <a:cxn ang="0">
                <a:pos x="702" y="933"/>
              </a:cxn>
              <a:cxn ang="0">
                <a:pos x="1516" y="641"/>
              </a:cxn>
              <a:cxn ang="0">
                <a:pos x="1854" y="443"/>
              </a:cxn>
              <a:cxn ang="0">
                <a:pos x="1120" y="244"/>
              </a:cxn>
              <a:cxn ang="0">
                <a:pos x="744" y="579"/>
              </a:cxn>
              <a:cxn ang="0">
                <a:pos x="881" y="385"/>
              </a:cxn>
              <a:cxn ang="0">
                <a:pos x="1030" y="143"/>
              </a:cxn>
              <a:cxn ang="0">
                <a:pos x="234" y="998"/>
              </a:cxn>
              <a:cxn ang="0">
                <a:pos x="407" y="1076"/>
              </a:cxn>
              <a:cxn ang="0">
                <a:pos x="549" y="1350"/>
              </a:cxn>
              <a:cxn ang="0">
                <a:pos x="613" y="1128"/>
              </a:cxn>
              <a:cxn ang="0">
                <a:pos x="88" y="683"/>
              </a:cxn>
              <a:cxn ang="0">
                <a:pos x="248" y="1195"/>
              </a:cxn>
              <a:cxn ang="0">
                <a:pos x="1718" y="843"/>
              </a:cxn>
              <a:cxn ang="0">
                <a:pos x="1834" y="742"/>
              </a:cxn>
              <a:cxn ang="0">
                <a:pos x="1682" y="669"/>
              </a:cxn>
              <a:cxn ang="0">
                <a:pos x="1409" y="667"/>
              </a:cxn>
              <a:cxn ang="0">
                <a:pos x="764" y="890"/>
              </a:cxn>
              <a:cxn ang="0">
                <a:pos x="598" y="1286"/>
              </a:cxn>
              <a:cxn ang="0">
                <a:pos x="896" y="1458"/>
              </a:cxn>
              <a:cxn ang="0">
                <a:pos x="1129" y="945"/>
              </a:cxn>
              <a:cxn ang="0">
                <a:pos x="1069" y="974"/>
              </a:cxn>
              <a:cxn ang="0">
                <a:pos x="1129" y="945"/>
              </a:cxn>
              <a:cxn ang="0">
                <a:pos x="1645" y="1008"/>
              </a:cxn>
              <a:cxn ang="0">
                <a:pos x="1522" y="1153"/>
              </a:cxn>
              <a:cxn ang="0">
                <a:pos x="1772" y="1035"/>
              </a:cxn>
              <a:cxn ang="0">
                <a:pos x="1805" y="1056"/>
              </a:cxn>
              <a:cxn ang="0">
                <a:pos x="1959" y="1059"/>
              </a:cxn>
              <a:cxn ang="0">
                <a:pos x="1831" y="802"/>
              </a:cxn>
              <a:cxn ang="0">
                <a:pos x="912" y="157"/>
              </a:cxn>
              <a:cxn ang="0">
                <a:pos x="990" y="61"/>
              </a:cxn>
              <a:cxn ang="0">
                <a:pos x="935" y="90"/>
              </a:cxn>
              <a:cxn ang="0">
                <a:pos x="792" y="200"/>
              </a:cxn>
              <a:cxn ang="0">
                <a:pos x="759" y="213"/>
              </a:cxn>
              <a:cxn ang="0">
                <a:pos x="783" y="26"/>
              </a:cxn>
              <a:cxn ang="0">
                <a:pos x="751" y="222"/>
              </a:cxn>
              <a:cxn ang="0">
                <a:pos x="2087" y="563"/>
              </a:cxn>
              <a:cxn ang="0">
                <a:pos x="2148" y="511"/>
              </a:cxn>
              <a:cxn ang="0">
                <a:pos x="2026" y="445"/>
              </a:cxn>
              <a:cxn ang="0">
                <a:pos x="1846" y="531"/>
              </a:cxn>
              <a:cxn ang="0">
                <a:pos x="1860" y="618"/>
              </a:cxn>
              <a:cxn ang="0">
                <a:pos x="1962" y="657"/>
              </a:cxn>
              <a:cxn ang="0">
                <a:pos x="1886" y="533"/>
              </a:cxn>
              <a:cxn ang="0">
                <a:pos x="1997" y="682"/>
              </a:cxn>
              <a:cxn ang="0">
                <a:pos x="2211" y="628"/>
              </a:cxn>
            </a:cxnLst>
            <a:rect l="0" t="0" r="r" b="b"/>
            <a:pathLst>
              <a:path w="2220" h="1495">
                <a:moveTo>
                  <a:pt x="613" y="1128"/>
                </a:moveTo>
                <a:cubicBezTo>
                  <a:pt x="629" y="1058"/>
                  <a:pt x="661" y="992"/>
                  <a:pt x="702" y="933"/>
                </a:cubicBezTo>
                <a:cubicBezTo>
                  <a:pt x="788" y="811"/>
                  <a:pt x="919" y="715"/>
                  <a:pt x="1061" y="669"/>
                </a:cubicBezTo>
                <a:cubicBezTo>
                  <a:pt x="1195" y="627"/>
                  <a:pt x="1382" y="577"/>
                  <a:pt x="1516" y="641"/>
                </a:cubicBezTo>
                <a:cubicBezTo>
                  <a:pt x="1584" y="674"/>
                  <a:pt x="1667" y="652"/>
                  <a:pt x="1731" y="623"/>
                </a:cubicBezTo>
                <a:cubicBezTo>
                  <a:pt x="1802" y="592"/>
                  <a:pt x="1844" y="520"/>
                  <a:pt x="1854" y="443"/>
                </a:cubicBezTo>
                <a:cubicBezTo>
                  <a:pt x="1875" y="275"/>
                  <a:pt x="1690" y="183"/>
                  <a:pt x="1549" y="165"/>
                </a:cubicBezTo>
                <a:cubicBezTo>
                  <a:pt x="1394" y="144"/>
                  <a:pt x="1259" y="175"/>
                  <a:pt x="1120" y="244"/>
                </a:cubicBezTo>
                <a:cubicBezTo>
                  <a:pt x="1002" y="303"/>
                  <a:pt x="849" y="411"/>
                  <a:pt x="779" y="524"/>
                </a:cubicBezTo>
                <a:cubicBezTo>
                  <a:pt x="769" y="540"/>
                  <a:pt x="761" y="568"/>
                  <a:pt x="744" y="579"/>
                </a:cubicBezTo>
                <a:cubicBezTo>
                  <a:pt x="731" y="588"/>
                  <a:pt x="723" y="586"/>
                  <a:pt x="732" y="569"/>
                </a:cubicBezTo>
                <a:cubicBezTo>
                  <a:pt x="771" y="498"/>
                  <a:pt x="820" y="439"/>
                  <a:pt x="881" y="385"/>
                </a:cubicBezTo>
                <a:cubicBezTo>
                  <a:pt x="990" y="290"/>
                  <a:pt x="1139" y="179"/>
                  <a:pt x="1285" y="154"/>
                </a:cubicBezTo>
                <a:cubicBezTo>
                  <a:pt x="1212" y="77"/>
                  <a:pt x="1110" y="124"/>
                  <a:pt x="1030" y="143"/>
                </a:cubicBezTo>
                <a:cubicBezTo>
                  <a:pt x="897" y="174"/>
                  <a:pt x="765" y="224"/>
                  <a:pt x="659" y="311"/>
                </a:cubicBezTo>
                <a:cubicBezTo>
                  <a:pt x="444" y="487"/>
                  <a:pt x="265" y="713"/>
                  <a:pt x="234" y="998"/>
                </a:cubicBezTo>
                <a:cubicBezTo>
                  <a:pt x="221" y="1116"/>
                  <a:pt x="259" y="1208"/>
                  <a:pt x="367" y="1268"/>
                </a:cubicBezTo>
                <a:cubicBezTo>
                  <a:pt x="364" y="1238"/>
                  <a:pt x="343" y="1069"/>
                  <a:pt x="407" y="1076"/>
                </a:cubicBezTo>
                <a:cubicBezTo>
                  <a:pt x="389" y="1128"/>
                  <a:pt x="374" y="1187"/>
                  <a:pt x="386" y="1243"/>
                </a:cubicBezTo>
                <a:cubicBezTo>
                  <a:pt x="399" y="1304"/>
                  <a:pt x="491" y="1342"/>
                  <a:pt x="549" y="1350"/>
                </a:cubicBezTo>
                <a:cubicBezTo>
                  <a:pt x="558" y="1352"/>
                  <a:pt x="570" y="1350"/>
                  <a:pt x="580" y="1350"/>
                </a:cubicBezTo>
                <a:cubicBezTo>
                  <a:pt x="563" y="1276"/>
                  <a:pt x="597" y="1199"/>
                  <a:pt x="613" y="1128"/>
                </a:cubicBezTo>
                <a:close/>
                <a:moveTo>
                  <a:pt x="556" y="373"/>
                </a:moveTo>
                <a:cubicBezTo>
                  <a:pt x="346" y="399"/>
                  <a:pt x="186" y="487"/>
                  <a:pt x="88" y="683"/>
                </a:cubicBezTo>
                <a:cubicBezTo>
                  <a:pt x="38" y="783"/>
                  <a:pt x="0" y="877"/>
                  <a:pt x="20" y="991"/>
                </a:cubicBezTo>
                <a:cubicBezTo>
                  <a:pt x="37" y="1088"/>
                  <a:pt x="139" y="1215"/>
                  <a:pt x="248" y="1195"/>
                </a:cubicBezTo>
                <a:cubicBezTo>
                  <a:pt x="96" y="901"/>
                  <a:pt x="360" y="569"/>
                  <a:pt x="556" y="373"/>
                </a:cubicBezTo>
                <a:close/>
                <a:moveTo>
                  <a:pt x="1718" y="843"/>
                </a:moveTo>
                <a:cubicBezTo>
                  <a:pt x="1672" y="863"/>
                  <a:pt x="1660" y="852"/>
                  <a:pt x="1703" y="820"/>
                </a:cubicBezTo>
                <a:cubicBezTo>
                  <a:pt x="1743" y="789"/>
                  <a:pt x="1797" y="779"/>
                  <a:pt x="1834" y="742"/>
                </a:cubicBezTo>
                <a:cubicBezTo>
                  <a:pt x="1864" y="713"/>
                  <a:pt x="1873" y="615"/>
                  <a:pt x="1808" y="615"/>
                </a:cubicBezTo>
                <a:cubicBezTo>
                  <a:pt x="1766" y="615"/>
                  <a:pt x="1721" y="656"/>
                  <a:pt x="1682" y="669"/>
                </a:cubicBezTo>
                <a:cubicBezTo>
                  <a:pt x="1623" y="689"/>
                  <a:pt x="1563" y="694"/>
                  <a:pt x="1501" y="692"/>
                </a:cubicBezTo>
                <a:cubicBezTo>
                  <a:pt x="1487" y="692"/>
                  <a:pt x="1409" y="689"/>
                  <a:pt x="1409" y="667"/>
                </a:cubicBezTo>
                <a:cubicBezTo>
                  <a:pt x="1410" y="640"/>
                  <a:pt x="1521" y="665"/>
                  <a:pt x="1540" y="666"/>
                </a:cubicBezTo>
                <a:cubicBezTo>
                  <a:pt x="1283" y="583"/>
                  <a:pt x="940" y="684"/>
                  <a:pt x="764" y="890"/>
                </a:cubicBezTo>
                <a:cubicBezTo>
                  <a:pt x="713" y="950"/>
                  <a:pt x="665" y="1020"/>
                  <a:pt x="644" y="1097"/>
                </a:cubicBezTo>
                <a:cubicBezTo>
                  <a:pt x="629" y="1157"/>
                  <a:pt x="604" y="1224"/>
                  <a:pt x="598" y="1286"/>
                </a:cubicBezTo>
                <a:cubicBezTo>
                  <a:pt x="585" y="1407"/>
                  <a:pt x="777" y="1444"/>
                  <a:pt x="860" y="1455"/>
                </a:cubicBezTo>
                <a:cubicBezTo>
                  <a:pt x="872" y="1457"/>
                  <a:pt x="883" y="1453"/>
                  <a:pt x="896" y="1458"/>
                </a:cubicBezTo>
                <a:cubicBezTo>
                  <a:pt x="1272" y="1495"/>
                  <a:pt x="1534" y="1112"/>
                  <a:pt x="1718" y="843"/>
                </a:cubicBezTo>
                <a:close/>
                <a:moveTo>
                  <a:pt x="1129" y="945"/>
                </a:moveTo>
                <a:cubicBezTo>
                  <a:pt x="1030" y="1019"/>
                  <a:pt x="940" y="1105"/>
                  <a:pt x="850" y="1189"/>
                </a:cubicBezTo>
                <a:cubicBezTo>
                  <a:pt x="833" y="1161"/>
                  <a:pt x="1039" y="997"/>
                  <a:pt x="1069" y="974"/>
                </a:cubicBezTo>
                <a:cubicBezTo>
                  <a:pt x="1169" y="895"/>
                  <a:pt x="1286" y="798"/>
                  <a:pt x="1406" y="760"/>
                </a:cubicBezTo>
                <a:cubicBezTo>
                  <a:pt x="1315" y="823"/>
                  <a:pt x="1218" y="879"/>
                  <a:pt x="1129" y="945"/>
                </a:cubicBezTo>
                <a:close/>
                <a:moveTo>
                  <a:pt x="1831" y="802"/>
                </a:moveTo>
                <a:cubicBezTo>
                  <a:pt x="1747" y="851"/>
                  <a:pt x="1698" y="927"/>
                  <a:pt x="1645" y="1008"/>
                </a:cubicBezTo>
                <a:cubicBezTo>
                  <a:pt x="1618" y="1047"/>
                  <a:pt x="1589" y="1083"/>
                  <a:pt x="1555" y="1116"/>
                </a:cubicBezTo>
                <a:cubicBezTo>
                  <a:pt x="1544" y="1127"/>
                  <a:pt x="1530" y="1139"/>
                  <a:pt x="1522" y="1153"/>
                </a:cubicBezTo>
                <a:cubicBezTo>
                  <a:pt x="1526" y="1156"/>
                  <a:pt x="1530" y="1161"/>
                  <a:pt x="1535" y="1163"/>
                </a:cubicBezTo>
                <a:cubicBezTo>
                  <a:pt x="1614" y="1120"/>
                  <a:pt x="1693" y="1078"/>
                  <a:pt x="1772" y="1035"/>
                </a:cubicBezTo>
                <a:cubicBezTo>
                  <a:pt x="1781" y="1030"/>
                  <a:pt x="1799" y="1014"/>
                  <a:pt x="1810" y="1022"/>
                </a:cubicBezTo>
                <a:cubicBezTo>
                  <a:pt x="1819" y="1030"/>
                  <a:pt x="1812" y="1048"/>
                  <a:pt x="1805" y="1056"/>
                </a:cubicBezTo>
                <a:cubicBezTo>
                  <a:pt x="1825" y="1050"/>
                  <a:pt x="1874" y="1025"/>
                  <a:pt x="1866" y="1068"/>
                </a:cubicBezTo>
                <a:cubicBezTo>
                  <a:pt x="1884" y="1064"/>
                  <a:pt x="1951" y="1034"/>
                  <a:pt x="1959" y="1059"/>
                </a:cubicBezTo>
                <a:cubicBezTo>
                  <a:pt x="2003" y="1004"/>
                  <a:pt x="2032" y="895"/>
                  <a:pt x="1992" y="832"/>
                </a:cubicBezTo>
                <a:cubicBezTo>
                  <a:pt x="1954" y="773"/>
                  <a:pt x="1886" y="770"/>
                  <a:pt x="1831" y="802"/>
                </a:cubicBezTo>
                <a:close/>
                <a:moveTo>
                  <a:pt x="792" y="200"/>
                </a:moveTo>
                <a:cubicBezTo>
                  <a:pt x="832" y="186"/>
                  <a:pt x="872" y="172"/>
                  <a:pt x="912" y="157"/>
                </a:cubicBezTo>
                <a:cubicBezTo>
                  <a:pt x="939" y="148"/>
                  <a:pt x="1029" y="133"/>
                  <a:pt x="1046" y="110"/>
                </a:cubicBezTo>
                <a:cubicBezTo>
                  <a:pt x="1075" y="71"/>
                  <a:pt x="1026" y="45"/>
                  <a:pt x="990" y="61"/>
                </a:cubicBezTo>
                <a:cubicBezTo>
                  <a:pt x="964" y="73"/>
                  <a:pt x="953" y="131"/>
                  <a:pt x="931" y="132"/>
                </a:cubicBezTo>
                <a:cubicBezTo>
                  <a:pt x="906" y="134"/>
                  <a:pt x="931" y="99"/>
                  <a:pt x="935" y="90"/>
                </a:cubicBezTo>
                <a:cubicBezTo>
                  <a:pt x="947" y="60"/>
                  <a:pt x="957" y="32"/>
                  <a:pt x="953" y="0"/>
                </a:cubicBezTo>
                <a:cubicBezTo>
                  <a:pt x="899" y="8"/>
                  <a:pt x="777" y="146"/>
                  <a:pt x="792" y="200"/>
                </a:cubicBezTo>
                <a:close/>
                <a:moveTo>
                  <a:pt x="751" y="222"/>
                </a:moveTo>
                <a:cubicBezTo>
                  <a:pt x="759" y="218"/>
                  <a:pt x="756" y="219"/>
                  <a:pt x="759" y="213"/>
                </a:cubicBezTo>
                <a:cubicBezTo>
                  <a:pt x="767" y="195"/>
                  <a:pt x="769" y="168"/>
                  <a:pt x="786" y="145"/>
                </a:cubicBezTo>
                <a:cubicBezTo>
                  <a:pt x="803" y="123"/>
                  <a:pt x="845" y="17"/>
                  <a:pt x="783" y="26"/>
                </a:cubicBezTo>
                <a:cubicBezTo>
                  <a:pt x="742" y="32"/>
                  <a:pt x="704" y="85"/>
                  <a:pt x="701" y="124"/>
                </a:cubicBezTo>
                <a:cubicBezTo>
                  <a:pt x="698" y="150"/>
                  <a:pt x="723" y="223"/>
                  <a:pt x="751" y="222"/>
                </a:cubicBezTo>
                <a:close/>
                <a:moveTo>
                  <a:pt x="2194" y="555"/>
                </a:moveTo>
                <a:cubicBezTo>
                  <a:pt x="2157" y="522"/>
                  <a:pt x="2126" y="550"/>
                  <a:pt x="2087" y="563"/>
                </a:cubicBezTo>
                <a:cubicBezTo>
                  <a:pt x="2067" y="569"/>
                  <a:pt x="2044" y="570"/>
                  <a:pt x="2057" y="548"/>
                </a:cubicBezTo>
                <a:cubicBezTo>
                  <a:pt x="2067" y="532"/>
                  <a:pt x="2130" y="522"/>
                  <a:pt x="2148" y="511"/>
                </a:cubicBezTo>
                <a:cubicBezTo>
                  <a:pt x="2170" y="497"/>
                  <a:pt x="2196" y="480"/>
                  <a:pt x="2196" y="452"/>
                </a:cubicBezTo>
                <a:cubicBezTo>
                  <a:pt x="2196" y="382"/>
                  <a:pt x="2052" y="398"/>
                  <a:pt x="2026" y="445"/>
                </a:cubicBezTo>
                <a:cubicBezTo>
                  <a:pt x="1960" y="560"/>
                  <a:pt x="2031" y="416"/>
                  <a:pt x="1998" y="388"/>
                </a:cubicBezTo>
                <a:cubicBezTo>
                  <a:pt x="1930" y="329"/>
                  <a:pt x="1863" y="492"/>
                  <a:pt x="1846" y="531"/>
                </a:cubicBezTo>
                <a:cubicBezTo>
                  <a:pt x="1841" y="542"/>
                  <a:pt x="1829" y="559"/>
                  <a:pt x="1828" y="572"/>
                </a:cubicBezTo>
                <a:cubicBezTo>
                  <a:pt x="1826" y="602"/>
                  <a:pt x="1840" y="592"/>
                  <a:pt x="1860" y="618"/>
                </a:cubicBezTo>
                <a:cubicBezTo>
                  <a:pt x="1881" y="647"/>
                  <a:pt x="1873" y="699"/>
                  <a:pt x="1885" y="720"/>
                </a:cubicBezTo>
                <a:cubicBezTo>
                  <a:pt x="1920" y="704"/>
                  <a:pt x="1973" y="700"/>
                  <a:pt x="1962" y="657"/>
                </a:cubicBezTo>
                <a:cubicBezTo>
                  <a:pt x="1953" y="619"/>
                  <a:pt x="1928" y="595"/>
                  <a:pt x="1904" y="566"/>
                </a:cubicBezTo>
                <a:cubicBezTo>
                  <a:pt x="1895" y="557"/>
                  <a:pt x="1870" y="543"/>
                  <a:pt x="1886" y="533"/>
                </a:cubicBezTo>
                <a:cubicBezTo>
                  <a:pt x="1903" y="523"/>
                  <a:pt x="1950" y="589"/>
                  <a:pt x="1959" y="602"/>
                </a:cubicBezTo>
                <a:cubicBezTo>
                  <a:pt x="1969" y="618"/>
                  <a:pt x="1980" y="679"/>
                  <a:pt x="1997" y="682"/>
                </a:cubicBezTo>
                <a:cubicBezTo>
                  <a:pt x="2012" y="684"/>
                  <a:pt x="2028" y="680"/>
                  <a:pt x="2043" y="679"/>
                </a:cubicBezTo>
                <a:cubicBezTo>
                  <a:pt x="2089" y="677"/>
                  <a:pt x="2191" y="687"/>
                  <a:pt x="2211" y="628"/>
                </a:cubicBezTo>
                <a:cubicBezTo>
                  <a:pt x="2220" y="601"/>
                  <a:pt x="2215" y="574"/>
                  <a:pt x="2194" y="555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hanksgiving Pumpkin 01 (Indezine)"/>
          <p:cNvSpPr>
            <a:spLocks noEditPoints="1"/>
          </p:cNvSpPr>
          <p:nvPr/>
        </p:nvSpPr>
        <p:spPr bwMode="auto">
          <a:xfrm>
            <a:off x="1610478" y="362268"/>
            <a:ext cx="5916694" cy="5912802"/>
          </a:xfrm>
          <a:custGeom>
            <a:avLst/>
            <a:gdLst>
              <a:gd name="T0" fmla="*/ 2417 w 2502"/>
              <a:gd name="T1" fmla="*/ 861 h 2500"/>
              <a:gd name="T2" fmla="*/ 1988 w 2502"/>
              <a:gd name="T3" fmla="*/ 541 h 2500"/>
              <a:gd name="T4" fmla="*/ 1732 w 2502"/>
              <a:gd name="T5" fmla="*/ 463 h 2500"/>
              <a:gd name="T6" fmla="*/ 1568 w 2502"/>
              <a:gd name="T7" fmla="*/ 452 h 2500"/>
              <a:gd name="T8" fmla="*/ 1381 w 2502"/>
              <a:gd name="T9" fmla="*/ 481 h 2500"/>
              <a:gd name="T10" fmla="*/ 1408 w 2502"/>
              <a:gd name="T11" fmla="*/ 313 h 2500"/>
              <a:gd name="T12" fmla="*/ 1629 w 2502"/>
              <a:gd name="T13" fmla="*/ 145 h 2500"/>
              <a:gd name="T14" fmla="*/ 1207 w 2502"/>
              <a:gd name="T15" fmla="*/ 469 h 2500"/>
              <a:gd name="T16" fmla="*/ 877 w 2502"/>
              <a:gd name="T17" fmla="*/ 459 h 2500"/>
              <a:gd name="T18" fmla="*/ 10 w 2502"/>
              <a:gd name="T19" fmla="*/ 1251 h 2500"/>
              <a:gd name="T20" fmla="*/ 1 w 2502"/>
              <a:gd name="T21" fmla="*/ 1422 h 2500"/>
              <a:gd name="T22" fmla="*/ 73 w 2502"/>
              <a:gd name="T23" fmla="*/ 1818 h 2500"/>
              <a:gd name="T24" fmla="*/ 281 w 2502"/>
              <a:gd name="T25" fmla="*/ 2192 h 2500"/>
              <a:gd name="T26" fmla="*/ 375 w 2502"/>
              <a:gd name="T27" fmla="*/ 2281 h 2500"/>
              <a:gd name="T28" fmla="*/ 499 w 2502"/>
              <a:gd name="T29" fmla="*/ 2365 h 2500"/>
              <a:gd name="T30" fmla="*/ 544 w 2502"/>
              <a:gd name="T31" fmla="*/ 2388 h 2500"/>
              <a:gd name="T32" fmla="*/ 849 w 2502"/>
              <a:gd name="T33" fmla="*/ 2456 h 2500"/>
              <a:gd name="T34" fmla="*/ 1000 w 2502"/>
              <a:gd name="T35" fmla="*/ 2466 h 2500"/>
              <a:gd name="T36" fmla="*/ 1122 w 2502"/>
              <a:gd name="T37" fmla="*/ 2425 h 2500"/>
              <a:gd name="T38" fmla="*/ 1253 w 2502"/>
              <a:gd name="T39" fmla="*/ 2432 h 2500"/>
              <a:gd name="T40" fmla="*/ 1319 w 2502"/>
              <a:gd name="T41" fmla="*/ 2433 h 2500"/>
              <a:gd name="T42" fmla="*/ 1607 w 2502"/>
              <a:gd name="T43" fmla="*/ 2438 h 2500"/>
              <a:gd name="T44" fmla="*/ 1987 w 2502"/>
              <a:gd name="T45" fmla="*/ 2396 h 2500"/>
              <a:gd name="T46" fmla="*/ 2457 w 2502"/>
              <a:gd name="T47" fmla="*/ 1659 h 2500"/>
              <a:gd name="T48" fmla="*/ 2500 w 2502"/>
              <a:gd name="T49" fmla="*/ 1240 h 2500"/>
              <a:gd name="T50" fmla="*/ 588 w 2502"/>
              <a:gd name="T51" fmla="*/ 2205 h 2500"/>
              <a:gd name="T52" fmla="*/ 384 w 2502"/>
              <a:gd name="T53" fmla="*/ 1695 h 2500"/>
              <a:gd name="T54" fmla="*/ 348 w 2502"/>
              <a:gd name="T55" fmla="*/ 1434 h 2500"/>
              <a:gd name="T56" fmla="*/ 456 w 2502"/>
              <a:gd name="T57" fmla="*/ 753 h 2500"/>
              <a:gd name="T58" fmla="*/ 480 w 2502"/>
              <a:gd name="T59" fmla="*/ 714 h 2500"/>
              <a:gd name="T60" fmla="*/ 360 w 2502"/>
              <a:gd name="T61" fmla="*/ 1372 h 2500"/>
              <a:gd name="T62" fmla="*/ 373 w 2502"/>
              <a:gd name="T63" fmla="*/ 1510 h 2500"/>
              <a:gd name="T64" fmla="*/ 417 w 2502"/>
              <a:gd name="T65" fmla="*/ 1781 h 2500"/>
              <a:gd name="T66" fmla="*/ 624 w 2502"/>
              <a:gd name="T67" fmla="*/ 2236 h 2500"/>
              <a:gd name="T68" fmla="*/ 618 w 2502"/>
              <a:gd name="T69" fmla="*/ 2246 h 2500"/>
              <a:gd name="T70" fmla="*/ 941 w 2502"/>
              <a:gd name="T71" fmla="*/ 1520 h 2500"/>
              <a:gd name="T72" fmla="*/ 959 w 2502"/>
              <a:gd name="T73" fmla="*/ 892 h 2500"/>
              <a:gd name="T74" fmla="*/ 996 w 2502"/>
              <a:gd name="T75" fmla="*/ 768 h 2500"/>
              <a:gd name="T76" fmla="*/ 1040 w 2502"/>
              <a:gd name="T77" fmla="*/ 683 h 2500"/>
              <a:gd name="T78" fmla="*/ 974 w 2502"/>
              <a:gd name="T79" fmla="*/ 839 h 2500"/>
              <a:gd name="T80" fmla="*/ 967 w 2502"/>
              <a:gd name="T81" fmla="*/ 1527 h 2500"/>
              <a:gd name="T82" fmla="*/ 1158 w 2502"/>
              <a:gd name="T83" fmla="*/ 2229 h 2500"/>
              <a:gd name="T84" fmla="*/ 1800 w 2502"/>
              <a:gd name="T85" fmla="*/ 1474 h 2500"/>
              <a:gd name="T86" fmla="*/ 1794 w 2502"/>
              <a:gd name="T87" fmla="*/ 1596 h 2500"/>
              <a:gd name="T88" fmla="*/ 1601 w 2502"/>
              <a:gd name="T89" fmla="*/ 2278 h 2500"/>
              <a:gd name="T90" fmla="*/ 1775 w 2502"/>
              <a:gd name="T91" fmla="*/ 1646 h 2500"/>
              <a:gd name="T92" fmla="*/ 1785 w 2502"/>
              <a:gd name="T93" fmla="*/ 1524 h 2500"/>
              <a:gd name="T94" fmla="*/ 1663 w 2502"/>
              <a:gd name="T95" fmla="*/ 774 h 2500"/>
              <a:gd name="T96" fmla="*/ 1606 w 2502"/>
              <a:gd name="T97" fmla="*/ 672 h 2500"/>
              <a:gd name="T98" fmla="*/ 1668 w 2502"/>
              <a:gd name="T99" fmla="*/ 769 h 2500"/>
              <a:gd name="T100" fmla="*/ 2185 w 2502"/>
              <a:gd name="T101" fmla="*/ 1261 h 2500"/>
              <a:gd name="T102" fmla="*/ 2044 w 2502"/>
              <a:gd name="T103" fmla="*/ 2040 h 2500"/>
              <a:gd name="T104" fmla="*/ 1962 w 2502"/>
              <a:gd name="T105" fmla="*/ 2218 h 2500"/>
              <a:gd name="T106" fmla="*/ 1827 w 2502"/>
              <a:gd name="T107" fmla="*/ 2357 h 2500"/>
              <a:gd name="T108" fmla="*/ 1916 w 2502"/>
              <a:gd name="T109" fmla="*/ 2272 h 2500"/>
              <a:gd name="T110" fmla="*/ 2000 w 2502"/>
              <a:gd name="T111" fmla="*/ 2117 h 2500"/>
              <a:gd name="T112" fmla="*/ 2161 w 2502"/>
              <a:gd name="T113" fmla="*/ 1320 h 2500"/>
              <a:gd name="T114" fmla="*/ 2166 w 2502"/>
              <a:gd name="T115" fmla="*/ 1219 h 2500"/>
              <a:gd name="T116" fmla="*/ 1998 w 2502"/>
              <a:gd name="T117" fmla="*/ 653 h 2500"/>
              <a:gd name="T118" fmla="*/ 2185 w 2502"/>
              <a:gd name="T119" fmla="*/ 1216 h 2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502" h="2500">
                <a:moveTo>
                  <a:pt x="2500" y="1240"/>
                </a:moveTo>
                <a:cubicBezTo>
                  <a:pt x="2494" y="1111"/>
                  <a:pt x="2468" y="982"/>
                  <a:pt x="2417" y="861"/>
                </a:cubicBezTo>
                <a:cubicBezTo>
                  <a:pt x="2399" y="823"/>
                  <a:pt x="2391" y="776"/>
                  <a:pt x="2367" y="745"/>
                </a:cubicBezTo>
                <a:cubicBezTo>
                  <a:pt x="2274" y="620"/>
                  <a:pt x="2217" y="533"/>
                  <a:pt x="1988" y="541"/>
                </a:cubicBezTo>
                <a:cubicBezTo>
                  <a:pt x="1953" y="542"/>
                  <a:pt x="1919" y="533"/>
                  <a:pt x="1883" y="533"/>
                </a:cubicBezTo>
                <a:cubicBezTo>
                  <a:pt x="1817" y="495"/>
                  <a:pt x="1808" y="470"/>
                  <a:pt x="1732" y="463"/>
                </a:cubicBezTo>
                <a:cubicBezTo>
                  <a:pt x="1705" y="458"/>
                  <a:pt x="1678" y="454"/>
                  <a:pt x="1651" y="453"/>
                </a:cubicBezTo>
                <a:cubicBezTo>
                  <a:pt x="1624" y="451"/>
                  <a:pt x="1596" y="451"/>
                  <a:pt x="1568" y="452"/>
                </a:cubicBezTo>
                <a:cubicBezTo>
                  <a:pt x="1536" y="454"/>
                  <a:pt x="1504" y="458"/>
                  <a:pt x="1473" y="463"/>
                </a:cubicBezTo>
                <a:cubicBezTo>
                  <a:pt x="1441" y="468"/>
                  <a:pt x="1411" y="474"/>
                  <a:pt x="1381" y="481"/>
                </a:cubicBezTo>
                <a:cubicBezTo>
                  <a:pt x="1354" y="483"/>
                  <a:pt x="1327" y="484"/>
                  <a:pt x="1300" y="485"/>
                </a:cubicBezTo>
                <a:cubicBezTo>
                  <a:pt x="1339" y="432"/>
                  <a:pt x="1354" y="385"/>
                  <a:pt x="1408" y="313"/>
                </a:cubicBezTo>
                <a:cubicBezTo>
                  <a:pt x="1472" y="227"/>
                  <a:pt x="1523" y="212"/>
                  <a:pt x="1529" y="233"/>
                </a:cubicBezTo>
                <a:cubicBezTo>
                  <a:pt x="1546" y="293"/>
                  <a:pt x="1762" y="196"/>
                  <a:pt x="1629" y="145"/>
                </a:cubicBezTo>
                <a:cubicBezTo>
                  <a:pt x="1629" y="145"/>
                  <a:pt x="1514" y="0"/>
                  <a:pt x="1338" y="249"/>
                </a:cubicBezTo>
                <a:cubicBezTo>
                  <a:pt x="1267" y="348"/>
                  <a:pt x="1221" y="424"/>
                  <a:pt x="1207" y="469"/>
                </a:cubicBezTo>
                <a:cubicBezTo>
                  <a:pt x="1142" y="460"/>
                  <a:pt x="1014" y="455"/>
                  <a:pt x="949" y="455"/>
                </a:cubicBezTo>
                <a:cubicBezTo>
                  <a:pt x="924" y="455"/>
                  <a:pt x="900" y="456"/>
                  <a:pt x="877" y="459"/>
                </a:cubicBezTo>
                <a:cubicBezTo>
                  <a:pt x="802" y="462"/>
                  <a:pt x="735" y="484"/>
                  <a:pt x="675" y="521"/>
                </a:cubicBezTo>
                <a:cubicBezTo>
                  <a:pt x="244" y="521"/>
                  <a:pt x="38" y="874"/>
                  <a:pt x="10" y="1251"/>
                </a:cubicBezTo>
                <a:cubicBezTo>
                  <a:pt x="9" y="1268"/>
                  <a:pt x="8" y="1284"/>
                  <a:pt x="7" y="1301"/>
                </a:cubicBezTo>
                <a:cubicBezTo>
                  <a:pt x="2" y="1341"/>
                  <a:pt x="0" y="1382"/>
                  <a:pt x="1" y="1422"/>
                </a:cubicBezTo>
                <a:cubicBezTo>
                  <a:pt x="1" y="1435"/>
                  <a:pt x="2" y="1448"/>
                  <a:pt x="3" y="1462"/>
                </a:cubicBezTo>
                <a:cubicBezTo>
                  <a:pt x="16" y="1583"/>
                  <a:pt x="40" y="1702"/>
                  <a:pt x="73" y="1818"/>
                </a:cubicBezTo>
                <a:cubicBezTo>
                  <a:pt x="77" y="1831"/>
                  <a:pt x="80" y="1844"/>
                  <a:pt x="84" y="1857"/>
                </a:cubicBezTo>
                <a:cubicBezTo>
                  <a:pt x="121" y="1984"/>
                  <a:pt x="189" y="2096"/>
                  <a:pt x="281" y="2192"/>
                </a:cubicBezTo>
                <a:cubicBezTo>
                  <a:pt x="289" y="2201"/>
                  <a:pt x="296" y="2208"/>
                  <a:pt x="304" y="2216"/>
                </a:cubicBezTo>
                <a:cubicBezTo>
                  <a:pt x="327" y="2239"/>
                  <a:pt x="351" y="2261"/>
                  <a:pt x="375" y="2281"/>
                </a:cubicBezTo>
                <a:cubicBezTo>
                  <a:pt x="408" y="2308"/>
                  <a:pt x="441" y="2332"/>
                  <a:pt x="476" y="2353"/>
                </a:cubicBezTo>
                <a:cubicBezTo>
                  <a:pt x="483" y="2357"/>
                  <a:pt x="491" y="2361"/>
                  <a:pt x="499" y="2365"/>
                </a:cubicBezTo>
                <a:cubicBezTo>
                  <a:pt x="507" y="2370"/>
                  <a:pt x="515" y="2374"/>
                  <a:pt x="523" y="2378"/>
                </a:cubicBezTo>
                <a:cubicBezTo>
                  <a:pt x="530" y="2381"/>
                  <a:pt x="537" y="2384"/>
                  <a:pt x="544" y="2388"/>
                </a:cubicBezTo>
                <a:cubicBezTo>
                  <a:pt x="551" y="2392"/>
                  <a:pt x="559" y="2396"/>
                  <a:pt x="566" y="2400"/>
                </a:cubicBezTo>
                <a:cubicBezTo>
                  <a:pt x="648" y="2456"/>
                  <a:pt x="748" y="2500"/>
                  <a:pt x="849" y="2456"/>
                </a:cubicBezTo>
                <a:cubicBezTo>
                  <a:pt x="857" y="2453"/>
                  <a:pt x="864" y="2452"/>
                  <a:pt x="872" y="2452"/>
                </a:cubicBezTo>
                <a:cubicBezTo>
                  <a:pt x="912" y="2451"/>
                  <a:pt x="958" y="2468"/>
                  <a:pt x="1000" y="2466"/>
                </a:cubicBezTo>
                <a:cubicBezTo>
                  <a:pt x="1010" y="2464"/>
                  <a:pt x="1021" y="2463"/>
                  <a:pt x="1031" y="2460"/>
                </a:cubicBezTo>
                <a:cubicBezTo>
                  <a:pt x="1063" y="2453"/>
                  <a:pt x="1093" y="2441"/>
                  <a:pt x="1122" y="2425"/>
                </a:cubicBezTo>
                <a:cubicBezTo>
                  <a:pt x="1130" y="2424"/>
                  <a:pt x="1138" y="2424"/>
                  <a:pt x="1147" y="2424"/>
                </a:cubicBezTo>
                <a:cubicBezTo>
                  <a:pt x="1181" y="2425"/>
                  <a:pt x="1219" y="2431"/>
                  <a:pt x="1253" y="2432"/>
                </a:cubicBezTo>
                <a:cubicBezTo>
                  <a:pt x="1264" y="2432"/>
                  <a:pt x="1276" y="2432"/>
                  <a:pt x="1288" y="2433"/>
                </a:cubicBezTo>
                <a:cubicBezTo>
                  <a:pt x="1299" y="2433"/>
                  <a:pt x="1309" y="2433"/>
                  <a:pt x="1319" y="2433"/>
                </a:cubicBezTo>
                <a:cubicBezTo>
                  <a:pt x="1398" y="2481"/>
                  <a:pt x="1492" y="2462"/>
                  <a:pt x="1574" y="2437"/>
                </a:cubicBezTo>
                <a:cubicBezTo>
                  <a:pt x="1585" y="2437"/>
                  <a:pt x="1596" y="2437"/>
                  <a:pt x="1607" y="2438"/>
                </a:cubicBezTo>
                <a:cubicBezTo>
                  <a:pt x="1727" y="2444"/>
                  <a:pt x="1843" y="2481"/>
                  <a:pt x="1956" y="2410"/>
                </a:cubicBezTo>
                <a:cubicBezTo>
                  <a:pt x="1966" y="2406"/>
                  <a:pt x="1977" y="2401"/>
                  <a:pt x="1987" y="2396"/>
                </a:cubicBezTo>
                <a:cubicBezTo>
                  <a:pt x="2217" y="2288"/>
                  <a:pt x="2350" y="2053"/>
                  <a:pt x="2440" y="1748"/>
                </a:cubicBezTo>
                <a:cubicBezTo>
                  <a:pt x="2447" y="1718"/>
                  <a:pt x="2452" y="1689"/>
                  <a:pt x="2457" y="1659"/>
                </a:cubicBezTo>
                <a:cubicBezTo>
                  <a:pt x="2491" y="1557"/>
                  <a:pt x="2498" y="1447"/>
                  <a:pt x="2501" y="1337"/>
                </a:cubicBezTo>
                <a:cubicBezTo>
                  <a:pt x="2502" y="1305"/>
                  <a:pt x="2502" y="1272"/>
                  <a:pt x="2500" y="1240"/>
                </a:cubicBezTo>
                <a:close/>
                <a:moveTo>
                  <a:pt x="618" y="2246"/>
                </a:moveTo>
                <a:cubicBezTo>
                  <a:pt x="607" y="2233"/>
                  <a:pt x="597" y="2219"/>
                  <a:pt x="588" y="2205"/>
                </a:cubicBezTo>
                <a:cubicBezTo>
                  <a:pt x="495" y="2071"/>
                  <a:pt x="433" y="1922"/>
                  <a:pt x="398" y="1764"/>
                </a:cubicBezTo>
                <a:cubicBezTo>
                  <a:pt x="393" y="1741"/>
                  <a:pt x="388" y="1718"/>
                  <a:pt x="384" y="1695"/>
                </a:cubicBezTo>
                <a:cubicBezTo>
                  <a:pt x="375" y="1630"/>
                  <a:pt x="365" y="1565"/>
                  <a:pt x="357" y="1500"/>
                </a:cubicBezTo>
                <a:cubicBezTo>
                  <a:pt x="354" y="1478"/>
                  <a:pt x="351" y="1456"/>
                  <a:pt x="348" y="1434"/>
                </a:cubicBezTo>
                <a:cubicBezTo>
                  <a:pt x="346" y="1411"/>
                  <a:pt x="344" y="1388"/>
                  <a:pt x="342" y="1364"/>
                </a:cubicBezTo>
                <a:cubicBezTo>
                  <a:pt x="325" y="1156"/>
                  <a:pt x="354" y="932"/>
                  <a:pt x="456" y="753"/>
                </a:cubicBezTo>
                <a:cubicBezTo>
                  <a:pt x="469" y="727"/>
                  <a:pt x="496" y="680"/>
                  <a:pt x="500" y="681"/>
                </a:cubicBezTo>
                <a:cubicBezTo>
                  <a:pt x="505" y="681"/>
                  <a:pt x="487" y="703"/>
                  <a:pt x="480" y="714"/>
                </a:cubicBezTo>
                <a:cubicBezTo>
                  <a:pt x="471" y="727"/>
                  <a:pt x="464" y="741"/>
                  <a:pt x="456" y="755"/>
                </a:cubicBezTo>
                <a:cubicBezTo>
                  <a:pt x="361" y="942"/>
                  <a:pt x="340" y="1170"/>
                  <a:pt x="360" y="1372"/>
                </a:cubicBezTo>
                <a:cubicBezTo>
                  <a:pt x="362" y="1395"/>
                  <a:pt x="364" y="1418"/>
                  <a:pt x="365" y="1440"/>
                </a:cubicBezTo>
                <a:cubicBezTo>
                  <a:pt x="368" y="1464"/>
                  <a:pt x="370" y="1487"/>
                  <a:pt x="373" y="1510"/>
                </a:cubicBezTo>
                <a:cubicBezTo>
                  <a:pt x="382" y="1580"/>
                  <a:pt x="393" y="1649"/>
                  <a:pt x="405" y="1717"/>
                </a:cubicBezTo>
                <a:cubicBezTo>
                  <a:pt x="409" y="1739"/>
                  <a:pt x="413" y="1760"/>
                  <a:pt x="417" y="1781"/>
                </a:cubicBezTo>
                <a:cubicBezTo>
                  <a:pt x="448" y="1929"/>
                  <a:pt x="502" y="2071"/>
                  <a:pt x="593" y="2195"/>
                </a:cubicBezTo>
                <a:cubicBezTo>
                  <a:pt x="603" y="2209"/>
                  <a:pt x="613" y="2223"/>
                  <a:pt x="624" y="2236"/>
                </a:cubicBezTo>
                <a:cubicBezTo>
                  <a:pt x="656" y="2277"/>
                  <a:pt x="730" y="2351"/>
                  <a:pt x="724" y="2356"/>
                </a:cubicBezTo>
                <a:cubicBezTo>
                  <a:pt x="718" y="2362"/>
                  <a:pt x="650" y="2286"/>
                  <a:pt x="618" y="2246"/>
                </a:cubicBezTo>
                <a:close/>
                <a:moveTo>
                  <a:pt x="956" y="1645"/>
                </a:moveTo>
                <a:cubicBezTo>
                  <a:pt x="950" y="1603"/>
                  <a:pt x="945" y="1561"/>
                  <a:pt x="941" y="1520"/>
                </a:cubicBezTo>
                <a:cubicBezTo>
                  <a:pt x="912" y="1334"/>
                  <a:pt x="946" y="966"/>
                  <a:pt x="947" y="955"/>
                </a:cubicBezTo>
                <a:cubicBezTo>
                  <a:pt x="948" y="945"/>
                  <a:pt x="954" y="913"/>
                  <a:pt x="959" y="892"/>
                </a:cubicBezTo>
                <a:cubicBezTo>
                  <a:pt x="963" y="871"/>
                  <a:pt x="968" y="850"/>
                  <a:pt x="972" y="829"/>
                </a:cubicBezTo>
                <a:cubicBezTo>
                  <a:pt x="980" y="808"/>
                  <a:pt x="987" y="788"/>
                  <a:pt x="996" y="768"/>
                </a:cubicBezTo>
                <a:cubicBezTo>
                  <a:pt x="1005" y="749"/>
                  <a:pt x="1014" y="729"/>
                  <a:pt x="1024" y="711"/>
                </a:cubicBezTo>
                <a:cubicBezTo>
                  <a:pt x="1030" y="701"/>
                  <a:pt x="1039" y="682"/>
                  <a:pt x="1040" y="683"/>
                </a:cubicBezTo>
                <a:cubicBezTo>
                  <a:pt x="1041" y="683"/>
                  <a:pt x="1005" y="750"/>
                  <a:pt x="992" y="785"/>
                </a:cubicBezTo>
                <a:cubicBezTo>
                  <a:pt x="985" y="803"/>
                  <a:pt x="979" y="821"/>
                  <a:pt x="974" y="839"/>
                </a:cubicBezTo>
                <a:cubicBezTo>
                  <a:pt x="971" y="860"/>
                  <a:pt x="968" y="881"/>
                  <a:pt x="965" y="902"/>
                </a:cubicBezTo>
                <a:cubicBezTo>
                  <a:pt x="950" y="1113"/>
                  <a:pt x="931" y="1321"/>
                  <a:pt x="967" y="1527"/>
                </a:cubicBezTo>
                <a:cubicBezTo>
                  <a:pt x="970" y="1568"/>
                  <a:pt x="974" y="1610"/>
                  <a:pt x="978" y="1651"/>
                </a:cubicBezTo>
                <a:cubicBezTo>
                  <a:pt x="999" y="1847"/>
                  <a:pt x="1155" y="2221"/>
                  <a:pt x="1158" y="2229"/>
                </a:cubicBezTo>
                <a:cubicBezTo>
                  <a:pt x="1027" y="2061"/>
                  <a:pt x="983" y="1853"/>
                  <a:pt x="956" y="1645"/>
                </a:cubicBezTo>
                <a:close/>
                <a:moveTo>
                  <a:pt x="1800" y="1474"/>
                </a:moveTo>
                <a:cubicBezTo>
                  <a:pt x="1799" y="1495"/>
                  <a:pt x="1799" y="1515"/>
                  <a:pt x="1798" y="1535"/>
                </a:cubicBezTo>
                <a:cubicBezTo>
                  <a:pt x="1797" y="1555"/>
                  <a:pt x="1795" y="1576"/>
                  <a:pt x="1794" y="1596"/>
                </a:cubicBezTo>
                <a:cubicBezTo>
                  <a:pt x="1770" y="1822"/>
                  <a:pt x="1751" y="2060"/>
                  <a:pt x="1624" y="2254"/>
                </a:cubicBezTo>
                <a:cubicBezTo>
                  <a:pt x="1619" y="2263"/>
                  <a:pt x="1599" y="2282"/>
                  <a:pt x="1601" y="2278"/>
                </a:cubicBezTo>
                <a:cubicBezTo>
                  <a:pt x="1611" y="2263"/>
                  <a:pt x="1616" y="2255"/>
                  <a:pt x="1618" y="2252"/>
                </a:cubicBezTo>
                <a:cubicBezTo>
                  <a:pt x="1727" y="2069"/>
                  <a:pt x="1746" y="1853"/>
                  <a:pt x="1775" y="1646"/>
                </a:cubicBezTo>
                <a:cubicBezTo>
                  <a:pt x="1777" y="1626"/>
                  <a:pt x="1779" y="1605"/>
                  <a:pt x="1780" y="1585"/>
                </a:cubicBezTo>
                <a:cubicBezTo>
                  <a:pt x="1782" y="1565"/>
                  <a:pt x="1783" y="1544"/>
                  <a:pt x="1785" y="1524"/>
                </a:cubicBezTo>
                <a:cubicBezTo>
                  <a:pt x="1786" y="1504"/>
                  <a:pt x="1787" y="1483"/>
                  <a:pt x="1787" y="1463"/>
                </a:cubicBezTo>
                <a:cubicBezTo>
                  <a:pt x="1795" y="1226"/>
                  <a:pt x="1778" y="990"/>
                  <a:pt x="1663" y="774"/>
                </a:cubicBezTo>
                <a:cubicBezTo>
                  <a:pt x="1655" y="757"/>
                  <a:pt x="1643" y="738"/>
                  <a:pt x="1634" y="721"/>
                </a:cubicBezTo>
                <a:cubicBezTo>
                  <a:pt x="1625" y="705"/>
                  <a:pt x="1601" y="677"/>
                  <a:pt x="1606" y="672"/>
                </a:cubicBezTo>
                <a:cubicBezTo>
                  <a:pt x="1616" y="688"/>
                  <a:pt x="1627" y="704"/>
                  <a:pt x="1637" y="720"/>
                </a:cubicBezTo>
                <a:cubicBezTo>
                  <a:pt x="1648" y="736"/>
                  <a:pt x="1658" y="752"/>
                  <a:pt x="1668" y="769"/>
                </a:cubicBezTo>
                <a:cubicBezTo>
                  <a:pt x="1788" y="981"/>
                  <a:pt x="1814" y="1233"/>
                  <a:pt x="1800" y="1474"/>
                </a:cubicBezTo>
                <a:close/>
                <a:moveTo>
                  <a:pt x="2185" y="1261"/>
                </a:moveTo>
                <a:cubicBezTo>
                  <a:pt x="2184" y="1283"/>
                  <a:pt x="2184" y="1305"/>
                  <a:pt x="2183" y="1327"/>
                </a:cubicBezTo>
                <a:cubicBezTo>
                  <a:pt x="2175" y="1573"/>
                  <a:pt x="2133" y="1813"/>
                  <a:pt x="2044" y="2040"/>
                </a:cubicBezTo>
                <a:cubicBezTo>
                  <a:pt x="2036" y="2060"/>
                  <a:pt x="2028" y="2081"/>
                  <a:pt x="2020" y="2101"/>
                </a:cubicBezTo>
                <a:cubicBezTo>
                  <a:pt x="2003" y="2142"/>
                  <a:pt x="1982" y="2180"/>
                  <a:pt x="1962" y="2218"/>
                </a:cubicBezTo>
                <a:cubicBezTo>
                  <a:pt x="1954" y="2231"/>
                  <a:pt x="1947" y="2245"/>
                  <a:pt x="1937" y="2256"/>
                </a:cubicBezTo>
                <a:cubicBezTo>
                  <a:pt x="1924" y="2271"/>
                  <a:pt x="1840" y="2363"/>
                  <a:pt x="1827" y="2357"/>
                </a:cubicBezTo>
                <a:cubicBezTo>
                  <a:pt x="1821" y="2355"/>
                  <a:pt x="1876" y="2309"/>
                  <a:pt x="1887" y="2301"/>
                </a:cubicBezTo>
                <a:cubicBezTo>
                  <a:pt x="1898" y="2289"/>
                  <a:pt x="1905" y="2285"/>
                  <a:pt x="1916" y="2272"/>
                </a:cubicBezTo>
                <a:cubicBezTo>
                  <a:pt x="1926" y="2257"/>
                  <a:pt x="1936" y="2242"/>
                  <a:pt x="1945" y="2227"/>
                </a:cubicBezTo>
                <a:cubicBezTo>
                  <a:pt x="1965" y="2191"/>
                  <a:pt x="1983" y="2154"/>
                  <a:pt x="2000" y="2117"/>
                </a:cubicBezTo>
                <a:cubicBezTo>
                  <a:pt x="2008" y="2098"/>
                  <a:pt x="2016" y="2079"/>
                  <a:pt x="2023" y="2060"/>
                </a:cubicBezTo>
                <a:cubicBezTo>
                  <a:pt x="2118" y="1832"/>
                  <a:pt x="2154" y="1573"/>
                  <a:pt x="2161" y="1320"/>
                </a:cubicBezTo>
                <a:cubicBezTo>
                  <a:pt x="2162" y="1303"/>
                  <a:pt x="2163" y="1286"/>
                  <a:pt x="2164" y="1270"/>
                </a:cubicBezTo>
                <a:cubicBezTo>
                  <a:pt x="2164" y="1253"/>
                  <a:pt x="2165" y="1236"/>
                  <a:pt x="2166" y="1219"/>
                </a:cubicBezTo>
                <a:cubicBezTo>
                  <a:pt x="2165" y="1061"/>
                  <a:pt x="2143" y="884"/>
                  <a:pt x="2066" y="752"/>
                </a:cubicBezTo>
                <a:cubicBezTo>
                  <a:pt x="2045" y="717"/>
                  <a:pt x="2008" y="670"/>
                  <a:pt x="1998" y="653"/>
                </a:cubicBezTo>
                <a:cubicBezTo>
                  <a:pt x="1988" y="636"/>
                  <a:pt x="2074" y="732"/>
                  <a:pt x="2100" y="783"/>
                </a:cubicBezTo>
                <a:cubicBezTo>
                  <a:pt x="2164" y="908"/>
                  <a:pt x="2185" y="1071"/>
                  <a:pt x="2185" y="1216"/>
                </a:cubicBezTo>
                <a:cubicBezTo>
                  <a:pt x="2185" y="1231"/>
                  <a:pt x="2185" y="1246"/>
                  <a:pt x="2185" y="126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hanksgiving Corn 01 (Indezine)"/>
          <p:cNvSpPr>
            <a:spLocks noEditPoints="1"/>
          </p:cNvSpPr>
          <p:nvPr/>
        </p:nvSpPr>
        <p:spPr bwMode="auto">
          <a:xfrm>
            <a:off x="1432398" y="644208"/>
            <a:ext cx="6279206" cy="5596572"/>
          </a:xfrm>
          <a:custGeom>
            <a:avLst/>
            <a:gdLst>
              <a:gd name="T0" fmla="*/ 1598 w 2565"/>
              <a:gd name="T1" fmla="*/ 1056 h 2286"/>
              <a:gd name="T2" fmla="*/ 1525 w 2565"/>
              <a:gd name="T3" fmla="*/ 1307 h 2286"/>
              <a:gd name="T4" fmla="*/ 2200 w 2565"/>
              <a:gd name="T5" fmla="*/ 1055 h 2286"/>
              <a:gd name="T6" fmla="*/ 1773 w 2565"/>
              <a:gd name="T7" fmla="*/ 705 h 2286"/>
              <a:gd name="T8" fmla="*/ 1722 w 2565"/>
              <a:gd name="T9" fmla="*/ 1277 h 2286"/>
              <a:gd name="T10" fmla="*/ 2211 w 2565"/>
              <a:gd name="T11" fmla="*/ 848 h 2286"/>
              <a:gd name="T12" fmla="*/ 1436 w 2565"/>
              <a:gd name="T13" fmla="*/ 884 h 2286"/>
              <a:gd name="T14" fmla="*/ 1221 w 2565"/>
              <a:gd name="T15" fmla="*/ 1013 h 2286"/>
              <a:gd name="T16" fmla="*/ 1413 w 2565"/>
              <a:gd name="T17" fmla="*/ 1066 h 2286"/>
              <a:gd name="T18" fmla="*/ 1246 w 2565"/>
              <a:gd name="T19" fmla="*/ 1083 h 2286"/>
              <a:gd name="T20" fmla="*/ 907 w 2565"/>
              <a:gd name="T21" fmla="*/ 1121 h 2286"/>
              <a:gd name="T22" fmla="*/ 1101 w 2565"/>
              <a:gd name="T23" fmla="*/ 1174 h 2286"/>
              <a:gd name="T24" fmla="*/ 818 w 2565"/>
              <a:gd name="T25" fmla="*/ 1233 h 2286"/>
              <a:gd name="T26" fmla="*/ 1253 w 2565"/>
              <a:gd name="T27" fmla="*/ 1288 h 2286"/>
              <a:gd name="T28" fmla="*/ 766 w 2565"/>
              <a:gd name="T29" fmla="*/ 1369 h 2286"/>
              <a:gd name="T30" fmla="*/ 559 w 2565"/>
              <a:gd name="T31" fmla="*/ 1378 h 2286"/>
              <a:gd name="T32" fmla="*/ 584 w 2565"/>
              <a:gd name="T33" fmla="*/ 1451 h 2286"/>
              <a:gd name="T34" fmla="*/ 866 w 2565"/>
              <a:gd name="T35" fmla="*/ 1479 h 2286"/>
              <a:gd name="T36" fmla="*/ 991 w 2565"/>
              <a:gd name="T37" fmla="*/ 1575 h 2286"/>
              <a:gd name="T38" fmla="*/ 442 w 2565"/>
              <a:gd name="T39" fmla="*/ 1588 h 2286"/>
              <a:gd name="T40" fmla="*/ 426 w 2565"/>
              <a:gd name="T41" fmla="*/ 1577 h 2286"/>
              <a:gd name="T42" fmla="*/ 159 w 2565"/>
              <a:gd name="T43" fmla="*/ 1630 h 2286"/>
              <a:gd name="T44" fmla="*/ 138 w 2565"/>
              <a:gd name="T45" fmla="*/ 1671 h 2286"/>
              <a:gd name="T46" fmla="*/ 164 w 2565"/>
              <a:gd name="T47" fmla="*/ 1671 h 2286"/>
              <a:gd name="T48" fmla="*/ 295 w 2565"/>
              <a:gd name="T49" fmla="*/ 1737 h 2286"/>
              <a:gd name="T50" fmla="*/ 633 w 2565"/>
              <a:gd name="T51" fmla="*/ 1522 h 2286"/>
              <a:gd name="T52" fmla="*/ 886 w 2565"/>
              <a:gd name="T53" fmla="*/ 1372 h 2286"/>
              <a:gd name="T54" fmla="*/ 1205 w 2565"/>
              <a:gd name="T55" fmla="*/ 1285 h 2286"/>
              <a:gd name="T56" fmla="*/ 506 w 2565"/>
              <a:gd name="T57" fmla="*/ 1758 h 2286"/>
              <a:gd name="T58" fmla="*/ 175 w 2565"/>
              <a:gd name="T59" fmla="*/ 1767 h 2286"/>
              <a:gd name="T60" fmla="*/ 140 w 2565"/>
              <a:gd name="T61" fmla="*/ 1813 h 2286"/>
              <a:gd name="T62" fmla="*/ 8 w 2565"/>
              <a:gd name="T63" fmla="*/ 1801 h 2286"/>
              <a:gd name="T64" fmla="*/ 130 w 2565"/>
              <a:gd name="T65" fmla="*/ 1873 h 2286"/>
              <a:gd name="T66" fmla="*/ 94 w 2565"/>
              <a:gd name="T67" fmla="*/ 1717 h 2286"/>
              <a:gd name="T68" fmla="*/ 1231 w 2565"/>
              <a:gd name="T69" fmla="*/ 1315 h 2286"/>
              <a:gd name="T70" fmla="*/ 1158 w 2565"/>
              <a:gd name="T71" fmla="*/ 1384 h 2286"/>
              <a:gd name="T72" fmla="*/ 1444 w 2565"/>
              <a:gd name="T73" fmla="*/ 1387 h 2286"/>
              <a:gd name="T74" fmla="*/ 1366 w 2565"/>
              <a:gd name="T75" fmla="*/ 1488 h 2286"/>
              <a:gd name="T76" fmla="*/ 890 w 2565"/>
              <a:gd name="T77" fmla="*/ 1630 h 2286"/>
              <a:gd name="T78" fmla="*/ 1630 w 2565"/>
              <a:gd name="T79" fmla="*/ 1465 h 2286"/>
              <a:gd name="T80" fmla="*/ 962 w 2565"/>
              <a:gd name="T81" fmla="*/ 1731 h 2286"/>
              <a:gd name="T82" fmla="*/ 1588 w 2565"/>
              <a:gd name="T83" fmla="*/ 1495 h 2286"/>
              <a:gd name="T84" fmla="*/ 1514 w 2565"/>
              <a:gd name="T85" fmla="*/ 1573 h 2286"/>
              <a:gd name="T86" fmla="*/ 922 w 2565"/>
              <a:gd name="T87" fmla="*/ 1876 h 2286"/>
              <a:gd name="T88" fmla="*/ 778 w 2565"/>
              <a:gd name="T89" fmla="*/ 1962 h 2286"/>
              <a:gd name="T90" fmla="*/ 819 w 2565"/>
              <a:gd name="T91" fmla="*/ 1986 h 2286"/>
              <a:gd name="T92" fmla="*/ 1260 w 2565"/>
              <a:gd name="T93" fmla="*/ 1853 h 2286"/>
              <a:gd name="T94" fmla="*/ 591 w 2565"/>
              <a:gd name="T95" fmla="*/ 2110 h 2286"/>
              <a:gd name="T96" fmla="*/ 704 w 2565"/>
              <a:gd name="T97" fmla="*/ 2129 h 2286"/>
              <a:gd name="T98" fmla="*/ 750 w 2565"/>
              <a:gd name="T99" fmla="*/ 2144 h 2286"/>
              <a:gd name="T100" fmla="*/ 769 w 2565"/>
              <a:gd name="T101" fmla="*/ 2124 h 2286"/>
              <a:gd name="T102" fmla="*/ 922 w 2565"/>
              <a:gd name="T103" fmla="*/ 2003 h 2286"/>
              <a:gd name="T104" fmla="*/ 967 w 2565"/>
              <a:gd name="T105" fmla="*/ 1990 h 2286"/>
              <a:gd name="T106" fmla="*/ 1013 w 2565"/>
              <a:gd name="T107" fmla="*/ 1865 h 2286"/>
              <a:gd name="T108" fmla="*/ 1073 w 2565"/>
              <a:gd name="T109" fmla="*/ 1790 h 2286"/>
              <a:gd name="T110" fmla="*/ 1227 w 2565"/>
              <a:gd name="T111" fmla="*/ 1710 h 2286"/>
              <a:gd name="T112" fmla="*/ 1275 w 2565"/>
              <a:gd name="T113" fmla="*/ 1644 h 2286"/>
              <a:gd name="T114" fmla="*/ 1310 w 2565"/>
              <a:gd name="T115" fmla="*/ 1579 h 2286"/>
              <a:gd name="T116" fmla="*/ 1466 w 2565"/>
              <a:gd name="T117" fmla="*/ 1512 h 2286"/>
              <a:gd name="T118" fmla="*/ 941 w 2565"/>
              <a:gd name="T119" fmla="*/ 2102 h 2286"/>
              <a:gd name="T120" fmla="*/ 568 w 2565"/>
              <a:gd name="T121" fmla="*/ 2270 h 2286"/>
              <a:gd name="T122" fmla="*/ 746 w 2565"/>
              <a:gd name="T123" fmla="*/ 2229 h 2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565" h="2286">
                <a:moveTo>
                  <a:pt x="2396" y="513"/>
                </a:moveTo>
                <a:cubicBezTo>
                  <a:pt x="2388" y="515"/>
                  <a:pt x="2380" y="517"/>
                  <a:pt x="2372" y="519"/>
                </a:cubicBezTo>
                <a:cubicBezTo>
                  <a:pt x="2288" y="540"/>
                  <a:pt x="2206" y="565"/>
                  <a:pt x="2123" y="591"/>
                </a:cubicBezTo>
                <a:cubicBezTo>
                  <a:pt x="2130" y="582"/>
                  <a:pt x="2137" y="572"/>
                  <a:pt x="2144" y="562"/>
                </a:cubicBezTo>
                <a:cubicBezTo>
                  <a:pt x="2151" y="552"/>
                  <a:pt x="2157" y="542"/>
                  <a:pt x="2164" y="532"/>
                </a:cubicBezTo>
                <a:cubicBezTo>
                  <a:pt x="2192" y="492"/>
                  <a:pt x="2220" y="452"/>
                  <a:pt x="2245" y="410"/>
                </a:cubicBezTo>
                <a:cubicBezTo>
                  <a:pt x="2250" y="401"/>
                  <a:pt x="2255" y="392"/>
                  <a:pt x="2259" y="384"/>
                </a:cubicBezTo>
                <a:cubicBezTo>
                  <a:pt x="2317" y="289"/>
                  <a:pt x="2369" y="206"/>
                  <a:pt x="2376" y="69"/>
                </a:cubicBezTo>
                <a:cubicBezTo>
                  <a:pt x="2379" y="39"/>
                  <a:pt x="2408" y="20"/>
                  <a:pt x="2423" y="0"/>
                </a:cubicBezTo>
                <a:cubicBezTo>
                  <a:pt x="2357" y="25"/>
                  <a:pt x="2298" y="54"/>
                  <a:pt x="2242" y="93"/>
                </a:cubicBezTo>
                <a:cubicBezTo>
                  <a:pt x="2234" y="98"/>
                  <a:pt x="2226" y="104"/>
                  <a:pt x="2219" y="110"/>
                </a:cubicBezTo>
                <a:cubicBezTo>
                  <a:pt x="2082" y="202"/>
                  <a:pt x="1959" y="303"/>
                  <a:pt x="1824" y="401"/>
                </a:cubicBezTo>
                <a:cubicBezTo>
                  <a:pt x="1816" y="407"/>
                  <a:pt x="1808" y="413"/>
                  <a:pt x="1801" y="420"/>
                </a:cubicBezTo>
                <a:cubicBezTo>
                  <a:pt x="1778" y="439"/>
                  <a:pt x="1758" y="462"/>
                  <a:pt x="1742" y="491"/>
                </a:cubicBezTo>
                <a:cubicBezTo>
                  <a:pt x="1738" y="496"/>
                  <a:pt x="1735" y="502"/>
                  <a:pt x="1731" y="507"/>
                </a:cubicBezTo>
                <a:cubicBezTo>
                  <a:pt x="1728" y="513"/>
                  <a:pt x="1724" y="518"/>
                  <a:pt x="1721" y="524"/>
                </a:cubicBezTo>
                <a:cubicBezTo>
                  <a:pt x="1714" y="535"/>
                  <a:pt x="1708" y="546"/>
                  <a:pt x="1702" y="558"/>
                </a:cubicBezTo>
                <a:cubicBezTo>
                  <a:pt x="1636" y="663"/>
                  <a:pt x="1615" y="799"/>
                  <a:pt x="1531" y="883"/>
                </a:cubicBezTo>
                <a:cubicBezTo>
                  <a:pt x="1527" y="886"/>
                  <a:pt x="1523" y="889"/>
                  <a:pt x="1519" y="891"/>
                </a:cubicBezTo>
                <a:cubicBezTo>
                  <a:pt x="1509" y="886"/>
                  <a:pt x="1498" y="883"/>
                  <a:pt x="1488" y="887"/>
                </a:cubicBezTo>
                <a:cubicBezTo>
                  <a:pt x="1475" y="892"/>
                  <a:pt x="1484" y="902"/>
                  <a:pt x="1489" y="916"/>
                </a:cubicBezTo>
                <a:cubicBezTo>
                  <a:pt x="1494" y="930"/>
                  <a:pt x="1507" y="923"/>
                  <a:pt x="1522" y="928"/>
                </a:cubicBezTo>
                <a:cubicBezTo>
                  <a:pt x="1545" y="937"/>
                  <a:pt x="1547" y="956"/>
                  <a:pt x="1554" y="978"/>
                </a:cubicBezTo>
                <a:cubicBezTo>
                  <a:pt x="1558" y="971"/>
                  <a:pt x="1561" y="962"/>
                  <a:pt x="1563" y="953"/>
                </a:cubicBezTo>
                <a:cubicBezTo>
                  <a:pt x="1564" y="954"/>
                  <a:pt x="1566" y="955"/>
                  <a:pt x="1568" y="955"/>
                </a:cubicBezTo>
                <a:cubicBezTo>
                  <a:pt x="1576" y="957"/>
                  <a:pt x="1584" y="959"/>
                  <a:pt x="1592" y="960"/>
                </a:cubicBezTo>
                <a:cubicBezTo>
                  <a:pt x="1587" y="962"/>
                  <a:pt x="1582" y="966"/>
                  <a:pt x="1577" y="973"/>
                </a:cubicBezTo>
                <a:cubicBezTo>
                  <a:pt x="1572" y="979"/>
                  <a:pt x="1567" y="984"/>
                  <a:pt x="1564" y="992"/>
                </a:cubicBezTo>
                <a:cubicBezTo>
                  <a:pt x="1563" y="994"/>
                  <a:pt x="1579" y="1007"/>
                  <a:pt x="1583" y="1010"/>
                </a:cubicBezTo>
                <a:cubicBezTo>
                  <a:pt x="1594" y="1021"/>
                  <a:pt x="1602" y="1040"/>
                  <a:pt x="1598" y="1056"/>
                </a:cubicBezTo>
                <a:cubicBezTo>
                  <a:pt x="1616" y="1043"/>
                  <a:pt x="1636" y="1022"/>
                  <a:pt x="1628" y="998"/>
                </a:cubicBezTo>
                <a:cubicBezTo>
                  <a:pt x="1627" y="996"/>
                  <a:pt x="1626" y="993"/>
                  <a:pt x="1625" y="991"/>
                </a:cubicBezTo>
                <a:cubicBezTo>
                  <a:pt x="1649" y="1005"/>
                  <a:pt x="1673" y="1013"/>
                  <a:pt x="1697" y="1015"/>
                </a:cubicBezTo>
                <a:cubicBezTo>
                  <a:pt x="1686" y="1025"/>
                  <a:pt x="1675" y="1035"/>
                  <a:pt x="1664" y="1046"/>
                </a:cubicBezTo>
                <a:cubicBezTo>
                  <a:pt x="1658" y="1034"/>
                  <a:pt x="1652" y="1022"/>
                  <a:pt x="1637" y="1022"/>
                </a:cubicBezTo>
                <a:cubicBezTo>
                  <a:pt x="1647" y="1036"/>
                  <a:pt x="1620" y="1051"/>
                  <a:pt x="1611" y="1060"/>
                </a:cubicBezTo>
                <a:cubicBezTo>
                  <a:pt x="1621" y="1060"/>
                  <a:pt x="1629" y="1068"/>
                  <a:pt x="1635" y="1079"/>
                </a:cubicBezTo>
                <a:cubicBezTo>
                  <a:pt x="1632" y="1082"/>
                  <a:pt x="1629" y="1085"/>
                  <a:pt x="1626" y="1088"/>
                </a:cubicBezTo>
                <a:cubicBezTo>
                  <a:pt x="1621" y="1079"/>
                  <a:pt x="1614" y="1067"/>
                  <a:pt x="1606" y="1067"/>
                </a:cubicBezTo>
                <a:cubicBezTo>
                  <a:pt x="1595" y="1067"/>
                  <a:pt x="1590" y="1082"/>
                  <a:pt x="1581" y="1086"/>
                </a:cubicBezTo>
                <a:cubicBezTo>
                  <a:pt x="1592" y="1096"/>
                  <a:pt x="1587" y="1116"/>
                  <a:pt x="1587" y="1132"/>
                </a:cubicBezTo>
                <a:cubicBezTo>
                  <a:pt x="1574" y="1146"/>
                  <a:pt x="1561" y="1159"/>
                  <a:pt x="1547" y="1171"/>
                </a:cubicBezTo>
                <a:cubicBezTo>
                  <a:pt x="1544" y="1167"/>
                  <a:pt x="1540" y="1164"/>
                  <a:pt x="1541" y="1158"/>
                </a:cubicBezTo>
                <a:cubicBezTo>
                  <a:pt x="1524" y="1140"/>
                  <a:pt x="1485" y="1138"/>
                  <a:pt x="1471" y="1162"/>
                </a:cubicBezTo>
                <a:cubicBezTo>
                  <a:pt x="1465" y="1172"/>
                  <a:pt x="1471" y="1178"/>
                  <a:pt x="1479" y="1186"/>
                </a:cubicBezTo>
                <a:cubicBezTo>
                  <a:pt x="1487" y="1194"/>
                  <a:pt x="1492" y="1200"/>
                  <a:pt x="1494" y="1208"/>
                </a:cubicBezTo>
                <a:cubicBezTo>
                  <a:pt x="1492" y="1209"/>
                  <a:pt x="1490" y="1210"/>
                  <a:pt x="1489" y="1210"/>
                </a:cubicBezTo>
                <a:cubicBezTo>
                  <a:pt x="1482" y="1213"/>
                  <a:pt x="1474" y="1214"/>
                  <a:pt x="1466" y="1214"/>
                </a:cubicBezTo>
                <a:cubicBezTo>
                  <a:pt x="1466" y="1214"/>
                  <a:pt x="1467" y="1217"/>
                  <a:pt x="1468" y="1222"/>
                </a:cubicBezTo>
                <a:cubicBezTo>
                  <a:pt x="1468" y="1223"/>
                  <a:pt x="1468" y="1223"/>
                  <a:pt x="1468" y="1223"/>
                </a:cubicBezTo>
                <a:cubicBezTo>
                  <a:pt x="1467" y="1222"/>
                  <a:pt x="1465" y="1222"/>
                  <a:pt x="1464" y="1221"/>
                </a:cubicBezTo>
                <a:cubicBezTo>
                  <a:pt x="1454" y="1215"/>
                  <a:pt x="1420" y="1201"/>
                  <a:pt x="1411" y="1216"/>
                </a:cubicBezTo>
                <a:cubicBezTo>
                  <a:pt x="1408" y="1222"/>
                  <a:pt x="1422" y="1237"/>
                  <a:pt x="1428" y="1243"/>
                </a:cubicBezTo>
                <a:cubicBezTo>
                  <a:pt x="1448" y="1221"/>
                  <a:pt x="1473" y="1251"/>
                  <a:pt x="1484" y="1265"/>
                </a:cubicBezTo>
                <a:cubicBezTo>
                  <a:pt x="1484" y="1264"/>
                  <a:pt x="1484" y="1263"/>
                  <a:pt x="1485" y="1262"/>
                </a:cubicBezTo>
                <a:cubicBezTo>
                  <a:pt x="1489" y="1268"/>
                  <a:pt x="1493" y="1273"/>
                  <a:pt x="1498" y="1277"/>
                </a:cubicBezTo>
                <a:cubicBezTo>
                  <a:pt x="1507" y="1283"/>
                  <a:pt x="1517" y="1288"/>
                  <a:pt x="1526" y="1292"/>
                </a:cubicBezTo>
                <a:cubicBezTo>
                  <a:pt x="1526" y="1295"/>
                  <a:pt x="1526" y="1298"/>
                  <a:pt x="1525" y="1302"/>
                </a:cubicBezTo>
                <a:cubicBezTo>
                  <a:pt x="1525" y="1304"/>
                  <a:pt x="1525" y="1306"/>
                  <a:pt x="1525" y="1307"/>
                </a:cubicBezTo>
                <a:cubicBezTo>
                  <a:pt x="1525" y="1307"/>
                  <a:pt x="1525" y="1307"/>
                  <a:pt x="1525" y="1307"/>
                </a:cubicBezTo>
                <a:cubicBezTo>
                  <a:pt x="1522" y="1301"/>
                  <a:pt x="1517" y="1294"/>
                  <a:pt x="1513" y="1291"/>
                </a:cubicBezTo>
                <a:cubicBezTo>
                  <a:pt x="1508" y="1284"/>
                  <a:pt x="1502" y="1285"/>
                  <a:pt x="1495" y="1285"/>
                </a:cubicBezTo>
                <a:cubicBezTo>
                  <a:pt x="1483" y="1285"/>
                  <a:pt x="1486" y="1290"/>
                  <a:pt x="1484" y="1302"/>
                </a:cubicBezTo>
                <a:cubicBezTo>
                  <a:pt x="1490" y="1305"/>
                  <a:pt x="1494" y="1315"/>
                  <a:pt x="1500" y="1323"/>
                </a:cubicBezTo>
                <a:cubicBezTo>
                  <a:pt x="1501" y="1328"/>
                  <a:pt x="1502" y="1333"/>
                  <a:pt x="1504" y="1338"/>
                </a:cubicBezTo>
                <a:cubicBezTo>
                  <a:pt x="1500" y="1338"/>
                  <a:pt x="1497" y="1340"/>
                  <a:pt x="1492" y="1346"/>
                </a:cubicBezTo>
                <a:cubicBezTo>
                  <a:pt x="1483" y="1357"/>
                  <a:pt x="1492" y="1376"/>
                  <a:pt x="1489" y="1393"/>
                </a:cubicBezTo>
                <a:cubicBezTo>
                  <a:pt x="1498" y="1389"/>
                  <a:pt x="1504" y="1385"/>
                  <a:pt x="1513" y="1387"/>
                </a:cubicBezTo>
                <a:cubicBezTo>
                  <a:pt x="1521" y="1388"/>
                  <a:pt x="1522" y="1396"/>
                  <a:pt x="1531" y="1391"/>
                </a:cubicBezTo>
                <a:cubicBezTo>
                  <a:pt x="1536" y="1387"/>
                  <a:pt x="1538" y="1383"/>
                  <a:pt x="1539" y="1379"/>
                </a:cubicBezTo>
                <a:cubicBezTo>
                  <a:pt x="1551" y="1386"/>
                  <a:pt x="1564" y="1390"/>
                  <a:pt x="1577" y="1393"/>
                </a:cubicBezTo>
                <a:cubicBezTo>
                  <a:pt x="1578" y="1396"/>
                  <a:pt x="1581" y="1399"/>
                  <a:pt x="1583" y="1401"/>
                </a:cubicBezTo>
                <a:cubicBezTo>
                  <a:pt x="1587" y="1406"/>
                  <a:pt x="1590" y="1407"/>
                  <a:pt x="1592" y="1413"/>
                </a:cubicBezTo>
                <a:cubicBezTo>
                  <a:pt x="1594" y="1416"/>
                  <a:pt x="1591" y="1421"/>
                  <a:pt x="1593" y="1424"/>
                </a:cubicBezTo>
                <a:cubicBezTo>
                  <a:pt x="1598" y="1433"/>
                  <a:pt x="1609" y="1431"/>
                  <a:pt x="1615" y="1439"/>
                </a:cubicBezTo>
                <a:cubicBezTo>
                  <a:pt x="1624" y="1430"/>
                  <a:pt x="1627" y="1411"/>
                  <a:pt x="1623" y="1397"/>
                </a:cubicBezTo>
                <a:cubicBezTo>
                  <a:pt x="1626" y="1397"/>
                  <a:pt x="1629" y="1396"/>
                  <a:pt x="1633" y="1396"/>
                </a:cubicBezTo>
                <a:cubicBezTo>
                  <a:pt x="1633" y="1398"/>
                  <a:pt x="1633" y="1401"/>
                  <a:pt x="1633" y="1403"/>
                </a:cubicBezTo>
                <a:cubicBezTo>
                  <a:pt x="1634" y="1401"/>
                  <a:pt x="1634" y="1398"/>
                  <a:pt x="1635" y="1396"/>
                </a:cubicBezTo>
                <a:cubicBezTo>
                  <a:pt x="1678" y="1392"/>
                  <a:pt x="1723" y="1377"/>
                  <a:pt x="1766" y="1373"/>
                </a:cubicBezTo>
                <a:cubicBezTo>
                  <a:pt x="1772" y="1373"/>
                  <a:pt x="1779" y="1372"/>
                  <a:pt x="1786" y="1372"/>
                </a:cubicBezTo>
                <a:cubicBezTo>
                  <a:pt x="1820" y="1368"/>
                  <a:pt x="1853" y="1360"/>
                  <a:pt x="1888" y="1347"/>
                </a:cubicBezTo>
                <a:cubicBezTo>
                  <a:pt x="1893" y="1346"/>
                  <a:pt x="1898" y="1345"/>
                  <a:pt x="1902" y="1344"/>
                </a:cubicBezTo>
                <a:cubicBezTo>
                  <a:pt x="1926" y="1338"/>
                  <a:pt x="1959" y="1324"/>
                  <a:pt x="1995" y="1305"/>
                </a:cubicBezTo>
                <a:cubicBezTo>
                  <a:pt x="2002" y="1301"/>
                  <a:pt x="2009" y="1297"/>
                  <a:pt x="2017" y="1293"/>
                </a:cubicBezTo>
                <a:cubicBezTo>
                  <a:pt x="2046" y="1278"/>
                  <a:pt x="2076" y="1262"/>
                  <a:pt x="2104" y="1245"/>
                </a:cubicBezTo>
                <a:cubicBezTo>
                  <a:pt x="2110" y="1241"/>
                  <a:pt x="2115" y="1237"/>
                  <a:pt x="2121" y="1234"/>
                </a:cubicBezTo>
                <a:cubicBezTo>
                  <a:pt x="2186" y="1195"/>
                  <a:pt x="2244" y="1161"/>
                  <a:pt x="2290" y="1082"/>
                </a:cubicBezTo>
                <a:cubicBezTo>
                  <a:pt x="2301" y="1065"/>
                  <a:pt x="2325" y="1062"/>
                  <a:pt x="2341" y="1055"/>
                </a:cubicBezTo>
                <a:cubicBezTo>
                  <a:pt x="2293" y="1049"/>
                  <a:pt x="2247" y="1049"/>
                  <a:pt x="2200" y="1055"/>
                </a:cubicBezTo>
                <a:cubicBezTo>
                  <a:pt x="2194" y="1056"/>
                  <a:pt x="2187" y="1057"/>
                  <a:pt x="2181" y="1058"/>
                </a:cubicBezTo>
                <a:cubicBezTo>
                  <a:pt x="2166" y="1060"/>
                  <a:pt x="2152" y="1061"/>
                  <a:pt x="2138" y="1063"/>
                </a:cubicBezTo>
                <a:cubicBezTo>
                  <a:pt x="2150" y="1055"/>
                  <a:pt x="2161" y="1046"/>
                  <a:pt x="2172" y="1036"/>
                </a:cubicBezTo>
                <a:cubicBezTo>
                  <a:pt x="2178" y="1031"/>
                  <a:pt x="2184" y="1026"/>
                  <a:pt x="2190" y="1020"/>
                </a:cubicBezTo>
                <a:cubicBezTo>
                  <a:pt x="2260" y="962"/>
                  <a:pt x="2324" y="912"/>
                  <a:pt x="2367" y="808"/>
                </a:cubicBezTo>
                <a:cubicBezTo>
                  <a:pt x="2377" y="785"/>
                  <a:pt x="2405" y="778"/>
                  <a:pt x="2422" y="766"/>
                </a:cubicBezTo>
                <a:cubicBezTo>
                  <a:pt x="2368" y="768"/>
                  <a:pt x="2318" y="774"/>
                  <a:pt x="2268" y="786"/>
                </a:cubicBezTo>
                <a:cubicBezTo>
                  <a:pt x="2282" y="776"/>
                  <a:pt x="2295" y="766"/>
                  <a:pt x="2308" y="756"/>
                </a:cubicBezTo>
                <a:cubicBezTo>
                  <a:pt x="2315" y="751"/>
                  <a:pt x="2321" y="745"/>
                  <a:pt x="2327" y="740"/>
                </a:cubicBezTo>
                <a:cubicBezTo>
                  <a:pt x="2399" y="683"/>
                  <a:pt x="2464" y="634"/>
                  <a:pt x="2508" y="532"/>
                </a:cubicBezTo>
                <a:cubicBezTo>
                  <a:pt x="2519" y="509"/>
                  <a:pt x="2547" y="502"/>
                  <a:pt x="2565" y="491"/>
                </a:cubicBezTo>
                <a:cubicBezTo>
                  <a:pt x="2506" y="492"/>
                  <a:pt x="2450" y="498"/>
                  <a:pt x="2396" y="513"/>
                </a:cubicBezTo>
                <a:close/>
                <a:moveTo>
                  <a:pt x="1635" y="861"/>
                </a:moveTo>
                <a:cubicBezTo>
                  <a:pt x="1636" y="855"/>
                  <a:pt x="1640" y="849"/>
                  <a:pt x="1646" y="842"/>
                </a:cubicBezTo>
                <a:cubicBezTo>
                  <a:pt x="1692" y="813"/>
                  <a:pt x="1721" y="758"/>
                  <a:pt x="1757" y="720"/>
                </a:cubicBezTo>
                <a:cubicBezTo>
                  <a:pt x="1762" y="714"/>
                  <a:pt x="1768" y="709"/>
                  <a:pt x="1773" y="705"/>
                </a:cubicBezTo>
                <a:cubicBezTo>
                  <a:pt x="1776" y="701"/>
                  <a:pt x="1779" y="698"/>
                  <a:pt x="1782" y="695"/>
                </a:cubicBezTo>
                <a:cubicBezTo>
                  <a:pt x="1841" y="611"/>
                  <a:pt x="1915" y="551"/>
                  <a:pt x="1981" y="479"/>
                </a:cubicBezTo>
                <a:cubicBezTo>
                  <a:pt x="1988" y="471"/>
                  <a:pt x="1994" y="464"/>
                  <a:pt x="2000" y="456"/>
                </a:cubicBezTo>
                <a:cubicBezTo>
                  <a:pt x="2019" y="433"/>
                  <a:pt x="2037" y="409"/>
                  <a:pt x="2054" y="383"/>
                </a:cubicBezTo>
                <a:cubicBezTo>
                  <a:pt x="2061" y="374"/>
                  <a:pt x="2068" y="366"/>
                  <a:pt x="2076" y="358"/>
                </a:cubicBezTo>
                <a:cubicBezTo>
                  <a:pt x="2110" y="321"/>
                  <a:pt x="2144" y="285"/>
                  <a:pt x="2174" y="244"/>
                </a:cubicBezTo>
                <a:cubicBezTo>
                  <a:pt x="2187" y="222"/>
                  <a:pt x="2201" y="200"/>
                  <a:pt x="2215" y="178"/>
                </a:cubicBezTo>
                <a:cubicBezTo>
                  <a:pt x="2202" y="202"/>
                  <a:pt x="2188" y="224"/>
                  <a:pt x="2174" y="244"/>
                </a:cubicBezTo>
                <a:cubicBezTo>
                  <a:pt x="2151" y="280"/>
                  <a:pt x="2128" y="317"/>
                  <a:pt x="2105" y="352"/>
                </a:cubicBezTo>
                <a:cubicBezTo>
                  <a:pt x="2099" y="360"/>
                  <a:pt x="2094" y="369"/>
                  <a:pt x="2088" y="377"/>
                </a:cubicBezTo>
                <a:cubicBezTo>
                  <a:pt x="2069" y="403"/>
                  <a:pt x="2050" y="431"/>
                  <a:pt x="2031" y="458"/>
                </a:cubicBezTo>
                <a:cubicBezTo>
                  <a:pt x="2024" y="467"/>
                  <a:pt x="2018" y="476"/>
                  <a:pt x="2011" y="485"/>
                </a:cubicBezTo>
                <a:cubicBezTo>
                  <a:pt x="1941" y="564"/>
                  <a:pt x="1860" y="637"/>
                  <a:pt x="1776" y="702"/>
                </a:cubicBezTo>
                <a:cubicBezTo>
                  <a:pt x="1775" y="703"/>
                  <a:pt x="1774" y="704"/>
                  <a:pt x="1773" y="705"/>
                </a:cubicBezTo>
                <a:cubicBezTo>
                  <a:pt x="1769" y="709"/>
                  <a:pt x="1765" y="714"/>
                  <a:pt x="1762" y="719"/>
                </a:cubicBezTo>
                <a:cubicBezTo>
                  <a:pt x="1722" y="770"/>
                  <a:pt x="1690" y="830"/>
                  <a:pt x="1635" y="861"/>
                </a:cubicBezTo>
                <a:close/>
                <a:moveTo>
                  <a:pt x="1672" y="1167"/>
                </a:moveTo>
                <a:cubicBezTo>
                  <a:pt x="1673" y="1169"/>
                  <a:pt x="1674" y="1170"/>
                  <a:pt x="1675" y="1172"/>
                </a:cubicBezTo>
                <a:cubicBezTo>
                  <a:pt x="1672" y="1174"/>
                  <a:pt x="1669" y="1175"/>
                  <a:pt x="1666" y="1177"/>
                </a:cubicBezTo>
                <a:cubicBezTo>
                  <a:pt x="1666" y="1176"/>
                  <a:pt x="1665" y="1175"/>
                  <a:pt x="1663" y="1174"/>
                </a:cubicBezTo>
                <a:cubicBezTo>
                  <a:pt x="1663" y="1173"/>
                  <a:pt x="1663" y="1173"/>
                  <a:pt x="1663" y="1173"/>
                </a:cubicBezTo>
                <a:cubicBezTo>
                  <a:pt x="1666" y="1171"/>
                  <a:pt x="1669" y="1169"/>
                  <a:pt x="1672" y="1167"/>
                </a:cubicBezTo>
                <a:close/>
                <a:moveTo>
                  <a:pt x="1624" y="1197"/>
                </a:moveTo>
                <a:cubicBezTo>
                  <a:pt x="1624" y="1199"/>
                  <a:pt x="1625" y="1201"/>
                  <a:pt x="1625" y="1204"/>
                </a:cubicBezTo>
                <a:cubicBezTo>
                  <a:pt x="1621" y="1206"/>
                  <a:pt x="1616" y="1208"/>
                  <a:pt x="1612" y="1210"/>
                </a:cubicBezTo>
                <a:cubicBezTo>
                  <a:pt x="1612" y="1208"/>
                  <a:pt x="1611" y="1205"/>
                  <a:pt x="1611" y="1203"/>
                </a:cubicBezTo>
                <a:cubicBezTo>
                  <a:pt x="1615" y="1201"/>
                  <a:pt x="1620" y="1199"/>
                  <a:pt x="1624" y="1197"/>
                </a:cubicBezTo>
                <a:close/>
                <a:moveTo>
                  <a:pt x="2157" y="1098"/>
                </a:moveTo>
                <a:cubicBezTo>
                  <a:pt x="2142" y="1108"/>
                  <a:pt x="2127" y="1117"/>
                  <a:pt x="2112" y="1124"/>
                </a:cubicBezTo>
                <a:cubicBezTo>
                  <a:pt x="2086" y="1139"/>
                  <a:pt x="2061" y="1154"/>
                  <a:pt x="2036" y="1168"/>
                </a:cubicBezTo>
                <a:cubicBezTo>
                  <a:pt x="2030" y="1171"/>
                  <a:pt x="2024" y="1174"/>
                  <a:pt x="2018" y="1177"/>
                </a:cubicBezTo>
                <a:cubicBezTo>
                  <a:pt x="1998" y="1187"/>
                  <a:pt x="1978" y="1198"/>
                  <a:pt x="1957" y="1208"/>
                </a:cubicBezTo>
                <a:cubicBezTo>
                  <a:pt x="1951" y="1212"/>
                  <a:pt x="1944" y="1215"/>
                  <a:pt x="1937" y="1218"/>
                </a:cubicBezTo>
                <a:cubicBezTo>
                  <a:pt x="1869" y="1245"/>
                  <a:pt x="1797" y="1263"/>
                  <a:pt x="1725" y="1276"/>
                </a:cubicBezTo>
                <a:cubicBezTo>
                  <a:pt x="1724" y="1277"/>
                  <a:pt x="1723" y="1277"/>
                  <a:pt x="1722" y="1277"/>
                </a:cubicBezTo>
                <a:cubicBezTo>
                  <a:pt x="1718" y="1279"/>
                  <a:pt x="1714" y="1280"/>
                  <a:pt x="1711" y="1282"/>
                </a:cubicBezTo>
                <a:cubicBezTo>
                  <a:pt x="1674" y="1299"/>
                  <a:pt x="1638" y="1322"/>
                  <a:pt x="1598" y="1327"/>
                </a:cubicBezTo>
                <a:cubicBezTo>
                  <a:pt x="1598" y="1325"/>
                  <a:pt x="1598" y="1324"/>
                  <a:pt x="1598" y="1322"/>
                </a:cubicBezTo>
                <a:cubicBezTo>
                  <a:pt x="1599" y="1321"/>
                  <a:pt x="1600" y="1321"/>
                  <a:pt x="1602" y="1320"/>
                </a:cubicBezTo>
                <a:cubicBezTo>
                  <a:pt x="1602" y="1320"/>
                  <a:pt x="1603" y="1320"/>
                  <a:pt x="1603" y="1320"/>
                </a:cubicBezTo>
                <a:cubicBezTo>
                  <a:pt x="1603" y="1321"/>
                  <a:pt x="1603" y="1322"/>
                  <a:pt x="1603" y="1323"/>
                </a:cubicBezTo>
                <a:cubicBezTo>
                  <a:pt x="1604" y="1322"/>
                  <a:pt x="1606" y="1321"/>
                  <a:pt x="1607" y="1320"/>
                </a:cubicBezTo>
                <a:cubicBezTo>
                  <a:pt x="1642" y="1314"/>
                  <a:pt x="1675" y="1292"/>
                  <a:pt x="1708" y="1281"/>
                </a:cubicBezTo>
                <a:cubicBezTo>
                  <a:pt x="1712" y="1279"/>
                  <a:pt x="1717" y="1278"/>
                  <a:pt x="1722" y="1277"/>
                </a:cubicBezTo>
                <a:cubicBezTo>
                  <a:pt x="1725" y="1276"/>
                  <a:pt x="1728" y="1275"/>
                  <a:pt x="1731" y="1274"/>
                </a:cubicBezTo>
                <a:cubicBezTo>
                  <a:pt x="1749" y="1264"/>
                  <a:pt x="1768" y="1256"/>
                  <a:pt x="1787" y="1249"/>
                </a:cubicBezTo>
                <a:cubicBezTo>
                  <a:pt x="1788" y="1249"/>
                  <a:pt x="1790" y="1248"/>
                  <a:pt x="1792" y="1248"/>
                </a:cubicBezTo>
                <a:cubicBezTo>
                  <a:pt x="1800" y="1247"/>
                  <a:pt x="1808" y="1245"/>
                  <a:pt x="1815" y="1243"/>
                </a:cubicBezTo>
                <a:cubicBezTo>
                  <a:pt x="1845" y="1235"/>
                  <a:pt x="1874" y="1225"/>
                  <a:pt x="1903" y="1211"/>
                </a:cubicBezTo>
                <a:cubicBezTo>
                  <a:pt x="1909" y="1210"/>
                  <a:pt x="1915" y="1208"/>
                  <a:pt x="1920" y="1206"/>
                </a:cubicBezTo>
                <a:cubicBezTo>
                  <a:pt x="1927" y="1203"/>
                  <a:pt x="1933" y="1200"/>
                  <a:pt x="1939" y="1198"/>
                </a:cubicBezTo>
                <a:cubicBezTo>
                  <a:pt x="1958" y="1190"/>
                  <a:pt x="1977" y="1181"/>
                  <a:pt x="1995" y="1170"/>
                </a:cubicBezTo>
                <a:cubicBezTo>
                  <a:pt x="2002" y="1168"/>
                  <a:pt x="2009" y="1165"/>
                  <a:pt x="2016" y="1162"/>
                </a:cubicBezTo>
                <a:cubicBezTo>
                  <a:pt x="2048" y="1151"/>
                  <a:pt x="2080" y="1140"/>
                  <a:pt x="2112" y="1124"/>
                </a:cubicBezTo>
                <a:cubicBezTo>
                  <a:pt x="2127" y="1115"/>
                  <a:pt x="2142" y="1106"/>
                  <a:pt x="2157" y="1098"/>
                </a:cubicBezTo>
                <a:close/>
                <a:moveTo>
                  <a:pt x="2162" y="888"/>
                </a:moveTo>
                <a:cubicBezTo>
                  <a:pt x="2134" y="911"/>
                  <a:pt x="2107" y="933"/>
                  <a:pt x="2079" y="954"/>
                </a:cubicBezTo>
                <a:cubicBezTo>
                  <a:pt x="2072" y="959"/>
                  <a:pt x="2066" y="963"/>
                  <a:pt x="2059" y="968"/>
                </a:cubicBezTo>
                <a:cubicBezTo>
                  <a:pt x="2037" y="984"/>
                  <a:pt x="2015" y="1000"/>
                  <a:pt x="1992" y="1016"/>
                </a:cubicBezTo>
                <a:cubicBezTo>
                  <a:pt x="1985" y="1021"/>
                  <a:pt x="1977" y="1026"/>
                  <a:pt x="1970" y="1031"/>
                </a:cubicBezTo>
                <a:cubicBezTo>
                  <a:pt x="1894" y="1074"/>
                  <a:pt x="1811" y="1108"/>
                  <a:pt x="1728" y="1137"/>
                </a:cubicBezTo>
                <a:cubicBezTo>
                  <a:pt x="1727" y="1137"/>
                  <a:pt x="1726" y="1138"/>
                  <a:pt x="1725" y="1138"/>
                </a:cubicBezTo>
                <a:cubicBezTo>
                  <a:pt x="1721" y="1140"/>
                  <a:pt x="1716" y="1143"/>
                  <a:pt x="1712" y="1146"/>
                </a:cubicBezTo>
                <a:cubicBezTo>
                  <a:pt x="1707" y="1149"/>
                  <a:pt x="1701" y="1153"/>
                  <a:pt x="1696" y="1157"/>
                </a:cubicBezTo>
                <a:cubicBezTo>
                  <a:pt x="1696" y="1155"/>
                  <a:pt x="1696" y="1154"/>
                  <a:pt x="1696" y="1152"/>
                </a:cubicBezTo>
                <a:cubicBezTo>
                  <a:pt x="1700" y="1150"/>
                  <a:pt x="1704" y="1147"/>
                  <a:pt x="1709" y="1145"/>
                </a:cubicBezTo>
                <a:cubicBezTo>
                  <a:pt x="1714" y="1142"/>
                  <a:pt x="1719" y="1140"/>
                  <a:pt x="1725" y="1138"/>
                </a:cubicBezTo>
                <a:cubicBezTo>
                  <a:pt x="1728" y="1136"/>
                  <a:pt x="1731" y="1134"/>
                  <a:pt x="1735" y="1132"/>
                </a:cubicBezTo>
                <a:cubicBezTo>
                  <a:pt x="1803" y="1083"/>
                  <a:pt x="1878" y="1057"/>
                  <a:pt x="1948" y="1019"/>
                </a:cubicBezTo>
                <a:cubicBezTo>
                  <a:pt x="1955" y="1015"/>
                  <a:pt x="1962" y="1010"/>
                  <a:pt x="1969" y="1006"/>
                </a:cubicBezTo>
                <a:cubicBezTo>
                  <a:pt x="1990" y="993"/>
                  <a:pt x="2011" y="979"/>
                  <a:pt x="2031" y="964"/>
                </a:cubicBezTo>
                <a:cubicBezTo>
                  <a:pt x="2039" y="959"/>
                  <a:pt x="2047" y="955"/>
                  <a:pt x="2054" y="950"/>
                </a:cubicBezTo>
                <a:cubicBezTo>
                  <a:pt x="2091" y="931"/>
                  <a:pt x="2127" y="912"/>
                  <a:pt x="2162" y="888"/>
                </a:cubicBezTo>
                <a:cubicBezTo>
                  <a:pt x="2178" y="875"/>
                  <a:pt x="2195" y="862"/>
                  <a:pt x="2211" y="848"/>
                </a:cubicBezTo>
                <a:cubicBezTo>
                  <a:pt x="2195" y="864"/>
                  <a:pt x="2179" y="877"/>
                  <a:pt x="2162" y="888"/>
                </a:cubicBezTo>
                <a:close/>
                <a:moveTo>
                  <a:pt x="2299" y="610"/>
                </a:moveTo>
                <a:cubicBezTo>
                  <a:pt x="2271" y="631"/>
                  <a:pt x="2243" y="653"/>
                  <a:pt x="2214" y="674"/>
                </a:cubicBezTo>
                <a:cubicBezTo>
                  <a:pt x="2207" y="678"/>
                  <a:pt x="2201" y="683"/>
                  <a:pt x="2194" y="688"/>
                </a:cubicBezTo>
                <a:cubicBezTo>
                  <a:pt x="2171" y="703"/>
                  <a:pt x="2149" y="719"/>
                  <a:pt x="2126" y="734"/>
                </a:cubicBezTo>
                <a:cubicBezTo>
                  <a:pt x="2118" y="739"/>
                  <a:pt x="2111" y="744"/>
                  <a:pt x="2103" y="749"/>
                </a:cubicBezTo>
                <a:cubicBezTo>
                  <a:pt x="2025" y="791"/>
                  <a:pt x="1940" y="824"/>
                  <a:pt x="1856" y="851"/>
                </a:cubicBezTo>
                <a:cubicBezTo>
                  <a:pt x="1855" y="852"/>
                  <a:pt x="1854" y="852"/>
                  <a:pt x="1853" y="852"/>
                </a:cubicBezTo>
                <a:cubicBezTo>
                  <a:pt x="1848" y="855"/>
                  <a:pt x="1844" y="857"/>
                  <a:pt x="1840" y="860"/>
                </a:cubicBezTo>
                <a:cubicBezTo>
                  <a:pt x="1806" y="881"/>
                  <a:pt x="1774" y="906"/>
                  <a:pt x="1739" y="922"/>
                </a:cubicBezTo>
                <a:cubicBezTo>
                  <a:pt x="1753" y="913"/>
                  <a:pt x="1766" y="903"/>
                  <a:pt x="1780" y="893"/>
                </a:cubicBezTo>
                <a:cubicBezTo>
                  <a:pt x="1799" y="881"/>
                  <a:pt x="1817" y="869"/>
                  <a:pt x="1836" y="859"/>
                </a:cubicBezTo>
                <a:cubicBezTo>
                  <a:pt x="1842" y="857"/>
                  <a:pt x="1847" y="854"/>
                  <a:pt x="1853" y="852"/>
                </a:cubicBezTo>
                <a:cubicBezTo>
                  <a:pt x="1856" y="851"/>
                  <a:pt x="1859" y="849"/>
                  <a:pt x="1863" y="847"/>
                </a:cubicBezTo>
                <a:cubicBezTo>
                  <a:pt x="1933" y="799"/>
                  <a:pt x="2009" y="773"/>
                  <a:pt x="2081" y="737"/>
                </a:cubicBezTo>
                <a:cubicBezTo>
                  <a:pt x="2088" y="732"/>
                  <a:pt x="2095" y="728"/>
                  <a:pt x="2103" y="724"/>
                </a:cubicBezTo>
                <a:cubicBezTo>
                  <a:pt x="2124" y="712"/>
                  <a:pt x="2145" y="698"/>
                  <a:pt x="2165" y="683"/>
                </a:cubicBezTo>
                <a:cubicBezTo>
                  <a:pt x="2173" y="678"/>
                  <a:pt x="2181" y="674"/>
                  <a:pt x="2190" y="670"/>
                </a:cubicBezTo>
                <a:cubicBezTo>
                  <a:pt x="2227" y="651"/>
                  <a:pt x="2264" y="633"/>
                  <a:pt x="2299" y="610"/>
                </a:cubicBezTo>
                <a:cubicBezTo>
                  <a:pt x="2316" y="596"/>
                  <a:pt x="2333" y="583"/>
                  <a:pt x="2350" y="571"/>
                </a:cubicBezTo>
                <a:cubicBezTo>
                  <a:pt x="2334" y="585"/>
                  <a:pt x="2316" y="598"/>
                  <a:pt x="2299" y="610"/>
                </a:cubicBezTo>
                <a:close/>
                <a:moveTo>
                  <a:pt x="1415" y="950"/>
                </a:moveTo>
                <a:cubicBezTo>
                  <a:pt x="1433" y="933"/>
                  <a:pt x="1426" y="910"/>
                  <a:pt x="1412" y="893"/>
                </a:cubicBezTo>
                <a:cubicBezTo>
                  <a:pt x="1396" y="883"/>
                  <a:pt x="1378" y="881"/>
                  <a:pt x="1361" y="888"/>
                </a:cubicBezTo>
                <a:cubicBezTo>
                  <a:pt x="1372" y="900"/>
                  <a:pt x="1367" y="923"/>
                  <a:pt x="1375" y="932"/>
                </a:cubicBezTo>
                <a:cubicBezTo>
                  <a:pt x="1384" y="942"/>
                  <a:pt x="1404" y="935"/>
                  <a:pt x="1415" y="950"/>
                </a:cubicBezTo>
                <a:close/>
                <a:moveTo>
                  <a:pt x="1451" y="932"/>
                </a:moveTo>
                <a:cubicBezTo>
                  <a:pt x="1460" y="930"/>
                  <a:pt x="1473" y="939"/>
                  <a:pt x="1478" y="946"/>
                </a:cubicBezTo>
                <a:cubicBezTo>
                  <a:pt x="1480" y="929"/>
                  <a:pt x="1483" y="903"/>
                  <a:pt x="1464" y="893"/>
                </a:cubicBezTo>
                <a:cubicBezTo>
                  <a:pt x="1452" y="895"/>
                  <a:pt x="1447" y="883"/>
                  <a:pt x="1436" y="884"/>
                </a:cubicBezTo>
                <a:cubicBezTo>
                  <a:pt x="1415" y="885"/>
                  <a:pt x="1431" y="894"/>
                  <a:pt x="1434" y="909"/>
                </a:cubicBezTo>
                <a:cubicBezTo>
                  <a:pt x="1438" y="926"/>
                  <a:pt x="1430" y="937"/>
                  <a:pt x="1451" y="932"/>
                </a:cubicBezTo>
                <a:close/>
                <a:moveTo>
                  <a:pt x="1292" y="924"/>
                </a:moveTo>
                <a:cubicBezTo>
                  <a:pt x="1303" y="932"/>
                  <a:pt x="1299" y="954"/>
                  <a:pt x="1299" y="966"/>
                </a:cubicBezTo>
                <a:cubicBezTo>
                  <a:pt x="1315" y="959"/>
                  <a:pt x="1335" y="966"/>
                  <a:pt x="1349" y="955"/>
                </a:cubicBezTo>
                <a:cubicBezTo>
                  <a:pt x="1364" y="943"/>
                  <a:pt x="1365" y="920"/>
                  <a:pt x="1358" y="904"/>
                </a:cubicBezTo>
                <a:cubicBezTo>
                  <a:pt x="1354" y="879"/>
                  <a:pt x="1310" y="892"/>
                  <a:pt x="1298" y="902"/>
                </a:cubicBezTo>
                <a:cubicBezTo>
                  <a:pt x="1287" y="911"/>
                  <a:pt x="1282" y="916"/>
                  <a:pt x="1292" y="924"/>
                </a:cubicBezTo>
                <a:close/>
                <a:moveTo>
                  <a:pt x="1240" y="963"/>
                </a:moveTo>
                <a:cubicBezTo>
                  <a:pt x="1245" y="973"/>
                  <a:pt x="1240" y="980"/>
                  <a:pt x="1253" y="984"/>
                </a:cubicBezTo>
                <a:cubicBezTo>
                  <a:pt x="1285" y="991"/>
                  <a:pt x="1290" y="968"/>
                  <a:pt x="1287" y="936"/>
                </a:cubicBezTo>
                <a:cubicBezTo>
                  <a:pt x="1272" y="916"/>
                  <a:pt x="1238" y="917"/>
                  <a:pt x="1221" y="933"/>
                </a:cubicBezTo>
                <a:cubicBezTo>
                  <a:pt x="1227" y="935"/>
                  <a:pt x="1235" y="955"/>
                  <a:pt x="1240" y="963"/>
                </a:cubicBezTo>
                <a:close/>
                <a:moveTo>
                  <a:pt x="1497" y="1000"/>
                </a:moveTo>
                <a:cubicBezTo>
                  <a:pt x="1506" y="1000"/>
                  <a:pt x="1522" y="1013"/>
                  <a:pt x="1529" y="1011"/>
                </a:cubicBezTo>
                <a:cubicBezTo>
                  <a:pt x="1551" y="1008"/>
                  <a:pt x="1540" y="961"/>
                  <a:pt x="1532" y="948"/>
                </a:cubicBezTo>
                <a:cubicBezTo>
                  <a:pt x="1462" y="895"/>
                  <a:pt x="1501" y="1000"/>
                  <a:pt x="1497" y="1000"/>
                </a:cubicBezTo>
                <a:close/>
                <a:moveTo>
                  <a:pt x="1338" y="970"/>
                </a:moveTo>
                <a:cubicBezTo>
                  <a:pt x="1347" y="978"/>
                  <a:pt x="1350" y="980"/>
                  <a:pt x="1356" y="992"/>
                </a:cubicBezTo>
                <a:cubicBezTo>
                  <a:pt x="1361" y="1002"/>
                  <a:pt x="1365" y="1010"/>
                  <a:pt x="1377" y="1011"/>
                </a:cubicBezTo>
                <a:cubicBezTo>
                  <a:pt x="1408" y="1015"/>
                  <a:pt x="1415" y="974"/>
                  <a:pt x="1403" y="953"/>
                </a:cubicBezTo>
                <a:cubicBezTo>
                  <a:pt x="1383" y="925"/>
                  <a:pt x="1357" y="964"/>
                  <a:pt x="1338" y="970"/>
                </a:cubicBezTo>
                <a:close/>
                <a:moveTo>
                  <a:pt x="1434" y="946"/>
                </a:moveTo>
                <a:cubicBezTo>
                  <a:pt x="1410" y="957"/>
                  <a:pt x="1429" y="971"/>
                  <a:pt x="1422" y="989"/>
                </a:cubicBezTo>
                <a:cubicBezTo>
                  <a:pt x="1443" y="988"/>
                  <a:pt x="1453" y="999"/>
                  <a:pt x="1466" y="1018"/>
                </a:cubicBezTo>
                <a:cubicBezTo>
                  <a:pt x="1484" y="1003"/>
                  <a:pt x="1485" y="984"/>
                  <a:pt x="1476" y="963"/>
                </a:cubicBezTo>
                <a:cubicBezTo>
                  <a:pt x="1471" y="944"/>
                  <a:pt x="1449" y="940"/>
                  <a:pt x="1434" y="946"/>
                </a:cubicBezTo>
                <a:close/>
                <a:moveTo>
                  <a:pt x="1160" y="984"/>
                </a:moveTo>
                <a:cubicBezTo>
                  <a:pt x="1164" y="990"/>
                  <a:pt x="1165" y="999"/>
                  <a:pt x="1167" y="1004"/>
                </a:cubicBezTo>
                <a:cubicBezTo>
                  <a:pt x="1178" y="1024"/>
                  <a:pt x="1206" y="1028"/>
                  <a:pt x="1221" y="1013"/>
                </a:cubicBezTo>
                <a:cubicBezTo>
                  <a:pt x="1239" y="995"/>
                  <a:pt x="1236" y="964"/>
                  <a:pt x="1216" y="946"/>
                </a:cubicBezTo>
                <a:cubicBezTo>
                  <a:pt x="1196" y="945"/>
                  <a:pt x="1162" y="945"/>
                  <a:pt x="1156" y="970"/>
                </a:cubicBezTo>
                <a:cubicBezTo>
                  <a:pt x="1153" y="981"/>
                  <a:pt x="1156" y="975"/>
                  <a:pt x="1160" y="984"/>
                </a:cubicBezTo>
                <a:close/>
                <a:moveTo>
                  <a:pt x="1309" y="972"/>
                </a:moveTo>
                <a:cubicBezTo>
                  <a:pt x="1304" y="973"/>
                  <a:pt x="1287" y="982"/>
                  <a:pt x="1286" y="988"/>
                </a:cubicBezTo>
                <a:cubicBezTo>
                  <a:pt x="1284" y="997"/>
                  <a:pt x="1295" y="999"/>
                  <a:pt x="1299" y="1006"/>
                </a:cubicBezTo>
                <a:cubicBezTo>
                  <a:pt x="1305" y="1018"/>
                  <a:pt x="1301" y="1035"/>
                  <a:pt x="1296" y="1047"/>
                </a:cubicBezTo>
                <a:cubicBezTo>
                  <a:pt x="1314" y="1041"/>
                  <a:pt x="1317" y="1057"/>
                  <a:pt x="1332" y="1037"/>
                </a:cubicBezTo>
                <a:cubicBezTo>
                  <a:pt x="1342" y="1024"/>
                  <a:pt x="1353" y="1005"/>
                  <a:pt x="1343" y="989"/>
                </a:cubicBezTo>
                <a:cubicBezTo>
                  <a:pt x="1337" y="978"/>
                  <a:pt x="1322" y="969"/>
                  <a:pt x="1309" y="972"/>
                </a:cubicBezTo>
                <a:close/>
                <a:moveTo>
                  <a:pt x="1093" y="1057"/>
                </a:moveTo>
                <a:cubicBezTo>
                  <a:pt x="1095" y="1067"/>
                  <a:pt x="1131" y="1051"/>
                  <a:pt x="1137" y="1049"/>
                </a:cubicBezTo>
                <a:cubicBezTo>
                  <a:pt x="1155" y="1042"/>
                  <a:pt x="1170" y="985"/>
                  <a:pt x="1143" y="988"/>
                </a:cubicBezTo>
                <a:cubicBezTo>
                  <a:pt x="1138" y="975"/>
                  <a:pt x="1115" y="984"/>
                  <a:pt x="1106" y="988"/>
                </a:cubicBezTo>
                <a:cubicBezTo>
                  <a:pt x="1099" y="991"/>
                  <a:pt x="1089" y="994"/>
                  <a:pt x="1084" y="1001"/>
                </a:cubicBezTo>
                <a:cubicBezTo>
                  <a:pt x="1079" y="1007"/>
                  <a:pt x="1079" y="1015"/>
                  <a:pt x="1073" y="1019"/>
                </a:cubicBezTo>
                <a:cubicBezTo>
                  <a:pt x="1083" y="1028"/>
                  <a:pt x="1092" y="1044"/>
                  <a:pt x="1093" y="1057"/>
                </a:cubicBezTo>
                <a:close/>
                <a:moveTo>
                  <a:pt x="1266" y="1002"/>
                </a:moveTo>
                <a:cubicBezTo>
                  <a:pt x="1236" y="981"/>
                  <a:pt x="1233" y="1032"/>
                  <a:pt x="1207" y="1032"/>
                </a:cubicBezTo>
                <a:cubicBezTo>
                  <a:pt x="1210" y="1041"/>
                  <a:pt x="1219" y="1048"/>
                  <a:pt x="1218" y="1058"/>
                </a:cubicBezTo>
                <a:cubicBezTo>
                  <a:pt x="1224" y="1056"/>
                  <a:pt x="1244" y="1069"/>
                  <a:pt x="1257" y="1067"/>
                </a:cubicBezTo>
                <a:cubicBezTo>
                  <a:pt x="1268" y="1065"/>
                  <a:pt x="1281" y="1052"/>
                  <a:pt x="1286" y="1041"/>
                </a:cubicBezTo>
                <a:cubicBezTo>
                  <a:pt x="1291" y="1030"/>
                  <a:pt x="1293" y="1015"/>
                  <a:pt x="1285" y="1005"/>
                </a:cubicBezTo>
                <a:cubicBezTo>
                  <a:pt x="1280" y="999"/>
                  <a:pt x="1271" y="995"/>
                  <a:pt x="1266" y="1002"/>
                </a:cubicBezTo>
                <a:close/>
                <a:moveTo>
                  <a:pt x="1413" y="1066"/>
                </a:moveTo>
                <a:cubicBezTo>
                  <a:pt x="1415" y="1073"/>
                  <a:pt x="1437" y="1061"/>
                  <a:pt x="1442" y="1057"/>
                </a:cubicBezTo>
                <a:cubicBezTo>
                  <a:pt x="1456" y="1046"/>
                  <a:pt x="1459" y="1026"/>
                  <a:pt x="1448" y="1011"/>
                </a:cubicBezTo>
                <a:cubicBezTo>
                  <a:pt x="1436" y="993"/>
                  <a:pt x="1418" y="1000"/>
                  <a:pt x="1404" y="1010"/>
                </a:cubicBezTo>
                <a:cubicBezTo>
                  <a:pt x="1383" y="1025"/>
                  <a:pt x="1398" y="1026"/>
                  <a:pt x="1406" y="1041"/>
                </a:cubicBezTo>
                <a:cubicBezTo>
                  <a:pt x="1410" y="1049"/>
                  <a:pt x="1410" y="1058"/>
                  <a:pt x="1413" y="1066"/>
                </a:cubicBezTo>
                <a:close/>
                <a:moveTo>
                  <a:pt x="1578" y="1021"/>
                </a:moveTo>
                <a:cubicBezTo>
                  <a:pt x="1575" y="1011"/>
                  <a:pt x="1567" y="1010"/>
                  <a:pt x="1559" y="1007"/>
                </a:cubicBezTo>
                <a:cubicBezTo>
                  <a:pt x="1545" y="1003"/>
                  <a:pt x="1545" y="1011"/>
                  <a:pt x="1538" y="1022"/>
                </a:cubicBezTo>
                <a:cubicBezTo>
                  <a:pt x="1553" y="1037"/>
                  <a:pt x="1542" y="1071"/>
                  <a:pt x="1572" y="1071"/>
                </a:cubicBezTo>
                <a:cubicBezTo>
                  <a:pt x="1594" y="1071"/>
                  <a:pt x="1587" y="1031"/>
                  <a:pt x="1578" y="1021"/>
                </a:cubicBezTo>
                <a:close/>
                <a:moveTo>
                  <a:pt x="1466" y="1048"/>
                </a:moveTo>
                <a:cubicBezTo>
                  <a:pt x="1493" y="1040"/>
                  <a:pt x="1498" y="1074"/>
                  <a:pt x="1519" y="1074"/>
                </a:cubicBezTo>
                <a:cubicBezTo>
                  <a:pt x="1550" y="1074"/>
                  <a:pt x="1528" y="1028"/>
                  <a:pt x="1520" y="1019"/>
                </a:cubicBezTo>
                <a:cubicBezTo>
                  <a:pt x="1494" y="1003"/>
                  <a:pt x="1464" y="1016"/>
                  <a:pt x="1466" y="1048"/>
                </a:cubicBezTo>
                <a:close/>
                <a:moveTo>
                  <a:pt x="1007" y="1079"/>
                </a:moveTo>
                <a:cubicBezTo>
                  <a:pt x="1013" y="1084"/>
                  <a:pt x="1019" y="1099"/>
                  <a:pt x="1027" y="1100"/>
                </a:cubicBezTo>
                <a:cubicBezTo>
                  <a:pt x="1038" y="1101"/>
                  <a:pt x="1049" y="1102"/>
                  <a:pt x="1059" y="1097"/>
                </a:cubicBezTo>
                <a:cubicBezTo>
                  <a:pt x="1088" y="1083"/>
                  <a:pt x="1082" y="1054"/>
                  <a:pt x="1072" y="1031"/>
                </a:cubicBezTo>
                <a:cubicBezTo>
                  <a:pt x="1046" y="1013"/>
                  <a:pt x="1019" y="1027"/>
                  <a:pt x="998" y="1045"/>
                </a:cubicBezTo>
                <a:cubicBezTo>
                  <a:pt x="987" y="1054"/>
                  <a:pt x="979" y="1055"/>
                  <a:pt x="988" y="1066"/>
                </a:cubicBezTo>
                <a:cubicBezTo>
                  <a:pt x="992" y="1070"/>
                  <a:pt x="1002" y="1074"/>
                  <a:pt x="1007" y="1079"/>
                </a:cubicBezTo>
                <a:close/>
                <a:moveTo>
                  <a:pt x="1188" y="1030"/>
                </a:moveTo>
                <a:cubicBezTo>
                  <a:pt x="1168" y="1027"/>
                  <a:pt x="1170" y="1027"/>
                  <a:pt x="1157" y="1045"/>
                </a:cubicBezTo>
                <a:cubicBezTo>
                  <a:pt x="1150" y="1055"/>
                  <a:pt x="1136" y="1061"/>
                  <a:pt x="1139" y="1075"/>
                </a:cubicBezTo>
                <a:cubicBezTo>
                  <a:pt x="1141" y="1083"/>
                  <a:pt x="1150" y="1101"/>
                  <a:pt x="1154" y="1109"/>
                </a:cubicBezTo>
                <a:cubicBezTo>
                  <a:pt x="1165" y="1130"/>
                  <a:pt x="1191" y="1106"/>
                  <a:pt x="1199" y="1089"/>
                </a:cubicBezTo>
                <a:cubicBezTo>
                  <a:pt x="1208" y="1070"/>
                  <a:pt x="1211" y="1040"/>
                  <a:pt x="1188" y="1030"/>
                </a:cubicBezTo>
                <a:close/>
                <a:moveTo>
                  <a:pt x="1388" y="1034"/>
                </a:moveTo>
                <a:cubicBezTo>
                  <a:pt x="1375" y="1030"/>
                  <a:pt x="1367" y="1024"/>
                  <a:pt x="1354" y="1031"/>
                </a:cubicBezTo>
                <a:cubicBezTo>
                  <a:pt x="1343" y="1036"/>
                  <a:pt x="1338" y="1049"/>
                  <a:pt x="1325" y="1054"/>
                </a:cubicBezTo>
                <a:cubicBezTo>
                  <a:pt x="1343" y="1069"/>
                  <a:pt x="1348" y="1094"/>
                  <a:pt x="1341" y="1115"/>
                </a:cubicBezTo>
                <a:cubicBezTo>
                  <a:pt x="1365" y="1107"/>
                  <a:pt x="1429" y="1066"/>
                  <a:pt x="1388" y="1034"/>
                </a:cubicBezTo>
                <a:close/>
                <a:moveTo>
                  <a:pt x="1302" y="1133"/>
                </a:moveTo>
                <a:cubicBezTo>
                  <a:pt x="1330" y="1127"/>
                  <a:pt x="1339" y="1100"/>
                  <a:pt x="1330" y="1075"/>
                </a:cubicBezTo>
                <a:cubicBezTo>
                  <a:pt x="1310" y="1033"/>
                  <a:pt x="1273" y="1072"/>
                  <a:pt x="1246" y="1083"/>
                </a:cubicBezTo>
                <a:cubicBezTo>
                  <a:pt x="1266" y="1102"/>
                  <a:pt x="1267" y="1140"/>
                  <a:pt x="1302" y="1133"/>
                </a:cubicBezTo>
                <a:close/>
                <a:moveTo>
                  <a:pt x="929" y="1126"/>
                </a:moveTo>
                <a:cubicBezTo>
                  <a:pt x="936" y="1134"/>
                  <a:pt x="937" y="1144"/>
                  <a:pt x="950" y="1146"/>
                </a:cubicBezTo>
                <a:cubicBezTo>
                  <a:pt x="979" y="1152"/>
                  <a:pt x="1003" y="1120"/>
                  <a:pt x="1003" y="1094"/>
                </a:cubicBezTo>
                <a:cubicBezTo>
                  <a:pt x="1003" y="1082"/>
                  <a:pt x="976" y="1069"/>
                  <a:pt x="965" y="1071"/>
                </a:cubicBezTo>
                <a:cubicBezTo>
                  <a:pt x="959" y="1059"/>
                  <a:pt x="920" y="1086"/>
                  <a:pt x="913" y="1098"/>
                </a:cubicBezTo>
                <a:cubicBezTo>
                  <a:pt x="906" y="1111"/>
                  <a:pt x="918" y="1116"/>
                  <a:pt x="929" y="1126"/>
                </a:cubicBezTo>
                <a:close/>
                <a:moveTo>
                  <a:pt x="1099" y="1070"/>
                </a:moveTo>
                <a:cubicBezTo>
                  <a:pt x="1083" y="1075"/>
                  <a:pt x="1084" y="1098"/>
                  <a:pt x="1068" y="1103"/>
                </a:cubicBezTo>
                <a:cubicBezTo>
                  <a:pt x="1081" y="1121"/>
                  <a:pt x="1071" y="1153"/>
                  <a:pt x="1097" y="1160"/>
                </a:cubicBezTo>
                <a:cubicBezTo>
                  <a:pt x="1131" y="1169"/>
                  <a:pt x="1147" y="1125"/>
                  <a:pt x="1140" y="1099"/>
                </a:cubicBezTo>
                <a:cubicBezTo>
                  <a:pt x="1134" y="1086"/>
                  <a:pt x="1117" y="1065"/>
                  <a:pt x="1099" y="1070"/>
                </a:cubicBezTo>
                <a:close/>
                <a:moveTo>
                  <a:pt x="1543" y="1144"/>
                </a:moveTo>
                <a:cubicBezTo>
                  <a:pt x="1554" y="1150"/>
                  <a:pt x="1552" y="1156"/>
                  <a:pt x="1564" y="1148"/>
                </a:cubicBezTo>
                <a:cubicBezTo>
                  <a:pt x="1587" y="1133"/>
                  <a:pt x="1577" y="1106"/>
                  <a:pt x="1568" y="1086"/>
                </a:cubicBezTo>
                <a:cubicBezTo>
                  <a:pt x="1555" y="1077"/>
                  <a:pt x="1547" y="1070"/>
                  <a:pt x="1532" y="1079"/>
                </a:cubicBezTo>
                <a:cubicBezTo>
                  <a:pt x="1519" y="1087"/>
                  <a:pt x="1520" y="1087"/>
                  <a:pt x="1518" y="1102"/>
                </a:cubicBezTo>
                <a:cubicBezTo>
                  <a:pt x="1517" y="1115"/>
                  <a:pt x="1514" y="1127"/>
                  <a:pt x="1507" y="1137"/>
                </a:cubicBezTo>
                <a:cubicBezTo>
                  <a:pt x="1522" y="1136"/>
                  <a:pt x="1530" y="1135"/>
                  <a:pt x="1543" y="1144"/>
                </a:cubicBezTo>
                <a:close/>
                <a:moveTo>
                  <a:pt x="1177" y="1122"/>
                </a:moveTo>
                <a:cubicBezTo>
                  <a:pt x="1194" y="1129"/>
                  <a:pt x="1201" y="1145"/>
                  <a:pt x="1198" y="1161"/>
                </a:cubicBezTo>
                <a:cubicBezTo>
                  <a:pt x="1204" y="1164"/>
                  <a:pt x="1207" y="1168"/>
                  <a:pt x="1214" y="1168"/>
                </a:cubicBezTo>
                <a:cubicBezTo>
                  <a:pt x="1225" y="1169"/>
                  <a:pt x="1236" y="1157"/>
                  <a:pt x="1242" y="1150"/>
                </a:cubicBezTo>
                <a:cubicBezTo>
                  <a:pt x="1253" y="1137"/>
                  <a:pt x="1260" y="1110"/>
                  <a:pt x="1244" y="1093"/>
                </a:cubicBezTo>
                <a:cubicBezTo>
                  <a:pt x="1217" y="1066"/>
                  <a:pt x="1199" y="1108"/>
                  <a:pt x="1177" y="1122"/>
                </a:cubicBezTo>
                <a:close/>
                <a:moveTo>
                  <a:pt x="870" y="1165"/>
                </a:moveTo>
                <a:cubicBezTo>
                  <a:pt x="873" y="1172"/>
                  <a:pt x="875" y="1180"/>
                  <a:pt x="876" y="1188"/>
                </a:cubicBezTo>
                <a:cubicBezTo>
                  <a:pt x="892" y="1188"/>
                  <a:pt x="900" y="1187"/>
                  <a:pt x="912" y="1179"/>
                </a:cubicBezTo>
                <a:cubicBezTo>
                  <a:pt x="917" y="1176"/>
                  <a:pt x="930" y="1168"/>
                  <a:pt x="930" y="1162"/>
                </a:cubicBezTo>
                <a:cubicBezTo>
                  <a:pt x="930" y="1145"/>
                  <a:pt x="921" y="1131"/>
                  <a:pt x="907" y="1121"/>
                </a:cubicBezTo>
                <a:cubicBezTo>
                  <a:pt x="895" y="1119"/>
                  <a:pt x="863" y="1106"/>
                  <a:pt x="858" y="1127"/>
                </a:cubicBezTo>
                <a:cubicBezTo>
                  <a:pt x="856" y="1134"/>
                  <a:pt x="851" y="1141"/>
                  <a:pt x="854" y="1147"/>
                </a:cubicBezTo>
                <a:cubicBezTo>
                  <a:pt x="856" y="1153"/>
                  <a:pt x="866" y="1158"/>
                  <a:pt x="870" y="1165"/>
                </a:cubicBezTo>
                <a:close/>
                <a:moveTo>
                  <a:pt x="1018" y="1115"/>
                </a:moveTo>
                <a:cubicBezTo>
                  <a:pt x="1004" y="1130"/>
                  <a:pt x="985" y="1152"/>
                  <a:pt x="964" y="1155"/>
                </a:cubicBezTo>
                <a:cubicBezTo>
                  <a:pt x="978" y="1172"/>
                  <a:pt x="983" y="1202"/>
                  <a:pt x="1010" y="1200"/>
                </a:cubicBezTo>
                <a:cubicBezTo>
                  <a:pt x="1039" y="1197"/>
                  <a:pt x="1073" y="1170"/>
                  <a:pt x="1066" y="1138"/>
                </a:cubicBezTo>
                <a:cubicBezTo>
                  <a:pt x="1058" y="1128"/>
                  <a:pt x="1032" y="1100"/>
                  <a:pt x="1018" y="1115"/>
                </a:cubicBezTo>
                <a:close/>
                <a:moveTo>
                  <a:pt x="1167" y="1132"/>
                </a:moveTo>
                <a:cubicBezTo>
                  <a:pt x="1145" y="1134"/>
                  <a:pt x="1138" y="1165"/>
                  <a:pt x="1116" y="1167"/>
                </a:cubicBezTo>
                <a:cubicBezTo>
                  <a:pt x="1132" y="1179"/>
                  <a:pt x="1129" y="1201"/>
                  <a:pt x="1143" y="1210"/>
                </a:cubicBezTo>
                <a:cubicBezTo>
                  <a:pt x="1157" y="1219"/>
                  <a:pt x="1177" y="1203"/>
                  <a:pt x="1183" y="1188"/>
                </a:cubicBezTo>
                <a:cubicBezTo>
                  <a:pt x="1184" y="1171"/>
                  <a:pt x="1197" y="1130"/>
                  <a:pt x="1167" y="1132"/>
                </a:cubicBezTo>
                <a:close/>
                <a:moveTo>
                  <a:pt x="831" y="1217"/>
                </a:moveTo>
                <a:cubicBezTo>
                  <a:pt x="854" y="1213"/>
                  <a:pt x="871" y="1193"/>
                  <a:pt x="860" y="1170"/>
                </a:cubicBezTo>
                <a:cubicBezTo>
                  <a:pt x="840" y="1132"/>
                  <a:pt x="800" y="1155"/>
                  <a:pt x="790" y="1183"/>
                </a:cubicBezTo>
                <a:cubicBezTo>
                  <a:pt x="812" y="1195"/>
                  <a:pt x="797" y="1224"/>
                  <a:pt x="831" y="1217"/>
                </a:cubicBezTo>
                <a:close/>
                <a:moveTo>
                  <a:pt x="898" y="1200"/>
                </a:moveTo>
                <a:cubicBezTo>
                  <a:pt x="910" y="1210"/>
                  <a:pt x="921" y="1226"/>
                  <a:pt x="920" y="1243"/>
                </a:cubicBezTo>
                <a:cubicBezTo>
                  <a:pt x="930" y="1235"/>
                  <a:pt x="944" y="1243"/>
                  <a:pt x="957" y="1231"/>
                </a:cubicBezTo>
                <a:cubicBezTo>
                  <a:pt x="970" y="1218"/>
                  <a:pt x="978" y="1195"/>
                  <a:pt x="968" y="1178"/>
                </a:cubicBezTo>
                <a:cubicBezTo>
                  <a:pt x="949" y="1145"/>
                  <a:pt x="919" y="1187"/>
                  <a:pt x="898" y="1200"/>
                </a:cubicBezTo>
                <a:close/>
                <a:moveTo>
                  <a:pt x="1053" y="1192"/>
                </a:moveTo>
                <a:cubicBezTo>
                  <a:pt x="1043" y="1198"/>
                  <a:pt x="1013" y="1204"/>
                  <a:pt x="1020" y="1214"/>
                </a:cubicBezTo>
                <a:cubicBezTo>
                  <a:pt x="1020" y="1215"/>
                  <a:pt x="1028" y="1217"/>
                  <a:pt x="1030" y="1218"/>
                </a:cubicBezTo>
                <a:cubicBezTo>
                  <a:pt x="1037" y="1222"/>
                  <a:pt x="1041" y="1226"/>
                  <a:pt x="1045" y="1232"/>
                </a:cubicBezTo>
                <a:cubicBezTo>
                  <a:pt x="1049" y="1239"/>
                  <a:pt x="1053" y="1264"/>
                  <a:pt x="1065" y="1252"/>
                </a:cubicBezTo>
                <a:cubicBezTo>
                  <a:pt x="1072" y="1245"/>
                  <a:pt x="1091" y="1252"/>
                  <a:pt x="1100" y="1243"/>
                </a:cubicBezTo>
                <a:cubicBezTo>
                  <a:pt x="1114" y="1229"/>
                  <a:pt x="1126" y="1216"/>
                  <a:pt x="1123" y="1196"/>
                </a:cubicBezTo>
                <a:cubicBezTo>
                  <a:pt x="1122" y="1188"/>
                  <a:pt x="1109" y="1175"/>
                  <a:pt x="1101" y="1174"/>
                </a:cubicBezTo>
                <a:cubicBezTo>
                  <a:pt x="1094" y="1173"/>
                  <a:pt x="1086" y="1167"/>
                  <a:pt x="1079" y="1168"/>
                </a:cubicBezTo>
                <a:cubicBezTo>
                  <a:pt x="1069" y="1171"/>
                  <a:pt x="1063" y="1186"/>
                  <a:pt x="1053" y="1192"/>
                </a:cubicBezTo>
                <a:close/>
                <a:moveTo>
                  <a:pt x="776" y="1239"/>
                </a:moveTo>
                <a:cubicBezTo>
                  <a:pt x="793" y="1228"/>
                  <a:pt x="800" y="1219"/>
                  <a:pt x="791" y="1200"/>
                </a:cubicBezTo>
                <a:cubicBezTo>
                  <a:pt x="771" y="1179"/>
                  <a:pt x="749" y="1184"/>
                  <a:pt x="731" y="1202"/>
                </a:cubicBezTo>
                <a:cubicBezTo>
                  <a:pt x="727" y="1206"/>
                  <a:pt x="721" y="1221"/>
                  <a:pt x="721" y="1226"/>
                </a:cubicBezTo>
                <a:cubicBezTo>
                  <a:pt x="722" y="1238"/>
                  <a:pt x="731" y="1242"/>
                  <a:pt x="734" y="1252"/>
                </a:cubicBezTo>
                <a:cubicBezTo>
                  <a:pt x="738" y="1263"/>
                  <a:pt x="771" y="1242"/>
                  <a:pt x="776" y="1239"/>
                </a:cubicBezTo>
                <a:close/>
                <a:moveTo>
                  <a:pt x="862" y="1213"/>
                </a:moveTo>
                <a:cubicBezTo>
                  <a:pt x="853" y="1219"/>
                  <a:pt x="848" y="1232"/>
                  <a:pt x="838" y="1235"/>
                </a:cubicBezTo>
                <a:cubicBezTo>
                  <a:pt x="851" y="1245"/>
                  <a:pt x="860" y="1257"/>
                  <a:pt x="858" y="1274"/>
                </a:cubicBezTo>
                <a:cubicBezTo>
                  <a:pt x="875" y="1270"/>
                  <a:pt x="882" y="1274"/>
                  <a:pt x="896" y="1263"/>
                </a:cubicBezTo>
                <a:cubicBezTo>
                  <a:pt x="905" y="1255"/>
                  <a:pt x="910" y="1241"/>
                  <a:pt x="906" y="1229"/>
                </a:cubicBezTo>
                <a:cubicBezTo>
                  <a:pt x="899" y="1208"/>
                  <a:pt x="879" y="1199"/>
                  <a:pt x="862" y="1213"/>
                </a:cubicBezTo>
                <a:close/>
                <a:moveTo>
                  <a:pt x="988" y="1221"/>
                </a:moveTo>
                <a:cubicBezTo>
                  <a:pt x="975" y="1223"/>
                  <a:pt x="967" y="1238"/>
                  <a:pt x="956" y="1245"/>
                </a:cubicBezTo>
                <a:cubicBezTo>
                  <a:pt x="965" y="1247"/>
                  <a:pt x="970" y="1255"/>
                  <a:pt x="976" y="1262"/>
                </a:cubicBezTo>
                <a:cubicBezTo>
                  <a:pt x="983" y="1273"/>
                  <a:pt x="981" y="1301"/>
                  <a:pt x="987" y="1304"/>
                </a:cubicBezTo>
                <a:cubicBezTo>
                  <a:pt x="1002" y="1312"/>
                  <a:pt x="1024" y="1289"/>
                  <a:pt x="1033" y="1281"/>
                </a:cubicBezTo>
                <a:cubicBezTo>
                  <a:pt x="1048" y="1269"/>
                  <a:pt x="1038" y="1243"/>
                  <a:pt x="1029" y="1231"/>
                </a:cubicBezTo>
                <a:cubicBezTo>
                  <a:pt x="1015" y="1233"/>
                  <a:pt x="1004" y="1218"/>
                  <a:pt x="988" y="1221"/>
                </a:cubicBezTo>
                <a:close/>
                <a:moveTo>
                  <a:pt x="666" y="1295"/>
                </a:moveTo>
                <a:cubicBezTo>
                  <a:pt x="671" y="1301"/>
                  <a:pt x="666" y="1300"/>
                  <a:pt x="678" y="1302"/>
                </a:cubicBezTo>
                <a:cubicBezTo>
                  <a:pt x="687" y="1303"/>
                  <a:pt x="688" y="1302"/>
                  <a:pt x="696" y="1298"/>
                </a:cubicBezTo>
                <a:cubicBezTo>
                  <a:pt x="712" y="1290"/>
                  <a:pt x="725" y="1271"/>
                  <a:pt x="721" y="1252"/>
                </a:cubicBezTo>
                <a:cubicBezTo>
                  <a:pt x="716" y="1238"/>
                  <a:pt x="694" y="1231"/>
                  <a:pt x="680" y="1232"/>
                </a:cubicBezTo>
                <a:cubicBezTo>
                  <a:pt x="671" y="1234"/>
                  <a:pt x="661" y="1240"/>
                  <a:pt x="656" y="1247"/>
                </a:cubicBezTo>
                <a:cubicBezTo>
                  <a:pt x="646" y="1259"/>
                  <a:pt x="650" y="1260"/>
                  <a:pt x="656" y="1271"/>
                </a:cubicBezTo>
                <a:cubicBezTo>
                  <a:pt x="659" y="1277"/>
                  <a:pt x="662" y="1289"/>
                  <a:pt x="666" y="1295"/>
                </a:cubicBezTo>
                <a:close/>
                <a:moveTo>
                  <a:pt x="818" y="1233"/>
                </a:moveTo>
                <a:cubicBezTo>
                  <a:pt x="806" y="1225"/>
                  <a:pt x="792" y="1244"/>
                  <a:pt x="784" y="1251"/>
                </a:cubicBezTo>
                <a:cubicBezTo>
                  <a:pt x="772" y="1261"/>
                  <a:pt x="772" y="1254"/>
                  <a:pt x="780" y="1270"/>
                </a:cubicBezTo>
                <a:cubicBezTo>
                  <a:pt x="788" y="1285"/>
                  <a:pt x="790" y="1291"/>
                  <a:pt x="791" y="1310"/>
                </a:cubicBezTo>
                <a:cubicBezTo>
                  <a:pt x="802" y="1308"/>
                  <a:pt x="816" y="1301"/>
                  <a:pt x="824" y="1298"/>
                </a:cubicBezTo>
                <a:cubicBezTo>
                  <a:pt x="841" y="1291"/>
                  <a:pt x="849" y="1279"/>
                  <a:pt x="845" y="1258"/>
                </a:cubicBezTo>
                <a:cubicBezTo>
                  <a:pt x="839" y="1248"/>
                  <a:pt x="828" y="1239"/>
                  <a:pt x="818" y="1233"/>
                </a:cubicBezTo>
                <a:close/>
                <a:moveTo>
                  <a:pt x="919" y="1255"/>
                </a:moveTo>
                <a:cubicBezTo>
                  <a:pt x="918" y="1261"/>
                  <a:pt x="901" y="1273"/>
                  <a:pt x="896" y="1277"/>
                </a:cubicBezTo>
                <a:cubicBezTo>
                  <a:pt x="913" y="1293"/>
                  <a:pt x="919" y="1318"/>
                  <a:pt x="920" y="1341"/>
                </a:cubicBezTo>
                <a:cubicBezTo>
                  <a:pt x="932" y="1334"/>
                  <a:pt x="943" y="1346"/>
                  <a:pt x="957" y="1331"/>
                </a:cubicBezTo>
                <a:cubicBezTo>
                  <a:pt x="969" y="1318"/>
                  <a:pt x="979" y="1287"/>
                  <a:pt x="968" y="1270"/>
                </a:cubicBezTo>
                <a:cubicBezTo>
                  <a:pt x="963" y="1261"/>
                  <a:pt x="924" y="1238"/>
                  <a:pt x="919" y="1255"/>
                </a:cubicBezTo>
                <a:close/>
                <a:moveTo>
                  <a:pt x="618" y="1317"/>
                </a:moveTo>
                <a:cubicBezTo>
                  <a:pt x="618" y="1332"/>
                  <a:pt x="617" y="1339"/>
                  <a:pt x="634" y="1331"/>
                </a:cubicBezTo>
                <a:cubicBezTo>
                  <a:pt x="653" y="1323"/>
                  <a:pt x="662" y="1301"/>
                  <a:pt x="651" y="1283"/>
                </a:cubicBezTo>
                <a:cubicBezTo>
                  <a:pt x="645" y="1272"/>
                  <a:pt x="632" y="1264"/>
                  <a:pt x="620" y="1267"/>
                </a:cubicBezTo>
                <a:cubicBezTo>
                  <a:pt x="607" y="1269"/>
                  <a:pt x="606" y="1279"/>
                  <a:pt x="598" y="1287"/>
                </a:cubicBezTo>
                <a:cubicBezTo>
                  <a:pt x="610" y="1297"/>
                  <a:pt x="618" y="1301"/>
                  <a:pt x="618" y="1317"/>
                </a:cubicBezTo>
                <a:close/>
                <a:moveTo>
                  <a:pt x="719" y="1290"/>
                </a:moveTo>
                <a:cubicBezTo>
                  <a:pt x="714" y="1297"/>
                  <a:pt x="702" y="1302"/>
                  <a:pt x="705" y="1310"/>
                </a:cubicBezTo>
                <a:cubicBezTo>
                  <a:pt x="709" y="1317"/>
                  <a:pt x="712" y="1323"/>
                  <a:pt x="715" y="1331"/>
                </a:cubicBezTo>
                <a:cubicBezTo>
                  <a:pt x="717" y="1335"/>
                  <a:pt x="735" y="1335"/>
                  <a:pt x="740" y="1336"/>
                </a:cubicBezTo>
                <a:cubicBezTo>
                  <a:pt x="751" y="1338"/>
                  <a:pt x="752" y="1342"/>
                  <a:pt x="763" y="1333"/>
                </a:cubicBezTo>
                <a:cubicBezTo>
                  <a:pt x="779" y="1319"/>
                  <a:pt x="785" y="1293"/>
                  <a:pt x="771" y="1277"/>
                </a:cubicBezTo>
                <a:cubicBezTo>
                  <a:pt x="747" y="1254"/>
                  <a:pt x="734" y="1269"/>
                  <a:pt x="719" y="1290"/>
                </a:cubicBezTo>
                <a:close/>
                <a:moveTo>
                  <a:pt x="1239" y="1274"/>
                </a:moveTo>
                <a:cubicBezTo>
                  <a:pt x="1232" y="1277"/>
                  <a:pt x="1228" y="1275"/>
                  <a:pt x="1220" y="1279"/>
                </a:cubicBezTo>
                <a:cubicBezTo>
                  <a:pt x="1214" y="1283"/>
                  <a:pt x="1207" y="1290"/>
                  <a:pt x="1202" y="1294"/>
                </a:cubicBezTo>
                <a:cubicBezTo>
                  <a:pt x="1220" y="1293"/>
                  <a:pt x="1223" y="1302"/>
                  <a:pt x="1227" y="1310"/>
                </a:cubicBezTo>
                <a:cubicBezTo>
                  <a:pt x="1235" y="1303"/>
                  <a:pt x="1250" y="1296"/>
                  <a:pt x="1253" y="1288"/>
                </a:cubicBezTo>
                <a:cubicBezTo>
                  <a:pt x="1255" y="1281"/>
                  <a:pt x="1247" y="1275"/>
                  <a:pt x="1239" y="1274"/>
                </a:cubicBezTo>
                <a:close/>
                <a:moveTo>
                  <a:pt x="890" y="1287"/>
                </a:moveTo>
                <a:cubicBezTo>
                  <a:pt x="885" y="1284"/>
                  <a:pt x="862" y="1283"/>
                  <a:pt x="858" y="1285"/>
                </a:cubicBezTo>
                <a:cubicBezTo>
                  <a:pt x="849" y="1290"/>
                  <a:pt x="845" y="1308"/>
                  <a:pt x="847" y="1317"/>
                </a:cubicBezTo>
                <a:cubicBezTo>
                  <a:pt x="848" y="1325"/>
                  <a:pt x="855" y="1332"/>
                  <a:pt x="857" y="1341"/>
                </a:cubicBezTo>
                <a:cubicBezTo>
                  <a:pt x="858" y="1350"/>
                  <a:pt x="857" y="1359"/>
                  <a:pt x="855" y="1368"/>
                </a:cubicBezTo>
                <a:cubicBezTo>
                  <a:pt x="862" y="1360"/>
                  <a:pt x="873" y="1366"/>
                  <a:pt x="882" y="1363"/>
                </a:cubicBezTo>
                <a:cubicBezTo>
                  <a:pt x="893" y="1359"/>
                  <a:pt x="905" y="1346"/>
                  <a:pt x="907" y="1335"/>
                </a:cubicBezTo>
                <a:cubicBezTo>
                  <a:pt x="906" y="1321"/>
                  <a:pt x="904" y="1295"/>
                  <a:pt x="890" y="1287"/>
                </a:cubicBezTo>
                <a:close/>
                <a:moveTo>
                  <a:pt x="585" y="1355"/>
                </a:moveTo>
                <a:cubicBezTo>
                  <a:pt x="602" y="1350"/>
                  <a:pt x="613" y="1326"/>
                  <a:pt x="606" y="1310"/>
                </a:cubicBezTo>
                <a:cubicBezTo>
                  <a:pt x="599" y="1290"/>
                  <a:pt x="579" y="1296"/>
                  <a:pt x="565" y="1301"/>
                </a:cubicBezTo>
                <a:cubicBezTo>
                  <a:pt x="548" y="1308"/>
                  <a:pt x="553" y="1322"/>
                  <a:pt x="545" y="1330"/>
                </a:cubicBezTo>
                <a:cubicBezTo>
                  <a:pt x="559" y="1345"/>
                  <a:pt x="562" y="1361"/>
                  <a:pt x="585" y="1355"/>
                </a:cubicBezTo>
                <a:close/>
                <a:moveTo>
                  <a:pt x="1155" y="1321"/>
                </a:moveTo>
                <a:cubicBezTo>
                  <a:pt x="1150" y="1323"/>
                  <a:pt x="1125" y="1320"/>
                  <a:pt x="1128" y="1331"/>
                </a:cubicBezTo>
                <a:cubicBezTo>
                  <a:pt x="1131" y="1341"/>
                  <a:pt x="1147" y="1348"/>
                  <a:pt x="1147" y="1358"/>
                </a:cubicBezTo>
                <a:cubicBezTo>
                  <a:pt x="1147" y="1366"/>
                  <a:pt x="1145" y="1375"/>
                  <a:pt x="1158" y="1371"/>
                </a:cubicBezTo>
                <a:cubicBezTo>
                  <a:pt x="1187" y="1362"/>
                  <a:pt x="1212" y="1345"/>
                  <a:pt x="1198" y="1318"/>
                </a:cubicBezTo>
                <a:cubicBezTo>
                  <a:pt x="1185" y="1294"/>
                  <a:pt x="1170" y="1314"/>
                  <a:pt x="1155" y="1321"/>
                </a:cubicBezTo>
                <a:close/>
                <a:moveTo>
                  <a:pt x="680" y="1315"/>
                </a:moveTo>
                <a:cubicBezTo>
                  <a:pt x="666" y="1324"/>
                  <a:pt x="652" y="1329"/>
                  <a:pt x="639" y="1341"/>
                </a:cubicBezTo>
                <a:cubicBezTo>
                  <a:pt x="656" y="1349"/>
                  <a:pt x="666" y="1361"/>
                  <a:pt x="669" y="1380"/>
                </a:cubicBezTo>
                <a:cubicBezTo>
                  <a:pt x="680" y="1375"/>
                  <a:pt x="695" y="1366"/>
                  <a:pt x="701" y="1354"/>
                </a:cubicBezTo>
                <a:cubicBezTo>
                  <a:pt x="704" y="1348"/>
                  <a:pt x="702" y="1341"/>
                  <a:pt x="705" y="1335"/>
                </a:cubicBezTo>
                <a:cubicBezTo>
                  <a:pt x="703" y="1332"/>
                  <a:pt x="686" y="1311"/>
                  <a:pt x="680" y="1315"/>
                </a:cubicBezTo>
                <a:close/>
                <a:moveTo>
                  <a:pt x="766" y="1369"/>
                </a:moveTo>
                <a:cubicBezTo>
                  <a:pt x="772" y="1385"/>
                  <a:pt x="787" y="1401"/>
                  <a:pt x="804" y="1399"/>
                </a:cubicBezTo>
                <a:cubicBezTo>
                  <a:pt x="833" y="1395"/>
                  <a:pt x="853" y="1357"/>
                  <a:pt x="842" y="1330"/>
                </a:cubicBezTo>
                <a:cubicBezTo>
                  <a:pt x="821" y="1292"/>
                  <a:pt x="752" y="1330"/>
                  <a:pt x="766" y="1369"/>
                </a:cubicBezTo>
                <a:close/>
                <a:moveTo>
                  <a:pt x="493" y="1407"/>
                </a:moveTo>
                <a:cubicBezTo>
                  <a:pt x="519" y="1407"/>
                  <a:pt x="564" y="1377"/>
                  <a:pt x="546" y="1347"/>
                </a:cubicBezTo>
                <a:cubicBezTo>
                  <a:pt x="519" y="1320"/>
                  <a:pt x="486" y="1351"/>
                  <a:pt x="467" y="1371"/>
                </a:cubicBezTo>
                <a:cubicBezTo>
                  <a:pt x="482" y="1380"/>
                  <a:pt x="494" y="1385"/>
                  <a:pt x="493" y="1407"/>
                </a:cubicBezTo>
                <a:close/>
                <a:moveTo>
                  <a:pt x="743" y="1352"/>
                </a:moveTo>
                <a:cubicBezTo>
                  <a:pt x="740" y="1355"/>
                  <a:pt x="738" y="1353"/>
                  <a:pt x="737" y="1348"/>
                </a:cubicBezTo>
                <a:cubicBezTo>
                  <a:pt x="731" y="1346"/>
                  <a:pt x="721" y="1341"/>
                  <a:pt x="716" y="1344"/>
                </a:cubicBezTo>
                <a:cubicBezTo>
                  <a:pt x="713" y="1346"/>
                  <a:pt x="708" y="1362"/>
                  <a:pt x="704" y="1365"/>
                </a:cubicBezTo>
                <a:cubicBezTo>
                  <a:pt x="699" y="1372"/>
                  <a:pt x="691" y="1376"/>
                  <a:pt x="684" y="1381"/>
                </a:cubicBezTo>
                <a:cubicBezTo>
                  <a:pt x="709" y="1389"/>
                  <a:pt x="725" y="1410"/>
                  <a:pt x="717" y="1437"/>
                </a:cubicBezTo>
                <a:cubicBezTo>
                  <a:pt x="735" y="1427"/>
                  <a:pt x="761" y="1407"/>
                  <a:pt x="760" y="1385"/>
                </a:cubicBezTo>
                <a:cubicBezTo>
                  <a:pt x="759" y="1374"/>
                  <a:pt x="752" y="1358"/>
                  <a:pt x="743" y="1352"/>
                </a:cubicBezTo>
                <a:close/>
                <a:moveTo>
                  <a:pt x="616" y="1349"/>
                </a:moveTo>
                <a:cubicBezTo>
                  <a:pt x="596" y="1355"/>
                  <a:pt x="605" y="1375"/>
                  <a:pt x="613" y="1389"/>
                </a:cubicBezTo>
                <a:cubicBezTo>
                  <a:pt x="630" y="1419"/>
                  <a:pt x="661" y="1400"/>
                  <a:pt x="653" y="1365"/>
                </a:cubicBezTo>
                <a:cubicBezTo>
                  <a:pt x="647" y="1354"/>
                  <a:pt x="628" y="1346"/>
                  <a:pt x="616" y="1349"/>
                </a:cubicBezTo>
                <a:close/>
                <a:moveTo>
                  <a:pt x="1074" y="1376"/>
                </a:moveTo>
                <a:cubicBezTo>
                  <a:pt x="1063" y="1384"/>
                  <a:pt x="1039" y="1384"/>
                  <a:pt x="1050" y="1402"/>
                </a:cubicBezTo>
                <a:cubicBezTo>
                  <a:pt x="1054" y="1409"/>
                  <a:pt x="1066" y="1416"/>
                  <a:pt x="1071" y="1426"/>
                </a:cubicBezTo>
                <a:cubicBezTo>
                  <a:pt x="1077" y="1438"/>
                  <a:pt x="1079" y="1443"/>
                  <a:pt x="1094" y="1441"/>
                </a:cubicBezTo>
                <a:cubicBezTo>
                  <a:pt x="1097" y="1441"/>
                  <a:pt x="1101" y="1440"/>
                  <a:pt x="1104" y="1438"/>
                </a:cubicBezTo>
                <a:cubicBezTo>
                  <a:pt x="1100" y="1443"/>
                  <a:pt x="1097" y="1448"/>
                  <a:pt x="1094" y="1453"/>
                </a:cubicBezTo>
                <a:cubicBezTo>
                  <a:pt x="1079" y="1475"/>
                  <a:pt x="1099" y="1465"/>
                  <a:pt x="1112" y="1474"/>
                </a:cubicBezTo>
                <a:cubicBezTo>
                  <a:pt x="1125" y="1485"/>
                  <a:pt x="1137" y="1487"/>
                  <a:pt x="1152" y="1476"/>
                </a:cubicBezTo>
                <a:cubicBezTo>
                  <a:pt x="1172" y="1461"/>
                  <a:pt x="1157" y="1436"/>
                  <a:pt x="1146" y="1423"/>
                </a:cubicBezTo>
                <a:cubicBezTo>
                  <a:pt x="1139" y="1421"/>
                  <a:pt x="1133" y="1421"/>
                  <a:pt x="1128" y="1422"/>
                </a:cubicBezTo>
                <a:cubicBezTo>
                  <a:pt x="1140" y="1410"/>
                  <a:pt x="1147" y="1395"/>
                  <a:pt x="1141" y="1380"/>
                </a:cubicBezTo>
                <a:cubicBezTo>
                  <a:pt x="1136" y="1369"/>
                  <a:pt x="1122" y="1352"/>
                  <a:pt x="1108" y="1352"/>
                </a:cubicBezTo>
                <a:cubicBezTo>
                  <a:pt x="1095" y="1351"/>
                  <a:pt x="1085" y="1368"/>
                  <a:pt x="1074" y="1376"/>
                </a:cubicBezTo>
                <a:close/>
                <a:moveTo>
                  <a:pt x="559" y="1378"/>
                </a:moveTo>
                <a:cubicBezTo>
                  <a:pt x="554" y="1382"/>
                  <a:pt x="551" y="1386"/>
                  <a:pt x="546" y="1391"/>
                </a:cubicBezTo>
                <a:cubicBezTo>
                  <a:pt x="540" y="1396"/>
                  <a:pt x="533" y="1400"/>
                  <a:pt x="528" y="1407"/>
                </a:cubicBezTo>
                <a:cubicBezTo>
                  <a:pt x="541" y="1416"/>
                  <a:pt x="555" y="1431"/>
                  <a:pt x="551" y="1448"/>
                </a:cubicBezTo>
                <a:cubicBezTo>
                  <a:pt x="579" y="1449"/>
                  <a:pt x="615" y="1426"/>
                  <a:pt x="603" y="1393"/>
                </a:cubicBezTo>
                <a:cubicBezTo>
                  <a:pt x="593" y="1376"/>
                  <a:pt x="576" y="1366"/>
                  <a:pt x="559" y="1378"/>
                </a:cubicBezTo>
                <a:close/>
                <a:moveTo>
                  <a:pt x="443" y="1436"/>
                </a:moveTo>
                <a:cubicBezTo>
                  <a:pt x="452" y="1430"/>
                  <a:pt x="462" y="1432"/>
                  <a:pt x="471" y="1425"/>
                </a:cubicBezTo>
                <a:cubicBezTo>
                  <a:pt x="482" y="1416"/>
                  <a:pt x="485" y="1405"/>
                  <a:pt x="481" y="1391"/>
                </a:cubicBezTo>
                <a:cubicBezTo>
                  <a:pt x="450" y="1371"/>
                  <a:pt x="437" y="1374"/>
                  <a:pt x="413" y="1401"/>
                </a:cubicBezTo>
                <a:cubicBezTo>
                  <a:pt x="429" y="1401"/>
                  <a:pt x="442" y="1421"/>
                  <a:pt x="443" y="1436"/>
                </a:cubicBezTo>
                <a:close/>
                <a:moveTo>
                  <a:pt x="666" y="1453"/>
                </a:moveTo>
                <a:cubicBezTo>
                  <a:pt x="679" y="1451"/>
                  <a:pt x="685" y="1454"/>
                  <a:pt x="695" y="1445"/>
                </a:cubicBezTo>
                <a:cubicBezTo>
                  <a:pt x="706" y="1435"/>
                  <a:pt x="710" y="1419"/>
                  <a:pt x="704" y="1405"/>
                </a:cubicBezTo>
                <a:cubicBezTo>
                  <a:pt x="686" y="1377"/>
                  <a:pt x="664" y="1405"/>
                  <a:pt x="643" y="1412"/>
                </a:cubicBezTo>
                <a:cubicBezTo>
                  <a:pt x="651" y="1425"/>
                  <a:pt x="667" y="1436"/>
                  <a:pt x="666" y="1453"/>
                </a:cubicBezTo>
                <a:close/>
                <a:moveTo>
                  <a:pt x="409" y="1466"/>
                </a:moveTo>
                <a:cubicBezTo>
                  <a:pt x="431" y="1462"/>
                  <a:pt x="433" y="1430"/>
                  <a:pt x="422" y="1415"/>
                </a:cubicBezTo>
                <a:cubicBezTo>
                  <a:pt x="416" y="1409"/>
                  <a:pt x="398" y="1401"/>
                  <a:pt x="389" y="1408"/>
                </a:cubicBezTo>
                <a:cubicBezTo>
                  <a:pt x="377" y="1418"/>
                  <a:pt x="378" y="1421"/>
                  <a:pt x="370" y="1433"/>
                </a:cubicBezTo>
                <a:cubicBezTo>
                  <a:pt x="386" y="1439"/>
                  <a:pt x="389" y="1471"/>
                  <a:pt x="409" y="1466"/>
                </a:cubicBezTo>
                <a:close/>
                <a:moveTo>
                  <a:pt x="984" y="1423"/>
                </a:moveTo>
                <a:cubicBezTo>
                  <a:pt x="1005" y="1434"/>
                  <a:pt x="1009" y="1468"/>
                  <a:pt x="1003" y="1491"/>
                </a:cubicBezTo>
                <a:cubicBezTo>
                  <a:pt x="1024" y="1493"/>
                  <a:pt x="1042" y="1485"/>
                  <a:pt x="1054" y="1466"/>
                </a:cubicBezTo>
                <a:cubicBezTo>
                  <a:pt x="1064" y="1452"/>
                  <a:pt x="1065" y="1432"/>
                  <a:pt x="1052" y="1418"/>
                </a:cubicBezTo>
                <a:cubicBezTo>
                  <a:pt x="1036" y="1398"/>
                  <a:pt x="1002" y="1419"/>
                  <a:pt x="984" y="1423"/>
                </a:cubicBezTo>
                <a:close/>
                <a:moveTo>
                  <a:pt x="475" y="1437"/>
                </a:moveTo>
                <a:cubicBezTo>
                  <a:pt x="497" y="1441"/>
                  <a:pt x="490" y="1477"/>
                  <a:pt x="505" y="1477"/>
                </a:cubicBezTo>
                <a:cubicBezTo>
                  <a:pt x="525" y="1477"/>
                  <a:pt x="540" y="1454"/>
                  <a:pt x="539" y="1436"/>
                </a:cubicBezTo>
                <a:cubicBezTo>
                  <a:pt x="523" y="1402"/>
                  <a:pt x="492" y="1412"/>
                  <a:pt x="475" y="1437"/>
                </a:cubicBezTo>
                <a:close/>
                <a:moveTo>
                  <a:pt x="584" y="1451"/>
                </a:moveTo>
                <a:cubicBezTo>
                  <a:pt x="592" y="1453"/>
                  <a:pt x="600" y="1462"/>
                  <a:pt x="603" y="1470"/>
                </a:cubicBezTo>
                <a:cubicBezTo>
                  <a:pt x="605" y="1476"/>
                  <a:pt x="600" y="1494"/>
                  <a:pt x="605" y="1497"/>
                </a:cubicBezTo>
                <a:cubicBezTo>
                  <a:pt x="614" y="1503"/>
                  <a:pt x="646" y="1475"/>
                  <a:pt x="649" y="1468"/>
                </a:cubicBezTo>
                <a:cubicBezTo>
                  <a:pt x="654" y="1459"/>
                  <a:pt x="655" y="1447"/>
                  <a:pt x="651" y="1438"/>
                </a:cubicBezTo>
                <a:cubicBezTo>
                  <a:pt x="626" y="1402"/>
                  <a:pt x="608" y="1435"/>
                  <a:pt x="584" y="1451"/>
                </a:cubicBezTo>
                <a:close/>
                <a:moveTo>
                  <a:pt x="928" y="1448"/>
                </a:moveTo>
                <a:cubicBezTo>
                  <a:pt x="937" y="1455"/>
                  <a:pt x="944" y="1463"/>
                  <a:pt x="945" y="1474"/>
                </a:cubicBezTo>
                <a:cubicBezTo>
                  <a:pt x="946" y="1483"/>
                  <a:pt x="941" y="1497"/>
                  <a:pt x="943" y="1505"/>
                </a:cubicBezTo>
                <a:cubicBezTo>
                  <a:pt x="947" y="1517"/>
                  <a:pt x="955" y="1509"/>
                  <a:pt x="967" y="1506"/>
                </a:cubicBezTo>
                <a:cubicBezTo>
                  <a:pt x="995" y="1499"/>
                  <a:pt x="993" y="1467"/>
                  <a:pt x="990" y="1445"/>
                </a:cubicBezTo>
                <a:cubicBezTo>
                  <a:pt x="976" y="1423"/>
                  <a:pt x="945" y="1436"/>
                  <a:pt x="928" y="1448"/>
                </a:cubicBezTo>
                <a:close/>
                <a:moveTo>
                  <a:pt x="337" y="1484"/>
                </a:moveTo>
                <a:cubicBezTo>
                  <a:pt x="346" y="1492"/>
                  <a:pt x="345" y="1503"/>
                  <a:pt x="359" y="1495"/>
                </a:cubicBezTo>
                <a:cubicBezTo>
                  <a:pt x="375" y="1487"/>
                  <a:pt x="381" y="1476"/>
                  <a:pt x="378" y="1458"/>
                </a:cubicBezTo>
                <a:cubicBezTo>
                  <a:pt x="373" y="1441"/>
                  <a:pt x="351" y="1432"/>
                  <a:pt x="335" y="1441"/>
                </a:cubicBezTo>
                <a:cubicBezTo>
                  <a:pt x="327" y="1446"/>
                  <a:pt x="330" y="1450"/>
                  <a:pt x="324" y="1456"/>
                </a:cubicBezTo>
                <a:cubicBezTo>
                  <a:pt x="320" y="1462"/>
                  <a:pt x="311" y="1459"/>
                  <a:pt x="311" y="1468"/>
                </a:cubicBezTo>
                <a:cubicBezTo>
                  <a:pt x="311" y="1476"/>
                  <a:pt x="331" y="1479"/>
                  <a:pt x="337" y="1484"/>
                </a:cubicBezTo>
                <a:close/>
                <a:moveTo>
                  <a:pt x="449" y="1447"/>
                </a:moveTo>
                <a:cubicBezTo>
                  <a:pt x="438" y="1447"/>
                  <a:pt x="437" y="1458"/>
                  <a:pt x="437" y="1469"/>
                </a:cubicBezTo>
                <a:cubicBezTo>
                  <a:pt x="437" y="1480"/>
                  <a:pt x="443" y="1507"/>
                  <a:pt x="458" y="1509"/>
                </a:cubicBezTo>
                <a:cubicBezTo>
                  <a:pt x="478" y="1511"/>
                  <a:pt x="486" y="1480"/>
                  <a:pt x="486" y="1466"/>
                </a:cubicBezTo>
                <a:cubicBezTo>
                  <a:pt x="483" y="1456"/>
                  <a:pt x="476" y="1448"/>
                  <a:pt x="467" y="1444"/>
                </a:cubicBezTo>
                <a:cubicBezTo>
                  <a:pt x="459" y="1441"/>
                  <a:pt x="457" y="1447"/>
                  <a:pt x="449" y="1447"/>
                </a:cubicBezTo>
                <a:close/>
                <a:moveTo>
                  <a:pt x="866" y="1479"/>
                </a:moveTo>
                <a:cubicBezTo>
                  <a:pt x="864" y="1484"/>
                  <a:pt x="873" y="1493"/>
                  <a:pt x="874" y="1500"/>
                </a:cubicBezTo>
                <a:cubicBezTo>
                  <a:pt x="875" y="1509"/>
                  <a:pt x="875" y="1517"/>
                  <a:pt x="871" y="1525"/>
                </a:cubicBezTo>
                <a:cubicBezTo>
                  <a:pt x="878" y="1523"/>
                  <a:pt x="885" y="1525"/>
                  <a:pt x="879" y="1531"/>
                </a:cubicBezTo>
                <a:cubicBezTo>
                  <a:pt x="921" y="1537"/>
                  <a:pt x="960" y="1460"/>
                  <a:pt x="907" y="1456"/>
                </a:cubicBezTo>
                <a:cubicBezTo>
                  <a:pt x="900" y="1447"/>
                  <a:pt x="868" y="1470"/>
                  <a:pt x="866" y="1479"/>
                </a:cubicBezTo>
                <a:close/>
                <a:moveTo>
                  <a:pt x="556" y="1521"/>
                </a:moveTo>
                <a:cubicBezTo>
                  <a:pt x="582" y="1530"/>
                  <a:pt x="603" y="1480"/>
                  <a:pt x="584" y="1463"/>
                </a:cubicBezTo>
                <a:cubicBezTo>
                  <a:pt x="566" y="1445"/>
                  <a:pt x="536" y="1472"/>
                  <a:pt x="526" y="1479"/>
                </a:cubicBezTo>
                <a:cubicBezTo>
                  <a:pt x="550" y="1483"/>
                  <a:pt x="542" y="1516"/>
                  <a:pt x="556" y="1521"/>
                </a:cubicBezTo>
                <a:close/>
                <a:moveTo>
                  <a:pt x="844" y="1482"/>
                </a:moveTo>
                <a:cubicBezTo>
                  <a:pt x="833" y="1481"/>
                  <a:pt x="825" y="1473"/>
                  <a:pt x="814" y="1477"/>
                </a:cubicBezTo>
                <a:cubicBezTo>
                  <a:pt x="800" y="1482"/>
                  <a:pt x="785" y="1497"/>
                  <a:pt x="771" y="1504"/>
                </a:cubicBezTo>
                <a:cubicBezTo>
                  <a:pt x="794" y="1517"/>
                  <a:pt x="818" y="1542"/>
                  <a:pt x="799" y="1570"/>
                </a:cubicBezTo>
                <a:cubicBezTo>
                  <a:pt x="821" y="1565"/>
                  <a:pt x="837" y="1558"/>
                  <a:pt x="851" y="1537"/>
                </a:cubicBezTo>
                <a:cubicBezTo>
                  <a:pt x="861" y="1520"/>
                  <a:pt x="871" y="1488"/>
                  <a:pt x="844" y="1482"/>
                </a:cubicBezTo>
                <a:close/>
                <a:moveTo>
                  <a:pt x="363" y="1504"/>
                </a:moveTo>
                <a:cubicBezTo>
                  <a:pt x="390" y="1503"/>
                  <a:pt x="393" y="1521"/>
                  <a:pt x="396" y="1541"/>
                </a:cubicBezTo>
                <a:cubicBezTo>
                  <a:pt x="415" y="1535"/>
                  <a:pt x="447" y="1519"/>
                  <a:pt x="432" y="1494"/>
                </a:cubicBezTo>
                <a:cubicBezTo>
                  <a:pt x="419" y="1457"/>
                  <a:pt x="379" y="1490"/>
                  <a:pt x="363" y="1504"/>
                </a:cubicBezTo>
                <a:close/>
                <a:moveTo>
                  <a:pt x="260" y="1532"/>
                </a:moveTo>
                <a:cubicBezTo>
                  <a:pt x="267" y="1539"/>
                  <a:pt x="263" y="1545"/>
                  <a:pt x="274" y="1545"/>
                </a:cubicBezTo>
                <a:cubicBezTo>
                  <a:pt x="279" y="1544"/>
                  <a:pt x="286" y="1532"/>
                  <a:pt x="290" y="1528"/>
                </a:cubicBezTo>
                <a:cubicBezTo>
                  <a:pt x="303" y="1516"/>
                  <a:pt x="319" y="1505"/>
                  <a:pt x="335" y="1499"/>
                </a:cubicBezTo>
                <a:cubicBezTo>
                  <a:pt x="320" y="1477"/>
                  <a:pt x="275" y="1475"/>
                  <a:pt x="259" y="1494"/>
                </a:cubicBezTo>
                <a:cubicBezTo>
                  <a:pt x="252" y="1490"/>
                  <a:pt x="244" y="1501"/>
                  <a:pt x="241" y="1508"/>
                </a:cubicBezTo>
                <a:cubicBezTo>
                  <a:pt x="235" y="1524"/>
                  <a:pt x="250" y="1521"/>
                  <a:pt x="260" y="1532"/>
                </a:cubicBezTo>
                <a:close/>
                <a:moveTo>
                  <a:pt x="531" y="1495"/>
                </a:moveTo>
                <a:cubicBezTo>
                  <a:pt x="516" y="1479"/>
                  <a:pt x="496" y="1488"/>
                  <a:pt x="487" y="1505"/>
                </a:cubicBezTo>
                <a:cubicBezTo>
                  <a:pt x="483" y="1514"/>
                  <a:pt x="492" y="1547"/>
                  <a:pt x="499" y="1554"/>
                </a:cubicBezTo>
                <a:cubicBezTo>
                  <a:pt x="516" y="1570"/>
                  <a:pt x="553" y="1515"/>
                  <a:pt x="531" y="1495"/>
                </a:cubicBezTo>
                <a:close/>
                <a:moveTo>
                  <a:pt x="994" y="1501"/>
                </a:moveTo>
                <a:cubicBezTo>
                  <a:pt x="983" y="1501"/>
                  <a:pt x="972" y="1521"/>
                  <a:pt x="956" y="1521"/>
                </a:cubicBezTo>
                <a:cubicBezTo>
                  <a:pt x="963" y="1527"/>
                  <a:pt x="973" y="1545"/>
                  <a:pt x="973" y="1554"/>
                </a:cubicBezTo>
                <a:cubicBezTo>
                  <a:pt x="973" y="1564"/>
                  <a:pt x="964" y="1571"/>
                  <a:pt x="964" y="1581"/>
                </a:cubicBezTo>
                <a:cubicBezTo>
                  <a:pt x="972" y="1579"/>
                  <a:pt x="982" y="1578"/>
                  <a:pt x="991" y="1575"/>
                </a:cubicBezTo>
                <a:cubicBezTo>
                  <a:pt x="983" y="1583"/>
                  <a:pt x="979" y="1596"/>
                  <a:pt x="977" y="1604"/>
                </a:cubicBezTo>
                <a:cubicBezTo>
                  <a:pt x="998" y="1607"/>
                  <a:pt x="992" y="1631"/>
                  <a:pt x="1016" y="1618"/>
                </a:cubicBezTo>
                <a:cubicBezTo>
                  <a:pt x="1034" y="1608"/>
                  <a:pt x="1037" y="1593"/>
                  <a:pt x="1026" y="1577"/>
                </a:cubicBezTo>
                <a:cubicBezTo>
                  <a:pt x="1020" y="1571"/>
                  <a:pt x="1014" y="1568"/>
                  <a:pt x="1009" y="1567"/>
                </a:cubicBezTo>
                <a:cubicBezTo>
                  <a:pt x="1011" y="1566"/>
                  <a:pt x="1012" y="1565"/>
                  <a:pt x="1013" y="1564"/>
                </a:cubicBezTo>
                <a:cubicBezTo>
                  <a:pt x="1014" y="1562"/>
                  <a:pt x="1015" y="1561"/>
                  <a:pt x="1016" y="1560"/>
                </a:cubicBezTo>
                <a:cubicBezTo>
                  <a:pt x="1023" y="1568"/>
                  <a:pt x="1038" y="1573"/>
                  <a:pt x="1041" y="1586"/>
                </a:cubicBezTo>
                <a:cubicBezTo>
                  <a:pt x="1054" y="1580"/>
                  <a:pt x="1058" y="1579"/>
                  <a:pt x="1066" y="1568"/>
                </a:cubicBezTo>
                <a:cubicBezTo>
                  <a:pt x="1071" y="1561"/>
                  <a:pt x="1078" y="1558"/>
                  <a:pt x="1073" y="1549"/>
                </a:cubicBezTo>
                <a:cubicBezTo>
                  <a:pt x="1068" y="1539"/>
                  <a:pt x="1057" y="1532"/>
                  <a:pt x="1047" y="1529"/>
                </a:cubicBezTo>
                <a:cubicBezTo>
                  <a:pt x="1039" y="1530"/>
                  <a:pt x="1029" y="1530"/>
                  <a:pt x="1022" y="1534"/>
                </a:cubicBezTo>
                <a:cubicBezTo>
                  <a:pt x="1022" y="1530"/>
                  <a:pt x="1022" y="1527"/>
                  <a:pt x="1023" y="1524"/>
                </a:cubicBezTo>
                <a:cubicBezTo>
                  <a:pt x="1017" y="1518"/>
                  <a:pt x="1002" y="1501"/>
                  <a:pt x="994" y="1501"/>
                </a:cubicBezTo>
                <a:close/>
                <a:moveTo>
                  <a:pt x="301" y="1527"/>
                </a:moveTo>
                <a:cubicBezTo>
                  <a:pt x="295" y="1532"/>
                  <a:pt x="290" y="1537"/>
                  <a:pt x="287" y="1544"/>
                </a:cubicBezTo>
                <a:cubicBezTo>
                  <a:pt x="284" y="1551"/>
                  <a:pt x="293" y="1552"/>
                  <a:pt x="298" y="1555"/>
                </a:cubicBezTo>
                <a:cubicBezTo>
                  <a:pt x="304" y="1559"/>
                  <a:pt x="309" y="1560"/>
                  <a:pt x="313" y="1565"/>
                </a:cubicBezTo>
                <a:cubicBezTo>
                  <a:pt x="315" y="1568"/>
                  <a:pt x="314" y="1573"/>
                  <a:pt x="316" y="1575"/>
                </a:cubicBezTo>
                <a:cubicBezTo>
                  <a:pt x="324" y="1585"/>
                  <a:pt x="318" y="1577"/>
                  <a:pt x="328" y="1580"/>
                </a:cubicBezTo>
                <a:cubicBezTo>
                  <a:pt x="340" y="1584"/>
                  <a:pt x="351" y="1572"/>
                  <a:pt x="357" y="1564"/>
                </a:cubicBezTo>
                <a:cubicBezTo>
                  <a:pt x="367" y="1551"/>
                  <a:pt x="393" y="1541"/>
                  <a:pt x="379" y="1521"/>
                </a:cubicBezTo>
                <a:cubicBezTo>
                  <a:pt x="350" y="1510"/>
                  <a:pt x="326" y="1507"/>
                  <a:pt x="301" y="1527"/>
                </a:cubicBezTo>
                <a:close/>
                <a:moveTo>
                  <a:pt x="748" y="1518"/>
                </a:moveTo>
                <a:cubicBezTo>
                  <a:pt x="744" y="1521"/>
                  <a:pt x="730" y="1528"/>
                  <a:pt x="730" y="1534"/>
                </a:cubicBezTo>
                <a:cubicBezTo>
                  <a:pt x="731" y="1537"/>
                  <a:pt x="747" y="1554"/>
                  <a:pt x="749" y="1560"/>
                </a:cubicBezTo>
                <a:cubicBezTo>
                  <a:pt x="752" y="1573"/>
                  <a:pt x="751" y="1598"/>
                  <a:pt x="771" y="1582"/>
                </a:cubicBezTo>
                <a:cubicBezTo>
                  <a:pt x="789" y="1567"/>
                  <a:pt x="796" y="1555"/>
                  <a:pt x="790" y="1531"/>
                </a:cubicBezTo>
                <a:cubicBezTo>
                  <a:pt x="777" y="1521"/>
                  <a:pt x="765" y="1508"/>
                  <a:pt x="748" y="1518"/>
                </a:cubicBezTo>
                <a:close/>
                <a:moveTo>
                  <a:pt x="435" y="1570"/>
                </a:moveTo>
                <a:cubicBezTo>
                  <a:pt x="439" y="1579"/>
                  <a:pt x="434" y="1585"/>
                  <a:pt x="442" y="1588"/>
                </a:cubicBezTo>
                <a:cubicBezTo>
                  <a:pt x="447" y="1590"/>
                  <a:pt x="458" y="1583"/>
                  <a:pt x="462" y="1580"/>
                </a:cubicBezTo>
                <a:cubicBezTo>
                  <a:pt x="487" y="1560"/>
                  <a:pt x="493" y="1538"/>
                  <a:pt x="459" y="1521"/>
                </a:cubicBezTo>
                <a:cubicBezTo>
                  <a:pt x="454" y="1525"/>
                  <a:pt x="449" y="1527"/>
                  <a:pt x="445" y="1521"/>
                </a:cubicBezTo>
                <a:cubicBezTo>
                  <a:pt x="438" y="1534"/>
                  <a:pt x="423" y="1540"/>
                  <a:pt x="410" y="1547"/>
                </a:cubicBezTo>
                <a:cubicBezTo>
                  <a:pt x="423" y="1545"/>
                  <a:pt x="430" y="1560"/>
                  <a:pt x="435" y="1570"/>
                </a:cubicBezTo>
                <a:close/>
                <a:moveTo>
                  <a:pt x="920" y="1526"/>
                </a:moveTo>
                <a:cubicBezTo>
                  <a:pt x="907" y="1532"/>
                  <a:pt x="895" y="1549"/>
                  <a:pt x="876" y="1544"/>
                </a:cubicBezTo>
                <a:cubicBezTo>
                  <a:pt x="879" y="1550"/>
                  <a:pt x="885" y="1555"/>
                  <a:pt x="885" y="1562"/>
                </a:cubicBezTo>
                <a:cubicBezTo>
                  <a:pt x="887" y="1562"/>
                  <a:pt x="888" y="1563"/>
                  <a:pt x="890" y="1564"/>
                </a:cubicBezTo>
                <a:cubicBezTo>
                  <a:pt x="888" y="1565"/>
                  <a:pt x="886" y="1566"/>
                  <a:pt x="885" y="1567"/>
                </a:cubicBezTo>
                <a:cubicBezTo>
                  <a:pt x="897" y="1584"/>
                  <a:pt x="880" y="1596"/>
                  <a:pt x="909" y="1601"/>
                </a:cubicBezTo>
                <a:cubicBezTo>
                  <a:pt x="907" y="1603"/>
                  <a:pt x="907" y="1603"/>
                  <a:pt x="907" y="1603"/>
                </a:cubicBezTo>
                <a:cubicBezTo>
                  <a:pt x="932" y="1596"/>
                  <a:pt x="971" y="1571"/>
                  <a:pt x="956" y="1540"/>
                </a:cubicBezTo>
                <a:cubicBezTo>
                  <a:pt x="949" y="1526"/>
                  <a:pt x="931" y="1521"/>
                  <a:pt x="920" y="1526"/>
                </a:cubicBezTo>
                <a:close/>
                <a:moveTo>
                  <a:pt x="216" y="1577"/>
                </a:moveTo>
                <a:cubicBezTo>
                  <a:pt x="221" y="1577"/>
                  <a:pt x="249" y="1550"/>
                  <a:pt x="253" y="1544"/>
                </a:cubicBezTo>
                <a:cubicBezTo>
                  <a:pt x="245" y="1530"/>
                  <a:pt x="226" y="1523"/>
                  <a:pt x="210" y="1528"/>
                </a:cubicBezTo>
                <a:cubicBezTo>
                  <a:pt x="201" y="1531"/>
                  <a:pt x="182" y="1545"/>
                  <a:pt x="185" y="1556"/>
                </a:cubicBezTo>
                <a:cubicBezTo>
                  <a:pt x="186" y="1563"/>
                  <a:pt x="209" y="1577"/>
                  <a:pt x="216" y="1577"/>
                </a:cubicBezTo>
                <a:close/>
                <a:moveTo>
                  <a:pt x="664" y="1573"/>
                </a:moveTo>
                <a:cubicBezTo>
                  <a:pt x="674" y="1577"/>
                  <a:pt x="681" y="1585"/>
                  <a:pt x="683" y="1596"/>
                </a:cubicBezTo>
                <a:cubicBezTo>
                  <a:pt x="685" y="1613"/>
                  <a:pt x="688" y="1618"/>
                  <a:pt x="706" y="1611"/>
                </a:cubicBezTo>
                <a:cubicBezTo>
                  <a:pt x="734" y="1600"/>
                  <a:pt x="751" y="1568"/>
                  <a:pt x="727" y="1543"/>
                </a:cubicBezTo>
                <a:cubicBezTo>
                  <a:pt x="713" y="1542"/>
                  <a:pt x="697" y="1544"/>
                  <a:pt x="683" y="1550"/>
                </a:cubicBezTo>
                <a:cubicBezTo>
                  <a:pt x="667" y="1556"/>
                  <a:pt x="635" y="1561"/>
                  <a:pt x="664" y="1573"/>
                </a:cubicBezTo>
                <a:close/>
                <a:moveTo>
                  <a:pt x="401" y="1555"/>
                </a:moveTo>
                <a:cubicBezTo>
                  <a:pt x="389" y="1555"/>
                  <a:pt x="391" y="1559"/>
                  <a:pt x="383" y="1566"/>
                </a:cubicBezTo>
                <a:cubicBezTo>
                  <a:pt x="372" y="1574"/>
                  <a:pt x="338" y="1587"/>
                  <a:pt x="355" y="1608"/>
                </a:cubicBezTo>
                <a:cubicBezTo>
                  <a:pt x="362" y="1616"/>
                  <a:pt x="377" y="1624"/>
                  <a:pt x="389" y="1615"/>
                </a:cubicBezTo>
                <a:cubicBezTo>
                  <a:pt x="401" y="1606"/>
                  <a:pt x="431" y="1597"/>
                  <a:pt x="426" y="1577"/>
                </a:cubicBezTo>
                <a:cubicBezTo>
                  <a:pt x="423" y="1566"/>
                  <a:pt x="413" y="1555"/>
                  <a:pt x="401" y="1555"/>
                </a:cubicBezTo>
                <a:close/>
                <a:moveTo>
                  <a:pt x="230" y="1573"/>
                </a:moveTo>
                <a:cubicBezTo>
                  <a:pt x="218" y="1589"/>
                  <a:pt x="257" y="1597"/>
                  <a:pt x="252" y="1620"/>
                </a:cubicBezTo>
                <a:cubicBezTo>
                  <a:pt x="269" y="1617"/>
                  <a:pt x="292" y="1591"/>
                  <a:pt x="309" y="1583"/>
                </a:cubicBezTo>
                <a:cubicBezTo>
                  <a:pt x="301" y="1554"/>
                  <a:pt x="248" y="1551"/>
                  <a:pt x="230" y="1573"/>
                </a:cubicBezTo>
                <a:close/>
                <a:moveTo>
                  <a:pt x="851" y="1559"/>
                </a:moveTo>
                <a:cubicBezTo>
                  <a:pt x="841" y="1559"/>
                  <a:pt x="821" y="1574"/>
                  <a:pt x="809" y="1578"/>
                </a:cubicBezTo>
                <a:cubicBezTo>
                  <a:pt x="822" y="1583"/>
                  <a:pt x="826" y="1595"/>
                  <a:pt x="827" y="1608"/>
                </a:cubicBezTo>
                <a:cubicBezTo>
                  <a:pt x="828" y="1618"/>
                  <a:pt x="820" y="1632"/>
                  <a:pt x="823" y="1638"/>
                </a:cubicBezTo>
                <a:cubicBezTo>
                  <a:pt x="831" y="1632"/>
                  <a:pt x="840" y="1631"/>
                  <a:pt x="847" y="1627"/>
                </a:cubicBezTo>
                <a:cubicBezTo>
                  <a:pt x="857" y="1621"/>
                  <a:pt x="875" y="1609"/>
                  <a:pt x="878" y="1596"/>
                </a:cubicBezTo>
                <a:cubicBezTo>
                  <a:pt x="880" y="1589"/>
                  <a:pt x="878" y="1570"/>
                  <a:pt x="871" y="1564"/>
                </a:cubicBezTo>
                <a:cubicBezTo>
                  <a:pt x="864" y="1558"/>
                  <a:pt x="855" y="1563"/>
                  <a:pt x="851" y="1559"/>
                </a:cubicBezTo>
                <a:close/>
                <a:moveTo>
                  <a:pt x="152" y="1612"/>
                </a:moveTo>
                <a:cubicBezTo>
                  <a:pt x="163" y="1595"/>
                  <a:pt x="178" y="1585"/>
                  <a:pt x="195" y="1575"/>
                </a:cubicBezTo>
                <a:cubicBezTo>
                  <a:pt x="189" y="1570"/>
                  <a:pt x="177" y="1573"/>
                  <a:pt x="178" y="1562"/>
                </a:cubicBezTo>
                <a:cubicBezTo>
                  <a:pt x="144" y="1555"/>
                  <a:pt x="119" y="1592"/>
                  <a:pt x="125" y="1621"/>
                </a:cubicBezTo>
                <a:cubicBezTo>
                  <a:pt x="137" y="1616"/>
                  <a:pt x="141" y="1630"/>
                  <a:pt x="152" y="1612"/>
                </a:cubicBezTo>
                <a:close/>
                <a:moveTo>
                  <a:pt x="617" y="1655"/>
                </a:moveTo>
                <a:cubicBezTo>
                  <a:pt x="645" y="1652"/>
                  <a:pt x="688" y="1632"/>
                  <a:pt x="671" y="1596"/>
                </a:cubicBezTo>
                <a:cubicBezTo>
                  <a:pt x="657" y="1560"/>
                  <a:pt x="629" y="1600"/>
                  <a:pt x="610" y="1608"/>
                </a:cubicBezTo>
                <a:cubicBezTo>
                  <a:pt x="620" y="1626"/>
                  <a:pt x="619" y="1635"/>
                  <a:pt x="617" y="1655"/>
                </a:cubicBezTo>
                <a:close/>
                <a:moveTo>
                  <a:pt x="793" y="1582"/>
                </a:moveTo>
                <a:cubicBezTo>
                  <a:pt x="780" y="1580"/>
                  <a:pt x="779" y="1589"/>
                  <a:pt x="771" y="1595"/>
                </a:cubicBezTo>
                <a:cubicBezTo>
                  <a:pt x="764" y="1600"/>
                  <a:pt x="754" y="1599"/>
                  <a:pt x="756" y="1611"/>
                </a:cubicBezTo>
                <a:cubicBezTo>
                  <a:pt x="760" y="1627"/>
                  <a:pt x="763" y="1643"/>
                  <a:pt x="769" y="1658"/>
                </a:cubicBezTo>
                <a:cubicBezTo>
                  <a:pt x="799" y="1647"/>
                  <a:pt x="814" y="1632"/>
                  <a:pt x="814" y="1599"/>
                </a:cubicBezTo>
                <a:cubicBezTo>
                  <a:pt x="811" y="1590"/>
                  <a:pt x="802" y="1583"/>
                  <a:pt x="793" y="1582"/>
                </a:cubicBezTo>
                <a:close/>
                <a:moveTo>
                  <a:pt x="167" y="1605"/>
                </a:moveTo>
                <a:cubicBezTo>
                  <a:pt x="159" y="1616"/>
                  <a:pt x="151" y="1617"/>
                  <a:pt x="159" y="1630"/>
                </a:cubicBezTo>
                <a:cubicBezTo>
                  <a:pt x="164" y="1640"/>
                  <a:pt x="182" y="1642"/>
                  <a:pt x="178" y="1657"/>
                </a:cubicBezTo>
                <a:cubicBezTo>
                  <a:pt x="187" y="1651"/>
                  <a:pt x="197" y="1644"/>
                  <a:pt x="207" y="1638"/>
                </a:cubicBezTo>
                <a:cubicBezTo>
                  <a:pt x="217" y="1631"/>
                  <a:pt x="245" y="1627"/>
                  <a:pt x="241" y="1612"/>
                </a:cubicBezTo>
                <a:cubicBezTo>
                  <a:pt x="227" y="1587"/>
                  <a:pt x="185" y="1580"/>
                  <a:pt x="167" y="1605"/>
                </a:cubicBezTo>
                <a:close/>
                <a:moveTo>
                  <a:pt x="303" y="1658"/>
                </a:moveTo>
                <a:cubicBezTo>
                  <a:pt x="315" y="1658"/>
                  <a:pt x="324" y="1649"/>
                  <a:pt x="333" y="1643"/>
                </a:cubicBezTo>
                <a:cubicBezTo>
                  <a:pt x="349" y="1631"/>
                  <a:pt x="353" y="1626"/>
                  <a:pt x="344" y="1609"/>
                </a:cubicBezTo>
                <a:cubicBezTo>
                  <a:pt x="333" y="1591"/>
                  <a:pt x="304" y="1591"/>
                  <a:pt x="289" y="1602"/>
                </a:cubicBezTo>
                <a:cubicBezTo>
                  <a:pt x="284" y="1605"/>
                  <a:pt x="264" y="1617"/>
                  <a:pt x="265" y="1625"/>
                </a:cubicBezTo>
                <a:cubicBezTo>
                  <a:pt x="265" y="1629"/>
                  <a:pt x="282" y="1639"/>
                  <a:pt x="285" y="1643"/>
                </a:cubicBezTo>
                <a:cubicBezTo>
                  <a:pt x="292" y="1652"/>
                  <a:pt x="291" y="1658"/>
                  <a:pt x="303" y="1658"/>
                </a:cubicBezTo>
                <a:close/>
                <a:moveTo>
                  <a:pt x="566" y="1682"/>
                </a:moveTo>
                <a:cubicBezTo>
                  <a:pt x="591" y="1682"/>
                  <a:pt x="603" y="1655"/>
                  <a:pt x="610" y="1635"/>
                </a:cubicBezTo>
                <a:cubicBezTo>
                  <a:pt x="609" y="1613"/>
                  <a:pt x="577" y="1593"/>
                  <a:pt x="562" y="1616"/>
                </a:cubicBezTo>
                <a:cubicBezTo>
                  <a:pt x="561" y="1616"/>
                  <a:pt x="560" y="1634"/>
                  <a:pt x="561" y="1635"/>
                </a:cubicBezTo>
                <a:cubicBezTo>
                  <a:pt x="567" y="1648"/>
                  <a:pt x="570" y="1668"/>
                  <a:pt x="566" y="1682"/>
                </a:cubicBezTo>
                <a:close/>
                <a:moveTo>
                  <a:pt x="689" y="1653"/>
                </a:moveTo>
                <a:cubicBezTo>
                  <a:pt x="696" y="1663"/>
                  <a:pt x="698" y="1678"/>
                  <a:pt x="695" y="1690"/>
                </a:cubicBezTo>
                <a:cubicBezTo>
                  <a:pt x="727" y="1685"/>
                  <a:pt x="760" y="1669"/>
                  <a:pt x="751" y="1632"/>
                </a:cubicBezTo>
                <a:cubicBezTo>
                  <a:pt x="756" y="1608"/>
                  <a:pt x="709" y="1620"/>
                  <a:pt x="698" y="1621"/>
                </a:cubicBezTo>
                <a:cubicBezTo>
                  <a:pt x="687" y="1623"/>
                  <a:pt x="685" y="1626"/>
                  <a:pt x="679" y="1635"/>
                </a:cubicBezTo>
                <a:cubicBezTo>
                  <a:pt x="673" y="1645"/>
                  <a:pt x="684" y="1645"/>
                  <a:pt x="689" y="1653"/>
                </a:cubicBezTo>
                <a:close/>
                <a:moveTo>
                  <a:pt x="825" y="1642"/>
                </a:moveTo>
                <a:cubicBezTo>
                  <a:pt x="822" y="1643"/>
                  <a:pt x="797" y="1645"/>
                  <a:pt x="808" y="1653"/>
                </a:cubicBezTo>
                <a:cubicBezTo>
                  <a:pt x="824" y="1662"/>
                  <a:pt x="831" y="1679"/>
                  <a:pt x="831" y="1697"/>
                </a:cubicBezTo>
                <a:cubicBezTo>
                  <a:pt x="859" y="1695"/>
                  <a:pt x="892" y="1683"/>
                  <a:pt x="888" y="1650"/>
                </a:cubicBezTo>
                <a:cubicBezTo>
                  <a:pt x="871" y="1616"/>
                  <a:pt x="855" y="1638"/>
                  <a:pt x="825" y="1642"/>
                </a:cubicBezTo>
                <a:close/>
                <a:moveTo>
                  <a:pt x="102" y="1646"/>
                </a:moveTo>
                <a:cubicBezTo>
                  <a:pt x="90" y="1659"/>
                  <a:pt x="118" y="1685"/>
                  <a:pt x="128" y="1693"/>
                </a:cubicBezTo>
                <a:cubicBezTo>
                  <a:pt x="132" y="1686"/>
                  <a:pt x="134" y="1676"/>
                  <a:pt x="138" y="1671"/>
                </a:cubicBezTo>
                <a:cubicBezTo>
                  <a:pt x="145" y="1661"/>
                  <a:pt x="167" y="1662"/>
                  <a:pt x="164" y="1647"/>
                </a:cubicBezTo>
                <a:cubicBezTo>
                  <a:pt x="148" y="1627"/>
                  <a:pt x="118" y="1631"/>
                  <a:pt x="102" y="1646"/>
                </a:cubicBezTo>
                <a:close/>
                <a:moveTo>
                  <a:pt x="284" y="1660"/>
                </a:moveTo>
                <a:cubicBezTo>
                  <a:pt x="270" y="1627"/>
                  <a:pt x="237" y="1629"/>
                  <a:pt x="211" y="1648"/>
                </a:cubicBezTo>
                <a:cubicBezTo>
                  <a:pt x="197" y="1658"/>
                  <a:pt x="190" y="1663"/>
                  <a:pt x="204" y="1677"/>
                </a:cubicBezTo>
                <a:cubicBezTo>
                  <a:pt x="210" y="1683"/>
                  <a:pt x="212" y="1697"/>
                  <a:pt x="213" y="1706"/>
                </a:cubicBezTo>
                <a:cubicBezTo>
                  <a:pt x="219" y="1703"/>
                  <a:pt x="224" y="1704"/>
                  <a:pt x="230" y="1703"/>
                </a:cubicBezTo>
                <a:cubicBezTo>
                  <a:pt x="240" y="1700"/>
                  <a:pt x="248" y="1694"/>
                  <a:pt x="259" y="1689"/>
                </a:cubicBezTo>
                <a:cubicBezTo>
                  <a:pt x="275" y="1681"/>
                  <a:pt x="291" y="1681"/>
                  <a:pt x="284" y="1660"/>
                </a:cubicBezTo>
                <a:close/>
                <a:moveTo>
                  <a:pt x="540" y="1693"/>
                </a:moveTo>
                <a:cubicBezTo>
                  <a:pt x="554" y="1679"/>
                  <a:pt x="559" y="1671"/>
                  <a:pt x="555" y="1651"/>
                </a:cubicBezTo>
                <a:cubicBezTo>
                  <a:pt x="549" y="1620"/>
                  <a:pt x="522" y="1644"/>
                  <a:pt x="508" y="1654"/>
                </a:cubicBezTo>
                <a:cubicBezTo>
                  <a:pt x="501" y="1658"/>
                  <a:pt x="497" y="1656"/>
                  <a:pt x="496" y="1667"/>
                </a:cubicBezTo>
                <a:cubicBezTo>
                  <a:pt x="495" y="1678"/>
                  <a:pt x="506" y="1691"/>
                  <a:pt x="510" y="1700"/>
                </a:cubicBezTo>
                <a:cubicBezTo>
                  <a:pt x="514" y="1710"/>
                  <a:pt x="536" y="1698"/>
                  <a:pt x="540" y="1693"/>
                </a:cubicBezTo>
                <a:close/>
                <a:moveTo>
                  <a:pt x="684" y="1664"/>
                </a:moveTo>
                <a:cubicBezTo>
                  <a:pt x="682" y="1657"/>
                  <a:pt x="675" y="1651"/>
                  <a:pt x="667" y="1649"/>
                </a:cubicBezTo>
                <a:cubicBezTo>
                  <a:pt x="663" y="1648"/>
                  <a:pt x="651" y="1658"/>
                  <a:pt x="646" y="1659"/>
                </a:cubicBezTo>
                <a:cubicBezTo>
                  <a:pt x="638" y="1662"/>
                  <a:pt x="630" y="1661"/>
                  <a:pt x="622" y="1662"/>
                </a:cubicBezTo>
                <a:cubicBezTo>
                  <a:pt x="603" y="1666"/>
                  <a:pt x="614" y="1667"/>
                  <a:pt x="621" y="1677"/>
                </a:cubicBezTo>
                <a:cubicBezTo>
                  <a:pt x="631" y="1690"/>
                  <a:pt x="637" y="1707"/>
                  <a:pt x="630" y="1723"/>
                </a:cubicBezTo>
                <a:cubicBezTo>
                  <a:pt x="658" y="1719"/>
                  <a:pt x="696" y="1701"/>
                  <a:pt x="684" y="1664"/>
                </a:cubicBezTo>
                <a:close/>
                <a:moveTo>
                  <a:pt x="817" y="1678"/>
                </a:moveTo>
                <a:cubicBezTo>
                  <a:pt x="808" y="1664"/>
                  <a:pt x="802" y="1660"/>
                  <a:pt x="791" y="1664"/>
                </a:cubicBezTo>
                <a:cubicBezTo>
                  <a:pt x="789" y="1665"/>
                  <a:pt x="767" y="1677"/>
                  <a:pt x="766" y="1679"/>
                </a:cubicBezTo>
                <a:cubicBezTo>
                  <a:pt x="759" y="1699"/>
                  <a:pt x="777" y="1712"/>
                  <a:pt x="763" y="1732"/>
                </a:cubicBezTo>
                <a:cubicBezTo>
                  <a:pt x="801" y="1734"/>
                  <a:pt x="817" y="1713"/>
                  <a:pt x="817" y="1678"/>
                </a:cubicBezTo>
                <a:close/>
                <a:moveTo>
                  <a:pt x="200" y="1697"/>
                </a:moveTo>
                <a:cubicBezTo>
                  <a:pt x="200" y="1683"/>
                  <a:pt x="182" y="1677"/>
                  <a:pt x="181" y="1671"/>
                </a:cubicBezTo>
                <a:cubicBezTo>
                  <a:pt x="175" y="1667"/>
                  <a:pt x="166" y="1662"/>
                  <a:pt x="164" y="1671"/>
                </a:cubicBezTo>
                <a:cubicBezTo>
                  <a:pt x="155" y="1663"/>
                  <a:pt x="138" y="1683"/>
                  <a:pt x="138" y="1692"/>
                </a:cubicBezTo>
                <a:cubicBezTo>
                  <a:pt x="138" y="1708"/>
                  <a:pt x="165" y="1712"/>
                  <a:pt x="161" y="1729"/>
                </a:cubicBezTo>
                <a:cubicBezTo>
                  <a:pt x="171" y="1729"/>
                  <a:pt x="199" y="1708"/>
                  <a:pt x="200" y="1697"/>
                </a:cubicBezTo>
                <a:close/>
                <a:moveTo>
                  <a:pt x="419" y="1733"/>
                </a:moveTo>
                <a:cubicBezTo>
                  <a:pt x="439" y="1738"/>
                  <a:pt x="448" y="1743"/>
                  <a:pt x="469" y="1732"/>
                </a:cubicBezTo>
                <a:cubicBezTo>
                  <a:pt x="485" y="1723"/>
                  <a:pt x="502" y="1701"/>
                  <a:pt x="486" y="1684"/>
                </a:cubicBezTo>
                <a:cubicBezTo>
                  <a:pt x="473" y="1664"/>
                  <a:pt x="431" y="1678"/>
                  <a:pt x="417" y="1690"/>
                </a:cubicBezTo>
                <a:cubicBezTo>
                  <a:pt x="410" y="1697"/>
                  <a:pt x="402" y="1704"/>
                  <a:pt x="406" y="1714"/>
                </a:cubicBezTo>
                <a:cubicBezTo>
                  <a:pt x="407" y="1716"/>
                  <a:pt x="419" y="1733"/>
                  <a:pt x="419" y="1733"/>
                </a:cubicBezTo>
                <a:close/>
                <a:moveTo>
                  <a:pt x="621" y="1697"/>
                </a:moveTo>
                <a:cubicBezTo>
                  <a:pt x="609" y="1678"/>
                  <a:pt x="605" y="1675"/>
                  <a:pt x="583" y="1686"/>
                </a:cubicBezTo>
                <a:cubicBezTo>
                  <a:pt x="580" y="1687"/>
                  <a:pt x="569" y="1691"/>
                  <a:pt x="568" y="1693"/>
                </a:cubicBezTo>
                <a:cubicBezTo>
                  <a:pt x="562" y="1701"/>
                  <a:pt x="567" y="1699"/>
                  <a:pt x="568" y="1710"/>
                </a:cubicBezTo>
                <a:cubicBezTo>
                  <a:pt x="571" y="1725"/>
                  <a:pt x="570" y="1739"/>
                  <a:pt x="563" y="1753"/>
                </a:cubicBezTo>
                <a:cubicBezTo>
                  <a:pt x="590" y="1748"/>
                  <a:pt x="629" y="1735"/>
                  <a:pt x="621" y="1697"/>
                </a:cubicBezTo>
                <a:close/>
                <a:moveTo>
                  <a:pt x="687" y="1721"/>
                </a:moveTo>
                <a:cubicBezTo>
                  <a:pt x="693" y="1734"/>
                  <a:pt x="685" y="1753"/>
                  <a:pt x="704" y="1755"/>
                </a:cubicBezTo>
                <a:cubicBezTo>
                  <a:pt x="716" y="1756"/>
                  <a:pt x="741" y="1742"/>
                  <a:pt x="743" y="1729"/>
                </a:cubicBezTo>
                <a:cubicBezTo>
                  <a:pt x="749" y="1733"/>
                  <a:pt x="750" y="1729"/>
                  <a:pt x="754" y="1727"/>
                </a:cubicBezTo>
                <a:cubicBezTo>
                  <a:pt x="765" y="1712"/>
                  <a:pt x="751" y="1699"/>
                  <a:pt x="746" y="1685"/>
                </a:cubicBezTo>
                <a:cubicBezTo>
                  <a:pt x="731" y="1705"/>
                  <a:pt x="670" y="1687"/>
                  <a:pt x="687" y="1721"/>
                </a:cubicBezTo>
                <a:close/>
                <a:moveTo>
                  <a:pt x="295" y="1737"/>
                </a:moveTo>
                <a:cubicBezTo>
                  <a:pt x="311" y="1727"/>
                  <a:pt x="316" y="1714"/>
                  <a:pt x="302" y="1698"/>
                </a:cubicBezTo>
                <a:cubicBezTo>
                  <a:pt x="295" y="1697"/>
                  <a:pt x="290" y="1691"/>
                  <a:pt x="284" y="1690"/>
                </a:cubicBezTo>
                <a:cubicBezTo>
                  <a:pt x="276" y="1690"/>
                  <a:pt x="262" y="1699"/>
                  <a:pt x="255" y="1703"/>
                </a:cubicBezTo>
                <a:cubicBezTo>
                  <a:pt x="251" y="1705"/>
                  <a:pt x="238" y="1711"/>
                  <a:pt x="237" y="1716"/>
                </a:cubicBezTo>
                <a:cubicBezTo>
                  <a:pt x="236" y="1717"/>
                  <a:pt x="244" y="1724"/>
                  <a:pt x="245" y="1728"/>
                </a:cubicBezTo>
                <a:cubicBezTo>
                  <a:pt x="246" y="1733"/>
                  <a:pt x="246" y="1747"/>
                  <a:pt x="251" y="1749"/>
                </a:cubicBezTo>
                <a:cubicBezTo>
                  <a:pt x="250" y="1749"/>
                  <a:pt x="273" y="1746"/>
                  <a:pt x="273" y="1746"/>
                </a:cubicBezTo>
                <a:cubicBezTo>
                  <a:pt x="281" y="1745"/>
                  <a:pt x="288" y="1741"/>
                  <a:pt x="295" y="1737"/>
                </a:cubicBezTo>
                <a:close/>
                <a:moveTo>
                  <a:pt x="333" y="1720"/>
                </a:moveTo>
                <a:cubicBezTo>
                  <a:pt x="359" y="1717"/>
                  <a:pt x="390" y="1703"/>
                  <a:pt x="383" y="1671"/>
                </a:cubicBezTo>
                <a:cubicBezTo>
                  <a:pt x="379" y="1656"/>
                  <a:pt x="359" y="1652"/>
                  <a:pt x="357" y="1647"/>
                </a:cubicBezTo>
                <a:cubicBezTo>
                  <a:pt x="344" y="1652"/>
                  <a:pt x="331" y="1654"/>
                  <a:pt x="321" y="1663"/>
                </a:cubicBezTo>
                <a:cubicBezTo>
                  <a:pt x="319" y="1664"/>
                  <a:pt x="312" y="1673"/>
                  <a:pt x="311" y="1675"/>
                </a:cubicBezTo>
                <a:cubicBezTo>
                  <a:pt x="308" y="1684"/>
                  <a:pt x="307" y="1687"/>
                  <a:pt x="315" y="1696"/>
                </a:cubicBezTo>
                <a:cubicBezTo>
                  <a:pt x="323" y="1707"/>
                  <a:pt x="318" y="1722"/>
                  <a:pt x="333" y="1720"/>
                </a:cubicBezTo>
                <a:close/>
                <a:moveTo>
                  <a:pt x="461" y="1650"/>
                </a:moveTo>
                <a:cubicBezTo>
                  <a:pt x="471" y="1627"/>
                  <a:pt x="457" y="1604"/>
                  <a:pt x="431" y="1604"/>
                </a:cubicBezTo>
                <a:cubicBezTo>
                  <a:pt x="431" y="1606"/>
                  <a:pt x="430" y="1607"/>
                  <a:pt x="429" y="1608"/>
                </a:cubicBezTo>
                <a:cubicBezTo>
                  <a:pt x="425" y="1601"/>
                  <a:pt x="384" y="1625"/>
                  <a:pt x="383" y="1638"/>
                </a:cubicBezTo>
                <a:cubicBezTo>
                  <a:pt x="381" y="1651"/>
                  <a:pt x="396" y="1666"/>
                  <a:pt x="402" y="1673"/>
                </a:cubicBezTo>
                <a:cubicBezTo>
                  <a:pt x="418" y="1689"/>
                  <a:pt x="454" y="1666"/>
                  <a:pt x="461" y="1650"/>
                </a:cubicBezTo>
                <a:close/>
                <a:moveTo>
                  <a:pt x="475" y="1620"/>
                </a:moveTo>
                <a:cubicBezTo>
                  <a:pt x="478" y="1633"/>
                  <a:pt x="480" y="1641"/>
                  <a:pt x="493" y="1642"/>
                </a:cubicBezTo>
                <a:cubicBezTo>
                  <a:pt x="528" y="1647"/>
                  <a:pt x="535" y="1605"/>
                  <a:pt x="524" y="1581"/>
                </a:cubicBezTo>
                <a:cubicBezTo>
                  <a:pt x="515" y="1577"/>
                  <a:pt x="505" y="1570"/>
                  <a:pt x="494" y="1572"/>
                </a:cubicBezTo>
                <a:cubicBezTo>
                  <a:pt x="480" y="1575"/>
                  <a:pt x="472" y="1590"/>
                  <a:pt x="459" y="1596"/>
                </a:cubicBezTo>
                <a:cubicBezTo>
                  <a:pt x="470" y="1605"/>
                  <a:pt x="472" y="1605"/>
                  <a:pt x="475" y="1620"/>
                </a:cubicBezTo>
                <a:close/>
                <a:moveTo>
                  <a:pt x="582" y="1575"/>
                </a:moveTo>
                <a:cubicBezTo>
                  <a:pt x="581" y="1577"/>
                  <a:pt x="580" y="1579"/>
                  <a:pt x="578" y="1580"/>
                </a:cubicBezTo>
                <a:cubicBezTo>
                  <a:pt x="585" y="1561"/>
                  <a:pt x="573" y="1555"/>
                  <a:pt x="560" y="1547"/>
                </a:cubicBezTo>
                <a:cubicBezTo>
                  <a:pt x="542" y="1536"/>
                  <a:pt x="543" y="1549"/>
                  <a:pt x="531" y="1556"/>
                </a:cubicBezTo>
                <a:cubicBezTo>
                  <a:pt x="513" y="1566"/>
                  <a:pt x="525" y="1564"/>
                  <a:pt x="532" y="1573"/>
                </a:cubicBezTo>
                <a:cubicBezTo>
                  <a:pt x="541" y="1583"/>
                  <a:pt x="547" y="1603"/>
                  <a:pt x="542" y="1616"/>
                </a:cubicBezTo>
                <a:cubicBezTo>
                  <a:pt x="557" y="1605"/>
                  <a:pt x="588" y="1600"/>
                  <a:pt x="582" y="1575"/>
                </a:cubicBezTo>
                <a:close/>
                <a:moveTo>
                  <a:pt x="587" y="1554"/>
                </a:moveTo>
                <a:cubicBezTo>
                  <a:pt x="595" y="1568"/>
                  <a:pt x="585" y="1595"/>
                  <a:pt x="603" y="1598"/>
                </a:cubicBezTo>
                <a:cubicBezTo>
                  <a:pt x="614" y="1600"/>
                  <a:pt x="628" y="1584"/>
                  <a:pt x="635" y="1574"/>
                </a:cubicBezTo>
                <a:cubicBezTo>
                  <a:pt x="645" y="1559"/>
                  <a:pt x="636" y="1538"/>
                  <a:pt x="633" y="1522"/>
                </a:cubicBezTo>
                <a:cubicBezTo>
                  <a:pt x="614" y="1485"/>
                  <a:pt x="575" y="1536"/>
                  <a:pt x="548" y="1531"/>
                </a:cubicBezTo>
                <a:cubicBezTo>
                  <a:pt x="563" y="1535"/>
                  <a:pt x="578" y="1538"/>
                  <a:pt x="587" y="1554"/>
                </a:cubicBezTo>
                <a:close/>
                <a:moveTo>
                  <a:pt x="623" y="1500"/>
                </a:moveTo>
                <a:cubicBezTo>
                  <a:pt x="634" y="1502"/>
                  <a:pt x="640" y="1511"/>
                  <a:pt x="644" y="1521"/>
                </a:cubicBezTo>
                <a:cubicBezTo>
                  <a:pt x="649" y="1533"/>
                  <a:pt x="644" y="1554"/>
                  <a:pt x="661" y="1547"/>
                </a:cubicBezTo>
                <a:cubicBezTo>
                  <a:pt x="679" y="1540"/>
                  <a:pt x="707" y="1521"/>
                  <a:pt x="698" y="1499"/>
                </a:cubicBezTo>
                <a:cubicBezTo>
                  <a:pt x="678" y="1459"/>
                  <a:pt x="650" y="1488"/>
                  <a:pt x="623" y="1500"/>
                </a:cubicBezTo>
                <a:close/>
                <a:moveTo>
                  <a:pt x="730" y="1455"/>
                </a:moveTo>
                <a:cubicBezTo>
                  <a:pt x="713" y="1449"/>
                  <a:pt x="699" y="1463"/>
                  <a:pt x="685" y="1470"/>
                </a:cubicBezTo>
                <a:cubicBezTo>
                  <a:pt x="697" y="1476"/>
                  <a:pt x="705" y="1486"/>
                  <a:pt x="709" y="1499"/>
                </a:cubicBezTo>
                <a:cubicBezTo>
                  <a:pt x="711" y="1505"/>
                  <a:pt x="710" y="1517"/>
                  <a:pt x="718" y="1520"/>
                </a:cubicBezTo>
                <a:cubicBezTo>
                  <a:pt x="735" y="1527"/>
                  <a:pt x="758" y="1491"/>
                  <a:pt x="750" y="1476"/>
                </a:cubicBezTo>
                <a:cubicBezTo>
                  <a:pt x="744" y="1480"/>
                  <a:pt x="739" y="1484"/>
                  <a:pt x="734" y="1489"/>
                </a:cubicBezTo>
                <a:cubicBezTo>
                  <a:pt x="746" y="1477"/>
                  <a:pt x="749" y="1462"/>
                  <a:pt x="730" y="1455"/>
                </a:cubicBezTo>
                <a:close/>
                <a:moveTo>
                  <a:pt x="724" y="1442"/>
                </a:moveTo>
                <a:cubicBezTo>
                  <a:pt x="746" y="1445"/>
                  <a:pt x="765" y="1469"/>
                  <a:pt x="763" y="1492"/>
                </a:cubicBezTo>
                <a:cubicBezTo>
                  <a:pt x="798" y="1483"/>
                  <a:pt x="818" y="1463"/>
                  <a:pt x="809" y="1425"/>
                </a:cubicBezTo>
                <a:cubicBezTo>
                  <a:pt x="797" y="1416"/>
                  <a:pt x="793" y="1403"/>
                  <a:pt x="772" y="1406"/>
                </a:cubicBezTo>
                <a:cubicBezTo>
                  <a:pt x="751" y="1410"/>
                  <a:pt x="745" y="1439"/>
                  <a:pt x="724" y="1442"/>
                </a:cubicBezTo>
                <a:close/>
                <a:moveTo>
                  <a:pt x="822" y="1411"/>
                </a:moveTo>
                <a:cubicBezTo>
                  <a:pt x="820" y="1422"/>
                  <a:pt x="824" y="1434"/>
                  <a:pt x="828" y="1445"/>
                </a:cubicBezTo>
                <a:cubicBezTo>
                  <a:pt x="833" y="1459"/>
                  <a:pt x="834" y="1469"/>
                  <a:pt x="851" y="1464"/>
                </a:cubicBezTo>
                <a:cubicBezTo>
                  <a:pt x="860" y="1462"/>
                  <a:pt x="867" y="1454"/>
                  <a:pt x="875" y="1450"/>
                </a:cubicBezTo>
                <a:cubicBezTo>
                  <a:pt x="884" y="1445"/>
                  <a:pt x="890" y="1446"/>
                  <a:pt x="893" y="1434"/>
                </a:cubicBezTo>
                <a:cubicBezTo>
                  <a:pt x="897" y="1421"/>
                  <a:pt x="901" y="1409"/>
                  <a:pt x="894" y="1395"/>
                </a:cubicBezTo>
                <a:cubicBezTo>
                  <a:pt x="890" y="1385"/>
                  <a:pt x="882" y="1384"/>
                  <a:pt x="872" y="1382"/>
                </a:cubicBezTo>
                <a:cubicBezTo>
                  <a:pt x="855" y="1377"/>
                  <a:pt x="852" y="1381"/>
                  <a:pt x="839" y="1391"/>
                </a:cubicBezTo>
                <a:cubicBezTo>
                  <a:pt x="829" y="1399"/>
                  <a:pt x="824" y="1400"/>
                  <a:pt x="822" y="1411"/>
                </a:cubicBezTo>
                <a:close/>
                <a:moveTo>
                  <a:pt x="923" y="1352"/>
                </a:moveTo>
                <a:cubicBezTo>
                  <a:pt x="910" y="1355"/>
                  <a:pt x="899" y="1366"/>
                  <a:pt x="886" y="1372"/>
                </a:cubicBezTo>
                <a:cubicBezTo>
                  <a:pt x="908" y="1380"/>
                  <a:pt x="911" y="1444"/>
                  <a:pt x="935" y="1434"/>
                </a:cubicBezTo>
                <a:cubicBezTo>
                  <a:pt x="958" y="1425"/>
                  <a:pt x="973" y="1399"/>
                  <a:pt x="961" y="1374"/>
                </a:cubicBezTo>
                <a:cubicBezTo>
                  <a:pt x="960" y="1359"/>
                  <a:pt x="936" y="1348"/>
                  <a:pt x="923" y="1352"/>
                </a:cubicBezTo>
                <a:close/>
                <a:moveTo>
                  <a:pt x="982" y="1325"/>
                </a:moveTo>
                <a:cubicBezTo>
                  <a:pt x="976" y="1326"/>
                  <a:pt x="957" y="1338"/>
                  <a:pt x="956" y="1345"/>
                </a:cubicBezTo>
                <a:cubicBezTo>
                  <a:pt x="955" y="1350"/>
                  <a:pt x="972" y="1371"/>
                  <a:pt x="977" y="1378"/>
                </a:cubicBezTo>
                <a:cubicBezTo>
                  <a:pt x="985" y="1390"/>
                  <a:pt x="977" y="1405"/>
                  <a:pt x="973" y="1417"/>
                </a:cubicBezTo>
                <a:cubicBezTo>
                  <a:pt x="1012" y="1404"/>
                  <a:pt x="1032" y="1397"/>
                  <a:pt x="1032" y="1352"/>
                </a:cubicBezTo>
                <a:cubicBezTo>
                  <a:pt x="1019" y="1338"/>
                  <a:pt x="1004" y="1321"/>
                  <a:pt x="982" y="1325"/>
                </a:cubicBezTo>
                <a:close/>
                <a:moveTo>
                  <a:pt x="1070" y="1277"/>
                </a:moveTo>
                <a:cubicBezTo>
                  <a:pt x="1051" y="1272"/>
                  <a:pt x="1051" y="1276"/>
                  <a:pt x="1038" y="1290"/>
                </a:cubicBezTo>
                <a:cubicBezTo>
                  <a:pt x="1029" y="1301"/>
                  <a:pt x="1015" y="1308"/>
                  <a:pt x="1003" y="1317"/>
                </a:cubicBezTo>
                <a:cubicBezTo>
                  <a:pt x="1021" y="1325"/>
                  <a:pt x="1034" y="1332"/>
                  <a:pt x="1040" y="1351"/>
                </a:cubicBezTo>
                <a:cubicBezTo>
                  <a:pt x="1042" y="1357"/>
                  <a:pt x="1041" y="1371"/>
                  <a:pt x="1048" y="1371"/>
                </a:cubicBezTo>
                <a:cubicBezTo>
                  <a:pt x="1055" y="1371"/>
                  <a:pt x="1062" y="1370"/>
                  <a:pt x="1068" y="1367"/>
                </a:cubicBezTo>
                <a:cubicBezTo>
                  <a:pt x="1096" y="1354"/>
                  <a:pt x="1100" y="1330"/>
                  <a:pt x="1094" y="1303"/>
                </a:cubicBezTo>
                <a:cubicBezTo>
                  <a:pt x="1086" y="1305"/>
                  <a:pt x="1092" y="1282"/>
                  <a:pt x="1070" y="1277"/>
                </a:cubicBezTo>
                <a:close/>
                <a:moveTo>
                  <a:pt x="1083" y="1269"/>
                </a:moveTo>
                <a:cubicBezTo>
                  <a:pt x="1084" y="1277"/>
                  <a:pt x="1089" y="1278"/>
                  <a:pt x="1095" y="1284"/>
                </a:cubicBezTo>
                <a:cubicBezTo>
                  <a:pt x="1102" y="1291"/>
                  <a:pt x="1102" y="1301"/>
                  <a:pt x="1107" y="1308"/>
                </a:cubicBezTo>
                <a:cubicBezTo>
                  <a:pt x="1109" y="1310"/>
                  <a:pt x="1116" y="1312"/>
                  <a:pt x="1118" y="1314"/>
                </a:cubicBezTo>
                <a:cubicBezTo>
                  <a:pt x="1145" y="1341"/>
                  <a:pt x="1184" y="1294"/>
                  <a:pt x="1179" y="1267"/>
                </a:cubicBezTo>
                <a:cubicBezTo>
                  <a:pt x="1175" y="1269"/>
                  <a:pt x="1171" y="1230"/>
                  <a:pt x="1148" y="1230"/>
                </a:cubicBezTo>
                <a:cubicBezTo>
                  <a:pt x="1125" y="1230"/>
                  <a:pt x="1109" y="1253"/>
                  <a:pt x="1087" y="1258"/>
                </a:cubicBezTo>
                <a:cubicBezTo>
                  <a:pt x="1090" y="1265"/>
                  <a:pt x="1082" y="1265"/>
                  <a:pt x="1083" y="1269"/>
                </a:cubicBezTo>
                <a:close/>
                <a:moveTo>
                  <a:pt x="1204" y="1188"/>
                </a:moveTo>
                <a:cubicBezTo>
                  <a:pt x="1193" y="1190"/>
                  <a:pt x="1181" y="1204"/>
                  <a:pt x="1172" y="1210"/>
                </a:cubicBezTo>
                <a:cubicBezTo>
                  <a:pt x="1162" y="1217"/>
                  <a:pt x="1156" y="1220"/>
                  <a:pt x="1169" y="1231"/>
                </a:cubicBezTo>
                <a:cubicBezTo>
                  <a:pt x="1182" y="1241"/>
                  <a:pt x="1188" y="1248"/>
                  <a:pt x="1191" y="1263"/>
                </a:cubicBezTo>
                <a:cubicBezTo>
                  <a:pt x="1193" y="1273"/>
                  <a:pt x="1192" y="1285"/>
                  <a:pt x="1205" y="1285"/>
                </a:cubicBezTo>
                <a:cubicBezTo>
                  <a:pt x="1210" y="1285"/>
                  <a:pt x="1228" y="1272"/>
                  <a:pt x="1231" y="1268"/>
                </a:cubicBezTo>
                <a:cubicBezTo>
                  <a:pt x="1238" y="1259"/>
                  <a:pt x="1244" y="1245"/>
                  <a:pt x="1243" y="1232"/>
                </a:cubicBezTo>
                <a:cubicBezTo>
                  <a:pt x="1238" y="1238"/>
                  <a:pt x="1239" y="1183"/>
                  <a:pt x="1204" y="1188"/>
                </a:cubicBezTo>
                <a:close/>
                <a:moveTo>
                  <a:pt x="1230" y="1175"/>
                </a:moveTo>
                <a:cubicBezTo>
                  <a:pt x="1225" y="1187"/>
                  <a:pt x="1229" y="1185"/>
                  <a:pt x="1234" y="1194"/>
                </a:cubicBezTo>
                <a:cubicBezTo>
                  <a:pt x="1241" y="1208"/>
                  <a:pt x="1248" y="1221"/>
                  <a:pt x="1253" y="1235"/>
                </a:cubicBezTo>
                <a:cubicBezTo>
                  <a:pt x="1261" y="1254"/>
                  <a:pt x="1267" y="1252"/>
                  <a:pt x="1282" y="1241"/>
                </a:cubicBezTo>
                <a:cubicBezTo>
                  <a:pt x="1304" y="1225"/>
                  <a:pt x="1307" y="1195"/>
                  <a:pt x="1303" y="1170"/>
                </a:cubicBezTo>
                <a:cubicBezTo>
                  <a:pt x="1303" y="1173"/>
                  <a:pt x="1301" y="1164"/>
                  <a:pt x="1298" y="1161"/>
                </a:cubicBezTo>
                <a:cubicBezTo>
                  <a:pt x="1291" y="1154"/>
                  <a:pt x="1267" y="1146"/>
                  <a:pt x="1259" y="1149"/>
                </a:cubicBezTo>
                <a:cubicBezTo>
                  <a:pt x="1250" y="1154"/>
                  <a:pt x="1234" y="1165"/>
                  <a:pt x="1230" y="1175"/>
                </a:cubicBezTo>
                <a:close/>
                <a:moveTo>
                  <a:pt x="1373" y="1132"/>
                </a:moveTo>
                <a:cubicBezTo>
                  <a:pt x="1344" y="1112"/>
                  <a:pt x="1319" y="1146"/>
                  <a:pt x="1291" y="1144"/>
                </a:cubicBezTo>
                <a:cubicBezTo>
                  <a:pt x="1308" y="1162"/>
                  <a:pt x="1315" y="1167"/>
                  <a:pt x="1315" y="1194"/>
                </a:cubicBezTo>
                <a:cubicBezTo>
                  <a:pt x="1315" y="1202"/>
                  <a:pt x="1314" y="1216"/>
                  <a:pt x="1321" y="1222"/>
                </a:cubicBezTo>
                <a:cubicBezTo>
                  <a:pt x="1327" y="1227"/>
                  <a:pt x="1329" y="1223"/>
                  <a:pt x="1338" y="1222"/>
                </a:cubicBezTo>
                <a:cubicBezTo>
                  <a:pt x="1376" y="1216"/>
                  <a:pt x="1404" y="1165"/>
                  <a:pt x="1370" y="1135"/>
                </a:cubicBezTo>
                <a:cubicBezTo>
                  <a:pt x="1371" y="1133"/>
                  <a:pt x="1372" y="1134"/>
                  <a:pt x="1373" y="1132"/>
                </a:cubicBezTo>
                <a:close/>
                <a:moveTo>
                  <a:pt x="1437" y="1105"/>
                </a:moveTo>
                <a:cubicBezTo>
                  <a:pt x="1417" y="1077"/>
                  <a:pt x="1377" y="1109"/>
                  <a:pt x="1358" y="1121"/>
                </a:cubicBezTo>
                <a:cubicBezTo>
                  <a:pt x="1394" y="1118"/>
                  <a:pt x="1398" y="1177"/>
                  <a:pt x="1390" y="1200"/>
                </a:cubicBezTo>
                <a:cubicBezTo>
                  <a:pt x="1422" y="1185"/>
                  <a:pt x="1467" y="1142"/>
                  <a:pt x="1437" y="1105"/>
                </a:cubicBezTo>
                <a:close/>
                <a:moveTo>
                  <a:pt x="1474" y="1147"/>
                </a:moveTo>
                <a:cubicBezTo>
                  <a:pt x="1502" y="1132"/>
                  <a:pt x="1520" y="1105"/>
                  <a:pt x="1504" y="1075"/>
                </a:cubicBezTo>
                <a:cubicBezTo>
                  <a:pt x="1485" y="1058"/>
                  <a:pt x="1467" y="1054"/>
                  <a:pt x="1447" y="1065"/>
                </a:cubicBezTo>
                <a:cubicBezTo>
                  <a:pt x="1419" y="1082"/>
                  <a:pt x="1445" y="1090"/>
                  <a:pt x="1454" y="1111"/>
                </a:cubicBezTo>
                <a:cubicBezTo>
                  <a:pt x="1462" y="1131"/>
                  <a:pt x="1440" y="1165"/>
                  <a:pt x="1474" y="1147"/>
                </a:cubicBezTo>
                <a:close/>
                <a:moveTo>
                  <a:pt x="521" y="1711"/>
                </a:moveTo>
                <a:cubicBezTo>
                  <a:pt x="504" y="1706"/>
                  <a:pt x="495" y="1710"/>
                  <a:pt x="500" y="1727"/>
                </a:cubicBezTo>
                <a:cubicBezTo>
                  <a:pt x="502" y="1738"/>
                  <a:pt x="508" y="1746"/>
                  <a:pt x="506" y="1758"/>
                </a:cubicBezTo>
                <a:cubicBezTo>
                  <a:pt x="505" y="1767"/>
                  <a:pt x="507" y="1773"/>
                  <a:pt x="517" y="1770"/>
                </a:cubicBezTo>
                <a:cubicBezTo>
                  <a:pt x="542" y="1761"/>
                  <a:pt x="554" y="1752"/>
                  <a:pt x="562" y="1723"/>
                </a:cubicBezTo>
                <a:cubicBezTo>
                  <a:pt x="557" y="1686"/>
                  <a:pt x="539" y="1717"/>
                  <a:pt x="521" y="1711"/>
                </a:cubicBezTo>
                <a:close/>
                <a:moveTo>
                  <a:pt x="386" y="1707"/>
                </a:moveTo>
                <a:cubicBezTo>
                  <a:pt x="374" y="1724"/>
                  <a:pt x="317" y="1725"/>
                  <a:pt x="316" y="1741"/>
                </a:cubicBezTo>
                <a:cubicBezTo>
                  <a:pt x="345" y="1740"/>
                  <a:pt x="330" y="1782"/>
                  <a:pt x="354" y="1786"/>
                </a:cubicBezTo>
                <a:cubicBezTo>
                  <a:pt x="386" y="1791"/>
                  <a:pt x="420" y="1746"/>
                  <a:pt x="396" y="1719"/>
                </a:cubicBezTo>
                <a:cubicBezTo>
                  <a:pt x="390" y="1720"/>
                  <a:pt x="388" y="1713"/>
                  <a:pt x="386" y="1707"/>
                </a:cubicBezTo>
                <a:close/>
                <a:moveTo>
                  <a:pt x="682" y="1753"/>
                </a:moveTo>
                <a:cubicBezTo>
                  <a:pt x="682" y="1742"/>
                  <a:pt x="682" y="1729"/>
                  <a:pt x="675" y="1720"/>
                </a:cubicBezTo>
                <a:cubicBezTo>
                  <a:pt x="675" y="1720"/>
                  <a:pt x="643" y="1730"/>
                  <a:pt x="635" y="1730"/>
                </a:cubicBezTo>
                <a:cubicBezTo>
                  <a:pt x="606" y="1730"/>
                  <a:pt x="624" y="1767"/>
                  <a:pt x="618" y="1786"/>
                </a:cubicBezTo>
                <a:cubicBezTo>
                  <a:pt x="643" y="1796"/>
                  <a:pt x="667" y="1768"/>
                  <a:pt x="682" y="1753"/>
                </a:cubicBezTo>
                <a:close/>
                <a:moveTo>
                  <a:pt x="475" y="1739"/>
                </a:moveTo>
                <a:cubicBezTo>
                  <a:pt x="460" y="1752"/>
                  <a:pt x="436" y="1753"/>
                  <a:pt x="418" y="1747"/>
                </a:cubicBezTo>
                <a:cubicBezTo>
                  <a:pt x="420" y="1758"/>
                  <a:pt x="409" y="1774"/>
                  <a:pt x="426" y="1784"/>
                </a:cubicBezTo>
                <a:cubicBezTo>
                  <a:pt x="438" y="1792"/>
                  <a:pt x="463" y="1788"/>
                  <a:pt x="474" y="1783"/>
                </a:cubicBezTo>
                <a:cubicBezTo>
                  <a:pt x="491" y="1776"/>
                  <a:pt x="492" y="1765"/>
                  <a:pt x="495" y="1749"/>
                </a:cubicBezTo>
                <a:cubicBezTo>
                  <a:pt x="487" y="1736"/>
                  <a:pt x="490" y="1727"/>
                  <a:pt x="475" y="1739"/>
                </a:cubicBezTo>
                <a:close/>
                <a:moveTo>
                  <a:pt x="285" y="1753"/>
                </a:moveTo>
                <a:cubicBezTo>
                  <a:pt x="282" y="1764"/>
                  <a:pt x="270" y="1766"/>
                  <a:pt x="265" y="1775"/>
                </a:cubicBezTo>
                <a:cubicBezTo>
                  <a:pt x="260" y="1786"/>
                  <a:pt x="262" y="1803"/>
                  <a:pt x="270" y="1810"/>
                </a:cubicBezTo>
                <a:cubicBezTo>
                  <a:pt x="279" y="1819"/>
                  <a:pt x="297" y="1815"/>
                  <a:pt x="308" y="1810"/>
                </a:cubicBezTo>
                <a:cubicBezTo>
                  <a:pt x="327" y="1802"/>
                  <a:pt x="327" y="1785"/>
                  <a:pt x="329" y="1767"/>
                </a:cubicBezTo>
                <a:cubicBezTo>
                  <a:pt x="329" y="1754"/>
                  <a:pt x="312" y="1751"/>
                  <a:pt x="302" y="1749"/>
                </a:cubicBezTo>
                <a:cubicBezTo>
                  <a:pt x="295" y="1748"/>
                  <a:pt x="292" y="1754"/>
                  <a:pt x="285" y="1753"/>
                </a:cubicBezTo>
                <a:close/>
                <a:moveTo>
                  <a:pt x="175" y="1767"/>
                </a:moveTo>
                <a:cubicBezTo>
                  <a:pt x="171" y="1747"/>
                  <a:pt x="138" y="1743"/>
                  <a:pt x="126" y="1759"/>
                </a:cubicBezTo>
                <a:cubicBezTo>
                  <a:pt x="117" y="1772"/>
                  <a:pt x="133" y="1788"/>
                  <a:pt x="137" y="1797"/>
                </a:cubicBezTo>
                <a:cubicBezTo>
                  <a:pt x="157" y="1795"/>
                  <a:pt x="180" y="1794"/>
                  <a:pt x="175" y="1767"/>
                </a:cubicBezTo>
                <a:close/>
                <a:moveTo>
                  <a:pt x="558" y="1806"/>
                </a:moveTo>
                <a:cubicBezTo>
                  <a:pt x="573" y="1809"/>
                  <a:pt x="599" y="1795"/>
                  <a:pt x="606" y="1781"/>
                </a:cubicBezTo>
                <a:cubicBezTo>
                  <a:pt x="608" y="1772"/>
                  <a:pt x="612" y="1759"/>
                  <a:pt x="606" y="1750"/>
                </a:cubicBezTo>
                <a:cubicBezTo>
                  <a:pt x="597" y="1762"/>
                  <a:pt x="575" y="1762"/>
                  <a:pt x="562" y="1763"/>
                </a:cubicBezTo>
                <a:cubicBezTo>
                  <a:pt x="545" y="1765"/>
                  <a:pt x="551" y="1771"/>
                  <a:pt x="552" y="1782"/>
                </a:cubicBezTo>
                <a:cubicBezTo>
                  <a:pt x="553" y="1789"/>
                  <a:pt x="549" y="1805"/>
                  <a:pt x="558" y="1806"/>
                </a:cubicBezTo>
                <a:close/>
                <a:moveTo>
                  <a:pt x="344" y="1793"/>
                </a:moveTo>
                <a:cubicBezTo>
                  <a:pt x="323" y="1793"/>
                  <a:pt x="344" y="1821"/>
                  <a:pt x="336" y="1833"/>
                </a:cubicBezTo>
                <a:cubicBezTo>
                  <a:pt x="348" y="1835"/>
                  <a:pt x="371" y="1848"/>
                  <a:pt x="383" y="1834"/>
                </a:cubicBezTo>
                <a:cubicBezTo>
                  <a:pt x="395" y="1816"/>
                  <a:pt x="413" y="1798"/>
                  <a:pt x="398" y="1777"/>
                </a:cubicBezTo>
                <a:cubicBezTo>
                  <a:pt x="385" y="1795"/>
                  <a:pt x="362" y="1793"/>
                  <a:pt x="344" y="1793"/>
                </a:cubicBezTo>
                <a:close/>
                <a:moveTo>
                  <a:pt x="496" y="1783"/>
                </a:moveTo>
                <a:cubicBezTo>
                  <a:pt x="487" y="1792"/>
                  <a:pt x="499" y="1809"/>
                  <a:pt x="490" y="1820"/>
                </a:cubicBezTo>
                <a:cubicBezTo>
                  <a:pt x="515" y="1832"/>
                  <a:pt x="552" y="1808"/>
                  <a:pt x="538" y="1780"/>
                </a:cubicBezTo>
                <a:cubicBezTo>
                  <a:pt x="526" y="1784"/>
                  <a:pt x="502" y="1776"/>
                  <a:pt x="496" y="1783"/>
                </a:cubicBezTo>
                <a:close/>
                <a:moveTo>
                  <a:pt x="188" y="1788"/>
                </a:moveTo>
                <a:cubicBezTo>
                  <a:pt x="193" y="1788"/>
                  <a:pt x="195" y="1785"/>
                  <a:pt x="198" y="1780"/>
                </a:cubicBezTo>
                <a:cubicBezTo>
                  <a:pt x="191" y="1779"/>
                  <a:pt x="188" y="1782"/>
                  <a:pt x="188" y="1788"/>
                </a:cubicBezTo>
                <a:close/>
                <a:moveTo>
                  <a:pt x="199" y="1796"/>
                </a:moveTo>
                <a:cubicBezTo>
                  <a:pt x="198" y="1801"/>
                  <a:pt x="206" y="1838"/>
                  <a:pt x="207" y="1839"/>
                </a:cubicBezTo>
                <a:cubicBezTo>
                  <a:pt x="214" y="1842"/>
                  <a:pt x="223" y="1846"/>
                  <a:pt x="225" y="1837"/>
                </a:cubicBezTo>
                <a:cubicBezTo>
                  <a:pt x="252" y="1848"/>
                  <a:pt x="251" y="1809"/>
                  <a:pt x="246" y="1795"/>
                </a:cubicBezTo>
                <a:cubicBezTo>
                  <a:pt x="240" y="1777"/>
                  <a:pt x="204" y="1778"/>
                  <a:pt x="199" y="1796"/>
                </a:cubicBezTo>
                <a:close/>
                <a:moveTo>
                  <a:pt x="413" y="1790"/>
                </a:moveTo>
                <a:cubicBezTo>
                  <a:pt x="414" y="1817"/>
                  <a:pt x="404" y="1848"/>
                  <a:pt x="446" y="1839"/>
                </a:cubicBezTo>
                <a:cubicBezTo>
                  <a:pt x="458" y="1836"/>
                  <a:pt x="493" y="1810"/>
                  <a:pt x="481" y="1793"/>
                </a:cubicBezTo>
                <a:cubicBezTo>
                  <a:pt x="461" y="1800"/>
                  <a:pt x="431" y="1805"/>
                  <a:pt x="413" y="1790"/>
                </a:cubicBezTo>
                <a:close/>
                <a:moveTo>
                  <a:pt x="181" y="1800"/>
                </a:moveTo>
                <a:cubicBezTo>
                  <a:pt x="172" y="1798"/>
                  <a:pt x="174" y="1804"/>
                  <a:pt x="178" y="1808"/>
                </a:cubicBezTo>
                <a:cubicBezTo>
                  <a:pt x="165" y="1811"/>
                  <a:pt x="153" y="1803"/>
                  <a:pt x="140" y="1813"/>
                </a:cubicBezTo>
                <a:cubicBezTo>
                  <a:pt x="128" y="1822"/>
                  <a:pt x="130" y="1833"/>
                  <a:pt x="141" y="1843"/>
                </a:cubicBezTo>
                <a:cubicBezTo>
                  <a:pt x="161" y="1862"/>
                  <a:pt x="202" y="1844"/>
                  <a:pt x="192" y="1813"/>
                </a:cubicBezTo>
                <a:cubicBezTo>
                  <a:pt x="189" y="1810"/>
                  <a:pt x="184" y="1801"/>
                  <a:pt x="181" y="1800"/>
                </a:cubicBezTo>
                <a:close/>
                <a:moveTo>
                  <a:pt x="0" y="1813"/>
                </a:moveTo>
                <a:cubicBezTo>
                  <a:pt x="4" y="1811"/>
                  <a:pt x="7" y="1810"/>
                  <a:pt x="8" y="1804"/>
                </a:cubicBezTo>
                <a:cubicBezTo>
                  <a:pt x="3" y="1806"/>
                  <a:pt x="2" y="1809"/>
                  <a:pt x="0" y="1813"/>
                </a:cubicBezTo>
                <a:close/>
                <a:moveTo>
                  <a:pt x="284" y="1826"/>
                </a:moveTo>
                <a:cubicBezTo>
                  <a:pt x="275" y="1826"/>
                  <a:pt x="272" y="1813"/>
                  <a:pt x="267" y="1821"/>
                </a:cubicBezTo>
                <a:cubicBezTo>
                  <a:pt x="267" y="1821"/>
                  <a:pt x="264" y="1818"/>
                  <a:pt x="263" y="1818"/>
                </a:cubicBezTo>
                <a:cubicBezTo>
                  <a:pt x="258" y="1829"/>
                  <a:pt x="251" y="1862"/>
                  <a:pt x="271" y="1867"/>
                </a:cubicBezTo>
                <a:cubicBezTo>
                  <a:pt x="280" y="1869"/>
                  <a:pt x="281" y="1872"/>
                  <a:pt x="291" y="1868"/>
                </a:cubicBezTo>
                <a:cubicBezTo>
                  <a:pt x="299" y="1865"/>
                  <a:pt x="308" y="1855"/>
                  <a:pt x="315" y="1856"/>
                </a:cubicBezTo>
                <a:cubicBezTo>
                  <a:pt x="329" y="1827"/>
                  <a:pt x="329" y="1827"/>
                  <a:pt x="329" y="1827"/>
                </a:cubicBezTo>
                <a:cubicBezTo>
                  <a:pt x="329" y="1809"/>
                  <a:pt x="295" y="1826"/>
                  <a:pt x="284" y="1826"/>
                </a:cubicBezTo>
                <a:close/>
                <a:moveTo>
                  <a:pt x="333" y="1841"/>
                </a:moveTo>
                <a:cubicBezTo>
                  <a:pt x="309" y="1876"/>
                  <a:pt x="396" y="1859"/>
                  <a:pt x="393" y="1840"/>
                </a:cubicBezTo>
                <a:cubicBezTo>
                  <a:pt x="372" y="1841"/>
                  <a:pt x="355" y="1861"/>
                  <a:pt x="333" y="1841"/>
                </a:cubicBezTo>
                <a:close/>
                <a:moveTo>
                  <a:pt x="202" y="1848"/>
                </a:moveTo>
                <a:cubicBezTo>
                  <a:pt x="200" y="1848"/>
                  <a:pt x="198" y="1847"/>
                  <a:pt x="196" y="1848"/>
                </a:cubicBezTo>
                <a:cubicBezTo>
                  <a:pt x="200" y="1854"/>
                  <a:pt x="200" y="1851"/>
                  <a:pt x="202" y="1848"/>
                </a:cubicBezTo>
                <a:close/>
                <a:moveTo>
                  <a:pt x="142" y="1862"/>
                </a:moveTo>
                <a:cubicBezTo>
                  <a:pt x="143" y="1888"/>
                  <a:pt x="171" y="1878"/>
                  <a:pt x="186" y="1870"/>
                </a:cubicBezTo>
                <a:cubicBezTo>
                  <a:pt x="189" y="1865"/>
                  <a:pt x="188" y="1859"/>
                  <a:pt x="185" y="1854"/>
                </a:cubicBezTo>
                <a:cubicBezTo>
                  <a:pt x="173" y="1864"/>
                  <a:pt x="156" y="1859"/>
                  <a:pt x="142" y="1862"/>
                </a:cubicBezTo>
                <a:close/>
                <a:moveTo>
                  <a:pt x="198" y="1870"/>
                </a:moveTo>
                <a:cubicBezTo>
                  <a:pt x="204" y="1874"/>
                  <a:pt x="221" y="1881"/>
                  <a:pt x="230" y="1880"/>
                </a:cubicBezTo>
                <a:cubicBezTo>
                  <a:pt x="240" y="1879"/>
                  <a:pt x="255" y="1867"/>
                  <a:pt x="245" y="1857"/>
                </a:cubicBezTo>
                <a:cubicBezTo>
                  <a:pt x="233" y="1841"/>
                  <a:pt x="202" y="1856"/>
                  <a:pt x="198" y="1870"/>
                </a:cubicBezTo>
                <a:close/>
                <a:moveTo>
                  <a:pt x="22" y="1788"/>
                </a:moveTo>
                <a:cubicBezTo>
                  <a:pt x="21" y="1788"/>
                  <a:pt x="0" y="1797"/>
                  <a:pt x="8" y="1801"/>
                </a:cubicBezTo>
                <a:cubicBezTo>
                  <a:pt x="11" y="1802"/>
                  <a:pt x="21" y="1794"/>
                  <a:pt x="25" y="1793"/>
                </a:cubicBezTo>
                <a:cubicBezTo>
                  <a:pt x="24" y="1791"/>
                  <a:pt x="23" y="1789"/>
                  <a:pt x="22" y="1788"/>
                </a:cubicBezTo>
                <a:close/>
                <a:moveTo>
                  <a:pt x="11" y="1834"/>
                </a:moveTo>
                <a:cubicBezTo>
                  <a:pt x="22" y="1855"/>
                  <a:pt x="31" y="1821"/>
                  <a:pt x="32" y="1811"/>
                </a:cubicBezTo>
                <a:cubicBezTo>
                  <a:pt x="27" y="1793"/>
                  <a:pt x="4" y="1820"/>
                  <a:pt x="11" y="1834"/>
                </a:cubicBezTo>
                <a:close/>
                <a:moveTo>
                  <a:pt x="17" y="1747"/>
                </a:moveTo>
                <a:cubicBezTo>
                  <a:pt x="12" y="1757"/>
                  <a:pt x="10" y="1767"/>
                  <a:pt x="9" y="1778"/>
                </a:cubicBezTo>
                <a:cubicBezTo>
                  <a:pt x="21" y="1775"/>
                  <a:pt x="29" y="1766"/>
                  <a:pt x="32" y="1755"/>
                </a:cubicBezTo>
                <a:cubicBezTo>
                  <a:pt x="28" y="1751"/>
                  <a:pt x="24" y="1748"/>
                  <a:pt x="20" y="1745"/>
                </a:cubicBezTo>
                <a:cubicBezTo>
                  <a:pt x="17" y="1747"/>
                  <a:pt x="19" y="1746"/>
                  <a:pt x="17" y="1747"/>
                </a:cubicBezTo>
                <a:close/>
                <a:moveTo>
                  <a:pt x="69" y="1771"/>
                </a:moveTo>
                <a:cubicBezTo>
                  <a:pt x="59" y="1770"/>
                  <a:pt x="46" y="1766"/>
                  <a:pt x="41" y="1757"/>
                </a:cubicBezTo>
                <a:cubicBezTo>
                  <a:pt x="39" y="1766"/>
                  <a:pt x="24" y="1785"/>
                  <a:pt x="38" y="1791"/>
                </a:cubicBezTo>
                <a:cubicBezTo>
                  <a:pt x="44" y="1793"/>
                  <a:pt x="67" y="1777"/>
                  <a:pt x="69" y="1771"/>
                </a:cubicBezTo>
                <a:close/>
                <a:moveTo>
                  <a:pt x="66" y="1786"/>
                </a:moveTo>
                <a:cubicBezTo>
                  <a:pt x="62" y="1791"/>
                  <a:pt x="53" y="1796"/>
                  <a:pt x="48" y="1803"/>
                </a:cubicBezTo>
                <a:cubicBezTo>
                  <a:pt x="58" y="1803"/>
                  <a:pt x="69" y="1804"/>
                  <a:pt x="76" y="1800"/>
                </a:cubicBezTo>
                <a:cubicBezTo>
                  <a:pt x="71" y="1797"/>
                  <a:pt x="68" y="1791"/>
                  <a:pt x="66" y="1786"/>
                </a:cubicBezTo>
                <a:close/>
                <a:moveTo>
                  <a:pt x="42" y="1814"/>
                </a:moveTo>
                <a:cubicBezTo>
                  <a:pt x="43" y="1824"/>
                  <a:pt x="52" y="1830"/>
                  <a:pt x="61" y="1832"/>
                </a:cubicBezTo>
                <a:cubicBezTo>
                  <a:pt x="77" y="1836"/>
                  <a:pt x="75" y="1830"/>
                  <a:pt x="76" y="1814"/>
                </a:cubicBezTo>
                <a:cubicBezTo>
                  <a:pt x="72" y="1814"/>
                  <a:pt x="72" y="1814"/>
                  <a:pt x="72" y="1814"/>
                </a:cubicBezTo>
                <a:cubicBezTo>
                  <a:pt x="63" y="1823"/>
                  <a:pt x="52" y="1814"/>
                  <a:pt x="42" y="1814"/>
                </a:cubicBezTo>
                <a:close/>
                <a:moveTo>
                  <a:pt x="53" y="1854"/>
                </a:moveTo>
                <a:cubicBezTo>
                  <a:pt x="65" y="1859"/>
                  <a:pt x="74" y="1863"/>
                  <a:pt x="74" y="1844"/>
                </a:cubicBezTo>
                <a:cubicBezTo>
                  <a:pt x="61" y="1843"/>
                  <a:pt x="47" y="1842"/>
                  <a:pt x="36" y="1834"/>
                </a:cubicBezTo>
                <a:cubicBezTo>
                  <a:pt x="33" y="1847"/>
                  <a:pt x="42" y="1850"/>
                  <a:pt x="53" y="1854"/>
                </a:cubicBezTo>
                <a:close/>
                <a:moveTo>
                  <a:pt x="123" y="1848"/>
                </a:moveTo>
                <a:cubicBezTo>
                  <a:pt x="112" y="1856"/>
                  <a:pt x="96" y="1849"/>
                  <a:pt x="84" y="1847"/>
                </a:cubicBezTo>
                <a:cubicBezTo>
                  <a:pt x="73" y="1876"/>
                  <a:pt x="115" y="1873"/>
                  <a:pt x="130" y="1873"/>
                </a:cubicBezTo>
                <a:cubicBezTo>
                  <a:pt x="128" y="1865"/>
                  <a:pt x="131" y="1853"/>
                  <a:pt x="123" y="1848"/>
                </a:cubicBezTo>
                <a:close/>
                <a:moveTo>
                  <a:pt x="86" y="1829"/>
                </a:moveTo>
                <a:cubicBezTo>
                  <a:pt x="90" y="1836"/>
                  <a:pt x="112" y="1845"/>
                  <a:pt x="119" y="1838"/>
                </a:cubicBezTo>
                <a:cubicBezTo>
                  <a:pt x="122" y="1835"/>
                  <a:pt x="122" y="1812"/>
                  <a:pt x="123" y="1807"/>
                </a:cubicBezTo>
                <a:cubicBezTo>
                  <a:pt x="111" y="1805"/>
                  <a:pt x="74" y="1805"/>
                  <a:pt x="86" y="1829"/>
                </a:cubicBezTo>
                <a:close/>
                <a:moveTo>
                  <a:pt x="90" y="1792"/>
                </a:moveTo>
                <a:cubicBezTo>
                  <a:pt x="95" y="1795"/>
                  <a:pt x="112" y="1802"/>
                  <a:pt x="117" y="1795"/>
                </a:cubicBezTo>
                <a:cubicBezTo>
                  <a:pt x="120" y="1792"/>
                  <a:pt x="113" y="1769"/>
                  <a:pt x="112" y="1764"/>
                </a:cubicBezTo>
                <a:cubicBezTo>
                  <a:pt x="99" y="1768"/>
                  <a:pt x="65" y="1777"/>
                  <a:pt x="90" y="1792"/>
                </a:cubicBezTo>
                <a:close/>
                <a:moveTo>
                  <a:pt x="76" y="1730"/>
                </a:moveTo>
                <a:cubicBezTo>
                  <a:pt x="68" y="1728"/>
                  <a:pt x="57" y="1737"/>
                  <a:pt x="55" y="1746"/>
                </a:cubicBezTo>
                <a:cubicBezTo>
                  <a:pt x="52" y="1763"/>
                  <a:pt x="83" y="1757"/>
                  <a:pt x="97" y="1755"/>
                </a:cubicBezTo>
                <a:cubicBezTo>
                  <a:pt x="87" y="1749"/>
                  <a:pt x="87" y="1733"/>
                  <a:pt x="76" y="1730"/>
                </a:cubicBezTo>
                <a:close/>
                <a:moveTo>
                  <a:pt x="61" y="1721"/>
                </a:moveTo>
                <a:cubicBezTo>
                  <a:pt x="48" y="1715"/>
                  <a:pt x="44" y="1708"/>
                  <a:pt x="34" y="1719"/>
                </a:cubicBezTo>
                <a:cubicBezTo>
                  <a:pt x="30" y="1723"/>
                  <a:pt x="26" y="1729"/>
                  <a:pt x="28" y="1734"/>
                </a:cubicBezTo>
                <a:cubicBezTo>
                  <a:pt x="35" y="1755"/>
                  <a:pt x="57" y="1733"/>
                  <a:pt x="61" y="1721"/>
                </a:cubicBezTo>
                <a:close/>
                <a:moveTo>
                  <a:pt x="90" y="1654"/>
                </a:moveTo>
                <a:cubicBezTo>
                  <a:pt x="92" y="1640"/>
                  <a:pt x="104" y="1628"/>
                  <a:pt x="116" y="1622"/>
                </a:cubicBezTo>
                <a:cubicBezTo>
                  <a:pt x="91" y="1608"/>
                  <a:pt x="62" y="1630"/>
                  <a:pt x="71" y="1658"/>
                </a:cubicBezTo>
                <a:cubicBezTo>
                  <a:pt x="77" y="1654"/>
                  <a:pt x="86" y="1654"/>
                  <a:pt x="90" y="1654"/>
                </a:cubicBezTo>
                <a:close/>
                <a:moveTo>
                  <a:pt x="89" y="1708"/>
                </a:moveTo>
                <a:cubicBezTo>
                  <a:pt x="97" y="1705"/>
                  <a:pt x="110" y="1696"/>
                  <a:pt x="109" y="1688"/>
                </a:cubicBezTo>
                <a:cubicBezTo>
                  <a:pt x="100" y="1675"/>
                  <a:pt x="82" y="1663"/>
                  <a:pt x="66" y="1671"/>
                </a:cubicBezTo>
                <a:cubicBezTo>
                  <a:pt x="59" y="1674"/>
                  <a:pt x="40" y="1696"/>
                  <a:pt x="48" y="1702"/>
                </a:cubicBezTo>
                <a:cubicBezTo>
                  <a:pt x="60" y="1712"/>
                  <a:pt x="74" y="1714"/>
                  <a:pt x="89" y="1708"/>
                </a:cubicBezTo>
                <a:close/>
                <a:moveTo>
                  <a:pt x="127" y="1747"/>
                </a:moveTo>
                <a:cubicBezTo>
                  <a:pt x="137" y="1744"/>
                  <a:pt x="150" y="1737"/>
                  <a:pt x="146" y="1721"/>
                </a:cubicBezTo>
                <a:cubicBezTo>
                  <a:pt x="142" y="1715"/>
                  <a:pt x="129" y="1705"/>
                  <a:pt x="122" y="1704"/>
                </a:cubicBezTo>
                <a:cubicBezTo>
                  <a:pt x="115" y="1704"/>
                  <a:pt x="97" y="1712"/>
                  <a:pt x="94" y="1717"/>
                </a:cubicBezTo>
                <a:cubicBezTo>
                  <a:pt x="88" y="1725"/>
                  <a:pt x="91" y="1728"/>
                  <a:pt x="97" y="1736"/>
                </a:cubicBezTo>
                <a:cubicBezTo>
                  <a:pt x="107" y="1749"/>
                  <a:pt x="113" y="1751"/>
                  <a:pt x="127" y="1747"/>
                </a:cubicBezTo>
                <a:close/>
                <a:moveTo>
                  <a:pt x="197" y="1768"/>
                </a:moveTo>
                <a:cubicBezTo>
                  <a:pt x="203" y="1770"/>
                  <a:pt x="212" y="1769"/>
                  <a:pt x="217" y="1766"/>
                </a:cubicBezTo>
                <a:cubicBezTo>
                  <a:pt x="227" y="1762"/>
                  <a:pt x="235" y="1751"/>
                  <a:pt x="235" y="1739"/>
                </a:cubicBezTo>
                <a:cubicBezTo>
                  <a:pt x="222" y="1715"/>
                  <a:pt x="216" y="1711"/>
                  <a:pt x="194" y="1729"/>
                </a:cubicBezTo>
                <a:cubicBezTo>
                  <a:pt x="183" y="1738"/>
                  <a:pt x="167" y="1739"/>
                  <a:pt x="179" y="1752"/>
                </a:cubicBezTo>
                <a:cubicBezTo>
                  <a:pt x="186" y="1759"/>
                  <a:pt x="184" y="1765"/>
                  <a:pt x="197" y="1768"/>
                </a:cubicBezTo>
                <a:close/>
                <a:moveTo>
                  <a:pt x="1359" y="1238"/>
                </a:moveTo>
                <a:cubicBezTo>
                  <a:pt x="1346" y="1234"/>
                  <a:pt x="1332" y="1239"/>
                  <a:pt x="1322" y="1247"/>
                </a:cubicBezTo>
                <a:cubicBezTo>
                  <a:pt x="1332" y="1253"/>
                  <a:pt x="1335" y="1273"/>
                  <a:pt x="1342" y="1277"/>
                </a:cubicBezTo>
                <a:cubicBezTo>
                  <a:pt x="1351" y="1282"/>
                  <a:pt x="1364" y="1271"/>
                  <a:pt x="1376" y="1279"/>
                </a:cubicBezTo>
                <a:cubicBezTo>
                  <a:pt x="1387" y="1261"/>
                  <a:pt x="1372" y="1248"/>
                  <a:pt x="1359" y="1238"/>
                </a:cubicBezTo>
                <a:close/>
                <a:moveTo>
                  <a:pt x="1396" y="1226"/>
                </a:moveTo>
                <a:cubicBezTo>
                  <a:pt x="1390" y="1230"/>
                  <a:pt x="1384" y="1222"/>
                  <a:pt x="1376" y="1225"/>
                </a:cubicBezTo>
                <a:cubicBezTo>
                  <a:pt x="1360" y="1230"/>
                  <a:pt x="1374" y="1238"/>
                  <a:pt x="1381" y="1247"/>
                </a:cubicBezTo>
                <a:cubicBezTo>
                  <a:pt x="1385" y="1252"/>
                  <a:pt x="1384" y="1261"/>
                  <a:pt x="1390" y="1262"/>
                </a:cubicBezTo>
                <a:cubicBezTo>
                  <a:pt x="1394" y="1263"/>
                  <a:pt x="1396" y="1257"/>
                  <a:pt x="1399" y="1257"/>
                </a:cubicBezTo>
                <a:cubicBezTo>
                  <a:pt x="1407" y="1256"/>
                  <a:pt x="1413" y="1256"/>
                  <a:pt x="1421" y="1261"/>
                </a:cubicBezTo>
                <a:cubicBezTo>
                  <a:pt x="1420" y="1246"/>
                  <a:pt x="1412" y="1229"/>
                  <a:pt x="1396" y="1226"/>
                </a:cubicBezTo>
                <a:close/>
                <a:moveTo>
                  <a:pt x="1330" y="1297"/>
                </a:moveTo>
                <a:cubicBezTo>
                  <a:pt x="1337" y="1284"/>
                  <a:pt x="1333" y="1268"/>
                  <a:pt x="1323" y="1259"/>
                </a:cubicBezTo>
                <a:cubicBezTo>
                  <a:pt x="1311" y="1243"/>
                  <a:pt x="1283" y="1263"/>
                  <a:pt x="1277" y="1277"/>
                </a:cubicBezTo>
                <a:cubicBezTo>
                  <a:pt x="1273" y="1288"/>
                  <a:pt x="1273" y="1286"/>
                  <a:pt x="1282" y="1291"/>
                </a:cubicBezTo>
                <a:cubicBezTo>
                  <a:pt x="1291" y="1297"/>
                  <a:pt x="1292" y="1311"/>
                  <a:pt x="1295" y="1320"/>
                </a:cubicBezTo>
                <a:cubicBezTo>
                  <a:pt x="1305" y="1309"/>
                  <a:pt x="1322" y="1311"/>
                  <a:pt x="1330" y="1297"/>
                </a:cubicBezTo>
                <a:close/>
                <a:moveTo>
                  <a:pt x="1231" y="1315"/>
                </a:moveTo>
                <a:cubicBezTo>
                  <a:pt x="1242" y="1321"/>
                  <a:pt x="1255" y="1344"/>
                  <a:pt x="1267" y="1344"/>
                </a:cubicBezTo>
                <a:cubicBezTo>
                  <a:pt x="1292" y="1344"/>
                  <a:pt x="1289" y="1320"/>
                  <a:pt x="1279" y="1300"/>
                </a:cubicBezTo>
                <a:cubicBezTo>
                  <a:pt x="1264" y="1287"/>
                  <a:pt x="1239" y="1300"/>
                  <a:pt x="1231" y="1315"/>
                </a:cubicBezTo>
                <a:close/>
                <a:moveTo>
                  <a:pt x="1461" y="1248"/>
                </a:moveTo>
                <a:cubicBezTo>
                  <a:pt x="1450" y="1245"/>
                  <a:pt x="1433" y="1239"/>
                  <a:pt x="1429" y="1252"/>
                </a:cubicBezTo>
                <a:cubicBezTo>
                  <a:pt x="1424" y="1265"/>
                  <a:pt x="1442" y="1284"/>
                  <a:pt x="1446" y="1296"/>
                </a:cubicBezTo>
                <a:cubicBezTo>
                  <a:pt x="1453" y="1294"/>
                  <a:pt x="1469" y="1298"/>
                  <a:pt x="1473" y="1296"/>
                </a:cubicBezTo>
                <a:cubicBezTo>
                  <a:pt x="1488" y="1288"/>
                  <a:pt x="1472" y="1257"/>
                  <a:pt x="1461" y="1248"/>
                </a:cubicBezTo>
                <a:close/>
                <a:moveTo>
                  <a:pt x="1368" y="1284"/>
                </a:moveTo>
                <a:cubicBezTo>
                  <a:pt x="1347" y="1269"/>
                  <a:pt x="1337" y="1303"/>
                  <a:pt x="1324" y="1313"/>
                </a:cubicBezTo>
                <a:cubicBezTo>
                  <a:pt x="1341" y="1319"/>
                  <a:pt x="1348" y="1333"/>
                  <a:pt x="1367" y="1333"/>
                </a:cubicBezTo>
                <a:cubicBezTo>
                  <a:pt x="1389" y="1333"/>
                  <a:pt x="1379" y="1293"/>
                  <a:pt x="1368" y="1284"/>
                </a:cubicBezTo>
                <a:close/>
                <a:moveTo>
                  <a:pt x="1390" y="1272"/>
                </a:moveTo>
                <a:cubicBezTo>
                  <a:pt x="1374" y="1287"/>
                  <a:pt x="1392" y="1291"/>
                  <a:pt x="1391" y="1307"/>
                </a:cubicBezTo>
                <a:cubicBezTo>
                  <a:pt x="1403" y="1297"/>
                  <a:pt x="1419" y="1307"/>
                  <a:pt x="1430" y="1317"/>
                </a:cubicBezTo>
                <a:cubicBezTo>
                  <a:pt x="1440" y="1301"/>
                  <a:pt x="1435" y="1287"/>
                  <a:pt x="1424" y="1273"/>
                </a:cubicBezTo>
                <a:cubicBezTo>
                  <a:pt x="1415" y="1263"/>
                  <a:pt x="1400" y="1263"/>
                  <a:pt x="1390" y="1272"/>
                </a:cubicBezTo>
                <a:close/>
                <a:moveTo>
                  <a:pt x="1230" y="1326"/>
                </a:moveTo>
                <a:cubicBezTo>
                  <a:pt x="1223" y="1328"/>
                  <a:pt x="1190" y="1357"/>
                  <a:pt x="1191" y="1361"/>
                </a:cubicBezTo>
                <a:cubicBezTo>
                  <a:pt x="1191" y="1362"/>
                  <a:pt x="1212" y="1383"/>
                  <a:pt x="1213" y="1383"/>
                </a:cubicBezTo>
                <a:cubicBezTo>
                  <a:pt x="1256" y="1400"/>
                  <a:pt x="1268" y="1336"/>
                  <a:pt x="1230" y="1326"/>
                </a:cubicBezTo>
                <a:close/>
                <a:moveTo>
                  <a:pt x="1294" y="1334"/>
                </a:moveTo>
                <a:cubicBezTo>
                  <a:pt x="1292" y="1344"/>
                  <a:pt x="1294" y="1342"/>
                  <a:pt x="1303" y="1348"/>
                </a:cubicBezTo>
                <a:cubicBezTo>
                  <a:pt x="1313" y="1354"/>
                  <a:pt x="1314" y="1369"/>
                  <a:pt x="1313" y="1379"/>
                </a:cubicBezTo>
                <a:cubicBezTo>
                  <a:pt x="1321" y="1373"/>
                  <a:pt x="1328" y="1378"/>
                  <a:pt x="1335" y="1370"/>
                </a:cubicBezTo>
                <a:cubicBezTo>
                  <a:pt x="1344" y="1360"/>
                  <a:pt x="1343" y="1335"/>
                  <a:pt x="1334" y="1326"/>
                </a:cubicBezTo>
                <a:cubicBezTo>
                  <a:pt x="1322" y="1318"/>
                  <a:pt x="1298" y="1316"/>
                  <a:pt x="1294" y="1334"/>
                </a:cubicBezTo>
                <a:close/>
                <a:moveTo>
                  <a:pt x="1158" y="1384"/>
                </a:moveTo>
                <a:cubicBezTo>
                  <a:pt x="1148" y="1394"/>
                  <a:pt x="1150" y="1403"/>
                  <a:pt x="1143" y="1414"/>
                </a:cubicBezTo>
                <a:cubicBezTo>
                  <a:pt x="1156" y="1418"/>
                  <a:pt x="1158" y="1432"/>
                  <a:pt x="1167" y="1436"/>
                </a:cubicBezTo>
                <a:cubicBezTo>
                  <a:pt x="1175" y="1440"/>
                  <a:pt x="1188" y="1430"/>
                  <a:pt x="1196" y="1421"/>
                </a:cubicBezTo>
                <a:cubicBezTo>
                  <a:pt x="1205" y="1411"/>
                  <a:pt x="1208" y="1363"/>
                  <a:pt x="1187" y="1374"/>
                </a:cubicBezTo>
                <a:cubicBezTo>
                  <a:pt x="1180" y="1367"/>
                  <a:pt x="1164" y="1378"/>
                  <a:pt x="1158" y="1384"/>
                </a:cubicBezTo>
                <a:close/>
                <a:moveTo>
                  <a:pt x="1280" y="1355"/>
                </a:moveTo>
                <a:cubicBezTo>
                  <a:pt x="1256" y="1344"/>
                  <a:pt x="1261" y="1384"/>
                  <a:pt x="1245" y="1391"/>
                </a:cubicBezTo>
                <a:cubicBezTo>
                  <a:pt x="1250" y="1396"/>
                  <a:pt x="1256" y="1400"/>
                  <a:pt x="1260" y="1406"/>
                </a:cubicBezTo>
                <a:cubicBezTo>
                  <a:pt x="1280" y="1408"/>
                  <a:pt x="1302" y="1404"/>
                  <a:pt x="1305" y="1376"/>
                </a:cubicBezTo>
                <a:cubicBezTo>
                  <a:pt x="1306" y="1364"/>
                  <a:pt x="1284" y="1336"/>
                  <a:pt x="1280" y="1355"/>
                </a:cubicBezTo>
                <a:close/>
                <a:moveTo>
                  <a:pt x="1415" y="1316"/>
                </a:moveTo>
                <a:cubicBezTo>
                  <a:pt x="1402" y="1305"/>
                  <a:pt x="1389" y="1316"/>
                  <a:pt x="1382" y="1328"/>
                </a:cubicBezTo>
                <a:cubicBezTo>
                  <a:pt x="1371" y="1345"/>
                  <a:pt x="1389" y="1339"/>
                  <a:pt x="1396" y="1352"/>
                </a:cubicBezTo>
                <a:cubicBezTo>
                  <a:pt x="1404" y="1369"/>
                  <a:pt x="1418" y="1365"/>
                  <a:pt x="1425" y="1347"/>
                </a:cubicBezTo>
                <a:cubicBezTo>
                  <a:pt x="1430" y="1335"/>
                  <a:pt x="1426" y="1323"/>
                  <a:pt x="1415" y="1316"/>
                </a:cubicBezTo>
                <a:close/>
                <a:moveTo>
                  <a:pt x="1471" y="1304"/>
                </a:moveTo>
                <a:cubicBezTo>
                  <a:pt x="1447" y="1297"/>
                  <a:pt x="1429" y="1315"/>
                  <a:pt x="1437" y="1338"/>
                </a:cubicBezTo>
                <a:cubicBezTo>
                  <a:pt x="1455" y="1324"/>
                  <a:pt x="1470" y="1352"/>
                  <a:pt x="1484" y="1344"/>
                </a:cubicBezTo>
                <a:cubicBezTo>
                  <a:pt x="1503" y="1333"/>
                  <a:pt x="1478" y="1308"/>
                  <a:pt x="1471" y="1304"/>
                </a:cubicBezTo>
                <a:close/>
                <a:moveTo>
                  <a:pt x="1208" y="1419"/>
                </a:moveTo>
                <a:cubicBezTo>
                  <a:pt x="1197" y="1438"/>
                  <a:pt x="1212" y="1441"/>
                  <a:pt x="1222" y="1454"/>
                </a:cubicBezTo>
                <a:cubicBezTo>
                  <a:pt x="1237" y="1474"/>
                  <a:pt x="1249" y="1453"/>
                  <a:pt x="1253" y="1433"/>
                </a:cubicBezTo>
                <a:cubicBezTo>
                  <a:pt x="1256" y="1414"/>
                  <a:pt x="1249" y="1399"/>
                  <a:pt x="1231" y="1393"/>
                </a:cubicBezTo>
                <a:cubicBezTo>
                  <a:pt x="1211" y="1399"/>
                  <a:pt x="1219" y="1400"/>
                  <a:pt x="1208" y="1419"/>
                </a:cubicBezTo>
                <a:close/>
                <a:moveTo>
                  <a:pt x="1377" y="1347"/>
                </a:moveTo>
                <a:cubicBezTo>
                  <a:pt x="1351" y="1347"/>
                  <a:pt x="1352" y="1358"/>
                  <a:pt x="1337" y="1377"/>
                </a:cubicBezTo>
                <a:cubicBezTo>
                  <a:pt x="1352" y="1383"/>
                  <a:pt x="1364" y="1402"/>
                  <a:pt x="1362" y="1418"/>
                </a:cubicBezTo>
                <a:cubicBezTo>
                  <a:pt x="1384" y="1407"/>
                  <a:pt x="1412" y="1360"/>
                  <a:pt x="1377" y="1347"/>
                </a:cubicBezTo>
                <a:close/>
                <a:moveTo>
                  <a:pt x="1339" y="1441"/>
                </a:moveTo>
                <a:cubicBezTo>
                  <a:pt x="1358" y="1431"/>
                  <a:pt x="1357" y="1408"/>
                  <a:pt x="1345" y="1391"/>
                </a:cubicBezTo>
                <a:cubicBezTo>
                  <a:pt x="1319" y="1367"/>
                  <a:pt x="1304" y="1403"/>
                  <a:pt x="1285" y="1417"/>
                </a:cubicBezTo>
                <a:cubicBezTo>
                  <a:pt x="1306" y="1425"/>
                  <a:pt x="1314" y="1455"/>
                  <a:pt x="1339" y="1441"/>
                </a:cubicBezTo>
                <a:close/>
                <a:moveTo>
                  <a:pt x="1472" y="1349"/>
                </a:moveTo>
                <a:cubicBezTo>
                  <a:pt x="1452" y="1339"/>
                  <a:pt x="1440" y="1345"/>
                  <a:pt x="1427" y="1358"/>
                </a:cubicBezTo>
                <a:cubicBezTo>
                  <a:pt x="1412" y="1373"/>
                  <a:pt x="1436" y="1377"/>
                  <a:pt x="1444" y="1387"/>
                </a:cubicBezTo>
                <a:cubicBezTo>
                  <a:pt x="1451" y="1397"/>
                  <a:pt x="1449" y="1409"/>
                  <a:pt x="1455" y="1418"/>
                </a:cubicBezTo>
                <a:cubicBezTo>
                  <a:pt x="1481" y="1403"/>
                  <a:pt x="1492" y="1374"/>
                  <a:pt x="1472" y="1349"/>
                </a:cubicBezTo>
                <a:close/>
                <a:moveTo>
                  <a:pt x="1078" y="1479"/>
                </a:moveTo>
                <a:cubicBezTo>
                  <a:pt x="1070" y="1471"/>
                  <a:pt x="1051" y="1498"/>
                  <a:pt x="1047" y="1509"/>
                </a:cubicBezTo>
                <a:cubicBezTo>
                  <a:pt x="1043" y="1523"/>
                  <a:pt x="1051" y="1520"/>
                  <a:pt x="1061" y="1525"/>
                </a:cubicBezTo>
                <a:cubicBezTo>
                  <a:pt x="1067" y="1528"/>
                  <a:pt x="1073" y="1536"/>
                  <a:pt x="1080" y="1538"/>
                </a:cubicBezTo>
                <a:cubicBezTo>
                  <a:pt x="1120" y="1544"/>
                  <a:pt x="1129" y="1459"/>
                  <a:pt x="1078" y="1479"/>
                </a:cubicBezTo>
                <a:close/>
                <a:moveTo>
                  <a:pt x="1174" y="1497"/>
                </a:moveTo>
                <a:cubicBezTo>
                  <a:pt x="1198" y="1531"/>
                  <a:pt x="1236" y="1488"/>
                  <a:pt x="1212" y="1456"/>
                </a:cubicBezTo>
                <a:cubicBezTo>
                  <a:pt x="1200" y="1443"/>
                  <a:pt x="1182" y="1435"/>
                  <a:pt x="1171" y="1451"/>
                </a:cubicBezTo>
                <a:cubicBezTo>
                  <a:pt x="1166" y="1459"/>
                  <a:pt x="1169" y="1469"/>
                  <a:pt x="1162" y="1476"/>
                </a:cubicBezTo>
                <a:cubicBezTo>
                  <a:pt x="1163" y="1475"/>
                  <a:pt x="1172" y="1495"/>
                  <a:pt x="1174" y="1497"/>
                </a:cubicBezTo>
                <a:close/>
                <a:moveTo>
                  <a:pt x="1287" y="1426"/>
                </a:moveTo>
                <a:cubicBezTo>
                  <a:pt x="1262" y="1412"/>
                  <a:pt x="1256" y="1448"/>
                  <a:pt x="1245" y="1463"/>
                </a:cubicBezTo>
                <a:cubicBezTo>
                  <a:pt x="1256" y="1464"/>
                  <a:pt x="1270" y="1474"/>
                  <a:pt x="1270" y="1486"/>
                </a:cubicBezTo>
                <a:cubicBezTo>
                  <a:pt x="1300" y="1498"/>
                  <a:pt x="1313" y="1444"/>
                  <a:pt x="1287" y="1426"/>
                </a:cubicBezTo>
                <a:close/>
                <a:moveTo>
                  <a:pt x="1431" y="1386"/>
                </a:moveTo>
                <a:cubicBezTo>
                  <a:pt x="1405" y="1375"/>
                  <a:pt x="1392" y="1401"/>
                  <a:pt x="1377" y="1416"/>
                </a:cubicBezTo>
                <a:cubicBezTo>
                  <a:pt x="1401" y="1409"/>
                  <a:pt x="1419" y="1441"/>
                  <a:pt x="1418" y="1461"/>
                </a:cubicBezTo>
                <a:cubicBezTo>
                  <a:pt x="1435" y="1444"/>
                  <a:pt x="1460" y="1406"/>
                  <a:pt x="1431" y="1386"/>
                </a:cubicBezTo>
                <a:close/>
                <a:moveTo>
                  <a:pt x="1122" y="1507"/>
                </a:moveTo>
                <a:cubicBezTo>
                  <a:pt x="1117" y="1519"/>
                  <a:pt x="1109" y="1533"/>
                  <a:pt x="1097" y="1541"/>
                </a:cubicBezTo>
                <a:cubicBezTo>
                  <a:pt x="1113" y="1548"/>
                  <a:pt x="1122" y="1570"/>
                  <a:pt x="1143" y="1561"/>
                </a:cubicBezTo>
                <a:cubicBezTo>
                  <a:pt x="1163" y="1552"/>
                  <a:pt x="1180" y="1524"/>
                  <a:pt x="1167" y="1502"/>
                </a:cubicBezTo>
                <a:cubicBezTo>
                  <a:pt x="1152" y="1489"/>
                  <a:pt x="1131" y="1486"/>
                  <a:pt x="1122" y="1507"/>
                </a:cubicBezTo>
                <a:close/>
                <a:moveTo>
                  <a:pt x="1389" y="1488"/>
                </a:moveTo>
                <a:cubicBezTo>
                  <a:pt x="1412" y="1476"/>
                  <a:pt x="1417" y="1434"/>
                  <a:pt x="1389" y="1424"/>
                </a:cubicBezTo>
                <a:cubicBezTo>
                  <a:pt x="1376" y="1419"/>
                  <a:pt x="1366" y="1427"/>
                  <a:pt x="1359" y="1434"/>
                </a:cubicBezTo>
                <a:cubicBezTo>
                  <a:pt x="1353" y="1439"/>
                  <a:pt x="1344" y="1446"/>
                  <a:pt x="1333" y="1451"/>
                </a:cubicBezTo>
                <a:cubicBezTo>
                  <a:pt x="1358" y="1455"/>
                  <a:pt x="1353" y="1470"/>
                  <a:pt x="1366" y="1488"/>
                </a:cubicBezTo>
                <a:cubicBezTo>
                  <a:pt x="1375" y="1500"/>
                  <a:pt x="1378" y="1493"/>
                  <a:pt x="1389" y="1488"/>
                </a:cubicBezTo>
                <a:close/>
                <a:moveTo>
                  <a:pt x="1243" y="1537"/>
                </a:moveTo>
                <a:cubicBezTo>
                  <a:pt x="1252" y="1546"/>
                  <a:pt x="1265" y="1518"/>
                  <a:pt x="1266" y="1511"/>
                </a:cubicBezTo>
                <a:cubicBezTo>
                  <a:pt x="1262" y="1498"/>
                  <a:pt x="1263" y="1469"/>
                  <a:pt x="1244" y="1473"/>
                </a:cubicBezTo>
                <a:cubicBezTo>
                  <a:pt x="1227" y="1475"/>
                  <a:pt x="1224" y="1503"/>
                  <a:pt x="1211" y="1512"/>
                </a:cubicBezTo>
                <a:cubicBezTo>
                  <a:pt x="1224" y="1516"/>
                  <a:pt x="1234" y="1528"/>
                  <a:pt x="1243" y="1537"/>
                </a:cubicBezTo>
                <a:close/>
                <a:moveTo>
                  <a:pt x="1348" y="1523"/>
                </a:moveTo>
                <a:cubicBezTo>
                  <a:pt x="1362" y="1508"/>
                  <a:pt x="1359" y="1484"/>
                  <a:pt x="1349" y="1467"/>
                </a:cubicBezTo>
                <a:cubicBezTo>
                  <a:pt x="1338" y="1454"/>
                  <a:pt x="1311" y="1457"/>
                  <a:pt x="1305" y="1473"/>
                </a:cubicBezTo>
                <a:cubicBezTo>
                  <a:pt x="1297" y="1493"/>
                  <a:pt x="1292" y="1491"/>
                  <a:pt x="1310" y="1506"/>
                </a:cubicBezTo>
                <a:cubicBezTo>
                  <a:pt x="1324" y="1518"/>
                  <a:pt x="1332" y="1539"/>
                  <a:pt x="1348" y="1523"/>
                </a:cubicBezTo>
                <a:close/>
                <a:moveTo>
                  <a:pt x="1111" y="1596"/>
                </a:moveTo>
                <a:cubicBezTo>
                  <a:pt x="1118" y="1584"/>
                  <a:pt x="1119" y="1566"/>
                  <a:pt x="1107" y="1556"/>
                </a:cubicBezTo>
                <a:cubicBezTo>
                  <a:pt x="1083" y="1539"/>
                  <a:pt x="1073" y="1573"/>
                  <a:pt x="1061" y="1589"/>
                </a:cubicBezTo>
                <a:cubicBezTo>
                  <a:pt x="1072" y="1594"/>
                  <a:pt x="1083" y="1602"/>
                  <a:pt x="1087" y="1615"/>
                </a:cubicBezTo>
                <a:cubicBezTo>
                  <a:pt x="1095" y="1606"/>
                  <a:pt x="1105" y="1609"/>
                  <a:pt x="1111" y="1596"/>
                </a:cubicBezTo>
                <a:close/>
                <a:moveTo>
                  <a:pt x="1183" y="1585"/>
                </a:moveTo>
                <a:cubicBezTo>
                  <a:pt x="1204" y="1610"/>
                  <a:pt x="1261" y="1516"/>
                  <a:pt x="1202" y="1520"/>
                </a:cubicBezTo>
                <a:cubicBezTo>
                  <a:pt x="1197" y="1521"/>
                  <a:pt x="1188" y="1519"/>
                  <a:pt x="1185" y="1521"/>
                </a:cubicBezTo>
                <a:cubicBezTo>
                  <a:pt x="1176" y="1527"/>
                  <a:pt x="1175" y="1543"/>
                  <a:pt x="1165" y="1552"/>
                </a:cubicBezTo>
                <a:cubicBezTo>
                  <a:pt x="1162" y="1554"/>
                  <a:pt x="1148" y="1566"/>
                  <a:pt x="1149" y="1568"/>
                </a:cubicBezTo>
                <a:cubicBezTo>
                  <a:pt x="1153" y="1571"/>
                  <a:pt x="1155" y="1567"/>
                  <a:pt x="1158" y="1569"/>
                </a:cubicBezTo>
                <a:cubicBezTo>
                  <a:pt x="1168" y="1575"/>
                  <a:pt x="1175" y="1574"/>
                  <a:pt x="1183" y="1585"/>
                </a:cubicBezTo>
                <a:close/>
                <a:moveTo>
                  <a:pt x="983" y="1616"/>
                </a:moveTo>
                <a:cubicBezTo>
                  <a:pt x="975" y="1612"/>
                  <a:pt x="968" y="1611"/>
                  <a:pt x="962" y="1612"/>
                </a:cubicBezTo>
                <a:cubicBezTo>
                  <a:pt x="962" y="1609"/>
                  <a:pt x="961" y="1606"/>
                  <a:pt x="959" y="1603"/>
                </a:cubicBezTo>
                <a:cubicBezTo>
                  <a:pt x="949" y="1606"/>
                  <a:pt x="955" y="1595"/>
                  <a:pt x="950" y="1595"/>
                </a:cubicBezTo>
                <a:cubicBezTo>
                  <a:pt x="945" y="1595"/>
                  <a:pt x="944" y="1600"/>
                  <a:pt x="940" y="1601"/>
                </a:cubicBezTo>
                <a:cubicBezTo>
                  <a:pt x="926" y="1604"/>
                  <a:pt x="905" y="1615"/>
                  <a:pt x="891" y="1608"/>
                </a:cubicBezTo>
                <a:cubicBezTo>
                  <a:pt x="891" y="1616"/>
                  <a:pt x="896" y="1624"/>
                  <a:pt x="890" y="1630"/>
                </a:cubicBezTo>
                <a:cubicBezTo>
                  <a:pt x="907" y="1646"/>
                  <a:pt x="901" y="1672"/>
                  <a:pt x="935" y="1656"/>
                </a:cubicBezTo>
                <a:cubicBezTo>
                  <a:pt x="936" y="1655"/>
                  <a:pt x="937" y="1655"/>
                  <a:pt x="939" y="1654"/>
                </a:cubicBezTo>
                <a:cubicBezTo>
                  <a:pt x="941" y="1659"/>
                  <a:pt x="946" y="1664"/>
                  <a:pt x="953" y="1666"/>
                </a:cubicBezTo>
                <a:cubicBezTo>
                  <a:pt x="971" y="1672"/>
                  <a:pt x="1000" y="1635"/>
                  <a:pt x="983" y="1616"/>
                </a:cubicBezTo>
                <a:close/>
                <a:moveTo>
                  <a:pt x="1310" y="1571"/>
                </a:moveTo>
                <a:cubicBezTo>
                  <a:pt x="1322" y="1562"/>
                  <a:pt x="1325" y="1540"/>
                  <a:pt x="1320" y="1528"/>
                </a:cubicBezTo>
                <a:cubicBezTo>
                  <a:pt x="1309" y="1517"/>
                  <a:pt x="1280" y="1486"/>
                  <a:pt x="1272" y="1517"/>
                </a:cubicBezTo>
                <a:cubicBezTo>
                  <a:pt x="1270" y="1526"/>
                  <a:pt x="1256" y="1531"/>
                  <a:pt x="1258" y="1539"/>
                </a:cubicBezTo>
                <a:cubicBezTo>
                  <a:pt x="1260" y="1546"/>
                  <a:pt x="1277" y="1549"/>
                  <a:pt x="1283" y="1553"/>
                </a:cubicBezTo>
                <a:cubicBezTo>
                  <a:pt x="1294" y="1562"/>
                  <a:pt x="1292" y="1585"/>
                  <a:pt x="1310" y="1571"/>
                </a:cubicBezTo>
                <a:close/>
                <a:moveTo>
                  <a:pt x="1038" y="1605"/>
                </a:moveTo>
                <a:cubicBezTo>
                  <a:pt x="1034" y="1613"/>
                  <a:pt x="1033" y="1624"/>
                  <a:pt x="1026" y="1630"/>
                </a:cubicBezTo>
                <a:cubicBezTo>
                  <a:pt x="1037" y="1632"/>
                  <a:pt x="1048" y="1641"/>
                  <a:pt x="1049" y="1653"/>
                </a:cubicBezTo>
                <a:cubicBezTo>
                  <a:pt x="1058" y="1647"/>
                  <a:pt x="1067" y="1648"/>
                  <a:pt x="1073" y="1639"/>
                </a:cubicBezTo>
                <a:cubicBezTo>
                  <a:pt x="1078" y="1630"/>
                  <a:pt x="1080" y="1618"/>
                  <a:pt x="1074" y="1609"/>
                </a:cubicBezTo>
                <a:cubicBezTo>
                  <a:pt x="1066" y="1597"/>
                  <a:pt x="1045" y="1592"/>
                  <a:pt x="1038" y="1605"/>
                </a:cubicBezTo>
                <a:close/>
                <a:moveTo>
                  <a:pt x="1163" y="1580"/>
                </a:moveTo>
                <a:cubicBezTo>
                  <a:pt x="1152" y="1584"/>
                  <a:pt x="1142" y="1576"/>
                  <a:pt x="1131" y="1583"/>
                </a:cubicBezTo>
                <a:cubicBezTo>
                  <a:pt x="1122" y="1589"/>
                  <a:pt x="1121" y="1600"/>
                  <a:pt x="1114" y="1608"/>
                </a:cubicBezTo>
                <a:cubicBezTo>
                  <a:pt x="1131" y="1608"/>
                  <a:pt x="1148" y="1628"/>
                  <a:pt x="1148" y="1644"/>
                </a:cubicBezTo>
                <a:cubicBezTo>
                  <a:pt x="1182" y="1639"/>
                  <a:pt x="1189" y="1598"/>
                  <a:pt x="1163" y="1580"/>
                </a:cubicBezTo>
                <a:close/>
                <a:moveTo>
                  <a:pt x="1267" y="1616"/>
                </a:moveTo>
                <a:cubicBezTo>
                  <a:pt x="1284" y="1609"/>
                  <a:pt x="1290" y="1585"/>
                  <a:pt x="1282" y="1569"/>
                </a:cubicBezTo>
                <a:cubicBezTo>
                  <a:pt x="1268" y="1553"/>
                  <a:pt x="1253" y="1540"/>
                  <a:pt x="1236" y="1560"/>
                </a:cubicBezTo>
                <a:cubicBezTo>
                  <a:pt x="1227" y="1570"/>
                  <a:pt x="1213" y="1581"/>
                  <a:pt x="1214" y="1592"/>
                </a:cubicBezTo>
                <a:cubicBezTo>
                  <a:pt x="1216" y="1601"/>
                  <a:pt x="1220" y="1597"/>
                  <a:pt x="1229" y="1603"/>
                </a:cubicBezTo>
                <a:cubicBezTo>
                  <a:pt x="1243" y="1613"/>
                  <a:pt x="1247" y="1624"/>
                  <a:pt x="1267" y="1616"/>
                </a:cubicBezTo>
                <a:close/>
                <a:moveTo>
                  <a:pt x="1618" y="1447"/>
                </a:moveTo>
                <a:cubicBezTo>
                  <a:pt x="1618" y="1455"/>
                  <a:pt x="1628" y="1462"/>
                  <a:pt x="1626" y="1471"/>
                </a:cubicBezTo>
                <a:cubicBezTo>
                  <a:pt x="1627" y="1469"/>
                  <a:pt x="1629" y="1467"/>
                  <a:pt x="1630" y="1465"/>
                </a:cubicBezTo>
                <a:cubicBezTo>
                  <a:pt x="1636" y="1451"/>
                  <a:pt x="1639" y="1435"/>
                  <a:pt x="1631" y="1421"/>
                </a:cubicBezTo>
                <a:cubicBezTo>
                  <a:pt x="1628" y="1431"/>
                  <a:pt x="1619" y="1438"/>
                  <a:pt x="1618" y="1447"/>
                </a:cubicBezTo>
                <a:close/>
                <a:moveTo>
                  <a:pt x="932" y="1716"/>
                </a:moveTo>
                <a:cubicBezTo>
                  <a:pt x="947" y="1713"/>
                  <a:pt x="950" y="1682"/>
                  <a:pt x="945" y="1671"/>
                </a:cubicBezTo>
                <a:cubicBezTo>
                  <a:pt x="924" y="1646"/>
                  <a:pt x="878" y="1686"/>
                  <a:pt x="899" y="1699"/>
                </a:cubicBezTo>
                <a:cubicBezTo>
                  <a:pt x="916" y="1709"/>
                  <a:pt x="910" y="1721"/>
                  <a:pt x="932" y="1716"/>
                </a:cubicBezTo>
                <a:close/>
                <a:moveTo>
                  <a:pt x="1004" y="1681"/>
                </a:moveTo>
                <a:cubicBezTo>
                  <a:pt x="1007" y="1685"/>
                  <a:pt x="1008" y="1691"/>
                  <a:pt x="1010" y="1696"/>
                </a:cubicBezTo>
                <a:cubicBezTo>
                  <a:pt x="1029" y="1681"/>
                  <a:pt x="1047" y="1673"/>
                  <a:pt x="1037" y="1645"/>
                </a:cubicBezTo>
                <a:cubicBezTo>
                  <a:pt x="1017" y="1629"/>
                  <a:pt x="996" y="1630"/>
                  <a:pt x="988" y="1657"/>
                </a:cubicBezTo>
                <a:cubicBezTo>
                  <a:pt x="986" y="1663"/>
                  <a:pt x="983" y="1657"/>
                  <a:pt x="985" y="1664"/>
                </a:cubicBezTo>
                <a:cubicBezTo>
                  <a:pt x="986" y="1668"/>
                  <a:pt x="992" y="1667"/>
                  <a:pt x="993" y="1671"/>
                </a:cubicBezTo>
                <a:cubicBezTo>
                  <a:pt x="994" y="1673"/>
                  <a:pt x="1002" y="1678"/>
                  <a:pt x="1004" y="1681"/>
                </a:cubicBezTo>
                <a:close/>
                <a:moveTo>
                  <a:pt x="1594" y="1440"/>
                </a:moveTo>
                <a:cubicBezTo>
                  <a:pt x="1589" y="1441"/>
                  <a:pt x="1578" y="1455"/>
                  <a:pt x="1578" y="1460"/>
                </a:cubicBezTo>
                <a:cubicBezTo>
                  <a:pt x="1576" y="1481"/>
                  <a:pt x="1602" y="1486"/>
                  <a:pt x="1605" y="1505"/>
                </a:cubicBezTo>
                <a:cubicBezTo>
                  <a:pt x="1617" y="1490"/>
                  <a:pt x="1621" y="1471"/>
                  <a:pt x="1611" y="1454"/>
                </a:cubicBezTo>
                <a:cubicBezTo>
                  <a:pt x="1606" y="1448"/>
                  <a:pt x="1603" y="1438"/>
                  <a:pt x="1594" y="1440"/>
                </a:cubicBezTo>
                <a:close/>
                <a:moveTo>
                  <a:pt x="1136" y="1671"/>
                </a:moveTo>
                <a:cubicBezTo>
                  <a:pt x="1142" y="1658"/>
                  <a:pt x="1140" y="1633"/>
                  <a:pt x="1129" y="1622"/>
                </a:cubicBezTo>
                <a:cubicBezTo>
                  <a:pt x="1112" y="1608"/>
                  <a:pt x="1091" y="1620"/>
                  <a:pt x="1084" y="1635"/>
                </a:cubicBezTo>
                <a:cubicBezTo>
                  <a:pt x="1077" y="1647"/>
                  <a:pt x="1080" y="1642"/>
                  <a:pt x="1089" y="1652"/>
                </a:cubicBezTo>
                <a:cubicBezTo>
                  <a:pt x="1098" y="1662"/>
                  <a:pt x="1107" y="1674"/>
                  <a:pt x="1111" y="1687"/>
                </a:cubicBezTo>
                <a:cubicBezTo>
                  <a:pt x="1119" y="1680"/>
                  <a:pt x="1130" y="1683"/>
                  <a:pt x="1136" y="1671"/>
                </a:cubicBezTo>
                <a:close/>
                <a:moveTo>
                  <a:pt x="902" y="1749"/>
                </a:moveTo>
                <a:cubicBezTo>
                  <a:pt x="912" y="1739"/>
                  <a:pt x="913" y="1720"/>
                  <a:pt x="900" y="1710"/>
                </a:cubicBezTo>
                <a:cubicBezTo>
                  <a:pt x="883" y="1694"/>
                  <a:pt x="868" y="1711"/>
                  <a:pt x="864" y="1727"/>
                </a:cubicBezTo>
                <a:cubicBezTo>
                  <a:pt x="879" y="1729"/>
                  <a:pt x="879" y="1735"/>
                  <a:pt x="886" y="1745"/>
                </a:cubicBezTo>
                <a:cubicBezTo>
                  <a:pt x="891" y="1755"/>
                  <a:pt x="890" y="1761"/>
                  <a:pt x="902" y="1749"/>
                </a:cubicBezTo>
                <a:close/>
                <a:moveTo>
                  <a:pt x="962" y="1731"/>
                </a:moveTo>
                <a:cubicBezTo>
                  <a:pt x="977" y="1726"/>
                  <a:pt x="988" y="1733"/>
                  <a:pt x="996" y="1717"/>
                </a:cubicBezTo>
                <a:cubicBezTo>
                  <a:pt x="1002" y="1704"/>
                  <a:pt x="1002" y="1684"/>
                  <a:pt x="987" y="1677"/>
                </a:cubicBezTo>
                <a:cubicBezTo>
                  <a:pt x="962" y="1662"/>
                  <a:pt x="957" y="1686"/>
                  <a:pt x="951" y="1703"/>
                </a:cubicBezTo>
                <a:cubicBezTo>
                  <a:pt x="948" y="1709"/>
                  <a:pt x="942" y="1714"/>
                  <a:pt x="949" y="1719"/>
                </a:cubicBezTo>
                <a:cubicBezTo>
                  <a:pt x="952" y="1721"/>
                  <a:pt x="959" y="1731"/>
                  <a:pt x="962" y="1731"/>
                </a:cubicBezTo>
                <a:close/>
                <a:moveTo>
                  <a:pt x="1214" y="1677"/>
                </a:moveTo>
                <a:cubicBezTo>
                  <a:pt x="1244" y="1677"/>
                  <a:pt x="1238" y="1631"/>
                  <a:pt x="1229" y="1616"/>
                </a:cubicBezTo>
                <a:cubicBezTo>
                  <a:pt x="1222" y="1608"/>
                  <a:pt x="1200" y="1598"/>
                  <a:pt x="1190" y="1606"/>
                </a:cubicBezTo>
                <a:cubicBezTo>
                  <a:pt x="1186" y="1608"/>
                  <a:pt x="1184" y="1624"/>
                  <a:pt x="1181" y="1629"/>
                </a:cubicBezTo>
                <a:cubicBezTo>
                  <a:pt x="1177" y="1635"/>
                  <a:pt x="1171" y="1642"/>
                  <a:pt x="1166" y="1648"/>
                </a:cubicBezTo>
                <a:cubicBezTo>
                  <a:pt x="1175" y="1649"/>
                  <a:pt x="1185" y="1649"/>
                  <a:pt x="1192" y="1654"/>
                </a:cubicBezTo>
                <a:cubicBezTo>
                  <a:pt x="1201" y="1659"/>
                  <a:pt x="1205" y="1677"/>
                  <a:pt x="1214" y="1677"/>
                </a:cubicBezTo>
                <a:close/>
                <a:moveTo>
                  <a:pt x="1089" y="1711"/>
                </a:moveTo>
                <a:cubicBezTo>
                  <a:pt x="1095" y="1703"/>
                  <a:pt x="1101" y="1697"/>
                  <a:pt x="1101" y="1686"/>
                </a:cubicBezTo>
                <a:cubicBezTo>
                  <a:pt x="1096" y="1677"/>
                  <a:pt x="1088" y="1657"/>
                  <a:pt x="1076" y="1655"/>
                </a:cubicBezTo>
                <a:cubicBezTo>
                  <a:pt x="1073" y="1654"/>
                  <a:pt x="1054" y="1659"/>
                  <a:pt x="1052" y="1661"/>
                </a:cubicBezTo>
                <a:cubicBezTo>
                  <a:pt x="1039" y="1677"/>
                  <a:pt x="1067" y="1706"/>
                  <a:pt x="1072" y="1722"/>
                </a:cubicBezTo>
                <a:cubicBezTo>
                  <a:pt x="1076" y="1715"/>
                  <a:pt x="1085" y="1719"/>
                  <a:pt x="1089" y="1711"/>
                </a:cubicBezTo>
                <a:close/>
                <a:moveTo>
                  <a:pt x="844" y="1743"/>
                </a:moveTo>
                <a:cubicBezTo>
                  <a:pt x="834" y="1751"/>
                  <a:pt x="837" y="1763"/>
                  <a:pt x="835" y="1771"/>
                </a:cubicBezTo>
                <a:cubicBezTo>
                  <a:pt x="850" y="1777"/>
                  <a:pt x="856" y="1792"/>
                  <a:pt x="872" y="1778"/>
                </a:cubicBezTo>
                <a:cubicBezTo>
                  <a:pt x="882" y="1769"/>
                  <a:pt x="883" y="1752"/>
                  <a:pt x="875" y="1741"/>
                </a:cubicBezTo>
                <a:cubicBezTo>
                  <a:pt x="865" y="1731"/>
                  <a:pt x="854" y="1736"/>
                  <a:pt x="844" y="1743"/>
                </a:cubicBezTo>
                <a:close/>
                <a:moveTo>
                  <a:pt x="1588" y="1495"/>
                </a:moveTo>
                <a:cubicBezTo>
                  <a:pt x="1579" y="1490"/>
                  <a:pt x="1577" y="1504"/>
                  <a:pt x="1572" y="1512"/>
                </a:cubicBezTo>
                <a:cubicBezTo>
                  <a:pt x="1570" y="1514"/>
                  <a:pt x="1562" y="1520"/>
                  <a:pt x="1562" y="1522"/>
                </a:cubicBezTo>
                <a:cubicBezTo>
                  <a:pt x="1559" y="1531"/>
                  <a:pt x="1560" y="1524"/>
                  <a:pt x="1563" y="1531"/>
                </a:cubicBezTo>
                <a:cubicBezTo>
                  <a:pt x="1566" y="1539"/>
                  <a:pt x="1574" y="1541"/>
                  <a:pt x="1575" y="1551"/>
                </a:cubicBezTo>
                <a:cubicBezTo>
                  <a:pt x="1592" y="1545"/>
                  <a:pt x="1595" y="1527"/>
                  <a:pt x="1597" y="1514"/>
                </a:cubicBezTo>
                <a:cubicBezTo>
                  <a:pt x="1595" y="1509"/>
                  <a:pt x="1593" y="1497"/>
                  <a:pt x="1588" y="1495"/>
                </a:cubicBezTo>
                <a:close/>
                <a:moveTo>
                  <a:pt x="954" y="1736"/>
                </a:moveTo>
                <a:cubicBezTo>
                  <a:pt x="924" y="1717"/>
                  <a:pt x="925" y="1736"/>
                  <a:pt x="906" y="1755"/>
                </a:cubicBezTo>
                <a:cubicBezTo>
                  <a:pt x="920" y="1755"/>
                  <a:pt x="931" y="1764"/>
                  <a:pt x="937" y="1777"/>
                </a:cubicBezTo>
                <a:cubicBezTo>
                  <a:pt x="955" y="1765"/>
                  <a:pt x="950" y="1752"/>
                  <a:pt x="954" y="1736"/>
                </a:cubicBezTo>
                <a:close/>
                <a:moveTo>
                  <a:pt x="1052" y="1698"/>
                </a:moveTo>
                <a:cubicBezTo>
                  <a:pt x="1024" y="1678"/>
                  <a:pt x="987" y="1719"/>
                  <a:pt x="1008" y="1747"/>
                </a:cubicBezTo>
                <a:cubicBezTo>
                  <a:pt x="1034" y="1783"/>
                  <a:pt x="1077" y="1730"/>
                  <a:pt x="1052" y="1698"/>
                </a:cubicBezTo>
                <a:close/>
                <a:moveTo>
                  <a:pt x="1196" y="1667"/>
                </a:moveTo>
                <a:cubicBezTo>
                  <a:pt x="1183" y="1661"/>
                  <a:pt x="1167" y="1650"/>
                  <a:pt x="1153" y="1660"/>
                </a:cubicBezTo>
                <a:cubicBezTo>
                  <a:pt x="1149" y="1662"/>
                  <a:pt x="1138" y="1676"/>
                  <a:pt x="1138" y="1680"/>
                </a:cubicBezTo>
                <a:cubicBezTo>
                  <a:pt x="1138" y="1683"/>
                  <a:pt x="1157" y="1697"/>
                  <a:pt x="1162" y="1700"/>
                </a:cubicBezTo>
                <a:cubicBezTo>
                  <a:pt x="1170" y="1706"/>
                  <a:pt x="1169" y="1720"/>
                  <a:pt x="1169" y="1729"/>
                </a:cubicBezTo>
                <a:cubicBezTo>
                  <a:pt x="1195" y="1710"/>
                  <a:pt x="1204" y="1701"/>
                  <a:pt x="1196" y="1667"/>
                </a:cubicBezTo>
                <a:close/>
                <a:moveTo>
                  <a:pt x="788" y="1820"/>
                </a:moveTo>
                <a:cubicBezTo>
                  <a:pt x="801" y="1823"/>
                  <a:pt x="812" y="1824"/>
                  <a:pt x="816" y="1840"/>
                </a:cubicBezTo>
                <a:cubicBezTo>
                  <a:pt x="840" y="1834"/>
                  <a:pt x="854" y="1803"/>
                  <a:pt x="841" y="1783"/>
                </a:cubicBezTo>
                <a:cubicBezTo>
                  <a:pt x="814" y="1773"/>
                  <a:pt x="797" y="1799"/>
                  <a:pt x="788" y="1820"/>
                </a:cubicBezTo>
                <a:close/>
                <a:moveTo>
                  <a:pt x="1516" y="1566"/>
                </a:moveTo>
                <a:cubicBezTo>
                  <a:pt x="1532" y="1569"/>
                  <a:pt x="1533" y="1595"/>
                  <a:pt x="1546" y="1592"/>
                </a:cubicBezTo>
                <a:cubicBezTo>
                  <a:pt x="1562" y="1588"/>
                  <a:pt x="1569" y="1558"/>
                  <a:pt x="1565" y="1545"/>
                </a:cubicBezTo>
                <a:cubicBezTo>
                  <a:pt x="1550" y="1525"/>
                  <a:pt x="1524" y="1553"/>
                  <a:pt x="1516" y="1566"/>
                </a:cubicBezTo>
                <a:close/>
                <a:moveTo>
                  <a:pt x="922" y="1770"/>
                </a:moveTo>
                <a:cubicBezTo>
                  <a:pt x="902" y="1749"/>
                  <a:pt x="867" y="1783"/>
                  <a:pt x="895" y="1794"/>
                </a:cubicBezTo>
                <a:cubicBezTo>
                  <a:pt x="907" y="1799"/>
                  <a:pt x="912" y="1812"/>
                  <a:pt x="923" y="1801"/>
                </a:cubicBezTo>
                <a:cubicBezTo>
                  <a:pt x="931" y="1792"/>
                  <a:pt x="929" y="1778"/>
                  <a:pt x="922" y="1770"/>
                </a:cubicBezTo>
                <a:close/>
                <a:moveTo>
                  <a:pt x="1150" y="1747"/>
                </a:moveTo>
                <a:cubicBezTo>
                  <a:pt x="1159" y="1734"/>
                  <a:pt x="1165" y="1713"/>
                  <a:pt x="1149" y="1700"/>
                </a:cubicBezTo>
                <a:cubicBezTo>
                  <a:pt x="1131" y="1671"/>
                  <a:pt x="1108" y="1705"/>
                  <a:pt x="1095" y="1717"/>
                </a:cubicBezTo>
                <a:cubicBezTo>
                  <a:pt x="1113" y="1718"/>
                  <a:pt x="1134" y="1772"/>
                  <a:pt x="1150" y="1747"/>
                </a:cubicBezTo>
                <a:close/>
                <a:moveTo>
                  <a:pt x="1514" y="1573"/>
                </a:moveTo>
                <a:cubicBezTo>
                  <a:pt x="1505" y="1572"/>
                  <a:pt x="1484" y="1592"/>
                  <a:pt x="1482" y="1601"/>
                </a:cubicBezTo>
                <a:cubicBezTo>
                  <a:pt x="1481" y="1607"/>
                  <a:pt x="1493" y="1631"/>
                  <a:pt x="1499" y="1633"/>
                </a:cubicBezTo>
                <a:cubicBezTo>
                  <a:pt x="1514" y="1638"/>
                  <a:pt x="1530" y="1609"/>
                  <a:pt x="1533" y="1599"/>
                </a:cubicBezTo>
                <a:cubicBezTo>
                  <a:pt x="1529" y="1590"/>
                  <a:pt x="1526" y="1575"/>
                  <a:pt x="1514" y="1573"/>
                </a:cubicBezTo>
                <a:close/>
                <a:moveTo>
                  <a:pt x="868" y="1853"/>
                </a:moveTo>
                <a:cubicBezTo>
                  <a:pt x="870" y="1857"/>
                  <a:pt x="879" y="1853"/>
                  <a:pt x="883" y="1850"/>
                </a:cubicBezTo>
                <a:cubicBezTo>
                  <a:pt x="896" y="1840"/>
                  <a:pt x="905" y="1816"/>
                  <a:pt x="892" y="1802"/>
                </a:cubicBezTo>
                <a:cubicBezTo>
                  <a:pt x="880" y="1790"/>
                  <a:pt x="865" y="1793"/>
                  <a:pt x="856" y="1804"/>
                </a:cubicBezTo>
                <a:cubicBezTo>
                  <a:pt x="851" y="1811"/>
                  <a:pt x="841" y="1827"/>
                  <a:pt x="846" y="1833"/>
                </a:cubicBezTo>
                <a:cubicBezTo>
                  <a:pt x="853" y="1843"/>
                  <a:pt x="863" y="1839"/>
                  <a:pt x="868" y="1853"/>
                </a:cubicBezTo>
                <a:close/>
                <a:moveTo>
                  <a:pt x="786" y="1873"/>
                </a:moveTo>
                <a:cubicBezTo>
                  <a:pt x="800" y="1864"/>
                  <a:pt x="817" y="1851"/>
                  <a:pt x="803" y="1832"/>
                </a:cubicBezTo>
                <a:cubicBezTo>
                  <a:pt x="778" y="1823"/>
                  <a:pt x="764" y="1831"/>
                  <a:pt x="756" y="1856"/>
                </a:cubicBezTo>
                <a:cubicBezTo>
                  <a:pt x="766" y="1852"/>
                  <a:pt x="783" y="1863"/>
                  <a:pt x="786" y="1873"/>
                </a:cubicBezTo>
                <a:close/>
                <a:moveTo>
                  <a:pt x="1489" y="1632"/>
                </a:moveTo>
                <a:cubicBezTo>
                  <a:pt x="1472" y="1613"/>
                  <a:pt x="1467" y="1622"/>
                  <a:pt x="1451" y="1638"/>
                </a:cubicBezTo>
                <a:cubicBezTo>
                  <a:pt x="1442" y="1646"/>
                  <a:pt x="1440" y="1646"/>
                  <a:pt x="1445" y="1660"/>
                </a:cubicBezTo>
                <a:cubicBezTo>
                  <a:pt x="1449" y="1669"/>
                  <a:pt x="1458" y="1676"/>
                  <a:pt x="1455" y="1687"/>
                </a:cubicBezTo>
                <a:cubicBezTo>
                  <a:pt x="1467" y="1681"/>
                  <a:pt x="1475" y="1676"/>
                  <a:pt x="1484" y="1664"/>
                </a:cubicBezTo>
                <a:cubicBezTo>
                  <a:pt x="1493" y="1649"/>
                  <a:pt x="1488" y="1647"/>
                  <a:pt x="1489" y="1632"/>
                </a:cubicBezTo>
                <a:close/>
                <a:moveTo>
                  <a:pt x="733" y="1889"/>
                </a:moveTo>
                <a:cubicBezTo>
                  <a:pt x="740" y="1889"/>
                  <a:pt x="766" y="1917"/>
                  <a:pt x="771" y="1901"/>
                </a:cubicBezTo>
                <a:cubicBezTo>
                  <a:pt x="776" y="1887"/>
                  <a:pt x="783" y="1875"/>
                  <a:pt x="766" y="1864"/>
                </a:cubicBezTo>
                <a:cubicBezTo>
                  <a:pt x="748" y="1854"/>
                  <a:pt x="732" y="1872"/>
                  <a:pt x="733" y="1889"/>
                </a:cubicBezTo>
                <a:close/>
                <a:moveTo>
                  <a:pt x="845" y="1887"/>
                </a:moveTo>
                <a:cubicBezTo>
                  <a:pt x="858" y="1882"/>
                  <a:pt x="862" y="1860"/>
                  <a:pt x="857" y="1849"/>
                </a:cubicBezTo>
                <a:cubicBezTo>
                  <a:pt x="835" y="1828"/>
                  <a:pt x="819" y="1846"/>
                  <a:pt x="810" y="1866"/>
                </a:cubicBezTo>
                <a:cubicBezTo>
                  <a:pt x="827" y="1868"/>
                  <a:pt x="834" y="1892"/>
                  <a:pt x="845" y="1887"/>
                </a:cubicBezTo>
                <a:close/>
                <a:moveTo>
                  <a:pt x="912" y="1859"/>
                </a:moveTo>
                <a:cubicBezTo>
                  <a:pt x="914" y="1863"/>
                  <a:pt x="917" y="1882"/>
                  <a:pt x="922" y="1876"/>
                </a:cubicBezTo>
                <a:cubicBezTo>
                  <a:pt x="933" y="1862"/>
                  <a:pt x="958" y="1844"/>
                  <a:pt x="939" y="1824"/>
                </a:cubicBezTo>
                <a:cubicBezTo>
                  <a:pt x="911" y="1804"/>
                  <a:pt x="909" y="1833"/>
                  <a:pt x="893" y="1849"/>
                </a:cubicBezTo>
                <a:cubicBezTo>
                  <a:pt x="900" y="1850"/>
                  <a:pt x="907" y="1854"/>
                  <a:pt x="912" y="1859"/>
                </a:cubicBezTo>
                <a:close/>
                <a:moveTo>
                  <a:pt x="1399" y="1677"/>
                </a:moveTo>
                <a:cubicBezTo>
                  <a:pt x="1404" y="1691"/>
                  <a:pt x="1413" y="1705"/>
                  <a:pt x="1413" y="1719"/>
                </a:cubicBezTo>
                <a:cubicBezTo>
                  <a:pt x="1434" y="1718"/>
                  <a:pt x="1450" y="1692"/>
                  <a:pt x="1443" y="1672"/>
                </a:cubicBezTo>
                <a:cubicBezTo>
                  <a:pt x="1432" y="1644"/>
                  <a:pt x="1417" y="1671"/>
                  <a:pt x="1399" y="1677"/>
                </a:cubicBezTo>
                <a:close/>
                <a:moveTo>
                  <a:pt x="709" y="1905"/>
                </a:moveTo>
                <a:cubicBezTo>
                  <a:pt x="703" y="1911"/>
                  <a:pt x="708" y="1916"/>
                  <a:pt x="703" y="1921"/>
                </a:cubicBezTo>
                <a:cubicBezTo>
                  <a:pt x="696" y="1928"/>
                  <a:pt x="697" y="1929"/>
                  <a:pt x="704" y="1933"/>
                </a:cubicBezTo>
                <a:cubicBezTo>
                  <a:pt x="707" y="1934"/>
                  <a:pt x="725" y="1939"/>
                  <a:pt x="728" y="1940"/>
                </a:cubicBezTo>
                <a:cubicBezTo>
                  <a:pt x="735" y="1941"/>
                  <a:pt x="735" y="1943"/>
                  <a:pt x="742" y="1936"/>
                </a:cubicBezTo>
                <a:cubicBezTo>
                  <a:pt x="750" y="1928"/>
                  <a:pt x="752" y="1916"/>
                  <a:pt x="745" y="1906"/>
                </a:cubicBezTo>
                <a:cubicBezTo>
                  <a:pt x="737" y="1893"/>
                  <a:pt x="719" y="1895"/>
                  <a:pt x="709" y="1905"/>
                </a:cubicBezTo>
                <a:close/>
                <a:moveTo>
                  <a:pt x="815" y="1923"/>
                </a:moveTo>
                <a:cubicBezTo>
                  <a:pt x="830" y="1921"/>
                  <a:pt x="831" y="1894"/>
                  <a:pt x="825" y="1885"/>
                </a:cubicBezTo>
                <a:cubicBezTo>
                  <a:pt x="812" y="1862"/>
                  <a:pt x="781" y="1877"/>
                  <a:pt x="791" y="1901"/>
                </a:cubicBezTo>
                <a:cubicBezTo>
                  <a:pt x="794" y="1908"/>
                  <a:pt x="804" y="1925"/>
                  <a:pt x="815" y="1923"/>
                </a:cubicBezTo>
                <a:close/>
                <a:moveTo>
                  <a:pt x="893" y="1906"/>
                </a:moveTo>
                <a:cubicBezTo>
                  <a:pt x="911" y="1902"/>
                  <a:pt x="916" y="1865"/>
                  <a:pt x="896" y="1859"/>
                </a:cubicBezTo>
                <a:cubicBezTo>
                  <a:pt x="879" y="1851"/>
                  <a:pt x="864" y="1877"/>
                  <a:pt x="857" y="1884"/>
                </a:cubicBezTo>
                <a:cubicBezTo>
                  <a:pt x="877" y="1882"/>
                  <a:pt x="879" y="1909"/>
                  <a:pt x="893" y="1906"/>
                </a:cubicBezTo>
                <a:close/>
                <a:moveTo>
                  <a:pt x="1380" y="1706"/>
                </a:moveTo>
                <a:cubicBezTo>
                  <a:pt x="1372" y="1716"/>
                  <a:pt x="1359" y="1721"/>
                  <a:pt x="1351" y="1730"/>
                </a:cubicBezTo>
                <a:cubicBezTo>
                  <a:pt x="1361" y="1739"/>
                  <a:pt x="1367" y="1755"/>
                  <a:pt x="1364" y="1768"/>
                </a:cubicBezTo>
                <a:cubicBezTo>
                  <a:pt x="1378" y="1765"/>
                  <a:pt x="1407" y="1744"/>
                  <a:pt x="1399" y="1729"/>
                </a:cubicBezTo>
                <a:cubicBezTo>
                  <a:pt x="1410" y="1722"/>
                  <a:pt x="1399" y="1711"/>
                  <a:pt x="1396" y="1702"/>
                </a:cubicBezTo>
                <a:cubicBezTo>
                  <a:pt x="1386" y="1702"/>
                  <a:pt x="1390" y="1694"/>
                  <a:pt x="1380" y="1706"/>
                </a:cubicBezTo>
                <a:close/>
                <a:moveTo>
                  <a:pt x="769" y="1944"/>
                </a:moveTo>
                <a:cubicBezTo>
                  <a:pt x="773" y="1947"/>
                  <a:pt x="774" y="1961"/>
                  <a:pt x="778" y="1962"/>
                </a:cubicBezTo>
                <a:cubicBezTo>
                  <a:pt x="786" y="1964"/>
                  <a:pt x="800" y="1941"/>
                  <a:pt x="800" y="1935"/>
                </a:cubicBezTo>
                <a:cubicBezTo>
                  <a:pt x="800" y="1929"/>
                  <a:pt x="798" y="1922"/>
                  <a:pt x="793" y="1918"/>
                </a:cubicBezTo>
                <a:cubicBezTo>
                  <a:pt x="774" y="1896"/>
                  <a:pt x="752" y="1928"/>
                  <a:pt x="744" y="1944"/>
                </a:cubicBezTo>
                <a:cubicBezTo>
                  <a:pt x="750" y="1941"/>
                  <a:pt x="764" y="1941"/>
                  <a:pt x="769" y="1944"/>
                </a:cubicBezTo>
                <a:close/>
                <a:moveTo>
                  <a:pt x="662" y="1962"/>
                </a:moveTo>
                <a:cubicBezTo>
                  <a:pt x="659" y="1966"/>
                  <a:pt x="652" y="1986"/>
                  <a:pt x="660" y="1985"/>
                </a:cubicBezTo>
                <a:cubicBezTo>
                  <a:pt x="668" y="1984"/>
                  <a:pt x="682" y="1989"/>
                  <a:pt x="685" y="1997"/>
                </a:cubicBezTo>
                <a:cubicBezTo>
                  <a:pt x="699" y="1991"/>
                  <a:pt x="711" y="1958"/>
                  <a:pt x="724" y="1946"/>
                </a:cubicBezTo>
                <a:cubicBezTo>
                  <a:pt x="705" y="1935"/>
                  <a:pt x="671" y="1948"/>
                  <a:pt x="662" y="1962"/>
                </a:cubicBezTo>
                <a:close/>
                <a:moveTo>
                  <a:pt x="855" y="1945"/>
                </a:moveTo>
                <a:cubicBezTo>
                  <a:pt x="876" y="1953"/>
                  <a:pt x="885" y="1906"/>
                  <a:pt x="866" y="1895"/>
                </a:cubicBezTo>
                <a:cubicBezTo>
                  <a:pt x="851" y="1890"/>
                  <a:pt x="838" y="1896"/>
                  <a:pt x="837" y="1912"/>
                </a:cubicBezTo>
                <a:cubicBezTo>
                  <a:pt x="836" y="1919"/>
                  <a:pt x="847" y="1942"/>
                  <a:pt x="855" y="1945"/>
                </a:cubicBezTo>
                <a:close/>
                <a:moveTo>
                  <a:pt x="1326" y="1748"/>
                </a:moveTo>
                <a:cubicBezTo>
                  <a:pt x="1319" y="1758"/>
                  <a:pt x="1309" y="1761"/>
                  <a:pt x="1309" y="1774"/>
                </a:cubicBezTo>
                <a:cubicBezTo>
                  <a:pt x="1309" y="1779"/>
                  <a:pt x="1313" y="1793"/>
                  <a:pt x="1316" y="1797"/>
                </a:cubicBezTo>
                <a:cubicBezTo>
                  <a:pt x="1321" y="1804"/>
                  <a:pt x="1322" y="1803"/>
                  <a:pt x="1333" y="1800"/>
                </a:cubicBezTo>
                <a:cubicBezTo>
                  <a:pt x="1342" y="1797"/>
                  <a:pt x="1356" y="1787"/>
                  <a:pt x="1351" y="1778"/>
                </a:cubicBezTo>
                <a:cubicBezTo>
                  <a:pt x="1364" y="1772"/>
                  <a:pt x="1356" y="1748"/>
                  <a:pt x="1349" y="1739"/>
                </a:cubicBezTo>
                <a:cubicBezTo>
                  <a:pt x="1338" y="1729"/>
                  <a:pt x="1332" y="1739"/>
                  <a:pt x="1326" y="1748"/>
                </a:cubicBezTo>
                <a:close/>
                <a:moveTo>
                  <a:pt x="756" y="1987"/>
                </a:moveTo>
                <a:cubicBezTo>
                  <a:pt x="762" y="1977"/>
                  <a:pt x="774" y="1962"/>
                  <a:pt x="761" y="1952"/>
                </a:cubicBezTo>
                <a:cubicBezTo>
                  <a:pt x="738" y="1947"/>
                  <a:pt x="716" y="1955"/>
                  <a:pt x="704" y="1976"/>
                </a:cubicBezTo>
                <a:cubicBezTo>
                  <a:pt x="696" y="1991"/>
                  <a:pt x="699" y="1993"/>
                  <a:pt x="713" y="1996"/>
                </a:cubicBezTo>
                <a:cubicBezTo>
                  <a:pt x="722" y="1998"/>
                  <a:pt x="723" y="2004"/>
                  <a:pt x="728" y="2007"/>
                </a:cubicBezTo>
                <a:cubicBezTo>
                  <a:pt x="740" y="2013"/>
                  <a:pt x="749" y="2001"/>
                  <a:pt x="756" y="1987"/>
                </a:cubicBezTo>
                <a:close/>
                <a:moveTo>
                  <a:pt x="820" y="1931"/>
                </a:moveTo>
                <a:cubicBezTo>
                  <a:pt x="816" y="1935"/>
                  <a:pt x="814" y="1939"/>
                  <a:pt x="809" y="1935"/>
                </a:cubicBezTo>
                <a:cubicBezTo>
                  <a:pt x="806" y="1947"/>
                  <a:pt x="797" y="1952"/>
                  <a:pt x="791" y="1963"/>
                </a:cubicBezTo>
                <a:cubicBezTo>
                  <a:pt x="802" y="1957"/>
                  <a:pt x="818" y="1974"/>
                  <a:pt x="819" y="1986"/>
                </a:cubicBezTo>
                <a:cubicBezTo>
                  <a:pt x="851" y="1980"/>
                  <a:pt x="854" y="1936"/>
                  <a:pt x="820" y="1931"/>
                </a:cubicBezTo>
                <a:close/>
                <a:moveTo>
                  <a:pt x="657" y="2031"/>
                </a:moveTo>
                <a:cubicBezTo>
                  <a:pt x="662" y="2029"/>
                  <a:pt x="673" y="2005"/>
                  <a:pt x="675" y="1999"/>
                </a:cubicBezTo>
                <a:cubicBezTo>
                  <a:pt x="660" y="1986"/>
                  <a:pt x="615" y="2002"/>
                  <a:pt x="628" y="2025"/>
                </a:cubicBezTo>
                <a:cubicBezTo>
                  <a:pt x="632" y="2031"/>
                  <a:pt x="652" y="2035"/>
                  <a:pt x="657" y="2031"/>
                </a:cubicBezTo>
                <a:close/>
                <a:moveTo>
                  <a:pt x="1300" y="1788"/>
                </a:moveTo>
                <a:cubicBezTo>
                  <a:pt x="1290" y="1779"/>
                  <a:pt x="1290" y="1784"/>
                  <a:pt x="1283" y="1791"/>
                </a:cubicBezTo>
                <a:cubicBezTo>
                  <a:pt x="1278" y="1798"/>
                  <a:pt x="1268" y="1807"/>
                  <a:pt x="1263" y="1814"/>
                </a:cubicBezTo>
                <a:cubicBezTo>
                  <a:pt x="1260" y="1819"/>
                  <a:pt x="1256" y="1815"/>
                  <a:pt x="1260" y="1823"/>
                </a:cubicBezTo>
                <a:cubicBezTo>
                  <a:pt x="1262" y="1826"/>
                  <a:pt x="1264" y="1830"/>
                  <a:pt x="1266" y="1833"/>
                </a:cubicBezTo>
                <a:cubicBezTo>
                  <a:pt x="1273" y="1848"/>
                  <a:pt x="1272" y="1850"/>
                  <a:pt x="1286" y="1842"/>
                </a:cubicBezTo>
                <a:cubicBezTo>
                  <a:pt x="1297" y="1835"/>
                  <a:pt x="1309" y="1822"/>
                  <a:pt x="1308" y="1807"/>
                </a:cubicBezTo>
                <a:cubicBezTo>
                  <a:pt x="1307" y="1801"/>
                  <a:pt x="1305" y="1792"/>
                  <a:pt x="1300" y="1788"/>
                </a:cubicBezTo>
                <a:close/>
                <a:moveTo>
                  <a:pt x="809" y="1981"/>
                </a:moveTo>
                <a:cubicBezTo>
                  <a:pt x="803" y="1973"/>
                  <a:pt x="776" y="1962"/>
                  <a:pt x="776" y="1980"/>
                </a:cubicBezTo>
                <a:cubicBezTo>
                  <a:pt x="776" y="1992"/>
                  <a:pt x="752" y="1999"/>
                  <a:pt x="759" y="2016"/>
                </a:cubicBezTo>
                <a:cubicBezTo>
                  <a:pt x="770" y="2044"/>
                  <a:pt x="821" y="2001"/>
                  <a:pt x="809" y="1981"/>
                </a:cubicBezTo>
                <a:close/>
                <a:moveTo>
                  <a:pt x="665" y="2026"/>
                </a:moveTo>
                <a:cubicBezTo>
                  <a:pt x="662" y="2040"/>
                  <a:pt x="690" y="2037"/>
                  <a:pt x="692" y="2055"/>
                </a:cubicBezTo>
                <a:cubicBezTo>
                  <a:pt x="705" y="2047"/>
                  <a:pt x="713" y="2025"/>
                  <a:pt x="725" y="2014"/>
                </a:cubicBezTo>
                <a:cubicBezTo>
                  <a:pt x="714" y="1994"/>
                  <a:pt x="671" y="2005"/>
                  <a:pt x="665" y="2026"/>
                </a:cubicBezTo>
                <a:close/>
                <a:moveTo>
                  <a:pt x="600" y="2087"/>
                </a:moveTo>
                <a:cubicBezTo>
                  <a:pt x="610" y="2081"/>
                  <a:pt x="612" y="2086"/>
                  <a:pt x="618" y="2072"/>
                </a:cubicBezTo>
                <a:cubicBezTo>
                  <a:pt x="625" y="2058"/>
                  <a:pt x="630" y="2048"/>
                  <a:pt x="640" y="2036"/>
                </a:cubicBezTo>
                <a:cubicBezTo>
                  <a:pt x="634" y="2036"/>
                  <a:pt x="627" y="2037"/>
                  <a:pt x="625" y="2031"/>
                </a:cubicBezTo>
                <a:cubicBezTo>
                  <a:pt x="597" y="2032"/>
                  <a:pt x="591" y="2069"/>
                  <a:pt x="600" y="2087"/>
                </a:cubicBezTo>
                <a:close/>
                <a:moveTo>
                  <a:pt x="1225" y="1843"/>
                </a:moveTo>
                <a:cubicBezTo>
                  <a:pt x="1211" y="1859"/>
                  <a:pt x="1223" y="1871"/>
                  <a:pt x="1221" y="1890"/>
                </a:cubicBezTo>
                <a:cubicBezTo>
                  <a:pt x="1234" y="1887"/>
                  <a:pt x="1242" y="1880"/>
                  <a:pt x="1253" y="1872"/>
                </a:cubicBezTo>
                <a:cubicBezTo>
                  <a:pt x="1259" y="1867"/>
                  <a:pt x="1259" y="1857"/>
                  <a:pt x="1260" y="1853"/>
                </a:cubicBezTo>
                <a:cubicBezTo>
                  <a:pt x="1260" y="1849"/>
                  <a:pt x="1264" y="1846"/>
                  <a:pt x="1259" y="1840"/>
                </a:cubicBezTo>
                <a:cubicBezTo>
                  <a:pt x="1248" y="1827"/>
                  <a:pt x="1234" y="1834"/>
                  <a:pt x="1225" y="1843"/>
                </a:cubicBezTo>
                <a:close/>
                <a:moveTo>
                  <a:pt x="628" y="2064"/>
                </a:moveTo>
                <a:cubicBezTo>
                  <a:pt x="609" y="2093"/>
                  <a:pt x="643" y="2078"/>
                  <a:pt x="648" y="2100"/>
                </a:cubicBezTo>
                <a:cubicBezTo>
                  <a:pt x="655" y="2093"/>
                  <a:pt x="686" y="2061"/>
                  <a:pt x="683" y="2053"/>
                </a:cubicBezTo>
                <a:cubicBezTo>
                  <a:pt x="664" y="2035"/>
                  <a:pt x="641" y="2044"/>
                  <a:pt x="628" y="2064"/>
                </a:cubicBezTo>
                <a:close/>
                <a:moveTo>
                  <a:pt x="750" y="2062"/>
                </a:moveTo>
                <a:cubicBezTo>
                  <a:pt x="760" y="2052"/>
                  <a:pt x="773" y="2034"/>
                  <a:pt x="757" y="2025"/>
                </a:cubicBezTo>
                <a:cubicBezTo>
                  <a:pt x="734" y="2007"/>
                  <a:pt x="709" y="2034"/>
                  <a:pt x="703" y="2055"/>
                </a:cubicBezTo>
                <a:cubicBezTo>
                  <a:pt x="721" y="2061"/>
                  <a:pt x="733" y="2079"/>
                  <a:pt x="750" y="2062"/>
                </a:cubicBezTo>
                <a:close/>
                <a:moveTo>
                  <a:pt x="1204" y="1869"/>
                </a:moveTo>
                <a:cubicBezTo>
                  <a:pt x="1199" y="1870"/>
                  <a:pt x="1198" y="1871"/>
                  <a:pt x="1196" y="1864"/>
                </a:cubicBezTo>
                <a:cubicBezTo>
                  <a:pt x="1189" y="1875"/>
                  <a:pt x="1170" y="1889"/>
                  <a:pt x="1156" y="1888"/>
                </a:cubicBezTo>
                <a:cubicBezTo>
                  <a:pt x="1158" y="1895"/>
                  <a:pt x="1162" y="1899"/>
                  <a:pt x="1160" y="1905"/>
                </a:cubicBezTo>
                <a:cubicBezTo>
                  <a:pt x="1177" y="1913"/>
                  <a:pt x="1179" y="1932"/>
                  <a:pt x="1199" y="1913"/>
                </a:cubicBezTo>
                <a:cubicBezTo>
                  <a:pt x="1209" y="1904"/>
                  <a:pt x="1219" y="1878"/>
                  <a:pt x="1204" y="1869"/>
                </a:cubicBezTo>
                <a:close/>
                <a:moveTo>
                  <a:pt x="569" y="2128"/>
                </a:moveTo>
                <a:cubicBezTo>
                  <a:pt x="574" y="2125"/>
                  <a:pt x="581" y="2122"/>
                  <a:pt x="583" y="2119"/>
                </a:cubicBezTo>
                <a:cubicBezTo>
                  <a:pt x="589" y="2110"/>
                  <a:pt x="584" y="2100"/>
                  <a:pt x="594" y="2090"/>
                </a:cubicBezTo>
                <a:cubicBezTo>
                  <a:pt x="572" y="2086"/>
                  <a:pt x="557" y="2109"/>
                  <a:pt x="569" y="2128"/>
                </a:cubicBezTo>
                <a:close/>
                <a:moveTo>
                  <a:pt x="1118" y="1930"/>
                </a:moveTo>
                <a:cubicBezTo>
                  <a:pt x="1109" y="1934"/>
                  <a:pt x="1097" y="1938"/>
                  <a:pt x="1112" y="1944"/>
                </a:cubicBezTo>
                <a:cubicBezTo>
                  <a:pt x="1123" y="1948"/>
                  <a:pt x="1131" y="1958"/>
                  <a:pt x="1134" y="1969"/>
                </a:cubicBezTo>
                <a:cubicBezTo>
                  <a:pt x="1153" y="1958"/>
                  <a:pt x="1176" y="1944"/>
                  <a:pt x="1164" y="1920"/>
                </a:cubicBezTo>
                <a:cubicBezTo>
                  <a:pt x="1147" y="1896"/>
                  <a:pt x="1135" y="1921"/>
                  <a:pt x="1118" y="1930"/>
                </a:cubicBezTo>
                <a:close/>
                <a:moveTo>
                  <a:pt x="591" y="2110"/>
                </a:moveTo>
                <a:cubicBezTo>
                  <a:pt x="587" y="2126"/>
                  <a:pt x="607" y="2132"/>
                  <a:pt x="620" y="2139"/>
                </a:cubicBezTo>
                <a:cubicBezTo>
                  <a:pt x="624" y="2131"/>
                  <a:pt x="620" y="2125"/>
                  <a:pt x="623" y="2118"/>
                </a:cubicBezTo>
                <a:cubicBezTo>
                  <a:pt x="626" y="2109"/>
                  <a:pt x="640" y="2107"/>
                  <a:pt x="635" y="2096"/>
                </a:cubicBezTo>
                <a:cubicBezTo>
                  <a:pt x="622" y="2088"/>
                  <a:pt x="594" y="2094"/>
                  <a:pt x="591" y="2110"/>
                </a:cubicBezTo>
                <a:close/>
                <a:moveTo>
                  <a:pt x="725" y="2076"/>
                </a:moveTo>
                <a:cubicBezTo>
                  <a:pt x="712" y="2052"/>
                  <a:pt x="683" y="2069"/>
                  <a:pt x="672" y="2083"/>
                </a:cubicBezTo>
                <a:cubicBezTo>
                  <a:pt x="670" y="2086"/>
                  <a:pt x="659" y="2098"/>
                  <a:pt x="660" y="2101"/>
                </a:cubicBezTo>
                <a:cubicBezTo>
                  <a:pt x="661" y="2104"/>
                  <a:pt x="670" y="2107"/>
                  <a:pt x="673" y="2109"/>
                </a:cubicBezTo>
                <a:cubicBezTo>
                  <a:pt x="678" y="2114"/>
                  <a:pt x="682" y="2121"/>
                  <a:pt x="685" y="2127"/>
                </a:cubicBezTo>
                <a:cubicBezTo>
                  <a:pt x="697" y="2114"/>
                  <a:pt x="742" y="2100"/>
                  <a:pt x="725" y="2076"/>
                </a:cubicBezTo>
                <a:close/>
                <a:moveTo>
                  <a:pt x="1096" y="1952"/>
                </a:moveTo>
                <a:cubicBezTo>
                  <a:pt x="1099" y="1950"/>
                  <a:pt x="1082" y="1970"/>
                  <a:pt x="1082" y="1970"/>
                </a:cubicBezTo>
                <a:cubicBezTo>
                  <a:pt x="1077" y="1985"/>
                  <a:pt x="1100" y="1993"/>
                  <a:pt x="1094" y="2011"/>
                </a:cubicBezTo>
                <a:cubicBezTo>
                  <a:pt x="1121" y="2004"/>
                  <a:pt x="1129" y="1983"/>
                  <a:pt x="1119" y="1958"/>
                </a:cubicBezTo>
                <a:cubicBezTo>
                  <a:pt x="1114" y="1952"/>
                  <a:pt x="1104" y="1948"/>
                  <a:pt x="1096" y="1952"/>
                </a:cubicBezTo>
                <a:close/>
                <a:moveTo>
                  <a:pt x="652" y="2158"/>
                </a:moveTo>
                <a:cubicBezTo>
                  <a:pt x="659" y="2155"/>
                  <a:pt x="676" y="2133"/>
                  <a:pt x="674" y="2125"/>
                </a:cubicBezTo>
                <a:cubicBezTo>
                  <a:pt x="670" y="2115"/>
                  <a:pt x="658" y="2112"/>
                  <a:pt x="653" y="2109"/>
                </a:cubicBezTo>
                <a:cubicBezTo>
                  <a:pt x="647" y="2107"/>
                  <a:pt x="642" y="2108"/>
                  <a:pt x="641" y="2114"/>
                </a:cubicBezTo>
                <a:cubicBezTo>
                  <a:pt x="632" y="2112"/>
                  <a:pt x="625" y="2128"/>
                  <a:pt x="628" y="2136"/>
                </a:cubicBezTo>
                <a:cubicBezTo>
                  <a:pt x="632" y="2148"/>
                  <a:pt x="653" y="2143"/>
                  <a:pt x="652" y="2158"/>
                </a:cubicBezTo>
                <a:close/>
                <a:moveTo>
                  <a:pt x="605" y="2140"/>
                </a:moveTo>
                <a:cubicBezTo>
                  <a:pt x="596" y="2135"/>
                  <a:pt x="581" y="2128"/>
                  <a:pt x="571" y="2135"/>
                </a:cubicBezTo>
                <a:cubicBezTo>
                  <a:pt x="567" y="2139"/>
                  <a:pt x="558" y="2159"/>
                  <a:pt x="562" y="2164"/>
                </a:cubicBezTo>
                <a:cubicBezTo>
                  <a:pt x="574" y="2184"/>
                  <a:pt x="606" y="2151"/>
                  <a:pt x="605" y="2140"/>
                </a:cubicBezTo>
                <a:close/>
                <a:moveTo>
                  <a:pt x="1069" y="1981"/>
                </a:moveTo>
                <a:cubicBezTo>
                  <a:pt x="1063" y="1999"/>
                  <a:pt x="1015" y="2001"/>
                  <a:pt x="1036" y="2022"/>
                </a:cubicBezTo>
                <a:cubicBezTo>
                  <a:pt x="1043" y="2029"/>
                  <a:pt x="1041" y="2042"/>
                  <a:pt x="1053" y="2042"/>
                </a:cubicBezTo>
                <a:cubicBezTo>
                  <a:pt x="1063" y="2042"/>
                  <a:pt x="1079" y="2023"/>
                  <a:pt x="1079" y="2014"/>
                </a:cubicBezTo>
                <a:cubicBezTo>
                  <a:pt x="1084" y="2015"/>
                  <a:pt x="1083" y="2012"/>
                  <a:pt x="1085" y="2009"/>
                </a:cubicBezTo>
                <a:cubicBezTo>
                  <a:pt x="1089" y="1997"/>
                  <a:pt x="1077" y="1989"/>
                  <a:pt x="1069" y="1981"/>
                </a:cubicBezTo>
                <a:close/>
                <a:moveTo>
                  <a:pt x="749" y="2100"/>
                </a:moveTo>
                <a:cubicBezTo>
                  <a:pt x="743" y="2100"/>
                  <a:pt x="734" y="2097"/>
                  <a:pt x="730" y="2101"/>
                </a:cubicBezTo>
                <a:cubicBezTo>
                  <a:pt x="721" y="2110"/>
                  <a:pt x="712" y="2118"/>
                  <a:pt x="704" y="2129"/>
                </a:cubicBezTo>
                <a:cubicBezTo>
                  <a:pt x="712" y="2133"/>
                  <a:pt x="716" y="2145"/>
                  <a:pt x="722" y="2148"/>
                </a:cubicBezTo>
                <a:cubicBezTo>
                  <a:pt x="725" y="2149"/>
                  <a:pt x="739" y="2142"/>
                  <a:pt x="743" y="2140"/>
                </a:cubicBezTo>
                <a:cubicBezTo>
                  <a:pt x="761" y="2135"/>
                  <a:pt x="766" y="2110"/>
                  <a:pt x="749" y="2100"/>
                </a:cubicBezTo>
                <a:close/>
                <a:moveTo>
                  <a:pt x="616" y="2149"/>
                </a:moveTo>
                <a:cubicBezTo>
                  <a:pt x="602" y="2157"/>
                  <a:pt x="595" y="2168"/>
                  <a:pt x="608" y="2178"/>
                </a:cubicBezTo>
                <a:cubicBezTo>
                  <a:pt x="624" y="2190"/>
                  <a:pt x="653" y="2175"/>
                  <a:pt x="641" y="2155"/>
                </a:cubicBezTo>
                <a:cubicBezTo>
                  <a:pt x="635" y="2151"/>
                  <a:pt x="623" y="2145"/>
                  <a:pt x="616" y="2149"/>
                </a:cubicBezTo>
                <a:close/>
                <a:moveTo>
                  <a:pt x="562" y="2197"/>
                </a:moveTo>
                <a:cubicBezTo>
                  <a:pt x="570" y="2199"/>
                  <a:pt x="578" y="2184"/>
                  <a:pt x="578" y="2176"/>
                </a:cubicBezTo>
                <a:cubicBezTo>
                  <a:pt x="572" y="2175"/>
                  <a:pt x="567" y="2174"/>
                  <a:pt x="561" y="2174"/>
                </a:cubicBezTo>
                <a:cubicBezTo>
                  <a:pt x="559" y="2181"/>
                  <a:pt x="552" y="2193"/>
                  <a:pt x="562" y="2197"/>
                </a:cubicBezTo>
                <a:close/>
                <a:moveTo>
                  <a:pt x="710" y="2146"/>
                </a:moveTo>
                <a:cubicBezTo>
                  <a:pt x="696" y="2134"/>
                  <a:pt x="689" y="2129"/>
                  <a:pt x="679" y="2147"/>
                </a:cubicBezTo>
                <a:cubicBezTo>
                  <a:pt x="670" y="2161"/>
                  <a:pt x="660" y="2162"/>
                  <a:pt x="677" y="2175"/>
                </a:cubicBezTo>
                <a:cubicBezTo>
                  <a:pt x="693" y="2187"/>
                  <a:pt x="718" y="2163"/>
                  <a:pt x="710" y="2146"/>
                </a:cubicBezTo>
                <a:close/>
                <a:moveTo>
                  <a:pt x="1028" y="2025"/>
                </a:moveTo>
                <a:cubicBezTo>
                  <a:pt x="1025" y="2024"/>
                  <a:pt x="1007" y="2036"/>
                  <a:pt x="1001" y="2040"/>
                </a:cubicBezTo>
                <a:cubicBezTo>
                  <a:pt x="979" y="2055"/>
                  <a:pt x="1003" y="2064"/>
                  <a:pt x="1000" y="2086"/>
                </a:cubicBezTo>
                <a:cubicBezTo>
                  <a:pt x="1021" y="2085"/>
                  <a:pt x="1033" y="2064"/>
                  <a:pt x="1039" y="2046"/>
                </a:cubicBezTo>
                <a:cubicBezTo>
                  <a:pt x="1038" y="2040"/>
                  <a:pt x="1034" y="2028"/>
                  <a:pt x="1028" y="2025"/>
                </a:cubicBezTo>
                <a:close/>
                <a:moveTo>
                  <a:pt x="613" y="2190"/>
                </a:moveTo>
                <a:cubicBezTo>
                  <a:pt x="598" y="2188"/>
                  <a:pt x="580" y="2168"/>
                  <a:pt x="580" y="2199"/>
                </a:cubicBezTo>
                <a:cubicBezTo>
                  <a:pt x="580" y="2208"/>
                  <a:pt x="607" y="2195"/>
                  <a:pt x="613" y="2190"/>
                </a:cubicBezTo>
                <a:close/>
                <a:moveTo>
                  <a:pt x="565" y="2207"/>
                </a:moveTo>
                <a:cubicBezTo>
                  <a:pt x="562" y="2206"/>
                  <a:pt x="558" y="2205"/>
                  <a:pt x="555" y="2203"/>
                </a:cubicBezTo>
                <a:cubicBezTo>
                  <a:pt x="551" y="2209"/>
                  <a:pt x="552" y="2221"/>
                  <a:pt x="555" y="2230"/>
                </a:cubicBezTo>
                <a:cubicBezTo>
                  <a:pt x="564" y="2226"/>
                  <a:pt x="566" y="2217"/>
                  <a:pt x="565" y="2207"/>
                </a:cubicBezTo>
                <a:close/>
                <a:moveTo>
                  <a:pt x="754" y="2189"/>
                </a:moveTo>
                <a:cubicBezTo>
                  <a:pt x="780" y="2196"/>
                  <a:pt x="793" y="2166"/>
                  <a:pt x="786" y="2144"/>
                </a:cubicBezTo>
                <a:cubicBezTo>
                  <a:pt x="776" y="2127"/>
                  <a:pt x="759" y="2141"/>
                  <a:pt x="750" y="2144"/>
                </a:cubicBezTo>
                <a:cubicBezTo>
                  <a:pt x="750" y="2157"/>
                  <a:pt x="728" y="2183"/>
                  <a:pt x="754" y="2189"/>
                </a:cubicBezTo>
                <a:close/>
                <a:moveTo>
                  <a:pt x="652" y="2213"/>
                </a:moveTo>
                <a:cubicBezTo>
                  <a:pt x="666" y="2206"/>
                  <a:pt x="684" y="2199"/>
                  <a:pt x="673" y="2181"/>
                </a:cubicBezTo>
                <a:cubicBezTo>
                  <a:pt x="665" y="2168"/>
                  <a:pt x="640" y="2174"/>
                  <a:pt x="636" y="2188"/>
                </a:cubicBezTo>
                <a:cubicBezTo>
                  <a:pt x="632" y="2200"/>
                  <a:pt x="647" y="2208"/>
                  <a:pt x="652" y="2213"/>
                </a:cubicBezTo>
                <a:close/>
                <a:moveTo>
                  <a:pt x="954" y="2103"/>
                </a:moveTo>
                <a:cubicBezTo>
                  <a:pt x="959" y="2113"/>
                  <a:pt x="955" y="2116"/>
                  <a:pt x="968" y="2113"/>
                </a:cubicBezTo>
                <a:cubicBezTo>
                  <a:pt x="979" y="2111"/>
                  <a:pt x="989" y="2095"/>
                  <a:pt x="991" y="2085"/>
                </a:cubicBezTo>
                <a:cubicBezTo>
                  <a:pt x="990" y="2077"/>
                  <a:pt x="990" y="2068"/>
                  <a:pt x="984" y="2063"/>
                </a:cubicBezTo>
                <a:cubicBezTo>
                  <a:pt x="973" y="2085"/>
                  <a:pt x="938" y="2076"/>
                  <a:pt x="954" y="2103"/>
                </a:cubicBezTo>
                <a:close/>
                <a:moveTo>
                  <a:pt x="572" y="2207"/>
                </a:moveTo>
                <a:cubicBezTo>
                  <a:pt x="573" y="2215"/>
                  <a:pt x="567" y="2231"/>
                  <a:pt x="578" y="2232"/>
                </a:cubicBezTo>
                <a:cubicBezTo>
                  <a:pt x="584" y="2232"/>
                  <a:pt x="596" y="2216"/>
                  <a:pt x="597" y="2210"/>
                </a:cubicBezTo>
                <a:cubicBezTo>
                  <a:pt x="589" y="2212"/>
                  <a:pt x="579" y="2213"/>
                  <a:pt x="572" y="2207"/>
                </a:cubicBezTo>
                <a:close/>
                <a:moveTo>
                  <a:pt x="730" y="2163"/>
                </a:moveTo>
                <a:cubicBezTo>
                  <a:pt x="725" y="2153"/>
                  <a:pt x="706" y="2167"/>
                  <a:pt x="730" y="2173"/>
                </a:cubicBezTo>
                <a:cubicBezTo>
                  <a:pt x="732" y="2169"/>
                  <a:pt x="731" y="2166"/>
                  <a:pt x="730" y="2163"/>
                </a:cubicBezTo>
                <a:close/>
                <a:moveTo>
                  <a:pt x="620" y="2223"/>
                </a:moveTo>
                <a:cubicBezTo>
                  <a:pt x="646" y="2224"/>
                  <a:pt x="632" y="2208"/>
                  <a:pt x="626" y="2194"/>
                </a:cubicBezTo>
                <a:cubicBezTo>
                  <a:pt x="620" y="2202"/>
                  <a:pt x="590" y="2221"/>
                  <a:pt x="620" y="2223"/>
                </a:cubicBezTo>
                <a:close/>
                <a:moveTo>
                  <a:pt x="842" y="2179"/>
                </a:moveTo>
                <a:cubicBezTo>
                  <a:pt x="842" y="2163"/>
                  <a:pt x="854" y="2146"/>
                  <a:pt x="838" y="2134"/>
                </a:cubicBezTo>
                <a:cubicBezTo>
                  <a:pt x="832" y="2146"/>
                  <a:pt x="821" y="2155"/>
                  <a:pt x="807" y="2157"/>
                </a:cubicBezTo>
                <a:cubicBezTo>
                  <a:pt x="785" y="2160"/>
                  <a:pt x="809" y="2178"/>
                  <a:pt x="806" y="2189"/>
                </a:cubicBezTo>
                <a:cubicBezTo>
                  <a:pt x="815" y="2191"/>
                  <a:pt x="836" y="2190"/>
                  <a:pt x="842" y="2179"/>
                </a:cubicBezTo>
                <a:close/>
                <a:moveTo>
                  <a:pt x="829" y="2134"/>
                </a:moveTo>
                <a:cubicBezTo>
                  <a:pt x="838" y="2121"/>
                  <a:pt x="839" y="2101"/>
                  <a:pt x="823" y="2093"/>
                </a:cubicBezTo>
                <a:cubicBezTo>
                  <a:pt x="819" y="2091"/>
                  <a:pt x="815" y="2091"/>
                  <a:pt x="812" y="2086"/>
                </a:cubicBezTo>
                <a:cubicBezTo>
                  <a:pt x="806" y="2097"/>
                  <a:pt x="799" y="2103"/>
                  <a:pt x="788" y="2110"/>
                </a:cubicBezTo>
                <a:cubicBezTo>
                  <a:pt x="783" y="2113"/>
                  <a:pt x="769" y="2118"/>
                  <a:pt x="769" y="2124"/>
                </a:cubicBezTo>
                <a:cubicBezTo>
                  <a:pt x="769" y="2122"/>
                  <a:pt x="788" y="2138"/>
                  <a:pt x="792" y="2142"/>
                </a:cubicBezTo>
                <a:cubicBezTo>
                  <a:pt x="805" y="2155"/>
                  <a:pt x="818" y="2150"/>
                  <a:pt x="829" y="2134"/>
                </a:cubicBezTo>
                <a:close/>
                <a:moveTo>
                  <a:pt x="767" y="2106"/>
                </a:moveTo>
                <a:cubicBezTo>
                  <a:pt x="773" y="2114"/>
                  <a:pt x="782" y="2107"/>
                  <a:pt x="789" y="2101"/>
                </a:cubicBezTo>
                <a:cubicBezTo>
                  <a:pt x="795" y="2096"/>
                  <a:pt x="818" y="2062"/>
                  <a:pt x="799" y="2057"/>
                </a:cubicBezTo>
                <a:cubicBezTo>
                  <a:pt x="790" y="2055"/>
                  <a:pt x="780" y="2050"/>
                  <a:pt x="776" y="2049"/>
                </a:cubicBezTo>
                <a:cubicBezTo>
                  <a:pt x="763" y="2061"/>
                  <a:pt x="743" y="2074"/>
                  <a:pt x="753" y="2092"/>
                </a:cubicBezTo>
                <a:cubicBezTo>
                  <a:pt x="755" y="2096"/>
                  <a:pt x="763" y="2102"/>
                  <a:pt x="767" y="2106"/>
                </a:cubicBezTo>
                <a:close/>
                <a:moveTo>
                  <a:pt x="826" y="2057"/>
                </a:moveTo>
                <a:cubicBezTo>
                  <a:pt x="841" y="2048"/>
                  <a:pt x="856" y="2037"/>
                  <a:pt x="852" y="2018"/>
                </a:cubicBezTo>
                <a:cubicBezTo>
                  <a:pt x="850" y="2001"/>
                  <a:pt x="835" y="1995"/>
                  <a:pt x="819" y="1999"/>
                </a:cubicBezTo>
                <a:cubicBezTo>
                  <a:pt x="820" y="2001"/>
                  <a:pt x="819" y="2001"/>
                  <a:pt x="819" y="2002"/>
                </a:cubicBezTo>
                <a:cubicBezTo>
                  <a:pt x="808" y="1996"/>
                  <a:pt x="792" y="2029"/>
                  <a:pt x="795" y="2039"/>
                </a:cubicBezTo>
                <a:cubicBezTo>
                  <a:pt x="798" y="2048"/>
                  <a:pt x="816" y="2063"/>
                  <a:pt x="826" y="2057"/>
                </a:cubicBezTo>
                <a:close/>
                <a:moveTo>
                  <a:pt x="880" y="2044"/>
                </a:moveTo>
                <a:cubicBezTo>
                  <a:pt x="863" y="2028"/>
                  <a:pt x="809" y="2069"/>
                  <a:pt x="834" y="2090"/>
                </a:cubicBezTo>
                <a:cubicBezTo>
                  <a:pt x="861" y="2115"/>
                  <a:pt x="905" y="2070"/>
                  <a:pt x="880" y="2044"/>
                </a:cubicBezTo>
                <a:close/>
                <a:moveTo>
                  <a:pt x="873" y="2130"/>
                </a:moveTo>
                <a:cubicBezTo>
                  <a:pt x="898" y="2122"/>
                  <a:pt x="905" y="2113"/>
                  <a:pt x="902" y="2089"/>
                </a:cubicBezTo>
                <a:cubicBezTo>
                  <a:pt x="899" y="2085"/>
                  <a:pt x="891" y="2074"/>
                  <a:pt x="887" y="2082"/>
                </a:cubicBezTo>
                <a:cubicBezTo>
                  <a:pt x="880" y="2098"/>
                  <a:pt x="862" y="2106"/>
                  <a:pt x="845" y="2107"/>
                </a:cubicBezTo>
                <a:cubicBezTo>
                  <a:pt x="846" y="2123"/>
                  <a:pt x="855" y="2136"/>
                  <a:pt x="873" y="2130"/>
                </a:cubicBezTo>
                <a:close/>
                <a:moveTo>
                  <a:pt x="923" y="2099"/>
                </a:moveTo>
                <a:cubicBezTo>
                  <a:pt x="943" y="2096"/>
                  <a:pt x="944" y="2069"/>
                  <a:pt x="944" y="2054"/>
                </a:cubicBezTo>
                <a:cubicBezTo>
                  <a:pt x="932" y="2030"/>
                  <a:pt x="927" y="2052"/>
                  <a:pt x="912" y="2056"/>
                </a:cubicBezTo>
                <a:cubicBezTo>
                  <a:pt x="905" y="2057"/>
                  <a:pt x="890" y="2056"/>
                  <a:pt x="898" y="2067"/>
                </a:cubicBezTo>
                <a:cubicBezTo>
                  <a:pt x="908" y="2080"/>
                  <a:pt x="908" y="2101"/>
                  <a:pt x="923" y="2099"/>
                </a:cubicBezTo>
                <a:close/>
                <a:moveTo>
                  <a:pt x="922" y="2003"/>
                </a:moveTo>
                <a:cubicBezTo>
                  <a:pt x="906" y="1977"/>
                  <a:pt x="874" y="2019"/>
                  <a:pt x="888" y="2038"/>
                </a:cubicBezTo>
                <a:cubicBezTo>
                  <a:pt x="910" y="2069"/>
                  <a:pt x="932" y="2028"/>
                  <a:pt x="922" y="2003"/>
                </a:cubicBezTo>
                <a:close/>
                <a:moveTo>
                  <a:pt x="883" y="2007"/>
                </a:moveTo>
                <a:cubicBezTo>
                  <a:pt x="900" y="1994"/>
                  <a:pt x="895" y="1972"/>
                  <a:pt x="882" y="1960"/>
                </a:cubicBezTo>
                <a:cubicBezTo>
                  <a:pt x="852" y="1957"/>
                  <a:pt x="857" y="1967"/>
                  <a:pt x="838" y="1986"/>
                </a:cubicBezTo>
                <a:cubicBezTo>
                  <a:pt x="857" y="1992"/>
                  <a:pt x="860" y="2024"/>
                  <a:pt x="883" y="2007"/>
                </a:cubicBezTo>
                <a:close/>
                <a:moveTo>
                  <a:pt x="922" y="1941"/>
                </a:moveTo>
                <a:cubicBezTo>
                  <a:pt x="911" y="1922"/>
                  <a:pt x="891" y="1918"/>
                  <a:pt x="882" y="1938"/>
                </a:cubicBezTo>
                <a:cubicBezTo>
                  <a:pt x="876" y="1951"/>
                  <a:pt x="872" y="1947"/>
                  <a:pt x="887" y="1952"/>
                </a:cubicBezTo>
                <a:cubicBezTo>
                  <a:pt x="895" y="1955"/>
                  <a:pt x="903" y="1972"/>
                  <a:pt x="903" y="1980"/>
                </a:cubicBezTo>
                <a:cubicBezTo>
                  <a:pt x="912" y="1969"/>
                  <a:pt x="932" y="1958"/>
                  <a:pt x="922" y="1941"/>
                </a:cubicBezTo>
                <a:close/>
                <a:moveTo>
                  <a:pt x="958" y="1977"/>
                </a:moveTo>
                <a:cubicBezTo>
                  <a:pt x="950" y="1964"/>
                  <a:pt x="930" y="1955"/>
                  <a:pt x="921" y="1972"/>
                </a:cubicBezTo>
                <a:cubicBezTo>
                  <a:pt x="913" y="1987"/>
                  <a:pt x="935" y="2008"/>
                  <a:pt x="938" y="2024"/>
                </a:cubicBezTo>
                <a:cubicBezTo>
                  <a:pt x="955" y="2021"/>
                  <a:pt x="958" y="1991"/>
                  <a:pt x="958" y="1977"/>
                </a:cubicBezTo>
                <a:close/>
                <a:moveTo>
                  <a:pt x="981" y="2021"/>
                </a:moveTo>
                <a:cubicBezTo>
                  <a:pt x="978" y="2024"/>
                  <a:pt x="975" y="2027"/>
                  <a:pt x="971" y="2031"/>
                </a:cubicBezTo>
                <a:cubicBezTo>
                  <a:pt x="977" y="2022"/>
                  <a:pt x="978" y="2012"/>
                  <a:pt x="966" y="2010"/>
                </a:cubicBezTo>
                <a:cubicBezTo>
                  <a:pt x="957" y="2009"/>
                  <a:pt x="945" y="2029"/>
                  <a:pt x="938" y="2033"/>
                </a:cubicBezTo>
                <a:cubicBezTo>
                  <a:pt x="951" y="2044"/>
                  <a:pt x="955" y="2058"/>
                  <a:pt x="952" y="2075"/>
                </a:cubicBezTo>
                <a:cubicBezTo>
                  <a:pt x="972" y="2064"/>
                  <a:pt x="994" y="2047"/>
                  <a:pt x="981" y="2021"/>
                </a:cubicBezTo>
                <a:close/>
                <a:moveTo>
                  <a:pt x="1019" y="1981"/>
                </a:moveTo>
                <a:cubicBezTo>
                  <a:pt x="1020" y="1983"/>
                  <a:pt x="1021" y="1985"/>
                  <a:pt x="1023" y="1986"/>
                </a:cubicBezTo>
                <a:cubicBezTo>
                  <a:pt x="1013" y="1960"/>
                  <a:pt x="992" y="1986"/>
                  <a:pt x="979" y="1991"/>
                </a:cubicBezTo>
                <a:cubicBezTo>
                  <a:pt x="960" y="1997"/>
                  <a:pt x="968" y="1998"/>
                  <a:pt x="978" y="2007"/>
                </a:cubicBezTo>
                <a:cubicBezTo>
                  <a:pt x="987" y="2014"/>
                  <a:pt x="994" y="2024"/>
                  <a:pt x="994" y="2037"/>
                </a:cubicBezTo>
                <a:cubicBezTo>
                  <a:pt x="1012" y="2024"/>
                  <a:pt x="1037" y="2008"/>
                  <a:pt x="1019" y="1981"/>
                </a:cubicBezTo>
                <a:close/>
                <a:moveTo>
                  <a:pt x="967" y="1990"/>
                </a:moveTo>
                <a:cubicBezTo>
                  <a:pt x="990" y="1981"/>
                  <a:pt x="1011" y="1958"/>
                  <a:pt x="993" y="1934"/>
                </a:cubicBezTo>
                <a:cubicBezTo>
                  <a:pt x="979" y="1916"/>
                  <a:pt x="967" y="1936"/>
                  <a:pt x="961" y="1947"/>
                </a:cubicBezTo>
                <a:cubicBezTo>
                  <a:pt x="953" y="1962"/>
                  <a:pt x="955" y="1955"/>
                  <a:pt x="961" y="1969"/>
                </a:cubicBezTo>
                <a:cubicBezTo>
                  <a:pt x="963" y="1976"/>
                  <a:pt x="965" y="1983"/>
                  <a:pt x="967" y="1990"/>
                </a:cubicBezTo>
                <a:close/>
                <a:moveTo>
                  <a:pt x="948" y="1951"/>
                </a:moveTo>
                <a:cubicBezTo>
                  <a:pt x="971" y="1937"/>
                  <a:pt x="957" y="1906"/>
                  <a:pt x="946" y="1890"/>
                </a:cubicBezTo>
                <a:cubicBezTo>
                  <a:pt x="924" y="1867"/>
                  <a:pt x="907" y="1914"/>
                  <a:pt x="886" y="1917"/>
                </a:cubicBezTo>
                <a:cubicBezTo>
                  <a:pt x="904" y="1916"/>
                  <a:pt x="920" y="1918"/>
                  <a:pt x="928" y="1936"/>
                </a:cubicBezTo>
                <a:cubicBezTo>
                  <a:pt x="932" y="1945"/>
                  <a:pt x="936" y="1959"/>
                  <a:pt x="948" y="1951"/>
                </a:cubicBezTo>
                <a:close/>
                <a:moveTo>
                  <a:pt x="975" y="1900"/>
                </a:moveTo>
                <a:cubicBezTo>
                  <a:pt x="986" y="1890"/>
                  <a:pt x="1000" y="1870"/>
                  <a:pt x="988" y="1856"/>
                </a:cubicBezTo>
                <a:cubicBezTo>
                  <a:pt x="962" y="1834"/>
                  <a:pt x="953" y="1860"/>
                  <a:pt x="934" y="1875"/>
                </a:cubicBezTo>
                <a:cubicBezTo>
                  <a:pt x="942" y="1875"/>
                  <a:pt x="949" y="1879"/>
                  <a:pt x="955" y="1885"/>
                </a:cubicBezTo>
                <a:cubicBezTo>
                  <a:pt x="962" y="1894"/>
                  <a:pt x="962" y="1911"/>
                  <a:pt x="975" y="1900"/>
                </a:cubicBezTo>
                <a:close/>
                <a:moveTo>
                  <a:pt x="1028" y="1931"/>
                </a:moveTo>
                <a:cubicBezTo>
                  <a:pt x="1042" y="1915"/>
                  <a:pt x="1041" y="1891"/>
                  <a:pt x="1020" y="1882"/>
                </a:cubicBezTo>
                <a:cubicBezTo>
                  <a:pt x="1007" y="1886"/>
                  <a:pt x="994" y="1896"/>
                  <a:pt x="981" y="1906"/>
                </a:cubicBezTo>
                <a:cubicBezTo>
                  <a:pt x="958" y="1924"/>
                  <a:pt x="980" y="1914"/>
                  <a:pt x="993" y="1921"/>
                </a:cubicBezTo>
                <a:cubicBezTo>
                  <a:pt x="1009" y="1931"/>
                  <a:pt x="1007" y="1956"/>
                  <a:pt x="1028" y="1931"/>
                </a:cubicBezTo>
                <a:close/>
                <a:moveTo>
                  <a:pt x="1030" y="1983"/>
                </a:moveTo>
                <a:cubicBezTo>
                  <a:pt x="1037" y="1993"/>
                  <a:pt x="1027" y="1995"/>
                  <a:pt x="1040" y="1993"/>
                </a:cubicBezTo>
                <a:cubicBezTo>
                  <a:pt x="1050" y="1992"/>
                  <a:pt x="1052" y="1985"/>
                  <a:pt x="1058" y="1979"/>
                </a:cubicBezTo>
                <a:cubicBezTo>
                  <a:pt x="1066" y="1971"/>
                  <a:pt x="1066" y="1951"/>
                  <a:pt x="1060" y="1940"/>
                </a:cubicBezTo>
                <a:cubicBezTo>
                  <a:pt x="1053" y="1925"/>
                  <a:pt x="1019" y="1940"/>
                  <a:pt x="1012" y="1950"/>
                </a:cubicBezTo>
                <a:cubicBezTo>
                  <a:pt x="1001" y="1967"/>
                  <a:pt x="1020" y="1970"/>
                  <a:pt x="1030" y="1983"/>
                </a:cubicBezTo>
                <a:close/>
                <a:moveTo>
                  <a:pt x="1097" y="1901"/>
                </a:moveTo>
                <a:cubicBezTo>
                  <a:pt x="1084" y="1885"/>
                  <a:pt x="1065" y="1899"/>
                  <a:pt x="1061" y="1913"/>
                </a:cubicBezTo>
                <a:cubicBezTo>
                  <a:pt x="1056" y="1928"/>
                  <a:pt x="1068" y="1941"/>
                  <a:pt x="1080" y="1955"/>
                </a:cubicBezTo>
                <a:cubicBezTo>
                  <a:pt x="1099" y="1939"/>
                  <a:pt x="1103" y="1925"/>
                  <a:pt x="1097" y="1901"/>
                </a:cubicBezTo>
                <a:close/>
                <a:moveTo>
                  <a:pt x="1063" y="1858"/>
                </a:moveTo>
                <a:cubicBezTo>
                  <a:pt x="1051" y="1856"/>
                  <a:pt x="1024" y="1846"/>
                  <a:pt x="1023" y="1868"/>
                </a:cubicBezTo>
                <a:cubicBezTo>
                  <a:pt x="1022" y="1877"/>
                  <a:pt x="1042" y="1886"/>
                  <a:pt x="1046" y="1901"/>
                </a:cubicBezTo>
                <a:cubicBezTo>
                  <a:pt x="1051" y="1919"/>
                  <a:pt x="1096" y="1864"/>
                  <a:pt x="1063" y="1858"/>
                </a:cubicBezTo>
                <a:close/>
                <a:moveTo>
                  <a:pt x="1013" y="1865"/>
                </a:moveTo>
                <a:cubicBezTo>
                  <a:pt x="1026" y="1861"/>
                  <a:pt x="1030" y="1835"/>
                  <a:pt x="1020" y="1827"/>
                </a:cubicBezTo>
                <a:cubicBezTo>
                  <a:pt x="993" y="1812"/>
                  <a:pt x="992" y="1816"/>
                  <a:pt x="972" y="1838"/>
                </a:cubicBezTo>
                <a:cubicBezTo>
                  <a:pt x="987" y="1842"/>
                  <a:pt x="1000" y="1869"/>
                  <a:pt x="1013" y="1865"/>
                </a:cubicBezTo>
                <a:close/>
                <a:moveTo>
                  <a:pt x="1035" y="1836"/>
                </a:moveTo>
                <a:cubicBezTo>
                  <a:pt x="1059" y="1822"/>
                  <a:pt x="1066" y="1799"/>
                  <a:pt x="1052" y="1775"/>
                </a:cubicBezTo>
                <a:cubicBezTo>
                  <a:pt x="1034" y="1759"/>
                  <a:pt x="1023" y="1768"/>
                  <a:pt x="1013" y="1782"/>
                </a:cubicBezTo>
                <a:cubicBezTo>
                  <a:pt x="1014" y="1775"/>
                  <a:pt x="1013" y="1767"/>
                  <a:pt x="1009" y="1760"/>
                </a:cubicBezTo>
                <a:cubicBezTo>
                  <a:pt x="1002" y="1750"/>
                  <a:pt x="994" y="1750"/>
                  <a:pt x="987" y="1745"/>
                </a:cubicBezTo>
                <a:cubicBezTo>
                  <a:pt x="965" y="1743"/>
                  <a:pt x="970" y="1766"/>
                  <a:pt x="957" y="1781"/>
                </a:cubicBezTo>
                <a:cubicBezTo>
                  <a:pt x="945" y="1781"/>
                  <a:pt x="937" y="1800"/>
                  <a:pt x="926" y="1807"/>
                </a:cubicBezTo>
                <a:cubicBezTo>
                  <a:pt x="936" y="1814"/>
                  <a:pt x="951" y="1819"/>
                  <a:pt x="955" y="1831"/>
                </a:cubicBezTo>
                <a:cubicBezTo>
                  <a:pt x="970" y="1824"/>
                  <a:pt x="989" y="1805"/>
                  <a:pt x="969" y="1788"/>
                </a:cubicBezTo>
                <a:cubicBezTo>
                  <a:pt x="965" y="1784"/>
                  <a:pt x="962" y="1782"/>
                  <a:pt x="959" y="1782"/>
                </a:cubicBezTo>
                <a:cubicBezTo>
                  <a:pt x="975" y="1781"/>
                  <a:pt x="991" y="1792"/>
                  <a:pt x="994" y="1809"/>
                </a:cubicBezTo>
                <a:cubicBezTo>
                  <a:pt x="994" y="1809"/>
                  <a:pt x="994" y="1809"/>
                  <a:pt x="994" y="1809"/>
                </a:cubicBezTo>
                <a:cubicBezTo>
                  <a:pt x="994" y="1809"/>
                  <a:pt x="994" y="1809"/>
                  <a:pt x="994" y="1809"/>
                </a:cubicBezTo>
                <a:cubicBezTo>
                  <a:pt x="994" y="1811"/>
                  <a:pt x="995" y="1813"/>
                  <a:pt x="995" y="1815"/>
                </a:cubicBezTo>
                <a:cubicBezTo>
                  <a:pt x="996" y="1813"/>
                  <a:pt x="998" y="1811"/>
                  <a:pt x="1000" y="1808"/>
                </a:cubicBezTo>
                <a:cubicBezTo>
                  <a:pt x="1015" y="1809"/>
                  <a:pt x="1032" y="1821"/>
                  <a:pt x="1035" y="1836"/>
                </a:cubicBezTo>
                <a:close/>
                <a:moveTo>
                  <a:pt x="1105" y="1854"/>
                </a:moveTo>
                <a:cubicBezTo>
                  <a:pt x="1110" y="1839"/>
                  <a:pt x="1118" y="1806"/>
                  <a:pt x="1091" y="1809"/>
                </a:cubicBezTo>
                <a:cubicBezTo>
                  <a:pt x="1067" y="1803"/>
                  <a:pt x="1058" y="1828"/>
                  <a:pt x="1042" y="1843"/>
                </a:cubicBezTo>
                <a:cubicBezTo>
                  <a:pt x="1066" y="1843"/>
                  <a:pt x="1084" y="1861"/>
                  <a:pt x="1079" y="1884"/>
                </a:cubicBezTo>
                <a:cubicBezTo>
                  <a:pt x="1092" y="1876"/>
                  <a:pt x="1100" y="1870"/>
                  <a:pt x="1105" y="1854"/>
                </a:cubicBezTo>
                <a:close/>
                <a:moveTo>
                  <a:pt x="1142" y="1878"/>
                </a:moveTo>
                <a:cubicBezTo>
                  <a:pt x="1139" y="1860"/>
                  <a:pt x="1124" y="1865"/>
                  <a:pt x="1115" y="1862"/>
                </a:cubicBezTo>
                <a:cubicBezTo>
                  <a:pt x="1107" y="1864"/>
                  <a:pt x="1098" y="1881"/>
                  <a:pt x="1089" y="1887"/>
                </a:cubicBezTo>
                <a:cubicBezTo>
                  <a:pt x="1104" y="1887"/>
                  <a:pt x="1119" y="1912"/>
                  <a:pt x="1111" y="1925"/>
                </a:cubicBezTo>
                <a:cubicBezTo>
                  <a:pt x="1128" y="1920"/>
                  <a:pt x="1146" y="1897"/>
                  <a:pt x="1142" y="1878"/>
                </a:cubicBezTo>
                <a:close/>
                <a:moveTo>
                  <a:pt x="1073" y="1790"/>
                </a:moveTo>
                <a:cubicBezTo>
                  <a:pt x="1080" y="1796"/>
                  <a:pt x="1083" y="1800"/>
                  <a:pt x="1093" y="1793"/>
                </a:cubicBezTo>
                <a:cubicBezTo>
                  <a:pt x="1098" y="1789"/>
                  <a:pt x="1103" y="1781"/>
                  <a:pt x="1107" y="1777"/>
                </a:cubicBezTo>
                <a:cubicBezTo>
                  <a:pt x="1116" y="1765"/>
                  <a:pt x="1121" y="1745"/>
                  <a:pt x="1106" y="1732"/>
                </a:cubicBezTo>
                <a:cubicBezTo>
                  <a:pt x="1092" y="1716"/>
                  <a:pt x="1070" y="1734"/>
                  <a:pt x="1062" y="1746"/>
                </a:cubicBezTo>
                <a:cubicBezTo>
                  <a:pt x="1055" y="1757"/>
                  <a:pt x="1058" y="1754"/>
                  <a:pt x="1059" y="1763"/>
                </a:cubicBezTo>
                <a:cubicBezTo>
                  <a:pt x="1061" y="1773"/>
                  <a:pt x="1065" y="1783"/>
                  <a:pt x="1073" y="1790"/>
                </a:cubicBezTo>
                <a:close/>
                <a:moveTo>
                  <a:pt x="1128" y="1835"/>
                </a:moveTo>
                <a:cubicBezTo>
                  <a:pt x="1164" y="1834"/>
                  <a:pt x="1168" y="1759"/>
                  <a:pt x="1130" y="1775"/>
                </a:cubicBezTo>
                <a:cubicBezTo>
                  <a:pt x="1120" y="1769"/>
                  <a:pt x="1111" y="1790"/>
                  <a:pt x="1107" y="1798"/>
                </a:cubicBezTo>
                <a:cubicBezTo>
                  <a:pt x="1105" y="1802"/>
                  <a:pt x="1120" y="1826"/>
                  <a:pt x="1121" y="1833"/>
                </a:cubicBezTo>
                <a:cubicBezTo>
                  <a:pt x="1127" y="1830"/>
                  <a:pt x="1126" y="1832"/>
                  <a:pt x="1128" y="1835"/>
                </a:cubicBezTo>
                <a:close/>
                <a:moveTo>
                  <a:pt x="1168" y="1879"/>
                </a:moveTo>
                <a:cubicBezTo>
                  <a:pt x="1186" y="1870"/>
                  <a:pt x="1204" y="1841"/>
                  <a:pt x="1186" y="1823"/>
                </a:cubicBezTo>
                <a:cubicBezTo>
                  <a:pt x="1163" y="1798"/>
                  <a:pt x="1150" y="1843"/>
                  <a:pt x="1129" y="1846"/>
                </a:cubicBezTo>
                <a:cubicBezTo>
                  <a:pt x="1134" y="1850"/>
                  <a:pt x="1140" y="1855"/>
                  <a:pt x="1145" y="1857"/>
                </a:cubicBezTo>
                <a:cubicBezTo>
                  <a:pt x="1144" y="1858"/>
                  <a:pt x="1143" y="1860"/>
                  <a:pt x="1142" y="1860"/>
                </a:cubicBezTo>
                <a:cubicBezTo>
                  <a:pt x="1151" y="1869"/>
                  <a:pt x="1149" y="1888"/>
                  <a:pt x="1168" y="1879"/>
                </a:cubicBezTo>
                <a:close/>
                <a:moveTo>
                  <a:pt x="1202" y="1789"/>
                </a:moveTo>
                <a:cubicBezTo>
                  <a:pt x="1194" y="1794"/>
                  <a:pt x="1193" y="1805"/>
                  <a:pt x="1182" y="1809"/>
                </a:cubicBezTo>
                <a:cubicBezTo>
                  <a:pt x="1203" y="1816"/>
                  <a:pt x="1199" y="1834"/>
                  <a:pt x="1202" y="1851"/>
                </a:cubicBezTo>
                <a:cubicBezTo>
                  <a:pt x="1212" y="1846"/>
                  <a:pt x="1228" y="1838"/>
                  <a:pt x="1234" y="1828"/>
                </a:cubicBezTo>
                <a:cubicBezTo>
                  <a:pt x="1239" y="1818"/>
                  <a:pt x="1235" y="1807"/>
                  <a:pt x="1232" y="1796"/>
                </a:cubicBezTo>
                <a:cubicBezTo>
                  <a:pt x="1223" y="1790"/>
                  <a:pt x="1210" y="1784"/>
                  <a:pt x="1202" y="1789"/>
                </a:cubicBezTo>
                <a:close/>
                <a:moveTo>
                  <a:pt x="1232" y="1795"/>
                </a:moveTo>
                <a:cubicBezTo>
                  <a:pt x="1232" y="1796"/>
                  <a:pt x="1232" y="1796"/>
                  <a:pt x="1232" y="1796"/>
                </a:cubicBezTo>
                <a:cubicBezTo>
                  <a:pt x="1234" y="1798"/>
                  <a:pt x="1236" y="1799"/>
                  <a:pt x="1237" y="1801"/>
                </a:cubicBezTo>
                <a:cubicBezTo>
                  <a:pt x="1236" y="1799"/>
                  <a:pt x="1234" y="1797"/>
                  <a:pt x="1232" y="1795"/>
                </a:cubicBezTo>
                <a:close/>
                <a:moveTo>
                  <a:pt x="1210" y="1775"/>
                </a:moveTo>
                <a:cubicBezTo>
                  <a:pt x="1221" y="1779"/>
                  <a:pt x="1230" y="1765"/>
                  <a:pt x="1234" y="1758"/>
                </a:cubicBezTo>
                <a:cubicBezTo>
                  <a:pt x="1243" y="1742"/>
                  <a:pt x="1244" y="1721"/>
                  <a:pt x="1227" y="1710"/>
                </a:cubicBezTo>
                <a:cubicBezTo>
                  <a:pt x="1212" y="1702"/>
                  <a:pt x="1195" y="1729"/>
                  <a:pt x="1180" y="1731"/>
                </a:cubicBezTo>
                <a:cubicBezTo>
                  <a:pt x="1182" y="1734"/>
                  <a:pt x="1185" y="1739"/>
                  <a:pt x="1188" y="1746"/>
                </a:cubicBezTo>
                <a:cubicBezTo>
                  <a:pt x="1182" y="1747"/>
                  <a:pt x="1179" y="1741"/>
                  <a:pt x="1172" y="1742"/>
                </a:cubicBezTo>
                <a:cubicBezTo>
                  <a:pt x="1162" y="1743"/>
                  <a:pt x="1151" y="1755"/>
                  <a:pt x="1144" y="1762"/>
                </a:cubicBezTo>
                <a:cubicBezTo>
                  <a:pt x="1162" y="1770"/>
                  <a:pt x="1158" y="1783"/>
                  <a:pt x="1167" y="1797"/>
                </a:cubicBezTo>
                <a:cubicBezTo>
                  <a:pt x="1173" y="1806"/>
                  <a:pt x="1175" y="1806"/>
                  <a:pt x="1185" y="1797"/>
                </a:cubicBezTo>
                <a:cubicBezTo>
                  <a:pt x="1200" y="1783"/>
                  <a:pt x="1200" y="1768"/>
                  <a:pt x="1192" y="1753"/>
                </a:cubicBezTo>
                <a:cubicBezTo>
                  <a:pt x="1198" y="1763"/>
                  <a:pt x="1205" y="1774"/>
                  <a:pt x="1210" y="1775"/>
                </a:cubicBezTo>
                <a:close/>
                <a:moveTo>
                  <a:pt x="1248" y="1814"/>
                </a:moveTo>
                <a:cubicBezTo>
                  <a:pt x="1262" y="1804"/>
                  <a:pt x="1297" y="1776"/>
                  <a:pt x="1275" y="1758"/>
                </a:cubicBezTo>
                <a:cubicBezTo>
                  <a:pt x="1243" y="1738"/>
                  <a:pt x="1247" y="1774"/>
                  <a:pt x="1223" y="1781"/>
                </a:cubicBezTo>
                <a:cubicBezTo>
                  <a:pt x="1238" y="1785"/>
                  <a:pt x="1248" y="1798"/>
                  <a:pt x="1248" y="1814"/>
                </a:cubicBezTo>
                <a:close/>
                <a:moveTo>
                  <a:pt x="1298" y="1758"/>
                </a:moveTo>
                <a:cubicBezTo>
                  <a:pt x="1318" y="1752"/>
                  <a:pt x="1329" y="1731"/>
                  <a:pt x="1318" y="1710"/>
                </a:cubicBezTo>
                <a:cubicBezTo>
                  <a:pt x="1301" y="1696"/>
                  <a:pt x="1289" y="1710"/>
                  <a:pt x="1275" y="1718"/>
                </a:cubicBezTo>
                <a:cubicBezTo>
                  <a:pt x="1269" y="1721"/>
                  <a:pt x="1251" y="1724"/>
                  <a:pt x="1251" y="1730"/>
                </a:cubicBezTo>
                <a:cubicBezTo>
                  <a:pt x="1251" y="1734"/>
                  <a:pt x="1248" y="1743"/>
                  <a:pt x="1255" y="1742"/>
                </a:cubicBezTo>
                <a:cubicBezTo>
                  <a:pt x="1274" y="1740"/>
                  <a:pt x="1282" y="1763"/>
                  <a:pt x="1298" y="1758"/>
                </a:cubicBezTo>
                <a:close/>
                <a:moveTo>
                  <a:pt x="1262" y="1717"/>
                </a:moveTo>
                <a:cubicBezTo>
                  <a:pt x="1280" y="1710"/>
                  <a:pt x="1295" y="1679"/>
                  <a:pt x="1283" y="1661"/>
                </a:cubicBezTo>
                <a:cubicBezTo>
                  <a:pt x="1279" y="1667"/>
                  <a:pt x="1275" y="1673"/>
                  <a:pt x="1270" y="1678"/>
                </a:cubicBezTo>
                <a:cubicBezTo>
                  <a:pt x="1277" y="1658"/>
                  <a:pt x="1272" y="1642"/>
                  <a:pt x="1249" y="1648"/>
                </a:cubicBezTo>
                <a:cubicBezTo>
                  <a:pt x="1245" y="1649"/>
                  <a:pt x="1216" y="1694"/>
                  <a:pt x="1218" y="1697"/>
                </a:cubicBezTo>
                <a:cubicBezTo>
                  <a:pt x="1219" y="1700"/>
                  <a:pt x="1235" y="1705"/>
                  <a:pt x="1239" y="1708"/>
                </a:cubicBezTo>
                <a:cubicBezTo>
                  <a:pt x="1248" y="1715"/>
                  <a:pt x="1249" y="1722"/>
                  <a:pt x="1262" y="1717"/>
                </a:cubicBezTo>
                <a:close/>
                <a:moveTo>
                  <a:pt x="1296" y="1669"/>
                </a:moveTo>
                <a:cubicBezTo>
                  <a:pt x="1303" y="1677"/>
                  <a:pt x="1305" y="1673"/>
                  <a:pt x="1315" y="1665"/>
                </a:cubicBezTo>
                <a:cubicBezTo>
                  <a:pt x="1336" y="1647"/>
                  <a:pt x="1343" y="1620"/>
                  <a:pt x="1323" y="1598"/>
                </a:cubicBezTo>
                <a:cubicBezTo>
                  <a:pt x="1303" y="1577"/>
                  <a:pt x="1293" y="1604"/>
                  <a:pt x="1282" y="1614"/>
                </a:cubicBezTo>
                <a:cubicBezTo>
                  <a:pt x="1269" y="1626"/>
                  <a:pt x="1256" y="1629"/>
                  <a:pt x="1275" y="1644"/>
                </a:cubicBezTo>
                <a:cubicBezTo>
                  <a:pt x="1281" y="1648"/>
                  <a:pt x="1286" y="1651"/>
                  <a:pt x="1291" y="1656"/>
                </a:cubicBezTo>
                <a:cubicBezTo>
                  <a:pt x="1294" y="1659"/>
                  <a:pt x="1293" y="1666"/>
                  <a:pt x="1296" y="1669"/>
                </a:cubicBezTo>
                <a:close/>
                <a:moveTo>
                  <a:pt x="1364" y="1713"/>
                </a:moveTo>
                <a:cubicBezTo>
                  <a:pt x="1378" y="1699"/>
                  <a:pt x="1384" y="1668"/>
                  <a:pt x="1367" y="1651"/>
                </a:cubicBezTo>
                <a:cubicBezTo>
                  <a:pt x="1341" y="1639"/>
                  <a:pt x="1334" y="1657"/>
                  <a:pt x="1317" y="1674"/>
                </a:cubicBezTo>
                <a:cubicBezTo>
                  <a:pt x="1311" y="1681"/>
                  <a:pt x="1307" y="1677"/>
                  <a:pt x="1308" y="1687"/>
                </a:cubicBezTo>
                <a:cubicBezTo>
                  <a:pt x="1308" y="1695"/>
                  <a:pt x="1325" y="1712"/>
                  <a:pt x="1331" y="1717"/>
                </a:cubicBezTo>
                <a:cubicBezTo>
                  <a:pt x="1342" y="1729"/>
                  <a:pt x="1349" y="1726"/>
                  <a:pt x="1364" y="1713"/>
                </a:cubicBezTo>
                <a:close/>
                <a:moveTo>
                  <a:pt x="1402" y="1614"/>
                </a:moveTo>
                <a:cubicBezTo>
                  <a:pt x="1402" y="1613"/>
                  <a:pt x="1401" y="1613"/>
                  <a:pt x="1401" y="1612"/>
                </a:cubicBezTo>
                <a:cubicBezTo>
                  <a:pt x="1401" y="1613"/>
                  <a:pt x="1401" y="1613"/>
                  <a:pt x="1401" y="1613"/>
                </a:cubicBezTo>
                <a:cubicBezTo>
                  <a:pt x="1402" y="1613"/>
                  <a:pt x="1402" y="1613"/>
                  <a:pt x="1402" y="1614"/>
                </a:cubicBezTo>
                <a:close/>
                <a:moveTo>
                  <a:pt x="1402" y="1671"/>
                </a:moveTo>
                <a:cubicBezTo>
                  <a:pt x="1411" y="1667"/>
                  <a:pt x="1418" y="1653"/>
                  <a:pt x="1420" y="1643"/>
                </a:cubicBezTo>
                <a:cubicBezTo>
                  <a:pt x="1421" y="1634"/>
                  <a:pt x="1418" y="1616"/>
                  <a:pt x="1407" y="1616"/>
                </a:cubicBezTo>
                <a:cubicBezTo>
                  <a:pt x="1405" y="1616"/>
                  <a:pt x="1404" y="1615"/>
                  <a:pt x="1402" y="1614"/>
                </a:cubicBezTo>
                <a:cubicBezTo>
                  <a:pt x="1403" y="1614"/>
                  <a:pt x="1403" y="1614"/>
                  <a:pt x="1403" y="1615"/>
                </a:cubicBezTo>
                <a:cubicBezTo>
                  <a:pt x="1403" y="1614"/>
                  <a:pt x="1402" y="1614"/>
                  <a:pt x="1401" y="1613"/>
                </a:cubicBezTo>
                <a:cubicBezTo>
                  <a:pt x="1401" y="1613"/>
                  <a:pt x="1401" y="1612"/>
                  <a:pt x="1400" y="1612"/>
                </a:cubicBezTo>
                <a:cubicBezTo>
                  <a:pt x="1387" y="1602"/>
                  <a:pt x="1372" y="1605"/>
                  <a:pt x="1367" y="1622"/>
                </a:cubicBezTo>
                <a:cubicBezTo>
                  <a:pt x="1362" y="1638"/>
                  <a:pt x="1375" y="1652"/>
                  <a:pt x="1385" y="1664"/>
                </a:cubicBezTo>
                <a:cubicBezTo>
                  <a:pt x="1390" y="1671"/>
                  <a:pt x="1389" y="1677"/>
                  <a:pt x="1402" y="1671"/>
                </a:cubicBezTo>
                <a:close/>
                <a:moveTo>
                  <a:pt x="1396" y="1606"/>
                </a:moveTo>
                <a:cubicBezTo>
                  <a:pt x="1397" y="1608"/>
                  <a:pt x="1398" y="1610"/>
                  <a:pt x="1400" y="1612"/>
                </a:cubicBezTo>
                <a:cubicBezTo>
                  <a:pt x="1400" y="1612"/>
                  <a:pt x="1401" y="1612"/>
                  <a:pt x="1401" y="1612"/>
                </a:cubicBezTo>
                <a:cubicBezTo>
                  <a:pt x="1399" y="1611"/>
                  <a:pt x="1398" y="1608"/>
                  <a:pt x="1396" y="1606"/>
                </a:cubicBezTo>
                <a:close/>
                <a:moveTo>
                  <a:pt x="1372" y="1586"/>
                </a:moveTo>
                <a:cubicBezTo>
                  <a:pt x="1371" y="1571"/>
                  <a:pt x="1361" y="1562"/>
                  <a:pt x="1351" y="1553"/>
                </a:cubicBezTo>
                <a:cubicBezTo>
                  <a:pt x="1345" y="1554"/>
                  <a:pt x="1337" y="1551"/>
                  <a:pt x="1331" y="1554"/>
                </a:cubicBezTo>
                <a:cubicBezTo>
                  <a:pt x="1322" y="1561"/>
                  <a:pt x="1318" y="1571"/>
                  <a:pt x="1310" y="1579"/>
                </a:cubicBezTo>
                <a:cubicBezTo>
                  <a:pt x="1331" y="1587"/>
                  <a:pt x="1340" y="1606"/>
                  <a:pt x="1346" y="1626"/>
                </a:cubicBezTo>
                <a:cubicBezTo>
                  <a:pt x="1356" y="1612"/>
                  <a:pt x="1373" y="1604"/>
                  <a:pt x="1372" y="1586"/>
                </a:cubicBezTo>
                <a:close/>
                <a:moveTo>
                  <a:pt x="1401" y="1581"/>
                </a:moveTo>
                <a:cubicBezTo>
                  <a:pt x="1422" y="1570"/>
                  <a:pt x="1427" y="1533"/>
                  <a:pt x="1409" y="1518"/>
                </a:cubicBezTo>
                <a:cubicBezTo>
                  <a:pt x="1387" y="1493"/>
                  <a:pt x="1338" y="1520"/>
                  <a:pt x="1357" y="1547"/>
                </a:cubicBezTo>
                <a:cubicBezTo>
                  <a:pt x="1363" y="1556"/>
                  <a:pt x="1372" y="1567"/>
                  <a:pt x="1378" y="1575"/>
                </a:cubicBezTo>
                <a:cubicBezTo>
                  <a:pt x="1385" y="1584"/>
                  <a:pt x="1389" y="1587"/>
                  <a:pt x="1401" y="1581"/>
                </a:cubicBezTo>
                <a:close/>
                <a:moveTo>
                  <a:pt x="1460" y="1618"/>
                </a:moveTo>
                <a:cubicBezTo>
                  <a:pt x="1472" y="1599"/>
                  <a:pt x="1464" y="1581"/>
                  <a:pt x="1448" y="1568"/>
                </a:cubicBezTo>
                <a:cubicBezTo>
                  <a:pt x="1435" y="1557"/>
                  <a:pt x="1407" y="1574"/>
                  <a:pt x="1404" y="1588"/>
                </a:cubicBezTo>
                <a:cubicBezTo>
                  <a:pt x="1402" y="1601"/>
                  <a:pt x="1423" y="1614"/>
                  <a:pt x="1426" y="1627"/>
                </a:cubicBezTo>
                <a:cubicBezTo>
                  <a:pt x="1431" y="1651"/>
                  <a:pt x="1454" y="1628"/>
                  <a:pt x="1460" y="1618"/>
                </a:cubicBezTo>
                <a:close/>
                <a:moveTo>
                  <a:pt x="1472" y="1584"/>
                </a:moveTo>
                <a:cubicBezTo>
                  <a:pt x="1478" y="1590"/>
                  <a:pt x="1476" y="1594"/>
                  <a:pt x="1487" y="1586"/>
                </a:cubicBezTo>
                <a:cubicBezTo>
                  <a:pt x="1506" y="1571"/>
                  <a:pt x="1499" y="1544"/>
                  <a:pt x="1488" y="1526"/>
                </a:cubicBezTo>
                <a:cubicBezTo>
                  <a:pt x="1490" y="1527"/>
                  <a:pt x="1491" y="1529"/>
                  <a:pt x="1492" y="1530"/>
                </a:cubicBezTo>
                <a:cubicBezTo>
                  <a:pt x="1480" y="1513"/>
                  <a:pt x="1467" y="1526"/>
                  <a:pt x="1459" y="1533"/>
                </a:cubicBezTo>
                <a:cubicBezTo>
                  <a:pt x="1454" y="1538"/>
                  <a:pt x="1447" y="1542"/>
                  <a:pt x="1441" y="1548"/>
                </a:cubicBezTo>
                <a:cubicBezTo>
                  <a:pt x="1435" y="1554"/>
                  <a:pt x="1450" y="1561"/>
                  <a:pt x="1455" y="1565"/>
                </a:cubicBezTo>
                <a:cubicBezTo>
                  <a:pt x="1462" y="1571"/>
                  <a:pt x="1467" y="1579"/>
                  <a:pt x="1472" y="1584"/>
                </a:cubicBezTo>
                <a:close/>
                <a:moveTo>
                  <a:pt x="1431" y="1542"/>
                </a:moveTo>
                <a:cubicBezTo>
                  <a:pt x="1436" y="1545"/>
                  <a:pt x="1453" y="1529"/>
                  <a:pt x="1455" y="1523"/>
                </a:cubicBezTo>
                <a:cubicBezTo>
                  <a:pt x="1462" y="1497"/>
                  <a:pt x="1457" y="1488"/>
                  <a:pt x="1441" y="1469"/>
                </a:cubicBezTo>
                <a:cubicBezTo>
                  <a:pt x="1414" y="1454"/>
                  <a:pt x="1407" y="1496"/>
                  <a:pt x="1384" y="1497"/>
                </a:cubicBezTo>
                <a:cubicBezTo>
                  <a:pt x="1391" y="1509"/>
                  <a:pt x="1409" y="1505"/>
                  <a:pt x="1418" y="1515"/>
                </a:cubicBezTo>
                <a:cubicBezTo>
                  <a:pt x="1423" y="1520"/>
                  <a:pt x="1426" y="1540"/>
                  <a:pt x="1431" y="1542"/>
                </a:cubicBezTo>
                <a:close/>
                <a:moveTo>
                  <a:pt x="1485" y="1442"/>
                </a:moveTo>
                <a:cubicBezTo>
                  <a:pt x="1472" y="1440"/>
                  <a:pt x="1456" y="1439"/>
                  <a:pt x="1445" y="1447"/>
                </a:cubicBezTo>
                <a:cubicBezTo>
                  <a:pt x="1429" y="1456"/>
                  <a:pt x="1437" y="1455"/>
                  <a:pt x="1442" y="1462"/>
                </a:cubicBezTo>
                <a:cubicBezTo>
                  <a:pt x="1457" y="1479"/>
                  <a:pt x="1467" y="1485"/>
                  <a:pt x="1466" y="1512"/>
                </a:cubicBezTo>
                <a:cubicBezTo>
                  <a:pt x="1487" y="1502"/>
                  <a:pt x="1517" y="1457"/>
                  <a:pt x="1485" y="1442"/>
                </a:cubicBezTo>
                <a:close/>
                <a:moveTo>
                  <a:pt x="1509" y="1560"/>
                </a:moveTo>
                <a:cubicBezTo>
                  <a:pt x="1514" y="1561"/>
                  <a:pt x="1532" y="1538"/>
                  <a:pt x="1534" y="1534"/>
                </a:cubicBezTo>
                <a:cubicBezTo>
                  <a:pt x="1539" y="1522"/>
                  <a:pt x="1538" y="1503"/>
                  <a:pt x="1527" y="1495"/>
                </a:cubicBezTo>
                <a:cubicBezTo>
                  <a:pt x="1508" y="1482"/>
                  <a:pt x="1487" y="1500"/>
                  <a:pt x="1474" y="1515"/>
                </a:cubicBezTo>
                <a:cubicBezTo>
                  <a:pt x="1484" y="1515"/>
                  <a:pt x="1493" y="1520"/>
                  <a:pt x="1498" y="1528"/>
                </a:cubicBezTo>
                <a:cubicBezTo>
                  <a:pt x="1502" y="1534"/>
                  <a:pt x="1504" y="1558"/>
                  <a:pt x="1509" y="1560"/>
                </a:cubicBezTo>
                <a:close/>
                <a:moveTo>
                  <a:pt x="1525" y="1475"/>
                </a:moveTo>
                <a:cubicBezTo>
                  <a:pt x="1522" y="1487"/>
                  <a:pt x="1544" y="1493"/>
                  <a:pt x="1544" y="1509"/>
                </a:cubicBezTo>
                <a:cubicBezTo>
                  <a:pt x="1544" y="1538"/>
                  <a:pt x="1571" y="1501"/>
                  <a:pt x="1573" y="1492"/>
                </a:cubicBezTo>
                <a:cubicBezTo>
                  <a:pt x="1577" y="1473"/>
                  <a:pt x="1573" y="1464"/>
                  <a:pt x="1560" y="1455"/>
                </a:cubicBezTo>
                <a:cubicBezTo>
                  <a:pt x="1548" y="1444"/>
                  <a:pt x="1528" y="1463"/>
                  <a:pt x="1525" y="1475"/>
                </a:cubicBezTo>
                <a:close/>
                <a:moveTo>
                  <a:pt x="1475" y="1416"/>
                </a:moveTo>
                <a:cubicBezTo>
                  <a:pt x="1472" y="1434"/>
                  <a:pt x="1498" y="1436"/>
                  <a:pt x="1505" y="1452"/>
                </a:cubicBezTo>
                <a:cubicBezTo>
                  <a:pt x="1510" y="1463"/>
                  <a:pt x="1504" y="1472"/>
                  <a:pt x="1520" y="1464"/>
                </a:cubicBezTo>
                <a:cubicBezTo>
                  <a:pt x="1529" y="1460"/>
                  <a:pt x="1534" y="1452"/>
                  <a:pt x="1536" y="1442"/>
                </a:cubicBezTo>
                <a:cubicBezTo>
                  <a:pt x="1540" y="1423"/>
                  <a:pt x="1529" y="1413"/>
                  <a:pt x="1520" y="1400"/>
                </a:cubicBezTo>
                <a:cubicBezTo>
                  <a:pt x="1506" y="1392"/>
                  <a:pt x="1479" y="1397"/>
                  <a:pt x="1475" y="1416"/>
                </a:cubicBezTo>
                <a:close/>
                <a:moveTo>
                  <a:pt x="1551" y="1394"/>
                </a:moveTo>
                <a:cubicBezTo>
                  <a:pt x="1533" y="1398"/>
                  <a:pt x="1538" y="1404"/>
                  <a:pt x="1543" y="1417"/>
                </a:cubicBezTo>
                <a:cubicBezTo>
                  <a:pt x="1545" y="1425"/>
                  <a:pt x="1542" y="1443"/>
                  <a:pt x="1551" y="1443"/>
                </a:cubicBezTo>
                <a:cubicBezTo>
                  <a:pt x="1559" y="1443"/>
                  <a:pt x="1569" y="1448"/>
                  <a:pt x="1573" y="1454"/>
                </a:cubicBezTo>
                <a:cubicBezTo>
                  <a:pt x="1575" y="1447"/>
                  <a:pt x="1582" y="1443"/>
                  <a:pt x="1584" y="1437"/>
                </a:cubicBezTo>
                <a:cubicBezTo>
                  <a:pt x="1588" y="1423"/>
                  <a:pt x="1580" y="1410"/>
                  <a:pt x="1574" y="1399"/>
                </a:cubicBezTo>
                <a:cubicBezTo>
                  <a:pt x="1567" y="1394"/>
                  <a:pt x="1559" y="1393"/>
                  <a:pt x="1551" y="1394"/>
                </a:cubicBezTo>
                <a:close/>
                <a:moveTo>
                  <a:pt x="1572" y="1396"/>
                </a:moveTo>
                <a:cubicBezTo>
                  <a:pt x="1573" y="1397"/>
                  <a:pt x="1573" y="1398"/>
                  <a:pt x="1574" y="1399"/>
                </a:cubicBezTo>
                <a:cubicBezTo>
                  <a:pt x="1574" y="1399"/>
                  <a:pt x="1575" y="1399"/>
                  <a:pt x="1575" y="1400"/>
                </a:cubicBezTo>
                <a:cubicBezTo>
                  <a:pt x="1575" y="1398"/>
                  <a:pt x="1574" y="1397"/>
                  <a:pt x="1572" y="1396"/>
                </a:cubicBezTo>
                <a:close/>
                <a:moveTo>
                  <a:pt x="941" y="2102"/>
                </a:moveTo>
                <a:cubicBezTo>
                  <a:pt x="936" y="2105"/>
                  <a:pt x="915" y="2107"/>
                  <a:pt x="912" y="2109"/>
                </a:cubicBezTo>
                <a:cubicBezTo>
                  <a:pt x="905" y="2118"/>
                  <a:pt x="919" y="2132"/>
                  <a:pt x="916" y="2142"/>
                </a:cubicBezTo>
                <a:cubicBezTo>
                  <a:pt x="936" y="2143"/>
                  <a:pt x="960" y="2118"/>
                  <a:pt x="941" y="2102"/>
                </a:cubicBezTo>
                <a:close/>
                <a:moveTo>
                  <a:pt x="687" y="2194"/>
                </a:moveTo>
                <a:cubicBezTo>
                  <a:pt x="691" y="2192"/>
                  <a:pt x="691" y="2189"/>
                  <a:pt x="692" y="2185"/>
                </a:cubicBezTo>
                <a:cubicBezTo>
                  <a:pt x="688" y="2188"/>
                  <a:pt x="685" y="2187"/>
                  <a:pt x="687" y="2194"/>
                </a:cubicBezTo>
                <a:close/>
                <a:moveTo>
                  <a:pt x="716" y="2226"/>
                </a:moveTo>
                <a:cubicBezTo>
                  <a:pt x="737" y="2226"/>
                  <a:pt x="749" y="2201"/>
                  <a:pt x="731" y="2185"/>
                </a:cubicBezTo>
                <a:cubicBezTo>
                  <a:pt x="724" y="2175"/>
                  <a:pt x="707" y="2179"/>
                  <a:pt x="700" y="2189"/>
                </a:cubicBezTo>
                <a:cubicBezTo>
                  <a:pt x="694" y="2196"/>
                  <a:pt x="710" y="2226"/>
                  <a:pt x="716" y="2226"/>
                </a:cubicBezTo>
                <a:close/>
                <a:moveTo>
                  <a:pt x="589" y="2239"/>
                </a:moveTo>
                <a:cubicBezTo>
                  <a:pt x="596" y="2237"/>
                  <a:pt x="605" y="2234"/>
                  <a:pt x="608" y="2229"/>
                </a:cubicBezTo>
                <a:cubicBezTo>
                  <a:pt x="605" y="2227"/>
                  <a:pt x="602" y="2225"/>
                  <a:pt x="598" y="2222"/>
                </a:cubicBezTo>
                <a:cubicBezTo>
                  <a:pt x="596" y="2226"/>
                  <a:pt x="590" y="2232"/>
                  <a:pt x="589" y="2239"/>
                </a:cubicBezTo>
                <a:close/>
                <a:moveTo>
                  <a:pt x="565" y="2233"/>
                </a:moveTo>
                <a:cubicBezTo>
                  <a:pt x="557" y="2245"/>
                  <a:pt x="558" y="2251"/>
                  <a:pt x="569" y="2237"/>
                </a:cubicBezTo>
                <a:cubicBezTo>
                  <a:pt x="568" y="2236"/>
                  <a:pt x="567" y="2235"/>
                  <a:pt x="565" y="2233"/>
                </a:cubicBezTo>
                <a:close/>
                <a:moveTo>
                  <a:pt x="852" y="2139"/>
                </a:moveTo>
                <a:cubicBezTo>
                  <a:pt x="861" y="2158"/>
                  <a:pt x="860" y="2186"/>
                  <a:pt x="890" y="2165"/>
                </a:cubicBezTo>
                <a:cubicBezTo>
                  <a:pt x="900" y="2159"/>
                  <a:pt x="913" y="2135"/>
                  <a:pt x="903" y="2125"/>
                </a:cubicBezTo>
                <a:cubicBezTo>
                  <a:pt x="888" y="2136"/>
                  <a:pt x="871" y="2145"/>
                  <a:pt x="852" y="2139"/>
                </a:cubicBezTo>
                <a:close/>
                <a:moveTo>
                  <a:pt x="696" y="2210"/>
                </a:moveTo>
                <a:cubicBezTo>
                  <a:pt x="691" y="2207"/>
                  <a:pt x="686" y="2204"/>
                  <a:pt x="681" y="2205"/>
                </a:cubicBezTo>
                <a:cubicBezTo>
                  <a:pt x="683" y="2207"/>
                  <a:pt x="684" y="2209"/>
                  <a:pt x="685" y="2210"/>
                </a:cubicBezTo>
                <a:cubicBezTo>
                  <a:pt x="675" y="2216"/>
                  <a:pt x="633" y="2232"/>
                  <a:pt x="667" y="2246"/>
                </a:cubicBezTo>
                <a:cubicBezTo>
                  <a:pt x="687" y="2254"/>
                  <a:pt x="711" y="2231"/>
                  <a:pt x="696" y="2210"/>
                </a:cubicBezTo>
                <a:close/>
                <a:moveTo>
                  <a:pt x="557" y="2258"/>
                </a:moveTo>
                <a:cubicBezTo>
                  <a:pt x="558" y="2255"/>
                  <a:pt x="561" y="2255"/>
                  <a:pt x="560" y="2250"/>
                </a:cubicBezTo>
                <a:cubicBezTo>
                  <a:pt x="556" y="2253"/>
                  <a:pt x="558" y="2254"/>
                  <a:pt x="557" y="2258"/>
                </a:cubicBezTo>
                <a:close/>
                <a:moveTo>
                  <a:pt x="568" y="2270"/>
                </a:moveTo>
                <a:cubicBezTo>
                  <a:pt x="582" y="2283"/>
                  <a:pt x="583" y="2256"/>
                  <a:pt x="579" y="2249"/>
                </a:cubicBezTo>
                <a:cubicBezTo>
                  <a:pt x="570" y="2238"/>
                  <a:pt x="561" y="2262"/>
                  <a:pt x="568" y="2270"/>
                </a:cubicBezTo>
                <a:close/>
                <a:moveTo>
                  <a:pt x="649" y="2247"/>
                </a:moveTo>
                <a:cubicBezTo>
                  <a:pt x="651" y="2245"/>
                  <a:pt x="644" y="2228"/>
                  <a:pt x="645" y="2223"/>
                </a:cubicBezTo>
                <a:cubicBezTo>
                  <a:pt x="633" y="2228"/>
                  <a:pt x="611" y="2231"/>
                  <a:pt x="623" y="2248"/>
                </a:cubicBezTo>
                <a:cubicBezTo>
                  <a:pt x="627" y="2254"/>
                  <a:pt x="646" y="2254"/>
                  <a:pt x="649" y="2247"/>
                </a:cubicBezTo>
                <a:close/>
                <a:moveTo>
                  <a:pt x="607" y="2257"/>
                </a:moveTo>
                <a:cubicBezTo>
                  <a:pt x="616" y="2254"/>
                  <a:pt x="619" y="2241"/>
                  <a:pt x="609" y="2241"/>
                </a:cubicBezTo>
                <a:cubicBezTo>
                  <a:pt x="604" y="2249"/>
                  <a:pt x="596" y="2246"/>
                  <a:pt x="587" y="2249"/>
                </a:cubicBezTo>
                <a:cubicBezTo>
                  <a:pt x="590" y="2256"/>
                  <a:pt x="599" y="2259"/>
                  <a:pt x="607" y="2257"/>
                </a:cubicBezTo>
                <a:close/>
                <a:moveTo>
                  <a:pt x="766" y="2197"/>
                </a:moveTo>
                <a:cubicBezTo>
                  <a:pt x="760" y="2200"/>
                  <a:pt x="756" y="2191"/>
                  <a:pt x="753" y="2198"/>
                </a:cubicBezTo>
                <a:cubicBezTo>
                  <a:pt x="753" y="2198"/>
                  <a:pt x="750" y="2197"/>
                  <a:pt x="750" y="2197"/>
                </a:cubicBezTo>
                <a:cubicBezTo>
                  <a:pt x="744" y="2210"/>
                  <a:pt x="757" y="2233"/>
                  <a:pt x="773" y="2231"/>
                </a:cubicBezTo>
                <a:cubicBezTo>
                  <a:pt x="794" y="2229"/>
                  <a:pt x="798" y="2202"/>
                  <a:pt x="800" y="2187"/>
                </a:cubicBezTo>
                <a:cubicBezTo>
                  <a:pt x="793" y="2175"/>
                  <a:pt x="776" y="2194"/>
                  <a:pt x="766" y="2197"/>
                </a:cubicBezTo>
                <a:close/>
                <a:moveTo>
                  <a:pt x="588" y="2265"/>
                </a:moveTo>
                <a:cubicBezTo>
                  <a:pt x="589" y="2277"/>
                  <a:pt x="626" y="2282"/>
                  <a:pt x="617" y="2263"/>
                </a:cubicBezTo>
                <a:cubicBezTo>
                  <a:pt x="608" y="2266"/>
                  <a:pt x="598" y="2265"/>
                  <a:pt x="588" y="2265"/>
                </a:cubicBezTo>
                <a:close/>
                <a:moveTo>
                  <a:pt x="806" y="2196"/>
                </a:moveTo>
                <a:cubicBezTo>
                  <a:pt x="797" y="2227"/>
                  <a:pt x="855" y="2196"/>
                  <a:pt x="850" y="2181"/>
                </a:cubicBezTo>
                <a:cubicBezTo>
                  <a:pt x="836" y="2189"/>
                  <a:pt x="826" y="2205"/>
                  <a:pt x="806" y="2196"/>
                </a:cubicBezTo>
                <a:close/>
                <a:moveTo>
                  <a:pt x="654" y="2254"/>
                </a:moveTo>
                <a:cubicBezTo>
                  <a:pt x="647" y="2262"/>
                  <a:pt x="636" y="2262"/>
                  <a:pt x="626" y="2262"/>
                </a:cubicBezTo>
                <a:cubicBezTo>
                  <a:pt x="625" y="2286"/>
                  <a:pt x="655" y="2273"/>
                  <a:pt x="666" y="2269"/>
                </a:cubicBezTo>
                <a:cubicBezTo>
                  <a:pt x="663" y="2263"/>
                  <a:pt x="661" y="2256"/>
                  <a:pt x="654" y="2254"/>
                </a:cubicBezTo>
                <a:close/>
                <a:moveTo>
                  <a:pt x="708" y="2236"/>
                </a:moveTo>
                <a:cubicBezTo>
                  <a:pt x="713" y="2239"/>
                  <a:pt x="711" y="2235"/>
                  <a:pt x="713" y="2234"/>
                </a:cubicBezTo>
                <a:cubicBezTo>
                  <a:pt x="712" y="2235"/>
                  <a:pt x="710" y="2232"/>
                  <a:pt x="708" y="2236"/>
                </a:cubicBezTo>
                <a:close/>
                <a:moveTo>
                  <a:pt x="746" y="2229"/>
                </a:moveTo>
                <a:cubicBezTo>
                  <a:pt x="734" y="2224"/>
                  <a:pt x="712" y="2238"/>
                  <a:pt x="715" y="2251"/>
                </a:cubicBezTo>
                <a:cubicBezTo>
                  <a:pt x="723" y="2252"/>
                  <a:pt x="769" y="2247"/>
                  <a:pt x="746" y="2229"/>
                </a:cubicBezTo>
                <a:close/>
                <a:moveTo>
                  <a:pt x="701" y="2242"/>
                </a:moveTo>
                <a:cubicBezTo>
                  <a:pt x="695" y="2251"/>
                  <a:pt x="665" y="2256"/>
                  <a:pt x="677" y="2265"/>
                </a:cubicBezTo>
                <a:cubicBezTo>
                  <a:pt x="687" y="2274"/>
                  <a:pt x="700" y="2261"/>
                  <a:pt x="706" y="2254"/>
                </a:cubicBezTo>
                <a:cubicBezTo>
                  <a:pt x="706" y="2249"/>
                  <a:pt x="705" y="2246"/>
                  <a:pt x="701" y="224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Thanksgiving Natives 01 (Indezine)"/>
          <p:cNvSpPr>
            <a:spLocks noEditPoints="1"/>
          </p:cNvSpPr>
          <p:nvPr/>
        </p:nvSpPr>
        <p:spPr bwMode="auto">
          <a:xfrm>
            <a:off x="548641" y="381884"/>
            <a:ext cx="8102282" cy="5956120"/>
          </a:xfrm>
          <a:custGeom>
            <a:avLst/>
            <a:gdLst>
              <a:gd name="T0" fmla="*/ 2217 w 2308"/>
              <a:gd name="T1" fmla="*/ 1238 h 1696"/>
              <a:gd name="T2" fmla="*/ 2087 w 2308"/>
              <a:gd name="T3" fmla="*/ 1125 h 1696"/>
              <a:gd name="T4" fmla="*/ 2042 w 2308"/>
              <a:gd name="T5" fmla="*/ 998 h 1696"/>
              <a:gd name="T6" fmla="*/ 2032 w 2308"/>
              <a:gd name="T7" fmla="*/ 598 h 1696"/>
              <a:gd name="T8" fmla="*/ 2005 w 2308"/>
              <a:gd name="T9" fmla="*/ 494 h 1696"/>
              <a:gd name="T10" fmla="*/ 1985 w 2308"/>
              <a:gd name="T11" fmla="*/ 284 h 1696"/>
              <a:gd name="T12" fmla="*/ 1874 w 2308"/>
              <a:gd name="T13" fmla="*/ 426 h 1696"/>
              <a:gd name="T14" fmla="*/ 1522 w 2308"/>
              <a:gd name="T15" fmla="*/ 766 h 1696"/>
              <a:gd name="T16" fmla="*/ 1336 w 2308"/>
              <a:gd name="T17" fmla="*/ 1262 h 1696"/>
              <a:gd name="T18" fmla="*/ 1340 w 2308"/>
              <a:gd name="T19" fmla="*/ 1664 h 1696"/>
              <a:gd name="T20" fmla="*/ 1580 w 2308"/>
              <a:gd name="T21" fmla="*/ 1642 h 1696"/>
              <a:gd name="T22" fmla="*/ 2192 w 2308"/>
              <a:gd name="T23" fmla="*/ 1662 h 1696"/>
              <a:gd name="T24" fmla="*/ 1606 w 2308"/>
              <a:gd name="T25" fmla="*/ 903 h 1696"/>
              <a:gd name="T26" fmla="*/ 2043 w 2308"/>
              <a:gd name="T27" fmla="*/ 354 h 1696"/>
              <a:gd name="T28" fmla="*/ 2026 w 2308"/>
              <a:gd name="T29" fmla="*/ 259 h 1696"/>
              <a:gd name="T30" fmla="*/ 2009 w 2308"/>
              <a:gd name="T31" fmla="*/ 355 h 1696"/>
              <a:gd name="T32" fmla="*/ 2005 w 2308"/>
              <a:gd name="T33" fmla="*/ 316 h 1696"/>
              <a:gd name="T34" fmla="*/ 1955 w 2308"/>
              <a:gd name="T35" fmla="*/ 396 h 1696"/>
              <a:gd name="T36" fmla="*/ 1929 w 2308"/>
              <a:gd name="T37" fmla="*/ 309 h 1696"/>
              <a:gd name="T38" fmla="*/ 1917 w 2308"/>
              <a:gd name="T39" fmla="*/ 242 h 1696"/>
              <a:gd name="T40" fmla="*/ 1915 w 2308"/>
              <a:gd name="T41" fmla="*/ 188 h 1696"/>
              <a:gd name="T42" fmla="*/ 1948 w 2308"/>
              <a:gd name="T43" fmla="*/ 345 h 1696"/>
              <a:gd name="T44" fmla="*/ 1965 w 2308"/>
              <a:gd name="T45" fmla="*/ 369 h 1696"/>
              <a:gd name="T46" fmla="*/ 1928 w 2308"/>
              <a:gd name="T47" fmla="*/ 382 h 1696"/>
              <a:gd name="T48" fmla="*/ 1971 w 2308"/>
              <a:gd name="T49" fmla="*/ 879 h 1696"/>
              <a:gd name="T50" fmla="*/ 1976 w 2308"/>
              <a:gd name="T51" fmla="*/ 399 h 1696"/>
              <a:gd name="T52" fmla="*/ 1984 w 2308"/>
              <a:gd name="T53" fmla="*/ 435 h 1696"/>
              <a:gd name="T54" fmla="*/ 1990 w 2308"/>
              <a:gd name="T55" fmla="*/ 414 h 1696"/>
              <a:gd name="T56" fmla="*/ 1990 w 2308"/>
              <a:gd name="T57" fmla="*/ 383 h 1696"/>
              <a:gd name="T58" fmla="*/ 2009 w 2308"/>
              <a:gd name="T59" fmla="*/ 406 h 1696"/>
              <a:gd name="T60" fmla="*/ 2005 w 2308"/>
              <a:gd name="T61" fmla="*/ 466 h 1696"/>
              <a:gd name="T62" fmla="*/ 1188 w 2308"/>
              <a:gd name="T63" fmla="*/ 1517 h 1696"/>
              <a:gd name="T64" fmla="*/ 1121 w 2308"/>
              <a:gd name="T65" fmla="*/ 1157 h 1696"/>
              <a:gd name="T66" fmla="*/ 970 w 2308"/>
              <a:gd name="T67" fmla="*/ 1025 h 1696"/>
              <a:gd name="T68" fmla="*/ 856 w 2308"/>
              <a:gd name="T69" fmla="*/ 972 h 1696"/>
              <a:gd name="T70" fmla="*/ 789 w 2308"/>
              <a:gd name="T71" fmla="*/ 882 h 1696"/>
              <a:gd name="T72" fmla="*/ 838 w 2308"/>
              <a:gd name="T73" fmla="*/ 749 h 1696"/>
              <a:gd name="T74" fmla="*/ 996 w 2308"/>
              <a:gd name="T75" fmla="*/ 527 h 1696"/>
              <a:gd name="T76" fmla="*/ 701 w 2308"/>
              <a:gd name="T77" fmla="*/ 113 h 1696"/>
              <a:gd name="T78" fmla="*/ 393 w 2308"/>
              <a:gd name="T79" fmla="*/ 481 h 1696"/>
              <a:gd name="T80" fmla="*/ 402 w 2308"/>
              <a:gd name="T81" fmla="*/ 750 h 1696"/>
              <a:gd name="T82" fmla="*/ 460 w 2308"/>
              <a:gd name="T83" fmla="*/ 896 h 1696"/>
              <a:gd name="T84" fmla="*/ 287 w 2308"/>
              <a:gd name="T85" fmla="*/ 979 h 1696"/>
              <a:gd name="T86" fmla="*/ 21 w 2308"/>
              <a:gd name="T87" fmla="*/ 1484 h 1696"/>
              <a:gd name="T88" fmla="*/ 308 w 2308"/>
              <a:gd name="T89" fmla="*/ 1633 h 1696"/>
              <a:gd name="T90" fmla="*/ 655 w 2308"/>
              <a:gd name="T91" fmla="*/ 1643 h 1696"/>
              <a:gd name="T92" fmla="*/ 1071 w 2308"/>
              <a:gd name="T93" fmla="*/ 1660 h 1696"/>
              <a:gd name="T94" fmla="*/ 1188 w 2308"/>
              <a:gd name="T95" fmla="*/ 1517 h 1696"/>
              <a:gd name="T96" fmla="*/ 527 w 2308"/>
              <a:gd name="T97" fmla="*/ 419 h 1696"/>
              <a:gd name="T98" fmla="*/ 641 w 2308"/>
              <a:gd name="T99" fmla="*/ 431 h 1696"/>
              <a:gd name="T100" fmla="*/ 641 w 2308"/>
              <a:gd name="T101" fmla="*/ 531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308" h="1696">
                <a:moveTo>
                  <a:pt x="2277" y="1568"/>
                </a:moveTo>
                <a:cubicBezTo>
                  <a:pt x="2276" y="1562"/>
                  <a:pt x="2276" y="1555"/>
                  <a:pt x="2276" y="1549"/>
                </a:cubicBezTo>
                <a:cubicBezTo>
                  <a:pt x="2275" y="1523"/>
                  <a:pt x="2274" y="1498"/>
                  <a:pt x="2272" y="1472"/>
                </a:cubicBezTo>
                <a:cubicBezTo>
                  <a:pt x="2268" y="1400"/>
                  <a:pt x="2240" y="1336"/>
                  <a:pt x="2216" y="1268"/>
                </a:cubicBezTo>
                <a:cubicBezTo>
                  <a:pt x="2216" y="1259"/>
                  <a:pt x="2216" y="1250"/>
                  <a:pt x="2217" y="1238"/>
                </a:cubicBezTo>
                <a:cubicBezTo>
                  <a:pt x="2216" y="1224"/>
                  <a:pt x="2212" y="1209"/>
                  <a:pt x="2204" y="1195"/>
                </a:cubicBezTo>
                <a:cubicBezTo>
                  <a:pt x="2197" y="1184"/>
                  <a:pt x="2189" y="1174"/>
                  <a:pt x="2179" y="1165"/>
                </a:cubicBezTo>
                <a:cubicBezTo>
                  <a:pt x="2171" y="1158"/>
                  <a:pt x="2163" y="1152"/>
                  <a:pt x="2154" y="1147"/>
                </a:cubicBezTo>
                <a:cubicBezTo>
                  <a:pt x="2142" y="1142"/>
                  <a:pt x="2130" y="1138"/>
                  <a:pt x="2118" y="1134"/>
                </a:cubicBezTo>
                <a:cubicBezTo>
                  <a:pt x="2108" y="1131"/>
                  <a:pt x="2098" y="1128"/>
                  <a:pt x="2087" y="1125"/>
                </a:cubicBezTo>
                <a:cubicBezTo>
                  <a:pt x="2082" y="1123"/>
                  <a:pt x="2077" y="1122"/>
                  <a:pt x="2072" y="1120"/>
                </a:cubicBezTo>
                <a:cubicBezTo>
                  <a:pt x="2067" y="1118"/>
                  <a:pt x="2062" y="1116"/>
                  <a:pt x="2056" y="1115"/>
                </a:cubicBezTo>
                <a:cubicBezTo>
                  <a:pt x="2051" y="1112"/>
                  <a:pt x="2041" y="1108"/>
                  <a:pt x="2039" y="1103"/>
                </a:cubicBezTo>
                <a:cubicBezTo>
                  <a:pt x="2038" y="1100"/>
                  <a:pt x="2041" y="1097"/>
                  <a:pt x="2043" y="1093"/>
                </a:cubicBezTo>
                <a:cubicBezTo>
                  <a:pt x="2062" y="1063"/>
                  <a:pt x="2024" y="1023"/>
                  <a:pt x="2042" y="998"/>
                </a:cubicBezTo>
                <a:cubicBezTo>
                  <a:pt x="2074" y="955"/>
                  <a:pt x="2014" y="912"/>
                  <a:pt x="2039" y="860"/>
                </a:cubicBezTo>
                <a:cubicBezTo>
                  <a:pt x="2085" y="765"/>
                  <a:pt x="2020" y="793"/>
                  <a:pt x="2053" y="728"/>
                </a:cubicBezTo>
                <a:cubicBezTo>
                  <a:pt x="2077" y="683"/>
                  <a:pt x="2036" y="632"/>
                  <a:pt x="2029" y="604"/>
                </a:cubicBezTo>
                <a:cubicBezTo>
                  <a:pt x="2030" y="604"/>
                  <a:pt x="2031" y="604"/>
                  <a:pt x="2031" y="604"/>
                </a:cubicBezTo>
                <a:cubicBezTo>
                  <a:pt x="2031" y="602"/>
                  <a:pt x="2032" y="600"/>
                  <a:pt x="2032" y="598"/>
                </a:cubicBezTo>
                <a:cubicBezTo>
                  <a:pt x="2032" y="598"/>
                  <a:pt x="2032" y="598"/>
                  <a:pt x="2032" y="598"/>
                </a:cubicBezTo>
                <a:cubicBezTo>
                  <a:pt x="2032" y="598"/>
                  <a:pt x="2032" y="598"/>
                  <a:pt x="2032" y="598"/>
                </a:cubicBezTo>
                <a:cubicBezTo>
                  <a:pt x="2037" y="575"/>
                  <a:pt x="2033" y="561"/>
                  <a:pt x="2033" y="561"/>
                </a:cubicBezTo>
                <a:cubicBezTo>
                  <a:pt x="2033" y="561"/>
                  <a:pt x="2032" y="561"/>
                  <a:pt x="2032" y="561"/>
                </a:cubicBezTo>
                <a:cubicBezTo>
                  <a:pt x="2029" y="533"/>
                  <a:pt x="2019" y="511"/>
                  <a:pt x="2005" y="494"/>
                </a:cubicBezTo>
                <a:cubicBezTo>
                  <a:pt x="2005" y="491"/>
                  <a:pt x="2006" y="489"/>
                  <a:pt x="2006" y="487"/>
                </a:cubicBezTo>
                <a:cubicBezTo>
                  <a:pt x="2010" y="474"/>
                  <a:pt x="2054" y="458"/>
                  <a:pt x="2059" y="408"/>
                </a:cubicBezTo>
                <a:cubicBezTo>
                  <a:pt x="2063" y="358"/>
                  <a:pt x="2049" y="308"/>
                  <a:pt x="2067" y="252"/>
                </a:cubicBezTo>
                <a:cubicBezTo>
                  <a:pt x="2085" y="195"/>
                  <a:pt x="2099" y="134"/>
                  <a:pt x="2030" y="209"/>
                </a:cubicBezTo>
                <a:cubicBezTo>
                  <a:pt x="2030" y="209"/>
                  <a:pt x="2004" y="236"/>
                  <a:pt x="1985" y="284"/>
                </a:cubicBezTo>
                <a:cubicBezTo>
                  <a:pt x="1970" y="246"/>
                  <a:pt x="1954" y="207"/>
                  <a:pt x="1950" y="157"/>
                </a:cubicBezTo>
                <a:cubicBezTo>
                  <a:pt x="1942" y="80"/>
                  <a:pt x="1929" y="0"/>
                  <a:pt x="1898" y="126"/>
                </a:cubicBezTo>
                <a:cubicBezTo>
                  <a:pt x="1898" y="126"/>
                  <a:pt x="1870" y="231"/>
                  <a:pt x="1905" y="352"/>
                </a:cubicBezTo>
                <a:cubicBezTo>
                  <a:pt x="1920" y="402"/>
                  <a:pt x="1934" y="431"/>
                  <a:pt x="1946" y="447"/>
                </a:cubicBezTo>
                <a:cubicBezTo>
                  <a:pt x="1920" y="435"/>
                  <a:pt x="1894" y="429"/>
                  <a:pt x="1874" y="426"/>
                </a:cubicBezTo>
                <a:cubicBezTo>
                  <a:pt x="1833" y="420"/>
                  <a:pt x="1560" y="393"/>
                  <a:pt x="1546" y="589"/>
                </a:cubicBezTo>
                <a:cubicBezTo>
                  <a:pt x="1542" y="605"/>
                  <a:pt x="1544" y="619"/>
                  <a:pt x="1544" y="619"/>
                </a:cubicBezTo>
                <a:cubicBezTo>
                  <a:pt x="1545" y="619"/>
                  <a:pt x="1545" y="618"/>
                  <a:pt x="1546" y="618"/>
                </a:cubicBezTo>
                <a:cubicBezTo>
                  <a:pt x="1546" y="619"/>
                  <a:pt x="1546" y="620"/>
                  <a:pt x="1546" y="621"/>
                </a:cubicBezTo>
                <a:cubicBezTo>
                  <a:pt x="1546" y="621"/>
                  <a:pt x="1516" y="648"/>
                  <a:pt x="1522" y="766"/>
                </a:cubicBezTo>
                <a:cubicBezTo>
                  <a:pt x="1524" y="814"/>
                  <a:pt x="1555" y="814"/>
                  <a:pt x="1532" y="893"/>
                </a:cubicBezTo>
                <a:cubicBezTo>
                  <a:pt x="1518" y="941"/>
                  <a:pt x="1571" y="991"/>
                  <a:pt x="1537" y="1032"/>
                </a:cubicBezTo>
                <a:cubicBezTo>
                  <a:pt x="1528" y="1043"/>
                  <a:pt x="1534" y="1056"/>
                  <a:pt x="1541" y="1071"/>
                </a:cubicBezTo>
                <a:cubicBezTo>
                  <a:pt x="1528" y="1077"/>
                  <a:pt x="1475" y="1099"/>
                  <a:pt x="1462" y="1105"/>
                </a:cubicBezTo>
                <a:cubicBezTo>
                  <a:pt x="1398" y="1137"/>
                  <a:pt x="1347" y="1180"/>
                  <a:pt x="1336" y="1262"/>
                </a:cubicBezTo>
                <a:cubicBezTo>
                  <a:pt x="1330" y="1275"/>
                  <a:pt x="1325" y="1288"/>
                  <a:pt x="1320" y="1301"/>
                </a:cubicBezTo>
                <a:cubicBezTo>
                  <a:pt x="1286" y="1394"/>
                  <a:pt x="1269" y="1494"/>
                  <a:pt x="1270" y="1593"/>
                </a:cubicBezTo>
                <a:cubicBezTo>
                  <a:pt x="1271" y="1606"/>
                  <a:pt x="1276" y="1621"/>
                  <a:pt x="1284" y="1634"/>
                </a:cubicBezTo>
                <a:cubicBezTo>
                  <a:pt x="1291" y="1647"/>
                  <a:pt x="1302" y="1658"/>
                  <a:pt x="1314" y="1663"/>
                </a:cubicBezTo>
                <a:cubicBezTo>
                  <a:pt x="1322" y="1666"/>
                  <a:pt x="1331" y="1667"/>
                  <a:pt x="1340" y="1664"/>
                </a:cubicBezTo>
                <a:cubicBezTo>
                  <a:pt x="1359" y="1656"/>
                  <a:pt x="1378" y="1650"/>
                  <a:pt x="1397" y="1644"/>
                </a:cubicBezTo>
                <a:cubicBezTo>
                  <a:pt x="1403" y="1642"/>
                  <a:pt x="1410" y="1640"/>
                  <a:pt x="1416" y="1638"/>
                </a:cubicBezTo>
                <a:cubicBezTo>
                  <a:pt x="1428" y="1632"/>
                  <a:pt x="1440" y="1636"/>
                  <a:pt x="1452" y="1636"/>
                </a:cubicBezTo>
                <a:cubicBezTo>
                  <a:pt x="1468" y="1640"/>
                  <a:pt x="1484" y="1652"/>
                  <a:pt x="1500" y="1656"/>
                </a:cubicBezTo>
                <a:cubicBezTo>
                  <a:pt x="1528" y="1659"/>
                  <a:pt x="1553" y="1647"/>
                  <a:pt x="1580" y="1642"/>
                </a:cubicBezTo>
                <a:cubicBezTo>
                  <a:pt x="1586" y="1641"/>
                  <a:pt x="1591" y="1641"/>
                  <a:pt x="1596" y="1640"/>
                </a:cubicBezTo>
                <a:cubicBezTo>
                  <a:pt x="1680" y="1652"/>
                  <a:pt x="1764" y="1664"/>
                  <a:pt x="1848" y="1644"/>
                </a:cubicBezTo>
                <a:cubicBezTo>
                  <a:pt x="1924" y="1632"/>
                  <a:pt x="2000" y="1640"/>
                  <a:pt x="2078" y="1644"/>
                </a:cubicBezTo>
                <a:cubicBezTo>
                  <a:pt x="2084" y="1645"/>
                  <a:pt x="2091" y="1645"/>
                  <a:pt x="2097" y="1646"/>
                </a:cubicBezTo>
                <a:cubicBezTo>
                  <a:pt x="2129" y="1648"/>
                  <a:pt x="2160" y="1653"/>
                  <a:pt x="2192" y="1662"/>
                </a:cubicBezTo>
                <a:cubicBezTo>
                  <a:pt x="2198" y="1663"/>
                  <a:pt x="2203" y="1665"/>
                  <a:pt x="2208" y="1666"/>
                </a:cubicBezTo>
                <a:cubicBezTo>
                  <a:pt x="2229" y="1671"/>
                  <a:pt x="2251" y="1673"/>
                  <a:pt x="2272" y="1660"/>
                </a:cubicBezTo>
                <a:cubicBezTo>
                  <a:pt x="2308" y="1640"/>
                  <a:pt x="2276" y="1600"/>
                  <a:pt x="2277" y="1568"/>
                </a:cubicBezTo>
                <a:close/>
                <a:moveTo>
                  <a:pt x="1607" y="1044"/>
                </a:moveTo>
                <a:cubicBezTo>
                  <a:pt x="1572" y="973"/>
                  <a:pt x="1609" y="956"/>
                  <a:pt x="1606" y="903"/>
                </a:cubicBezTo>
                <a:cubicBezTo>
                  <a:pt x="1625" y="939"/>
                  <a:pt x="1650" y="969"/>
                  <a:pt x="1677" y="992"/>
                </a:cubicBezTo>
                <a:cubicBezTo>
                  <a:pt x="1654" y="1010"/>
                  <a:pt x="1632" y="1031"/>
                  <a:pt x="1607" y="1044"/>
                </a:cubicBezTo>
                <a:close/>
                <a:moveTo>
                  <a:pt x="2011" y="384"/>
                </a:moveTo>
                <a:cubicBezTo>
                  <a:pt x="2011" y="382"/>
                  <a:pt x="2011" y="380"/>
                  <a:pt x="2011" y="378"/>
                </a:cubicBezTo>
                <a:cubicBezTo>
                  <a:pt x="2022" y="370"/>
                  <a:pt x="2043" y="352"/>
                  <a:pt x="2043" y="354"/>
                </a:cubicBezTo>
                <a:cubicBezTo>
                  <a:pt x="2043" y="355"/>
                  <a:pt x="2022" y="374"/>
                  <a:pt x="2011" y="384"/>
                </a:cubicBezTo>
                <a:close/>
                <a:moveTo>
                  <a:pt x="2013" y="292"/>
                </a:moveTo>
                <a:cubicBezTo>
                  <a:pt x="2016" y="282"/>
                  <a:pt x="2019" y="274"/>
                  <a:pt x="2023" y="267"/>
                </a:cubicBezTo>
                <a:cubicBezTo>
                  <a:pt x="2023" y="265"/>
                  <a:pt x="2024" y="264"/>
                  <a:pt x="2024" y="263"/>
                </a:cubicBezTo>
                <a:cubicBezTo>
                  <a:pt x="2025" y="261"/>
                  <a:pt x="2025" y="260"/>
                  <a:pt x="2026" y="259"/>
                </a:cubicBezTo>
                <a:cubicBezTo>
                  <a:pt x="2045" y="217"/>
                  <a:pt x="2059" y="206"/>
                  <a:pt x="2059" y="206"/>
                </a:cubicBezTo>
                <a:cubicBezTo>
                  <a:pt x="2059" y="206"/>
                  <a:pt x="2022" y="258"/>
                  <a:pt x="2015" y="299"/>
                </a:cubicBezTo>
                <a:cubicBezTo>
                  <a:pt x="2015" y="300"/>
                  <a:pt x="2039" y="290"/>
                  <a:pt x="2039" y="291"/>
                </a:cubicBezTo>
                <a:cubicBezTo>
                  <a:pt x="2039" y="292"/>
                  <a:pt x="2015" y="305"/>
                  <a:pt x="2014" y="307"/>
                </a:cubicBezTo>
                <a:cubicBezTo>
                  <a:pt x="2013" y="321"/>
                  <a:pt x="2010" y="337"/>
                  <a:pt x="2009" y="355"/>
                </a:cubicBezTo>
                <a:cubicBezTo>
                  <a:pt x="2008" y="352"/>
                  <a:pt x="2007" y="350"/>
                  <a:pt x="2007" y="347"/>
                </a:cubicBezTo>
                <a:cubicBezTo>
                  <a:pt x="2005" y="342"/>
                  <a:pt x="2004" y="337"/>
                  <a:pt x="2002" y="332"/>
                </a:cubicBezTo>
                <a:cubicBezTo>
                  <a:pt x="2003" y="329"/>
                  <a:pt x="2003" y="326"/>
                  <a:pt x="2004" y="324"/>
                </a:cubicBezTo>
                <a:cubicBezTo>
                  <a:pt x="2004" y="323"/>
                  <a:pt x="2004" y="321"/>
                  <a:pt x="2005" y="320"/>
                </a:cubicBezTo>
                <a:cubicBezTo>
                  <a:pt x="2005" y="319"/>
                  <a:pt x="2005" y="317"/>
                  <a:pt x="2005" y="316"/>
                </a:cubicBezTo>
                <a:cubicBezTo>
                  <a:pt x="2007" y="309"/>
                  <a:pt x="2009" y="303"/>
                  <a:pt x="2011" y="297"/>
                </a:cubicBezTo>
                <a:cubicBezTo>
                  <a:pt x="2011" y="296"/>
                  <a:pt x="1999" y="272"/>
                  <a:pt x="1999" y="271"/>
                </a:cubicBezTo>
                <a:cubicBezTo>
                  <a:pt x="2000" y="270"/>
                  <a:pt x="2012" y="293"/>
                  <a:pt x="2013" y="292"/>
                </a:cubicBezTo>
                <a:close/>
                <a:moveTo>
                  <a:pt x="1928" y="382"/>
                </a:moveTo>
                <a:cubicBezTo>
                  <a:pt x="1928" y="380"/>
                  <a:pt x="1955" y="398"/>
                  <a:pt x="1955" y="396"/>
                </a:cubicBezTo>
                <a:cubicBezTo>
                  <a:pt x="1951" y="385"/>
                  <a:pt x="1947" y="374"/>
                  <a:pt x="1943" y="361"/>
                </a:cubicBezTo>
                <a:cubicBezTo>
                  <a:pt x="1943" y="360"/>
                  <a:pt x="1924" y="347"/>
                  <a:pt x="1923" y="346"/>
                </a:cubicBezTo>
                <a:cubicBezTo>
                  <a:pt x="1923" y="344"/>
                  <a:pt x="1941" y="354"/>
                  <a:pt x="1940" y="352"/>
                </a:cubicBezTo>
                <a:cubicBezTo>
                  <a:pt x="1936" y="339"/>
                  <a:pt x="1933" y="326"/>
                  <a:pt x="1929" y="312"/>
                </a:cubicBezTo>
                <a:cubicBezTo>
                  <a:pt x="1929" y="311"/>
                  <a:pt x="1929" y="310"/>
                  <a:pt x="1929" y="309"/>
                </a:cubicBezTo>
                <a:cubicBezTo>
                  <a:pt x="1928" y="308"/>
                  <a:pt x="1928" y="307"/>
                  <a:pt x="1928" y="305"/>
                </a:cubicBezTo>
                <a:cubicBezTo>
                  <a:pt x="1926" y="296"/>
                  <a:pt x="1924" y="286"/>
                  <a:pt x="1922" y="277"/>
                </a:cubicBezTo>
                <a:cubicBezTo>
                  <a:pt x="1922" y="275"/>
                  <a:pt x="1921" y="274"/>
                  <a:pt x="1921" y="272"/>
                </a:cubicBezTo>
                <a:cubicBezTo>
                  <a:pt x="1921" y="270"/>
                  <a:pt x="1920" y="269"/>
                  <a:pt x="1920" y="267"/>
                </a:cubicBezTo>
                <a:cubicBezTo>
                  <a:pt x="1919" y="258"/>
                  <a:pt x="1918" y="250"/>
                  <a:pt x="1917" y="242"/>
                </a:cubicBezTo>
                <a:cubicBezTo>
                  <a:pt x="1917" y="241"/>
                  <a:pt x="1896" y="218"/>
                  <a:pt x="1896" y="217"/>
                </a:cubicBezTo>
                <a:cubicBezTo>
                  <a:pt x="1896" y="215"/>
                  <a:pt x="1917" y="235"/>
                  <a:pt x="1917" y="234"/>
                </a:cubicBezTo>
                <a:cubicBezTo>
                  <a:pt x="1916" y="221"/>
                  <a:pt x="1915" y="209"/>
                  <a:pt x="1915" y="199"/>
                </a:cubicBezTo>
                <a:cubicBezTo>
                  <a:pt x="1915" y="197"/>
                  <a:pt x="1915" y="195"/>
                  <a:pt x="1915" y="193"/>
                </a:cubicBezTo>
                <a:cubicBezTo>
                  <a:pt x="1915" y="191"/>
                  <a:pt x="1915" y="189"/>
                  <a:pt x="1915" y="188"/>
                </a:cubicBezTo>
                <a:cubicBezTo>
                  <a:pt x="1915" y="128"/>
                  <a:pt x="1923" y="107"/>
                  <a:pt x="1923" y="107"/>
                </a:cubicBezTo>
                <a:cubicBezTo>
                  <a:pt x="1923" y="107"/>
                  <a:pt x="1911" y="189"/>
                  <a:pt x="1922" y="242"/>
                </a:cubicBezTo>
                <a:cubicBezTo>
                  <a:pt x="1923" y="243"/>
                  <a:pt x="1940" y="217"/>
                  <a:pt x="1940" y="219"/>
                </a:cubicBezTo>
                <a:cubicBezTo>
                  <a:pt x="1941" y="221"/>
                  <a:pt x="1924" y="249"/>
                  <a:pt x="1925" y="251"/>
                </a:cubicBezTo>
                <a:cubicBezTo>
                  <a:pt x="1931" y="278"/>
                  <a:pt x="1938" y="310"/>
                  <a:pt x="1948" y="345"/>
                </a:cubicBezTo>
                <a:cubicBezTo>
                  <a:pt x="1949" y="347"/>
                  <a:pt x="1969" y="290"/>
                  <a:pt x="1970" y="291"/>
                </a:cubicBezTo>
                <a:cubicBezTo>
                  <a:pt x="1970" y="293"/>
                  <a:pt x="1951" y="354"/>
                  <a:pt x="1951" y="355"/>
                </a:cubicBezTo>
                <a:cubicBezTo>
                  <a:pt x="1953" y="363"/>
                  <a:pt x="1955" y="370"/>
                  <a:pt x="1958" y="378"/>
                </a:cubicBezTo>
                <a:cubicBezTo>
                  <a:pt x="1958" y="379"/>
                  <a:pt x="1962" y="370"/>
                  <a:pt x="1966" y="360"/>
                </a:cubicBezTo>
                <a:cubicBezTo>
                  <a:pt x="1965" y="363"/>
                  <a:pt x="1965" y="366"/>
                  <a:pt x="1965" y="369"/>
                </a:cubicBezTo>
                <a:cubicBezTo>
                  <a:pt x="1963" y="395"/>
                  <a:pt x="1964" y="416"/>
                  <a:pt x="1966" y="431"/>
                </a:cubicBezTo>
                <a:cubicBezTo>
                  <a:pt x="1962" y="428"/>
                  <a:pt x="1949" y="421"/>
                  <a:pt x="1949" y="420"/>
                </a:cubicBezTo>
                <a:cubicBezTo>
                  <a:pt x="1948" y="419"/>
                  <a:pt x="1966" y="425"/>
                  <a:pt x="1965" y="424"/>
                </a:cubicBezTo>
                <a:cubicBezTo>
                  <a:pt x="1963" y="418"/>
                  <a:pt x="1960" y="411"/>
                  <a:pt x="1958" y="404"/>
                </a:cubicBezTo>
                <a:cubicBezTo>
                  <a:pt x="1957" y="403"/>
                  <a:pt x="1929" y="383"/>
                  <a:pt x="1928" y="382"/>
                </a:cubicBezTo>
                <a:close/>
                <a:moveTo>
                  <a:pt x="1972" y="1070"/>
                </a:moveTo>
                <a:cubicBezTo>
                  <a:pt x="1966" y="1072"/>
                  <a:pt x="1962" y="1064"/>
                  <a:pt x="1958" y="1061"/>
                </a:cubicBezTo>
                <a:cubicBezTo>
                  <a:pt x="1953" y="1057"/>
                  <a:pt x="1949" y="1053"/>
                  <a:pt x="1944" y="1048"/>
                </a:cubicBezTo>
                <a:cubicBezTo>
                  <a:pt x="1927" y="1035"/>
                  <a:pt x="1915" y="1009"/>
                  <a:pt x="1900" y="987"/>
                </a:cubicBezTo>
                <a:cubicBezTo>
                  <a:pt x="1929" y="960"/>
                  <a:pt x="1953" y="923"/>
                  <a:pt x="1971" y="879"/>
                </a:cubicBezTo>
                <a:cubicBezTo>
                  <a:pt x="1975" y="886"/>
                  <a:pt x="1977" y="895"/>
                  <a:pt x="1974" y="905"/>
                </a:cubicBezTo>
                <a:cubicBezTo>
                  <a:pt x="1958" y="958"/>
                  <a:pt x="1951" y="955"/>
                  <a:pt x="1979" y="1019"/>
                </a:cubicBezTo>
                <a:cubicBezTo>
                  <a:pt x="1983" y="1029"/>
                  <a:pt x="1978" y="1069"/>
                  <a:pt x="1972" y="1070"/>
                </a:cubicBezTo>
                <a:close/>
                <a:moveTo>
                  <a:pt x="1982" y="408"/>
                </a:moveTo>
                <a:cubicBezTo>
                  <a:pt x="1979" y="403"/>
                  <a:pt x="1976" y="400"/>
                  <a:pt x="1976" y="399"/>
                </a:cubicBezTo>
                <a:cubicBezTo>
                  <a:pt x="1976" y="399"/>
                  <a:pt x="1979" y="402"/>
                  <a:pt x="1983" y="406"/>
                </a:cubicBezTo>
                <a:cubicBezTo>
                  <a:pt x="1983" y="407"/>
                  <a:pt x="1982" y="407"/>
                  <a:pt x="1982" y="408"/>
                </a:cubicBezTo>
                <a:close/>
                <a:moveTo>
                  <a:pt x="1984" y="436"/>
                </a:moveTo>
                <a:cubicBezTo>
                  <a:pt x="1983" y="436"/>
                  <a:pt x="1983" y="435"/>
                  <a:pt x="1983" y="435"/>
                </a:cubicBezTo>
                <a:cubicBezTo>
                  <a:pt x="1983" y="434"/>
                  <a:pt x="1983" y="435"/>
                  <a:pt x="1984" y="435"/>
                </a:cubicBezTo>
                <a:cubicBezTo>
                  <a:pt x="1984" y="436"/>
                  <a:pt x="1984" y="436"/>
                  <a:pt x="1984" y="436"/>
                </a:cubicBezTo>
                <a:close/>
                <a:moveTo>
                  <a:pt x="1989" y="417"/>
                </a:moveTo>
                <a:cubicBezTo>
                  <a:pt x="1988" y="416"/>
                  <a:pt x="1988" y="415"/>
                  <a:pt x="1987" y="414"/>
                </a:cubicBezTo>
                <a:cubicBezTo>
                  <a:pt x="1987" y="414"/>
                  <a:pt x="1988" y="413"/>
                  <a:pt x="1988" y="412"/>
                </a:cubicBezTo>
                <a:cubicBezTo>
                  <a:pt x="1988" y="413"/>
                  <a:pt x="1989" y="413"/>
                  <a:pt x="1990" y="414"/>
                </a:cubicBezTo>
                <a:cubicBezTo>
                  <a:pt x="1989" y="415"/>
                  <a:pt x="1989" y="416"/>
                  <a:pt x="1989" y="417"/>
                </a:cubicBezTo>
                <a:close/>
                <a:moveTo>
                  <a:pt x="1990" y="383"/>
                </a:moveTo>
                <a:cubicBezTo>
                  <a:pt x="1987" y="378"/>
                  <a:pt x="1983" y="373"/>
                  <a:pt x="1983" y="372"/>
                </a:cubicBezTo>
                <a:cubicBezTo>
                  <a:pt x="1983" y="372"/>
                  <a:pt x="1987" y="376"/>
                  <a:pt x="1991" y="379"/>
                </a:cubicBezTo>
                <a:cubicBezTo>
                  <a:pt x="1991" y="380"/>
                  <a:pt x="1991" y="382"/>
                  <a:pt x="1990" y="383"/>
                </a:cubicBezTo>
                <a:close/>
                <a:moveTo>
                  <a:pt x="1998" y="485"/>
                </a:moveTo>
                <a:cubicBezTo>
                  <a:pt x="1999" y="481"/>
                  <a:pt x="2000" y="479"/>
                  <a:pt x="1998" y="478"/>
                </a:cubicBezTo>
                <a:cubicBezTo>
                  <a:pt x="1998" y="478"/>
                  <a:pt x="1997" y="468"/>
                  <a:pt x="1996" y="451"/>
                </a:cubicBezTo>
                <a:cubicBezTo>
                  <a:pt x="1996" y="451"/>
                  <a:pt x="1996" y="451"/>
                  <a:pt x="1996" y="451"/>
                </a:cubicBezTo>
                <a:cubicBezTo>
                  <a:pt x="2000" y="439"/>
                  <a:pt x="2006" y="424"/>
                  <a:pt x="2009" y="406"/>
                </a:cubicBezTo>
                <a:cubicBezTo>
                  <a:pt x="2018" y="399"/>
                  <a:pt x="2035" y="386"/>
                  <a:pt x="2035" y="387"/>
                </a:cubicBezTo>
                <a:cubicBezTo>
                  <a:pt x="2034" y="389"/>
                  <a:pt x="2038" y="414"/>
                  <a:pt x="2038" y="416"/>
                </a:cubicBezTo>
                <a:cubicBezTo>
                  <a:pt x="2038" y="429"/>
                  <a:pt x="2004" y="444"/>
                  <a:pt x="2005" y="458"/>
                </a:cubicBezTo>
                <a:cubicBezTo>
                  <a:pt x="2005" y="460"/>
                  <a:pt x="2031" y="435"/>
                  <a:pt x="2031" y="437"/>
                </a:cubicBezTo>
                <a:cubicBezTo>
                  <a:pt x="2032" y="438"/>
                  <a:pt x="2005" y="465"/>
                  <a:pt x="2005" y="466"/>
                </a:cubicBezTo>
                <a:cubicBezTo>
                  <a:pt x="2005" y="468"/>
                  <a:pt x="2005" y="470"/>
                  <a:pt x="2005" y="473"/>
                </a:cubicBezTo>
                <a:cubicBezTo>
                  <a:pt x="2005" y="473"/>
                  <a:pt x="2004" y="485"/>
                  <a:pt x="2004" y="491"/>
                </a:cubicBezTo>
                <a:cubicBezTo>
                  <a:pt x="2004" y="491"/>
                  <a:pt x="2004" y="492"/>
                  <a:pt x="2004" y="492"/>
                </a:cubicBezTo>
                <a:cubicBezTo>
                  <a:pt x="2002" y="490"/>
                  <a:pt x="2000" y="487"/>
                  <a:pt x="1998" y="485"/>
                </a:cubicBezTo>
                <a:close/>
                <a:moveTo>
                  <a:pt x="1188" y="1517"/>
                </a:moveTo>
                <a:cubicBezTo>
                  <a:pt x="1188" y="1510"/>
                  <a:pt x="1188" y="1503"/>
                  <a:pt x="1189" y="1497"/>
                </a:cubicBezTo>
                <a:cubicBezTo>
                  <a:pt x="1188" y="1491"/>
                  <a:pt x="1188" y="1486"/>
                  <a:pt x="1188" y="1480"/>
                </a:cubicBezTo>
                <a:cubicBezTo>
                  <a:pt x="1187" y="1463"/>
                  <a:pt x="1186" y="1446"/>
                  <a:pt x="1185" y="1430"/>
                </a:cubicBezTo>
                <a:cubicBezTo>
                  <a:pt x="1181" y="1346"/>
                  <a:pt x="1148" y="1271"/>
                  <a:pt x="1120" y="1192"/>
                </a:cubicBezTo>
                <a:cubicBezTo>
                  <a:pt x="1120" y="1181"/>
                  <a:pt x="1121" y="1171"/>
                  <a:pt x="1121" y="1157"/>
                </a:cubicBezTo>
                <a:cubicBezTo>
                  <a:pt x="1120" y="1140"/>
                  <a:pt x="1115" y="1124"/>
                  <a:pt x="1106" y="1107"/>
                </a:cubicBezTo>
                <a:cubicBezTo>
                  <a:pt x="1098" y="1094"/>
                  <a:pt x="1089" y="1082"/>
                  <a:pt x="1077" y="1072"/>
                </a:cubicBezTo>
                <a:cubicBezTo>
                  <a:pt x="1068" y="1064"/>
                  <a:pt x="1058" y="1057"/>
                  <a:pt x="1048" y="1051"/>
                </a:cubicBezTo>
                <a:cubicBezTo>
                  <a:pt x="1034" y="1046"/>
                  <a:pt x="1020" y="1040"/>
                  <a:pt x="1006" y="1036"/>
                </a:cubicBezTo>
                <a:cubicBezTo>
                  <a:pt x="994" y="1032"/>
                  <a:pt x="982" y="1029"/>
                  <a:pt x="970" y="1025"/>
                </a:cubicBezTo>
                <a:cubicBezTo>
                  <a:pt x="964" y="1023"/>
                  <a:pt x="958" y="1021"/>
                  <a:pt x="952" y="1019"/>
                </a:cubicBezTo>
                <a:cubicBezTo>
                  <a:pt x="946" y="1017"/>
                  <a:pt x="940" y="1015"/>
                  <a:pt x="934" y="1013"/>
                </a:cubicBezTo>
                <a:cubicBezTo>
                  <a:pt x="929" y="1009"/>
                  <a:pt x="923" y="1005"/>
                  <a:pt x="916" y="1001"/>
                </a:cubicBezTo>
                <a:cubicBezTo>
                  <a:pt x="910" y="997"/>
                  <a:pt x="903" y="994"/>
                  <a:pt x="897" y="991"/>
                </a:cubicBezTo>
                <a:cubicBezTo>
                  <a:pt x="884" y="985"/>
                  <a:pt x="870" y="978"/>
                  <a:pt x="856" y="972"/>
                </a:cubicBezTo>
                <a:cubicBezTo>
                  <a:pt x="849" y="969"/>
                  <a:pt x="843" y="965"/>
                  <a:pt x="836" y="962"/>
                </a:cubicBezTo>
                <a:cubicBezTo>
                  <a:pt x="830" y="959"/>
                  <a:pt x="825" y="955"/>
                  <a:pt x="819" y="950"/>
                </a:cubicBezTo>
                <a:cubicBezTo>
                  <a:pt x="814" y="946"/>
                  <a:pt x="809" y="941"/>
                  <a:pt x="804" y="936"/>
                </a:cubicBezTo>
                <a:cubicBezTo>
                  <a:pt x="794" y="928"/>
                  <a:pt x="785" y="916"/>
                  <a:pt x="777" y="903"/>
                </a:cubicBezTo>
                <a:cubicBezTo>
                  <a:pt x="781" y="896"/>
                  <a:pt x="785" y="889"/>
                  <a:pt x="789" y="882"/>
                </a:cubicBezTo>
                <a:cubicBezTo>
                  <a:pt x="794" y="873"/>
                  <a:pt x="798" y="863"/>
                  <a:pt x="802" y="853"/>
                </a:cubicBezTo>
                <a:cubicBezTo>
                  <a:pt x="810" y="834"/>
                  <a:pt x="817" y="814"/>
                  <a:pt x="826" y="794"/>
                </a:cubicBezTo>
                <a:cubicBezTo>
                  <a:pt x="827" y="789"/>
                  <a:pt x="829" y="784"/>
                  <a:pt x="830" y="780"/>
                </a:cubicBezTo>
                <a:cubicBezTo>
                  <a:pt x="832" y="775"/>
                  <a:pt x="833" y="770"/>
                  <a:pt x="835" y="766"/>
                </a:cubicBezTo>
                <a:cubicBezTo>
                  <a:pt x="836" y="760"/>
                  <a:pt x="837" y="754"/>
                  <a:pt x="838" y="749"/>
                </a:cubicBezTo>
                <a:cubicBezTo>
                  <a:pt x="840" y="730"/>
                  <a:pt x="841" y="712"/>
                  <a:pt x="839" y="694"/>
                </a:cubicBezTo>
                <a:cubicBezTo>
                  <a:pt x="841" y="694"/>
                  <a:pt x="842" y="693"/>
                  <a:pt x="843" y="693"/>
                </a:cubicBezTo>
                <a:cubicBezTo>
                  <a:pt x="855" y="691"/>
                  <a:pt x="862" y="690"/>
                  <a:pt x="862" y="690"/>
                </a:cubicBezTo>
                <a:cubicBezTo>
                  <a:pt x="928" y="672"/>
                  <a:pt x="1048" y="640"/>
                  <a:pt x="1012" y="548"/>
                </a:cubicBezTo>
                <a:cubicBezTo>
                  <a:pt x="1008" y="539"/>
                  <a:pt x="1003" y="532"/>
                  <a:pt x="996" y="527"/>
                </a:cubicBezTo>
                <a:cubicBezTo>
                  <a:pt x="964" y="498"/>
                  <a:pt x="907" y="503"/>
                  <a:pt x="862" y="498"/>
                </a:cubicBezTo>
                <a:cubicBezTo>
                  <a:pt x="852" y="497"/>
                  <a:pt x="842" y="497"/>
                  <a:pt x="832" y="496"/>
                </a:cubicBezTo>
                <a:cubicBezTo>
                  <a:pt x="830" y="493"/>
                  <a:pt x="825" y="481"/>
                  <a:pt x="819" y="462"/>
                </a:cubicBezTo>
                <a:cubicBezTo>
                  <a:pt x="794" y="388"/>
                  <a:pt x="744" y="206"/>
                  <a:pt x="723" y="115"/>
                </a:cubicBezTo>
                <a:cubicBezTo>
                  <a:pt x="723" y="115"/>
                  <a:pt x="714" y="114"/>
                  <a:pt x="701" y="113"/>
                </a:cubicBezTo>
                <a:cubicBezTo>
                  <a:pt x="636" y="92"/>
                  <a:pt x="568" y="84"/>
                  <a:pt x="504" y="110"/>
                </a:cubicBezTo>
                <a:cubicBezTo>
                  <a:pt x="497" y="111"/>
                  <a:pt x="491" y="112"/>
                  <a:pt x="485" y="114"/>
                </a:cubicBezTo>
                <a:cubicBezTo>
                  <a:pt x="472" y="117"/>
                  <a:pt x="459" y="122"/>
                  <a:pt x="447" y="12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6" y="461"/>
                  <a:pt x="395" y="470"/>
                  <a:pt x="393" y="481"/>
                </a:cubicBezTo>
                <a:cubicBezTo>
                  <a:pt x="390" y="492"/>
                  <a:pt x="386" y="505"/>
                  <a:pt x="379" y="512"/>
                </a:cubicBezTo>
                <a:cubicBezTo>
                  <a:pt x="312" y="520"/>
                  <a:pt x="196" y="560"/>
                  <a:pt x="224" y="636"/>
                </a:cubicBezTo>
                <a:cubicBezTo>
                  <a:pt x="248" y="703"/>
                  <a:pt x="333" y="708"/>
                  <a:pt x="400" y="720"/>
                </a:cubicBezTo>
                <a:cubicBezTo>
                  <a:pt x="400" y="724"/>
                  <a:pt x="400" y="729"/>
                  <a:pt x="400" y="733"/>
                </a:cubicBezTo>
                <a:cubicBezTo>
                  <a:pt x="401" y="738"/>
                  <a:pt x="401" y="744"/>
                  <a:pt x="402" y="750"/>
                </a:cubicBezTo>
                <a:cubicBezTo>
                  <a:pt x="401" y="765"/>
                  <a:pt x="405" y="780"/>
                  <a:pt x="410" y="794"/>
                </a:cubicBezTo>
                <a:cubicBezTo>
                  <a:pt x="411" y="799"/>
                  <a:pt x="413" y="804"/>
                  <a:pt x="415" y="808"/>
                </a:cubicBezTo>
                <a:cubicBezTo>
                  <a:pt x="419" y="822"/>
                  <a:pt x="425" y="834"/>
                  <a:pt x="432" y="847"/>
                </a:cubicBezTo>
                <a:cubicBezTo>
                  <a:pt x="434" y="851"/>
                  <a:pt x="436" y="855"/>
                  <a:pt x="438" y="859"/>
                </a:cubicBezTo>
                <a:cubicBezTo>
                  <a:pt x="442" y="873"/>
                  <a:pt x="451" y="885"/>
                  <a:pt x="460" y="896"/>
                </a:cubicBezTo>
                <a:cubicBezTo>
                  <a:pt x="439" y="913"/>
                  <a:pt x="418" y="929"/>
                  <a:pt x="393" y="939"/>
                </a:cubicBezTo>
                <a:cubicBezTo>
                  <a:pt x="385" y="941"/>
                  <a:pt x="377" y="942"/>
                  <a:pt x="369" y="944"/>
                </a:cubicBezTo>
                <a:cubicBezTo>
                  <a:pt x="363" y="947"/>
                  <a:pt x="357" y="950"/>
                  <a:pt x="351" y="953"/>
                </a:cubicBezTo>
                <a:cubicBezTo>
                  <a:pt x="345" y="956"/>
                  <a:pt x="339" y="959"/>
                  <a:pt x="334" y="962"/>
                </a:cubicBezTo>
                <a:cubicBezTo>
                  <a:pt x="318" y="969"/>
                  <a:pt x="303" y="975"/>
                  <a:pt x="287" y="979"/>
                </a:cubicBezTo>
                <a:cubicBezTo>
                  <a:pt x="272" y="988"/>
                  <a:pt x="256" y="995"/>
                  <a:pt x="242" y="1002"/>
                </a:cubicBezTo>
                <a:cubicBezTo>
                  <a:pt x="167" y="1039"/>
                  <a:pt x="108" y="1090"/>
                  <a:pt x="95" y="1185"/>
                </a:cubicBezTo>
                <a:cubicBezTo>
                  <a:pt x="88" y="1200"/>
                  <a:pt x="82" y="1215"/>
                  <a:pt x="76" y="1231"/>
                </a:cubicBezTo>
                <a:cubicBezTo>
                  <a:pt x="49" y="1305"/>
                  <a:pt x="31" y="1383"/>
                  <a:pt x="23" y="1463"/>
                </a:cubicBezTo>
                <a:cubicBezTo>
                  <a:pt x="22" y="1470"/>
                  <a:pt x="21" y="1477"/>
                  <a:pt x="21" y="1484"/>
                </a:cubicBezTo>
                <a:cubicBezTo>
                  <a:pt x="8" y="1528"/>
                  <a:pt x="0" y="1568"/>
                  <a:pt x="8" y="1612"/>
                </a:cubicBezTo>
                <a:cubicBezTo>
                  <a:pt x="9" y="1621"/>
                  <a:pt x="12" y="1628"/>
                  <a:pt x="15" y="1634"/>
                </a:cubicBezTo>
                <a:cubicBezTo>
                  <a:pt x="19" y="1640"/>
                  <a:pt x="23" y="1644"/>
                  <a:pt x="28" y="1648"/>
                </a:cubicBezTo>
                <a:cubicBezTo>
                  <a:pt x="116" y="1664"/>
                  <a:pt x="216" y="1696"/>
                  <a:pt x="296" y="1640"/>
                </a:cubicBezTo>
                <a:cubicBezTo>
                  <a:pt x="300" y="1637"/>
                  <a:pt x="304" y="1635"/>
                  <a:pt x="308" y="1633"/>
                </a:cubicBezTo>
                <a:cubicBezTo>
                  <a:pt x="312" y="1631"/>
                  <a:pt x="317" y="1630"/>
                  <a:pt x="321" y="1629"/>
                </a:cubicBezTo>
                <a:cubicBezTo>
                  <a:pt x="359" y="1638"/>
                  <a:pt x="394" y="1650"/>
                  <a:pt x="431" y="1654"/>
                </a:cubicBezTo>
                <a:cubicBezTo>
                  <a:pt x="437" y="1655"/>
                  <a:pt x="444" y="1656"/>
                  <a:pt x="450" y="1656"/>
                </a:cubicBezTo>
                <a:cubicBezTo>
                  <a:pt x="511" y="1656"/>
                  <a:pt x="572" y="1645"/>
                  <a:pt x="634" y="1643"/>
                </a:cubicBezTo>
                <a:cubicBezTo>
                  <a:pt x="641" y="1643"/>
                  <a:pt x="648" y="1643"/>
                  <a:pt x="655" y="1643"/>
                </a:cubicBezTo>
                <a:cubicBezTo>
                  <a:pt x="756" y="1648"/>
                  <a:pt x="856" y="1640"/>
                  <a:pt x="951" y="1664"/>
                </a:cubicBezTo>
                <a:cubicBezTo>
                  <a:pt x="956" y="1665"/>
                  <a:pt x="962" y="1664"/>
                  <a:pt x="968" y="1664"/>
                </a:cubicBezTo>
                <a:cubicBezTo>
                  <a:pt x="980" y="1664"/>
                  <a:pt x="992" y="1663"/>
                  <a:pt x="1004" y="1663"/>
                </a:cubicBezTo>
                <a:cubicBezTo>
                  <a:pt x="1012" y="1663"/>
                  <a:pt x="1019" y="1663"/>
                  <a:pt x="1027" y="1662"/>
                </a:cubicBezTo>
                <a:cubicBezTo>
                  <a:pt x="1041" y="1662"/>
                  <a:pt x="1056" y="1661"/>
                  <a:pt x="1071" y="1660"/>
                </a:cubicBezTo>
                <a:cubicBezTo>
                  <a:pt x="1076" y="1659"/>
                  <a:pt x="1081" y="1658"/>
                  <a:pt x="1086" y="1657"/>
                </a:cubicBezTo>
                <a:cubicBezTo>
                  <a:pt x="1112" y="1649"/>
                  <a:pt x="1137" y="1636"/>
                  <a:pt x="1160" y="1617"/>
                </a:cubicBezTo>
                <a:cubicBezTo>
                  <a:pt x="1166" y="1614"/>
                  <a:pt x="1171" y="1609"/>
                  <a:pt x="1175" y="1604"/>
                </a:cubicBezTo>
                <a:cubicBezTo>
                  <a:pt x="1187" y="1590"/>
                  <a:pt x="1192" y="1569"/>
                  <a:pt x="1187" y="1540"/>
                </a:cubicBezTo>
                <a:cubicBezTo>
                  <a:pt x="1187" y="1532"/>
                  <a:pt x="1187" y="1524"/>
                  <a:pt x="1188" y="1517"/>
                </a:cubicBezTo>
                <a:close/>
                <a:moveTo>
                  <a:pt x="667" y="542"/>
                </a:moveTo>
                <a:cubicBezTo>
                  <a:pt x="667" y="547"/>
                  <a:pt x="663" y="551"/>
                  <a:pt x="659" y="551"/>
                </a:cubicBezTo>
                <a:cubicBezTo>
                  <a:pt x="536" y="551"/>
                  <a:pt x="536" y="551"/>
                  <a:pt x="536" y="551"/>
                </a:cubicBezTo>
                <a:cubicBezTo>
                  <a:pt x="531" y="551"/>
                  <a:pt x="527" y="547"/>
                  <a:pt x="527" y="542"/>
                </a:cubicBezTo>
                <a:cubicBezTo>
                  <a:pt x="527" y="419"/>
                  <a:pt x="527" y="419"/>
                  <a:pt x="527" y="419"/>
                </a:cubicBezTo>
                <a:cubicBezTo>
                  <a:pt x="527" y="415"/>
                  <a:pt x="531" y="411"/>
                  <a:pt x="536" y="411"/>
                </a:cubicBezTo>
                <a:cubicBezTo>
                  <a:pt x="659" y="411"/>
                  <a:pt x="659" y="411"/>
                  <a:pt x="659" y="411"/>
                </a:cubicBezTo>
                <a:cubicBezTo>
                  <a:pt x="663" y="411"/>
                  <a:pt x="667" y="415"/>
                  <a:pt x="667" y="419"/>
                </a:cubicBezTo>
                <a:lnTo>
                  <a:pt x="667" y="542"/>
                </a:lnTo>
                <a:close/>
                <a:moveTo>
                  <a:pt x="641" y="431"/>
                </a:moveTo>
                <a:cubicBezTo>
                  <a:pt x="554" y="431"/>
                  <a:pt x="554" y="431"/>
                  <a:pt x="554" y="431"/>
                </a:cubicBezTo>
                <a:cubicBezTo>
                  <a:pt x="550" y="431"/>
                  <a:pt x="547" y="433"/>
                  <a:pt x="547" y="437"/>
                </a:cubicBezTo>
                <a:cubicBezTo>
                  <a:pt x="547" y="524"/>
                  <a:pt x="547" y="524"/>
                  <a:pt x="547" y="524"/>
                </a:cubicBezTo>
                <a:cubicBezTo>
                  <a:pt x="547" y="528"/>
                  <a:pt x="550" y="531"/>
                  <a:pt x="554" y="531"/>
                </a:cubicBezTo>
                <a:cubicBezTo>
                  <a:pt x="641" y="531"/>
                  <a:pt x="641" y="531"/>
                  <a:pt x="641" y="531"/>
                </a:cubicBezTo>
                <a:cubicBezTo>
                  <a:pt x="644" y="531"/>
                  <a:pt x="647" y="528"/>
                  <a:pt x="647" y="524"/>
                </a:cubicBezTo>
                <a:cubicBezTo>
                  <a:pt x="647" y="437"/>
                  <a:pt x="647" y="437"/>
                  <a:pt x="647" y="437"/>
                </a:cubicBezTo>
                <a:cubicBezTo>
                  <a:pt x="647" y="433"/>
                  <a:pt x="644" y="431"/>
                  <a:pt x="641" y="43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Thanksgiving Leaf 01 (Indezine)"/>
          <p:cNvSpPr>
            <a:spLocks noEditPoints="1"/>
          </p:cNvSpPr>
          <p:nvPr/>
        </p:nvSpPr>
        <p:spPr bwMode="auto">
          <a:xfrm>
            <a:off x="2133601" y="599577"/>
            <a:ext cx="4191000" cy="5596436"/>
          </a:xfrm>
          <a:custGeom>
            <a:avLst/>
            <a:gdLst/>
            <a:ahLst/>
            <a:cxnLst>
              <a:cxn ang="0">
                <a:pos x="1652" y="1567"/>
              </a:cxn>
              <a:cxn ang="0">
                <a:pos x="1771" y="1118"/>
              </a:cxn>
              <a:cxn ang="0">
                <a:pos x="1524" y="582"/>
              </a:cxn>
              <a:cxn ang="0">
                <a:pos x="1197" y="432"/>
              </a:cxn>
              <a:cxn ang="0">
                <a:pos x="833" y="8"/>
              </a:cxn>
              <a:cxn ang="0">
                <a:pos x="474" y="383"/>
              </a:cxn>
              <a:cxn ang="0">
                <a:pos x="306" y="710"/>
              </a:cxn>
              <a:cxn ang="0">
                <a:pos x="185" y="1162"/>
              </a:cxn>
              <a:cxn ang="0">
                <a:pos x="207" y="1669"/>
              </a:cxn>
              <a:cxn ang="0">
                <a:pos x="905" y="1535"/>
              </a:cxn>
              <a:cxn ang="0">
                <a:pos x="933" y="1531"/>
              </a:cxn>
              <a:cxn ang="0">
                <a:pos x="1652" y="1567"/>
              </a:cxn>
              <a:cxn ang="0">
                <a:pos x="1332" y="685"/>
              </a:cxn>
              <a:cxn ang="0">
                <a:pos x="1565" y="697"/>
              </a:cxn>
              <a:cxn ang="0">
                <a:pos x="1565" y="707"/>
              </a:cxn>
              <a:cxn ang="0">
                <a:pos x="1235" y="1073"/>
              </a:cxn>
              <a:cxn ang="0">
                <a:pos x="1682" y="1133"/>
              </a:cxn>
              <a:cxn ang="0">
                <a:pos x="1030" y="1186"/>
              </a:cxn>
              <a:cxn ang="0">
                <a:pos x="1006" y="1182"/>
              </a:cxn>
              <a:cxn ang="0">
                <a:pos x="897" y="1337"/>
              </a:cxn>
              <a:cxn ang="0">
                <a:pos x="688" y="1678"/>
              </a:cxn>
              <a:cxn ang="0">
                <a:pos x="620" y="1518"/>
              </a:cxn>
              <a:cxn ang="0">
                <a:pos x="727" y="1245"/>
              </a:cxn>
              <a:cxn ang="0">
                <a:pos x="218" y="1252"/>
              </a:cxn>
              <a:cxn ang="0">
                <a:pos x="225" y="1239"/>
              </a:cxn>
              <a:cxn ang="0">
                <a:pos x="244" y="986"/>
              </a:cxn>
              <a:cxn ang="0">
                <a:pos x="360" y="1002"/>
              </a:cxn>
              <a:cxn ang="0">
                <a:pos x="233" y="791"/>
              </a:cxn>
              <a:cxn ang="0">
                <a:pos x="257" y="857"/>
              </a:cxn>
              <a:cxn ang="0">
                <a:pos x="408" y="945"/>
              </a:cxn>
              <a:cxn ang="0">
                <a:pos x="423" y="978"/>
              </a:cxn>
              <a:cxn ang="0">
                <a:pos x="732" y="1181"/>
              </a:cxn>
              <a:cxn ang="0">
                <a:pos x="645" y="966"/>
              </a:cxn>
              <a:cxn ang="0">
                <a:pos x="761" y="1240"/>
              </a:cxn>
              <a:cxn ang="0">
                <a:pos x="830" y="989"/>
              </a:cxn>
              <a:cxn ang="0">
                <a:pos x="672" y="852"/>
              </a:cxn>
              <a:cxn ang="0">
                <a:pos x="877" y="812"/>
              </a:cxn>
              <a:cxn ang="0">
                <a:pos x="595" y="499"/>
              </a:cxn>
              <a:cxn ang="0">
                <a:pos x="845" y="497"/>
              </a:cxn>
              <a:cxn ang="0">
                <a:pos x="835" y="359"/>
              </a:cxn>
              <a:cxn ang="0">
                <a:pos x="808" y="254"/>
              </a:cxn>
              <a:cxn ang="0">
                <a:pos x="825" y="112"/>
              </a:cxn>
              <a:cxn ang="0">
                <a:pos x="912" y="210"/>
              </a:cxn>
              <a:cxn ang="0">
                <a:pos x="887" y="700"/>
              </a:cxn>
              <a:cxn ang="0">
                <a:pos x="1132" y="460"/>
              </a:cxn>
              <a:cxn ang="0">
                <a:pos x="889" y="772"/>
              </a:cxn>
              <a:cxn ang="0">
                <a:pos x="900" y="1021"/>
              </a:cxn>
              <a:cxn ang="0">
                <a:pos x="1139" y="777"/>
              </a:cxn>
              <a:cxn ang="0">
                <a:pos x="907" y="1123"/>
              </a:cxn>
              <a:cxn ang="0">
                <a:pos x="912" y="1525"/>
              </a:cxn>
              <a:cxn ang="0">
                <a:pos x="1414" y="1546"/>
              </a:cxn>
              <a:cxn ang="0">
                <a:pos x="1456" y="1574"/>
              </a:cxn>
              <a:cxn ang="0">
                <a:pos x="1228" y="1537"/>
              </a:cxn>
              <a:cxn ang="0">
                <a:pos x="1340" y="1616"/>
              </a:cxn>
              <a:cxn ang="0">
                <a:pos x="1000" y="1399"/>
              </a:cxn>
              <a:cxn ang="0">
                <a:pos x="1364" y="1422"/>
              </a:cxn>
              <a:cxn ang="0">
                <a:pos x="1426" y="1546"/>
              </a:cxn>
            </a:cxnLst>
            <a:rect l="0" t="0" r="r" b="b"/>
            <a:pathLst>
              <a:path w="1771" h="2366">
                <a:moveTo>
                  <a:pt x="185" y="1685"/>
                </a:moveTo>
                <a:cubicBezTo>
                  <a:pt x="185" y="1685"/>
                  <a:pt x="193" y="1679"/>
                  <a:pt x="207" y="1669"/>
                </a:cubicBezTo>
                <a:cubicBezTo>
                  <a:pt x="192" y="1676"/>
                  <a:pt x="185" y="1685"/>
                  <a:pt x="185" y="1685"/>
                </a:cubicBezTo>
                <a:close/>
                <a:moveTo>
                  <a:pt x="1677" y="1580"/>
                </a:moveTo>
                <a:cubicBezTo>
                  <a:pt x="1677" y="1580"/>
                  <a:pt x="1669" y="1572"/>
                  <a:pt x="1652" y="1567"/>
                </a:cubicBezTo>
                <a:cubicBezTo>
                  <a:pt x="1668" y="1575"/>
                  <a:pt x="1677" y="1580"/>
                  <a:pt x="1677" y="1580"/>
                </a:cubicBezTo>
                <a:close/>
                <a:moveTo>
                  <a:pt x="1472" y="1450"/>
                </a:moveTo>
                <a:cubicBezTo>
                  <a:pt x="1424" y="1399"/>
                  <a:pt x="1427" y="1341"/>
                  <a:pt x="1455" y="1328"/>
                </a:cubicBezTo>
                <a:cubicBezTo>
                  <a:pt x="1484" y="1315"/>
                  <a:pt x="1578" y="1291"/>
                  <a:pt x="1620" y="1227"/>
                </a:cubicBezTo>
                <a:cubicBezTo>
                  <a:pt x="1662" y="1162"/>
                  <a:pt x="1771" y="1118"/>
                  <a:pt x="1771" y="1118"/>
                </a:cubicBezTo>
                <a:cubicBezTo>
                  <a:pt x="1771" y="1118"/>
                  <a:pt x="1618" y="1085"/>
                  <a:pt x="1605" y="1062"/>
                </a:cubicBezTo>
                <a:cubicBezTo>
                  <a:pt x="1592" y="1039"/>
                  <a:pt x="1685" y="917"/>
                  <a:pt x="1658" y="845"/>
                </a:cubicBezTo>
                <a:cubicBezTo>
                  <a:pt x="1630" y="772"/>
                  <a:pt x="1630" y="617"/>
                  <a:pt x="1659" y="556"/>
                </a:cubicBezTo>
                <a:cubicBezTo>
                  <a:pt x="1689" y="496"/>
                  <a:pt x="1707" y="439"/>
                  <a:pt x="1674" y="476"/>
                </a:cubicBezTo>
                <a:cubicBezTo>
                  <a:pt x="1641" y="514"/>
                  <a:pt x="1586" y="568"/>
                  <a:pt x="1524" y="582"/>
                </a:cubicBezTo>
                <a:cubicBezTo>
                  <a:pt x="1463" y="597"/>
                  <a:pt x="1432" y="620"/>
                  <a:pt x="1424" y="630"/>
                </a:cubicBezTo>
                <a:cubicBezTo>
                  <a:pt x="1416" y="640"/>
                  <a:pt x="1361" y="621"/>
                  <a:pt x="1348" y="597"/>
                </a:cubicBezTo>
                <a:cubicBezTo>
                  <a:pt x="1335" y="572"/>
                  <a:pt x="1310" y="600"/>
                  <a:pt x="1283" y="652"/>
                </a:cubicBezTo>
                <a:cubicBezTo>
                  <a:pt x="1256" y="703"/>
                  <a:pt x="1163" y="697"/>
                  <a:pt x="1187" y="629"/>
                </a:cubicBezTo>
                <a:cubicBezTo>
                  <a:pt x="1212" y="561"/>
                  <a:pt x="1215" y="489"/>
                  <a:pt x="1197" y="432"/>
                </a:cubicBezTo>
                <a:cubicBezTo>
                  <a:pt x="1179" y="375"/>
                  <a:pt x="1213" y="330"/>
                  <a:pt x="1213" y="330"/>
                </a:cubicBezTo>
                <a:cubicBezTo>
                  <a:pt x="1213" y="330"/>
                  <a:pt x="1084" y="450"/>
                  <a:pt x="1040" y="353"/>
                </a:cubicBezTo>
                <a:cubicBezTo>
                  <a:pt x="997" y="256"/>
                  <a:pt x="994" y="221"/>
                  <a:pt x="940" y="191"/>
                </a:cubicBezTo>
                <a:cubicBezTo>
                  <a:pt x="886" y="160"/>
                  <a:pt x="882" y="96"/>
                  <a:pt x="868" y="48"/>
                </a:cubicBezTo>
                <a:cubicBezTo>
                  <a:pt x="853" y="0"/>
                  <a:pt x="833" y="8"/>
                  <a:pt x="833" y="8"/>
                </a:cubicBezTo>
                <a:cubicBezTo>
                  <a:pt x="807" y="13"/>
                  <a:pt x="807" y="13"/>
                  <a:pt x="807" y="13"/>
                </a:cubicBezTo>
                <a:cubicBezTo>
                  <a:pt x="807" y="13"/>
                  <a:pt x="785" y="7"/>
                  <a:pt x="777" y="57"/>
                </a:cubicBezTo>
                <a:cubicBezTo>
                  <a:pt x="770" y="106"/>
                  <a:pt x="775" y="171"/>
                  <a:pt x="725" y="208"/>
                </a:cubicBezTo>
                <a:cubicBezTo>
                  <a:pt x="676" y="246"/>
                  <a:pt x="678" y="281"/>
                  <a:pt x="648" y="383"/>
                </a:cubicBezTo>
                <a:cubicBezTo>
                  <a:pt x="618" y="485"/>
                  <a:pt x="474" y="383"/>
                  <a:pt x="474" y="383"/>
                </a:cubicBezTo>
                <a:cubicBezTo>
                  <a:pt x="474" y="383"/>
                  <a:pt x="514" y="423"/>
                  <a:pt x="504" y="483"/>
                </a:cubicBezTo>
                <a:cubicBezTo>
                  <a:pt x="494" y="542"/>
                  <a:pt x="506" y="612"/>
                  <a:pt x="540" y="676"/>
                </a:cubicBezTo>
                <a:cubicBezTo>
                  <a:pt x="574" y="740"/>
                  <a:pt x="483" y="759"/>
                  <a:pt x="449" y="712"/>
                </a:cubicBezTo>
                <a:cubicBezTo>
                  <a:pt x="414" y="664"/>
                  <a:pt x="386" y="640"/>
                  <a:pt x="377" y="666"/>
                </a:cubicBezTo>
                <a:cubicBezTo>
                  <a:pt x="367" y="692"/>
                  <a:pt x="315" y="719"/>
                  <a:pt x="306" y="710"/>
                </a:cubicBezTo>
                <a:cubicBezTo>
                  <a:pt x="297" y="701"/>
                  <a:pt x="263" y="682"/>
                  <a:pt x="200" y="676"/>
                </a:cubicBezTo>
                <a:cubicBezTo>
                  <a:pt x="137" y="670"/>
                  <a:pt x="75" y="625"/>
                  <a:pt x="37" y="592"/>
                </a:cubicBezTo>
                <a:cubicBezTo>
                  <a:pt x="0" y="559"/>
                  <a:pt x="25" y="613"/>
                  <a:pt x="63" y="669"/>
                </a:cubicBezTo>
                <a:cubicBezTo>
                  <a:pt x="100" y="725"/>
                  <a:pt x="121" y="879"/>
                  <a:pt x="104" y="954"/>
                </a:cubicBezTo>
                <a:cubicBezTo>
                  <a:pt x="87" y="1030"/>
                  <a:pt x="196" y="1138"/>
                  <a:pt x="185" y="1162"/>
                </a:cubicBezTo>
                <a:cubicBezTo>
                  <a:pt x="175" y="1187"/>
                  <a:pt x="29" y="1240"/>
                  <a:pt x="29" y="1240"/>
                </a:cubicBezTo>
                <a:cubicBezTo>
                  <a:pt x="29" y="1240"/>
                  <a:pt x="142" y="1270"/>
                  <a:pt x="193" y="1328"/>
                </a:cubicBezTo>
                <a:cubicBezTo>
                  <a:pt x="244" y="1386"/>
                  <a:pt x="340" y="1397"/>
                  <a:pt x="370" y="1406"/>
                </a:cubicBezTo>
                <a:cubicBezTo>
                  <a:pt x="400" y="1415"/>
                  <a:pt x="411" y="1472"/>
                  <a:pt x="371" y="1528"/>
                </a:cubicBezTo>
                <a:cubicBezTo>
                  <a:pt x="340" y="1571"/>
                  <a:pt x="250" y="1638"/>
                  <a:pt x="207" y="1669"/>
                </a:cubicBezTo>
                <a:cubicBezTo>
                  <a:pt x="234" y="1657"/>
                  <a:pt x="285" y="1650"/>
                  <a:pt x="365" y="1704"/>
                </a:cubicBezTo>
                <a:cubicBezTo>
                  <a:pt x="493" y="1788"/>
                  <a:pt x="635" y="1671"/>
                  <a:pt x="646" y="1706"/>
                </a:cubicBezTo>
                <a:cubicBezTo>
                  <a:pt x="656" y="1741"/>
                  <a:pt x="643" y="1757"/>
                  <a:pt x="701" y="1731"/>
                </a:cubicBezTo>
                <a:cubicBezTo>
                  <a:pt x="760" y="1705"/>
                  <a:pt x="818" y="1623"/>
                  <a:pt x="838" y="1577"/>
                </a:cubicBezTo>
                <a:cubicBezTo>
                  <a:pt x="852" y="1542"/>
                  <a:pt x="887" y="1536"/>
                  <a:pt x="905" y="1535"/>
                </a:cubicBezTo>
                <a:cubicBezTo>
                  <a:pt x="900" y="1787"/>
                  <a:pt x="881" y="2320"/>
                  <a:pt x="881" y="2320"/>
                </a:cubicBezTo>
                <a:cubicBezTo>
                  <a:pt x="903" y="2366"/>
                  <a:pt x="920" y="2328"/>
                  <a:pt x="920" y="2328"/>
                </a:cubicBezTo>
                <a:cubicBezTo>
                  <a:pt x="913" y="2268"/>
                  <a:pt x="913" y="2268"/>
                  <a:pt x="913" y="2268"/>
                </a:cubicBezTo>
                <a:cubicBezTo>
                  <a:pt x="913" y="2268"/>
                  <a:pt x="929" y="2089"/>
                  <a:pt x="928" y="1532"/>
                </a:cubicBezTo>
                <a:cubicBezTo>
                  <a:pt x="933" y="1531"/>
                  <a:pt x="933" y="1531"/>
                  <a:pt x="933" y="1531"/>
                </a:cubicBezTo>
                <a:cubicBezTo>
                  <a:pt x="933" y="1531"/>
                  <a:pt x="990" y="1518"/>
                  <a:pt x="1015" y="1561"/>
                </a:cubicBezTo>
                <a:cubicBezTo>
                  <a:pt x="1041" y="1605"/>
                  <a:pt x="1110" y="1678"/>
                  <a:pt x="1172" y="1696"/>
                </a:cubicBezTo>
                <a:cubicBezTo>
                  <a:pt x="1233" y="1714"/>
                  <a:pt x="1218" y="1700"/>
                  <a:pt x="1223" y="1664"/>
                </a:cubicBezTo>
                <a:cubicBezTo>
                  <a:pt x="1229" y="1628"/>
                  <a:pt x="1386" y="1724"/>
                  <a:pt x="1501" y="1623"/>
                </a:cubicBezTo>
                <a:cubicBezTo>
                  <a:pt x="1573" y="1559"/>
                  <a:pt x="1624" y="1558"/>
                  <a:pt x="1652" y="1567"/>
                </a:cubicBezTo>
                <a:cubicBezTo>
                  <a:pt x="1606" y="1542"/>
                  <a:pt x="1507" y="1488"/>
                  <a:pt x="1472" y="1450"/>
                </a:cubicBezTo>
                <a:close/>
                <a:moveTo>
                  <a:pt x="1246" y="1000"/>
                </a:moveTo>
                <a:cubicBezTo>
                  <a:pt x="1255" y="992"/>
                  <a:pt x="1265" y="985"/>
                  <a:pt x="1274" y="978"/>
                </a:cubicBezTo>
                <a:cubicBezTo>
                  <a:pt x="1280" y="974"/>
                  <a:pt x="1285" y="970"/>
                  <a:pt x="1291" y="966"/>
                </a:cubicBezTo>
                <a:cubicBezTo>
                  <a:pt x="1296" y="874"/>
                  <a:pt x="1288" y="774"/>
                  <a:pt x="1332" y="685"/>
                </a:cubicBezTo>
                <a:cubicBezTo>
                  <a:pt x="1338" y="674"/>
                  <a:pt x="1345" y="664"/>
                  <a:pt x="1352" y="654"/>
                </a:cubicBezTo>
                <a:cubicBezTo>
                  <a:pt x="1347" y="664"/>
                  <a:pt x="1342" y="674"/>
                  <a:pt x="1338" y="685"/>
                </a:cubicBezTo>
                <a:cubicBezTo>
                  <a:pt x="1308" y="770"/>
                  <a:pt x="1304" y="866"/>
                  <a:pt x="1304" y="958"/>
                </a:cubicBezTo>
                <a:cubicBezTo>
                  <a:pt x="1400" y="898"/>
                  <a:pt x="1468" y="810"/>
                  <a:pt x="1539" y="724"/>
                </a:cubicBezTo>
                <a:cubicBezTo>
                  <a:pt x="1548" y="715"/>
                  <a:pt x="1556" y="706"/>
                  <a:pt x="1565" y="697"/>
                </a:cubicBezTo>
                <a:cubicBezTo>
                  <a:pt x="1573" y="689"/>
                  <a:pt x="1582" y="680"/>
                  <a:pt x="1591" y="671"/>
                </a:cubicBezTo>
                <a:cubicBezTo>
                  <a:pt x="1607" y="654"/>
                  <a:pt x="1618" y="643"/>
                  <a:pt x="1618" y="643"/>
                </a:cubicBezTo>
                <a:cubicBezTo>
                  <a:pt x="1618" y="643"/>
                  <a:pt x="1613" y="649"/>
                  <a:pt x="1605" y="660"/>
                </a:cubicBezTo>
                <a:cubicBezTo>
                  <a:pt x="1600" y="665"/>
                  <a:pt x="1595" y="672"/>
                  <a:pt x="1589" y="680"/>
                </a:cubicBezTo>
                <a:cubicBezTo>
                  <a:pt x="1581" y="689"/>
                  <a:pt x="1573" y="698"/>
                  <a:pt x="1565" y="707"/>
                </a:cubicBezTo>
                <a:cubicBezTo>
                  <a:pt x="1558" y="716"/>
                  <a:pt x="1550" y="725"/>
                  <a:pt x="1542" y="734"/>
                </a:cubicBezTo>
                <a:cubicBezTo>
                  <a:pt x="1464" y="842"/>
                  <a:pt x="1372" y="934"/>
                  <a:pt x="1264" y="1010"/>
                </a:cubicBezTo>
                <a:cubicBezTo>
                  <a:pt x="1257" y="1015"/>
                  <a:pt x="1250" y="1021"/>
                  <a:pt x="1243" y="1027"/>
                </a:cubicBezTo>
                <a:cubicBezTo>
                  <a:pt x="1232" y="1038"/>
                  <a:pt x="1216" y="1050"/>
                  <a:pt x="1200" y="1062"/>
                </a:cubicBezTo>
                <a:cubicBezTo>
                  <a:pt x="1212" y="1066"/>
                  <a:pt x="1224" y="1070"/>
                  <a:pt x="1235" y="1073"/>
                </a:cubicBezTo>
                <a:cubicBezTo>
                  <a:pt x="1246" y="1076"/>
                  <a:pt x="1258" y="1080"/>
                  <a:pt x="1269" y="1083"/>
                </a:cubicBezTo>
                <a:cubicBezTo>
                  <a:pt x="1396" y="1106"/>
                  <a:pt x="1524" y="1118"/>
                  <a:pt x="1651" y="1130"/>
                </a:cubicBezTo>
                <a:cubicBezTo>
                  <a:pt x="1665" y="1128"/>
                  <a:pt x="1679" y="1127"/>
                  <a:pt x="1689" y="1126"/>
                </a:cubicBezTo>
                <a:cubicBezTo>
                  <a:pt x="1699" y="1124"/>
                  <a:pt x="1706" y="1124"/>
                  <a:pt x="1706" y="1124"/>
                </a:cubicBezTo>
                <a:cubicBezTo>
                  <a:pt x="1706" y="1124"/>
                  <a:pt x="1698" y="1128"/>
                  <a:pt x="1682" y="1133"/>
                </a:cubicBezTo>
                <a:cubicBezTo>
                  <a:pt x="1673" y="1136"/>
                  <a:pt x="1663" y="1139"/>
                  <a:pt x="1652" y="1142"/>
                </a:cubicBezTo>
                <a:cubicBezTo>
                  <a:pt x="1528" y="1146"/>
                  <a:pt x="1408" y="1122"/>
                  <a:pt x="1286" y="1108"/>
                </a:cubicBezTo>
                <a:cubicBezTo>
                  <a:pt x="1274" y="1105"/>
                  <a:pt x="1263" y="1101"/>
                  <a:pt x="1251" y="1097"/>
                </a:cubicBezTo>
                <a:cubicBezTo>
                  <a:pt x="1239" y="1093"/>
                  <a:pt x="1228" y="1090"/>
                  <a:pt x="1216" y="1087"/>
                </a:cubicBezTo>
                <a:cubicBezTo>
                  <a:pt x="1144" y="1070"/>
                  <a:pt x="1092" y="1154"/>
                  <a:pt x="1030" y="1186"/>
                </a:cubicBezTo>
                <a:cubicBezTo>
                  <a:pt x="1021" y="1192"/>
                  <a:pt x="1011" y="1199"/>
                  <a:pt x="1002" y="1206"/>
                </a:cubicBezTo>
                <a:cubicBezTo>
                  <a:pt x="974" y="1226"/>
                  <a:pt x="948" y="1246"/>
                  <a:pt x="924" y="1265"/>
                </a:cubicBezTo>
                <a:cubicBezTo>
                  <a:pt x="924" y="1244"/>
                  <a:pt x="924" y="1244"/>
                  <a:pt x="924" y="1244"/>
                </a:cubicBezTo>
                <a:cubicBezTo>
                  <a:pt x="934" y="1235"/>
                  <a:pt x="953" y="1220"/>
                  <a:pt x="979" y="1202"/>
                </a:cubicBezTo>
                <a:cubicBezTo>
                  <a:pt x="987" y="1196"/>
                  <a:pt x="997" y="1189"/>
                  <a:pt x="1006" y="1182"/>
                </a:cubicBezTo>
                <a:cubicBezTo>
                  <a:pt x="1084" y="1118"/>
                  <a:pt x="1172" y="1066"/>
                  <a:pt x="1246" y="1000"/>
                </a:cubicBezTo>
                <a:close/>
                <a:moveTo>
                  <a:pt x="912" y="1525"/>
                </a:moveTo>
                <a:cubicBezTo>
                  <a:pt x="912" y="1509"/>
                  <a:pt x="907" y="1481"/>
                  <a:pt x="905" y="1445"/>
                </a:cubicBezTo>
                <a:cubicBezTo>
                  <a:pt x="905" y="1433"/>
                  <a:pt x="904" y="1419"/>
                  <a:pt x="903" y="1405"/>
                </a:cubicBezTo>
                <a:cubicBezTo>
                  <a:pt x="901" y="1383"/>
                  <a:pt x="899" y="1360"/>
                  <a:pt x="897" y="1337"/>
                </a:cubicBezTo>
                <a:cubicBezTo>
                  <a:pt x="892" y="1334"/>
                  <a:pt x="887" y="1331"/>
                  <a:pt x="882" y="1328"/>
                </a:cubicBezTo>
                <a:cubicBezTo>
                  <a:pt x="862" y="1346"/>
                  <a:pt x="840" y="1367"/>
                  <a:pt x="818" y="1389"/>
                </a:cubicBezTo>
                <a:cubicBezTo>
                  <a:pt x="811" y="1396"/>
                  <a:pt x="804" y="1404"/>
                  <a:pt x="796" y="1411"/>
                </a:cubicBezTo>
                <a:cubicBezTo>
                  <a:pt x="780" y="1426"/>
                  <a:pt x="760" y="1438"/>
                  <a:pt x="752" y="1458"/>
                </a:cubicBezTo>
                <a:cubicBezTo>
                  <a:pt x="720" y="1530"/>
                  <a:pt x="764" y="1626"/>
                  <a:pt x="688" y="1678"/>
                </a:cubicBezTo>
                <a:cubicBezTo>
                  <a:pt x="732" y="1618"/>
                  <a:pt x="728" y="1538"/>
                  <a:pt x="732" y="1466"/>
                </a:cubicBezTo>
                <a:cubicBezTo>
                  <a:pt x="652" y="1522"/>
                  <a:pt x="572" y="1578"/>
                  <a:pt x="484" y="1622"/>
                </a:cubicBezTo>
                <a:cubicBezTo>
                  <a:pt x="528" y="1598"/>
                  <a:pt x="568" y="1558"/>
                  <a:pt x="612" y="1534"/>
                </a:cubicBezTo>
                <a:cubicBezTo>
                  <a:pt x="548" y="1526"/>
                  <a:pt x="484" y="1506"/>
                  <a:pt x="420" y="1506"/>
                </a:cubicBezTo>
                <a:cubicBezTo>
                  <a:pt x="488" y="1498"/>
                  <a:pt x="556" y="1538"/>
                  <a:pt x="620" y="1518"/>
                </a:cubicBezTo>
                <a:cubicBezTo>
                  <a:pt x="692" y="1498"/>
                  <a:pt x="752" y="1442"/>
                  <a:pt x="806" y="1386"/>
                </a:cubicBezTo>
                <a:cubicBezTo>
                  <a:pt x="816" y="1376"/>
                  <a:pt x="826" y="1366"/>
                  <a:pt x="834" y="1358"/>
                </a:cubicBezTo>
                <a:cubicBezTo>
                  <a:pt x="851" y="1341"/>
                  <a:pt x="864" y="1328"/>
                  <a:pt x="872" y="1322"/>
                </a:cubicBezTo>
                <a:cubicBezTo>
                  <a:pt x="839" y="1303"/>
                  <a:pt x="802" y="1284"/>
                  <a:pt x="765" y="1265"/>
                </a:cubicBezTo>
                <a:cubicBezTo>
                  <a:pt x="752" y="1258"/>
                  <a:pt x="740" y="1252"/>
                  <a:pt x="727" y="1245"/>
                </a:cubicBezTo>
                <a:cubicBezTo>
                  <a:pt x="716" y="1237"/>
                  <a:pt x="703" y="1229"/>
                  <a:pt x="690" y="1222"/>
                </a:cubicBezTo>
                <a:cubicBezTo>
                  <a:pt x="677" y="1215"/>
                  <a:pt x="664" y="1210"/>
                  <a:pt x="652" y="1210"/>
                </a:cubicBezTo>
                <a:cubicBezTo>
                  <a:pt x="540" y="1210"/>
                  <a:pt x="432" y="1238"/>
                  <a:pt x="320" y="1254"/>
                </a:cubicBezTo>
                <a:cubicBezTo>
                  <a:pt x="296" y="1262"/>
                  <a:pt x="268" y="1262"/>
                  <a:pt x="243" y="1256"/>
                </a:cubicBezTo>
                <a:cubicBezTo>
                  <a:pt x="235" y="1255"/>
                  <a:pt x="227" y="1253"/>
                  <a:pt x="218" y="1252"/>
                </a:cubicBezTo>
                <a:cubicBezTo>
                  <a:pt x="202" y="1248"/>
                  <a:pt x="185" y="1244"/>
                  <a:pt x="169" y="1238"/>
                </a:cubicBezTo>
                <a:cubicBezTo>
                  <a:pt x="151" y="1231"/>
                  <a:pt x="141" y="1226"/>
                  <a:pt x="141" y="1226"/>
                </a:cubicBezTo>
                <a:cubicBezTo>
                  <a:pt x="141" y="1226"/>
                  <a:pt x="147" y="1227"/>
                  <a:pt x="157" y="1229"/>
                </a:cubicBezTo>
                <a:cubicBezTo>
                  <a:pt x="170" y="1231"/>
                  <a:pt x="183" y="1234"/>
                  <a:pt x="195" y="1235"/>
                </a:cubicBezTo>
                <a:cubicBezTo>
                  <a:pt x="205" y="1237"/>
                  <a:pt x="215" y="1238"/>
                  <a:pt x="225" y="1239"/>
                </a:cubicBezTo>
                <a:cubicBezTo>
                  <a:pt x="235" y="1240"/>
                  <a:pt x="245" y="1240"/>
                  <a:pt x="255" y="1241"/>
                </a:cubicBezTo>
                <a:cubicBezTo>
                  <a:pt x="380" y="1230"/>
                  <a:pt x="500" y="1198"/>
                  <a:pt x="624" y="1194"/>
                </a:cubicBezTo>
                <a:cubicBezTo>
                  <a:pt x="532" y="1134"/>
                  <a:pt x="452" y="1042"/>
                  <a:pt x="346" y="1011"/>
                </a:cubicBezTo>
                <a:cubicBezTo>
                  <a:pt x="338" y="1008"/>
                  <a:pt x="330" y="1006"/>
                  <a:pt x="322" y="1003"/>
                </a:cubicBezTo>
                <a:cubicBezTo>
                  <a:pt x="297" y="996"/>
                  <a:pt x="272" y="991"/>
                  <a:pt x="244" y="986"/>
                </a:cubicBezTo>
                <a:cubicBezTo>
                  <a:pt x="224" y="982"/>
                  <a:pt x="204" y="978"/>
                  <a:pt x="182" y="965"/>
                </a:cubicBezTo>
                <a:cubicBezTo>
                  <a:pt x="164" y="956"/>
                  <a:pt x="154" y="950"/>
                  <a:pt x="154" y="950"/>
                </a:cubicBezTo>
                <a:cubicBezTo>
                  <a:pt x="154" y="950"/>
                  <a:pt x="165" y="955"/>
                  <a:pt x="178" y="960"/>
                </a:cubicBezTo>
                <a:cubicBezTo>
                  <a:pt x="223" y="982"/>
                  <a:pt x="275" y="994"/>
                  <a:pt x="328" y="999"/>
                </a:cubicBezTo>
                <a:cubicBezTo>
                  <a:pt x="339" y="1000"/>
                  <a:pt x="349" y="1001"/>
                  <a:pt x="360" y="1002"/>
                </a:cubicBezTo>
                <a:cubicBezTo>
                  <a:pt x="352" y="996"/>
                  <a:pt x="343" y="989"/>
                  <a:pt x="335" y="982"/>
                </a:cubicBezTo>
                <a:cubicBezTo>
                  <a:pt x="278" y="934"/>
                  <a:pt x="230" y="878"/>
                  <a:pt x="184" y="818"/>
                </a:cubicBezTo>
                <a:cubicBezTo>
                  <a:pt x="212" y="846"/>
                  <a:pt x="240" y="874"/>
                  <a:pt x="268" y="898"/>
                </a:cubicBezTo>
                <a:cubicBezTo>
                  <a:pt x="263" y="885"/>
                  <a:pt x="260" y="871"/>
                  <a:pt x="257" y="857"/>
                </a:cubicBezTo>
                <a:cubicBezTo>
                  <a:pt x="247" y="837"/>
                  <a:pt x="239" y="815"/>
                  <a:pt x="233" y="791"/>
                </a:cubicBezTo>
                <a:cubicBezTo>
                  <a:pt x="228" y="782"/>
                  <a:pt x="220" y="767"/>
                  <a:pt x="220" y="767"/>
                </a:cubicBezTo>
                <a:cubicBezTo>
                  <a:pt x="220" y="767"/>
                  <a:pt x="225" y="772"/>
                  <a:pt x="231" y="783"/>
                </a:cubicBezTo>
                <a:cubicBezTo>
                  <a:pt x="232" y="786"/>
                  <a:pt x="233" y="789"/>
                  <a:pt x="233" y="791"/>
                </a:cubicBezTo>
                <a:cubicBezTo>
                  <a:pt x="235" y="795"/>
                  <a:pt x="236" y="797"/>
                  <a:pt x="237" y="798"/>
                </a:cubicBezTo>
                <a:cubicBezTo>
                  <a:pt x="248" y="817"/>
                  <a:pt x="253" y="837"/>
                  <a:pt x="257" y="857"/>
                </a:cubicBezTo>
                <a:cubicBezTo>
                  <a:pt x="279" y="901"/>
                  <a:pt x="310" y="938"/>
                  <a:pt x="347" y="970"/>
                </a:cubicBezTo>
                <a:cubicBezTo>
                  <a:pt x="355" y="978"/>
                  <a:pt x="364" y="985"/>
                  <a:pt x="372" y="991"/>
                </a:cubicBezTo>
                <a:cubicBezTo>
                  <a:pt x="396" y="1010"/>
                  <a:pt x="424" y="1018"/>
                  <a:pt x="448" y="1038"/>
                </a:cubicBezTo>
                <a:cubicBezTo>
                  <a:pt x="440" y="1014"/>
                  <a:pt x="424" y="994"/>
                  <a:pt x="417" y="969"/>
                </a:cubicBezTo>
                <a:cubicBezTo>
                  <a:pt x="414" y="961"/>
                  <a:pt x="411" y="953"/>
                  <a:pt x="408" y="945"/>
                </a:cubicBezTo>
                <a:cubicBezTo>
                  <a:pt x="403" y="934"/>
                  <a:pt x="399" y="924"/>
                  <a:pt x="394" y="913"/>
                </a:cubicBezTo>
                <a:cubicBezTo>
                  <a:pt x="375" y="871"/>
                  <a:pt x="354" y="830"/>
                  <a:pt x="332" y="790"/>
                </a:cubicBezTo>
                <a:cubicBezTo>
                  <a:pt x="360" y="830"/>
                  <a:pt x="380" y="873"/>
                  <a:pt x="399" y="917"/>
                </a:cubicBezTo>
                <a:cubicBezTo>
                  <a:pt x="404" y="928"/>
                  <a:pt x="408" y="939"/>
                  <a:pt x="413" y="950"/>
                </a:cubicBezTo>
                <a:cubicBezTo>
                  <a:pt x="416" y="960"/>
                  <a:pt x="419" y="969"/>
                  <a:pt x="423" y="978"/>
                </a:cubicBezTo>
                <a:cubicBezTo>
                  <a:pt x="476" y="1082"/>
                  <a:pt x="588" y="1138"/>
                  <a:pt x="682" y="1198"/>
                </a:cubicBezTo>
                <a:cubicBezTo>
                  <a:pt x="693" y="1204"/>
                  <a:pt x="704" y="1210"/>
                  <a:pt x="714" y="1215"/>
                </a:cubicBezTo>
                <a:cubicBezTo>
                  <a:pt x="726" y="1221"/>
                  <a:pt x="737" y="1227"/>
                  <a:pt x="748" y="1233"/>
                </a:cubicBezTo>
                <a:cubicBezTo>
                  <a:pt x="745" y="1226"/>
                  <a:pt x="743" y="1218"/>
                  <a:pt x="740" y="1210"/>
                </a:cubicBezTo>
                <a:cubicBezTo>
                  <a:pt x="738" y="1201"/>
                  <a:pt x="735" y="1191"/>
                  <a:pt x="732" y="1181"/>
                </a:cubicBezTo>
                <a:cubicBezTo>
                  <a:pt x="708" y="1110"/>
                  <a:pt x="672" y="1046"/>
                  <a:pt x="639" y="977"/>
                </a:cubicBezTo>
                <a:cubicBezTo>
                  <a:pt x="633" y="966"/>
                  <a:pt x="627" y="955"/>
                  <a:pt x="621" y="944"/>
                </a:cubicBezTo>
                <a:cubicBezTo>
                  <a:pt x="603" y="911"/>
                  <a:pt x="586" y="877"/>
                  <a:pt x="572" y="842"/>
                </a:cubicBezTo>
                <a:cubicBezTo>
                  <a:pt x="592" y="872"/>
                  <a:pt x="610" y="903"/>
                  <a:pt x="628" y="934"/>
                </a:cubicBezTo>
                <a:cubicBezTo>
                  <a:pt x="633" y="945"/>
                  <a:pt x="639" y="955"/>
                  <a:pt x="645" y="966"/>
                </a:cubicBezTo>
                <a:cubicBezTo>
                  <a:pt x="656" y="990"/>
                  <a:pt x="672" y="1006"/>
                  <a:pt x="681" y="1030"/>
                </a:cubicBezTo>
                <a:cubicBezTo>
                  <a:pt x="686" y="1039"/>
                  <a:pt x="692" y="1050"/>
                  <a:pt x="697" y="1061"/>
                </a:cubicBezTo>
                <a:cubicBezTo>
                  <a:pt x="716" y="1098"/>
                  <a:pt x="728" y="1134"/>
                  <a:pt x="739" y="1170"/>
                </a:cubicBezTo>
                <a:cubicBezTo>
                  <a:pt x="743" y="1183"/>
                  <a:pt x="746" y="1195"/>
                  <a:pt x="750" y="1206"/>
                </a:cubicBezTo>
                <a:cubicBezTo>
                  <a:pt x="754" y="1218"/>
                  <a:pt x="758" y="1230"/>
                  <a:pt x="761" y="1240"/>
                </a:cubicBezTo>
                <a:cubicBezTo>
                  <a:pt x="819" y="1271"/>
                  <a:pt x="868" y="1295"/>
                  <a:pt x="896" y="1312"/>
                </a:cubicBezTo>
                <a:cubicBezTo>
                  <a:pt x="892" y="1255"/>
                  <a:pt x="891" y="1198"/>
                  <a:pt x="889" y="1141"/>
                </a:cubicBezTo>
                <a:cubicBezTo>
                  <a:pt x="888" y="1129"/>
                  <a:pt x="888" y="1116"/>
                  <a:pt x="887" y="1103"/>
                </a:cubicBezTo>
                <a:cubicBezTo>
                  <a:pt x="885" y="1075"/>
                  <a:pt x="884" y="1047"/>
                  <a:pt x="883" y="1019"/>
                </a:cubicBezTo>
                <a:cubicBezTo>
                  <a:pt x="866" y="1008"/>
                  <a:pt x="849" y="1000"/>
                  <a:pt x="830" y="989"/>
                </a:cubicBezTo>
                <a:cubicBezTo>
                  <a:pt x="819" y="983"/>
                  <a:pt x="807" y="976"/>
                  <a:pt x="795" y="970"/>
                </a:cubicBezTo>
                <a:cubicBezTo>
                  <a:pt x="747" y="942"/>
                  <a:pt x="701" y="912"/>
                  <a:pt x="665" y="871"/>
                </a:cubicBezTo>
                <a:cubicBezTo>
                  <a:pt x="656" y="861"/>
                  <a:pt x="647" y="850"/>
                  <a:pt x="639" y="838"/>
                </a:cubicBezTo>
                <a:cubicBezTo>
                  <a:pt x="624" y="810"/>
                  <a:pt x="604" y="786"/>
                  <a:pt x="596" y="754"/>
                </a:cubicBezTo>
                <a:cubicBezTo>
                  <a:pt x="616" y="790"/>
                  <a:pt x="644" y="822"/>
                  <a:pt x="672" y="852"/>
                </a:cubicBezTo>
                <a:cubicBezTo>
                  <a:pt x="681" y="862"/>
                  <a:pt x="691" y="871"/>
                  <a:pt x="701" y="880"/>
                </a:cubicBezTo>
                <a:cubicBezTo>
                  <a:pt x="730" y="908"/>
                  <a:pt x="761" y="932"/>
                  <a:pt x="796" y="953"/>
                </a:cubicBezTo>
                <a:cubicBezTo>
                  <a:pt x="807" y="961"/>
                  <a:pt x="819" y="967"/>
                  <a:pt x="830" y="974"/>
                </a:cubicBezTo>
                <a:cubicBezTo>
                  <a:pt x="849" y="983"/>
                  <a:pt x="867" y="989"/>
                  <a:pt x="883" y="999"/>
                </a:cubicBezTo>
                <a:cubicBezTo>
                  <a:pt x="882" y="936"/>
                  <a:pt x="882" y="873"/>
                  <a:pt x="877" y="812"/>
                </a:cubicBezTo>
                <a:cubicBezTo>
                  <a:pt x="877" y="800"/>
                  <a:pt x="876" y="789"/>
                  <a:pt x="875" y="777"/>
                </a:cubicBezTo>
                <a:cubicBezTo>
                  <a:pt x="872" y="756"/>
                  <a:pt x="870" y="734"/>
                  <a:pt x="867" y="712"/>
                </a:cubicBezTo>
                <a:cubicBezTo>
                  <a:pt x="797" y="703"/>
                  <a:pt x="728" y="658"/>
                  <a:pt x="674" y="614"/>
                </a:cubicBezTo>
                <a:cubicBezTo>
                  <a:pt x="667" y="606"/>
                  <a:pt x="660" y="599"/>
                  <a:pt x="655" y="591"/>
                </a:cubicBezTo>
                <a:cubicBezTo>
                  <a:pt x="624" y="566"/>
                  <a:pt x="616" y="530"/>
                  <a:pt x="595" y="499"/>
                </a:cubicBezTo>
                <a:cubicBezTo>
                  <a:pt x="591" y="492"/>
                  <a:pt x="586" y="484"/>
                  <a:pt x="583" y="475"/>
                </a:cubicBezTo>
                <a:cubicBezTo>
                  <a:pt x="579" y="467"/>
                  <a:pt x="575" y="459"/>
                  <a:pt x="572" y="450"/>
                </a:cubicBezTo>
                <a:cubicBezTo>
                  <a:pt x="578" y="459"/>
                  <a:pt x="584" y="468"/>
                  <a:pt x="590" y="477"/>
                </a:cubicBezTo>
                <a:cubicBezTo>
                  <a:pt x="657" y="585"/>
                  <a:pt x="751" y="666"/>
                  <a:pt x="867" y="708"/>
                </a:cubicBezTo>
                <a:cubicBezTo>
                  <a:pt x="858" y="638"/>
                  <a:pt x="850" y="567"/>
                  <a:pt x="845" y="497"/>
                </a:cubicBezTo>
                <a:cubicBezTo>
                  <a:pt x="845" y="485"/>
                  <a:pt x="844" y="473"/>
                  <a:pt x="844" y="461"/>
                </a:cubicBezTo>
                <a:cubicBezTo>
                  <a:pt x="843" y="449"/>
                  <a:pt x="843" y="436"/>
                  <a:pt x="843" y="424"/>
                </a:cubicBezTo>
                <a:cubicBezTo>
                  <a:pt x="842" y="411"/>
                  <a:pt x="841" y="398"/>
                  <a:pt x="840" y="385"/>
                </a:cubicBezTo>
                <a:cubicBezTo>
                  <a:pt x="839" y="377"/>
                  <a:pt x="839" y="369"/>
                  <a:pt x="838" y="361"/>
                </a:cubicBezTo>
                <a:cubicBezTo>
                  <a:pt x="835" y="359"/>
                  <a:pt x="835" y="359"/>
                  <a:pt x="835" y="359"/>
                </a:cubicBezTo>
                <a:cubicBezTo>
                  <a:pt x="836" y="358"/>
                  <a:pt x="837" y="357"/>
                  <a:pt x="837" y="357"/>
                </a:cubicBezTo>
                <a:cubicBezTo>
                  <a:pt x="837" y="353"/>
                  <a:pt x="837" y="350"/>
                  <a:pt x="836" y="346"/>
                </a:cubicBezTo>
                <a:cubicBezTo>
                  <a:pt x="835" y="336"/>
                  <a:pt x="835" y="325"/>
                  <a:pt x="834" y="314"/>
                </a:cubicBezTo>
                <a:cubicBezTo>
                  <a:pt x="827" y="306"/>
                  <a:pt x="818" y="297"/>
                  <a:pt x="814" y="289"/>
                </a:cubicBezTo>
                <a:cubicBezTo>
                  <a:pt x="806" y="280"/>
                  <a:pt x="807" y="267"/>
                  <a:pt x="808" y="254"/>
                </a:cubicBezTo>
                <a:cubicBezTo>
                  <a:pt x="808" y="252"/>
                  <a:pt x="808" y="249"/>
                  <a:pt x="808" y="246"/>
                </a:cubicBezTo>
                <a:cubicBezTo>
                  <a:pt x="808" y="249"/>
                  <a:pt x="808" y="252"/>
                  <a:pt x="808" y="254"/>
                </a:cubicBezTo>
                <a:cubicBezTo>
                  <a:pt x="809" y="275"/>
                  <a:pt x="824" y="289"/>
                  <a:pt x="833" y="307"/>
                </a:cubicBezTo>
                <a:cubicBezTo>
                  <a:pt x="829" y="256"/>
                  <a:pt x="825" y="205"/>
                  <a:pt x="826" y="155"/>
                </a:cubicBezTo>
                <a:cubicBezTo>
                  <a:pt x="826" y="140"/>
                  <a:pt x="825" y="125"/>
                  <a:pt x="825" y="112"/>
                </a:cubicBezTo>
                <a:cubicBezTo>
                  <a:pt x="824" y="86"/>
                  <a:pt x="823" y="68"/>
                  <a:pt x="823" y="68"/>
                </a:cubicBezTo>
                <a:cubicBezTo>
                  <a:pt x="823" y="68"/>
                  <a:pt x="826" y="87"/>
                  <a:pt x="830" y="123"/>
                </a:cubicBezTo>
                <a:cubicBezTo>
                  <a:pt x="831" y="134"/>
                  <a:pt x="832" y="148"/>
                  <a:pt x="834" y="163"/>
                </a:cubicBezTo>
                <a:cubicBezTo>
                  <a:pt x="841" y="223"/>
                  <a:pt x="844" y="284"/>
                  <a:pt x="848" y="344"/>
                </a:cubicBezTo>
                <a:cubicBezTo>
                  <a:pt x="880" y="306"/>
                  <a:pt x="908" y="260"/>
                  <a:pt x="912" y="210"/>
                </a:cubicBezTo>
                <a:cubicBezTo>
                  <a:pt x="923" y="267"/>
                  <a:pt x="888" y="320"/>
                  <a:pt x="849" y="359"/>
                </a:cubicBezTo>
                <a:cubicBezTo>
                  <a:pt x="850" y="369"/>
                  <a:pt x="850" y="380"/>
                  <a:pt x="851" y="391"/>
                </a:cubicBezTo>
                <a:cubicBezTo>
                  <a:pt x="852" y="404"/>
                  <a:pt x="852" y="417"/>
                  <a:pt x="853" y="429"/>
                </a:cubicBezTo>
                <a:cubicBezTo>
                  <a:pt x="854" y="442"/>
                  <a:pt x="856" y="455"/>
                  <a:pt x="857" y="467"/>
                </a:cubicBezTo>
                <a:cubicBezTo>
                  <a:pt x="865" y="546"/>
                  <a:pt x="881" y="622"/>
                  <a:pt x="887" y="700"/>
                </a:cubicBezTo>
                <a:cubicBezTo>
                  <a:pt x="894" y="695"/>
                  <a:pt x="903" y="689"/>
                  <a:pt x="914" y="682"/>
                </a:cubicBezTo>
                <a:cubicBezTo>
                  <a:pt x="925" y="675"/>
                  <a:pt x="935" y="667"/>
                  <a:pt x="945" y="659"/>
                </a:cubicBezTo>
                <a:cubicBezTo>
                  <a:pt x="1014" y="603"/>
                  <a:pt x="1064" y="525"/>
                  <a:pt x="1123" y="459"/>
                </a:cubicBezTo>
                <a:cubicBezTo>
                  <a:pt x="1133" y="448"/>
                  <a:pt x="1143" y="437"/>
                  <a:pt x="1152" y="426"/>
                </a:cubicBezTo>
                <a:cubicBezTo>
                  <a:pt x="1146" y="438"/>
                  <a:pt x="1139" y="449"/>
                  <a:pt x="1132" y="460"/>
                </a:cubicBezTo>
                <a:cubicBezTo>
                  <a:pt x="1125" y="471"/>
                  <a:pt x="1118" y="481"/>
                  <a:pt x="1110" y="492"/>
                </a:cubicBezTo>
                <a:cubicBezTo>
                  <a:pt x="1064" y="550"/>
                  <a:pt x="1007" y="628"/>
                  <a:pt x="943" y="674"/>
                </a:cubicBezTo>
                <a:cubicBezTo>
                  <a:pt x="933" y="681"/>
                  <a:pt x="922" y="688"/>
                  <a:pt x="911" y="694"/>
                </a:cubicBezTo>
                <a:cubicBezTo>
                  <a:pt x="903" y="698"/>
                  <a:pt x="895" y="701"/>
                  <a:pt x="887" y="704"/>
                </a:cubicBezTo>
                <a:cubicBezTo>
                  <a:pt x="889" y="727"/>
                  <a:pt x="890" y="749"/>
                  <a:pt x="889" y="772"/>
                </a:cubicBezTo>
                <a:cubicBezTo>
                  <a:pt x="890" y="785"/>
                  <a:pt x="891" y="797"/>
                  <a:pt x="892" y="810"/>
                </a:cubicBezTo>
                <a:cubicBezTo>
                  <a:pt x="897" y="877"/>
                  <a:pt x="897" y="945"/>
                  <a:pt x="900" y="1012"/>
                </a:cubicBezTo>
                <a:cubicBezTo>
                  <a:pt x="900" y="1013"/>
                  <a:pt x="900" y="1013"/>
                  <a:pt x="901" y="1013"/>
                </a:cubicBezTo>
                <a:cubicBezTo>
                  <a:pt x="900" y="1014"/>
                  <a:pt x="900" y="1014"/>
                  <a:pt x="900" y="1014"/>
                </a:cubicBezTo>
                <a:cubicBezTo>
                  <a:pt x="900" y="1016"/>
                  <a:pt x="900" y="1018"/>
                  <a:pt x="900" y="1021"/>
                </a:cubicBezTo>
                <a:cubicBezTo>
                  <a:pt x="968" y="937"/>
                  <a:pt x="1061" y="883"/>
                  <a:pt x="1119" y="793"/>
                </a:cubicBezTo>
                <a:cubicBezTo>
                  <a:pt x="1124" y="785"/>
                  <a:pt x="1129" y="775"/>
                  <a:pt x="1134" y="765"/>
                </a:cubicBezTo>
                <a:cubicBezTo>
                  <a:pt x="1144" y="745"/>
                  <a:pt x="1154" y="726"/>
                  <a:pt x="1154" y="726"/>
                </a:cubicBezTo>
                <a:cubicBezTo>
                  <a:pt x="1154" y="726"/>
                  <a:pt x="1153" y="735"/>
                  <a:pt x="1148" y="750"/>
                </a:cubicBezTo>
                <a:cubicBezTo>
                  <a:pt x="1146" y="757"/>
                  <a:pt x="1143" y="766"/>
                  <a:pt x="1139" y="777"/>
                </a:cubicBezTo>
                <a:cubicBezTo>
                  <a:pt x="1136" y="784"/>
                  <a:pt x="1133" y="793"/>
                  <a:pt x="1129" y="802"/>
                </a:cubicBezTo>
                <a:cubicBezTo>
                  <a:pt x="1112" y="838"/>
                  <a:pt x="1084" y="862"/>
                  <a:pt x="1058" y="892"/>
                </a:cubicBezTo>
                <a:cubicBezTo>
                  <a:pt x="1051" y="899"/>
                  <a:pt x="1042" y="907"/>
                  <a:pt x="1032" y="914"/>
                </a:cubicBezTo>
                <a:cubicBezTo>
                  <a:pt x="986" y="952"/>
                  <a:pt x="934" y="990"/>
                  <a:pt x="901" y="1042"/>
                </a:cubicBezTo>
                <a:cubicBezTo>
                  <a:pt x="903" y="1069"/>
                  <a:pt x="904" y="1096"/>
                  <a:pt x="907" y="1123"/>
                </a:cubicBezTo>
                <a:cubicBezTo>
                  <a:pt x="908" y="1136"/>
                  <a:pt x="909" y="1148"/>
                  <a:pt x="909" y="1161"/>
                </a:cubicBezTo>
                <a:cubicBezTo>
                  <a:pt x="911" y="1250"/>
                  <a:pt x="910" y="1339"/>
                  <a:pt x="921" y="1428"/>
                </a:cubicBezTo>
                <a:cubicBezTo>
                  <a:pt x="921" y="1439"/>
                  <a:pt x="921" y="1449"/>
                  <a:pt x="921" y="1460"/>
                </a:cubicBezTo>
                <a:cubicBezTo>
                  <a:pt x="922" y="1481"/>
                  <a:pt x="922" y="1502"/>
                  <a:pt x="922" y="1522"/>
                </a:cubicBezTo>
                <a:cubicBezTo>
                  <a:pt x="922" y="1541"/>
                  <a:pt x="900" y="2327"/>
                  <a:pt x="912" y="1525"/>
                </a:cubicBezTo>
                <a:close/>
                <a:moveTo>
                  <a:pt x="1540" y="1542"/>
                </a:moveTo>
                <a:cubicBezTo>
                  <a:pt x="1521" y="1542"/>
                  <a:pt x="1503" y="1543"/>
                  <a:pt x="1484" y="1544"/>
                </a:cubicBezTo>
                <a:cubicBezTo>
                  <a:pt x="1475" y="1545"/>
                  <a:pt x="1465" y="1545"/>
                  <a:pt x="1456" y="1546"/>
                </a:cubicBezTo>
                <a:cubicBezTo>
                  <a:pt x="1446" y="1546"/>
                  <a:pt x="1436" y="1546"/>
                  <a:pt x="1426" y="1546"/>
                </a:cubicBezTo>
                <a:cubicBezTo>
                  <a:pt x="1422" y="1546"/>
                  <a:pt x="1418" y="1546"/>
                  <a:pt x="1414" y="1546"/>
                </a:cubicBezTo>
                <a:cubicBezTo>
                  <a:pt x="1410" y="1546"/>
                  <a:pt x="1406" y="1546"/>
                  <a:pt x="1402" y="1546"/>
                </a:cubicBezTo>
                <a:cubicBezTo>
                  <a:pt x="1392" y="1546"/>
                  <a:pt x="1382" y="1546"/>
                  <a:pt x="1372" y="1546"/>
                </a:cubicBezTo>
                <a:cubicBezTo>
                  <a:pt x="1386" y="1550"/>
                  <a:pt x="1400" y="1556"/>
                  <a:pt x="1414" y="1562"/>
                </a:cubicBezTo>
                <a:cubicBezTo>
                  <a:pt x="1422" y="1565"/>
                  <a:pt x="1430" y="1568"/>
                  <a:pt x="1438" y="1570"/>
                </a:cubicBezTo>
                <a:cubicBezTo>
                  <a:pt x="1444" y="1571"/>
                  <a:pt x="1450" y="1573"/>
                  <a:pt x="1456" y="1574"/>
                </a:cubicBezTo>
                <a:cubicBezTo>
                  <a:pt x="1450" y="1573"/>
                  <a:pt x="1444" y="1572"/>
                  <a:pt x="1438" y="1570"/>
                </a:cubicBezTo>
                <a:cubicBezTo>
                  <a:pt x="1433" y="1569"/>
                  <a:pt x="1427" y="1568"/>
                  <a:pt x="1422" y="1566"/>
                </a:cubicBezTo>
                <a:cubicBezTo>
                  <a:pt x="1410" y="1564"/>
                  <a:pt x="1399" y="1561"/>
                  <a:pt x="1388" y="1558"/>
                </a:cubicBezTo>
                <a:cubicBezTo>
                  <a:pt x="1320" y="1542"/>
                  <a:pt x="1256" y="1526"/>
                  <a:pt x="1192" y="1498"/>
                </a:cubicBezTo>
                <a:cubicBezTo>
                  <a:pt x="1202" y="1513"/>
                  <a:pt x="1214" y="1525"/>
                  <a:pt x="1228" y="1537"/>
                </a:cubicBezTo>
                <a:cubicBezTo>
                  <a:pt x="1257" y="1558"/>
                  <a:pt x="1286" y="1579"/>
                  <a:pt x="1315" y="1600"/>
                </a:cubicBezTo>
                <a:cubicBezTo>
                  <a:pt x="1323" y="1606"/>
                  <a:pt x="1331" y="1611"/>
                  <a:pt x="1340" y="1616"/>
                </a:cubicBezTo>
                <a:cubicBezTo>
                  <a:pt x="1349" y="1622"/>
                  <a:pt x="1359" y="1628"/>
                  <a:pt x="1368" y="1634"/>
                </a:cubicBezTo>
                <a:cubicBezTo>
                  <a:pt x="1359" y="1629"/>
                  <a:pt x="1350" y="1623"/>
                  <a:pt x="1341" y="1617"/>
                </a:cubicBezTo>
                <a:cubicBezTo>
                  <a:pt x="1341" y="1617"/>
                  <a:pt x="1340" y="1617"/>
                  <a:pt x="1340" y="1616"/>
                </a:cubicBezTo>
                <a:cubicBezTo>
                  <a:pt x="1338" y="1616"/>
                  <a:pt x="1337" y="1615"/>
                  <a:pt x="1336" y="1614"/>
                </a:cubicBezTo>
                <a:cubicBezTo>
                  <a:pt x="1325" y="1607"/>
                  <a:pt x="1314" y="1600"/>
                  <a:pt x="1304" y="1593"/>
                </a:cubicBezTo>
                <a:cubicBezTo>
                  <a:pt x="1278" y="1576"/>
                  <a:pt x="1251" y="1558"/>
                  <a:pt x="1228" y="1537"/>
                </a:cubicBezTo>
                <a:cubicBezTo>
                  <a:pt x="1165" y="1493"/>
                  <a:pt x="1099" y="1449"/>
                  <a:pt x="1028" y="1414"/>
                </a:cubicBezTo>
                <a:cubicBezTo>
                  <a:pt x="1019" y="1409"/>
                  <a:pt x="1009" y="1404"/>
                  <a:pt x="1000" y="1399"/>
                </a:cubicBezTo>
                <a:cubicBezTo>
                  <a:pt x="973" y="1384"/>
                  <a:pt x="946" y="1370"/>
                  <a:pt x="922" y="1358"/>
                </a:cubicBezTo>
                <a:cubicBezTo>
                  <a:pt x="935" y="1353"/>
                  <a:pt x="935" y="1353"/>
                  <a:pt x="935" y="1353"/>
                </a:cubicBezTo>
                <a:cubicBezTo>
                  <a:pt x="948" y="1358"/>
                  <a:pt x="972" y="1371"/>
                  <a:pt x="1004" y="1388"/>
                </a:cubicBezTo>
                <a:cubicBezTo>
                  <a:pt x="1014" y="1394"/>
                  <a:pt x="1025" y="1400"/>
                  <a:pt x="1037" y="1407"/>
                </a:cubicBezTo>
                <a:cubicBezTo>
                  <a:pt x="1144" y="1402"/>
                  <a:pt x="1256" y="1402"/>
                  <a:pt x="1364" y="1422"/>
                </a:cubicBezTo>
                <a:cubicBezTo>
                  <a:pt x="1260" y="1418"/>
                  <a:pt x="1156" y="1406"/>
                  <a:pt x="1052" y="1414"/>
                </a:cubicBezTo>
                <a:cubicBezTo>
                  <a:pt x="1152" y="1474"/>
                  <a:pt x="1256" y="1526"/>
                  <a:pt x="1374" y="1543"/>
                </a:cubicBezTo>
                <a:cubicBezTo>
                  <a:pt x="1383" y="1545"/>
                  <a:pt x="1392" y="1546"/>
                  <a:pt x="1402" y="1546"/>
                </a:cubicBezTo>
                <a:cubicBezTo>
                  <a:pt x="1406" y="1546"/>
                  <a:pt x="1410" y="1546"/>
                  <a:pt x="1414" y="1546"/>
                </a:cubicBezTo>
                <a:cubicBezTo>
                  <a:pt x="1418" y="1546"/>
                  <a:pt x="1422" y="1546"/>
                  <a:pt x="1426" y="1546"/>
                </a:cubicBezTo>
                <a:cubicBezTo>
                  <a:pt x="1436" y="1546"/>
                  <a:pt x="1445" y="1544"/>
                  <a:pt x="1455" y="1543"/>
                </a:cubicBezTo>
                <a:cubicBezTo>
                  <a:pt x="1470" y="1542"/>
                  <a:pt x="1482" y="1542"/>
                  <a:pt x="1493" y="1542"/>
                </a:cubicBezTo>
                <a:cubicBezTo>
                  <a:pt x="1508" y="1542"/>
                  <a:pt x="1524" y="1542"/>
                  <a:pt x="1540" y="1542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Thanksgiving Turkey 03 (indezine)"/>
          <p:cNvSpPr>
            <a:spLocks noEditPoints="1"/>
          </p:cNvSpPr>
          <p:nvPr/>
        </p:nvSpPr>
        <p:spPr bwMode="auto">
          <a:xfrm>
            <a:off x="1828800" y="560950"/>
            <a:ext cx="5692776" cy="5959538"/>
          </a:xfrm>
          <a:custGeom>
            <a:avLst/>
            <a:gdLst/>
            <a:ahLst/>
            <a:cxnLst>
              <a:cxn ang="0">
                <a:pos x="1736" y="357"/>
              </a:cxn>
              <a:cxn ang="0">
                <a:pos x="1582" y="268"/>
              </a:cxn>
              <a:cxn ang="0">
                <a:pos x="1330" y="224"/>
              </a:cxn>
              <a:cxn ang="0">
                <a:pos x="1293" y="477"/>
              </a:cxn>
              <a:cxn ang="0">
                <a:pos x="1342" y="643"/>
              </a:cxn>
              <a:cxn ang="0">
                <a:pos x="1260" y="722"/>
              </a:cxn>
              <a:cxn ang="0">
                <a:pos x="1124" y="458"/>
              </a:cxn>
              <a:cxn ang="0">
                <a:pos x="1077" y="285"/>
              </a:cxn>
              <a:cxn ang="0">
                <a:pos x="1059" y="230"/>
              </a:cxn>
              <a:cxn ang="0">
                <a:pos x="917" y="36"/>
              </a:cxn>
              <a:cxn ang="0">
                <a:pos x="880" y="9"/>
              </a:cxn>
              <a:cxn ang="0">
                <a:pos x="733" y="60"/>
              </a:cxn>
              <a:cxn ang="0">
                <a:pos x="618" y="7"/>
              </a:cxn>
              <a:cxn ang="0">
                <a:pos x="341" y="91"/>
              </a:cxn>
              <a:cxn ang="0">
                <a:pos x="307" y="167"/>
              </a:cxn>
              <a:cxn ang="0">
                <a:pos x="172" y="203"/>
              </a:cxn>
              <a:cxn ang="0">
                <a:pos x="90" y="278"/>
              </a:cxn>
              <a:cxn ang="0">
                <a:pos x="85" y="448"/>
              </a:cxn>
              <a:cxn ang="0">
                <a:pos x="10" y="606"/>
              </a:cxn>
              <a:cxn ang="0">
                <a:pos x="81" y="949"/>
              </a:cxn>
              <a:cxn ang="0">
                <a:pos x="559" y="1306"/>
              </a:cxn>
              <a:cxn ang="0">
                <a:pos x="630" y="1593"/>
              </a:cxn>
              <a:cxn ang="0">
                <a:pos x="740" y="1672"/>
              </a:cxn>
              <a:cxn ang="0">
                <a:pos x="609" y="1791"/>
              </a:cxn>
              <a:cxn ang="0">
                <a:pos x="826" y="1789"/>
              </a:cxn>
              <a:cxn ang="0">
                <a:pos x="970" y="1851"/>
              </a:cxn>
              <a:cxn ang="0">
                <a:pos x="991" y="1775"/>
              </a:cxn>
              <a:cxn ang="0">
                <a:pos x="1072" y="1766"/>
              </a:cxn>
              <a:cxn ang="0">
                <a:pos x="1100" y="1706"/>
              </a:cxn>
              <a:cxn ang="0">
                <a:pos x="1180" y="1658"/>
              </a:cxn>
              <a:cxn ang="0">
                <a:pos x="1024" y="1570"/>
              </a:cxn>
              <a:cxn ang="0">
                <a:pos x="927" y="1505"/>
              </a:cxn>
              <a:cxn ang="0">
                <a:pos x="1061" y="1412"/>
              </a:cxn>
              <a:cxn ang="0">
                <a:pos x="1281" y="1393"/>
              </a:cxn>
              <a:cxn ang="0">
                <a:pos x="1337" y="1167"/>
              </a:cxn>
              <a:cxn ang="0">
                <a:pos x="1475" y="1033"/>
              </a:cxn>
              <a:cxn ang="0">
                <a:pos x="1607" y="454"/>
              </a:cxn>
              <a:cxn ang="0">
                <a:pos x="1586" y="727"/>
              </a:cxn>
              <a:cxn ang="0">
                <a:pos x="1644" y="805"/>
              </a:cxn>
              <a:cxn ang="0">
                <a:pos x="1704" y="668"/>
              </a:cxn>
              <a:cxn ang="0">
                <a:pos x="1697" y="448"/>
              </a:cxn>
              <a:cxn ang="0">
                <a:pos x="830" y="1634"/>
              </a:cxn>
              <a:cxn ang="0">
                <a:pos x="843" y="1595"/>
              </a:cxn>
            </a:cxnLst>
            <a:rect l="0" t="0" r="r" b="b"/>
            <a:pathLst>
              <a:path w="1768" h="1851">
                <a:moveTo>
                  <a:pt x="1768" y="357"/>
                </a:moveTo>
                <a:cubicBezTo>
                  <a:pt x="1736" y="357"/>
                  <a:pt x="1736" y="357"/>
                  <a:pt x="1736" y="357"/>
                </a:cubicBezTo>
                <a:cubicBezTo>
                  <a:pt x="1698" y="357"/>
                  <a:pt x="1657" y="339"/>
                  <a:pt x="1627" y="314"/>
                </a:cubicBezTo>
                <a:cubicBezTo>
                  <a:pt x="1611" y="300"/>
                  <a:pt x="1597" y="283"/>
                  <a:pt x="1582" y="268"/>
                </a:cubicBezTo>
                <a:cubicBezTo>
                  <a:pt x="1568" y="254"/>
                  <a:pt x="1555" y="243"/>
                  <a:pt x="1541" y="229"/>
                </a:cubicBezTo>
                <a:cubicBezTo>
                  <a:pt x="1486" y="175"/>
                  <a:pt x="1387" y="183"/>
                  <a:pt x="1330" y="224"/>
                </a:cubicBezTo>
                <a:cubicBezTo>
                  <a:pt x="1267" y="268"/>
                  <a:pt x="1249" y="358"/>
                  <a:pt x="1275" y="432"/>
                </a:cubicBezTo>
                <a:cubicBezTo>
                  <a:pt x="1280" y="446"/>
                  <a:pt x="1285" y="465"/>
                  <a:pt x="1293" y="477"/>
                </a:cubicBezTo>
                <a:cubicBezTo>
                  <a:pt x="1298" y="484"/>
                  <a:pt x="1337" y="512"/>
                  <a:pt x="1337" y="515"/>
                </a:cubicBezTo>
                <a:cubicBezTo>
                  <a:pt x="1337" y="558"/>
                  <a:pt x="1342" y="600"/>
                  <a:pt x="1342" y="643"/>
                </a:cubicBezTo>
                <a:cubicBezTo>
                  <a:pt x="1342" y="680"/>
                  <a:pt x="1335" y="714"/>
                  <a:pt x="1308" y="742"/>
                </a:cubicBezTo>
                <a:cubicBezTo>
                  <a:pt x="1291" y="759"/>
                  <a:pt x="1277" y="735"/>
                  <a:pt x="1260" y="722"/>
                </a:cubicBezTo>
                <a:cubicBezTo>
                  <a:pt x="1245" y="710"/>
                  <a:pt x="1229" y="695"/>
                  <a:pt x="1217" y="680"/>
                </a:cubicBezTo>
                <a:cubicBezTo>
                  <a:pt x="1169" y="616"/>
                  <a:pt x="1140" y="535"/>
                  <a:pt x="1124" y="458"/>
                </a:cubicBezTo>
                <a:cubicBezTo>
                  <a:pt x="1115" y="417"/>
                  <a:pt x="1101" y="378"/>
                  <a:pt x="1093" y="337"/>
                </a:cubicBezTo>
                <a:cubicBezTo>
                  <a:pt x="1090" y="318"/>
                  <a:pt x="1082" y="304"/>
                  <a:pt x="1077" y="285"/>
                </a:cubicBezTo>
                <a:cubicBezTo>
                  <a:pt x="1074" y="277"/>
                  <a:pt x="1075" y="266"/>
                  <a:pt x="1072" y="258"/>
                </a:cubicBezTo>
                <a:cubicBezTo>
                  <a:pt x="1069" y="247"/>
                  <a:pt x="1061" y="240"/>
                  <a:pt x="1059" y="230"/>
                </a:cubicBezTo>
                <a:cubicBezTo>
                  <a:pt x="1052" y="187"/>
                  <a:pt x="1027" y="148"/>
                  <a:pt x="1001" y="113"/>
                </a:cubicBezTo>
                <a:cubicBezTo>
                  <a:pt x="977" y="80"/>
                  <a:pt x="950" y="60"/>
                  <a:pt x="917" y="36"/>
                </a:cubicBezTo>
                <a:cubicBezTo>
                  <a:pt x="912" y="33"/>
                  <a:pt x="910" y="25"/>
                  <a:pt x="904" y="23"/>
                </a:cubicBezTo>
                <a:cubicBezTo>
                  <a:pt x="892" y="19"/>
                  <a:pt x="889" y="17"/>
                  <a:pt x="880" y="9"/>
                </a:cubicBezTo>
                <a:cubicBezTo>
                  <a:pt x="872" y="0"/>
                  <a:pt x="830" y="7"/>
                  <a:pt x="818" y="7"/>
                </a:cubicBezTo>
                <a:cubicBezTo>
                  <a:pt x="790" y="7"/>
                  <a:pt x="736" y="30"/>
                  <a:pt x="733" y="60"/>
                </a:cubicBezTo>
                <a:cubicBezTo>
                  <a:pt x="720" y="46"/>
                  <a:pt x="706" y="26"/>
                  <a:pt x="690" y="15"/>
                </a:cubicBezTo>
                <a:cubicBezTo>
                  <a:pt x="670" y="1"/>
                  <a:pt x="640" y="7"/>
                  <a:pt x="618" y="7"/>
                </a:cubicBezTo>
                <a:cubicBezTo>
                  <a:pt x="578" y="7"/>
                  <a:pt x="542" y="55"/>
                  <a:pt x="544" y="92"/>
                </a:cubicBezTo>
                <a:cubicBezTo>
                  <a:pt x="494" y="22"/>
                  <a:pt x="396" y="36"/>
                  <a:pt x="341" y="91"/>
                </a:cubicBezTo>
                <a:cubicBezTo>
                  <a:pt x="327" y="105"/>
                  <a:pt x="320" y="125"/>
                  <a:pt x="311" y="143"/>
                </a:cubicBezTo>
                <a:cubicBezTo>
                  <a:pt x="307" y="152"/>
                  <a:pt x="307" y="157"/>
                  <a:pt x="307" y="167"/>
                </a:cubicBezTo>
                <a:cubicBezTo>
                  <a:pt x="307" y="181"/>
                  <a:pt x="294" y="177"/>
                  <a:pt x="282" y="179"/>
                </a:cubicBezTo>
                <a:cubicBezTo>
                  <a:pt x="245" y="183"/>
                  <a:pt x="205" y="183"/>
                  <a:pt x="172" y="203"/>
                </a:cubicBezTo>
                <a:cubicBezTo>
                  <a:pt x="155" y="212"/>
                  <a:pt x="138" y="220"/>
                  <a:pt x="124" y="234"/>
                </a:cubicBezTo>
                <a:cubicBezTo>
                  <a:pt x="115" y="243"/>
                  <a:pt x="93" y="266"/>
                  <a:pt x="90" y="278"/>
                </a:cubicBezTo>
                <a:cubicBezTo>
                  <a:pt x="81" y="321"/>
                  <a:pt x="71" y="352"/>
                  <a:pt x="81" y="394"/>
                </a:cubicBezTo>
                <a:cubicBezTo>
                  <a:pt x="85" y="409"/>
                  <a:pt x="95" y="438"/>
                  <a:pt x="85" y="448"/>
                </a:cubicBezTo>
                <a:cubicBezTo>
                  <a:pt x="70" y="463"/>
                  <a:pt x="65" y="483"/>
                  <a:pt x="52" y="500"/>
                </a:cubicBezTo>
                <a:cubicBezTo>
                  <a:pt x="31" y="526"/>
                  <a:pt x="14" y="572"/>
                  <a:pt x="10" y="606"/>
                </a:cubicBezTo>
                <a:cubicBezTo>
                  <a:pt x="0" y="683"/>
                  <a:pt x="6" y="763"/>
                  <a:pt x="33" y="837"/>
                </a:cubicBezTo>
                <a:cubicBezTo>
                  <a:pt x="47" y="876"/>
                  <a:pt x="60" y="912"/>
                  <a:pt x="81" y="949"/>
                </a:cubicBezTo>
                <a:cubicBezTo>
                  <a:pt x="99" y="981"/>
                  <a:pt x="122" y="1006"/>
                  <a:pt x="143" y="1036"/>
                </a:cubicBezTo>
                <a:cubicBezTo>
                  <a:pt x="242" y="1179"/>
                  <a:pt x="419" y="1219"/>
                  <a:pt x="559" y="1306"/>
                </a:cubicBezTo>
                <a:cubicBezTo>
                  <a:pt x="602" y="1333"/>
                  <a:pt x="652" y="1373"/>
                  <a:pt x="659" y="1427"/>
                </a:cubicBezTo>
                <a:cubicBezTo>
                  <a:pt x="667" y="1489"/>
                  <a:pt x="653" y="1535"/>
                  <a:pt x="630" y="1593"/>
                </a:cubicBezTo>
                <a:cubicBezTo>
                  <a:pt x="661" y="1577"/>
                  <a:pt x="686" y="1577"/>
                  <a:pt x="714" y="1600"/>
                </a:cubicBezTo>
                <a:cubicBezTo>
                  <a:pt x="736" y="1617"/>
                  <a:pt x="766" y="1645"/>
                  <a:pt x="740" y="1672"/>
                </a:cubicBezTo>
                <a:cubicBezTo>
                  <a:pt x="721" y="1690"/>
                  <a:pt x="683" y="1704"/>
                  <a:pt x="661" y="1719"/>
                </a:cubicBezTo>
                <a:cubicBezTo>
                  <a:pt x="637" y="1735"/>
                  <a:pt x="625" y="1768"/>
                  <a:pt x="609" y="1791"/>
                </a:cubicBezTo>
                <a:cubicBezTo>
                  <a:pt x="642" y="1782"/>
                  <a:pt x="677" y="1766"/>
                  <a:pt x="712" y="1766"/>
                </a:cubicBezTo>
                <a:cubicBezTo>
                  <a:pt x="753" y="1766"/>
                  <a:pt x="789" y="1773"/>
                  <a:pt x="826" y="1789"/>
                </a:cubicBezTo>
                <a:cubicBezTo>
                  <a:pt x="855" y="1801"/>
                  <a:pt x="888" y="1829"/>
                  <a:pt x="918" y="1835"/>
                </a:cubicBezTo>
                <a:cubicBezTo>
                  <a:pt x="936" y="1839"/>
                  <a:pt x="952" y="1851"/>
                  <a:pt x="970" y="1851"/>
                </a:cubicBezTo>
                <a:cubicBezTo>
                  <a:pt x="990" y="1851"/>
                  <a:pt x="1008" y="1851"/>
                  <a:pt x="1028" y="1846"/>
                </a:cubicBezTo>
                <a:cubicBezTo>
                  <a:pt x="1016" y="1822"/>
                  <a:pt x="1004" y="1799"/>
                  <a:pt x="991" y="1775"/>
                </a:cubicBezTo>
                <a:cubicBezTo>
                  <a:pt x="1004" y="1776"/>
                  <a:pt x="1014" y="1770"/>
                  <a:pt x="1025" y="1770"/>
                </a:cubicBezTo>
                <a:cubicBezTo>
                  <a:pt x="1042" y="1770"/>
                  <a:pt x="1056" y="1771"/>
                  <a:pt x="1072" y="1766"/>
                </a:cubicBezTo>
                <a:cubicBezTo>
                  <a:pt x="1078" y="1763"/>
                  <a:pt x="1108" y="1754"/>
                  <a:pt x="1111" y="1749"/>
                </a:cubicBezTo>
                <a:cubicBezTo>
                  <a:pt x="1120" y="1737"/>
                  <a:pt x="1105" y="1715"/>
                  <a:pt x="1100" y="1706"/>
                </a:cubicBezTo>
                <a:cubicBezTo>
                  <a:pt x="1117" y="1706"/>
                  <a:pt x="1143" y="1707"/>
                  <a:pt x="1160" y="1701"/>
                </a:cubicBezTo>
                <a:cubicBezTo>
                  <a:pt x="1179" y="1694"/>
                  <a:pt x="1201" y="1673"/>
                  <a:pt x="1180" y="1658"/>
                </a:cubicBezTo>
                <a:cubicBezTo>
                  <a:pt x="1154" y="1640"/>
                  <a:pt x="1077" y="1605"/>
                  <a:pt x="1137" y="1570"/>
                </a:cubicBezTo>
                <a:cubicBezTo>
                  <a:pt x="1098" y="1546"/>
                  <a:pt x="1066" y="1556"/>
                  <a:pt x="1024" y="1570"/>
                </a:cubicBezTo>
                <a:cubicBezTo>
                  <a:pt x="996" y="1579"/>
                  <a:pt x="939" y="1604"/>
                  <a:pt x="928" y="1563"/>
                </a:cubicBezTo>
                <a:cubicBezTo>
                  <a:pt x="923" y="1547"/>
                  <a:pt x="925" y="1521"/>
                  <a:pt x="927" y="1505"/>
                </a:cubicBezTo>
                <a:cubicBezTo>
                  <a:pt x="931" y="1476"/>
                  <a:pt x="935" y="1468"/>
                  <a:pt x="964" y="1468"/>
                </a:cubicBezTo>
                <a:cubicBezTo>
                  <a:pt x="1008" y="1468"/>
                  <a:pt x="1026" y="1429"/>
                  <a:pt x="1061" y="1412"/>
                </a:cubicBezTo>
                <a:cubicBezTo>
                  <a:pt x="1095" y="1395"/>
                  <a:pt x="1140" y="1413"/>
                  <a:pt x="1173" y="1425"/>
                </a:cubicBezTo>
                <a:cubicBezTo>
                  <a:pt x="1213" y="1439"/>
                  <a:pt x="1249" y="1414"/>
                  <a:pt x="1281" y="1393"/>
                </a:cubicBezTo>
                <a:cubicBezTo>
                  <a:pt x="1310" y="1373"/>
                  <a:pt x="1317" y="1330"/>
                  <a:pt x="1326" y="1299"/>
                </a:cubicBezTo>
                <a:cubicBezTo>
                  <a:pt x="1338" y="1254"/>
                  <a:pt x="1337" y="1214"/>
                  <a:pt x="1337" y="1167"/>
                </a:cubicBezTo>
                <a:cubicBezTo>
                  <a:pt x="1337" y="1171"/>
                  <a:pt x="1413" y="1127"/>
                  <a:pt x="1419" y="1123"/>
                </a:cubicBezTo>
                <a:cubicBezTo>
                  <a:pt x="1447" y="1101"/>
                  <a:pt x="1460" y="1065"/>
                  <a:pt x="1475" y="1033"/>
                </a:cubicBezTo>
                <a:cubicBezTo>
                  <a:pt x="1502" y="979"/>
                  <a:pt x="1494" y="908"/>
                  <a:pt x="1494" y="850"/>
                </a:cubicBezTo>
                <a:cubicBezTo>
                  <a:pt x="1494" y="714"/>
                  <a:pt x="1460" y="528"/>
                  <a:pt x="1607" y="454"/>
                </a:cubicBezTo>
                <a:cubicBezTo>
                  <a:pt x="1588" y="529"/>
                  <a:pt x="1584" y="605"/>
                  <a:pt x="1584" y="681"/>
                </a:cubicBezTo>
                <a:cubicBezTo>
                  <a:pt x="1584" y="696"/>
                  <a:pt x="1581" y="712"/>
                  <a:pt x="1586" y="727"/>
                </a:cubicBezTo>
                <a:cubicBezTo>
                  <a:pt x="1592" y="746"/>
                  <a:pt x="1588" y="765"/>
                  <a:pt x="1597" y="784"/>
                </a:cubicBezTo>
                <a:cubicBezTo>
                  <a:pt x="1606" y="800"/>
                  <a:pt x="1626" y="807"/>
                  <a:pt x="1644" y="805"/>
                </a:cubicBezTo>
                <a:cubicBezTo>
                  <a:pt x="1667" y="801"/>
                  <a:pt x="1660" y="777"/>
                  <a:pt x="1660" y="756"/>
                </a:cubicBezTo>
                <a:cubicBezTo>
                  <a:pt x="1660" y="722"/>
                  <a:pt x="1697" y="701"/>
                  <a:pt x="1704" y="668"/>
                </a:cubicBezTo>
                <a:cubicBezTo>
                  <a:pt x="1713" y="624"/>
                  <a:pt x="1704" y="589"/>
                  <a:pt x="1693" y="546"/>
                </a:cubicBezTo>
                <a:cubicBezTo>
                  <a:pt x="1685" y="514"/>
                  <a:pt x="1689" y="479"/>
                  <a:pt x="1697" y="448"/>
                </a:cubicBezTo>
                <a:cubicBezTo>
                  <a:pt x="1707" y="407"/>
                  <a:pt x="1735" y="382"/>
                  <a:pt x="1768" y="357"/>
                </a:cubicBezTo>
                <a:close/>
                <a:moveTo>
                  <a:pt x="830" y="1634"/>
                </a:moveTo>
                <a:cubicBezTo>
                  <a:pt x="819" y="1611"/>
                  <a:pt x="809" y="1588"/>
                  <a:pt x="798" y="1565"/>
                </a:cubicBezTo>
                <a:cubicBezTo>
                  <a:pt x="813" y="1575"/>
                  <a:pt x="828" y="1585"/>
                  <a:pt x="843" y="1595"/>
                </a:cubicBezTo>
                <a:cubicBezTo>
                  <a:pt x="851" y="1600"/>
                  <a:pt x="834" y="1626"/>
                  <a:pt x="830" y="1634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hanksgiving Natives 02 (Indezine)"/>
          <p:cNvSpPr>
            <a:spLocks noEditPoints="1"/>
          </p:cNvSpPr>
          <p:nvPr/>
        </p:nvSpPr>
        <p:spPr bwMode="auto">
          <a:xfrm>
            <a:off x="231775" y="1021201"/>
            <a:ext cx="8633929" cy="4795400"/>
          </a:xfrm>
          <a:custGeom>
            <a:avLst/>
            <a:gdLst/>
            <a:ahLst/>
            <a:cxnLst>
              <a:cxn ang="0">
                <a:pos x="1028" y="785"/>
              </a:cxn>
              <a:cxn ang="0">
                <a:pos x="1173" y="639"/>
              </a:cxn>
              <a:cxn ang="0">
                <a:pos x="1196" y="463"/>
              </a:cxn>
              <a:cxn ang="0">
                <a:pos x="1072" y="253"/>
              </a:cxn>
              <a:cxn ang="0">
                <a:pos x="1071" y="233"/>
              </a:cxn>
              <a:cxn ang="0">
                <a:pos x="1053" y="244"/>
              </a:cxn>
              <a:cxn ang="0">
                <a:pos x="990" y="201"/>
              </a:cxn>
              <a:cxn ang="0">
                <a:pos x="971" y="189"/>
              </a:cxn>
              <a:cxn ang="0">
                <a:pos x="940" y="172"/>
              </a:cxn>
              <a:cxn ang="0">
                <a:pos x="904" y="154"/>
              </a:cxn>
              <a:cxn ang="0">
                <a:pos x="171" y="104"/>
              </a:cxn>
              <a:cxn ang="0">
                <a:pos x="80" y="160"/>
              </a:cxn>
              <a:cxn ang="0">
                <a:pos x="192" y="122"/>
              </a:cxn>
              <a:cxn ang="0">
                <a:pos x="332" y="132"/>
              </a:cxn>
              <a:cxn ang="0">
                <a:pos x="405" y="122"/>
              </a:cxn>
              <a:cxn ang="0">
                <a:pos x="240" y="165"/>
              </a:cxn>
              <a:cxn ang="0">
                <a:pos x="116" y="205"/>
              </a:cxn>
              <a:cxn ang="0">
                <a:pos x="92" y="232"/>
              </a:cxn>
              <a:cxn ang="0">
                <a:pos x="188" y="208"/>
              </a:cxn>
              <a:cxn ang="0">
                <a:pos x="86" y="261"/>
              </a:cxn>
              <a:cxn ang="0">
                <a:pos x="105" y="259"/>
              </a:cxn>
              <a:cxn ang="0">
                <a:pos x="125" y="351"/>
              </a:cxn>
              <a:cxn ang="0">
                <a:pos x="113" y="453"/>
              </a:cxn>
              <a:cxn ang="0">
                <a:pos x="109" y="477"/>
              </a:cxn>
              <a:cxn ang="0">
                <a:pos x="50" y="710"/>
              </a:cxn>
              <a:cxn ang="0">
                <a:pos x="184" y="559"/>
              </a:cxn>
              <a:cxn ang="0">
                <a:pos x="106" y="610"/>
              </a:cxn>
              <a:cxn ang="0">
                <a:pos x="0" y="838"/>
              </a:cxn>
              <a:cxn ang="0">
                <a:pos x="177" y="697"/>
              </a:cxn>
              <a:cxn ang="0">
                <a:pos x="101" y="872"/>
              </a:cxn>
              <a:cxn ang="0">
                <a:pos x="175" y="792"/>
              </a:cxn>
              <a:cxn ang="0">
                <a:pos x="141" y="1004"/>
              </a:cxn>
              <a:cxn ang="0">
                <a:pos x="234" y="920"/>
              </a:cxn>
              <a:cxn ang="0">
                <a:pos x="244" y="1021"/>
              </a:cxn>
              <a:cxn ang="0">
                <a:pos x="252" y="1128"/>
              </a:cxn>
              <a:cxn ang="0">
                <a:pos x="359" y="1044"/>
              </a:cxn>
              <a:cxn ang="0">
                <a:pos x="355" y="1123"/>
              </a:cxn>
              <a:cxn ang="0">
                <a:pos x="358" y="1239"/>
              </a:cxn>
              <a:cxn ang="0">
                <a:pos x="522" y="1167"/>
              </a:cxn>
              <a:cxn ang="0">
                <a:pos x="895" y="1158"/>
              </a:cxn>
              <a:cxn ang="0">
                <a:pos x="87" y="242"/>
              </a:cxn>
              <a:cxn ang="0">
                <a:pos x="1581" y="936"/>
              </a:cxn>
              <a:cxn ang="0">
                <a:pos x="2290" y="1088"/>
              </a:cxn>
              <a:cxn ang="0">
                <a:pos x="2269" y="1027"/>
              </a:cxn>
              <a:cxn ang="0">
                <a:pos x="2087" y="894"/>
              </a:cxn>
              <a:cxn ang="0">
                <a:pos x="2000" y="874"/>
              </a:cxn>
              <a:cxn ang="0">
                <a:pos x="1902" y="775"/>
              </a:cxn>
              <a:cxn ang="0">
                <a:pos x="1972" y="680"/>
              </a:cxn>
              <a:cxn ang="0">
                <a:pos x="1969" y="502"/>
              </a:cxn>
              <a:cxn ang="0">
                <a:pos x="1874" y="33"/>
              </a:cxn>
              <a:cxn ang="0">
                <a:pos x="1586" y="377"/>
              </a:cxn>
              <a:cxn ang="0">
                <a:pos x="1556" y="521"/>
              </a:cxn>
              <a:cxn ang="0">
                <a:pos x="1575" y="647"/>
              </a:cxn>
              <a:cxn ang="0">
                <a:pos x="1580" y="677"/>
              </a:cxn>
              <a:cxn ang="0">
                <a:pos x="1585" y="696"/>
              </a:cxn>
              <a:cxn ang="0">
                <a:pos x="1599" y="780"/>
              </a:cxn>
              <a:cxn ang="0">
                <a:pos x="1679" y="793"/>
              </a:cxn>
              <a:cxn ang="0">
                <a:pos x="1625" y="865"/>
              </a:cxn>
              <a:cxn ang="0">
                <a:pos x="1469" y="997"/>
              </a:cxn>
              <a:cxn ang="0">
                <a:pos x="1415" y="1140"/>
              </a:cxn>
              <a:cxn ang="0">
                <a:pos x="2253" y="1159"/>
              </a:cxn>
            </a:cxnLst>
            <a:rect l="0" t="0" r="r" b="b"/>
            <a:pathLst>
              <a:path w="2312" h="1283">
                <a:moveTo>
                  <a:pt x="1140" y="952"/>
                </a:moveTo>
                <a:cubicBezTo>
                  <a:pt x="1102" y="949"/>
                  <a:pt x="1068" y="922"/>
                  <a:pt x="1038" y="901"/>
                </a:cubicBezTo>
                <a:cubicBezTo>
                  <a:pt x="1017" y="886"/>
                  <a:pt x="1025" y="873"/>
                  <a:pt x="1026" y="849"/>
                </a:cubicBezTo>
                <a:cubicBezTo>
                  <a:pt x="1027" y="828"/>
                  <a:pt x="1026" y="806"/>
                  <a:pt x="1028" y="785"/>
                </a:cubicBezTo>
                <a:cubicBezTo>
                  <a:pt x="1058" y="794"/>
                  <a:pt x="1150" y="820"/>
                  <a:pt x="1166" y="781"/>
                </a:cubicBezTo>
                <a:cubicBezTo>
                  <a:pt x="1173" y="762"/>
                  <a:pt x="1158" y="740"/>
                  <a:pt x="1170" y="721"/>
                </a:cubicBezTo>
                <a:cubicBezTo>
                  <a:pt x="1178" y="709"/>
                  <a:pt x="1189" y="705"/>
                  <a:pt x="1172" y="692"/>
                </a:cubicBezTo>
                <a:cubicBezTo>
                  <a:pt x="1196" y="680"/>
                  <a:pt x="1165" y="655"/>
                  <a:pt x="1173" y="639"/>
                </a:cubicBezTo>
                <a:cubicBezTo>
                  <a:pt x="1180" y="625"/>
                  <a:pt x="1201" y="640"/>
                  <a:pt x="1215" y="633"/>
                </a:cubicBezTo>
                <a:cubicBezTo>
                  <a:pt x="1246" y="619"/>
                  <a:pt x="1210" y="550"/>
                  <a:pt x="1197" y="527"/>
                </a:cubicBezTo>
                <a:cubicBezTo>
                  <a:pt x="1191" y="515"/>
                  <a:pt x="1196" y="512"/>
                  <a:pt x="1201" y="502"/>
                </a:cubicBezTo>
                <a:cubicBezTo>
                  <a:pt x="1208" y="488"/>
                  <a:pt x="1201" y="476"/>
                  <a:pt x="1196" y="463"/>
                </a:cubicBezTo>
                <a:cubicBezTo>
                  <a:pt x="1185" y="436"/>
                  <a:pt x="1159" y="406"/>
                  <a:pt x="1155" y="378"/>
                </a:cubicBezTo>
                <a:cubicBezTo>
                  <a:pt x="1153" y="369"/>
                  <a:pt x="1160" y="362"/>
                  <a:pt x="1154" y="354"/>
                </a:cubicBezTo>
                <a:cubicBezTo>
                  <a:pt x="1150" y="349"/>
                  <a:pt x="1144" y="347"/>
                  <a:pt x="1140" y="342"/>
                </a:cubicBezTo>
                <a:cubicBezTo>
                  <a:pt x="1116" y="314"/>
                  <a:pt x="1100" y="280"/>
                  <a:pt x="1072" y="253"/>
                </a:cubicBezTo>
                <a:cubicBezTo>
                  <a:pt x="1084" y="248"/>
                  <a:pt x="1088" y="238"/>
                  <a:pt x="1084" y="225"/>
                </a:cubicBezTo>
                <a:cubicBezTo>
                  <a:pt x="1082" y="229"/>
                  <a:pt x="1081" y="232"/>
                  <a:pt x="1080" y="235"/>
                </a:cubicBezTo>
                <a:cubicBezTo>
                  <a:pt x="1079" y="231"/>
                  <a:pt x="1076" y="228"/>
                  <a:pt x="1074" y="224"/>
                </a:cubicBezTo>
                <a:cubicBezTo>
                  <a:pt x="1073" y="227"/>
                  <a:pt x="1072" y="230"/>
                  <a:pt x="1071" y="233"/>
                </a:cubicBezTo>
                <a:cubicBezTo>
                  <a:pt x="1070" y="232"/>
                  <a:pt x="1069" y="231"/>
                  <a:pt x="1069" y="230"/>
                </a:cubicBezTo>
                <a:cubicBezTo>
                  <a:pt x="1067" y="233"/>
                  <a:pt x="1066" y="235"/>
                  <a:pt x="1065" y="238"/>
                </a:cubicBezTo>
                <a:cubicBezTo>
                  <a:pt x="1063" y="235"/>
                  <a:pt x="1063" y="234"/>
                  <a:pt x="1062" y="232"/>
                </a:cubicBezTo>
                <a:cubicBezTo>
                  <a:pt x="1060" y="236"/>
                  <a:pt x="1055" y="239"/>
                  <a:pt x="1053" y="244"/>
                </a:cubicBezTo>
                <a:cubicBezTo>
                  <a:pt x="1053" y="243"/>
                  <a:pt x="1052" y="240"/>
                  <a:pt x="1053" y="237"/>
                </a:cubicBezTo>
                <a:cubicBezTo>
                  <a:pt x="1043" y="250"/>
                  <a:pt x="1000" y="225"/>
                  <a:pt x="1010" y="208"/>
                </a:cubicBezTo>
                <a:cubicBezTo>
                  <a:pt x="996" y="211"/>
                  <a:pt x="998" y="201"/>
                  <a:pt x="1004" y="192"/>
                </a:cubicBezTo>
                <a:cubicBezTo>
                  <a:pt x="1000" y="196"/>
                  <a:pt x="994" y="198"/>
                  <a:pt x="990" y="201"/>
                </a:cubicBezTo>
                <a:cubicBezTo>
                  <a:pt x="989" y="193"/>
                  <a:pt x="993" y="186"/>
                  <a:pt x="998" y="179"/>
                </a:cubicBezTo>
                <a:cubicBezTo>
                  <a:pt x="991" y="186"/>
                  <a:pt x="985" y="193"/>
                  <a:pt x="976" y="198"/>
                </a:cubicBezTo>
                <a:cubicBezTo>
                  <a:pt x="979" y="193"/>
                  <a:pt x="980" y="188"/>
                  <a:pt x="985" y="183"/>
                </a:cubicBezTo>
                <a:cubicBezTo>
                  <a:pt x="981" y="186"/>
                  <a:pt x="975" y="187"/>
                  <a:pt x="971" y="189"/>
                </a:cubicBezTo>
                <a:cubicBezTo>
                  <a:pt x="969" y="183"/>
                  <a:pt x="971" y="175"/>
                  <a:pt x="974" y="169"/>
                </a:cubicBezTo>
                <a:cubicBezTo>
                  <a:pt x="968" y="174"/>
                  <a:pt x="961" y="180"/>
                  <a:pt x="954" y="184"/>
                </a:cubicBezTo>
                <a:cubicBezTo>
                  <a:pt x="951" y="175"/>
                  <a:pt x="947" y="168"/>
                  <a:pt x="949" y="159"/>
                </a:cubicBezTo>
                <a:cubicBezTo>
                  <a:pt x="946" y="164"/>
                  <a:pt x="942" y="167"/>
                  <a:pt x="940" y="172"/>
                </a:cubicBezTo>
                <a:cubicBezTo>
                  <a:pt x="940" y="166"/>
                  <a:pt x="938" y="159"/>
                  <a:pt x="938" y="153"/>
                </a:cubicBezTo>
                <a:cubicBezTo>
                  <a:pt x="932" y="160"/>
                  <a:pt x="932" y="170"/>
                  <a:pt x="935" y="178"/>
                </a:cubicBezTo>
                <a:cubicBezTo>
                  <a:pt x="930" y="176"/>
                  <a:pt x="925" y="173"/>
                  <a:pt x="920" y="169"/>
                </a:cubicBezTo>
                <a:cubicBezTo>
                  <a:pt x="915" y="164"/>
                  <a:pt x="909" y="159"/>
                  <a:pt x="904" y="154"/>
                </a:cubicBezTo>
                <a:cubicBezTo>
                  <a:pt x="898" y="150"/>
                  <a:pt x="893" y="145"/>
                  <a:pt x="887" y="141"/>
                </a:cubicBezTo>
                <a:cubicBezTo>
                  <a:pt x="720" y="24"/>
                  <a:pt x="508" y="0"/>
                  <a:pt x="311" y="17"/>
                </a:cubicBezTo>
                <a:cubicBezTo>
                  <a:pt x="304" y="18"/>
                  <a:pt x="297" y="19"/>
                  <a:pt x="291" y="21"/>
                </a:cubicBezTo>
                <a:cubicBezTo>
                  <a:pt x="243" y="33"/>
                  <a:pt x="202" y="60"/>
                  <a:pt x="171" y="104"/>
                </a:cubicBezTo>
                <a:cubicBezTo>
                  <a:pt x="166" y="107"/>
                  <a:pt x="161" y="110"/>
                  <a:pt x="157" y="113"/>
                </a:cubicBezTo>
                <a:cubicBezTo>
                  <a:pt x="142" y="123"/>
                  <a:pt x="127" y="132"/>
                  <a:pt x="112" y="140"/>
                </a:cubicBezTo>
                <a:cubicBezTo>
                  <a:pt x="107" y="144"/>
                  <a:pt x="102" y="147"/>
                  <a:pt x="97" y="150"/>
                </a:cubicBezTo>
                <a:cubicBezTo>
                  <a:pt x="91" y="153"/>
                  <a:pt x="86" y="157"/>
                  <a:pt x="80" y="160"/>
                </a:cubicBezTo>
                <a:cubicBezTo>
                  <a:pt x="87" y="159"/>
                  <a:pt x="93" y="157"/>
                  <a:pt x="99" y="156"/>
                </a:cubicBezTo>
                <a:cubicBezTo>
                  <a:pt x="105" y="154"/>
                  <a:pt x="110" y="152"/>
                  <a:pt x="116" y="149"/>
                </a:cubicBezTo>
                <a:cubicBezTo>
                  <a:pt x="135" y="144"/>
                  <a:pt x="154" y="136"/>
                  <a:pt x="173" y="129"/>
                </a:cubicBezTo>
                <a:cubicBezTo>
                  <a:pt x="180" y="127"/>
                  <a:pt x="186" y="124"/>
                  <a:pt x="192" y="122"/>
                </a:cubicBezTo>
                <a:cubicBezTo>
                  <a:pt x="209" y="116"/>
                  <a:pt x="226" y="115"/>
                  <a:pt x="243" y="117"/>
                </a:cubicBezTo>
                <a:cubicBezTo>
                  <a:pt x="249" y="118"/>
                  <a:pt x="255" y="119"/>
                  <a:pt x="261" y="120"/>
                </a:cubicBezTo>
                <a:cubicBezTo>
                  <a:pt x="288" y="128"/>
                  <a:pt x="316" y="140"/>
                  <a:pt x="348" y="140"/>
                </a:cubicBezTo>
                <a:cubicBezTo>
                  <a:pt x="344" y="136"/>
                  <a:pt x="336" y="136"/>
                  <a:pt x="332" y="132"/>
                </a:cubicBezTo>
                <a:cubicBezTo>
                  <a:pt x="337" y="125"/>
                  <a:pt x="343" y="120"/>
                  <a:pt x="350" y="116"/>
                </a:cubicBezTo>
                <a:cubicBezTo>
                  <a:pt x="357" y="112"/>
                  <a:pt x="365" y="110"/>
                  <a:pt x="373" y="108"/>
                </a:cubicBezTo>
                <a:cubicBezTo>
                  <a:pt x="388" y="108"/>
                  <a:pt x="404" y="104"/>
                  <a:pt x="420" y="112"/>
                </a:cubicBezTo>
                <a:cubicBezTo>
                  <a:pt x="416" y="116"/>
                  <a:pt x="408" y="116"/>
                  <a:pt x="405" y="122"/>
                </a:cubicBezTo>
                <a:cubicBezTo>
                  <a:pt x="399" y="125"/>
                  <a:pt x="394" y="128"/>
                  <a:pt x="387" y="131"/>
                </a:cubicBezTo>
                <a:cubicBezTo>
                  <a:pt x="381" y="134"/>
                  <a:pt x="375" y="136"/>
                  <a:pt x="369" y="138"/>
                </a:cubicBezTo>
                <a:cubicBezTo>
                  <a:pt x="331" y="151"/>
                  <a:pt x="290" y="155"/>
                  <a:pt x="253" y="161"/>
                </a:cubicBezTo>
                <a:cubicBezTo>
                  <a:pt x="249" y="162"/>
                  <a:pt x="244" y="164"/>
                  <a:pt x="240" y="165"/>
                </a:cubicBezTo>
                <a:cubicBezTo>
                  <a:pt x="218" y="170"/>
                  <a:pt x="196" y="173"/>
                  <a:pt x="174" y="177"/>
                </a:cubicBezTo>
                <a:cubicBezTo>
                  <a:pt x="169" y="179"/>
                  <a:pt x="163" y="180"/>
                  <a:pt x="158" y="182"/>
                </a:cubicBezTo>
                <a:cubicBezTo>
                  <a:pt x="148" y="184"/>
                  <a:pt x="138" y="188"/>
                  <a:pt x="129" y="194"/>
                </a:cubicBezTo>
                <a:cubicBezTo>
                  <a:pt x="125" y="197"/>
                  <a:pt x="120" y="201"/>
                  <a:pt x="116" y="205"/>
                </a:cubicBezTo>
                <a:cubicBezTo>
                  <a:pt x="112" y="208"/>
                  <a:pt x="107" y="213"/>
                  <a:pt x="104" y="217"/>
                </a:cubicBezTo>
                <a:cubicBezTo>
                  <a:pt x="100" y="221"/>
                  <a:pt x="96" y="226"/>
                  <a:pt x="93" y="230"/>
                </a:cubicBezTo>
                <a:cubicBezTo>
                  <a:pt x="90" y="235"/>
                  <a:pt x="87" y="239"/>
                  <a:pt x="84" y="244"/>
                </a:cubicBezTo>
                <a:cubicBezTo>
                  <a:pt x="88" y="240"/>
                  <a:pt x="88" y="236"/>
                  <a:pt x="92" y="232"/>
                </a:cubicBezTo>
                <a:cubicBezTo>
                  <a:pt x="90" y="234"/>
                  <a:pt x="89" y="238"/>
                  <a:pt x="87" y="242"/>
                </a:cubicBezTo>
                <a:cubicBezTo>
                  <a:pt x="104" y="213"/>
                  <a:pt x="130" y="192"/>
                  <a:pt x="162" y="196"/>
                </a:cubicBezTo>
                <a:cubicBezTo>
                  <a:pt x="167" y="197"/>
                  <a:pt x="171" y="198"/>
                  <a:pt x="175" y="200"/>
                </a:cubicBezTo>
                <a:cubicBezTo>
                  <a:pt x="180" y="202"/>
                  <a:pt x="184" y="205"/>
                  <a:pt x="188" y="208"/>
                </a:cubicBezTo>
                <a:cubicBezTo>
                  <a:pt x="180" y="208"/>
                  <a:pt x="173" y="208"/>
                  <a:pt x="166" y="209"/>
                </a:cubicBezTo>
                <a:cubicBezTo>
                  <a:pt x="160" y="210"/>
                  <a:pt x="154" y="211"/>
                  <a:pt x="148" y="215"/>
                </a:cubicBezTo>
                <a:cubicBezTo>
                  <a:pt x="128" y="224"/>
                  <a:pt x="112" y="232"/>
                  <a:pt x="95" y="249"/>
                </a:cubicBezTo>
                <a:cubicBezTo>
                  <a:pt x="92" y="253"/>
                  <a:pt x="89" y="257"/>
                  <a:pt x="86" y="261"/>
                </a:cubicBezTo>
                <a:cubicBezTo>
                  <a:pt x="79" y="270"/>
                  <a:pt x="73" y="279"/>
                  <a:pt x="68" y="290"/>
                </a:cubicBezTo>
                <a:cubicBezTo>
                  <a:pt x="69" y="289"/>
                  <a:pt x="70" y="287"/>
                  <a:pt x="72" y="285"/>
                </a:cubicBezTo>
                <a:cubicBezTo>
                  <a:pt x="70" y="288"/>
                  <a:pt x="69" y="290"/>
                  <a:pt x="68" y="292"/>
                </a:cubicBezTo>
                <a:cubicBezTo>
                  <a:pt x="77" y="279"/>
                  <a:pt x="89" y="265"/>
                  <a:pt x="105" y="259"/>
                </a:cubicBezTo>
                <a:cubicBezTo>
                  <a:pt x="105" y="270"/>
                  <a:pt x="109" y="279"/>
                  <a:pt x="117" y="285"/>
                </a:cubicBezTo>
                <a:cubicBezTo>
                  <a:pt x="103" y="291"/>
                  <a:pt x="89" y="292"/>
                  <a:pt x="77" y="302"/>
                </a:cubicBezTo>
                <a:cubicBezTo>
                  <a:pt x="64" y="314"/>
                  <a:pt x="53" y="342"/>
                  <a:pt x="47" y="356"/>
                </a:cubicBezTo>
                <a:cubicBezTo>
                  <a:pt x="73" y="366"/>
                  <a:pt x="97" y="351"/>
                  <a:pt x="125" y="351"/>
                </a:cubicBezTo>
                <a:cubicBezTo>
                  <a:pt x="110" y="359"/>
                  <a:pt x="93" y="363"/>
                  <a:pt x="79" y="372"/>
                </a:cubicBezTo>
                <a:cubicBezTo>
                  <a:pt x="65" y="382"/>
                  <a:pt x="30" y="423"/>
                  <a:pt x="40" y="440"/>
                </a:cubicBezTo>
                <a:cubicBezTo>
                  <a:pt x="38" y="436"/>
                  <a:pt x="63" y="446"/>
                  <a:pt x="60" y="445"/>
                </a:cubicBezTo>
                <a:cubicBezTo>
                  <a:pt x="79" y="450"/>
                  <a:pt x="92" y="456"/>
                  <a:pt x="113" y="453"/>
                </a:cubicBezTo>
                <a:cubicBezTo>
                  <a:pt x="150" y="448"/>
                  <a:pt x="186" y="448"/>
                  <a:pt x="223" y="446"/>
                </a:cubicBezTo>
                <a:cubicBezTo>
                  <a:pt x="191" y="467"/>
                  <a:pt x="144" y="457"/>
                  <a:pt x="109" y="475"/>
                </a:cubicBezTo>
                <a:cubicBezTo>
                  <a:pt x="110" y="475"/>
                  <a:pt x="111" y="475"/>
                  <a:pt x="112" y="475"/>
                </a:cubicBezTo>
                <a:cubicBezTo>
                  <a:pt x="111" y="476"/>
                  <a:pt x="110" y="476"/>
                  <a:pt x="109" y="477"/>
                </a:cubicBezTo>
                <a:cubicBezTo>
                  <a:pt x="112" y="477"/>
                  <a:pt x="115" y="477"/>
                  <a:pt x="118" y="477"/>
                </a:cubicBezTo>
                <a:cubicBezTo>
                  <a:pt x="102" y="485"/>
                  <a:pt x="58" y="503"/>
                  <a:pt x="72" y="527"/>
                </a:cubicBezTo>
                <a:cubicBezTo>
                  <a:pt x="77" y="537"/>
                  <a:pt x="52" y="600"/>
                  <a:pt x="50" y="616"/>
                </a:cubicBezTo>
                <a:cubicBezTo>
                  <a:pt x="45" y="647"/>
                  <a:pt x="45" y="679"/>
                  <a:pt x="50" y="710"/>
                </a:cubicBezTo>
                <a:cubicBezTo>
                  <a:pt x="50" y="668"/>
                  <a:pt x="50" y="626"/>
                  <a:pt x="63" y="587"/>
                </a:cubicBezTo>
                <a:cubicBezTo>
                  <a:pt x="66" y="576"/>
                  <a:pt x="86" y="524"/>
                  <a:pt x="97" y="556"/>
                </a:cubicBezTo>
                <a:cubicBezTo>
                  <a:pt x="101" y="543"/>
                  <a:pt x="113" y="557"/>
                  <a:pt x="123" y="559"/>
                </a:cubicBezTo>
                <a:cubicBezTo>
                  <a:pt x="147" y="562"/>
                  <a:pt x="161" y="568"/>
                  <a:pt x="184" y="559"/>
                </a:cubicBezTo>
                <a:cubicBezTo>
                  <a:pt x="243" y="537"/>
                  <a:pt x="304" y="527"/>
                  <a:pt x="366" y="516"/>
                </a:cubicBezTo>
                <a:cubicBezTo>
                  <a:pt x="317" y="541"/>
                  <a:pt x="262" y="539"/>
                  <a:pt x="211" y="557"/>
                </a:cubicBezTo>
                <a:cubicBezTo>
                  <a:pt x="189" y="565"/>
                  <a:pt x="172" y="572"/>
                  <a:pt x="155" y="588"/>
                </a:cubicBezTo>
                <a:cubicBezTo>
                  <a:pt x="139" y="602"/>
                  <a:pt x="120" y="596"/>
                  <a:pt x="106" y="610"/>
                </a:cubicBezTo>
                <a:cubicBezTo>
                  <a:pt x="86" y="631"/>
                  <a:pt x="98" y="669"/>
                  <a:pt x="83" y="687"/>
                </a:cubicBezTo>
                <a:cubicBezTo>
                  <a:pt x="48" y="731"/>
                  <a:pt x="12" y="779"/>
                  <a:pt x="0" y="836"/>
                </a:cubicBezTo>
                <a:cubicBezTo>
                  <a:pt x="1" y="834"/>
                  <a:pt x="2" y="831"/>
                  <a:pt x="3" y="828"/>
                </a:cubicBezTo>
                <a:cubicBezTo>
                  <a:pt x="2" y="831"/>
                  <a:pt x="1" y="835"/>
                  <a:pt x="0" y="838"/>
                </a:cubicBezTo>
                <a:cubicBezTo>
                  <a:pt x="7" y="812"/>
                  <a:pt x="72" y="676"/>
                  <a:pt x="107" y="693"/>
                </a:cubicBezTo>
                <a:cubicBezTo>
                  <a:pt x="107" y="695"/>
                  <a:pt x="105" y="693"/>
                  <a:pt x="105" y="696"/>
                </a:cubicBezTo>
                <a:cubicBezTo>
                  <a:pt x="117" y="696"/>
                  <a:pt x="136" y="693"/>
                  <a:pt x="141" y="702"/>
                </a:cubicBezTo>
                <a:cubicBezTo>
                  <a:pt x="153" y="697"/>
                  <a:pt x="165" y="701"/>
                  <a:pt x="177" y="697"/>
                </a:cubicBezTo>
                <a:cubicBezTo>
                  <a:pt x="209" y="686"/>
                  <a:pt x="240" y="671"/>
                  <a:pt x="273" y="667"/>
                </a:cubicBezTo>
                <a:cubicBezTo>
                  <a:pt x="233" y="691"/>
                  <a:pt x="185" y="695"/>
                  <a:pt x="150" y="727"/>
                </a:cubicBezTo>
                <a:cubicBezTo>
                  <a:pt x="133" y="744"/>
                  <a:pt x="127" y="760"/>
                  <a:pt x="121" y="785"/>
                </a:cubicBezTo>
                <a:cubicBezTo>
                  <a:pt x="113" y="815"/>
                  <a:pt x="98" y="839"/>
                  <a:pt x="101" y="872"/>
                </a:cubicBezTo>
                <a:cubicBezTo>
                  <a:pt x="101" y="844"/>
                  <a:pt x="121" y="818"/>
                  <a:pt x="128" y="790"/>
                </a:cubicBezTo>
                <a:cubicBezTo>
                  <a:pt x="132" y="771"/>
                  <a:pt x="160" y="789"/>
                  <a:pt x="179" y="788"/>
                </a:cubicBezTo>
                <a:cubicBezTo>
                  <a:pt x="178" y="789"/>
                  <a:pt x="177" y="789"/>
                  <a:pt x="175" y="790"/>
                </a:cubicBezTo>
                <a:cubicBezTo>
                  <a:pt x="178" y="790"/>
                  <a:pt x="178" y="791"/>
                  <a:pt x="175" y="792"/>
                </a:cubicBezTo>
                <a:cubicBezTo>
                  <a:pt x="240" y="804"/>
                  <a:pt x="277" y="760"/>
                  <a:pt x="333" y="747"/>
                </a:cubicBezTo>
                <a:cubicBezTo>
                  <a:pt x="287" y="782"/>
                  <a:pt x="192" y="807"/>
                  <a:pt x="172" y="875"/>
                </a:cubicBezTo>
                <a:cubicBezTo>
                  <a:pt x="166" y="894"/>
                  <a:pt x="173" y="916"/>
                  <a:pt x="166" y="933"/>
                </a:cubicBezTo>
                <a:cubicBezTo>
                  <a:pt x="157" y="956"/>
                  <a:pt x="145" y="979"/>
                  <a:pt x="141" y="1004"/>
                </a:cubicBezTo>
                <a:cubicBezTo>
                  <a:pt x="135" y="1039"/>
                  <a:pt x="140" y="1104"/>
                  <a:pt x="162" y="1132"/>
                </a:cubicBezTo>
                <a:cubicBezTo>
                  <a:pt x="161" y="1130"/>
                  <a:pt x="161" y="1129"/>
                  <a:pt x="162" y="1130"/>
                </a:cubicBezTo>
                <a:cubicBezTo>
                  <a:pt x="153" y="1084"/>
                  <a:pt x="137" y="997"/>
                  <a:pt x="166" y="956"/>
                </a:cubicBezTo>
                <a:cubicBezTo>
                  <a:pt x="180" y="936"/>
                  <a:pt x="210" y="932"/>
                  <a:pt x="234" y="920"/>
                </a:cubicBezTo>
                <a:cubicBezTo>
                  <a:pt x="261" y="907"/>
                  <a:pt x="287" y="901"/>
                  <a:pt x="316" y="890"/>
                </a:cubicBezTo>
                <a:cubicBezTo>
                  <a:pt x="291" y="921"/>
                  <a:pt x="246" y="949"/>
                  <a:pt x="234" y="988"/>
                </a:cubicBezTo>
                <a:cubicBezTo>
                  <a:pt x="231" y="999"/>
                  <a:pt x="221" y="1012"/>
                  <a:pt x="239" y="1015"/>
                </a:cubicBezTo>
                <a:cubicBezTo>
                  <a:pt x="246" y="1016"/>
                  <a:pt x="244" y="1018"/>
                  <a:pt x="244" y="1021"/>
                </a:cubicBezTo>
                <a:cubicBezTo>
                  <a:pt x="252" y="1020"/>
                  <a:pt x="261" y="1019"/>
                  <a:pt x="269" y="1018"/>
                </a:cubicBezTo>
                <a:cubicBezTo>
                  <a:pt x="262" y="1029"/>
                  <a:pt x="253" y="1040"/>
                  <a:pt x="249" y="1053"/>
                </a:cubicBezTo>
                <a:cubicBezTo>
                  <a:pt x="244" y="1066"/>
                  <a:pt x="251" y="1071"/>
                  <a:pt x="250" y="1084"/>
                </a:cubicBezTo>
                <a:cubicBezTo>
                  <a:pt x="248" y="1100"/>
                  <a:pt x="252" y="1113"/>
                  <a:pt x="252" y="1128"/>
                </a:cubicBezTo>
                <a:cubicBezTo>
                  <a:pt x="252" y="1154"/>
                  <a:pt x="246" y="1180"/>
                  <a:pt x="249" y="1206"/>
                </a:cubicBezTo>
                <a:cubicBezTo>
                  <a:pt x="251" y="1188"/>
                  <a:pt x="246" y="1092"/>
                  <a:pt x="280" y="1098"/>
                </a:cubicBezTo>
                <a:cubicBezTo>
                  <a:pt x="277" y="1087"/>
                  <a:pt x="285" y="1096"/>
                  <a:pt x="292" y="1091"/>
                </a:cubicBezTo>
                <a:cubicBezTo>
                  <a:pt x="316" y="1078"/>
                  <a:pt x="337" y="1059"/>
                  <a:pt x="359" y="1044"/>
                </a:cubicBezTo>
                <a:cubicBezTo>
                  <a:pt x="353" y="1060"/>
                  <a:pt x="348" y="1077"/>
                  <a:pt x="345" y="1094"/>
                </a:cubicBezTo>
                <a:cubicBezTo>
                  <a:pt x="346" y="1094"/>
                  <a:pt x="346" y="1094"/>
                  <a:pt x="345" y="1096"/>
                </a:cubicBezTo>
                <a:cubicBezTo>
                  <a:pt x="363" y="1086"/>
                  <a:pt x="380" y="1075"/>
                  <a:pt x="397" y="1063"/>
                </a:cubicBezTo>
                <a:cubicBezTo>
                  <a:pt x="387" y="1086"/>
                  <a:pt x="373" y="1104"/>
                  <a:pt x="355" y="1123"/>
                </a:cubicBezTo>
                <a:cubicBezTo>
                  <a:pt x="341" y="1137"/>
                  <a:pt x="318" y="1152"/>
                  <a:pt x="313" y="1172"/>
                </a:cubicBezTo>
                <a:cubicBezTo>
                  <a:pt x="301" y="1214"/>
                  <a:pt x="356" y="1241"/>
                  <a:pt x="354" y="1281"/>
                </a:cubicBezTo>
                <a:cubicBezTo>
                  <a:pt x="354" y="1280"/>
                  <a:pt x="354" y="1280"/>
                  <a:pt x="354" y="1283"/>
                </a:cubicBezTo>
                <a:cubicBezTo>
                  <a:pt x="358" y="1274"/>
                  <a:pt x="349" y="1242"/>
                  <a:pt x="358" y="1239"/>
                </a:cubicBezTo>
                <a:cubicBezTo>
                  <a:pt x="372" y="1233"/>
                  <a:pt x="390" y="1234"/>
                  <a:pt x="405" y="1232"/>
                </a:cubicBezTo>
                <a:cubicBezTo>
                  <a:pt x="426" y="1228"/>
                  <a:pt x="449" y="1223"/>
                  <a:pt x="467" y="1210"/>
                </a:cubicBezTo>
                <a:cubicBezTo>
                  <a:pt x="476" y="1203"/>
                  <a:pt x="483" y="1195"/>
                  <a:pt x="487" y="1185"/>
                </a:cubicBezTo>
                <a:cubicBezTo>
                  <a:pt x="496" y="1165"/>
                  <a:pt x="501" y="1168"/>
                  <a:pt x="522" y="1167"/>
                </a:cubicBezTo>
                <a:cubicBezTo>
                  <a:pt x="509" y="1246"/>
                  <a:pt x="567" y="1159"/>
                  <a:pt x="602" y="1167"/>
                </a:cubicBezTo>
                <a:cubicBezTo>
                  <a:pt x="614" y="1171"/>
                  <a:pt x="624" y="1178"/>
                  <a:pt x="632" y="1165"/>
                </a:cubicBezTo>
                <a:cubicBezTo>
                  <a:pt x="667" y="1163"/>
                  <a:pt x="703" y="1161"/>
                  <a:pt x="738" y="1160"/>
                </a:cubicBezTo>
                <a:cubicBezTo>
                  <a:pt x="791" y="1159"/>
                  <a:pt x="843" y="1158"/>
                  <a:pt x="895" y="1158"/>
                </a:cubicBezTo>
                <a:cubicBezTo>
                  <a:pt x="1022" y="1155"/>
                  <a:pt x="1148" y="1150"/>
                  <a:pt x="1275" y="1154"/>
                </a:cubicBezTo>
                <a:cubicBezTo>
                  <a:pt x="1274" y="1147"/>
                  <a:pt x="1274" y="1140"/>
                  <a:pt x="1272" y="1134"/>
                </a:cubicBezTo>
                <a:cubicBezTo>
                  <a:pt x="1253" y="1061"/>
                  <a:pt x="1233" y="957"/>
                  <a:pt x="1140" y="952"/>
                </a:cubicBezTo>
                <a:close/>
                <a:moveTo>
                  <a:pt x="87" y="242"/>
                </a:moveTo>
                <a:cubicBezTo>
                  <a:pt x="86" y="244"/>
                  <a:pt x="85" y="246"/>
                  <a:pt x="84" y="248"/>
                </a:cubicBezTo>
                <a:cubicBezTo>
                  <a:pt x="86" y="246"/>
                  <a:pt x="87" y="244"/>
                  <a:pt x="87" y="242"/>
                </a:cubicBezTo>
                <a:close/>
                <a:moveTo>
                  <a:pt x="1571" y="947"/>
                </a:moveTo>
                <a:cubicBezTo>
                  <a:pt x="1574" y="944"/>
                  <a:pt x="1577" y="941"/>
                  <a:pt x="1581" y="936"/>
                </a:cubicBezTo>
                <a:cubicBezTo>
                  <a:pt x="1574" y="942"/>
                  <a:pt x="1570" y="947"/>
                  <a:pt x="1571" y="947"/>
                </a:cubicBezTo>
                <a:close/>
                <a:moveTo>
                  <a:pt x="2310" y="1152"/>
                </a:moveTo>
                <a:cubicBezTo>
                  <a:pt x="2308" y="1149"/>
                  <a:pt x="2307" y="1146"/>
                  <a:pt x="2306" y="1143"/>
                </a:cubicBezTo>
                <a:cubicBezTo>
                  <a:pt x="2300" y="1124"/>
                  <a:pt x="2300" y="1104"/>
                  <a:pt x="2290" y="1088"/>
                </a:cubicBezTo>
                <a:cubicBezTo>
                  <a:pt x="2289" y="1083"/>
                  <a:pt x="2287" y="1078"/>
                  <a:pt x="2286" y="1073"/>
                </a:cubicBezTo>
                <a:cubicBezTo>
                  <a:pt x="2284" y="1068"/>
                  <a:pt x="2282" y="1063"/>
                  <a:pt x="2280" y="1058"/>
                </a:cubicBezTo>
                <a:cubicBezTo>
                  <a:pt x="2278" y="1053"/>
                  <a:pt x="2276" y="1048"/>
                  <a:pt x="2275" y="1042"/>
                </a:cubicBezTo>
                <a:cubicBezTo>
                  <a:pt x="2273" y="1037"/>
                  <a:pt x="2271" y="1032"/>
                  <a:pt x="2269" y="1027"/>
                </a:cubicBezTo>
                <a:cubicBezTo>
                  <a:pt x="2252" y="960"/>
                  <a:pt x="2212" y="908"/>
                  <a:pt x="2135" y="907"/>
                </a:cubicBezTo>
                <a:cubicBezTo>
                  <a:pt x="2129" y="905"/>
                  <a:pt x="2130" y="904"/>
                  <a:pt x="2124" y="902"/>
                </a:cubicBezTo>
                <a:cubicBezTo>
                  <a:pt x="2118" y="901"/>
                  <a:pt x="2113" y="899"/>
                  <a:pt x="2109" y="898"/>
                </a:cubicBezTo>
                <a:cubicBezTo>
                  <a:pt x="2102" y="897"/>
                  <a:pt x="2094" y="896"/>
                  <a:pt x="2087" y="894"/>
                </a:cubicBezTo>
                <a:cubicBezTo>
                  <a:pt x="2080" y="893"/>
                  <a:pt x="2072" y="891"/>
                  <a:pt x="2064" y="890"/>
                </a:cubicBezTo>
                <a:cubicBezTo>
                  <a:pt x="2057" y="889"/>
                  <a:pt x="2050" y="889"/>
                  <a:pt x="2042" y="887"/>
                </a:cubicBezTo>
                <a:cubicBezTo>
                  <a:pt x="2034" y="886"/>
                  <a:pt x="2027" y="884"/>
                  <a:pt x="2019" y="881"/>
                </a:cubicBezTo>
                <a:cubicBezTo>
                  <a:pt x="2013" y="879"/>
                  <a:pt x="1994" y="878"/>
                  <a:pt x="2000" y="874"/>
                </a:cubicBezTo>
                <a:cubicBezTo>
                  <a:pt x="2033" y="847"/>
                  <a:pt x="1992" y="849"/>
                  <a:pt x="1977" y="837"/>
                </a:cubicBezTo>
                <a:cubicBezTo>
                  <a:pt x="1971" y="833"/>
                  <a:pt x="1966" y="829"/>
                  <a:pt x="1962" y="824"/>
                </a:cubicBezTo>
                <a:cubicBezTo>
                  <a:pt x="1950" y="814"/>
                  <a:pt x="1911" y="805"/>
                  <a:pt x="1905" y="790"/>
                </a:cubicBezTo>
                <a:cubicBezTo>
                  <a:pt x="1903" y="784"/>
                  <a:pt x="1902" y="779"/>
                  <a:pt x="1902" y="775"/>
                </a:cubicBezTo>
                <a:cubicBezTo>
                  <a:pt x="1900" y="772"/>
                  <a:pt x="1904" y="760"/>
                  <a:pt x="1904" y="760"/>
                </a:cubicBezTo>
                <a:cubicBezTo>
                  <a:pt x="1915" y="761"/>
                  <a:pt x="1925" y="760"/>
                  <a:pt x="1933" y="758"/>
                </a:cubicBezTo>
                <a:cubicBezTo>
                  <a:pt x="1941" y="756"/>
                  <a:pt x="1948" y="752"/>
                  <a:pt x="1954" y="747"/>
                </a:cubicBezTo>
                <a:cubicBezTo>
                  <a:pt x="1976" y="728"/>
                  <a:pt x="1976" y="704"/>
                  <a:pt x="1972" y="680"/>
                </a:cubicBezTo>
                <a:cubicBezTo>
                  <a:pt x="1960" y="636"/>
                  <a:pt x="1948" y="592"/>
                  <a:pt x="1948" y="549"/>
                </a:cubicBezTo>
                <a:cubicBezTo>
                  <a:pt x="1947" y="542"/>
                  <a:pt x="1947" y="535"/>
                  <a:pt x="1947" y="528"/>
                </a:cubicBezTo>
                <a:cubicBezTo>
                  <a:pt x="1946" y="521"/>
                  <a:pt x="1946" y="514"/>
                  <a:pt x="1946" y="507"/>
                </a:cubicBezTo>
                <a:cubicBezTo>
                  <a:pt x="1954" y="505"/>
                  <a:pt x="1961" y="503"/>
                  <a:pt x="1969" y="502"/>
                </a:cubicBezTo>
                <a:cubicBezTo>
                  <a:pt x="1975" y="500"/>
                  <a:pt x="1980" y="498"/>
                  <a:pt x="1986" y="496"/>
                </a:cubicBezTo>
                <a:cubicBezTo>
                  <a:pt x="2029" y="482"/>
                  <a:pt x="2055" y="463"/>
                  <a:pt x="2055" y="443"/>
                </a:cubicBezTo>
                <a:cubicBezTo>
                  <a:pt x="2055" y="416"/>
                  <a:pt x="2008" y="392"/>
                  <a:pt x="1936" y="377"/>
                </a:cubicBezTo>
                <a:cubicBezTo>
                  <a:pt x="1874" y="33"/>
                  <a:pt x="1874" y="33"/>
                  <a:pt x="1874" y="33"/>
                </a:cubicBezTo>
                <a:cubicBezTo>
                  <a:pt x="1811" y="16"/>
                  <a:pt x="1746" y="12"/>
                  <a:pt x="1687" y="23"/>
                </a:cubicBezTo>
                <a:cubicBezTo>
                  <a:pt x="1680" y="23"/>
                  <a:pt x="1673" y="23"/>
                  <a:pt x="1666" y="24"/>
                </a:cubicBezTo>
                <a:cubicBezTo>
                  <a:pt x="1660" y="26"/>
                  <a:pt x="1654" y="29"/>
                  <a:pt x="1648" y="33"/>
                </a:cubicBezTo>
                <a:cubicBezTo>
                  <a:pt x="1586" y="377"/>
                  <a:pt x="1586" y="377"/>
                  <a:pt x="1586" y="377"/>
                </a:cubicBezTo>
                <a:cubicBezTo>
                  <a:pt x="1514" y="392"/>
                  <a:pt x="1467" y="416"/>
                  <a:pt x="1467" y="443"/>
                </a:cubicBezTo>
                <a:cubicBezTo>
                  <a:pt x="1467" y="467"/>
                  <a:pt x="1503" y="489"/>
                  <a:pt x="1561" y="504"/>
                </a:cubicBezTo>
                <a:cubicBezTo>
                  <a:pt x="1561" y="505"/>
                  <a:pt x="1560" y="506"/>
                  <a:pt x="1560" y="507"/>
                </a:cubicBezTo>
                <a:cubicBezTo>
                  <a:pt x="1559" y="511"/>
                  <a:pt x="1557" y="516"/>
                  <a:pt x="1556" y="521"/>
                </a:cubicBezTo>
                <a:cubicBezTo>
                  <a:pt x="1541" y="565"/>
                  <a:pt x="1514" y="598"/>
                  <a:pt x="1543" y="611"/>
                </a:cubicBezTo>
                <a:cubicBezTo>
                  <a:pt x="1559" y="618"/>
                  <a:pt x="1571" y="599"/>
                  <a:pt x="1579" y="615"/>
                </a:cubicBezTo>
                <a:cubicBezTo>
                  <a:pt x="1584" y="626"/>
                  <a:pt x="1578" y="628"/>
                  <a:pt x="1575" y="642"/>
                </a:cubicBezTo>
                <a:cubicBezTo>
                  <a:pt x="1575" y="643"/>
                  <a:pt x="1575" y="645"/>
                  <a:pt x="1575" y="647"/>
                </a:cubicBezTo>
                <a:cubicBezTo>
                  <a:pt x="1574" y="648"/>
                  <a:pt x="1573" y="649"/>
                  <a:pt x="1573" y="651"/>
                </a:cubicBezTo>
                <a:cubicBezTo>
                  <a:pt x="1573" y="653"/>
                  <a:pt x="1573" y="654"/>
                  <a:pt x="1573" y="656"/>
                </a:cubicBezTo>
                <a:cubicBezTo>
                  <a:pt x="1576" y="664"/>
                  <a:pt x="1584" y="660"/>
                  <a:pt x="1588" y="664"/>
                </a:cubicBezTo>
                <a:cubicBezTo>
                  <a:pt x="1592" y="668"/>
                  <a:pt x="1580" y="668"/>
                  <a:pt x="1580" y="677"/>
                </a:cubicBezTo>
                <a:cubicBezTo>
                  <a:pt x="1580" y="679"/>
                  <a:pt x="1580" y="680"/>
                  <a:pt x="1580" y="682"/>
                </a:cubicBezTo>
                <a:cubicBezTo>
                  <a:pt x="1580" y="683"/>
                  <a:pt x="1580" y="684"/>
                  <a:pt x="1580" y="685"/>
                </a:cubicBezTo>
                <a:cubicBezTo>
                  <a:pt x="1581" y="688"/>
                  <a:pt x="1583" y="690"/>
                  <a:pt x="1584" y="693"/>
                </a:cubicBezTo>
                <a:cubicBezTo>
                  <a:pt x="1584" y="694"/>
                  <a:pt x="1585" y="695"/>
                  <a:pt x="1585" y="696"/>
                </a:cubicBezTo>
                <a:cubicBezTo>
                  <a:pt x="1589" y="703"/>
                  <a:pt x="1591" y="710"/>
                  <a:pt x="1592" y="717"/>
                </a:cubicBezTo>
                <a:cubicBezTo>
                  <a:pt x="1592" y="719"/>
                  <a:pt x="1592" y="720"/>
                  <a:pt x="1592" y="722"/>
                </a:cubicBezTo>
                <a:cubicBezTo>
                  <a:pt x="1592" y="740"/>
                  <a:pt x="1587" y="759"/>
                  <a:pt x="1596" y="776"/>
                </a:cubicBezTo>
                <a:cubicBezTo>
                  <a:pt x="1597" y="777"/>
                  <a:pt x="1598" y="778"/>
                  <a:pt x="1599" y="780"/>
                </a:cubicBezTo>
                <a:cubicBezTo>
                  <a:pt x="1607" y="790"/>
                  <a:pt x="1618" y="793"/>
                  <a:pt x="1628" y="793"/>
                </a:cubicBezTo>
                <a:cubicBezTo>
                  <a:pt x="1629" y="792"/>
                  <a:pt x="1631" y="792"/>
                  <a:pt x="1632" y="792"/>
                </a:cubicBezTo>
                <a:cubicBezTo>
                  <a:pt x="1655" y="792"/>
                  <a:pt x="1653" y="786"/>
                  <a:pt x="1674" y="792"/>
                </a:cubicBezTo>
                <a:cubicBezTo>
                  <a:pt x="1676" y="792"/>
                  <a:pt x="1677" y="793"/>
                  <a:pt x="1679" y="793"/>
                </a:cubicBezTo>
                <a:cubicBezTo>
                  <a:pt x="1687" y="803"/>
                  <a:pt x="1690" y="812"/>
                  <a:pt x="1690" y="822"/>
                </a:cubicBezTo>
                <a:cubicBezTo>
                  <a:pt x="1690" y="824"/>
                  <a:pt x="1689" y="825"/>
                  <a:pt x="1689" y="826"/>
                </a:cubicBezTo>
                <a:cubicBezTo>
                  <a:pt x="1689" y="836"/>
                  <a:pt x="1651" y="834"/>
                  <a:pt x="1649" y="844"/>
                </a:cubicBezTo>
                <a:cubicBezTo>
                  <a:pt x="1649" y="845"/>
                  <a:pt x="1626" y="864"/>
                  <a:pt x="1625" y="865"/>
                </a:cubicBezTo>
                <a:cubicBezTo>
                  <a:pt x="1621" y="872"/>
                  <a:pt x="1600" y="914"/>
                  <a:pt x="1581" y="936"/>
                </a:cubicBezTo>
                <a:cubicBezTo>
                  <a:pt x="1591" y="929"/>
                  <a:pt x="1607" y="922"/>
                  <a:pt x="1632" y="927"/>
                </a:cubicBezTo>
                <a:cubicBezTo>
                  <a:pt x="1668" y="934"/>
                  <a:pt x="1595" y="935"/>
                  <a:pt x="1546" y="967"/>
                </a:cubicBezTo>
                <a:cubicBezTo>
                  <a:pt x="1524" y="981"/>
                  <a:pt x="1487" y="987"/>
                  <a:pt x="1469" y="997"/>
                </a:cubicBezTo>
                <a:cubicBezTo>
                  <a:pt x="1445" y="1012"/>
                  <a:pt x="1442" y="1027"/>
                  <a:pt x="1441" y="1048"/>
                </a:cubicBezTo>
                <a:cubicBezTo>
                  <a:pt x="1439" y="1054"/>
                  <a:pt x="1437" y="1060"/>
                  <a:pt x="1435" y="1066"/>
                </a:cubicBezTo>
                <a:cubicBezTo>
                  <a:pt x="1429" y="1087"/>
                  <a:pt x="1425" y="1101"/>
                  <a:pt x="1418" y="1120"/>
                </a:cubicBezTo>
                <a:cubicBezTo>
                  <a:pt x="1417" y="1127"/>
                  <a:pt x="1417" y="1134"/>
                  <a:pt x="1415" y="1140"/>
                </a:cubicBezTo>
                <a:cubicBezTo>
                  <a:pt x="1414" y="1147"/>
                  <a:pt x="1413" y="1153"/>
                  <a:pt x="1410" y="1159"/>
                </a:cubicBezTo>
                <a:cubicBezTo>
                  <a:pt x="1410" y="1159"/>
                  <a:pt x="1966" y="1159"/>
                  <a:pt x="2217" y="1159"/>
                </a:cubicBezTo>
                <a:cubicBezTo>
                  <a:pt x="2224" y="1159"/>
                  <a:pt x="2232" y="1159"/>
                  <a:pt x="2239" y="1159"/>
                </a:cubicBezTo>
                <a:cubicBezTo>
                  <a:pt x="2243" y="1158"/>
                  <a:pt x="2248" y="1158"/>
                  <a:pt x="2253" y="1159"/>
                </a:cubicBezTo>
                <a:cubicBezTo>
                  <a:pt x="2272" y="1160"/>
                  <a:pt x="2292" y="1172"/>
                  <a:pt x="2312" y="1160"/>
                </a:cubicBezTo>
                <a:cubicBezTo>
                  <a:pt x="2312" y="1160"/>
                  <a:pt x="2308" y="1156"/>
                  <a:pt x="2310" y="1152"/>
                </a:cubicBezTo>
                <a:close/>
              </a:path>
            </a:pathLst>
          </a:custGeom>
          <a:solidFill>
            <a:srgbClr val="05050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hanksgiving Horn 02 (Indezine)"/>
          <p:cNvSpPr>
            <a:spLocks noEditPoints="1"/>
          </p:cNvSpPr>
          <p:nvPr/>
        </p:nvSpPr>
        <p:spPr bwMode="auto">
          <a:xfrm>
            <a:off x="2258291" y="1066799"/>
            <a:ext cx="4076700" cy="4989917"/>
          </a:xfrm>
          <a:custGeom>
            <a:avLst/>
            <a:gdLst/>
            <a:ahLst/>
            <a:cxnLst>
              <a:cxn ang="0">
                <a:pos x="1580" y="1110"/>
              </a:cxn>
              <a:cxn ang="0">
                <a:pos x="1339" y="706"/>
              </a:cxn>
              <a:cxn ang="0">
                <a:pos x="1468" y="631"/>
              </a:cxn>
              <a:cxn ang="0">
                <a:pos x="1514" y="541"/>
              </a:cxn>
              <a:cxn ang="0">
                <a:pos x="1930" y="795"/>
              </a:cxn>
              <a:cxn ang="0">
                <a:pos x="1422" y="377"/>
              </a:cxn>
              <a:cxn ang="0">
                <a:pos x="1370" y="311"/>
              </a:cxn>
              <a:cxn ang="0">
                <a:pos x="1302" y="258"/>
              </a:cxn>
              <a:cxn ang="0">
                <a:pos x="1200" y="256"/>
              </a:cxn>
              <a:cxn ang="0">
                <a:pos x="1139" y="315"/>
              </a:cxn>
              <a:cxn ang="0">
                <a:pos x="1113" y="378"/>
              </a:cxn>
              <a:cxn ang="0">
                <a:pos x="1126" y="449"/>
              </a:cxn>
              <a:cxn ang="0">
                <a:pos x="1127" y="462"/>
              </a:cxn>
              <a:cxn ang="0">
                <a:pos x="219" y="1970"/>
              </a:cxn>
              <a:cxn ang="0">
                <a:pos x="522" y="1737"/>
              </a:cxn>
              <a:cxn ang="0">
                <a:pos x="655" y="1737"/>
              </a:cxn>
              <a:cxn ang="0">
                <a:pos x="593" y="1968"/>
              </a:cxn>
              <a:cxn ang="0">
                <a:pos x="667" y="1459"/>
              </a:cxn>
              <a:cxn ang="0">
                <a:pos x="123" y="1461"/>
              </a:cxn>
              <a:cxn ang="0">
                <a:pos x="205" y="1966"/>
              </a:cxn>
              <a:cxn ang="0">
                <a:pos x="393" y="1986"/>
              </a:cxn>
              <a:cxn ang="0">
                <a:pos x="1528" y="2278"/>
              </a:cxn>
              <a:cxn ang="0">
                <a:pos x="1454" y="1953"/>
              </a:cxn>
              <a:cxn ang="0">
                <a:pos x="1449" y="1846"/>
              </a:cxn>
              <a:cxn ang="0">
                <a:pos x="1463" y="1772"/>
              </a:cxn>
              <a:cxn ang="0">
                <a:pos x="1348" y="1768"/>
              </a:cxn>
              <a:cxn ang="0">
                <a:pos x="1184" y="1758"/>
              </a:cxn>
              <a:cxn ang="0">
                <a:pos x="1301" y="1685"/>
              </a:cxn>
              <a:cxn ang="0">
                <a:pos x="1602" y="1333"/>
              </a:cxn>
              <a:cxn ang="0">
                <a:pos x="1468" y="956"/>
              </a:cxn>
              <a:cxn ang="0">
                <a:pos x="1106" y="782"/>
              </a:cxn>
              <a:cxn ang="0">
                <a:pos x="759" y="996"/>
              </a:cxn>
              <a:cxn ang="0">
                <a:pos x="668" y="1316"/>
              </a:cxn>
              <a:cxn ang="0">
                <a:pos x="881" y="1667"/>
              </a:cxn>
              <a:cxn ang="0">
                <a:pos x="983" y="1840"/>
              </a:cxn>
              <a:cxn ang="0">
                <a:pos x="395" y="2232"/>
              </a:cxn>
              <a:cxn ang="0">
                <a:pos x="991" y="1878"/>
              </a:cxn>
              <a:cxn ang="0">
                <a:pos x="1210" y="1828"/>
              </a:cxn>
              <a:cxn ang="0">
                <a:pos x="1304" y="1927"/>
              </a:cxn>
              <a:cxn ang="0">
                <a:pos x="1314" y="1979"/>
              </a:cxn>
              <a:cxn ang="0">
                <a:pos x="1405" y="2061"/>
              </a:cxn>
              <a:cxn ang="0">
                <a:pos x="1435" y="2074"/>
              </a:cxn>
              <a:cxn ang="0">
                <a:pos x="1440" y="2148"/>
              </a:cxn>
              <a:cxn ang="0">
                <a:pos x="1401" y="2205"/>
              </a:cxn>
              <a:cxn ang="0">
                <a:pos x="1357" y="2127"/>
              </a:cxn>
              <a:cxn ang="0">
                <a:pos x="1278" y="1985"/>
              </a:cxn>
              <a:cxn ang="0">
                <a:pos x="947" y="2153"/>
              </a:cxn>
              <a:cxn ang="0">
                <a:pos x="1387" y="2277"/>
              </a:cxn>
              <a:cxn ang="0">
                <a:pos x="1504" y="2199"/>
              </a:cxn>
              <a:cxn ang="0">
                <a:pos x="1505" y="2034"/>
              </a:cxn>
              <a:cxn ang="0">
                <a:pos x="1266" y="1864"/>
              </a:cxn>
              <a:cxn ang="0">
                <a:pos x="1302" y="1842"/>
              </a:cxn>
              <a:cxn ang="0">
                <a:pos x="1355" y="1881"/>
              </a:cxn>
              <a:cxn ang="0">
                <a:pos x="1435" y="1949"/>
              </a:cxn>
              <a:cxn ang="0">
                <a:pos x="1234" y="2067"/>
              </a:cxn>
            </a:cxnLst>
            <a:rect l="0" t="0" r="r" b="b"/>
            <a:pathLst>
              <a:path w="1934" h="2367">
                <a:moveTo>
                  <a:pt x="1339" y="706"/>
                </a:moveTo>
                <a:cubicBezTo>
                  <a:pt x="1339" y="706"/>
                  <a:pt x="1259" y="691"/>
                  <a:pt x="1181" y="797"/>
                </a:cubicBezTo>
                <a:cubicBezTo>
                  <a:pt x="1181" y="797"/>
                  <a:pt x="1307" y="761"/>
                  <a:pt x="1356" y="841"/>
                </a:cubicBezTo>
                <a:cubicBezTo>
                  <a:pt x="1461" y="875"/>
                  <a:pt x="1485" y="916"/>
                  <a:pt x="1499" y="961"/>
                </a:cubicBezTo>
                <a:cubicBezTo>
                  <a:pt x="1534" y="1001"/>
                  <a:pt x="1581" y="1012"/>
                  <a:pt x="1580" y="1110"/>
                </a:cubicBezTo>
                <a:cubicBezTo>
                  <a:pt x="1605" y="1148"/>
                  <a:pt x="1643" y="1214"/>
                  <a:pt x="1596" y="1276"/>
                </a:cubicBezTo>
                <a:cubicBezTo>
                  <a:pt x="1606" y="1313"/>
                  <a:pt x="1641" y="1384"/>
                  <a:pt x="1555" y="1453"/>
                </a:cubicBezTo>
                <a:cubicBezTo>
                  <a:pt x="1554" y="1539"/>
                  <a:pt x="1507" y="1559"/>
                  <a:pt x="1490" y="1585"/>
                </a:cubicBezTo>
                <a:cubicBezTo>
                  <a:pt x="1490" y="1585"/>
                  <a:pt x="1639" y="1515"/>
                  <a:pt x="1713" y="1367"/>
                </a:cubicBezTo>
                <a:cubicBezTo>
                  <a:pt x="1754" y="1285"/>
                  <a:pt x="1742" y="784"/>
                  <a:pt x="1339" y="706"/>
                </a:cubicBezTo>
                <a:close/>
                <a:moveTo>
                  <a:pt x="1468" y="631"/>
                </a:moveTo>
                <a:cubicBezTo>
                  <a:pt x="1468" y="631"/>
                  <a:pt x="1352" y="579"/>
                  <a:pt x="1322" y="693"/>
                </a:cubicBezTo>
                <a:cubicBezTo>
                  <a:pt x="1322" y="693"/>
                  <a:pt x="1794" y="753"/>
                  <a:pt x="1733" y="1344"/>
                </a:cubicBezTo>
                <a:cubicBezTo>
                  <a:pt x="1733" y="1344"/>
                  <a:pt x="1788" y="1299"/>
                  <a:pt x="1812" y="1223"/>
                </a:cubicBezTo>
                <a:cubicBezTo>
                  <a:pt x="1837" y="1144"/>
                  <a:pt x="1835" y="765"/>
                  <a:pt x="1468" y="631"/>
                </a:cubicBezTo>
                <a:close/>
                <a:moveTo>
                  <a:pt x="1514" y="541"/>
                </a:moveTo>
                <a:cubicBezTo>
                  <a:pt x="1514" y="541"/>
                  <a:pt x="1391" y="533"/>
                  <a:pt x="1381" y="610"/>
                </a:cubicBezTo>
                <a:cubicBezTo>
                  <a:pt x="1396" y="610"/>
                  <a:pt x="1822" y="628"/>
                  <a:pt x="1830" y="1191"/>
                </a:cubicBezTo>
                <a:cubicBezTo>
                  <a:pt x="1830" y="1191"/>
                  <a:pt x="1881" y="1088"/>
                  <a:pt x="1894" y="1014"/>
                </a:cubicBezTo>
                <a:cubicBezTo>
                  <a:pt x="1909" y="928"/>
                  <a:pt x="1835" y="593"/>
                  <a:pt x="1514" y="541"/>
                </a:cubicBezTo>
                <a:close/>
                <a:moveTo>
                  <a:pt x="1930" y="795"/>
                </a:moveTo>
                <a:cubicBezTo>
                  <a:pt x="1925" y="672"/>
                  <a:pt x="1771" y="421"/>
                  <a:pt x="1490" y="451"/>
                </a:cubicBezTo>
                <a:cubicBezTo>
                  <a:pt x="1490" y="451"/>
                  <a:pt x="1390" y="451"/>
                  <a:pt x="1413" y="559"/>
                </a:cubicBezTo>
                <a:cubicBezTo>
                  <a:pt x="1406" y="529"/>
                  <a:pt x="1804" y="458"/>
                  <a:pt x="1908" y="975"/>
                </a:cubicBezTo>
                <a:cubicBezTo>
                  <a:pt x="1908" y="975"/>
                  <a:pt x="1934" y="877"/>
                  <a:pt x="1930" y="795"/>
                </a:cubicBezTo>
                <a:close/>
                <a:moveTo>
                  <a:pt x="1422" y="377"/>
                </a:moveTo>
                <a:cubicBezTo>
                  <a:pt x="1422" y="377"/>
                  <a:pt x="1374" y="409"/>
                  <a:pt x="1407" y="479"/>
                </a:cubicBezTo>
                <a:cubicBezTo>
                  <a:pt x="1382" y="428"/>
                  <a:pt x="1819" y="355"/>
                  <a:pt x="1930" y="751"/>
                </a:cubicBezTo>
                <a:cubicBezTo>
                  <a:pt x="1930" y="751"/>
                  <a:pt x="1928" y="683"/>
                  <a:pt x="1919" y="608"/>
                </a:cubicBezTo>
                <a:cubicBezTo>
                  <a:pt x="1901" y="459"/>
                  <a:pt x="1563" y="293"/>
                  <a:pt x="1422" y="377"/>
                </a:cubicBezTo>
                <a:close/>
                <a:moveTo>
                  <a:pt x="1370" y="311"/>
                </a:moveTo>
                <a:cubicBezTo>
                  <a:pt x="1370" y="311"/>
                  <a:pt x="1338" y="353"/>
                  <a:pt x="1392" y="403"/>
                </a:cubicBezTo>
                <a:cubicBezTo>
                  <a:pt x="1352" y="366"/>
                  <a:pt x="1663" y="240"/>
                  <a:pt x="1916" y="560"/>
                </a:cubicBezTo>
                <a:cubicBezTo>
                  <a:pt x="1916" y="560"/>
                  <a:pt x="1903" y="514"/>
                  <a:pt x="1878" y="447"/>
                </a:cubicBezTo>
                <a:cubicBezTo>
                  <a:pt x="1832" y="319"/>
                  <a:pt x="1521" y="194"/>
                  <a:pt x="1370" y="311"/>
                </a:cubicBezTo>
                <a:close/>
                <a:moveTo>
                  <a:pt x="1302" y="258"/>
                </a:moveTo>
                <a:cubicBezTo>
                  <a:pt x="1302" y="258"/>
                  <a:pt x="1290" y="305"/>
                  <a:pt x="1347" y="338"/>
                </a:cubicBezTo>
                <a:cubicBezTo>
                  <a:pt x="1305" y="313"/>
                  <a:pt x="1568" y="141"/>
                  <a:pt x="1849" y="387"/>
                </a:cubicBezTo>
                <a:cubicBezTo>
                  <a:pt x="1849" y="387"/>
                  <a:pt x="1823" y="326"/>
                  <a:pt x="1781" y="276"/>
                </a:cubicBezTo>
                <a:cubicBezTo>
                  <a:pt x="1609" y="69"/>
                  <a:pt x="1353" y="134"/>
                  <a:pt x="1302" y="258"/>
                </a:cubicBezTo>
                <a:close/>
                <a:moveTo>
                  <a:pt x="1200" y="256"/>
                </a:moveTo>
                <a:cubicBezTo>
                  <a:pt x="1200" y="256"/>
                  <a:pt x="1201" y="318"/>
                  <a:pt x="1300" y="293"/>
                </a:cubicBezTo>
                <a:cubicBezTo>
                  <a:pt x="1263" y="302"/>
                  <a:pt x="1344" y="46"/>
                  <a:pt x="1656" y="168"/>
                </a:cubicBezTo>
                <a:cubicBezTo>
                  <a:pt x="1656" y="168"/>
                  <a:pt x="1617" y="107"/>
                  <a:pt x="1530" y="78"/>
                </a:cubicBezTo>
                <a:cubicBezTo>
                  <a:pt x="1295" y="0"/>
                  <a:pt x="1171" y="152"/>
                  <a:pt x="1200" y="256"/>
                </a:cubicBezTo>
                <a:close/>
                <a:moveTo>
                  <a:pt x="1139" y="315"/>
                </a:moveTo>
                <a:cubicBezTo>
                  <a:pt x="1139" y="315"/>
                  <a:pt x="1184" y="319"/>
                  <a:pt x="1218" y="293"/>
                </a:cubicBezTo>
                <a:cubicBezTo>
                  <a:pt x="1198" y="308"/>
                  <a:pt x="1112" y="76"/>
                  <a:pt x="1394" y="51"/>
                </a:cubicBezTo>
                <a:cubicBezTo>
                  <a:pt x="1394" y="51"/>
                  <a:pt x="1271" y="52"/>
                  <a:pt x="1215" y="73"/>
                </a:cubicBezTo>
                <a:cubicBezTo>
                  <a:pt x="1012" y="149"/>
                  <a:pt x="1056" y="298"/>
                  <a:pt x="1139" y="315"/>
                </a:cubicBezTo>
                <a:close/>
                <a:moveTo>
                  <a:pt x="1113" y="378"/>
                </a:moveTo>
                <a:cubicBezTo>
                  <a:pt x="1113" y="378"/>
                  <a:pt x="1145" y="351"/>
                  <a:pt x="1167" y="321"/>
                </a:cubicBezTo>
                <a:cubicBezTo>
                  <a:pt x="1156" y="336"/>
                  <a:pt x="982" y="293"/>
                  <a:pt x="1107" y="130"/>
                </a:cubicBezTo>
                <a:cubicBezTo>
                  <a:pt x="1107" y="130"/>
                  <a:pt x="1033" y="181"/>
                  <a:pt x="997" y="235"/>
                </a:cubicBezTo>
                <a:cubicBezTo>
                  <a:pt x="894" y="391"/>
                  <a:pt x="1052" y="424"/>
                  <a:pt x="1113" y="378"/>
                </a:cubicBezTo>
                <a:close/>
                <a:moveTo>
                  <a:pt x="1126" y="449"/>
                </a:moveTo>
                <a:cubicBezTo>
                  <a:pt x="1126" y="449"/>
                  <a:pt x="1123" y="409"/>
                  <a:pt x="1115" y="382"/>
                </a:cubicBezTo>
                <a:cubicBezTo>
                  <a:pt x="1118" y="392"/>
                  <a:pt x="983" y="437"/>
                  <a:pt x="962" y="338"/>
                </a:cubicBezTo>
                <a:cubicBezTo>
                  <a:pt x="962" y="338"/>
                  <a:pt x="972" y="432"/>
                  <a:pt x="989" y="455"/>
                </a:cubicBezTo>
                <a:cubicBezTo>
                  <a:pt x="1030" y="512"/>
                  <a:pt x="1129" y="476"/>
                  <a:pt x="1126" y="449"/>
                </a:cubicBezTo>
                <a:close/>
                <a:moveTo>
                  <a:pt x="1127" y="462"/>
                </a:moveTo>
                <a:cubicBezTo>
                  <a:pt x="1133" y="465"/>
                  <a:pt x="1046" y="525"/>
                  <a:pt x="992" y="464"/>
                </a:cubicBezTo>
                <a:cubicBezTo>
                  <a:pt x="992" y="464"/>
                  <a:pt x="1028" y="516"/>
                  <a:pt x="1043" y="530"/>
                </a:cubicBezTo>
                <a:cubicBezTo>
                  <a:pt x="1094" y="577"/>
                  <a:pt x="1149" y="534"/>
                  <a:pt x="1145" y="506"/>
                </a:cubicBezTo>
                <a:cubicBezTo>
                  <a:pt x="1145" y="506"/>
                  <a:pt x="1152" y="473"/>
                  <a:pt x="1127" y="462"/>
                </a:cubicBezTo>
                <a:close/>
                <a:moveTo>
                  <a:pt x="267" y="1737"/>
                </a:moveTo>
                <a:cubicBezTo>
                  <a:pt x="268" y="1561"/>
                  <a:pt x="333" y="1479"/>
                  <a:pt x="365" y="1459"/>
                </a:cubicBezTo>
                <a:cubicBezTo>
                  <a:pt x="340" y="1442"/>
                  <a:pt x="304" y="1438"/>
                  <a:pt x="270" y="1451"/>
                </a:cubicBezTo>
                <a:cubicBezTo>
                  <a:pt x="238" y="1463"/>
                  <a:pt x="136" y="1517"/>
                  <a:pt x="135" y="1737"/>
                </a:cubicBezTo>
                <a:cubicBezTo>
                  <a:pt x="134" y="1837"/>
                  <a:pt x="165" y="1922"/>
                  <a:pt x="219" y="1970"/>
                </a:cubicBezTo>
                <a:cubicBezTo>
                  <a:pt x="250" y="1997"/>
                  <a:pt x="287" y="2011"/>
                  <a:pt x="329" y="2010"/>
                </a:cubicBezTo>
                <a:cubicBezTo>
                  <a:pt x="339" y="2010"/>
                  <a:pt x="371" y="2002"/>
                  <a:pt x="393" y="1996"/>
                </a:cubicBezTo>
                <a:cubicBezTo>
                  <a:pt x="383" y="1992"/>
                  <a:pt x="371" y="1985"/>
                  <a:pt x="360" y="1976"/>
                </a:cubicBezTo>
                <a:cubicBezTo>
                  <a:pt x="317" y="1938"/>
                  <a:pt x="267" y="1853"/>
                  <a:pt x="267" y="1737"/>
                </a:cubicBezTo>
                <a:close/>
                <a:moveTo>
                  <a:pt x="522" y="1737"/>
                </a:moveTo>
                <a:cubicBezTo>
                  <a:pt x="522" y="1853"/>
                  <a:pt x="472" y="1938"/>
                  <a:pt x="429" y="1976"/>
                </a:cubicBezTo>
                <a:cubicBezTo>
                  <a:pt x="418" y="1985"/>
                  <a:pt x="407" y="1992"/>
                  <a:pt x="396" y="1996"/>
                </a:cubicBezTo>
                <a:cubicBezTo>
                  <a:pt x="419" y="2002"/>
                  <a:pt x="450" y="2010"/>
                  <a:pt x="461" y="2010"/>
                </a:cubicBezTo>
                <a:cubicBezTo>
                  <a:pt x="502" y="2011"/>
                  <a:pt x="539" y="1997"/>
                  <a:pt x="570" y="1970"/>
                </a:cubicBezTo>
                <a:cubicBezTo>
                  <a:pt x="624" y="1922"/>
                  <a:pt x="655" y="1837"/>
                  <a:pt x="655" y="1737"/>
                </a:cubicBezTo>
                <a:cubicBezTo>
                  <a:pt x="654" y="1517"/>
                  <a:pt x="551" y="1463"/>
                  <a:pt x="520" y="1451"/>
                </a:cubicBezTo>
                <a:cubicBezTo>
                  <a:pt x="485" y="1438"/>
                  <a:pt x="449" y="1442"/>
                  <a:pt x="424" y="1459"/>
                </a:cubicBezTo>
                <a:cubicBezTo>
                  <a:pt x="456" y="1479"/>
                  <a:pt x="522" y="1561"/>
                  <a:pt x="522" y="1737"/>
                </a:cubicBezTo>
                <a:close/>
                <a:moveTo>
                  <a:pt x="668" y="1736"/>
                </a:moveTo>
                <a:cubicBezTo>
                  <a:pt x="669" y="1850"/>
                  <a:pt x="628" y="1932"/>
                  <a:pt x="593" y="1968"/>
                </a:cubicBezTo>
                <a:cubicBezTo>
                  <a:pt x="584" y="1977"/>
                  <a:pt x="575" y="1984"/>
                  <a:pt x="566" y="1988"/>
                </a:cubicBezTo>
                <a:cubicBezTo>
                  <a:pt x="585" y="1994"/>
                  <a:pt x="610" y="2002"/>
                  <a:pt x="619" y="2002"/>
                </a:cubicBezTo>
                <a:cubicBezTo>
                  <a:pt x="653" y="2002"/>
                  <a:pt x="683" y="1989"/>
                  <a:pt x="708" y="1963"/>
                </a:cubicBezTo>
                <a:cubicBezTo>
                  <a:pt x="752" y="1916"/>
                  <a:pt x="777" y="1834"/>
                  <a:pt x="776" y="1736"/>
                </a:cubicBezTo>
                <a:cubicBezTo>
                  <a:pt x="775" y="1524"/>
                  <a:pt x="692" y="1471"/>
                  <a:pt x="667" y="1459"/>
                </a:cubicBezTo>
                <a:cubicBezTo>
                  <a:pt x="638" y="1447"/>
                  <a:pt x="610" y="1450"/>
                  <a:pt x="589" y="1467"/>
                </a:cubicBezTo>
                <a:cubicBezTo>
                  <a:pt x="615" y="1486"/>
                  <a:pt x="668" y="1566"/>
                  <a:pt x="668" y="1736"/>
                </a:cubicBezTo>
                <a:close/>
                <a:moveTo>
                  <a:pt x="121" y="1736"/>
                </a:moveTo>
                <a:cubicBezTo>
                  <a:pt x="121" y="1567"/>
                  <a:pt x="181" y="1488"/>
                  <a:pt x="210" y="1469"/>
                </a:cubicBezTo>
                <a:cubicBezTo>
                  <a:pt x="187" y="1452"/>
                  <a:pt x="154" y="1449"/>
                  <a:pt x="123" y="1461"/>
                </a:cubicBezTo>
                <a:cubicBezTo>
                  <a:pt x="94" y="1473"/>
                  <a:pt x="1" y="1525"/>
                  <a:pt x="0" y="1736"/>
                </a:cubicBezTo>
                <a:cubicBezTo>
                  <a:pt x="0" y="1833"/>
                  <a:pt x="28" y="1915"/>
                  <a:pt x="77" y="1961"/>
                </a:cubicBezTo>
                <a:cubicBezTo>
                  <a:pt x="105" y="1987"/>
                  <a:pt x="139" y="2000"/>
                  <a:pt x="177" y="2000"/>
                </a:cubicBezTo>
                <a:cubicBezTo>
                  <a:pt x="186" y="2000"/>
                  <a:pt x="215" y="1992"/>
                  <a:pt x="235" y="1986"/>
                </a:cubicBezTo>
                <a:cubicBezTo>
                  <a:pt x="226" y="1982"/>
                  <a:pt x="216" y="1976"/>
                  <a:pt x="205" y="1966"/>
                </a:cubicBezTo>
                <a:cubicBezTo>
                  <a:pt x="166" y="1930"/>
                  <a:pt x="121" y="1849"/>
                  <a:pt x="121" y="1736"/>
                </a:cubicBezTo>
                <a:close/>
                <a:moveTo>
                  <a:pt x="511" y="1736"/>
                </a:moveTo>
                <a:cubicBezTo>
                  <a:pt x="524" y="1554"/>
                  <a:pt x="403" y="1466"/>
                  <a:pt x="395" y="1460"/>
                </a:cubicBezTo>
                <a:cubicBezTo>
                  <a:pt x="375" y="1471"/>
                  <a:pt x="272" y="1556"/>
                  <a:pt x="284" y="1748"/>
                </a:cubicBezTo>
                <a:cubicBezTo>
                  <a:pt x="296" y="1938"/>
                  <a:pt x="380" y="1986"/>
                  <a:pt x="393" y="1986"/>
                </a:cubicBezTo>
                <a:cubicBezTo>
                  <a:pt x="405" y="1975"/>
                  <a:pt x="497" y="1936"/>
                  <a:pt x="511" y="1736"/>
                </a:cubicBezTo>
                <a:close/>
                <a:moveTo>
                  <a:pt x="1469" y="2266"/>
                </a:moveTo>
                <a:cubicBezTo>
                  <a:pt x="1449" y="2279"/>
                  <a:pt x="1444" y="2306"/>
                  <a:pt x="1457" y="2325"/>
                </a:cubicBezTo>
                <a:cubicBezTo>
                  <a:pt x="1471" y="2345"/>
                  <a:pt x="1499" y="2357"/>
                  <a:pt x="1523" y="2334"/>
                </a:cubicBezTo>
                <a:cubicBezTo>
                  <a:pt x="1539" y="2318"/>
                  <a:pt x="1543" y="2296"/>
                  <a:pt x="1528" y="2278"/>
                </a:cubicBezTo>
                <a:cubicBezTo>
                  <a:pt x="1511" y="2256"/>
                  <a:pt x="1488" y="2254"/>
                  <a:pt x="1469" y="2266"/>
                </a:cubicBezTo>
                <a:close/>
                <a:moveTo>
                  <a:pt x="1513" y="1949"/>
                </a:moveTo>
                <a:cubicBezTo>
                  <a:pt x="1496" y="1951"/>
                  <a:pt x="1484" y="1963"/>
                  <a:pt x="1478" y="1977"/>
                </a:cubicBezTo>
                <a:cubicBezTo>
                  <a:pt x="1475" y="1966"/>
                  <a:pt x="1467" y="1957"/>
                  <a:pt x="1454" y="1953"/>
                </a:cubicBezTo>
                <a:cubicBezTo>
                  <a:pt x="1454" y="1953"/>
                  <a:pt x="1454" y="1953"/>
                  <a:pt x="1454" y="1953"/>
                </a:cubicBezTo>
                <a:cubicBezTo>
                  <a:pt x="1463" y="1952"/>
                  <a:pt x="1472" y="1948"/>
                  <a:pt x="1480" y="1940"/>
                </a:cubicBezTo>
                <a:cubicBezTo>
                  <a:pt x="1496" y="1925"/>
                  <a:pt x="1500" y="1903"/>
                  <a:pt x="1485" y="1884"/>
                </a:cubicBezTo>
                <a:cubicBezTo>
                  <a:pt x="1477" y="1874"/>
                  <a:pt x="1467" y="1868"/>
                  <a:pt x="1458" y="1866"/>
                </a:cubicBezTo>
                <a:cubicBezTo>
                  <a:pt x="1458" y="1865"/>
                  <a:pt x="1457" y="1865"/>
                  <a:pt x="1457" y="1864"/>
                </a:cubicBezTo>
                <a:cubicBezTo>
                  <a:pt x="1455" y="1857"/>
                  <a:pt x="1453" y="1851"/>
                  <a:pt x="1449" y="1846"/>
                </a:cubicBezTo>
                <a:cubicBezTo>
                  <a:pt x="1450" y="1846"/>
                  <a:pt x="1450" y="1846"/>
                  <a:pt x="1451" y="1845"/>
                </a:cubicBezTo>
                <a:cubicBezTo>
                  <a:pt x="1461" y="1855"/>
                  <a:pt x="1476" y="1860"/>
                  <a:pt x="1494" y="1853"/>
                </a:cubicBezTo>
                <a:cubicBezTo>
                  <a:pt x="1515" y="1845"/>
                  <a:pt x="1528" y="1827"/>
                  <a:pt x="1521" y="1804"/>
                </a:cubicBezTo>
                <a:cubicBezTo>
                  <a:pt x="1514" y="1777"/>
                  <a:pt x="1494" y="1766"/>
                  <a:pt x="1472" y="1769"/>
                </a:cubicBezTo>
                <a:cubicBezTo>
                  <a:pt x="1469" y="1770"/>
                  <a:pt x="1466" y="1771"/>
                  <a:pt x="1463" y="1772"/>
                </a:cubicBezTo>
                <a:cubicBezTo>
                  <a:pt x="1454" y="1764"/>
                  <a:pt x="1442" y="1760"/>
                  <a:pt x="1429" y="1762"/>
                </a:cubicBezTo>
                <a:cubicBezTo>
                  <a:pt x="1409" y="1764"/>
                  <a:pt x="1395" y="1781"/>
                  <a:pt x="1393" y="1800"/>
                </a:cubicBezTo>
                <a:cubicBezTo>
                  <a:pt x="1392" y="1799"/>
                  <a:pt x="1390" y="1799"/>
                  <a:pt x="1389" y="1798"/>
                </a:cubicBezTo>
                <a:cubicBezTo>
                  <a:pt x="1382" y="1795"/>
                  <a:pt x="1375" y="1795"/>
                  <a:pt x="1368" y="1795"/>
                </a:cubicBezTo>
                <a:cubicBezTo>
                  <a:pt x="1364" y="1782"/>
                  <a:pt x="1357" y="1773"/>
                  <a:pt x="1348" y="1768"/>
                </a:cubicBezTo>
                <a:cubicBezTo>
                  <a:pt x="1346" y="1762"/>
                  <a:pt x="1342" y="1755"/>
                  <a:pt x="1337" y="1750"/>
                </a:cubicBezTo>
                <a:cubicBezTo>
                  <a:pt x="1322" y="1732"/>
                  <a:pt x="1294" y="1731"/>
                  <a:pt x="1277" y="1748"/>
                </a:cubicBezTo>
                <a:cubicBezTo>
                  <a:pt x="1272" y="1752"/>
                  <a:pt x="1268" y="1758"/>
                  <a:pt x="1266" y="1764"/>
                </a:cubicBezTo>
                <a:cubicBezTo>
                  <a:pt x="1262" y="1752"/>
                  <a:pt x="1254" y="1743"/>
                  <a:pt x="1241" y="1738"/>
                </a:cubicBezTo>
                <a:cubicBezTo>
                  <a:pt x="1215" y="1728"/>
                  <a:pt x="1194" y="1738"/>
                  <a:pt x="1184" y="1758"/>
                </a:cubicBezTo>
                <a:cubicBezTo>
                  <a:pt x="1180" y="1767"/>
                  <a:pt x="1179" y="1776"/>
                  <a:pt x="1181" y="1784"/>
                </a:cubicBezTo>
                <a:cubicBezTo>
                  <a:pt x="1159" y="1753"/>
                  <a:pt x="1128" y="1732"/>
                  <a:pt x="1094" y="1728"/>
                </a:cubicBezTo>
                <a:cubicBezTo>
                  <a:pt x="1131" y="1722"/>
                  <a:pt x="1141" y="1703"/>
                  <a:pt x="1150" y="1715"/>
                </a:cubicBezTo>
                <a:cubicBezTo>
                  <a:pt x="1163" y="1734"/>
                  <a:pt x="1189" y="1737"/>
                  <a:pt x="1217" y="1732"/>
                </a:cubicBezTo>
                <a:cubicBezTo>
                  <a:pt x="1248" y="1726"/>
                  <a:pt x="1266" y="1720"/>
                  <a:pt x="1301" y="1685"/>
                </a:cubicBezTo>
                <a:cubicBezTo>
                  <a:pt x="1329" y="1658"/>
                  <a:pt x="1299" y="1720"/>
                  <a:pt x="1403" y="1655"/>
                </a:cubicBezTo>
                <a:cubicBezTo>
                  <a:pt x="1444" y="1630"/>
                  <a:pt x="1452" y="1555"/>
                  <a:pt x="1458" y="1575"/>
                </a:cubicBezTo>
                <a:cubicBezTo>
                  <a:pt x="1464" y="1597"/>
                  <a:pt x="1491" y="1578"/>
                  <a:pt x="1520" y="1542"/>
                </a:cubicBezTo>
                <a:cubicBezTo>
                  <a:pt x="1560" y="1493"/>
                  <a:pt x="1542" y="1426"/>
                  <a:pt x="1550" y="1435"/>
                </a:cubicBezTo>
                <a:cubicBezTo>
                  <a:pt x="1569" y="1452"/>
                  <a:pt x="1604" y="1397"/>
                  <a:pt x="1602" y="1333"/>
                </a:cubicBezTo>
                <a:cubicBezTo>
                  <a:pt x="1601" y="1293"/>
                  <a:pt x="1573" y="1267"/>
                  <a:pt x="1586" y="1269"/>
                </a:cubicBezTo>
                <a:cubicBezTo>
                  <a:pt x="1617" y="1274"/>
                  <a:pt x="1613" y="1195"/>
                  <a:pt x="1608" y="1177"/>
                </a:cubicBezTo>
                <a:cubicBezTo>
                  <a:pt x="1587" y="1109"/>
                  <a:pt x="1540" y="1107"/>
                  <a:pt x="1558" y="1102"/>
                </a:cubicBezTo>
                <a:cubicBezTo>
                  <a:pt x="1593" y="1093"/>
                  <a:pt x="1554" y="1020"/>
                  <a:pt x="1534" y="997"/>
                </a:cubicBezTo>
                <a:cubicBezTo>
                  <a:pt x="1512" y="973"/>
                  <a:pt x="1451" y="960"/>
                  <a:pt x="1468" y="956"/>
                </a:cubicBezTo>
                <a:cubicBezTo>
                  <a:pt x="1500" y="947"/>
                  <a:pt x="1449" y="884"/>
                  <a:pt x="1400" y="866"/>
                </a:cubicBezTo>
                <a:cubicBezTo>
                  <a:pt x="1362" y="852"/>
                  <a:pt x="1329" y="861"/>
                  <a:pt x="1334" y="856"/>
                </a:cubicBezTo>
                <a:cubicBezTo>
                  <a:pt x="1356" y="835"/>
                  <a:pt x="1303" y="807"/>
                  <a:pt x="1270" y="800"/>
                </a:cubicBezTo>
                <a:cubicBezTo>
                  <a:pt x="1204" y="787"/>
                  <a:pt x="1175" y="816"/>
                  <a:pt x="1174" y="810"/>
                </a:cubicBezTo>
                <a:cubicBezTo>
                  <a:pt x="1169" y="784"/>
                  <a:pt x="1131" y="782"/>
                  <a:pt x="1106" y="782"/>
                </a:cubicBezTo>
                <a:cubicBezTo>
                  <a:pt x="1046" y="784"/>
                  <a:pt x="1007" y="830"/>
                  <a:pt x="1003" y="832"/>
                </a:cubicBezTo>
                <a:cubicBezTo>
                  <a:pt x="993" y="835"/>
                  <a:pt x="1021" y="805"/>
                  <a:pt x="958" y="818"/>
                </a:cubicBezTo>
                <a:cubicBezTo>
                  <a:pt x="874" y="836"/>
                  <a:pt x="877" y="893"/>
                  <a:pt x="864" y="888"/>
                </a:cubicBezTo>
                <a:cubicBezTo>
                  <a:pt x="844" y="880"/>
                  <a:pt x="828" y="886"/>
                  <a:pt x="805" y="909"/>
                </a:cubicBezTo>
                <a:cubicBezTo>
                  <a:pt x="767" y="945"/>
                  <a:pt x="766" y="971"/>
                  <a:pt x="759" y="996"/>
                </a:cubicBezTo>
                <a:cubicBezTo>
                  <a:pt x="754" y="1012"/>
                  <a:pt x="752" y="983"/>
                  <a:pt x="732" y="992"/>
                </a:cubicBezTo>
                <a:cubicBezTo>
                  <a:pt x="714" y="1002"/>
                  <a:pt x="669" y="1073"/>
                  <a:pt x="692" y="1136"/>
                </a:cubicBezTo>
                <a:cubicBezTo>
                  <a:pt x="699" y="1154"/>
                  <a:pt x="675" y="1140"/>
                  <a:pt x="664" y="1170"/>
                </a:cubicBezTo>
                <a:cubicBezTo>
                  <a:pt x="655" y="1198"/>
                  <a:pt x="644" y="1240"/>
                  <a:pt x="677" y="1300"/>
                </a:cubicBezTo>
                <a:cubicBezTo>
                  <a:pt x="683" y="1310"/>
                  <a:pt x="670" y="1310"/>
                  <a:pt x="668" y="1316"/>
                </a:cubicBezTo>
                <a:cubicBezTo>
                  <a:pt x="663" y="1331"/>
                  <a:pt x="666" y="1361"/>
                  <a:pt x="674" y="1388"/>
                </a:cubicBezTo>
                <a:cubicBezTo>
                  <a:pt x="694" y="1456"/>
                  <a:pt x="743" y="1448"/>
                  <a:pt x="730" y="1468"/>
                </a:cubicBezTo>
                <a:cubicBezTo>
                  <a:pt x="718" y="1486"/>
                  <a:pt x="729" y="1514"/>
                  <a:pt x="744" y="1539"/>
                </a:cubicBezTo>
                <a:cubicBezTo>
                  <a:pt x="772" y="1583"/>
                  <a:pt x="833" y="1586"/>
                  <a:pt x="831" y="1604"/>
                </a:cubicBezTo>
                <a:cubicBezTo>
                  <a:pt x="829" y="1626"/>
                  <a:pt x="852" y="1652"/>
                  <a:pt x="881" y="1667"/>
                </a:cubicBezTo>
                <a:cubicBezTo>
                  <a:pt x="955" y="1704"/>
                  <a:pt x="991" y="1669"/>
                  <a:pt x="983" y="1687"/>
                </a:cubicBezTo>
                <a:cubicBezTo>
                  <a:pt x="974" y="1710"/>
                  <a:pt x="1030" y="1728"/>
                  <a:pt x="1050" y="1730"/>
                </a:cubicBezTo>
                <a:cubicBezTo>
                  <a:pt x="1054" y="1730"/>
                  <a:pt x="1058" y="1731"/>
                  <a:pt x="1062" y="1731"/>
                </a:cubicBezTo>
                <a:cubicBezTo>
                  <a:pt x="1056" y="1732"/>
                  <a:pt x="1050" y="1734"/>
                  <a:pt x="1044" y="1737"/>
                </a:cubicBezTo>
                <a:cubicBezTo>
                  <a:pt x="1003" y="1755"/>
                  <a:pt x="983" y="1799"/>
                  <a:pt x="983" y="1840"/>
                </a:cubicBezTo>
                <a:cubicBezTo>
                  <a:pt x="975" y="1801"/>
                  <a:pt x="960" y="1775"/>
                  <a:pt x="951" y="1762"/>
                </a:cubicBezTo>
                <a:cubicBezTo>
                  <a:pt x="922" y="1720"/>
                  <a:pt x="880" y="1694"/>
                  <a:pt x="839" y="1692"/>
                </a:cubicBezTo>
                <a:cubicBezTo>
                  <a:pt x="859" y="1739"/>
                  <a:pt x="869" y="1878"/>
                  <a:pt x="735" y="2062"/>
                </a:cubicBezTo>
                <a:cubicBezTo>
                  <a:pt x="645" y="2185"/>
                  <a:pt x="524" y="2233"/>
                  <a:pt x="448" y="2237"/>
                </a:cubicBezTo>
                <a:cubicBezTo>
                  <a:pt x="428" y="2238"/>
                  <a:pt x="411" y="2236"/>
                  <a:pt x="395" y="2232"/>
                </a:cubicBezTo>
                <a:cubicBezTo>
                  <a:pt x="416" y="2256"/>
                  <a:pt x="445" y="2290"/>
                  <a:pt x="456" y="2299"/>
                </a:cubicBezTo>
                <a:cubicBezTo>
                  <a:pt x="503" y="2333"/>
                  <a:pt x="554" y="2349"/>
                  <a:pt x="609" y="2346"/>
                </a:cubicBezTo>
                <a:cubicBezTo>
                  <a:pt x="706" y="2340"/>
                  <a:pt x="806" y="2276"/>
                  <a:pt x="882" y="2170"/>
                </a:cubicBezTo>
                <a:cubicBezTo>
                  <a:pt x="976" y="2041"/>
                  <a:pt x="994" y="1940"/>
                  <a:pt x="988" y="1869"/>
                </a:cubicBezTo>
                <a:cubicBezTo>
                  <a:pt x="989" y="1872"/>
                  <a:pt x="990" y="1875"/>
                  <a:pt x="991" y="1878"/>
                </a:cubicBezTo>
                <a:cubicBezTo>
                  <a:pt x="1022" y="1955"/>
                  <a:pt x="1075" y="1945"/>
                  <a:pt x="1131" y="1931"/>
                </a:cubicBezTo>
                <a:cubicBezTo>
                  <a:pt x="1169" y="1921"/>
                  <a:pt x="1207" y="1855"/>
                  <a:pt x="1192" y="1806"/>
                </a:cubicBezTo>
                <a:cubicBezTo>
                  <a:pt x="1195" y="1810"/>
                  <a:pt x="1200" y="1813"/>
                  <a:pt x="1205" y="1815"/>
                </a:cubicBezTo>
                <a:cubicBezTo>
                  <a:pt x="1206" y="1816"/>
                  <a:pt x="1208" y="1817"/>
                  <a:pt x="1210" y="1817"/>
                </a:cubicBezTo>
                <a:cubicBezTo>
                  <a:pt x="1210" y="1821"/>
                  <a:pt x="1210" y="1824"/>
                  <a:pt x="1210" y="1828"/>
                </a:cubicBezTo>
                <a:cubicBezTo>
                  <a:pt x="1212" y="1844"/>
                  <a:pt x="1223" y="1859"/>
                  <a:pt x="1239" y="1865"/>
                </a:cubicBezTo>
                <a:cubicBezTo>
                  <a:pt x="1220" y="1871"/>
                  <a:pt x="1209" y="1891"/>
                  <a:pt x="1212" y="1911"/>
                </a:cubicBezTo>
                <a:cubicBezTo>
                  <a:pt x="1215" y="1934"/>
                  <a:pt x="1236" y="1957"/>
                  <a:pt x="1267" y="1947"/>
                </a:cubicBezTo>
                <a:cubicBezTo>
                  <a:pt x="1280" y="1942"/>
                  <a:pt x="1289" y="1934"/>
                  <a:pt x="1294" y="1924"/>
                </a:cubicBezTo>
                <a:cubicBezTo>
                  <a:pt x="1297" y="1925"/>
                  <a:pt x="1300" y="1926"/>
                  <a:pt x="1304" y="1927"/>
                </a:cubicBezTo>
                <a:cubicBezTo>
                  <a:pt x="1316" y="1929"/>
                  <a:pt x="1327" y="1927"/>
                  <a:pt x="1336" y="1922"/>
                </a:cubicBezTo>
                <a:cubicBezTo>
                  <a:pt x="1336" y="1922"/>
                  <a:pt x="1337" y="1923"/>
                  <a:pt x="1337" y="1924"/>
                </a:cubicBezTo>
                <a:cubicBezTo>
                  <a:pt x="1338" y="1932"/>
                  <a:pt x="1341" y="1939"/>
                  <a:pt x="1346" y="1945"/>
                </a:cubicBezTo>
                <a:cubicBezTo>
                  <a:pt x="1333" y="1948"/>
                  <a:pt x="1323" y="1956"/>
                  <a:pt x="1317" y="1969"/>
                </a:cubicBezTo>
                <a:cubicBezTo>
                  <a:pt x="1316" y="1972"/>
                  <a:pt x="1315" y="1975"/>
                  <a:pt x="1314" y="1979"/>
                </a:cubicBezTo>
                <a:cubicBezTo>
                  <a:pt x="1313" y="1979"/>
                  <a:pt x="1313" y="1979"/>
                  <a:pt x="1312" y="1979"/>
                </a:cubicBezTo>
                <a:cubicBezTo>
                  <a:pt x="1289" y="1982"/>
                  <a:pt x="1274" y="2005"/>
                  <a:pt x="1278" y="2028"/>
                </a:cubicBezTo>
                <a:cubicBezTo>
                  <a:pt x="1281" y="2049"/>
                  <a:pt x="1299" y="2069"/>
                  <a:pt x="1325" y="2065"/>
                </a:cubicBezTo>
                <a:cubicBezTo>
                  <a:pt x="1330" y="2076"/>
                  <a:pt x="1340" y="2086"/>
                  <a:pt x="1356" y="2089"/>
                </a:cubicBezTo>
                <a:cubicBezTo>
                  <a:pt x="1378" y="2093"/>
                  <a:pt x="1399" y="2084"/>
                  <a:pt x="1405" y="2061"/>
                </a:cubicBezTo>
                <a:cubicBezTo>
                  <a:pt x="1412" y="2040"/>
                  <a:pt x="1406" y="2023"/>
                  <a:pt x="1392" y="2012"/>
                </a:cubicBezTo>
                <a:cubicBezTo>
                  <a:pt x="1394" y="2011"/>
                  <a:pt x="1395" y="2008"/>
                  <a:pt x="1396" y="2006"/>
                </a:cubicBezTo>
                <a:cubicBezTo>
                  <a:pt x="1400" y="2016"/>
                  <a:pt x="1407" y="2025"/>
                  <a:pt x="1418" y="2030"/>
                </a:cubicBezTo>
                <a:cubicBezTo>
                  <a:pt x="1418" y="2030"/>
                  <a:pt x="1419" y="2031"/>
                  <a:pt x="1419" y="2031"/>
                </a:cubicBezTo>
                <a:cubicBezTo>
                  <a:pt x="1415" y="2045"/>
                  <a:pt x="1419" y="2061"/>
                  <a:pt x="1435" y="2074"/>
                </a:cubicBezTo>
                <a:cubicBezTo>
                  <a:pt x="1440" y="2077"/>
                  <a:pt x="1444" y="2079"/>
                  <a:pt x="1449" y="2081"/>
                </a:cubicBezTo>
                <a:cubicBezTo>
                  <a:pt x="1447" y="2086"/>
                  <a:pt x="1447" y="2092"/>
                  <a:pt x="1448" y="2098"/>
                </a:cubicBezTo>
                <a:cubicBezTo>
                  <a:pt x="1449" y="2108"/>
                  <a:pt x="1454" y="2118"/>
                  <a:pt x="1461" y="2126"/>
                </a:cubicBezTo>
                <a:cubicBezTo>
                  <a:pt x="1455" y="2132"/>
                  <a:pt x="1450" y="2140"/>
                  <a:pt x="1448" y="2149"/>
                </a:cubicBezTo>
                <a:cubicBezTo>
                  <a:pt x="1445" y="2148"/>
                  <a:pt x="1443" y="2148"/>
                  <a:pt x="1440" y="2148"/>
                </a:cubicBezTo>
                <a:cubicBezTo>
                  <a:pt x="1446" y="2139"/>
                  <a:pt x="1448" y="2127"/>
                  <a:pt x="1443" y="2113"/>
                </a:cubicBezTo>
                <a:cubicBezTo>
                  <a:pt x="1436" y="2091"/>
                  <a:pt x="1417" y="2078"/>
                  <a:pt x="1394" y="2084"/>
                </a:cubicBezTo>
                <a:cubicBezTo>
                  <a:pt x="1367" y="2091"/>
                  <a:pt x="1356" y="2111"/>
                  <a:pt x="1359" y="2133"/>
                </a:cubicBezTo>
                <a:cubicBezTo>
                  <a:pt x="1362" y="2156"/>
                  <a:pt x="1383" y="2171"/>
                  <a:pt x="1405" y="2169"/>
                </a:cubicBezTo>
                <a:cubicBezTo>
                  <a:pt x="1399" y="2179"/>
                  <a:pt x="1397" y="2193"/>
                  <a:pt x="1401" y="2205"/>
                </a:cubicBezTo>
                <a:cubicBezTo>
                  <a:pt x="1394" y="2197"/>
                  <a:pt x="1384" y="2193"/>
                  <a:pt x="1373" y="2193"/>
                </a:cubicBezTo>
                <a:cubicBezTo>
                  <a:pt x="1370" y="2189"/>
                  <a:pt x="1366" y="2186"/>
                  <a:pt x="1362" y="2183"/>
                </a:cubicBezTo>
                <a:cubicBezTo>
                  <a:pt x="1361" y="2183"/>
                  <a:pt x="1361" y="2183"/>
                  <a:pt x="1361" y="2183"/>
                </a:cubicBezTo>
                <a:cubicBezTo>
                  <a:pt x="1361" y="2172"/>
                  <a:pt x="1359" y="2162"/>
                  <a:pt x="1356" y="2152"/>
                </a:cubicBezTo>
                <a:cubicBezTo>
                  <a:pt x="1359" y="2145"/>
                  <a:pt x="1360" y="2136"/>
                  <a:pt x="1357" y="2127"/>
                </a:cubicBezTo>
                <a:cubicBezTo>
                  <a:pt x="1350" y="2100"/>
                  <a:pt x="1330" y="2089"/>
                  <a:pt x="1308" y="2093"/>
                </a:cubicBezTo>
                <a:cubicBezTo>
                  <a:pt x="1307" y="2093"/>
                  <a:pt x="1307" y="2093"/>
                  <a:pt x="1307" y="2093"/>
                </a:cubicBezTo>
                <a:cubicBezTo>
                  <a:pt x="1292" y="2083"/>
                  <a:pt x="1275" y="2076"/>
                  <a:pt x="1256" y="2071"/>
                </a:cubicBezTo>
                <a:cubicBezTo>
                  <a:pt x="1236" y="2068"/>
                  <a:pt x="1236" y="2068"/>
                  <a:pt x="1236" y="2068"/>
                </a:cubicBezTo>
                <a:cubicBezTo>
                  <a:pt x="1251" y="2055"/>
                  <a:pt x="1283" y="2023"/>
                  <a:pt x="1278" y="1985"/>
                </a:cubicBezTo>
                <a:cubicBezTo>
                  <a:pt x="1273" y="1943"/>
                  <a:pt x="1267" y="1966"/>
                  <a:pt x="1265" y="1976"/>
                </a:cubicBezTo>
                <a:cubicBezTo>
                  <a:pt x="1255" y="1962"/>
                  <a:pt x="1240" y="1957"/>
                  <a:pt x="1223" y="1959"/>
                </a:cubicBezTo>
                <a:cubicBezTo>
                  <a:pt x="1211" y="1961"/>
                  <a:pt x="1201" y="1968"/>
                  <a:pt x="1194" y="1978"/>
                </a:cubicBezTo>
                <a:cubicBezTo>
                  <a:pt x="1165" y="1945"/>
                  <a:pt x="1124" y="1932"/>
                  <a:pt x="1084" y="1947"/>
                </a:cubicBezTo>
                <a:cubicBezTo>
                  <a:pt x="1025" y="1969"/>
                  <a:pt x="961" y="2092"/>
                  <a:pt x="947" y="2153"/>
                </a:cubicBezTo>
                <a:cubicBezTo>
                  <a:pt x="923" y="2259"/>
                  <a:pt x="1012" y="2283"/>
                  <a:pt x="1031" y="2302"/>
                </a:cubicBezTo>
                <a:cubicBezTo>
                  <a:pt x="1050" y="2321"/>
                  <a:pt x="1067" y="2367"/>
                  <a:pt x="1119" y="2366"/>
                </a:cubicBezTo>
                <a:cubicBezTo>
                  <a:pt x="1167" y="2366"/>
                  <a:pt x="1269" y="2311"/>
                  <a:pt x="1323" y="2258"/>
                </a:cubicBezTo>
                <a:cubicBezTo>
                  <a:pt x="1328" y="2260"/>
                  <a:pt x="1333" y="2261"/>
                  <a:pt x="1337" y="2261"/>
                </a:cubicBezTo>
                <a:cubicBezTo>
                  <a:pt x="1347" y="2276"/>
                  <a:pt x="1364" y="2285"/>
                  <a:pt x="1387" y="2277"/>
                </a:cubicBezTo>
                <a:cubicBezTo>
                  <a:pt x="1408" y="2270"/>
                  <a:pt x="1421" y="2251"/>
                  <a:pt x="1415" y="2228"/>
                </a:cubicBezTo>
                <a:cubicBezTo>
                  <a:pt x="1414" y="2226"/>
                  <a:pt x="1413" y="2224"/>
                  <a:pt x="1412" y="2222"/>
                </a:cubicBezTo>
                <a:cubicBezTo>
                  <a:pt x="1427" y="2237"/>
                  <a:pt x="1451" y="2243"/>
                  <a:pt x="1472" y="2223"/>
                </a:cubicBezTo>
                <a:cubicBezTo>
                  <a:pt x="1478" y="2217"/>
                  <a:pt x="1483" y="2210"/>
                  <a:pt x="1485" y="2202"/>
                </a:cubicBezTo>
                <a:cubicBezTo>
                  <a:pt x="1491" y="2203"/>
                  <a:pt x="1497" y="2202"/>
                  <a:pt x="1504" y="2199"/>
                </a:cubicBezTo>
                <a:cubicBezTo>
                  <a:pt x="1525" y="2192"/>
                  <a:pt x="1538" y="2173"/>
                  <a:pt x="1532" y="2150"/>
                </a:cubicBezTo>
                <a:cubicBezTo>
                  <a:pt x="1529" y="2140"/>
                  <a:pt x="1524" y="2132"/>
                  <a:pt x="1518" y="2126"/>
                </a:cubicBezTo>
                <a:cubicBezTo>
                  <a:pt x="1530" y="2117"/>
                  <a:pt x="1537" y="2103"/>
                  <a:pt x="1532" y="2086"/>
                </a:cubicBezTo>
                <a:cubicBezTo>
                  <a:pt x="1528" y="2067"/>
                  <a:pt x="1517" y="2055"/>
                  <a:pt x="1503" y="2051"/>
                </a:cubicBezTo>
                <a:cubicBezTo>
                  <a:pt x="1505" y="2045"/>
                  <a:pt x="1505" y="2040"/>
                  <a:pt x="1505" y="2034"/>
                </a:cubicBezTo>
                <a:cubicBezTo>
                  <a:pt x="1512" y="2037"/>
                  <a:pt x="1522" y="2037"/>
                  <a:pt x="1532" y="2034"/>
                </a:cubicBezTo>
                <a:cubicBezTo>
                  <a:pt x="1553" y="2027"/>
                  <a:pt x="1567" y="2009"/>
                  <a:pt x="1561" y="1986"/>
                </a:cubicBezTo>
                <a:cubicBezTo>
                  <a:pt x="1554" y="1958"/>
                  <a:pt x="1535" y="1947"/>
                  <a:pt x="1513" y="1949"/>
                </a:cubicBezTo>
                <a:close/>
                <a:moveTo>
                  <a:pt x="1274" y="1866"/>
                </a:moveTo>
                <a:cubicBezTo>
                  <a:pt x="1271" y="1865"/>
                  <a:pt x="1269" y="1864"/>
                  <a:pt x="1266" y="1864"/>
                </a:cubicBezTo>
                <a:cubicBezTo>
                  <a:pt x="1271" y="1862"/>
                  <a:pt x="1275" y="1860"/>
                  <a:pt x="1279" y="1857"/>
                </a:cubicBezTo>
                <a:cubicBezTo>
                  <a:pt x="1277" y="1860"/>
                  <a:pt x="1275" y="1863"/>
                  <a:pt x="1274" y="1866"/>
                </a:cubicBezTo>
                <a:close/>
                <a:moveTo>
                  <a:pt x="1289" y="1848"/>
                </a:moveTo>
                <a:cubicBezTo>
                  <a:pt x="1291" y="1844"/>
                  <a:pt x="1294" y="1840"/>
                  <a:pt x="1295" y="1835"/>
                </a:cubicBezTo>
                <a:cubicBezTo>
                  <a:pt x="1297" y="1838"/>
                  <a:pt x="1299" y="1840"/>
                  <a:pt x="1302" y="1842"/>
                </a:cubicBezTo>
                <a:cubicBezTo>
                  <a:pt x="1297" y="1843"/>
                  <a:pt x="1293" y="1845"/>
                  <a:pt x="1289" y="1848"/>
                </a:cubicBezTo>
                <a:close/>
                <a:moveTo>
                  <a:pt x="1355" y="1881"/>
                </a:moveTo>
                <a:cubicBezTo>
                  <a:pt x="1355" y="1880"/>
                  <a:pt x="1355" y="1879"/>
                  <a:pt x="1355" y="1878"/>
                </a:cubicBezTo>
                <a:cubicBezTo>
                  <a:pt x="1356" y="1879"/>
                  <a:pt x="1357" y="1879"/>
                  <a:pt x="1358" y="1879"/>
                </a:cubicBezTo>
                <a:cubicBezTo>
                  <a:pt x="1357" y="1880"/>
                  <a:pt x="1356" y="1880"/>
                  <a:pt x="1355" y="1881"/>
                </a:cubicBezTo>
                <a:close/>
                <a:moveTo>
                  <a:pt x="1398" y="1972"/>
                </a:moveTo>
                <a:cubicBezTo>
                  <a:pt x="1397" y="1967"/>
                  <a:pt x="1394" y="1963"/>
                  <a:pt x="1391" y="1959"/>
                </a:cubicBezTo>
                <a:cubicBezTo>
                  <a:pt x="1392" y="1959"/>
                  <a:pt x="1393" y="1959"/>
                  <a:pt x="1393" y="1958"/>
                </a:cubicBezTo>
                <a:cubicBezTo>
                  <a:pt x="1405" y="1954"/>
                  <a:pt x="1414" y="1947"/>
                  <a:pt x="1419" y="1937"/>
                </a:cubicBezTo>
                <a:cubicBezTo>
                  <a:pt x="1423" y="1942"/>
                  <a:pt x="1429" y="1946"/>
                  <a:pt x="1435" y="1949"/>
                </a:cubicBezTo>
                <a:cubicBezTo>
                  <a:pt x="1418" y="1949"/>
                  <a:pt x="1406" y="1958"/>
                  <a:pt x="1398" y="1972"/>
                </a:cubicBezTo>
                <a:close/>
                <a:moveTo>
                  <a:pt x="1229" y="2046"/>
                </a:moveTo>
                <a:cubicBezTo>
                  <a:pt x="1234" y="2046"/>
                  <a:pt x="1239" y="2045"/>
                  <a:pt x="1245" y="2043"/>
                </a:cubicBezTo>
                <a:cubicBezTo>
                  <a:pt x="1249" y="2041"/>
                  <a:pt x="1253" y="2039"/>
                  <a:pt x="1256" y="2037"/>
                </a:cubicBezTo>
                <a:cubicBezTo>
                  <a:pt x="1251" y="2046"/>
                  <a:pt x="1244" y="2056"/>
                  <a:pt x="1234" y="2067"/>
                </a:cubicBezTo>
                <a:lnTo>
                  <a:pt x="1229" y="2046"/>
                </a:lnTo>
                <a:close/>
              </a:path>
            </a:pathLst>
          </a:custGeom>
          <a:solidFill>
            <a:srgbClr val="04040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Thanksgiving Turkey 04 (Indezine)"/>
          <p:cNvSpPr>
            <a:spLocks noEditPoints="1"/>
          </p:cNvSpPr>
          <p:nvPr/>
        </p:nvSpPr>
        <p:spPr bwMode="auto">
          <a:xfrm>
            <a:off x="2446339" y="914401"/>
            <a:ext cx="4106862" cy="5062538"/>
          </a:xfrm>
          <a:custGeom>
            <a:avLst/>
            <a:gdLst>
              <a:gd name="T0" fmla="*/ 477 w 1297"/>
              <a:gd name="T1" fmla="*/ 1587 h 1675"/>
              <a:gd name="T2" fmla="*/ 504 w 1297"/>
              <a:gd name="T3" fmla="*/ 1551 h 1675"/>
              <a:gd name="T4" fmla="*/ 479 w 1297"/>
              <a:gd name="T5" fmla="*/ 1464 h 1675"/>
              <a:gd name="T6" fmla="*/ 425 w 1297"/>
              <a:gd name="T7" fmla="*/ 1454 h 1675"/>
              <a:gd name="T8" fmla="*/ 343 w 1297"/>
              <a:gd name="T9" fmla="*/ 1558 h 1675"/>
              <a:gd name="T10" fmla="*/ 477 w 1297"/>
              <a:gd name="T11" fmla="*/ 1587 h 1675"/>
              <a:gd name="T12" fmla="*/ 567 w 1297"/>
              <a:gd name="T13" fmla="*/ 1472 h 1675"/>
              <a:gd name="T14" fmla="*/ 489 w 1297"/>
              <a:gd name="T15" fmla="*/ 1458 h 1675"/>
              <a:gd name="T16" fmla="*/ 370 w 1297"/>
              <a:gd name="T17" fmla="*/ 1608 h 1675"/>
              <a:gd name="T18" fmla="*/ 658 w 1297"/>
              <a:gd name="T19" fmla="*/ 1593 h 1675"/>
              <a:gd name="T20" fmla="*/ 567 w 1297"/>
              <a:gd name="T21" fmla="*/ 1472 h 1675"/>
              <a:gd name="T22" fmla="*/ 1293 w 1297"/>
              <a:gd name="T23" fmla="*/ 1008 h 1675"/>
              <a:gd name="T24" fmla="*/ 1106 w 1297"/>
              <a:gd name="T25" fmla="*/ 919 h 1675"/>
              <a:gd name="T26" fmla="*/ 1287 w 1297"/>
              <a:gd name="T27" fmla="*/ 834 h 1675"/>
              <a:gd name="T28" fmla="*/ 1145 w 1297"/>
              <a:gd name="T29" fmla="*/ 753 h 1675"/>
              <a:gd name="T30" fmla="*/ 1233 w 1297"/>
              <a:gd name="T31" fmla="*/ 631 h 1675"/>
              <a:gd name="T32" fmla="*/ 1100 w 1297"/>
              <a:gd name="T33" fmla="*/ 595 h 1675"/>
              <a:gd name="T34" fmla="*/ 1176 w 1297"/>
              <a:gd name="T35" fmla="*/ 465 h 1675"/>
              <a:gd name="T36" fmla="*/ 978 w 1297"/>
              <a:gd name="T37" fmla="*/ 458 h 1675"/>
              <a:gd name="T38" fmla="*/ 993 w 1297"/>
              <a:gd name="T39" fmla="*/ 352 h 1675"/>
              <a:gd name="T40" fmla="*/ 948 w 1297"/>
              <a:gd name="T41" fmla="*/ 321 h 1675"/>
              <a:gd name="T42" fmla="*/ 811 w 1297"/>
              <a:gd name="T43" fmla="*/ 382 h 1675"/>
              <a:gd name="T44" fmla="*/ 701 w 1297"/>
              <a:gd name="T45" fmla="*/ 239 h 1675"/>
              <a:gd name="T46" fmla="*/ 598 w 1297"/>
              <a:gd name="T47" fmla="*/ 412 h 1675"/>
              <a:gd name="T48" fmla="*/ 442 w 1297"/>
              <a:gd name="T49" fmla="*/ 297 h 1675"/>
              <a:gd name="T50" fmla="*/ 752 w 1297"/>
              <a:gd name="T51" fmla="*/ 858 h 1675"/>
              <a:gd name="T52" fmla="*/ 264 w 1297"/>
              <a:gd name="T53" fmla="*/ 371 h 1675"/>
              <a:gd name="T54" fmla="*/ 261 w 1297"/>
              <a:gd name="T55" fmla="*/ 320 h 1675"/>
              <a:gd name="T56" fmla="*/ 293 w 1297"/>
              <a:gd name="T57" fmla="*/ 183 h 1675"/>
              <a:gd name="T58" fmla="*/ 266 w 1297"/>
              <a:gd name="T59" fmla="*/ 44 h 1675"/>
              <a:gd name="T60" fmla="*/ 132 w 1297"/>
              <a:gd name="T61" fmla="*/ 32 h 1675"/>
              <a:gd name="T62" fmla="*/ 62 w 1297"/>
              <a:gd name="T63" fmla="*/ 126 h 1675"/>
              <a:gd name="T64" fmla="*/ 70 w 1297"/>
              <a:gd name="T65" fmla="*/ 174 h 1675"/>
              <a:gd name="T66" fmla="*/ 75 w 1297"/>
              <a:gd name="T67" fmla="*/ 206 h 1675"/>
              <a:gd name="T68" fmla="*/ 106 w 1297"/>
              <a:gd name="T69" fmla="*/ 240 h 1675"/>
              <a:gd name="T70" fmla="*/ 120 w 1297"/>
              <a:gd name="T71" fmla="*/ 250 h 1675"/>
              <a:gd name="T72" fmla="*/ 108 w 1297"/>
              <a:gd name="T73" fmla="*/ 206 h 1675"/>
              <a:gd name="T74" fmla="*/ 109 w 1297"/>
              <a:gd name="T75" fmla="*/ 173 h 1675"/>
              <a:gd name="T76" fmla="*/ 148 w 1297"/>
              <a:gd name="T77" fmla="*/ 169 h 1675"/>
              <a:gd name="T78" fmla="*/ 167 w 1297"/>
              <a:gd name="T79" fmla="*/ 218 h 1675"/>
              <a:gd name="T80" fmla="*/ 163 w 1297"/>
              <a:gd name="T81" fmla="*/ 299 h 1675"/>
              <a:gd name="T82" fmla="*/ 158 w 1297"/>
              <a:gd name="T83" fmla="*/ 380 h 1675"/>
              <a:gd name="T84" fmla="*/ 158 w 1297"/>
              <a:gd name="T85" fmla="*/ 383 h 1675"/>
              <a:gd name="T86" fmla="*/ 143 w 1297"/>
              <a:gd name="T87" fmla="*/ 544 h 1675"/>
              <a:gd name="T88" fmla="*/ 115 w 1297"/>
              <a:gd name="T89" fmla="*/ 700 h 1675"/>
              <a:gd name="T90" fmla="*/ 51 w 1297"/>
              <a:gd name="T91" fmla="*/ 914 h 1675"/>
              <a:gd name="T92" fmla="*/ 370 w 1297"/>
              <a:gd name="T93" fmla="*/ 1354 h 1675"/>
              <a:gd name="T94" fmla="*/ 537 w 1297"/>
              <a:gd name="T95" fmla="*/ 898 h 1675"/>
              <a:gd name="T96" fmla="*/ 644 w 1297"/>
              <a:gd name="T97" fmla="*/ 1460 h 1675"/>
              <a:gd name="T98" fmla="*/ 663 w 1297"/>
              <a:gd name="T99" fmla="*/ 1440 h 1675"/>
              <a:gd name="T100" fmla="*/ 750 w 1297"/>
              <a:gd name="T101" fmla="*/ 1476 h 1675"/>
              <a:gd name="T102" fmla="*/ 781 w 1297"/>
              <a:gd name="T103" fmla="*/ 1415 h 1675"/>
              <a:gd name="T104" fmla="*/ 872 w 1297"/>
              <a:gd name="T105" fmla="*/ 1476 h 1675"/>
              <a:gd name="T106" fmla="*/ 841 w 1297"/>
              <a:gd name="T107" fmla="*/ 1324 h 1675"/>
              <a:gd name="T108" fmla="*/ 917 w 1297"/>
              <a:gd name="T109" fmla="*/ 1324 h 1675"/>
              <a:gd name="T110" fmla="*/ 826 w 1297"/>
              <a:gd name="T111" fmla="*/ 1157 h 1675"/>
              <a:gd name="T112" fmla="*/ 897 w 1297"/>
              <a:gd name="T113" fmla="*/ 1236 h 1675"/>
              <a:gd name="T114" fmla="*/ 1071 w 1297"/>
              <a:gd name="T115" fmla="*/ 1344 h 1675"/>
              <a:gd name="T116" fmla="*/ 1069 w 1297"/>
              <a:gd name="T117" fmla="*/ 1154 h 1675"/>
              <a:gd name="T118" fmla="*/ 1270 w 1297"/>
              <a:gd name="T119" fmla="*/ 1162 h 1675"/>
              <a:gd name="T120" fmla="*/ 1111 w 1297"/>
              <a:gd name="T121" fmla="*/ 1039 h 1675"/>
              <a:gd name="T122" fmla="*/ 1293 w 1297"/>
              <a:gd name="T123" fmla="*/ 1008 h 16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97" h="1675">
                <a:moveTo>
                  <a:pt x="477" y="1587"/>
                </a:moveTo>
                <a:cubicBezTo>
                  <a:pt x="485" y="1581"/>
                  <a:pt x="499" y="1571"/>
                  <a:pt x="504" y="1551"/>
                </a:cubicBezTo>
                <a:cubicBezTo>
                  <a:pt x="469" y="1542"/>
                  <a:pt x="465" y="1503"/>
                  <a:pt x="479" y="1464"/>
                </a:cubicBezTo>
                <a:cubicBezTo>
                  <a:pt x="458" y="1466"/>
                  <a:pt x="433" y="1431"/>
                  <a:pt x="425" y="1454"/>
                </a:cubicBezTo>
                <a:cubicBezTo>
                  <a:pt x="466" y="1536"/>
                  <a:pt x="412" y="1572"/>
                  <a:pt x="343" y="1558"/>
                </a:cubicBezTo>
                <a:cubicBezTo>
                  <a:pt x="355" y="1584"/>
                  <a:pt x="424" y="1595"/>
                  <a:pt x="477" y="1587"/>
                </a:cubicBezTo>
                <a:close/>
                <a:moveTo>
                  <a:pt x="567" y="1472"/>
                </a:moveTo>
                <a:cubicBezTo>
                  <a:pt x="537" y="1475"/>
                  <a:pt x="500" y="1424"/>
                  <a:pt x="489" y="1458"/>
                </a:cubicBezTo>
                <a:cubicBezTo>
                  <a:pt x="548" y="1576"/>
                  <a:pt x="469" y="1629"/>
                  <a:pt x="370" y="1608"/>
                </a:cubicBezTo>
                <a:cubicBezTo>
                  <a:pt x="399" y="1668"/>
                  <a:pt x="643" y="1675"/>
                  <a:pt x="658" y="1593"/>
                </a:cubicBezTo>
                <a:cubicBezTo>
                  <a:pt x="550" y="1616"/>
                  <a:pt x="541" y="1545"/>
                  <a:pt x="567" y="1472"/>
                </a:cubicBezTo>
                <a:close/>
                <a:moveTo>
                  <a:pt x="1293" y="1008"/>
                </a:moveTo>
                <a:cubicBezTo>
                  <a:pt x="1297" y="921"/>
                  <a:pt x="1220" y="950"/>
                  <a:pt x="1106" y="919"/>
                </a:cubicBezTo>
                <a:cubicBezTo>
                  <a:pt x="1180" y="912"/>
                  <a:pt x="1280" y="898"/>
                  <a:pt x="1287" y="834"/>
                </a:cubicBezTo>
                <a:cubicBezTo>
                  <a:pt x="1279" y="796"/>
                  <a:pt x="1202" y="735"/>
                  <a:pt x="1145" y="753"/>
                </a:cubicBezTo>
                <a:cubicBezTo>
                  <a:pt x="1208" y="711"/>
                  <a:pt x="1262" y="700"/>
                  <a:pt x="1233" y="631"/>
                </a:cubicBezTo>
                <a:cubicBezTo>
                  <a:pt x="1216" y="601"/>
                  <a:pt x="1163" y="576"/>
                  <a:pt x="1100" y="595"/>
                </a:cubicBezTo>
                <a:cubicBezTo>
                  <a:pt x="1130" y="580"/>
                  <a:pt x="1178" y="513"/>
                  <a:pt x="1176" y="465"/>
                </a:cubicBezTo>
                <a:cubicBezTo>
                  <a:pt x="1140" y="432"/>
                  <a:pt x="1037" y="426"/>
                  <a:pt x="978" y="458"/>
                </a:cubicBezTo>
                <a:cubicBezTo>
                  <a:pt x="999" y="438"/>
                  <a:pt x="993" y="392"/>
                  <a:pt x="993" y="352"/>
                </a:cubicBezTo>
                <a:cubicBezTo>
                  <a:pt x="998" y="315"/>
                  <a:pt x="981" y="324"/>
                  <a:pt x="948" y="321"/>
                </a:cubicBezTo>
                <a:cubicBezTo>
                  <a:pt x="881" y="320"/>
                  <a:pt x="854" y="359"/>
                  <a:pt x="811" y="382"/>
                </a:cubicBezTo>
                <a:cubicBezTo>
                  <a:pt x="804" y="338"/>
                  <a:pt x="745" y="245"/>
                  <a:pt x="701" y="239"/>
                </a:cubicBezTo>
                <a:cubicBezTo>
                  <a:pt x="627" y="246"/>
                  <a:pt x="630" y="363"/>
                  <a:pt x="598" y="412"/>
                </a:cubicBezTo>
                <a:cubicBezTo>
                  <a:pt x="587" y="378"/>
                  <a:pt x="473" y="313"/>
                  <a:pt x="442" y="297"/>
                </a:cubicBezTo>
                <a:cubicBezTo>
                  <a:pt x="175" y="536"/>
                  <a:pt x="794" y="772"/>
                  <a:pt x="752" y="858"/>
                </a:cubicBezTo>
                <a:cubicBezTo>
                  <a:pt x="639" y="749"/>
                  <a:pt x="299" y="588"/>
                  <a:pt x="264" y="371"/>
                </a:cubicBezTo>
                <a:cubicBezTo>
                  <a:pt x="261" y="320"/>
                  <a:pt x="261" y="320"/>
                  <a:pt x="261" y="320"/>
                </a:cubicBezTo>
                <a:cubicBezTo>
                  <a:pt x="261" y="320"/>
                  <a:pt x="286" y="213"/>
                  <a:pt x="293" y="183"/>
                </a:cubicBezTo>
                <a:cubicBezTo>
                  <a:pt x="300" y="154"/>
                  <a:pt x="296" y="84"/>
                  <a:pt x="266" y="44"/>
                </a:cubicBezTo>
                <a:cubicBezTo>
                  <a:pt x="235" y="4"/>
                  <a:pt x="166" y="0"/>
                  <a:pt x="132" y="32"/>
                </a:cubicBezTo>
                <a:cubicBezTo>
                  <a:pt x="98" y="63"/>
                  <a:pt x="66" y="98"/>
                  <a:pt x="62" y="126"/>
                </a:cubicBezTo>
                <a:cubicBezTo>
                  <a:pt x="58" y="154"/>
                  <a:pt x="69" y="161"/>
                  <a:pt x="70" y="174"/>
                </a:cubicBezTo>
                <a:cubicBezTo>
                  <a:pt x="71" y="187"/>
                  <a:pt x="67" y="198"/>
                  <a:pt x="75" y="206"/>
                </a:cubicBezTo>
                <a:cubicBezTo>
                  <a:pt x="83" y="214"/>
                  <a:pt x="97" y="223"/>
                  <a:pt x="106" y="240"/>
                </a:cubicBezTo>
                <a:cubicBezTo>
                  <a:pt x="115" y="258"/>
                  <a:pt x="129" y="276"/>
                  <a:pt x="120" y="250"/>
                </a:cubicBezTo>
                <a:cubicBezTo>
                  <a:pt x="111" y="224"/>
                  <a:pt x="108" y="220"/>
                  <a:pt x="108" y="206"/>
                </a:cubicBezTo>
                <a:cubicBezTo>
                  <a:pt x="107" y="193"/>
                  <a:pt x="96" y="179"/>
                  <a:pt x="109" y="173"/>
                </a:cubicBezTo>
                <a:cubicBezTo>
                  <a:pt x="121" y="167"/>
                  <a:pt x="138" y="156"/>
                  <a:pt x="148" y="169"/>
                </a:cubicBezTo>
                <a:cubicBezTo>
                  <a:pt x="157" y="181"/>
                  <a:pt x="164" y="194"/>
                  <a:pt x="167" y="218"/>
                </a:cubicBezTo>
                <a:cubicBezTo>
                  <a:pt x="172" y="248"/>
                  <a:pt x="163" y="299"/>
                  <a:pt x="163" y="299"/>
                </a:cubicBezTo>
                <a:cubicBezTo>
                  <a:pt x="158" y="380"/>
                  <a:pt x="158" y="380"/>
                  <a:pt x="158" y="380"/>
                </a:cubicBezTo>
                <a:cubicBezTo>
                  <a:pt x="158" y="380"/>
                  <a:pt x="158" y="382"/>
                  <a:pt x="158" y="383"/>
                </a:cubicBezTo>
                <a:cubicBezTo>
                  <a:pt x="156" y="405"/>
                  <a:pt x="151" y="511"/>
                  <a:pt x="143" y="544"/>
                </a:cubicBezTo>
                <a:cubicBezTo>
                  <a:pt x="131" y="601"/>
                  <a:pt x="132" y="645"/>
                  <a:pt x="115" y="700"/>
                </a:cubicBezTo>
                <a:cubicBezTo>
                  <a:pt x="88" y="791"/>
                  <a:pt x="61" y="872"/>
                  <a:pt x="51" y="914"/>
                </a:cubicBezTo>
                <a:cubicBezTo>
                  <a:pt x="0" y="1143"/>
                  <a:pt x="146" y="1355"/>
                  <a:pt x="370" y="1354"/>
                </a:cubicBezTo>
                <a:cubicBezTo>
                  <a:pt x="171" y="1253"/>
                  <a:pt x="220" y="789"/>
                  <a:pt x="537" y="898"/>
                </a:cubicBezTo>
                <a:cubicBezTo>
                  <a:pt x="129" y="918"/>
                  <a:pt x="346" y="1495"/>
                  <a:pt x="644" y="1460"/>
                </a:cubicBezTo>
                <a:cubicBezTo>
                  <a:pt x="644" y="1440"/>
                  <a:pt x="663" y="1461"/>
                  <a:pt x="663" y="1440"/>
                </a:cubicBezTo>
                <a:cubicBezTo>
                  <a:pt x="710" y="1455"/>
                  <a:pt x="691" y="1474"/>
                  <a:pt x="750" y="1476"/>
                </a:cubicBezTo>
                <a:cubicBezTo>
                  <a:pt x="771" y="1466"/>
                  <a:pt x="752" y="1417"/>
                  <a:pt x="781" y="1415"/>
                </a:cubicBezTo>
                <a:cubicBezTo>
                  <a:pt x="797" y="1449"/>
                  <a:pt x="827" y="1470"/>
                  <a:pt x="872" y="1476"/>
                </a:cubicBezTo>
                <a:cubicBezTo>
                  <a:pt x="878" y="1409"/>
                  <a:pt x="868" y="1358"/>
                  <a:pt x="841" y="1324"/>
                </a:cubicBezTo>
                <a:cubicBezTo>
                  <a:pt x="851" y="1332"/>
                  <a:pt x="913" y="1359"/>
                  <a:pt x="917" y="1324"/>
                </a:cubicBezTo>
                <a:cubicBezTo>
                  <a:pt x="913" y="1252"/>
                  <a:pt x="818" y="1191"/>
                  <a:pt x="826" y="1157"/>
                </a:cubicBezTo>
                <a:cubicBezTo>
                  <a:pt x="858" y="1166"/>
                  <a:pt x="870" y="1222"/>
                  <a:pt x="897" y="1236"/>
                </a:cubicBezTo>
                <a:cubicBezTo>
                  <a:pt x="995" y="1340"/>
                  <a:pt x="1065" y="1354"/>
                  <a:pt x="1071" y="1344"/>
                </a:cubicBezTo>
                <a:cubicBezTo>
                  <a:pt x="1123" y="1257"/>
                  <a:pt x="1050" y="1128"/>
                  <a:pt x="1069" y="1154"/>
                </a:cubicBezTo>
                <a:cubicBezTo>
                  <a:pt x="1112" y="1210"/>
                  <a:pt x="1278" y="1184"/>
                  <a:pt x="1270" y="1162"/>
                </a:cubicBezTo>
                <a:cubicBezTo>
                  <a:pt x="1256" y="1122"/>
                  <a:pt x="1215" y="1084"/>
                  <a:pt x="1111" y="1039"/>
                </a:cubicBezTo>
                <a:cubicBezTo>
                  <a:pt x="1226" y="1042"/>
                  <a:pt x="1211" y="1044"/>
                  <a:pt x="1293" y="100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Thanksgiving Pumpkin 02 (Indezine)"/>
          <p:cNvSpPr>
            <a:spLocks noEditPoints="1"/>
          </p:cNvSpPr>
          <p:nvPr/>
        </p:nvSpPr>
        <p:spPr bwMode="auto">
          <a:xfrm>
            <a:off x="1849438" y="1749425"/>
            <a:ext cx="5468938" cy="3754438"/>
          </a:xfrm>
          <a:custGeom>
            <a:avLst/>
            <a:gdLst/>
            <a:ahLst/>
            <a:cxnLst>
              <a:cxn ang="0">
                <a:pos x="549" y="279"/>
              </a:cxn>
              <a:cxn ang="0">
                <a:pos x="445" y="1155"/>
              </a:cxn>
              <a:cxn ang="0">
                <a:pos x="549" y="279"/>
              </a:cxn>
              <a:cxn ang="0">
                <a:pos x="761" y="277"/>
              </a:cxn>
              <a:cxn ang="0">
                <a:pos x="777" y="1239"/>
              </a:cxn>
              <a:cxn ang="0">
                <a:pos x="761" y="277"/>
              </a:cxn>
              <a:cxn ang="0">
                <a:pos x="809" y="278"/>
              </a:cxn>
              <a:cxn ang="0">
                <a:pos x="841" y="1235"/>
              </a:cxn>
              <a:cxn ang="0">
                <a:pos x="1000" y="1235"/>
              </a:cxn>
              <a:cxn ang="0">
                <a:pos x="809" y="278"/>
              </a:cxn>
              <a:cxn ang="0">
                <a:pos x="1071" y="279"/>
              </a:cxn>
              <a:cxn ang="0">
                <a:pos x="1047" y="1243"/>
              </a:cxn>
              <a:cxn ang="0">
                <a:pos x="1071" y="279"/>
              </a:cxn>
              <a:cxn ang="0">
                <a:pos x="1303" y="283"/>
              </a:cxn>
              <a:cxn ang="0">
                <a:pos x="1389" y="1169"/>
              </a:cxn>
              <a:cxn ang="0">
                <a:pos x="1303" y="283"/>
              </a:cxn>
              <a:cxn ang="0">
                <a:pos x="819" y="54"/>
              </a:cxn>
              <a:cxn ang="0">
                <a:pos x="873" y="247"/>
              </a:cxn>
              <a:cxn ang="0">
                <a:pos x="1000" y="247"/>
              </a:cxn>
              <a:cxn ang="0">
                <a:pos x="823" y="0"/>
              </a:cxn>
              <a:cxn ang="0">
                <a:pos x="816" y="27"/>
              </a:cxn>
              <a:cxn ang="0">
                <a:pos x="819" y="54"/>
              </a:cxn>
            </a:cxnLst>
            <a:rect l="0" t="0" r="r" b="b"/>
            <a:pathLst>
              <a:path w="1850" h="1269">
                <a:moveTo>
                  <a:pt x="549" y="279"/>
                </a:moveTo>
                <a:cubicBezTo>
                  <a:pt x="59" y="235"/>
                  <a:pt x="0" y="1150"/>
                  <a:pt x="445" y="1155"/>
                </a:cubicBezTo>
                <a:cubicBezTo>
                  <a:pt x="111" y="834"/>
                  <a:pt x="296" y="397"/>
                  <a:pt x="549" y="279"/>
                </a:cubicBezTo>
                <a:close/>
                <a:moveTo>
                  <a:pt x="761" y="277"/>
                </a:moveTo>
                <a:cubicBezTo>
                  <a:pt x="197" y="199"/>
                  <a:pt x="69" y="1247"/>
                  <a:pt x="777" y="1239"/>
                </a:cubicBezTo>
                <a:cubicBezTo>
                  <a:pt x="587" y="1037"/>
                  <a:pt x="554" y="511"/>
                  <a:pt x="761" y="277"/>
                </a:cubicBezTo>
                <a:close/>
                <a:moveTo>
                  <a:pt x="809" y="278"/>
                </a:moveTo>
                <a:cubicBezTo>
                  <a:pt x="612" y="478"/>
                  <a:pt x="616" y="1070"/>
                  <a:pt x="841" y="1235"/>
                </a:cubicBezTo>
                <a:cubicBezTo>
                  <a:pt x="901" y="1269"/>
                  <a:pt x="949" y="1261"/>
                  <a:pt x="1000" y="1235"/>
                </a:cubicBezTo>
                <a:cubicBezTo>
                  <a:pt x="1236" y="1067"/>
                  <a:pt x="1303" y="156"/>
                  <a:pt x="809" y="278"/>
                </a:cubicBezTo>
                <a:close/>
                <a:moveTo>
                  <a:pt x="1071" y="279"/>
                </a:moveTo>
                <a:cubicBezTo>
                  <a:pt x="1273" y="465"/>
                  <a:pt x="1285" y="1017"/>
                  <a:pt x="1047" y="1243"/>
                </a:cubicBezTo>
                <a:cubicBezTo>
                  <a:pt x="1785" y="1265"/>
                  <a:pt x="1619" y="155"/>
                  <a:pt x="1071" y="279"/>
                </a:cubicBezTo>
                <a:close/>
                <a:moveTo>
                  <a:pt x="1303" y="283"/>
                </a:moveTo>
                <a:cubicBezTo>
                  <a:pt x="1621" y="422"/>
                  <a:pt x="1663" y="957"/>
                  <a:pt x="1389" y="1169"/>
                </a:cubicBezTo>
                <a:cubicBezTo>
                  <a:pt x="1850" y="1108"/>
                  <a:pt x="1778" y="252"/>
                  <a:pt x="1303" y="283"/>
                </a:cubicBezTo>
                <a:close/>
                <a:moveTo>
                  <a:pt x="819" y="54"/>
                </a:moveTo>
                <a:cubicBezTo>
                  <a:pt x="918" y="51"/>
                  <a:pt x="923" y="192"/>
                  <a:pt x="873" y="247"/>
                </a:cubicBezTo>
                <a:cubicBezTo>
                  <a:pt x="923" y="222"/>
                  <a:pt x="943" y="241"/>
                  <a:pt x="1000" y="247"/>
                </a:cubicBezTo>
                <a:cubicBezTo>
                  <a:pt x="1027" y="117"/>
                  <a:pt x="935" y="36"/>
                  <a:pt x="823" y="0"/>
                </a:cubicBezTo>
                <a:cubicBezTo>
                  <a:pt x="824" y="8"/>
                  <a:pt x="816" y="17"/>
                  <a:pt x="816" y="27"/>
                </a:cubicBezTo>
                <a:cubicBezTo>
                  <a:pt x="816" y="39"/>
                  <a:pt x="814" y="53"/>
                  <a:pt x="819" y="54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Thanksgiving Corn 02 (Indezine)"/>
          <p:cNvSpPr>
            <a:spLocks noEditPoints="1"/>
          </p:cNvSpPr>
          <p:nvPr/>
        </p:nvSpPr>
        <p:spPr bwMode="auto">
          <a:xfrm>
            <a:off x="1752600" y="604899"/>
            <a:ext cx="5486400" cy="5648201"/>
          </a:xfrm>
          <a:custGeom>
            <a:avLst/>
            <a:gdLst>
              <a:gd name="T0" fmla="*/ 1039 w 1562"/>
              <a:gd name="T1" fmla="*/ 832 h 1608"/>
              <a:gd name="T2" fmla="*/ 847 w 1562"/>
              <a:gd name="T3" fmla="*/ 975 h 1608"/>
              <a:gd name="T4" fmla="*/ 724 w 1562"/>
              <a:gd name="T5" fmla="*/ 1030 h 1608"/>
              <a:gd name="T6" fmla="*/ 528 w 1562"/>
              <a:gd name="T7" fmla="*/ 1125 h 1608"/>
              <a:gd name="T8" fmla="*/ 331 w 1562"/>
              <a:gd name="T9" fmla="*/ 1338 h 1608"/>
              <a:gd name="T10" fmla="*/ 132 w 1562"/>
              <a:gd name="T11" fmla="*/ 1406 h 1608"/>
              <a:gd name="T12" fmla="*/ 199 w 1562"/>
              <a:gd name="T13" fmla="*/ 1232 h 1608"/>
              <a:gd name="T14" fmla="*/ 326 w 1562"/>
              <a:gd name="T15" fmla="*/ 1028 h 1608"/>
              <a:gd name="T16" fmla="*/ 487 w 1562"/>
              <a:gd name="T17" fmla="*/ 899 h 1608"/>
              <a:gd name="T18" fmla="*/ 586 w 1562"/>
              <a:gd name="T19" fmla="*/ 715 h 1608"/>
              <a:gd name="T20" fmla="*/ 729 w 1562"/>
              <a:gd name="T21" fmla="*/ 582 h 1608"/>
              <a:gd name="T22" fmla="*/ 352 w 1562"/>
              <a:gd name="T23" fmla="*/ 686 h 1608"/>
              <a:gd name="T24" fmla="*/ 140 w 1562"/>
              <a:gd name="T25" fmla="*/ 1509 h 1608"/>
              <a:gd name="T26" fmla="*/ 1401 w 1562"/>
              <a:gd name="T27" fmla="*/ 630 h 1608"/>
              <a:gd name="T28" fmla="*/ 450 w 1562"/>
              <a:gd name="T29" fmla="*/ 747 h 1608"/>
              <a:gd name="T30" fmla="*/ 234 w 1562"/>
              <a:gd name="T31" fmla="*/ 1018 h 1608"/>
              <a:gd name="T32" fmla="*/ 123 w 1562"/>
              <a:gd name="T33" fmla="*/ 1187 h 1608"/>
              <a:gd name="T34" fmla="*/ 1176 w 1562"/>
              <a:gd name="T35" fmla="*/ 896 h 1608"/>
              <a:gd name="T36" fmla="*/ 1052 w 1562"/>
              <a:gd name="T37" fmla="*/ 689 h 1608"/>
              <a:gd name="T38" fmla="*/ 1282 w 1562"/>
              <a:gd name="T39" fmla="*/ 401 h 1608"/>
              <a:gd name="T40" fmla="*/ 1177 w 1562"/>
              <a:gd name="T41" fmla="*/ 527 h 1608"/>
              <a:gd name="T42" fmla="*/ 967 w 1562"/>
              <a:gd name="T43" fmla="*/ 733 h 1608"/>
              <a:gd name="T44" fmla="*/ 847 w 1562"/>
              <a:gd name="T45" fmla="*/ 725 h 1608"/>
              <a:gd name="T46" fmla="*/ 1046 w 1562"/>
              <a:gd name="T47" fmla="*/ 377 h 1608"/>
              <a:gd name="T48" fmla="*/ 859 w 1562"/>
              <a:gd name="T49" fmla="*/ 556 h 1608"/>
              <a:gd name="T50" fmla="*/ 1180 w 1562"/>
              <a:gd name="T51" fmla="*/ 359 h 1608"/>
              <a:gd name="T52" fmla="*/ 856 w 1562"/>
              <a:gd name="T53" fmla="*/ 662 h 1608"/>
              <a:gd name="T54" fmla="*/ 1268 w 1562"/>
              <a:gd name="T55" fmla="*/ 278 h 1608"/>
              <a:gd name="T56" fmla="*/ 713 w 1562"/>
              <a:gd name="T57" fmla="*/ 899 h 1608"/>
              <a:gd name="T58" fmla="*/ 700 w 1562"/>
              <a:gd name="T59" fmla="*/ 727 h 1608"/>
              <a:gd name="T60" fmla="*/ 699 w 1562"/>
              <a:gd name="T61" fmla="*/ 880 h 1608"/>
              <a:gd name="T62" fmla="*/ 804 w 1562"/>
              <a:gd name="T63" fmla="*/ 710 h 1608"/>
              <a:gd name="T64" fmla="*/ 1377 w 1562"/>
              <a:gd name="T65" fmla="*/ 285 h 1608"/>
              <a:gd name="T66" fmla="*/ 765 w 1562"/>
              <a:gd name="T67" fmla="*/ 492 h 1608"/>
              <a:gd name="T68" fmla="*/ 1145 w 1562"/>
              <a:gd name="T69" fmla="*/ 467 h 1608"/>
              <a:gd name="T70" fmla="*/ 931 w 1562"/>
              <a:gd name="T71" fmla="*/ 580 h 1608"/>
              <a:gd name="T72" fmla="*/ 922 w 1562"/>
              <a:gd name="T73" fmla="*/ 625 h 1608"/>
              <a:gd name="T74" fmla="*/ 1242 w 1562"/>
              <a:gd name="T75" fmla="*/ 407 h 1608"/>
              <a:gd name="T76" fmla="*/ 1035 w 1562"/>
              <a:gd name="T77" fmla="*/ 562 h 1608"/>
              <a:gd name="T78" fmla="*/ 1373 w 1562"/>
              <a:gd name="T79" fmla="*/ 206 h 1608"/>
              <a:gd name="T80" fmla="*/ 1349 w 1562"/>
              <a:gd name="T81" fmla="*/ 233 h 1608"/>
              <a:gd name="T82" fmla="*/ 1298 w 1562"/>
              <a:gd name="T83" fmla="*/ 514 h 1608"/>
              <a:gd name="T84" fmla="*/ 1227 w 1562"/>
              <a:gd name="T85" fmla="*/ 548 h 1608"/>
              <a:gd name="T86" fmla="*/ 1272 w 1562"/>
              <a:gd name="T87" fmla="*/ 235 h 1608"/>
              <a:gd name="T88" fmla="*/ 1075 w 1562"/>
              <a:gd name="T89" fmla="*/ 299 h 1608"/>
              <a:gd name="T90" fmla="*/ 1156 w 1562"/>
              <a:gd name="T91" fmla="*/ 624 h 1608"/>
              <a:gd name="T92" fmla="*/ 188 w 1562"/>
              <a:gd name="T93" fmla="*/ 1313 h 1608"/>
              <a:gd name="T94" fmla="*/ 1250 w 1562"/>
              <a:gd name="T95" fmla="*/ 207 h 1608"/>
              <a:gd name="T96" fmla="*/ 1083 w 1562"/>
              <a:gd name="T97" fmla="*/ 309 h 1608"/>
              <a:gd name="T98" fmla="*/ 373 w 1562"/>
              <a:gd name="T99" fmla="*/ 1187 h 1608"/>
              <a:gd name="T100" fmla="*/ 443 w 1562"/>
              <a:gd name="T101" fmla="*/ 1164 h 1608"/>
              <a:gd name="T102" fmla="*/ 478 w 1562"/>
              <a:gd name="T103" fmla="*/ 1105 h 1608"/>
              <a:gd name="T104" fmla="*/ 604 w 1562"/>
              <a:gd name="T105" fmla="*/ 784 h 1608"/>
              <a:gd name="T106" fmla="*/ 569 w 1562"/>
              <a:gd name="T107" fmla="*/ 826 h 1608"/>
              <a:gd name="T108" fmla="*/ 654 w 1562"/>
              <a:gd name="T109" fmla="*/ 720 h 1608"/>
              <a:gd name="T110" fmla="*/ 559 w 1562"/>
              <a:gd name="T111" fmla="*/ 925 h 1608"/>
              <a:gd name="T112" fmla="*/ 1025 w 1562"/>
              <a:gd name="T113" fmla="*/ 753 h 1608"/>
              <a:gd name="T114" fmla="*/ 1098 w 1562"/>
              <a:gd name="T115" fmla="*/ 770 h 1608"/>
              <a:gd name="T116" fmla="*/ 837 w 1562"/>
              <a:gd name="T117" fmla="*/ 899 h 1608"/>
              <a:gd name="T118" fmla="*/ 885 w 1562"/>
              <a:gd name="T119" fmla="*/ 819 h 1608"/>
              <a:gd name="T120" fmla="*/ 816 w 1562"/>
              <a:gd name="T121" fmla="*/ 818 h 1608"/>
              <a:gd name="T122" fmla="*/ 822 w 1562"/>
              <a:gd name="T123" fmla="*/ 862 h 1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62" h="1608">
                <a:moveTo>
                  <a:pt x="1401" y="630"/>
                </a:moveTo>
                <a:cubicBezTo>
                  <a:pt x="1394" y="641"/>
                  <a:pt x="1387" y="651"/>
                  <a:pt x="1380" y="660"/>
                </a:cubicBezTo>
                <a:cubicBezTo>
                  <a:pt x="1358" y="689"/>
                  <a:pt x="1335" y="716"/>
                  <a:pt x="1310" y="734"/>
                </a:cubicBezTo>
                <a:cubicBezTo>
                  <a:pt x="1301" y="742"/>
                  <a:pt x="1292" y="749"/>
                  <a:pt x="1283" y="755"/>
                </a:cubicBezTo>
                <a:cubicBezTo>
                  <a:pt x="1273" y="762"/>
                  <a:pt x="1264" y="769"/>
                  <a:pt x="1255" y="775"/>
                </a:cubicBezTo>
                <a:cubicBezTo>
                  <a:pt x="1244" y="783"/>
                  <a:pt x="1232" y="790"/>
                  <a:pt x="1221" y="798"/>
                </a:cubicBezTo>
                <a:cubicBezTo>
                  <a:pt x="1211" y="804"/>
                  <a:pt x="1200" y="811"/>
                  <a:pt x="1190" y="819"/>
                </a:cubicBezTo>
                <a:cubicBezTo>
                  <a:pt x="1179" y="826"/>
                  <a:pt x="1169" y="834"/>
                  <a:pt x="1158" y="841"/>
                </a:cubicBezTo>
                <a:cubicBezTo>
                  <a:pt x="1127" y="874"/>
                  <a:pt x="1095" y="900"/>
                  <a:pt x="1062" y="923"/>
                </a:cubicBezTo>
                <a:cubicBezTo>
                  <a:pt x="1107" y="844"/>
                  <a:pt x="1177" y="782"/>
                  <a:pt x="1219" y="702"/>
                </a:cubicBezTo>
                <a:cubicBezTo>
                  <a:pt x="1155" y="749"/>
                  <a:pt x="1097" y="802"/>
                  <a:pt x="1036" y="852"/>
                </a:cubicBezTo>
                <a:cubicBezTo>
                  <a:pt x="1038" y="845"/>
                  <a:pt x="1037" y="838"/>
                  <a:pt x="1039" y="832"/>
                </a:cubicBezTo>
                <a:cubicBezTo>
                  <a:pt x="1020" y="824"/>
                  <a:pt x="1013" y="806"/>
                  <a:pt x="993" y="823"/>
                </a:cubicBezTo>
                <a:cubicBezTo>
                  <a:pt x="979" y="835"/>
                  <a:pt x="979" y="855"/>
                  <a:pt x="989" y="869"/>
                </a:cubicBezTo>
                <a:cubicBezTo>
                  <a:pt x="995" y="875"/>
                  <a:pt x="1001" y="877"/>
                  <a:pt x="1007" y="876"/>
                </a:cubicBezTo>
                <a:cubicBezTo>
                  <a:pt x="1004" y="879"/>
                  <a:pt x="1000" y="882"/>
                  <a:pt x="996" y="885"/>
                </a:cubicBezTo>
                <a:cubicBezTo>
                  <a:pt x="984" y="882"/>
                  <a:pt x="983" y="875"/>
                  <a:pt x="975" y="864"/>
                </a:cubicBezTo>
                <a:cubicBezTo>
                  <a:pt x="968" y="852"/>
                  <a:pt x="969" y="845"/>
                  <a:pt x="955" y="859"/>
                </a:cubicBezTo>
                <a:cubicBezTo>
                  <a:pt x="942" y="872"/>
                  <a:pt x="941" y="896"/>
                  <a:pt x="957" y="908"/>
                </a:cubicBezTo>
                <a:cubicBezTo>
                  <a:pt x="959" y="909"/>
                  <a:pt x="960" y="911"/>
                  <a:pt x="962" y="912"/>
                </a:cubicBezTo>
                <a:cubicBezTo>
                  <a:pt x="959" y="914"/>
                  <a:pt x="956" y="916"/>
                  <a:pt x="953" y="918"/>
                </a:cubicBezTo>
                <a:cubicBezTo>
                  <a:pt x="939" y="906"/>
                  <a:pt x="942" y="895"/>
                  <a:pt x="917" y="900"/>
                </a:cubicBezTo>
                <a:cubicBezTo>
                  <a:pt x="901" y="904"/>
                  <a:pt x="896" y="935"/>
                  <a:pt x="900" y="951"/>
                </a:cubicBezTo>
                <a:cubicBezTo>
                  <a:pt x="883" y="960"/>
                  <a:pt x="865" y="968"/>
                  <a:pt x="847" y="975"/>
                </a:cubicBezTo>
                <a:cubicBezTo>
                  <a:pt x="847" y="975"/>
                  <a:pt x="847" y="975"/>
                  <a:pt x="847" y="975"/>
                </a:cubicBezTo>
                <a:cubicBezTo>
                  <a:pt x="849" y="967"/>
                  <a:pt x="854" y="975"/>
                  <a:pt x="851" y="965"/>
                </a:cubicBezTo>
                <a:cubicBezTo>
                  <a:pt x="849" y="961"/>
                  <a:pt x="842" y="961"/>
                  <a:pt x="841" y="957"/>
                </a:cubicBezTo>
                <a:cubicBezTo>
                  <a:pt x="840" y="954"/>
                  <a:pt x="829" y="948"/>
                  <a:pt x="827" y="944"/>
                </a:cubicBezTo>
                <a:cubicBezTo>
                  <a:pt x="823" y="939"/>
                  <a:pt x="822" y="932"/>
                  <a:pt x="820" y="926"/>
                </a:cubicBezTo>
                <a:cubicBezTo>
                  <a:pt x="795" y="944"/>
                  <a:pt x="773" y="955"/>
                  <a:pt x="786" y="990"/>
                </a:cubicBezTo>
                <a:cubicBezTo>
                  <a:pt x="788" y="992"/>
                  <a:pt x="790" y="994"/>
                  <a:pt x="793" y="995"/>
                </a:cubicBezTo>
                <a:cubicBezTo>
                  <a:pt x="789" y="997"/>
                  <a:pt x="786" y="998"/>
                  <a:pt x="782" y="1000"/>
                </a:cubicBezTo>
                <a:cubicBezTo>
                  <a:pt x="776" y="995"/>
                  <a:pt x="771" y="988"/>
                  <a:pt x="770" y="980"/>
                </a:cubicBezTo>
                <a:cubicBezTo>
                  <a:pt x="759" y="987"/>
                  <a:pt x="749" y="986"/>
                  <a:pt x="741" y="997"/>
                </a:cubicBezTo>
                <a:cubicBezTo>
                  <a:pt x="736" y="1005"/>
                  <a:pt x="733" y="1015"/>
                  <a:pt x="735" y="1024"/>
                </a:cubicBezTo>
                <a:cubicBezTo>
                  <a:pt x="731" y="1026"/>
                  <a:pt x="728" y="1028"/>
                  <a:pt x="724" y="1030"/>
                </a:cubicBezTo>
                <a:cubicBezTo>
                  <a:pt x="724" y="1029"/>
                  <a:pt x="723" y="1028"/>
                  <a:pt x="723" y="1028"/>
                </a:cubicBezTo>
                <a:cubicBezTo>
                  <a:pt x="714" y="1037"/>
                  <a:pt x="703" y="1035"/>
                  <a:pt x="695" y="1046"/>
                </a:cubicBezTo>
                <a:cubicBezTo>
                  <a:pt x="689" y="1050"/>
                  <a:pt x="683" y="1053"/>
                  <a:pt x="677" y="1057"/>
                </a:cubicBezTo>
                <a:cubicBezTo>
                  <a:pt x="681" y="1050"/>
                  <a:pt x="684" y="1043"/>
                  <a:pt x="689" y="1036"/>
                </a:cubicBezTo>
                <a:cubicBezTo>
                  <a:pt x="667" y="1036"/>
                  <a:pt x="647" y="1011"/>
                  <a:pt x="646" y="991"/>
                </a:cubicBezTo>
                <a:cubicBezTo>
                  <a:pt x="604" y="998"/>
                  <a:pt x="595" y="1048"/>
                  <a:pt x="627" y="1072"/>
                </a:cubicBezTo>
                <a:cubicBezTo>
                  <a:pt x="636" y="1068"/>
                  <a:pt x="645" y="1071"/>
                  <a:pt x="654" y="1071"/>
                </a:cubicBezTo>
                <a:cubicBezTo>
                  <a:pt x="647" y="1076"/>
                  <a:pt x="640" y="1080"/>
                  <a:pt x="633" y="1085"/>
                </a:cubicBezTo>
                <a:cubicBezTo>
                  <a:pt x="621" y="1078"/>
                  <a:pt x="612" y="1078"/>
                  <a:pt x="602" y="1065"/>
                </a:cubicBezTo>
                <a:cubicBezTo>
                  <a:pt x="581" y="1038"/>
                  <a:pt x="526" y="1118"/>
                  <a:pt x="554" y="1141"/>
                </a:cubicBezTo>
                <a:cubicBezTo>
                  <a:pt x="552" y="1142"/>
                  <a:pt x="550" y="1144"/>
                  <a:pt x="548" y="1145"/>
                </a:cubicBezTo>
                <a:cubicBezTo>
                  <a:pt x="540" y="1139"/>
                  <a:pt x="534" y="1131"/>
                  <a:pt x="528" y="1125"/>
                </a:cubicBezTo>
                <a:cubicBezTo>
                  <a:pt x="517" y="1114"/>
                  <a:pt x="499" y="1149"/>
                  <a:pt x="499" y="1158"/>
                </a:cubicBezTo>
                <a:cubicBezTo>
                  <a:pt x="500" y="1164"/>
                  <a:pt x="501" y="1173"/>
                  <a:pt x="503" y="1181"/>
                </a:cubicBezTo>
                <a:cubicBezTo>
                  <a:pt x="500" y="1184"/>
                  <a:pt x="497" y="1186"/>
                  <a:pt x="494" y="1189"/>
                </a:cubicBezTo>
                <a:cubicBezTo>
                  <a:pt x="494" y="1189"/>
                  <a:pt x="494" y="1189"/>
                  <a:pt x="494" y="1189"/>
                </a:cubicBezTo>
                <a:cubicBezTo>
                  <a:pt x="472" y="1180"/>
                  <a:pt x="457" y="1200"/>
                  <a:pt x="455" y="1222"/>
                </a:cubicBezTo>
                <a:cubicBezTo>
                  <a:pt x="447" y="1229"/>
                  <a:pt x="439" y="1235"/>
                  <a:pt x="431" y="1243"/>
                </a:cubicBezTo>
                <a:cubicBezTo>
                  <a:pt x="424" y="1240"/>
                  <a:pt x="417" y="1240"/>
                  <a:pt x="407" y="1245"/>
                </a:cubicBezTo>
                <a:cubicBezTo>
                  <a:pt x="391" y="1253"/>
                  <a:pt x="386" y="1268"/>
                  <a:pt x="389" y="1283"/>
                </a:cubicBezTo>
                <a:cubicBezTo>
                  <a:pt x="386" y="1286"/>
                  <a:pt x="383" y="1289"/>
                  <a:pt x="380" y="1292"/>
                </a:cubicBezTo>
                <a:cubicBezTo>
                  <a:pt x="378" y="1286"/>
                  <a:pt x="378" y="1280"/>
                  <a:pt x="378" y="1274"/>
                </a:cubicBezTo>
                <a:cubicBezTo>
                  <a:pt x="361" y="1283"/>
                  <a:pt x="341" y="1309"/>
                  <a:pt x="339" y="1331"/>
                </a:cubicBezTo>
                <a:cubicBezTo>
                  <a:pt x="336" y="1334"/>
                  <a:pt x="333" y="1336"/>
                  <a:pt x="331" y="1338"/>
                </a:cubicBezTo>
                <a:cubicBezTo>
                  <a:pt x="329" y="1340"/>
                  <a:pt x="327" y="1342"/>
                  <a:pt x="325" y="1344"/>
                </a:cubicBezTo>
                <a:cubicBezTo>
                  <a:pt x="316" y="1341"/>
                  <a:pt x="305" y="1348"/>
                  <a:pt x="299" y="1363"/>
                </a:cubicBezTo>
                <a:cubicBezTo>
                  <a:pt x="298" y="1366"/>
                  <a:pt x="298" y="1368"/>
                  <a:pt x="297" y="1371"/>
                </a:cubicBezTo>
                <a:cubicBezTo>
                  <a:pt x="294" y="1374"/>
                  <a:pt x="290" y="1378"/>
                  <a:pt x="286" y="1381"/>
                </a:cubicBezTo>
                <a:cubicBezTo>
                  <a:pt x="285" y="1379"/>
                  <a:pt x="285" y="1377"/>
                  <a:pt x="284" y="1375"/>
                </a:cubicBezTo>
                <a:cubicBezTo>
                  <a:pt x="261" y="1392"/>
                  <a:pt x="243" y="1356"/>
                  <a:pt x="225" y="1367"/>
                </a:cubicBezTo>
                <a:cubicBezTo>
                  <a:pt x="204" y="1379"/>
                  <a:pt x="225" y="1404"/>
                  <a:pt x="237" y="1413"/>
                </a:cubicBezTo>
                <a:cubicBezTo>
                  <a:pt x="229" y="1417"/>
                  <a:pt x="221" y="1420"/>
                  <a:pt x="213" y="1423"/>
                </a:cubicBezTo>
                <a:cubicBezTo>
                  <a:pt x="219" y="1391"/>
                  <a:pt x="189" y="1380"/>
                  <a:pt x="180" y="1393"/>
                </a:cubicBezTo>
                <a:cubicBezTo>
                  <a:pt x="171" y="1407"/>
                  <a:pt x="169" y="1412"/>
                  <a:pt x="137" y="1407"/>
                </a:cubicBezTo>
                <a:cubicBezTo>
                  <a:pt x="135" y="1406"/>
                  <a:pt x="134" y="1404"/>
                  <a:pt x="132" y="1403"/>
                </a:cubicBezTo>
                <a:cubicBezTo>
                  <a:pt x="132" y="1403"/>
                  <a:pt x="132" y="1404"/>
                  <a:pt x="132" y="1406"/>
                </a:cubicBezTo>
                <a:cubicBezTo>
                  <a:pt x="131" y="1406"/>
                  <a:pt x="130" y="1406"/>
                  <a:pt x="129" y="1406"/>
                </a:cubicBezTo>
                <a:cubicBezTo>
                  <a:pt x="126" y="1405"/>
                  <a:pt x="120" y="1399"/>
                  <a:pt x="113" y="1392"/>
                </a:cubicBezTo>
                <a:cubicBezTo>
                  <a:pt x="115" y="1387"/>
                  <a:pt x="116" y="1383"/>
                  <a:pt x="117" y="1379"/>
                </a:cubicBezTo>
                <a:cubicBezTo>
                  <a:pt x="117" y="1380"/>
                  <a:pt x="118" y="1381"/>
                  <a:pt x="118" y="1381"/>
                </a:cubicBezTo>
                <a:cubicBezTo>
                  <a:pt x="148" y="1404"/>
                  <a:pt x="147" y="1403"/>
                  <a:pt x="167" y="1376"/>
                </a:cubicBezTo>
                <a:cubicBezTo>
                  <a:pt x="155" y="1367"/>
                  <a:pt x="149" y="1334"/>
                  <a:pt x="137" y="1321"/>
                </a:cubicBezTo>
                <a:cubicBezTo>
                  <a:pt x="139" y="1315"/>
                  <a:pt x="142" y="1309"/>
                  <a:pt x="144" y="1303"/>
                </a:cubicBezTo>
                <a:cubicBezTo>
                  <a:pt x="160" y="1299"/>
                  <a:pt x="158" y="1293"/>
                  <a:pt x="154" y="1282"/>
                </a:cubicBezTo>
                <a:cubicBezTo>
                  <a:pt x="156" y="1277"/>
                  <a:pt x="159" y="1272"/>
                  <a:pt x="161" y="1267"/>
                </a:cubicBezTo>
                <a:cubicBezTo>
                  <a:pt x="165" y="1278"/>
                  <a:pt x="173" y="1287"/>
                  <a:pt x="180" y="1297"/>
                </a:cubicBezTo>
                <a:cubicBezTo>
                  <a:pt x="198" y="1307"/>
                  <a:pt x="231" y="1301"/>
                  <a:pt x="236" y="1277"/>
                </a:cubicBezTo>
                <a:cubicBezTo>
                  <a:pt x="241" y="1254"/>
                  <a:pt x="207" y="1251"/>
                  <a:pt x="199" y="1232"/>
                </a:cubicBezTo>
                <a:cubicBezTo>
                  <a:pt x="194" y="1221"/>
                  <a:pt x="197" y="1212"/>
                  <a:pt x="191" y="1212"/>
                </a:cubicBezTo>
                <a:cubicBezTo>
                  <a:pt x="203" y="1191"/>
                  <a:pt x="217" y="1169"/>
                  <a:pt x="230" y="1148"/>
                </a:cubicBezTo>
                <a:cubicBezTo>
                  <a:pt x="243" y="1162"/>
                  <a:pt x="247" y="1138"/>
                  <a:pt x="256" y="1130"/>
                </a:cubicBezTo>
                <a:cubicBezTo>
                  <a:pt x="263" y="1124"/>
                  <a:pt x="272" y="1119"/>
                  <a:pt x="279" y="1111"/>
                </a:cubicBezTo>
                <a:cubicBezTo>
                  <a:pt x="285" y="1105"/>
                  <a:pt x="274" y="1098"/>
                  <a:pt x="266" y="1093"/>
                </a:cubicBezTo>
                <a:cubicBezTo>
                  <a:pt x="268" y="1091"/>
                  <a:pt x="269" y="1088"/>
                  <a:pt x="271" y="1086"/>
                </a:cubicBezTo>
                <a:cubicBezTo>
                  <a:pt x="287" y="1100"/>
                  <a:pt x="322" y="1079"/>
                  <a:pt x="325" y="1061"/>
                </a:cubicBezTo>
                <a:cubicBezTo>
                  <a:pt x="327" y="1051"/>
                  <a:pt x="318" y="1041"/>
                  <a:pt x="309" y="1031"/>
                </a:cubicBezTo>
                <a:cubicBezTo>
                  <a:pt x="311" y="1029"/>
                  <a:pt x="313" y="1027"/>
                  <a:pt x="315" y="1024"/>
                </a:cubicBezTo>
                <a:cubicBezTo>
                  <a:pt x="317" y="1026"/>
                  <a:pt x="319" y="1027"/>
                  <a:pt x="322" y="1027"/>
                </a:cubicBezTo>
                <a:cubicBezTo>
                  <a:pt x="324" y="1027"/>
                  <a:pt x="326" y="1028"/>
                  <a:pt x="328" y="1029"/>
                </a:cubicBezTo>
                <a:cubicBezTo>
                  <a:pt x="327" y="1028"/>
                  <a:pt x="327" y="1028"/>
                  <a:pt x="326" y="1028"/>
                </a:cubicBezTo>
                <a:cubicBezTo>
                  <a:pt x="327" y="1028"/>
                  <a:pt x="328" y="1029"/>
                  <a:pt x="329" y="1030"/>
                </a:cubicBezTo>
                <a:cubicBezTo>
                  <a:pt x="329" y="1030"/>
                  <a:pt x="330" y="1031"/>
                  <a:pt x="330" y="1031"/>
                </a:cubicBezTo>
                <a:cubicBezTo>
                  <a:pt x="347" y="1044"/>
                  <a:pt x="366" y="1039"/>
                  <a:pt x="372" y="1018"/>
                </a:cubicBezTo>
                <a:cubicBezTo>
                  <a:pt x="377" y="1002"/>
                  <a:pt x="367" y="988"/>
                  <a:pt x="357" y="975"/>
                </a:cubicBezTo>
                <a:cubicBezTo>
                  <a:pt x="359" y="973"/>
                  <a:pt x="361" y="970"/>
                  <a:pt x="363" y="968"/>
                </a:cubicBezTo>
                <a:cubicBezTo>
                  <a:pt x="365" y="973"/>
                  <a:pt x="368" y="978"/>
                  <a:pt x="372" y="982"/>
                </a:cubicBezTo>
                <a:cubicBezTo>
                  <a:pt x="404" y="997"/>
                  <a:pt x="414" y="974"/>
                  <a:pt x="435" y="953"/>
                </a:cubicBezTo>
                <a:cubicBezTo>
                  <a:pt x="443" y="945"/>
                  <a:pt x="447" y="950"/>
                  <a:pt x="446" y="936"/>
                </a:cubicBezTo>
                <a:cubicBezTo>
                  <a:pt x="446" y="928"/>
                  <a:pt x="427" y="909"/>
                  <a:pt x="419" y="901"/>
                </a:cubicBezTo>
                <a:cubicBezTo>
                  <a:pt x="422" y="896"/>
                  <a:pt x="425" y="892"/>
                  <a:pt x="428" y="888"/>
                </a:cubicBezTo>
                <a:cubicBezTo>
                  <a:pt x="428" y="895"/>
                  <a:pt x="430" y="901"/>
                  <a:pt x="434" y="908"/>
                </a:cubicBezTo>
                <a:cubicBezTo>
                  <a:pt x="454" y="926"/>
                  <a:pt x="470" y="909"/>
                  <a:pt x="487" y="899"/>
                </a:cubicBezTo>
                <a:cubicBezTo>
                  <a:pt x="494" y="894"/>
                  <a:pt x="517" y="891"/>
                  <a:pt x="517" y="883"/>
                </a:cubicBezTo>
                <a:cubicBezTo>
                  <a:pt x="517" y="878"/>
                  <a:pt x="521" y="867"/>
                  <a:pt x="512" y="868"/>
                </a:cubicBezTo>
                <a:cubicBezTo>
                  <a:pt x="488" y="871"/>
                  <a:pt x="478" y="841"/>
                  <a:pt x="458" y="848"/>
                </a:cubicBezTo>
                <a:cubicBezTo>
                  <a:pt x="458" y="848"/>
                  <a:pt x="458" y="848"/>
                  <a:pt x="458" y="848"/>
                </a:cubicBezTo>
                <a:cubicBezTo>
                  <a:pt x="465" y="839"/>
                  <a:pt x="472" y="831"/>
                  <a:pt x="480" y="823"/>
                </a:cubicBezTo>
                <a:cubicBezTo>
                  <a:pt x="477" y="832"/>
                  <a:pt x="478" y="841"/>
                  <a:pt x="487" y="848"/>
                </a:cubicBezTo>
                <a:cubicBezTo>
                  <a:pt x="527" y="873"/>
                  <a:pt x="522" y="828"/>
                  <a:pt x="553" y="819"/>
                </a:cubicBezTo>
                <a:cubicBezTo>
                  <a:pt x="534" y="814"/>
                  <a:pt x="521" y="798"/>
                  <a:pt x="521" y="778"/>
                </a:cubicBezTo>
                <a:cubicBezTo>
                  <a:pt x="520" y="779"/>
                  <a:pt x="519" y="780"/>
                  <a:pt x="518" y="780"/>
                </a:cubicBezTo>
                <a:cubicBezTo>
                  <a:pt x="535" y="761"/>
                  <a:pt x="552" y="741"/>
                  <a:pt x="569" y="721"/>
                </a:cubicBezTo>
                <a:cubicBezTo>
                  <a:pt x="572" y="717"/>
                  <a:pt x="575" y="713"/>
                  <a:pt x="578" y="709"/>
                </a:cubicBezTo>
                <a:cubicBezTo>
                  <a:pt x="582" y="708"/>
                  <a:pt x="584" y="707"/>
                  <a:pt x="586" y="715"/>
                </a:cubicBezTo>
                <a:cubicBezTo>
                  <a:pt x="595" y="702"/>
                  <a:pt x="618" y="684"/>
                  <a:pt x="636" y="684"/>
                </a:cubicBezTo>
                <a:cubicBezTo>
                  <a:pt x="633" y="676"/>
                  <a:pt x="629" y="671"/>
                  <a:pt x="631" y="663"/>
                </a:cubicBezTo>
                <a:cubicBezTo>
                  <a:pt x="626" y="661"/>
                  <a:pt x="622" y="658"/>
                  <a:pt x="618" y="655"/>
                </a:cubicBezTo>
                <a:cubicBezTo>
                  <a:pt x="621" y="651"/>
                  <a:pt x="623" y="647"/>
                  <a:pt x="626" y="644"/>
                </a:cubicBezTo>
                <a:cubicBezTo>
                  <a:pt x="626" y="644"/>
                  <a:pt x="626" y="645"/>
                  <a:pt x="626" y="645"/>
                </a:cubicBezTo>
                <a:cubicBezTo>
                  <a:pt x="648" y="675"/>
                  <a:pt x="663" y="643"/>
                  <a:pt x="684" y="633"/>
                </a:cubicBezTo>
                <a:cubicBezTo>
                  <a:pt x="695" y="627"/>
                  <a:pt x="710" y="623"/>
                  <a:pt x="691" y="615"/>
                </a:cubicBezTo>
                <a:cubicBezTo>
                  <a:pt x="678" y="609"/>
                  <a:pt x="669" y="598"/>
                  <a:pt x="664" y="585"/>
                </a:cubicBezTo>
                <a:cubicBezTo>
                  <a:pt x="669" y="577"/>
                  <a:pt x="674" y="570"/>
                  <a:pt x="679" y="562"/>
                </a:cubicBezTo>
                <a:cubicBezTo>
                  <a:pt x="676" y="573"/>
                  <a:pt x="678" y="584"/>
                  <a:pt x="683" y="597"/>
                </a:cubicBezTo>
                <a:cubicBezTo>
                  <a:pt x="690" y="605"/>
                  <a:pt x="702" y="610"/>
                  <a:pt x="712" y="605"/>
                </a:cubicBezTo>
                <a:cubicBezTo>
                  <a:pt x="708" y="607"/>
                  <a:pt x="729" y="582"/>
                  <a:pt x="729" y="582"/>
                </a:cubicBezTo>
                <a:cubicBezTo>
                  <a:pt x="736" y="563"/>
                  <a:pt x="707" y="554"/>
                  <a:pt x="715" y="531"/>
                </a:cubicBezTo>
                <a:cubicBezTo>
                  <a:pt x="707" y="533"/>
                  <a:pt x="700" y="536"/>
                  <a:pt x="695" y="540"/>
                </a:cubicBezTo>
                <a:cubicBezTo>
                  <a:pt x="699" y="534"/>
                  <a:pt x="703" y="529"/>
                  <a:pt x="706" y="524"/>
                </a:cubicBezTo>
                <a:cubicBezTo>
                  <a:pt x="716" y="510"/>
                  <a:pt x="727" y="496"/>
                  <a:pt x="736" y="482"/>
                </a:cubicBezTo>
                <a:cubicBezTo>
                  <a:pt x="796" y="399"/>
                  <a:pt x="849" y="312"/>
                  <a:pt x="860" y="207"/>
                </a:cubicBezTo>
                <a:cubicBezTo>
                  <a:pt x="861" y="190"/>
                  <a:pt x="861" y="172"/>
                  <a:pt x="859" y="154"/>
                </a:cubicBezTo>
                <a:cubicBezTo>
                  <a:pt x="854" y="100"/>
                  <a:pt x="836" y="48"/>
                  <a:pt x="801" y="0"/>
                </a:cubicBezTo>
                <a:cubicBezTo>
                  <a:pt x="819" y="53"/>
                  <a:pt x="820" y="106"/>
                  <a:pt x="808" y="158"/>
                </a:cubicBezTo>
                <a:cubicBezTo>
                  <a:pt x="804" y="176"/>
                  <a:pt x="798" y="193"/>
                  <a:pt x="791" y="210"/>
                </a:cubicBezTo>
                <a:cubicBezTo>
                  <a:pt x="774" y="241"/>
                  <a:pt x="754" y="271"/>
                  <a:pt x="732" y="299"/>
                </a:cubicBezTo>
                <a:cubicBezTo>
                  <a:pt x="722" y="313"/>
                  <a:pt x="710" y="327"/>
                  <a:pt x="699" y="340"/>
                </a:cubicBezTo>
                <a:cubicBezTo>
                  <a:pt x="601" y="472"/>
                  <a:pt x="465" y="567"/>
                  <a:pt x="352" y="686"/>
                </a:cubicBezTo>
                <a:cubicBezTo>
                  <a:pt x="342" y="699"/>
                  <a:pt x="331" y="711"/>
                  <a:pt x="321" y="725"/>
                </a:cubicBezTo>
                <a:cubicBezTo>
                  <a:pt x="228" y="842"/>
                  <a:pt x="148" y="970"/>
                  <a:pt x="82" y="1102"/>
                </a:cubicBezTo>
                <a:cubicBezTo>
                  <a:pt x="76" y="1117"/>
                  <a:pt x="69" y="1132"/>
                  <a:pt x="63" y="1147"/>
                </a:cubicBezTo>
                <a:cubicBezTo>
                  <a:pt x="20" y="1254"/>
                  <a:pt x="0" y="1369"/>
                  <a:pt x="97" y="1449"/>
                </a:cubicBezTo>
                <a:cubicBezTo>
                  <a:pt x="100" y="1451"/>
                  <a:pt x="103" y="1453"/>
                  <a:pt x="103" y="1453"/>
                </a:cubicBezTo>
                <a:cubicBezTo>
                  <a:pt x="103" y="1451"/>
                  <a:pt x="103" y="1449"/>
                  <a:pt x="103" y="1446"/>
                </a:cubicBezTo>
                <a:cubicBezTo>
                  <a:pt x="111" y="1453"/>
                  <a:pt x="116" y="1459"/>
                  <a:pt x="114" y="1465"/>
                </a:cubicBezTo>
                <a:cubicBezTo>
                  <a:pt x="109" y="1490"/>
                  <a:pt x="34" y="1523"/>
                  <a:pt x="34" y="1538"/>
                </a:cubicBezTo>
                <a:cubicBezTo>
                  <a:pt x="34" y="1553"/>
                  <a:pt x="44" y="1554"/>
                  <a:pt x="44" y="1554"/>
                </a:cubicBezTo>
                <a:cubicBezTo>
                  <a:pt x="44" y="1554"/>
                  <a:pt x="108" y="1607"/>
                  <a:pt x="111" y="1584"/>
                </a:cubicBezTo>
                <a:cubicBezTo>
                  <a:pt x="114" y="1561"/>
                  <a:pt x="111" y="1547"/>
                  <a:pt x="130" y="1521"/>
                </a:cubicBezTo>
                <a:cubicBezTo>
                  <a:pt x="134" y="1516"/>
                  <a:pt x="137" y="1512"/>
                  <a:pt x="140" y="1509"/>
                </a:cubicBezTo>
                <a:cubicBezTo>
                  <a:pt x="165" y="1595"/>
                  <a:pt x="212" y="1608"/>
                  <a:pt x="264" y="1597"/>
                </a:cubicBezTo>
                <a:cubicBezTo>
                  <a:pt x="276" y="1594"/>
                  <a:pt x="289" y="1590"/>
                  <a:pt x="302" y="1586"/>
                </a:cubicBezTo>
                <a:cubicBezTo>
                  <a:pt x="378" y="1543"/>
                  <a:pt x="462" y="1542"/>
                  <a:pt x="537" y="1497"/>
                </a:cubicBezTo>
                <a:cubicBezTo>
                  <a:pt x="547" y="1492"/>
                  <a:pt x="820" y="1376"/>
                  <a:pt x="940" y="1277"/>
                </a:cubicBezTo>
                <a:cubicBezTo>
                  <a:pt x="951" y="1270"/>
                  <a:pt x="1138" y="1105"/>
                  <a:pt x="1246" y="981"/>
                </a:cubicBezTo>
                <a:cubicBezTo>
                  <a:pt x="1256" y="970"/>
                  <a:pt x="1266" y="959"/>
                  <a:pt x="1276" y="948"/>
                </a:cubicBezTo>
                <a:cubicBezTo>
                  <a:pt x="1305" y="915"/>
                  <a:pt x="1334" y="879"/>
                  <a:pt x="1361" y="838"/>
                </a:cubicBezTo>
                <a:cubicBezTo>
                  <a:pt x="1370" y="824"/>
                  <a:pt x="1379" y="810"/>
                  <a:pt x="1388" y="794"/>
                </a:cubicBezTo>
                <a:cubicBezTo>
                  <a:pt x="1408" y="761"/>
                  <a:pt x="1423" y="722"/>
                  <a:pt x="1437" y="681"/>
                </a:cubicBezTo>
                <a:cubicBezTo>
                  <a:pt x="1442" y="667"/>
                  <a:pt x="1447" y="654"/>
                  <a:pt x="1451" y="640"/>
                </a:cubicBezTo>
                <a:cubicBezTo>
                  <a:pt x="1483" y="549"/>
                  <a:pt x="1518" y="461"/>
                  <a:pt x="1562" y="390"/>
                </a:cubicBezTo>
                <a:cubicBezTo>
                  <a:pt x="1508" y="466"/>
                  <a:pt x="1459" y="560"/>
                  <a:pt x="1401" y="630"/>
                </a:cubicBezTo>
                <a:close/>
                <a:moveTo>
                  <a:pt x="383" y="800"/>
                </a:moveTo>
                <a:cubicBezTo>
                  <a:pt x="395" y="785"/>
                  <a:pt x="408" y="770"/>
                  <a:pt x="420" y="755"/>
                </a:cubicBezTo>
                <a:cubicBezTo>
                  <a:pt x="430" y="743"/>
                  <a:pt x="440" y="732"/>
                  <a:pt x="450" y="721"/>
                </a:cubicBezTo>
                <a:cubicBezTo>
                  <a:pt x="521" y="639"/>
                  <a:pt x="601" y="567"/>
                  <a:pt x="681" y="490"/>
                </a:cubicBezTo>
                <a:cubicBezTo>
                  <a:pt x="695" y="470"/>
                  <a:pt x="711" y="450"/>
                  <a:pt x="727" y="431"/>
                </a:cubicBezTo>
                <a:cubicBezTo>
                  <a:pt x="738" y="420"/>
                  <a:pt x="748" y="405"/>
                  <a:pt x="756" y="392"/>
                </a:cubicBezTo>
                <a:cubicBezTo>
                  <a:pt x="764" y="378"/>
                  <a:pt x="779" y="344"/>
                  <a:pt x="787" y="325"/>
                </a:cubicBezTo>
                <a:cubicBezTo>
                  <a:pt x="791" y="341"/>
                  <a:pt x="772" y="384"/>
                  <a:pt x="762" y="398"/>
                </a:cubicBezTo>
                <a:cubicBezTo>
                  <a:pt x="752" y="413"/>
                  <a:pt x="742" y="428"/>
                  <a:pt x="731" y="440"/>
                </a:cubicBezTo>
                <a:cubicBezTo>
                  <a:pt x="714" y="457"/>
                  <a:pt x="697" y="473"/>
                  <a:pt x="681" y="490"/>
                </a:cubicBezTo>
                <a:cubicBezTo>
                  <a:pt x="620" y="569"/>
                  <a:pt x="566" y="652"/>
                  <a:pt x="487" y="714"/>
                </a:cubicBezTo>
                <a:cubicBezTo>
                  <a:pt x="475" y="725"/>
                  <a:pt x="462" y="736"/>
                  <a:pt x="450" y="747"/>
                </a:cubicBezTo>
                <a:cubicBezTo>
                  <a:pt x="437" y="757"/>
                  <a:pt x="424" y="767"/>
                  <a:pt x="410" y="778"/>
                </a:cubicBezTo>
                <a:cubicBezTo>
                  <a:pt x="401" y="785"/>
                  <a:pt x="392" y="792"/>
                  <a:pt x="383" y="800"/>
                </a:cubicBezTo>
                <a:cubicBezTo>
                  <a:pt x="359" y="830"/>
                  <a:pt x="335" y="861"/>
                  <a:pt x="313" y="892"/>
                </a:cubicBezTo>
                <a:cubicBezTo>
                  <a:pt x="307" y="893"/>
                  <a:pt x="302" y="895"/>
                  <a:pt x="297" y="898"/>
                </a:cubicBezTo>
                <a:cubicBezTo>
                  <a:pt x="323" y="863"/>
                  <a:pt x="350" y="829"/>
                  <a:pt x="383" y="800"/>
                </a:cubicBezTo>
                <a:close/>
                <a:moveTo>
                  <a:pt x="275" y="930"/>
                </a:moveTo>
                <a:cubicBezTo>
                  <a:pt x="274" y="936"/>
                  <a:pt x="274" y="942"/>
                  <a:pt x="276" y="948"/>
                </a:cubicBezTo>
                <a:cubicBezTo>
                  <a:pt x="273" y="952"/>
                  <a:pt x="270" y="957"/>
                  <a:pt x="268" y="961"/>
                </a:cubicBezTo>
                <a:cubicBezTo>
                  <a:pt x="266" y="957"/>
                  <a:pt x="263" y="954"/>
                  <a:pt x="262" y="950"/>
                </a:cubicBezTo>
                <a:cubicBezTo>
                  <a:pt x="266" y="943"/>
                  <a:pt x="271" y="937"/>
                  <a:pt x="275" y="930"/>
                </a:cubicBezTo>
                <a:close/>
                <a:moveTo>
                  <a:pt x="223" y="1011"/>
                </a:moveTo>
                <a:cubicBezTo>
                  <a:pt x="227" y="1015"/>
                  <a:pt x="231" y="1017"/>
                  <a:pt x="234" y="1018"/>
                </a:cubicBezTo>
                <a:cubicBezTo>
                  <a:pt x="231" y="1023"/>
                  <a:pt x="228" y="1029"/>
                  <a:pt x="225" y="1034"/>
                </a:cubicBezTo>
                <a:cubicBezTo>
                  <a:pt x="223" y="1029"/>
                  <a:pt x="221" y="1024"/>
                  <a:pt x="218" y="1019"/>
                </a:cubicBezTo>
                <a:cubicBezTo>
                  <a:pt x="220" y="1017"/>
                  <a:pt x="222" y="1014"/>
                  <a:pt x="223" y="1011"/>
                </a:cubicBezTo>
                <a:close/>
                <a:moveTo>
                  <a:pt x="156" y="1118"/>
                </a:moveTo>
                <a:cubicBezTo>
                  <a:pt x="168" y="1111"/>
                  <a:pt x="180" y="1097"/>
                  <a:pt x="185" y="1089"/>
                </a:cubicBezTo>
                <a:cubicBezTo>
                  <a:pt x="182" y="1088"/>
                  <a:pt x="179" y="1086"/>
                  <a:pt x="176" y="1084"/>
                </a:cubicBezTo>
                <a:cubicBezTo>
                  <a:pt x="177" y="1082"/>
                  <a:pt x="179" y="1079"/>
                  <a:pt x="181" y="1077"/>
                </a:cubicBezTo>
                <a:cubicBezTo>
                  <a:pt x="183" y="1078"/>
                  <a:pt x="185" y="1079"/>
                  <a:pt x="187" y="1079"/>
                </a:cubicBezTo>
                <a:cubicBezTo>
                  <a:pt x="191" y="1080"/>
                  <a:pt x="195" y="1078"/>
                  <a:pt x="200" y="1075"/>
                </a:cubicBezTo>
                <a:cubicBezTo>
                  <a:pt x="195" y="1083"/>
                  <a:pt x="189" y="1090"/>
                  <a:pt x="184" y="1098"/>
                </a:cubicBezTo>
                <a:cubicBezTo>
                  <a:pt x="173" y="1112"/>
                  <a:pt x="162" y="1126"/>
                  <a:pt x="150" y="1139"/>
                </a:cubicBezTo>
                <a:cubicBezTo>
                  <a:pt x="140" y="1156"/>
                  <a:pt x="136" y="1171"/>
                  <a:pt x="123" y="1187"/>
                </a:cubicBezTo>
                <a:cubicBezTo>
                  <a:pt x="124" y="1162"/>
                  <a:pt x="145" y="1137"/>
                  <a:pt x="156" y="1118"/>
                </a:cubicBezTo>
                <a:close/>
                <a:moveTo>
                  <a:pt x="1221" y="857"/>
                </a:moveTo>
                <a:cubicBezTo>
                  <a:pt x="1212" y="873"/>
                  <a:pt x="1198" y="883"/>
                  <a:pt x="1188" y="898"/>
                </a:cubicBezTo>
                <a:cubicBezTo>
                  <a:pt x="1178" y="913"/>
                  <a:pt x="1145" y="948"/>
                  <a:pt x="1135" y="962"/>
                </a:cubicBezTo>
                <a:cubicBezTo>
                  <a:pt x="1078" y="1057"/>
                  <a:pt x="1044" y="1080"/>
                  <a:pt x="976" y="1125"/>
                </a:cubicBezTo>
                <a:cubicBezTo>
                  <a:pt x="965" y="1132"/>
                  <a:pt x="914" y="1164"/>
                  <a:pt x="903" y="1171"/>
                </a:cubicBezTo>
                <a:cubicBezTo>
                  <a:pt x="801" y="1247"/>
                  <a:pt x="587" y="1427"/>
                  <a:pt x="477" y="1454"/>
                </a:cubicBezTo>
                <a:cubicBezTo>
                  <a:pt x="467" y="1456"/>
                  <a:pt x="656" y="1337"/>
                  <a:pt x="666" y="1330"/>
                </a:cubicBezTo>
                <a:cubicBezTo>
                  <a:pt x="758" y="1274"/>
                  <a:pt x="841" y="1202"/>
                  <a:pt x="930" y="1138"/>
                </a:cubicBezTo>
                <a:cubicBezTo>
                  <a:pt x="941" y="1131"/>
                  <a:pt x="953" y="1125"/>
                  <a:pt x="964" y="1118"/>
                </a:cubicBezTo>
                <a:cubicBezTo>
                  <a:pt x="1031" y="1076"/>
                  <a:pt x="1069" y="1036"/>
                  <a:pt x="1128" y="955"/>
                </a:cubicBezTo>
                <a:cubicBezTo>
                  <a:pt x="1139" y="942"/>
                  <a:pt x="1165" y="910"/>
                  <a:pt x="1176" y="896"/>
                </a:cubicBezTo>
                <a:cubicBezTo>
                  <a:pt x="1187" y="882"/>
                  <a:pt x="1201" y="876"/>
                  <a:pt x="1212" y="860"/>
                </a:cubicBezTo>
                <a:cubicBezTo>
                  <a:pt x="1219" y="850"/>
                  <a:pt x="1232" y="830"/>
                  <a:pt x="1244" y="830"/>
                </a:cubicBezTo>
                <a:cubicBezTo>
                  <a:pt x="1237" y="839"/>
                  <a:pt x="1229" y="848"/>
                  <a:pt x="1221" y="857"/>
                </a:cubicBezTo>
                <a:close/>
                <a:moveTo>
                  <a:pt x="1203" y="574"/>
                </a:moveTo>
                <a:cubicBezTo>
                  <a:pt x="1213" y="555"/>
                  <a:pt x="1210" y="553"/>
                  <a:pt x="1192" y="550"/>
                </a:cubicBezTo>
                <a:cubicBezTo>
                  <a:pt x="1181" y="547"/>
                  <a:pt x="1180" y="539"/>
                  <a:pt x="1173" y="536"/>
                </a:cubicBezTo>
                <a:cubicBezTo>
                  <a:pt x="1158" y="528"/>
                  <a:pt x="1147" y="543"/>
                  <a:pt x="1137" y="561"/>
                </a:cubicBezTo>
                <a:cubicBezTo>
                  <a:pt x="1130" y="574"/>
                  <a:pt x="1116" y="592"/>
                  <a:pt x="1132" y="605"/>
                </a:cubicBezTo>
                <a:cubicBezTo>
                  <a:pt x="1161" y="611"/>
                  <a:pt x="1188" y="601"/>
                  <a:pt x="1203" y="574"/>
                </a:cubicBezTo>
                <a:close/>
                <a:moveTo>
                  <a:pt x="1094" y="669"/>
                </a:moveTo>
                <a:cubicBezTo>
                  <a:pt x="1091" y="660"/>
                  <a:pt x="1078" y="639"/>
                  <a:pt x="1064" y="641"/>
                </a:cubicBezTo>
                <a:cubicBezTo>
                  <a:pt x="1045" y="644"/>
                  <a:pt x="1044" y="678"/>
                  <a:pt x="1052" y="689"/>
                </a:cubicBezTo>
                <a:cubicBezTo>
                  <a:pt x="1067" y="717"/>
                  <a:pt x="1106" y="699"/>
                  <a:pt x="1094" y="669"/>
                </a:cubicBezTo>
                <a:close/>
                <a:moveTo>
                  <a:pt x="1153" y="615"/>
                </a:moveTo>
                <a:cubicBezTo>
                  <a:pt x="1146" y="618"/>
                  <a:pt x="1129" y="619"/>
                  <a:pt x="1122" y="614"/>
                </a:cubicBezTo>
                <a:cubicBezTo>
                  <a:pt x="1117" y="611"/>
                  <a:pt x="1115" y="593"/>
                  <a:pt x="1111" y="592"/>
                </a:cubicBezTo>
                <a:cubicBezTo>
                  <a:pt x="1101" y="590"/>
                  <a:pt x="1083" y="618"/>
                  <a:pt x="1083" y="626"/>
                </a:cubicBezTo>
                <a:cubicBezTo>
                  <a:pt x="1082" y="634"/>
                  <a:pt x="1086" y="642"/>
                  <a:pt x="1091" y="647"/>
                </a:cubicBezTo>
                <a:cubicBezTo>
                  <a:pt x="1115" y="675"/>
                  <a:pt x="1143" y="635"/>
                  <a:pt x="1153" y="615"/>
                </a:cubicBezTo>
                <a:close/>
                <a:moveTo>
                  <a:pt x="1299" y="374"/>
                </a:moveTo>
                <a:cubicBezTo>
                  <a:pt x="1294" y="359"/>
                  <a:pt x="1267" y="365"/>
                  <a:pt x="1268" y="347"/>
                </a:cubicBezTo>
                <a:cubicBezTo>
                  <a:pt x="1259" y="350"/>
                  <a:pt x="1238" y="378"/>
                  <a:pt x="1241" y="388"/>
                </a:cubicBezTo>
                <a:cubicBezTo>
                  <a:pt x="1246" y="400"/>
                  <a:pt x="1261" y="404"/>
                  <a:pt x="1267" y="407"/>
                </a:cubicBezTo>
                <a:cubicBezTo>
                  <a:pt x="1275" y="410"/>
                  <a:pt x="1281" y="410"/>
                  <a:pt x="1282" y="401"/>
                </a:cubicBezTo>
                <a:cubicBezTo>
                  <a:pt x="1293" y="404"/>
                  <a:pt x="1302" y="384"/>
                  <a:pt x="1299" y="374"/>
                </a:cubicBezTo>
                <a:close/>
                <a:moveTo>
                  <a:pt x="1313" y="358"/>
                </a:moveTo>
                <a:cubicBezTo>
                  <a:pt x="1331" y="347"/>
                  <a:pt x="1340" y="333"/>
                  <a:pt x="1323" y="321"/>
                </a:cubicBezTo>
                <a:cubicBezTo>
                  <a:pt x="1304" y="306"/>
                  <a:pt x="1267" y="325"/>
                  <a:pt x="1282" y="351"/>
                </a:cubicBezTo>
                <a:cubicBezTo>
                  <a:pt x="1289" y="355"/>
                  <a:pt x="1305" y="363"/>
                  <a:pt x="1313" y="358"/>
                </a:cubicBezTo>
                <a:close/>
                <a:moveTo>
                  <a:pt x="1298" y="465"/>
                </a:moveTo>
                <a:cubicBezTo>
                  <a:pt x="1322" y="428"/>
                  <a:pt x="1280" y="446"/>
                  <a:pt x="1273" y="419"/>
                </a:cubicBezTo>
                <a:cubicBezTo>
                  <a:pt x="1265" y="428"/>
                  <a:pt x="1225" y="469"/>
                  <a:pt x="1229" y="478"/>
                </a:cubicBezTo>
                <a:cubicBezTo>
                  <a:pt x="1253" y="500"/>
                  <a:pt x="1283" y="489"/>
                  <a:pt x="1298" y="465"/>
                </a:cubicBezTo>
                <a:close/>
                <a:moveTo>
                  <a:pt x="1251" y="512"/>
                </a:moveTo>
                <a:cubicBezTo>
                  <a:pt x="1256" y="494"/>
                  <a:pt x="1221" y="498"/>
                  <a:pt x="1218" y="475"/>
                </a:cubicBezTo>
                <a:cubicBezTo>
                  <a:pt x="1201" y="486"/>
                  <a:pt x="1191" y="513"/>
                  <a:pt x="1177" y="527"/>
                </a:cubicBezTo>
                <a:cubicBezTo>
                  <a:pt x="1190" y="552"/>
                  <a:pt x="1245" y="538"/>
                  <a:pt x="1251" y="512"/>
                </a:cubicBezTo>
                <a:close/>
                <a:moveTo>
                  <a:pt x="795" y="565"/>
                </a:moveTo>
                <a:cubicBezTo>
                  <a:pt x="785" y="553"/>
                  <a:pt x="798" y="551"/>
                  <a:pt x="782" y="553"/>
                </a:cubicBezTo>
                <a:cubicBezTo>
                  <a:pt x="769" y="555"/>
                  <a:pt x="767" y="564"/>
                  <a:pt x="760" y="571"/>
                </a:cubicBezTo>
                <a:cubicBezTo>
                  <a:pt x="749" y="581"/>
                  <a:pt x="750" y="607"/>
                  <a:pt x="757" y="619"/>
                </a:cubicBezTo>
                <a:cubicBezTo>
                  <a:pt x="766" y="638"/>
                  <a:pt x="808" y="620"/>
                  <a:pt x="817" y="607"/>
                </a:cubicBezTo>
                <a:cubicBezTo>
                  <a:pt x="831" y="586"/>
                  <a:pt x="807" y="582"/>
                  <a:pt x="795" y="565"/>
                </a:cubicBezTo>
                <a:close/>
                <a:moveTo>
                  <a:pt x="807" y="761"/>
                </a:moveTo>
                <a:cubicBezTo>
                  <a:pt x="841" y="780"/>
                  <a:pt x="842" y="775"/>
                  <a:pt x="867" y="748"/>
                </a:cubicBezTo>
                <a:cubicBezTo>
                  <a:pt x="848" y="743"/>
                  <a:pt x="831" y="708"/>
                  <a:pt x="815" y="714"/>
                </a:cubicBezTo>
                <a:cubicBezTo>
                  <a:pt x="800" y="719"/>
                  <a:pt x="794" y="751"/>
                  <a:pt x="807" y="761"/>
                </a:cubicBezTo>
                <a:close/>
                <a:moveTo>
                  <a:pt x="967" y="733"/>
                </a:moveTo>
                <a:cubicBezTo>
                  <a:pt x="958" y="733"/>
                  <a:pt x="948" y="728"/>
                  <a:pt x="943" y="721"/>
                </a:cubicBezTo>
                <a:cubicBezTo>
                  <a:pt x="940" y="717"/>
                  <a:pt x="936" y="692"/>
                  <a:pt x="929" y="700"/>
                </a:cubicBezTo>
                <a:cubicBezTo>
                  <a:pt x="916" y="717"/>
                  <a:pt x="884" y="740"/>
                  <a:pt x="908" y="765"/>
                </a:cubicBezTo>
                <a:cubicBezTo>
                  <a:pt x="943" y="791"/>
                  <a:pt x="947" y="754"/>
                  <a:pt x="967" y="733"/>
                </a:cubicBezTo>
                <a:close/>
                <a:moveTo>
                  <a:pt x="1012" y="690"/>
                </a:moveTo>
                <a:cubicBezTo>
                  <a:pt x="986" y="692"/>
                  <a:pt x="983" y="659"/>
                  <a:pt x="967" y="662"/>
                </a:cubicBezTo>
                <a:cubicBezTo>
                  <a:pt x="943" y="668"/>
                  <a:pt x="938" y="714"/>
                  <a:pt x="963" y="722"/>
                </a:cubicBezTo>
                <a:cubicBezTo>
                  <a:pt x="984" y="731"/>
                  <a:pt x="1003" y="699"/>
                  <a:pt x="1012" y="690"/>
                </a:cubicBezTo>
                <a:close/>
                <a:moveTo>
                  <a:pt x="915" y="701"/>
                </a:moveTo>
                <a:cubicBezTo>
                  <a:pt x="904" y="701"/>
                  <a:pt x="896" y="696"/>
                  <a:pt x="889" y="688"/>
                </a:cubicBezTo>
                <a:cubicBezTo>
                  <a:pt x="879" y="677"/>
                  <a:pt x="880" y="656"/>
                  <a:pt x="864" y="670"/>
                </a:cubicBezTo>
                <a:cubicBezTo>
                  <a:pt x="850" y="682"/>
                  <a:pt x="832" y="707"/>
                  <a:pt x="847" y="725"/>
                </a:cubicBezTo>
                <a:cubicBezTo>
                  <a:pt x="879" y="753"/>
                  <a:pt x="891" y="720"/>
                  <a:pt x="915" y="701"/>
                </a:cubicBezTo>
                <a:close/>
                <a:moveTo>
                  <a:pt x="1070" y="712"/>
                </a:moveTo>
                <a:cubicBezTo>
                  <a:pt x="1049" y="710"/>
                  <a:pt x="1041" y="680"/>
                  <a:pt x="1026" y="686"/>
                </a:cubicBezTo>
                <a:cubicBezTo>
                  <a:pt x="1011" y="692"/>
                  <a:pt x="1005" y="719"/>
                  <a:pt x="1012" y="733"/>
                </a:cubicBezTo>
                <a:cubicBezTo>
                  <a:pt x="1039" y="760"/>
                  <a:pt x="1059" y="738"/>
                  <a:pt x="1070" y="712"/>
                </a:cubicBezTo>
                <a:close/>
                <a:moveTo>
                  <a:pt x="1046" y="377"/>
                </a:moveTo>
                <a:cubicBezTo>
                  <a:pt x="1035" y="393"/>
                  <a:pt x="1033" y="418"/>
                  <a:pt x="1054" y="428"/>
                </a:cubicBezTo>
                <a:cubicBezTo>
                  <a:pt x="1058" y="431"/>
                  <a:pt x="1064" y="430"/>
                  <a:pt x="1067" y="437"/>
                </a:cubicBezTo>
                <a:cubicBezTo>
                  <a:pt x="1075" y="422"/>
                  <a:pt x="1084" y="415"/>
                  <a:pt x="1098" y="406"/>
                </a:cubicBezTo>
                <a:cubicBezTo>
                  <a:pt x="1104" y="403"/>
                  <a:pt x="1122" y="396"/>
                  <a:pt x="1122" y="389"/>
                </a:cubicBezTo>
                <a:cubicBezTo>
                  <a:pt x="1122" y="392"/>
                  <a:pt x="1097" y="372"/>
                  <a:pt x="1092" y="367"/>
                </a:cubicBezTo>
                <a:cubicBezTo>
                  <a:pt x="1076" y="351"/>
                  <a:pt x="1060" y="356"/>
                  <a:pt x="1046" y="377"/>
                </a:cubicBezTo>
                <a:close/>
                <a:moveTo>
                  <a:pt x="991" y="381"/>
                </a:moveTo>
                <a:cubicBezTo>
                  <a:pt x="960" y="392"/>
                  <a:pt x="951" y="402"/>
                  <a:pt x="955" y="433"/>
                </a:cubicBezTo>
                <a:cubicBezTo>
                  <a:pt x="959" y="438"/>
                  <a:pt x="969" y="451"/>
                  <a:pt x="973" y="441"/>
                </a:cubicBezTo>
                <a:cubicBezTo>
                  <a:pt x="982" y="421"/>
                  <a:pt x="1005" y="411"/>
                  <a:pt x="1026" y="410"/>
                </a:cubicBezTo>
                <a:cubicBezTo>
                  <a:pt x="1026" y="390"/>
                  <a:pt x="1013" y="374"/>
                  <a:pt x="991" y="381"/>
                </a:cubicBezTo>
                <a:close/>
                <a:moveTo>
                  <a:pt x="1140" y="307"/>
                </a:moveTo>
                <a:cubicBezTo>
                  <a:pt x="1107" y="299"/>
                  <a:pt x="1091" y="337"/>
                  <a:pt x="1101" y="364"/>
                </a:cubicBezTo>
                <a:cubicBezTo>
                  <a:pt x="1113" y="385"/>
                  <a:pt x="1135" y="367"/>
                  <a:pt x="1146" y="364"/>
                </a:cubicBezTo>
                <a:cubicBezTo>
                  <a:pt x="1146" y="348"/>
                  <a:pt x="1173" y="315"/>
                  <a:pt x="1140" y="307"/>
                </a:cubicBezTo>
                <a:close/>
                <a:moveTo>
                  <a:pt x="809" y="568"/>
                </a:moveTo>
                <a:cubicBezTo>
                  <a:pt x="807" y="566"/>
                  <a:pt x="806" y="564"/>
                  <a:pt x="804" y="562"/>
                </a:cubicBezTo>
                <a:cubicBezTo>
                  <a:pt x="815" y="595"/>
                  <a:pt x="842" y="562"/>
                  <a:pt x="859" y="556"/>
                </a:cubicBezTo>
                <a:cubicBezTo>
                  <a:pt x="883" y="548"/>
                  <a:pt x="872" y="547"/>
                  <a:pt x="859" y="536"/>
                </a:cubicBezTo>
                <a:cubicBezTo>
                  <a:pt x="848" y="527"/>
                  <a:pt x="839" y="514"/>
                  <a:pt x="839" y="498"/>
                </a:cubicBezTo>
                <a:cubicBezTo>
                  <a:pt x="817" y="515"/>
                  <a:pt x="785" y="535"/>
                  <a:pt x="809" y="568"/>
                </a:cubicBezTo>
                <a:close/>
                <a:moveTo>
                  <a:pt x="928" y="421"/>
                </a:moveTo>
                <a:cubicBezTo>
                  <a:pt x="904" y="424"/>
                  <a:pt x="902" y="458"/>
                  <a:pt x="902" y="477"/>
                </a:cubicBezTo>
                <a:cubicBezTo>
                  <a:pt x="917" y="507"/>
                  <a:pt x="924" y="479"/>
                  <a:pt x="942" y="475"/>
                </a:cubicBezTo>
                <a:cubicBezTo>
                  <a:pt x="951" y="473"/>
                  <a:pt x="970" y="475"/>
                  <a:pt x="960" y="460"/>
                </a:cubicBezTo>
                <a:cubicBezTo>
                  <a:pt x="948" y="445"/>
                  <a:pt x="947" y="418"/>
                  <a:pt x="928" y="421"/>
                </a:cubicBezTo>
                <a:close/>
                <a:moveTo>
                  <a:pt x="1147" y="419"/>
                </a:moveTo>
                <a:cubicBezTo>
                  <a:pt x="1154" y="419"/>
                  <a:pt x="1166" y="423"/>
                  <a:pt x="1170" y="418"/>
                </a:cubicBezTo>
                <a:cubicBezTo>
                  <a:pt x="1182" y="407"/>
                  <a:pt x="1193" y="397"/>
                  <a:pt x="1203" y="383"/>
                </a:cubicBezTo>
                <a:cubicBezTo>
                  <a:pt x="1194" y="378"/>
                  <a:pt x="1189" y="363"/>
                  <a:pt x="1180" y="359"/>
                </a:cubicBezTo>
                <a:cubicBezTo>
                  <a:pt x="1176" y="358"/>
                  <a:pt x="1160" y="367"/>
                  <a:pt x="1154" y="368"/>
                </a:cubicBezTo>
                <a:cubicBezTo>
                  <a:pt x="1132" y="376"/>
                  <a:pt x="1125" y="406"/>
                  <a:pt x="1147" y="419"/>
                </a:cubicBezTo>
                <a:close/>
                <a:moveTo>
                  <a:pt x="1171" y="340"/>
                </a:moveTo>
                <a:cubicBezTo>
                  <a:pt x="1177" y="353"/>
                  <a:pt x="1201" y="335"/>
                  <a:pt x="1171" y="328"/>
                </a:cubicBezTo>
                <a:cubicBezTo>
                  <a:pt x="1168" y="332"/>
                  <a:pt x="1169" y="336"/>
                  <a:pt x="1171" y="340"/>
                </a:cubicBezTo>
                <a:close/>
                <a:moveTo>
                  <a:pt x="1347" y="245"/>
                </a:moveTo>
                <a:cubicBezTo>
                  <a:pt x="1338" y="248"/>
                  <a:pt x="1328" y="251"/>
                  <a:pt x="1323" y="257"/>
                </a:cubicBezTo>
                <a:cubicBezTo>
                  <a:pt x="1328" y="260"/>
                  <a:pt x="1331" y="263"/>
                  <a:pt x="1336" y="266"/>
                </a:cubicBezTo>
                <a:cubicBezTo>
                  <a:pt x="1339" y="261"/>
                  <a:pt x="1346" y="254"/>
                  <a:pt x="1347" y="245"/>
                </a:cubicBezTo>
                <a:close/>
                <a:moveTo>
                  <a:pt x="797" y="632"/>
                </a:moveTo>
                <a:cubicBezTo>
                  <a:pt x="780" y="652"/>
                  <a:pt x="781" y="681"/>
                  <a:pt x="807" y="693"/>
                </a:cubicBezTo>
                <a:cubicBezTo>
                  <a:pt x="824" y="687"/>
                  <a:pt x="840" y="675"/>
                  <a:pt x="856" y="662"/>
                </a:cubicBezTo>
                <a:cubicBezTo>
                  <a:pt x="884" y="640"/>
                  <a:pt x="857" y="653"/>
                  <a:pt x="841" y="643"/>
                </a:cubicBezTo>
                <a:cubicBezTo>
                  <a:pt x="821" y="631"/>
                  <a:pt x="823" y="599"/>
                  <a:pt x="797" y="632"/>
                </a:cubicBezTo>
                <a:close/>
                <a:moveTo>
                  <a:pt x="1359" y="296"/>
                </a:moveTo>
                <a:cubicBezTo>
                  <a:pt x="1359" y="284"/>
                  <a:pt x="1325" y="299"/>
                  <a:pt x="1318" y="306"/>
                </a:cubicBezTo>
                <a:cubicBezTo>
                  <a:pt x="1336" y="309"/>
                  <a:pt x="1359" y="333"/>
                  <a:pt x="1359" y="296"/>
                </a:cubicBezTo>
                <a:close/>
                <a:moveTo>
                  <a:pt x="1308" y="265"/>
                </a:moveTo>
                <a:cubicBezTo>
                  <a:pt x="1276" y="264"/>
                  <a:pt x="1294" y="284"/>
                  <a:pt x="1300" y="301"/>
                </a:cubicBezTo>
                <a:cubicBezTo>
                  <a:pt x="1308" y="292"/>
                  <a:pt x="1346" y="267"/>
                  <a:pt x="1308" y="265"/>
                </a:cubicBezTo>
                <a:close/>
                <a:moveTo>
                  <a:pt x="1268" y="278"/>
                </a:moveTo>
                <a:cubicBezTo>
                  <a:pt x="1251" y="286"/>
                  <a:pt x="1229" y="295"/>
                  <a:pt x="1242" y="317"/>
                </a:cubicBezTo>
                <a:cubicBezTo>
                  <a:pt x="1252" y="334"/>
                  <a:pt x="1284" y="327"/>
                  <a:pt x="1289" y="308"/>
                </a:cubicBezTo>
                <a:cubicBezTo>
                  <a:pt x="1293" y="294"/>
                  <a:pt x="1274" y="284"/>
                  <a:pt x="1268" y="278"/>
                </a:cubicBezTo>
                <a:close/>
                <a:moveTo>
                  <a:pt x="1188" y="261"/>
                </a:moveTo>
                <a:cubicBezTo>
                  <a:pt x="1162" y="261"/>
                  <a:pt x="1147" y="293"/>
                  <a:pt x="1169" y="312"/>
                </a:cubicBezTo>
                <a:cubicBezTo>
                  <a:pt x="1178" y="325"/>
                  <a:pt x="1199" y="320"/>
                  <a:pt x="1209" y="308"/>
                </a:cubicBezTo>
                <a:cubicBezTo>
                  <a:pt x="1215" y="299"/>
                  <a:pt x="1196" y="261"/>
                  <a:pt x="1188" y="261"/>
                </a:cubicBezTo>
                <a:close/>
                <a:moveTo>
                  <a:pt x="1030" y="320"/>
                </a:moveTo>
                <a:cubicBezTo>
                  <a:pt x="1030" y="340"/>
                  <a:pt x="1014" y="362"/>
                  <a:pt x="1035" y="377"/>
                </a:cubicBezTo>
                <a:cubicBezTo>
                  <a:pt x="1043" y="362"/>
                  <a:pt x="1057" y="350"/>
                  <a:pt x="1074" y="347"/>
                </a:cubicBezTo>
                <a:cubicBezTo>
                  <a:pt x="1102" y="343"/>
                  <a:pt x="1071" y="322"/>
                  <a:pt x="1075" y="308"/>
                </a:cubicBezTo>
                <a:cubicBezTo>
                  <a:pt x="1063" y="306"/>
                  <a:pt x="1037" y="306"/>
                  <a:pt x="1030" y="320"/>
                </a:cubicBezTo>
                <a:close/>
                <a:moveTo>
                  <a:pt x="644" y="862"/>
                </a:moveTo>
                <a:cubicBezTo>
                  <a:pt x="633" y="879"/>
                  <a:pt x="625" y="905"/>
                  <a:pt x="645" y="920"/>
                </a:cubicBezTo>
                <a:cubicBezTo>
                  <a:pt x="668" y="956"/>
                  <a:pt x="696" y="914"/>
                  <a:pt x="713" y="899"/>
                </a:cubicBezTo>
                <a:cubicBezTo>
                  <a:pt x="691" y="898"/>
                  <a:pt x="665" y="831"/>
                  <a:pt x="644" y="862"/>
                </a:cubicBezTo>
                <a:close/>
                <a:moveTo>
                  <a:pt x="698" y="797"/>
                </a:moveTo>
                <a:cubicBezTo>
                  <a:pt x="701" y="792"/>
                  <a:pt x="681" y="763"/>
                  <a:pt x="680" y="753"/>
                </a:cubicBezTo>
                <a:cubicBezTo>
                  <a:pt x="672" y="757"/>
                  <a:pt x="674" y="755"/>
                  <a:pt x="671" y="751"/>
                </a:cubicBezTo>
                <a:cubicBezTo>
                  <a:pt x="627" y="753"/>
                  <a:pt x="622" y="847"/>
                  <a:pt x="669" y="827"/>
                </a:cubicBezTo>
                <a:cubicBezTo>
                  <a:pt x="682" y="834"/>
                  <a:pt x="693" y="808"/>
                  <a:pt x="698" y="797"/>
                </a:cubicBezTo>
                <a:close/>
                <a:moveTo>
                  <a:pt x="1225" y="302"/>
                </a:moveTo>
                <a:cubicBezTo>
                  <a:pt x="1220" y="304"/>
                  <a:pt x="1219" y="308"/>
                  <a:pt x="1218" y="312"/>
                </a:cubicBezTo>
                <a:cubicBezTo>
                  <a:pt x="1223" y="309"/>
                  <a:pt x="1227" y="310"/>
                  <a:pt x="1225" y="302"/>
                </a:cubicBezTo>
                <a:close/>
                <a:moveTo>
                  <a:pt x="779" y="742"/>
                </a:moveTo>
                <a:cubicBezTo>
                  <a:pt x="749" y="742"/>
                  <a:pt x="727" y="719"/>
                  <a:pt x="733" y="690"/>
                </a:cubicBezTo>
                <a:cubicBezTo>
                  <a:pt x="717" y="701"/>
                  <a:pt x="707" y="707"/>
                  <a:pt x="700" y="727"/>
                </a:cubicBezTo>
                <a:cubicBezTo>
                  <a:pt x="694" y="747"/>
                  <a:pt x="684" y="788"/>
                  <a:pt x="718" y="784"/>
                </a:cubicBezTo>
                <a:cubicBezTo>
                  <a:pt x="748" y="791"/>
                  <a:pt x="759" y="760"/>
                  <a:pt x="779" y="742"/>
                </a:cubicBezTo>
                <a:close/>
                <a:moveTo>
                  <a:pt x="1196" y="361"/>
                </a:moveTo>
                <a:cubicBezTo>
                  <a:pt x="1214" y="377"/>
                  <a:pt x="1222" y="382"/>
                  <a:pt x="1235" y="361"/>
                </a:cubicBezTo>
                <a:cubicBezTo>
                  <a:pt x="1246" y="342"/>
                  <a:pt x="1258" y="341"/>
                  <a:pt x="1237" y="325"/>
                </a:cubicBezTo>
                <a:cubicBezTo>
                  <a:pt x="1217" y="310"/>
                  <a:pt x="1186" y="340"/>
                  <a:pt x="1196" y="361"/>
                </a:cubicBezTo>
                <a:close/>
                <a:moveTo>
                  <a:pt x="754" y="863"/>
                </a:moveTo>
                <a:cubicBezTo>
                  <a:pt x="762" y="849"/>
                  <a:pt x="759" y="853"/>
                  <a:pt x="758" y="842"/>
                </a:cubicBezTo>
                <a:cubicBezTo>
                  <a:pt x="756" y="829"/>
                  <a:pt x="751" y="817"/>
                  <a:pt x="740" y="808"/>
                </a:cubicBezTo>
                <a:cubicBezTo>
                  <a:pt x="731" y="800"/>
                  <a:pt x="728" y="795"/>
                  <a:pt x="716" y="805"/>
                </a:cubicBezTo>
                <a:cubicBezTo>
                  <a:pt x="710" y="809"/>
                  <a:pt x="703" y="819"/>
                  <a:pt x="698" y="824"/>
                </a:cubicBezTo>
                <a:cubicBezTo>
                  <a:pt x="686" y="839"/>
                  <a:pt x="680" y="864"/>
                  <a:pt x="699" y="880"/>
                </a:cubicBezTo>
                <a:cubicBezTo>
                  <a:pt x="717" y="901"/>
                  <a:pt x="744" y="879"/>
                  <a:pt x="754" y="863"/>
                </a:cubicBezTo>
                <a:close/>
                <a:moveTo>
                  <a:pt x="224" y="1244"/>
                </a:moveTo>
                <a:cubicBezTo>
                  <a:pt x="240" y="1247"/>
                  <a:pt x="260" y="1248"/>
                  <a:pt x="274" y="1238"/>
                </a:cubicBezTo>
                <a:cubicBezTo>
                  <a:pt x="294" y="1226"/>
                  <a:pt x="284" y="1227"/>
                  <a:pt x="277" y="1219"/>
                </a:cubicBezTo>
                <a:cubicBezTo>
                  <a:pt x="259" y="1198"/>
                  <a:pt x="246" y="1190"/>
                  <a:pt x="248" y="1157"/>
                </a:cubicBezTo>
                <a:cubicBezTo>
                  <a:pt x="221" y="1169"/>
                  <a:pt x="183" y="1225"/>
                  <a:pt x="224" y="1244"/>
                </a:cubicBezTo>
                <a:close/>
                <a:moveTo>
                  <a:pt x="654" y="697"/>
                </a:moveTo>
                <a:cubicBezTo>
                  <a:pt x="658" y="721"/>
                  <a:pt x="677" y="714"/>
                  <a:pt x="688" y="717"/>
                </a:cubicBezTo>
                <a:cubicBezTo>
                  <a:pt x="697" y="714"/>
                  <a:pt x="709" y="694"/>
                  <a:pt x="720" y="686"/>
                </a:cubicBezTo>
                <a:cubicBezTo>
                  <a:pt x="701" y="686"/>
                  <a:pt x="683" y="654"/>
                  <a:pt x="693" y="638"/>
                </a:cubicBezTo>
                <a:cubicBezTo>
                  <a:pt x="671" y="645"/>
                  <a:pt x="649" y="673"/>
                  <a:pt x="654" y="697"/>
                </a:cubicBezTo>
                <a:close/>
                <a:moveTo>
                  <a:pt x="804" y="710"/>
                </a:moveTo>
                <a:cubicBezTo>
                  <a:pt x="804" y="699"/>
                  <a:pt x="779" y="687"/>
                  <a:pt x="774" y="668"/>
                </a:cubicBezTo>
                <a:cubicBezTo>
                  <a:pt x="767" y="646"/>
                  <a:pt x="712" y="715"/>
                  <a:pt x="753" y="723"/>
                </a:cubicBezTo>
                <a:cubicBezTo>
                  <a:pt x="768" y="725"/>
                  <a:pt x="802" y="738"/>
                  <a:pt x="804" y="710"/>
                </a:cubicBezTo>
                <a:close/>
                <a:moveTo>
                  <a:pt x="874" y="557"/>
                </a:moveTo>
                <a:cubicBezTo>
                  <a:pt x="844" y="568"/>
                  <a:pt x="818" y="597"/>
                  <a:pt x="841" y="628"/>
                </a:cubicBezTo>
                <a:cubicBezTo>
                  <a:pt x="858" y="650"/>
                  <a:pt x="874" y="625"/>
                  <a:pt x="881" y="610"/>
                </a:cubicBezTo>
                <a:cubicBezTo>
                  <a:pt x="891" y="592"/>
                  <a:pt x="888" y="601"/>
                  <a:pt x="881" y="584"/>
                </a:cubicBezTo>
                <a:cubicBezTo>
                  <a:pt x="878" y="575"/>
                  <a:pt x="876" y="566"/>
                  <a:pt x="874" y="557"/>
                </a:cubicBezTo>
                <a:close/>
                <a:moveTo>
                  <a:pt x="1377" y="285"/>
                </a:moveTo>
                <a:cubicBezTo>
                  <a:pt x="1381" y="287"/>
                  <a:pt x="1386" y="288"/>
                  <a:pt x="1390" y="289"/>
                </a:cubicBezTo>
                <a:cubicBezTo>
                  <a:pt x="1395" y="282"/>
                  <a:pt x="1394" y="267"/>
                  <a:pt x="1390" y="256"/>
                </a:cubicBezTo>
                <a:cubicBezTo>
                  <a:pt x="1379" y="261"/>
                  <a:pt x="1376" y="273"/>
                  <a:pt x="1377" y="285"/>
                </a:cubicBezTo>
                <a:close/>
                <a:moveTo>
                  <a:pt x="855" y="518"/>
                </a:moveTo>
                <a:cubicBezTo>
                  <a:pt x="859" y="514"/>
                  <a:pt x="864" y="510"/>
                  <a:pt x="868" y="506"/>
                </a:cubicBezTo>
                <a:cubicBezTo>
                  <a:pt x="860" y="516"/>
                  <a:pt x="860" y="529"/>
                  <a:pt x="875" y="531"/>
                </a:cubicBezTo>
                <a:cubicBezTo>
                  <a:pt x="886" y="533"/>
                  <a:pt x="900" y="509"/>
                  <a:pt x="910" y="503"/>
                </a:cubicBezTo>
                <a:cubicBezTo>
                  <a:pt x="894" y="489"/>
                  <a:pt x="889" y="471"/>
                  <a:pt x="892" y="450"/>
                </a:cubicBezTo>
                <a:cubicBezTo>
                  <a:pt x="867" y="464"/>
                  <a:pt x="839" y="486"/>
                  <a:pt x="855" y="518"/>
                </a:cubicBezTo>
                <a:close/>
                <a:moveTo>
                  <a:pt x="784" y="487"/>
                </a:moveTo>
                <a:cubicBezTo>
                  <a:pt x="785" y="494"/>
                  <a:pt x="789" y="510"/>
                  <a:pt x="797" y="513"/>
                </a:cubicBezTo>
                <a:cubicBezTo>
                  <a:pt x="801" y="514"/>
                  <a:pt x="823" y="500"/>
                  <a:pt x="831" y="494"/>
                </a:cubicBezTo>
                <a:cubicBezTo>
                  <a:pt x="858" y="475"/>
                  <a:pt x="829" y="465"/>
                  <a:pt x="832" y="437"/>
                </a:cubicBezTo>
                <a:cubicBezTo>
                  <a:pt x="806" y="438"/>
                  <a:pt x="790" y="464"/>
                  <a:pt x="784" y="487"/>
                </a:cubicBezTo>
                <a:close/>
                <a:moveTo>
                  <a:pt x="765" y="492"/>
                </a:moveTo>
                <a:cubicBezTo>
                  <a:pt x="753" y="492"/>
                  <a:pt x="733" y="515"/>
                  <a:pt x="733" y="527"/>
                </a:cubicBezTo>
                <a:cubicBezTo>
                  <a:pt x="727" y="526"/>
                  <a:pt x="728" y="530"/>
                  <a:pt x="725" y="533"/>
                </a:cubicBezTo>
                <a:cubicBezTo>
                  <a:pt x="720" y="548"/>
                  <a:pt x="736" y="559"/>
                  <a:pt x="745" y="568"/>
                </a:cubicBezTo>
                <a:cubicBezTo>
                  <a:pt x="753" y="545"/>
                  <a:pt x="814" y="544"/>
                  <a:pt x="787" y="517"/>
                </a:cubicBezTo>
                <a:cubicBezTo>
                  <a:pt x="778" y="508"/>
                  <a:pt x="781" y="491"/>
                  <a:pt x="765" y="492"/>
                </a:cubicBezTo>
                <a:close/>
                <a:moveTo>
                  <a:pt x="982" y="490"/>
                </a:moveTo>
                <a:cubicBezTo>
                  <a:pt x="1003" y="510"/>
                  <a:pt x="1071" y="458"/>
                  <a:pt x="1041" y="431"/>
                </a:cubicBezTo>
                <a:cubicBezTo>
                  <a:pt x="1006" y="401"/>
                  <a:pt x="951" y="457"/>
                  <a:pt x="982" y="490"/>
                </a:cubicBezTo>
                <a:close/>
                <a:moveTo>
                  <a:pt x="1145" y="467"/>
                </a:moveTo>
                <a:cubicBezTo>
                  <a:pt x="1133" y="479"/>
                  <a:pt x="1116" y="502"/>
                  <a:pt x="1136" y="513"/>
                </a:cubicBezTo>
                <a:cubicBezTo>
                  <a:pt x="1165" y="535"/>
                  <a:pt x="1196" y="502"/>
                  <a:pt x="1204" y="475"/>
                </a:cubicBezTo>
                <a:cubicBezTo>
                  <a:pt x="1181" y="468"/>
                  <a:pt x="1166" y="445"/>
                  <a:pt x="1145" y="467"/>
                </a:cubicBezTo>
                <a:close/>
                <a:moveTo>
                  <a:pt x="1112" y="570"/>
                </a:moveTo>
                <a:cubicBezTo>
                  <a:pt x="1112" y="555"/>
                  <a:pt x="1143" y="546"/>
                  <a:pt x="1134" y="524"/>
                </a:cubicBezTo>
                <a:cubicBezTo>
                  <a:pt x="1120" y="489"/>
                  <a:pt x="1056" y="544"/>
                  <a:pt x="1071" y="568"/>
                </a:cubicBezTo>
                <a:cubicBezTo>
                  <a:pt x="1078" y="579"/>
                  <a:pt x="1112" y="592"/>
                  <a:pt x="1112" y="570"/>
                </a:cubicBezTo>
                <a:close/>
                <a:moveTo>
                  <a:pt x="1124" y="411"/>
                </a:moveTo>
                <a:cubicBezTo>
                  <a:pt x="1117" y="401"/>
                  <a:pt x="1106" y="411"/>
                  <a:pt x="1097" y="418"/>
                </a:cubicBezTo>
                <a:cubicBezTo>
                  <a:pt x="1088" y="424"/>
                  <a:pt x="1060" y="467"/>
                  <a:pt x="1085" y="473"/>
                </a:cubicBezTo>
                <a:cubicBezTo>
                  <a:pt x="1095" y="476"/>
                  <a:pt x="1108" y="482"/>
                  <a:pt x="1113" y="483"/>
                </a:cubicBezTo>
                <a:cubicBezTo>
                  <a:pt x="1129" y="468"/>
                  <a:pt x="1154" y="452"/>
                  <a:pt x="1142" y="429"/>
                </a:cubicBezTo>
                <a:cubicBezTo>
                  <a:pt x="1139" y="424"/>
                  <a:pt x="1129" y="417"/>
                  <a:pt x="1124" y="411"/>
                </a:cubicBezTo>
                <a:close/>
                <a:moveTo>
                  <a:pt x="885" y="573"/>
                </a:moveTo>
                <a:cubicBezTo>
                  <a:pt x="895" y="589"/>
                  <a:pt x="920" y="601"/>
                  <a:pt x="931" y="580"/>
                </a:cubicBezTo>
                <a:cubicBezTo>
                  <a:pt x="941" y="561"/>
                  <a:pt x="913" y="535"/>
                  <a:pt x="910" y="515"/>
                </a:cubicBezTo>
                <a:cubicBezTo>
                  <a:pt x="888" y="519"/>
                  <a:pt x="885" y="556"/>
                  <a:pt x="885" y="573"/>
                </a:cubicBezTo>
                <a:close/>
                <a:moveTo>
                  <a:pt x="930" y="541"/>
                </a:moveTo>
                <a:cubicBezTo>
                  <a:pt x="949" y="573"/>
                  <a:pt x="989" y="521"/>
                  <a:pt x="972" y="497"/>
                </a:cubicBezTo>
                <a:cubicBezTo>
                  <a:pt x="944" y="458"/>
                  <a:pt x="917" y="509"/>
                  <a:pt x="930" y="541"/>
                </a:cubicBezTo>
                <a:close/>
                <a:moveTo>
                  <a:pt x="1051" y="473"/>
                </a:moveTo>
                <a:cubicBezTo>
                  <a:pt x="1032" y="484"/>
                  <a:pt x="1013" y="498"/>
                  <a:pt x="1017" y="522"/>
                </a:cubicBezTo>
                <a:cubicBezTo>
                  <a:pt x="1021" y="543"/>
                  <a:pt x="1039" y="550"/>
                  <a:pt x="1059" y="545"/>
                </a:cubicBezTo>
                <a:cubicBezTo>
                  <a:pt x="1057" y="544"/>
                  <a:pt x="1059" y="543"/>
                  <a:pt x="1059" y="541"/>
                </a:cubicBezTo>
                <a:cubicBezTo>
                  <a:pt x="1073" y="549"/>
                  <a:pt x="1093" y="508"/>
                  <a:pt x="1089" y="495"/>
                </a:cubicBezTo>
                <a:cubicBezTo>
                  <a:pt x="1086" y="484"/>
                  <a:pt x="1063" y="466"/>
                  <a:pt x="1051" y="473"/>
                </a:cubicBezTo>
                <a:close/>
                <a:moveTo>
                  <a:pt x="922" y="625"/>
                </a:moveTo>
                <a:cubicBezTo>
                  <a:pt x="917" y="614"/>
                  <a:pt x="913" y="596"/>
                  <a:pt x="897" y="606"/>
                </a:cubicBezTo>
                <a:cubicBezTo>
                  <a:pt x="868" y="624"/>
                  <a:pt x="886" y="663"/>
                  <a:pt x="900" y="682"/>
                </a:cubicBezTo>
                <a:cubicBezTo>
                  <a:pt x="927" y="712"/>
                  <a:pt x="948" y="652"/>
                  <a:pt x="974" y="649"/>
                </a:cubicBezTo>
                <a:cubicBezTo>
                  <a:pt x="952" y="650"/>
                  <a:pt x="932" y="647"/>
                  <a:pt x="922" y="625"/>
                </a:cubicBezTo>
                <a:close/>
                <a:moveTo>
                  <a:pt x="974" y="604"/>
                </a:moveTo>
                <a:cubicBezTo>
                  <a:pt x="963" y="601"/>
                  <a:pt x="953" y="580"/>
                  <a:pt x="953" y="569"/>
                </a:cubicBezTo>
                <a:cubicBezTo>
                  <a:pt x="942" y="583"/>
                  <a:pt x="918" y="597"/>
                  <a:pt x="929" y="618"/>
                </a:cubicBezTo>
                <a:cubicBezTo>
                  <a:pt x="943" y="642"/>
                  <a:pt x="969" y="647"/>
                  <a:pt x="980" y="622"/>
                </a:cubicBezTo>
                <a:cubicBezTo>
                  <a:pt x="988" y="605"/>
                  <a:pt x="992" y="610"/>
                  <a:pt x="974" y="604"/>
                </a:cubicBezTo>
                <a:close/>
                <a:moveTo>
                  <a:pt x="1244" y="440"/>
                </a:moveTo>
                <a:cubicBezTo>
                  <a:pt x="1246" y="437"/>
                  <a:pt x="1259" y="422"/>
                  <a:pt x="1258" y="418"/>
                </a:cubicBezTo>
                <a:cubicBezTo>
                  <a:pt x="1257" y="414"/>
                  <a:pt x="1245" y="410"/>
                  <a:pt x="1242" y="407"/>
                </a:cubicBezTo>
                <a:cubicBezTo>
                  <a:pt x="1235" y="401"/>
                  <a:pt x="1230" y="393"/>
                  <a:pt x="1227" y="385"/>
                </a:cubicBezTo>
                <a:cubicBezTo>
                  <a:pt x="1212" y="402"/>
                  <a:pt x="1155" y="419"/>
                  <a:pt x="1177" y="449"/>
                </a:cubicBezTo>
                <a:cubicBezTo>
                  <a:pt x="1193" y="480"/>
                  <a:pt x="1229" y="458"/>
                  <a:pt x="1244" y="440"/>
                </a:cubicBezTo>
                <a:close/>
                <a:moveTo>
                  <a:pt x="1071" y="626"/>
                </a:moveTo>
                <a:cubicBezTo>
                  <a:pt x="1076" y="610"/>
                  <a:pt x="1086" y="604"/>
                  <a:pt x="1094" y="591"/>
                </a:cubicBezTo>
                <a:cubicBezTo>
                  <a:pt x="1081" y="598"/>
                  <a:pt x="1060" y="577"/>
                  <a:pt x="1059" y="563"/>
                </a:cubicBezTo>
                <a:cubicBezTo>
                  <a:pt x="1019" y="569"/>
                  <a:pt x="1015" y="625"/>
                  <a:pt x="1058" y="631"/>
                </a:cubicBezTo>
                <a:cubicBezTo>
                  <a:pt x="1063" y="625"/>
                  <a:pt x="1065" y="621"/>
                  <a:pt x="1071" y="626"/>
                </a:cubicBezTo>
                <a:close/>
                <a:moveTo>
                  <a:pt x="1035" y="562"/>
                </a:moveTo>
                <a:cubicBezTo>
                  <a:pt x="1011" y="555"/>
                  <a:pt x="1007" y="514"/>
                  <a:pt x="979" y="535"/>
                </a:cubicBezTo>
                <a:cubicBezTo>
                  <a:pt x="957" y="552"/>
                  <a:pt x="964" y="579"/>
                  <a:pt x="980" y="595"/>
                </a:cubicBezTo>
                <a:cubicBezTo>
                  <a:pt x="1017" y="599"/>
                  <a:pt x="1011" y="586"/>
                  <a:pt x="1035" y="562"/>
                </a:cubicBezTo>
                <a:close/>
                <a:moveTo>
                  <a:pt x="1000" y="676"/>
                </a:moveTo>
                <a:cubicBezTo>
                  <a:pt x="1018" y="683"/>
                  <a:pt x="1035" y="675"/>
                  <a:pt x="1037" y="655"/>
                </a:cubicBezTo>
                <a:cubicBezTo>
                  <a:pt x="1038" y="646"/>
                  <a:pt x="1024" y="617"/>
                  <a:pt x="1014" y="613"/>
                </a:cubicBezTo>
                <a:cubicBezTo>
                  <a:pt x="987" y="603"/>
                  <a:pt x="976" y="662"/>
                  <a:pt x="1000" y="676"/>
                </a:cubicBezTo>
                <a:close/>
                <a:moveTo>
                  <a:pt x="360" y="1277"/>
                </a:moveTo>
                <a:cubicBezTo>
                  <a:pt x="330" y="1285"/>
                  <a:pt x="307" y="1245"/>
                  <a:pt x="308" y="1220"/>
                </a:cubicBezTo>
                <a:cubicBezTo>
                  <a:pt x="286" y="1242"/>
                  <a:pt x="255" y="1290"/>
                  <a:pt x="292" y="1314"/>
                </a:cubicBezTo>
                <a:cubicBezTo>
                  <a:pt x="325" y="1328"/>
                  <a:pt x="341" y="1295"/>
                  <a:pt x="360" y="1277"/>
                </a:cubicBezTo>
                <a:close/>
                <a:moveTo>
                  <a:pt x="1377" y="252"/>
                </a:moveTo>
                <a:cubicBezTo>
                  <a:pt x="1388" y="237"/>
                  <a:pt x="1387" y="229"/>
                  <a:pt x="1372" y="247"/>
                </a:cubicBezTo>
                <a:cubicBezTo>
                  <a:pt x="1374" y="249"/>
                  <a:pt x="1375" y="250"/>
                  <a:pt x="1377" y="252"/>
                </a:cubicBezTo>
                <a:close/>
                <a:moveTo>
                  <a:pt x="1373" y="206"/>
                </a:moveTo>
                <a:cubicBezTo>
                  <a:pt x="1356" y="189"/>
                  <a:pt x="1354" y="223"/>
                  <a:pt x="1360" y="233"/>
                </a:cubicBezTo>
                <a:cubicBezTo>
                  <a:pt x="1372" y="247"/>
                  <a:pt x="1383" y="216"/>
                  <a:pt x="1373" y="206"/>
                </a:cubicBezTo>
                <a:close/>
                <a:moveTo>
                  <a:pt x="1388" y="221"/>
                </a:moveTo>
                <a:cubicBezTo>
                  <a:pt x="1386" y="224"/>
                  <a:pt x="1382" y="225"/>
                  <a:pt x="1384" y="231"/>
                </a:cubicBezTo>
                <a:cubicBezTo>
                  <a:pt x="1388" y="228"/>
                  <a:pt x="1387" y="226"/>
                  <a:pt x="1388" y="221"/>
                </a:cubicBezTo>
                <a:close/>
                <a:moveTo>
                  <a:pt x="1368" y="285"/>
                </a:moveTo>
                <a:cubicBezTo>
                  <a:pt x="1368" y="275"/>
                  <a:pt x="1375" y="254"/>
                  <a:pt x="1361" y="254"/>
                </a:cubicBezTo>
                <a:cubicBezTo>
                  <a:pt x="1353" y="254"/>
                  <a:pt x="1339" y="273"/>
                  <a:pt x="1338" y="281"/>
                </a:cubicBezTo>
                <a:cubicBezTo>
                  <a:pt x="1348" y="279"/>
                  <a:pt x="1360" y="278"/>
                  <a:pt x="1368" y="285"/>
                </a:cubicBezTo>
                <a:close/>
                <a:moveTo>
                  <a:pt x="1325" y="222"/>
                </a:moveTo>
                <a:cubicBezTo>
                  <a:pt x="1313" y="226"/>
                  <a:pt x="1310" y="242"/>
                  <a:pt x="1322" y="242"/>
                </a:cubicBezTo>
                <a:cubicBezTo>
                  <a:pt x="1328" y="232"/>
                  <a:pt x="1339" y="236"/>
                  <a:pt x="1349" y="233"/>
                </a:cubicBezTo>
                <a:cubicBezTo>
                  <a:pt x="1346" y="224"/>
                  <a:pt x="1335" y="219"/>
                  <a:pt x="1325" y="222"/>
                </a:cubicBezTo>
                <a:close/>
                <a:moveTo>
                  <a:pt x="1348" y="212"/>
                </a:moveTo>
                <a:cubicBezTo>
                  <a:pt x="1347" y="198"/>
                  <a:pt x="1301" y="190"/>
                  <a:pt x="1312" y="215"/>
                </a:cubicBezTo>
                <a:cubicBezTo>
                  <a:pt x="1324" y="211"/>
                  <a:pt x="1336" y="212"/>
                  <a:pt x="1348" y="212"/>
                </a:cubicBezTo>
                <a:close/>
                <a:moveTo>
                  <a:pt x="1381" y="298"/>
                </a:moveTo>
                <a:cubicBezTo>
                  <a:pt x="1371" y="294"/>
                  <a:pt x="1361" y="314"/>
                  <a:pt x="1361" y="324"/>
                </a:cubicBezTo>
                <a:cubicBezTo>
                  <a:pt x="1368" y="325"/>
                  <a:pt x="1375" y="326"/>
                  <a:pt x="1383" y="327"/>
                </a:cubicBezTo>
                <a:cubicBezTo>
                  <a:pt x="1385" y="317"/>
                  <a:pt x="1394" y="303"/>
                  <a:pt x="1381" y="298"/>
                </a:cubicBezTo>
                <a:close/>
                <a:moveTo>
                  <a:pt x="1298" y="514"/>
                </a:moveTo>
                <a:cubicBezTo>
                  <a:pt x="1294" y="506"/>
                  <a:pt x="1269" y="501"/>
                  <a:pt x="1262" y="505"/>
                </a:cubicBezTo>
                <a:cubicBezTo>
                  <a:pt x="1256" y="509"/>
                  <a:pt x="1242" y="538"/>
                  <a:pt x="1239" y="545"/>
                </a:cubicBezTo>
                <a:cubicBezTo>
                  <a:pt x="1258" y="562"/>
                  <a:pt x="1314" y="542"/>
                  <a:pt x="1298" y="514"/>
                </a:cubicBezTo>
                <a:close/>
                <a:moveTo>
                  <a:pt x="1382" y="339"/>
                </a:moveTo>
                <a:cubicBezTo>
                  <a:pt x="1366" y="314"/>
                  <a:pt x="1326" y="355"/>
                  <a:pt x="1327" y="369"/>
                </a:cubicBezTo>
                <a:cubicBezTo>
                  <a:pt x="1339" y="376"/>
                  <a:pt x="1357" y="384"/>
                  <a:pt x="1369" y="375"/>
                </a:cubicBezTo>
                <a:cubicBezTo>
                  <a:pt x="1375" y="370"/>
                  <a:pt x="1386" y="346"/>
                  <a:pt x="1382" y="339"/>
                </a:cubicBezTo>
                <a:close/>
                <a:moveTo>
                  <a:pt x="1333" y="435"/>
                </a:moveTo>
                <a:cubicBezTo>
                  <a:pt x="1321" y="443"/>
                  <a:pt x="1319" y="437"/>
                  <a:pt x="1311" y="454"/>
                </a:cubicBezTo>
                <a:cubicBezTo>
                  <a:pt x="1303" y="472"/>
                  <a:pt x="1296" y="484"/>
                  <a:pt x="1283" y="499"/>
                </a:cubicBezTo>
                <a:cubicBezTo>
                  <a:pt x="1291" y="500"/>
                  <a:pt x="1299" y="498"/>
                  <a:pt x="1302" y="506"/>
                </a:cubicBezTo>
                <a:cubicBezTo>
                  <a:pt x="1337" y="504"/>
                  <a:pt x="1345" y="458"/>
                  <a:pt x="1333" y="435"/>
                </a:cubicBezTo>
                <a:close/>
                <a:moveTo>
                  <a:pt x="1256" y="592"/>
                </a:moveTo>
                <a:cubicBezTo>
                  <a:pt x="1260" y="587"/>
                  <a:pt x="1268" y="562"/>
                  <a:pt x="1258" y="563"/>
                </a:cubicBezTo>
                <a:cubicBezTo>
                  <a:pt x="1248" y="564"/>
                  <a:pt x="1230" y="559"/>
                  <a:pt x="1227" y="548"/>
                </a:cubicBezTo>
                <a:cubicBezTo>
                  <a:pt x="1210" y="555"/>
                  <a:pt x="1195" y="597"/>
                  <a:pt x="1179" y="612"/>
                </a:cubicBezTo>
                <a:cubicBezTo>
                  <a:pt x="1202" y="626"/>
                  <a:pt x="1244" y="609"/>
                  <a:pt x="1256" y="592"/>
                </a:cubicBezTo>
                <a:close/>
                <a:moveTo>
                  <a:pt x="1345" y="406"/>
                </a:moveTo>
                <a:cubicBezTo>
                  <a:pt x="1350" y="387"/>
                  <a:pt x="1324" y="379"/>
                  <a:pt x="1309" y="370"/>
                </a:cubicBezTo>
                <a:cubicBezTo>
                  <a:pt x="1303" y="380"/>
                  <a:pt x="1309" y="388"/>
                  <a:pt x="1305" y="397"/>
                </a:cubicBezTo>
                <a:cubicBezTo>
                  <a:pt x="1301" y="407"/>
                  <a:pt x="1284" y="410"/>
                  <a:pt x="1290" y="424"/>
                </a:cubicBezTo>
                <a:cubicBezTo>
                  <a:pt x="1306" y="434"/>
                  <a:pt x="1341" y="427"/>
                  <a:pt x="1345" y="406"/>
                </a:cubicBezTo>
                <a:close/>
                <a:moveTo>
                  <a:pt x="1372" y="384"/>
                </a:moveTo>
                <a:cubicBezTo>
                  <a:pt x="1366" y="388"/>
                  <a:pt x="1357" y="392"/>
                  <a:pt x="1355" y="395"/>
                </a:cubicBezTo>
                <a:cubicBezTo>
                  <a:pt x="1348" y="406"/>
                  <a:pt x="1353" y="419"/>
                  <a:pt x="1341" y="431"/>
                </a:cubicBezTo>
                <a:cubicBezTo>
                  <a:pt x="1369" y="437"/>
                  <a:pt x="1387" y="408"/>
                  <a:pt x="1372" y="384"/>
                </a:cubicBezTo>
                <a:close/>
                <a:moveTo>
                  <a:pt x="1272" y="235"/>
                </a:moveTo>
                <a:cubicBezTo>
                  <a:pt x="1270" y="238"/>
                  <a:pt x="1278" y="258"/>
                  <a:pt x="1277" y="264"/>
                </a:cubicBezTo>
                <a:cubicBezTo>
                  <a:pt x="1292" y="259"/>
                  <a:pt x="1320" y="255"/>
                  <a:pt x="1305" y="233"/>
                </a:cubicBezTo>
                <a:cubicBezTo>
                  <a:pt x="1300" y="226"/>
                  <a:pt x="1276" y="226"/>
                  <a:pt x="1272" y="235"/>
                </a:cubicBezTo>
                <a:close/>
                <a:moveTo>
                  <a:pt x="906" y="417"/>
                </a:moveTo>
                <a:cubicBezTo>
                  <a:pt x="913" y="413"/>
                  <a:pt x="939" y="411"/>
                  <a:pt x="942" y="407"/>
                </a:cubicBezTo>
                <a:cubicBezTo>
                  <a:pt x="951" y="397"/>
                  <a:pt x="934" y="379"/>
                  <a:pt x="937" y="366"/>
                </a:cubicBezTo>
                <a:cubicBezTo>
                  <a:pt x="913" y="365"/>
                  <a:pt x="882" y="397"/>
                  <a:pt x="906" y="417"/>
                </a:cubicBezTo>
                <a:close/>
                <a:moveTo>
                  <a:pt x="1018" y="370"/>
                </a:moveTo>
                <a:cubicBezTo>
                  <a:pt x="1006" y="346"/>
                  <a:pt x="1007" y="311"/>
                  <a:pt x="970" y="337"/>
                </a:cubicBezTo>
                <a:cubicBezTo>
                  <a:pt x="957" y="346"/>
                  <a:pt x="941" y="375"/>
                  <a:pt x="954" y="388"/>
                </a:cubicBezTo>
                <a:cubicBezTo>
                  <a:pt x="972" y="374"/>
                  <a:pt x="994" y="363"/>
                  <a:pt x="1018" y="370"/>
                </a:cubicBezTo>
                <a:close/>
                <a:moveTo>
                  <a:pt x="1075" y="299"/>
                </a:moveTo>
                <a:cubicBezTo>
                  <a:pt x="1086" y="260"/>
                  <a:pt x="1014" y="298"/>
                  <a:pt x="1020" y="318"/>
                </a:cubicBezTo>
                <a:cubicBezTo>
                  <a:pt x="1038" y="308"/>
                  <a:pt x="1050" y="288"/>
                  <a:pt x="1075" y="299"/>
                </a:cubicBezTo>
                <a:close/>
                <a:moveTo>
                  <a:pt x="843" y="438"/>
                </a:moveTo>
                <a:cubicBezTo>
                  <a:pt x="845" y="448"/>
                  <a:pt x="845" y="459"/>
                  <a:pt x="853" y="466"/>
                </a:cubicBezTo>
                <a:cubicBezTo>
                  <a:pt x="866" y="438"/>
                  <a:pt x="910" y="449"/>
                  <a:pt x="890" y="415"/>
                </a:cubicBezTo>
                <a:cubicBezTo>
                  <a:pt x="883" y="403"/>
                  <a:pt x="888" y="399"/>
                  <a:pt x="873" y="402"/>
                </a:cubicBezTo>
                <a:cubicBezTo>
                  <a:pt x="859" y="406"/>
                  <a:pt x="846" y="425"/>
                  <a:pt x="843" y="438"/>
                </a:cubicBezTo>
                <a:close/>
                <a:moveTo>
                  <a:pt x="1197" y="664"/>
                </a:moveTo>
                <a:cubicBezTo>
                  <a:pt x="1204" y="657"/>
                  <a:pt x="1198" y="650"/>
                  <a:pt x="1205" y="644"/>
                </a:cubicBezTo>
                <a:cubicBezTo>
                  <a:pt x="1214" y="635"/>
                  <a:pt x="1211" y="634"/>
                  <a:pt x="1203" y="629"/>
                </a:cubicBezTo>
                <a:cubicBezTo>
                  <a:pt x="1200" y="627"/>
                  <a:pt x="1177" y="621"/>
                  <a:pt x="1173" y="620"/>
                </a:cubicBezTo>
                <a:cubicBezTo>
                  <a:pt x="1164" y="619"/>
                  <a:pt x="1164" y="616"/>
                  <a:pt x="1156" y="624"/>
                </a:cubicBezTo>
                <a:cubicBezTo>
                  <a:pt x="1145" y="635"/>
                  <a:pt x="1143" y="649"/>
                  <a:pt x="1152" y="662"/>
                </a:cubicBezTo>
                <a:cubicBezTo>
                  <a:pt x="1162" y="679"/>
                  <a:pt x="1185" y="676"/>
                  <a:pt x="1197" y="664"/>
                </a:cubicBezTo>
                <a:close/>
                <a:moveTo>
                  <a:pt x="329" y="1030"/>
                </a:moveTo>
                <a:cubicBezTo>
                  <a:pt x="329" y="1030"/>
                  <a:pt x="329" y="1030"/>
                  <a:pt x="329" y="1030"/>
                </a:cubicBezTo>
                <a:cubicBezTo>
                  <a:pt x="328" y="1029"/>
                  <a:pt x="328" y="1029"/>
                  <a:pt x="328" y="1029"/>
                </a:cubicBezTo>
                <a:cubicBezTo>
                  <a:pt x="328" y="1029"/>
                  <a:pt x="329" y="1030"/>
                  <a:pt x="329" y="1030"/>
                </a:cubicBezTo>
                <a:close/>
                <a:moveTo>
                  <a:pt x="188" y="1313"/>
                </a:moveTo>
                <a:cubicBezTo>
                  <a:pt x="178" y="1312"/>
                  <a:pt x="177" y="1302"/>
                  <a:pt x="167" y="1308"/>
                </a:cubicBezTo>
                <a:cubicBezTo>
                  <a:pt x="141" y="1325"/>
                  <a:pt x="165" y="1357"/>
                  <a:pt x="179" y="1372"/>
                </a:cubicBezTo>
                <a:cubicBezTo>
                  <a:pt x="195" y="1370"/>
                  <a:pt x="201" y="1382"/>
                  <a:pt x="215" y="1365"/>
                </a:cubicBezTo>
                <a:cubicBezTo>
                  <a:pt x="227" y="1350"/>
                  <a:pt x="215" y="1327"/>
                  <a:pt x="219" y="1306"/>
                </a:cubicBezTo>
                <a:cubicBezTo>
                  <a:pt x="207" y="1310"/>
                  <a:pt x="200" y="1315"/>
                  <a:pt x="188" y="1313"/>
                </a:cubicBezTo>
                <a:close/>
                <a:moveTo>
                  <a:pt x="1213" y="281"/>
                </a:moveTo>
                <a:cubicBezTo>
                  <a:pt x="1219" y="285"/>
                  <a:pt x="1225" y="288"/>
                  <a:pt x="1232" y="287"/>
                </a:cubicBezTo>
                <a:cubicBezTo>
                  <a:pt x="1230" y="285"/>
                  <a:pt x="1229" y="283"/>
                  <a:pt x="1227" y="281"/>
                </a:cubicBezTo>
                <a:cubicBezTo>
                  <a:pt x="1240" y="274"/>
                  <a:pt x="1292" y="253"/>
                  <a:pt x="1250" y="237"/>
                </a:cubicBezTo>
                <a:cubicBezTo>
                  <a:pt x="1224" y="227"/>
                  <a:pt x="1194" y="255"/>
                  <a:pt x="1213" y="281"/>
                </a:cubicBezTo>
                <a:close/>
                <a:moveTo>
                  <a:pt x="1206" y="240"/>
                </a:moveTo>
                <a:cubicBezTo>
                  <a:pt x="1214" y="230"/>
                  <a:pt x="1252" y="224"/>
                  <a:pt x="1237" y="212"/>
                </a:cubicBezTo>
                <a:cubicBezTo>
                  <a:pt x="1225" y="202"/>
                  <a:pt x="1208" y="217"/>
                  <a:pt x="1201" y="226"/>
                </a:cubicBezTo>
                <a:cubicBezTo>
                  <a:pt x="1200" y="232"/>
                  <a:pt x="1201" y="237"/>
                  <a:pt x="1206" y="240"/>
                </a:cubicBezTo>
                <a:close/>
                <a:moveTo>
                  <a:pt x="1266" y="226"/>
                </a:moveTo>
                <a:cubicBezTo>
                  <a:pt x="1274" y="216"/>
                  <a:pt x="1289" y="216"/>
                  <a:pt x="1301" y="215"/>
                </a:cubicBezTo>
                <a:cubicBezTo>
                  <a:pt x="1302" y="186"/>
                  <a:pt x="1265" y="203"/>
                  <a:pt x="1250" y="207"/>
                </a:cubicBezTo>
                <a:cubicBezTo>
                  <a:pt x="1255" y="214"/>
                  <a:pt x="1257" y="224"/>
                  <a:pt x="1266" y="226"/>
                </a:cubicBezTo>
                <a:close/>
                <a:moveTo>
                  <a:pt x="1151" y="257"/>
                </a:moveTo>
                <a:cubicBezTo>
                  <a:pt x="1165" y="264"/>
                  <a:pt x="1193" y="246"/>
                  <a:pt x="1189" y="230"/>
                </a:cubicBezTo>
                <a:cubicBezTo>
                  <a:pt x="1180" y="229"/>
                  <a:pt x="1121" y="235"/>
                  <a:pt x="1151" y="257"/>
                </a:cubicBezTo>
                <a:close/>
                <a:moveTo>
                  <a:pt x="1198" y="249"/>
                </a:moveTo>
                <a:cubicBezTo>
                  <a:pt x="1192" y="245"/>
                  <a:pt x="1194" y="250"/>
                  <a:pt x="1192" y="251"/>
                </a:cubicBezTo>
                <a:cubicBezTo>
                  <a:pt x="1194" y="250"/>
                  <a:pt x="1196" y="253"/>
                  <a:pt x="1198" y="249"/>
                </a:cubicBezTo>
                <a:close/>
                <a:moveTo>
                  <a:pt x="1125" y="297"/>
                </a:moveTo>
                <a:cubicBezTo>
                  <a:pt x="1133" y="294"/>
                  <a:pt x="1138" y="305"/>
                  <a:pt x="1141" y="296"/>
                </a:cubicBezTo>
                <a:cubicBezTo>
                  <a:pt x="1142" y="296"/>
                  <a:pt x="1145" y="298"/>
                  <a:pt x="1145" y="298"/>
                </a:cubicBezTo>
                <a:cubicBezTo>
                  <a:pt x="1153" y="281"/>
                  <a:pt x="1137" y="252"/>
                  <a:pt x="1116" y="255"/>
                </a:cubicBezTo>
                <a:cubicBezTo>
                  <a:pt x="1091" y="258"/>
                  <a:pt x="1085" y="291"/>
                  <a:pt x="1083" y="309"/>
                </a:cubicBezTo>
                <a:cubicBezTo>
                  <a:pt x="1091" y="325"/>
                  <a:pt x="1113" y="301"/>
                  <a:pt x="1125" y="297"/>
                </a:cubicBezTo>
                <a:close/>
                <a:moveTo>
                  <a:pt x="710" y="669"/>
                </a:moveTo>
                <a:cubicBezTo>
                  <a:pt x="727" y="689"/>
                  <a:pt x="750" y="671"/>
                  <a:pt x="756" y="654"/>
                </a:cubicBezTo>
                <a:cubicBezTo>
                  <a:pt x="761" y="635"/>
                  <a:pt x="747" y="618"/>
                  <a:pt x="732" y="601"/>
                </a:cubicBezTo>
                <a:cubicBezTo>
                  <a:pt x="708" y="621"/>
                  <a:pt x="703" y="639"/>
                  <a:pt x="710" y="669"/>
                </a:cubicBezTo>
                <a:close/>
                <a:moveTo>
                  <a:pt x="240" y="1361"/>
                </a:moveTo>
                <a:cubicBezTo>
                  <a:pt x="266" y="1374"/>
                  <a:pt x="280" y="1366"/>
                  <a:pt x="297" y="1349"/>
                </a:cubicBezTo>
                <a:cubicBezTo>
                  <a:pt x="316" y="1330"/>
                  <a:pt x="286" y="1326"/>
                  <a:pt x="275" y="1313"/>
                </a:cubicBezTo>
                <a:cubicBezTo>
                  <a:pt x="266" y="1301"/>
                  <a:pt x="270" y="1286"/>
                  <a:pt x="261" y="1274"/>
                </a:cubicBezTo>
                <a:cubicBezTo>
                  <a:pt x="228" y="1293"/>
                  <a:pt x="216" y="1329"/>
                  <a:pt x="240" y="1361"/>
                </a:cubicBezTo>
                <a:close/>
                <a:moveTo>
                  <a:pt x="414" y="1233"/>
                </a:moveTo>
                <a:cubicBezTo>
                  <a:pt x="384" y="1228"/>
                  <a:pt x="389" y="1209"/>
                  <a:pt x="373" y="1187"/>
                </a:cubicBezTo>
                <a:cubicBezTo>
                  <a:pt x="362" y="1172"/>
                  <a:pt x="358" y="1180"/>
                  <a:pt x="344" y="1187"/>
                </a:cubicBezTo>
                <a:cubicBezTo>
                  <a:pt x="315" y="1201"/>
                  <a:pt x="309" y="1254"/>
                  <a:pt x="344" y="1266"/>
                </a:cubicBezTo>
                <a:cubicBezTo>
                  <a:pt x="360" y="1273"/>
                  <a:pt x="373" y="1263"/>
                  <a:pt x="382" y="1255"/>
                </a:cubicBezTo>
                <a:cubicBezTo>
                  <a:pt x="390" y="1248"/>
                  <a:pt x="401" y="1240"/>
                  <a:pt x="414" y="1233"/>
                </a:cubicBezTo>
                <a:close/>
                <a:moveTo>
                  <a:pt x="292" y="1119"/>
                </a:moveTo>
                <a:cubicBezTo>
                  <a:pt x="286" y="1115"/>
                  <a:pt x="264" y="1135"/>
                  <a:pt x="262" y="1143"/>
                </a:cubicBezTo>
                <a:cubicBezTo>
                  <a:pt x="253" y="1175"/>
                  <a:pt x="259" y="1187"/>
                  <a:pt x="279" y="1211"/>
                </a:cubicBezTo>
                <a:cubicBezTo>
                  <a:pt x="313" y="1230"/>
                  <a:pt x="321" y="1176"/>
                  <a:pt x="350" y="1175"/>
                </a:cubicBezTo>
                <a:cubicBezTo>
                  <a:pt x="342" y="1160"/>
                  <a:pt x="320" y="1165"/>
                  <a:pt x="308" y="1153"/>
                </a:cubicBezTo>
                <a:cubicBezTo>
                  <a:pt x="302" y="1147"/>
                  <a:pt x="297" y="1122"/>
                  <a:pt x="292" y="1119"/>
                </a:cubicBezTo>
                <a:close/>
                <a:moveTo>
                  <a:pt x="450" y="1205"/>
                </a:moveTo>
                <a:cubicBezTo>
                  <a:pt x="460" y="1180"/>
                  <a:pt x="466" y="1183"/>
                  <a:pt x="443" y="1164"/>
                </a:cubicBezTo>
                <a:cubicBezTo>
                  <a:pt x="425" y="1149"/>
                  <a:pt x="416" y="1122"/>
                  <a:pt x="396" y="1143"/>
                </a:cubicBezTo>
                <a:cubicBezTo>
                  <a:pt x="378" y="1161"/>
                  <a:pt x="382" y="1192"/>
                  <a:pt x="394" y="1213"/>
                </a:cubicBezTo>
                <a:cubicBezTo>
                  <a:pt x="408" y="1229"/>
                  <a:pt x="442" y="1226"/>
                  <a:pt x="450" y="1205"/>
                </a:cubicBezTo>
                <a:close/>
                <a:moveTo>
                  <a:pt x="537" y="1096"/>
                </a:moveTo>
                <a:cubicBezTo>
                  <a:pt x="547" y="1084"/>
                  <a:pt x="565" y="1070"/>
                  <a:pt x="563" y="1056"/>
                </a:cubicBezTo>
                <a:cubicBezTo>
                  <a:pt x="561" y="1045"/>
                  <a:pt x="557" y="1050"/>
                  <a:pt x="545" y="1042"/>
                </a:cubicBezTo>
                <a:cubicBezTo>
                  <a:pt x="527" y="1029"/>
                  <a:pt x="523" y="1016"/>
                  <a:pt x="497" y="1026"/>
                </a:cubicBezTo>
                <a:cubicBezTo>
                  <a:pt x="476" y="1034"/>
                  <a:pt x="468" y="1065"/>
                  <a:pt x="479" y="1085"/>
                </a:cubicBezTo>
                <a:cubicBezTo>
                  <a:pt x="496" y="1104"/>
                  <a:pt x="515" y="1121"/>
                  <a:pt x="537" y="1096"/>
                </a:cubicBezTo>
                <a:close/>
                <a:moveTo>
                  <a:pt x="491" y="1150"/>
                </a:moveTo>
                <a:cubicBezTo>
                  <a:pt x="493" y="1139"/>
                  <a:pt x="511" y="1133"/>
                  <a:pt x="508" y="1122"/>
                </a:cubicBezTo>
                <a:cubicBezTo>
                  <a:pt x="506" y="1113"/>
                  <a:pt x="485" y="1110"/>
                  <a:pt x="478" y="1105"/>
                </a:cubicBezTo>
                <a:cubicBezTo>
                  <a:pt x="463" y="1094"/>
                  <a:pt x="466" y="1065"/>
                  <a:pt x="443" y="1082"/>
                </a:cubicBezTo>
                <a:cubicBezTo>
                  <a:pt x="429" y="1093"/>
                  <a:pt x="424" y="1121"/>
                  <a:pt x="431" y="1137"/>
                </a:cubicBezTo>
                <a:cubicBezTo>
                  <a:pt x="445" y="1150"/>
                  <a:pt x="481" y="1189"/>
                  <a:pt x="491" y="1150"/>
                </a:cubicBezTo>
                <a:close/>
                <a:moveTo>
                  <a:pt x="329" y="1070"/>
                </a:moveTo>
                <a:cubicBezTo>
                  <a:pt x="303" y="1083"/>
                  <a:pt x="297" y="1130"/>
                  <a:pt x="320" y="1148"/>
                </a:cubicBezTo>
                <a:cubicBezTo>
                  <a:pt x="347" y="1180"/>
                  <a:pt x="408" y="1146"/>
                  <a:pt x="384" y="1112"/>
                </a:cubicBezTo>
                <a:cubicBezTo>
                  <a:pt x="376" y="1101"/>
                  <a:pt x="366" y="1088"/>
                  <a:pt x="358" y="1077"/>
                </a:cubicBezTo>
                <a:cubicBezTo>
                  <a:pt x="349" y="1066"/>
                  <a:pt x="344" y="1063"/>
                  <a:pt x="329" y="1070"/>
                </a:cubicBezTo>
                <a:close/>
                <a:moveTo>
                  <a:pt x="539" y="760"/>
                </a:moveTo>
                <a:cubicBezTo>
                  <a:pt x="532" y="773"/>
                  <a:pt x="537" y="786"/>
                  <a:pt x="541" y="800"/>
                </a:cubicBezTo>
                <a:cubicBezTo>
                  <a:pt x="552" y="808"/>
                  <a:pt x="568" y="815"/>
                  <a:pt x="578" y="809"/>
                </a:cubicBezTo>
                <a:cubicBezTo>
                  <a:pt x="589" y="803"/>
                  <a:pt x="591" y="789"/>
                  <a:pt x="604" y="784"/>
                </a:cubicBezTo>
                <a:cubicBezTo>
                  <a:pt x="578" y="775"/>
                  <a:pt x="582" y="752"/>
                  <a:pt x="578" y="731"/>
                </a:cubicBezTo>
                <a:cubicBezTo>
                  <a:pt x="566" y="738"/>
                  <a:pt x="546" y="748"/>
                  <a:pt x="539" y="760"/>
                </a:cubicBezTo>
                <a:close/>
                <a:moveTo>
                  <a:pt x="538" y="848"/>
                </a:moveTo>
                <a:cubicBezTo>
                  <a:pt x="528" y="868"/>
                  <a:pt x="525" y="894"/>
                  <a:pt x="547" y="908"/>
                </a:cubicBezTo>
                <a:cubicBezTo>
                  <a:pt x="567" y="919"/>
                  <a:pt x="587" y="885"/>
                  <a:pt x="606" y="882"/>
                </a:cubicBezTo>
                <a:cubicBezTo>
                  <a:pt x="604" y="878"/>
                  <a:pt x="600" y="871"/>
                  <a:pt x="596" y="864"/>
                </a:cubicBezTo>
                <a:cubicBezTo>
                  <a:pt x="604" y="862"/>
                  <a:pt x="607" y="869"/>
                  <a:pt x="616" y="868"/>
                </a:cubicBezTo>
                <a:cubicBezTo>
                  <a:pt x="629" y="867"/>
                  <a:pt x="643" y="851"/>
                  <a:pt x="651" y="843"/>
                </a:cubicBezTo>
                <a:cubicBezTo>
                  <a:pt x="628" y="832"/>
                  <a:pt x="633" y="817"/>
                  <a:pt x="623" y="799"/>
                </a:cubicBezTo>
                <a:cubicBezTo>
                  <a:pt x="615" y="788"/>
                  <a:pt x="612" y="787"/>
                  <a:pt x="600" y="798"/>
                </a:cubicBezTo>
                <a:cubicBezTo>
                  <a:pt x="581" y="817"/>
                  <a:pt x="582" y="835"/>
                  <a:pt x="591" y="854"/>
                </a:cubicBezTo>
                <a:cubicBezTo>
                  <a:pt x="584" y="841"/>
                  <a:pt x="575" y="828"/>
                  <a:pt x="569" y="826"/>
                </a:cubicBezTo>
                <a:cubicBezTo>
                  <a:pt x="555" y="822"/>
                  <a:pt x="543" y="839"/>
                  <a:pt x="538" y="848"/>
                </a:cubicBezTo>
                <a:close/>
                <a:moveTo>
                  <a:pt x="366" y="1064"/>
                </a:moveTo>
                <a:cubicBezTo>
                  <a:pt x="367" y="1082"/>
                  <a:pt x="379" y="1094"/>
                  <a:pt x="391" y="1105"/>
                </a:cubicBezTo>
                <a:cubicBezTo>
                  <a:pt x="399" y="1104"/>
                  <a:pt x="409" y="1108"/>
                  <a:pt x="416" y="1103"/>
                </a:cubicBezTo>
                <a:cubicBezTo>
                  <a:pt x="428" y="1095"/>
                  <a:pt x="434" y="1083"/>
                  <a:pt x="443" y="1073"/>
                </a:cubicBezTo>
                <a:cubicBezTo>
                  <a:pt x="417" y="1062"/>
                  <a:pt x="405" y="1039"/>
                  <a:pt x="398" y="1013"/>
                </a:cubicBezTo>
                <a:cubicBezTo>
                  <a:pt x="386" y="1031"/>
                  <a:pt x="364" y="1041"/>
                  <a:pt x="366" y="1064"/>
                </a:cubicBezTo>
                <a:close/>
                <a:moveTo>
                  <a:pt x="622" y="696"/>
                </a:moveTo>
                <a:cubicBezTo>
                  <a:pt x="598" y="708"/>
                  <a:pt x="577" y="744"/>
                  <a:pt x="599" y="766"/>
                </a:cubicBezTo>
                <a:cubicBezTo>
                  <a:pt x="627" y="797"/>
                  <a:pt x="644" y="741"/>
                  <a:pt x="670" y="738"/>
                </a:cubicBezTo>
                <a:cubicBezTo>
                  <a:pt x="664" y="732"/>
                  <a:pt x="656" y="726"/>
                  <a:pt x="650" y="724"/>
                </a:cubicBezTo>
                <a:cubicBezTo>
                  <a:pt x="652" y="722"/>
                  <a:pt x="653" y="721"/>
                  <a:pt x="654" y="720"/>
                </a:cubicBezTo>
                <a:cubicBezTo>
                  <a:pt x="642" y="709"/>
                  <a:pt x="645" y="685"/>
                  <a:pt x="622" y="696"/>
                </a:cubicBezTo>
                <a:close/>
                <a:moveTo>
                  <a:pt x="461" y="959"/>
                </a:moveTo>
                <a:cubicBezTo>
                  <a:pt x="452" y="950"/>
                  <a:pt x="449" y="955"/>
                  <a:pt x="437" y="964"/>
                </a:cubicBezTo>
                <a:cubicBezTo>
                  <a:pt x="411" y="987"/>
                  <a:pt x="402" y="1020"/>
                  <a:pt x="427" y="1049"/>
                </a:cubicBezTo>
                <a:cubicBezTo>
                  <a:pt x="452" y="1075"/>
                  <a:pt x="465" y="1041"/>
                  <a:pt x="479" y="1029"/>
                </a:cubicBezTo>
                <a:cubicBezTo>
                  <a:pt x="495" y="1013"/>
                  <a:pt x="510" y="1010"/>
                  <a:pt x="487" y="991"/>
                </a:cubicBezTo>
                <a:cubicBezTo>
                  <a:pt x="480" y="986"/>
                  <a:pt x="473" y="982"/>
                  <a:pt x="467" y="975"/>
                </a:cubicBezTo>
                <a:cubicBezTo>
                  <a:pt x="463" y="972"/>
                  <a:pt x="465" y="963"/>
                  <a:pt x="461" y="959"/>
                </a:cubicBezTo>
                <a:close/>
                <a:moveTo>
                  <a:pt x="504" y="899"/>
                </a:moveTo>
                <a:cubicBezTo>
                  <a:pt x="480" y="909"/>
                  <a:pt x="465" y="958"/>
                  <a:pt x="478" y="970"/>
                </a:cubicBezTo>
                <a:cubicBezTo>
                  <a:pt x="491" y="982"/>
                  <a:pt x="491" y="994"/>
                  <a:pt x="520" y="985"/>
                </a:cubicBezTo>
                <a:cubicBezTo>
                  <a:pt x="525" y="984"/>
                  <a:pt x="561" y="928"/>
                  <a:pt x="559" y="925"/>
                </a:cubicBezTo>
                <a:cubicBezTo>
                  <a:pt x="557" y="920"/>
                  <a:pt x="538" y="915"/>
                  <a:pt x="532" y="911"/>
                </a:cubicBezTo>
                <a:cubicBezTo>
                  <a:pt x="521" y="902"/>
                  <a:pt x="520" y="893"/>
                  <a:pt x="504" y="899"/>
                </a:cubicBezTo>
                <a:close/>
                <a:moveTo>
                  <a:pt x="950" y="851"/>
                </a:moveTo>
                <a:cubicBezTo>
                  <a:pt x="933" y="851"/>
                  <a:pt x="918" y="840"/>
                  <a:pt x="911" y="824"/>
                </a:cubicBezTo>
                <a:cubicBezTo>
                  <a:pt x="889" y="839"/>
                  <a:pt x="895" y="856"/>
                  <a:pt x="890" y="876"/>
                </a:cubicBezTo>
                <a:cubicBezTo>
                  <a:pt x="928" y="899"/>
                  <a:pt x="925" y="876"/>
                  <a:pt x="950" y="851"/>
                </a:cubicBezTo>
                <a:close/>
                <a:moveTo>
                  <a:pt x="963" y="802"/>
                </a:moveTo>
                <a:cubicBezTo>
                  <a:pt x="948" y="796"/>
                  <a:pt x="943" y="780"/>
                  <a:pt x="928" y="795"/>
                </a:cubicBezTo>
                <a:cubicBezTo>
                  <a:pt x="918" y="805"/>
                  <a:pt x="921" y="822"/>
                  <a:pt x="929" y="833"/>
                </a:cubicBezTo>
                <a:cubicBezTo>
                  <a:pt x="955" y="859"/>
                  <a:pt x="999" y="817"/>
                  <a:pt x="963" y="802"/>
                </a:cubicBezTo>
                <a:close/>
                <a:moveTo>
                  <a:pt x="1013" y="790"/>
                </a:moveTo>
                <a:cubicBezTo>
                  <a:pt x="1019" y="782"/>
                  <a:pt x="1031" y="761"/>
                  <a:pt x="1025" y="753"/>
                </a:cubicBezTo>
                <a:cubicBezTo>
                  <a:pt x="1016" y="742"/>
                  <a:pt x="1003" y="746"/>
                  <a:pt x="997" y="728"/>
                </a:cubicBezTo>
                <a:cubicBezTo>
                  <a:pt x="996" y="723"/>
                  <a:pt x="983" y="729"/>
                  <a:pt x="979" y="732"/>
                </a:cubicBezTo>
                <a:cubicBezTo>
                  <a:pt x="963" y="745"/>
                  <a:pt x="952" y="776"/>
                  <a:pt x="968" y="793"/>
                </a:cubicBezTo>
                <a:cubicBezTo>
                  <a:pt x="982" y="808"/>
                  <a:pt x="1001" y="805"/>
                  <a:pt x="1013" y="790"/>
                </a:cubicBezTo>
                <a:close/>
                <a:moveTo>
                  <a:pt x="1167" y="683"/>
                </a:moveTo>
                <a:cubicBezTo>
                  <a:pt x="1159" y="684"/>
                  <a:pt x="1125" y="648"/>
                  <a:pt x="1119" y="668"/>
                </a:cubicBezTo>
                <a:cubicBezTo>
                  <a:pt x="1113" y="686"/>
                  <a:pt x="1104" y="701"/>
                  <a:pt x="1125" y="715"/>
                </a:cubicBezTo>
                <a:cubicBezTo>
                  <a:pt x="1148" y="727"/>
                  <a:pt x="1168" y="705"/>
                  <a:pt x="1167" y="683"/>
                </a:cubicBezTo>
                <a:close/>
                <a:moveTo>
                  <a:pt x="1098" y="770"/>
                </a:moveTo>
                <a:cubicBezTo>
                  <a:pt x="1082" y="767"/>
                  <a:pt x="1067" y="765"/>
                  <a:pt x="1063" y="746"/>
                </a:cubicBezTo>
                <a:cubicBezTo>
                  <a:pt x="1033" y="752"/>
                  <a:pt x="1015" y="792"/>
                  <a:pt x="1032" y="817"/>
                </a:cubicBezTo>
                <a:cubicBezTo>
                  <a:pt x="1065" y="829"/>
                  <a:pt x="1087" y="797"/>
                  <a:pt x="1098" y="770"/>
                </a:cubicBezTo>
                <a:close/>
                <a:moveTo>
                  <a:pt x="594" y="1039"/>
                </a:moveTo>
                <a:cubicBezTo>
                  <a:pt x="598" y="1035"/>
                  <a:pt x="602" y="1016"/>
                  <a:pt x="605" y="1010"/>
                </a:cubicBezTo>
                <a:cubicBezTo>
                  <a:pt x="610" y="1002"/>
                  <a:pt x="618" y="994"/>
                  <a:pt x="623" y="985"/>
                </a:cubicBezTo>
                <a:cubicBezTo>
                  <a:pt x="613" y="984"/>
                  <a:pt x="601" y="984"/>
                  <a:pt x="591" y="979"/>
                </a:cubicBezTo>
                <a:cubicBezTo>
                  <a:pt x="580" y="972"/>
                  <a:pt x="576" y="949"/>
                  <a:pt x="564" y="949"/>
                </a:cubicBezTo>
                <a:cubicBezTo>
                  <a:pt x="527" y="949"/>
                  <a:pt x="534" y="1007"/>
                  <a:pt x="545" y="1027"/>
                </a:cubicBezTo>
                <a:cubicBezTo>
                  <a:pt x="553" y="1036"/>
                  <a:pt x="581" y="1049"/>
                  <a:pt x="594" y="1039"/>
                </a:cubicBezTo>
                <a:close/>
                <a:moveTo>
                  <a:pt x="849" y="950"/>
                </a:moveTo>
                <a:cubicBezTo>
                  <a:pt x="880" y="969"/>
                  <a:pt x="885" y="938"/>
                  <a:pt x="894" y="917"/>
                </a:cubicBezTo>
                <a:cubicBezTo>
                  <a:pt x="897" y="909"/>
                  <a:pt x="905" y="903"/>
                  <a:pt x="896" y="897"/>
                </a:cubicBezTo>
                <a:cubicBezTo>
                  <a:pt x="893" y="895"/>
                  <a:pt x="883" y="881"/>
                  <a:pt x="880" y="882"/>
                </a:cubicBezTo>
                <a:cubicBezTo>
                  <a:pt x="861" y="888"/>
                  <a:pt x="847" y="880"/>
                  <a:pt x="837" y="899"/>
                </a:cubicBezTo>
                <a:cubicBezTo>
                  <a:pt x="829" y="915"/>
                  <a:pt x="830" y="941"/>
                  <a:pt x="849" y="950"/>
                </a:cubicBezTo>
                <a:close/>
                <a:moveTo>
                  <a:pt x="1137" y="726"/>
                </a:moveTo>
                <a:cubicBezTo>
                  <a:pt x="1125" y="730"/>
                  <a:pt x="1105" y="716"/>
                  <a:pt x="1100" y="703"/>
                </a:cubicBezTo>
                <a:cubicBezTo>
                  <a:pt x="1083" y="715"/>
                  <a:pt x="1061" y="731"/>
                  <a:pt x="1079" y="755"/>
                </a:cubicBezTo>
                <a:cubicBezTo>
                  <a:pt x="1110" y="766"/>
                  <a:pt x="1128" y="756"/>
                  <a:pt x="1137" y="726"/>
                </a:cubicBezTo>
                <a:close/>
                <a:moveTo>
                  <a:pt x="659" y="945"/>
                </a:moveTo>
                <a:cubicBezTo>
                  <a:pt x="659" y="942"/>
                  <a:pt x="635" y="925"/>
                  <a:pt x="629" y="921"/>
                </a:cubicBezTo>
                <a:cubicBezTo>
                  <a:pt x="619" y="913"/>
                  <a:pt x="620" y="896"/>
                  <a:pt x="621" y="885"/>
                </a:cubicBezTo>
                <a:cubicBezTo>
                  <a:pt x="587" y="908"/>
                  <a:pt x="576" y="919"/>
                  <a:pt x="586" y="961"/>
                </a:cubicBezTo>
                <a:cubicBezTo>
                  <a:pt x="602" y="970"/>
                  <a:pt x="622" y="983"/>
                  <a:pt x="640" y="971"/>
                </a:cubicBezTo>
                <a:cubicBezTo>
                  <a:pt x="645" y="968"/>
                  <a:pt x="659" y="951"/>
                  <a:pt x="659" y="945"/>
                </a:cubicBezTo>
                <a:close/>
                <a:moveTo>
                  <a:pt x="885" y="819"/>
                </a:moveTo>
                <a:cubicBezTo>
                  <a:pt x="901" y="819"/>
                  <a:pt x="911" y="795"/>
                  <a:pt x="925" y="786"/>
                </a:cubicBezTo>
                <a:cubicBezTo>
                  <a:pt x="912" y="778"/>
                  <a:pt x="893" y="772"/>
                  <a:pt x="889" y="756"/>
                </a:cubicBezTo>
                <a:cubicBezTo>
                  <a:pt x="869" y="765"/>
                  <a:pt x="846" y="789"/>
                  <a:pt x="871" y="811"/>
                </a:cubicBezTo>
                <a:cubicBezTo>
                  <a:pt x="875" y="815"/>
                  <a:pt x="879" y="817"/>
                  <a:pt x="883" y="818"/>
                </a:cubicBezTo>
                <a:cubicBezTo>
                  <a:pt x="863" y="819"/>
                  <a:pt x="844" y="805"/>
                  <a:pt x="840" y="785"/>
                </a:cubicBezTo>
                <a:cubicBezTo>
                  <a:pt x="840" y="784"/>
                  <a:pt x="840" y="784"/>
                  <a:pt x="840" y="784"/>
                </a:cubicBezTo>
                <a:cubicBezTo>
                  <a:pt x="840" y="784"/>
                  <a:pt x="840" y="784"/>
                  <a:pt x="840" y="784"/>
                </a:cubicBezTo>
                <a:cubicBezTo>
                  <a:pt x="839" y="782"/>
                  <a:pt x="839" y="779"/>
                  <a:pt x="839" y="777"/>
                </a:cubicBezTo>
                <a:cubicBezTo>
                  <a:pt x="836" y="779"/>
                  <a:pt x="834" y="782"/>
                  <a:pt x="832" y="785"/>
                </a:cubicBezTo>
                <a:cubicBezTo>
                  <a:pt x="814" y="784"/>
                  <a:pt x="792" y="769"/>
                  <a:pt x="788" y="750"/>
                </a:cubicBezTo>
                <a:cubicBezTo>
                  <a:pt x="757" y="767"/>
                  <a:pt x="750" y="796"/>
                  <a:pt x="767" y="826"/>
                </a:cubicBezTo>
                <a:cubicBezTo>
                  <a:pt x="790" y="847"/>
                  <a:pt x="804" y="835"/>
                  <a:pt x="816" y="818"/>
                </a:cubicBezTo>
                <a:cubicBezTo>
                  <a:pt x="814" y="827"/>
                  <a:pt x="815" y="836"/>
                  <a:pt x="821" y="845"/>
                </a:cubicBezTo>
                <a:cubicBezTo>
                  <a:pt x="829" y="859"/>
                  <a:pt x="839" y="858"/>
                  <a:pt x="848" y="864"/>
                </a:cubicBezTo>
                <a:cubicBezTo>
                  <a:pt x="876" y="867"/>
                  <a:pt x="869" y="838"/>
                  <a:pt x="885" y="819"/>
                </a:cubicBezTo>
                <a:close/>
                <a:moveTo>
                  <a:pt x="727" y="1003"/>
                </a:moveTo>
                <a:cubicBezTo>
                  <a:pt x="735" y="987"/>
                  <a:pt x="732" y="993"/>
                  <a:pt x="720" y="981"/>
                </a:cubicBezTo>
                <a:cubicBezTo>
                  <a:pt x="709" y="968"/>
                  <a:pt x="698" y="953"/>
                  <a:pt x="693" y="937"/>
                </a:cubicBezTo>
                <a:cubicBezTo>
                  <a:pt x="683" y="945"/>
                  <a:pt x="670" y="942"/>
                  <a:pt x="662" y="957"/>
                </a:cubicBezTo>
                <a:cubicBezTo>
                  <a:pt x="653" y="973"/>
                  <a:pt x="656" y="1005"/>
                  <a:pt x="670" y="1018"/>
                </a:cubicBezTo>
                <a:cubicBezTo>
                  <a:pt x="692" y="1036"/>
                  <a:pt x="718" y="1022"/>
                  <a:pt x="727" y="1003"/>
                </a:cubicBezTo>
                <a:close/>
                <a:moveTo>
                  <a:pt x="822" y="862"/>
                </a:moveTo>
                <a:cubicBezTo>
                  <a:pt x="789" y="817"/>
                  <a:pt x="735" y="883"/>
                  <a:pt x="766" y="923"/>
                </a:cubicBezTo>
                <a:cubicBezTo>
                  <a:pt x="802" y="948"/>
                  <a:pt x="849" y="897"/>
                  <a:pt x="822" y="862"/>
                </a:cubicBezTo>
                <a:close/>
                <a:moveTo>
                  <a:pt x="766" y="969"/>
                </a:moveTo>
                <a:cubicBezTo>
                  <a:pt x="783" y="949"/>
                  <a:pt x="747" y="913"/>
                  <a:pt x="742" y="893"/>
                </a:cubicBezTo>
                <a:cubicBezTo>
                  <a:pt x="737" y="902"/>
                  <a:pt x="725" y="897"/>
                  <a:pt x="720" y="906"/>
                </a:cubicBezTo>
                <a:cubicBezTo>
                  <a:pt x="713" y="917"/>
                  <a:pt x="705" y="924"/>
                  <a:pt x="706" y="938"/>
                </a:cubicBezTo>
                <a:cubicBezTo>
                  <a:pt x="711" y="950"/>
                  <a:pt x="722" y="975"/>
                  <a:pt x="737" y="978"/>
                </a:cubicBezTo>
                <a:cubicBezTo>
                  <a:pt x="741" y="978"/>
                  <a:pt x="764" y="972"/>
                  <a:pt x="766" y="969"/>
                </a:cubicBezTo>
                <a:close/>
              </a:path>
            </a:pathLst>
          </a:custGeom>
          <a:solidFill>
            <a:srgbClr val="06060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Thanksgiving Tree Branches 01 (Indezine)"/>
          <p:cNvSpPr>
            <a:spLocks noEditPoints="1"/>
          </p:cNvSpPr>
          <p:nvPr/>
        </p:nvSpPr>
        <p:spPr bwMode="auto">
          <a:xfrm>
            <a:off x="3429000" y="228600"/>
            <a:ext cx="5824538" cy="4781550"/>
          </a:xfrm>
          <a:custGeom>
            <a:avLst/>
            <a:gdLst/>
            <a:ahLst/>
            <a:cxnLst>
              <a:cxn ang="0">
                <a:pos x="2533" y="513"/>
              </a:cxn>
              <a:cxn ang="0">
                <a:pos x="1675" y="130"/>
              </a:cxn>
              <a:cxn ang="0">
                <a:pos x="1407" y="63"/>
              </a:cxn>
              <a:cxn ang="0">
                <a:pos x="958" y="204"/>
              </a:cxn>
              <a:cxn ang="0">
                <a:pos x="320" y="360"/>
              </a:cxn>
              <a:cxn ang="0">
                <a:pos x="100" y="593"/>
              </a:cxn>
              <a:cxn ang="0">
                <a:pos x="217" y="686"/>
              </a:cxn>
              <a:cxn ang="0">
                <a:pos x="302" y="426"/>
              </a:cxn>
              <a:cxn ang="0">
                <a:pos x="824" y="479"/>
              </a:cxn>
              <a:cxn ang="0">
                <a:pos x="721" y="434"/>
              </a:cxn>
              <a:cxn ang="0">
                <a:pos x="765" y="548"/>
              </a:cxn>
              <a:cxn ang="0">
                <a:pos x="833" y="614"/>
              </a:cxn>
              <a:cxn ang="0">
                <a:pos x="903" y="579"/>
              </a:cxn>
              <a:cxn ang="0">
                <a:pos x="819" y="561"/>
              </a:cxn>
              <a:cxn ang="0">
                <a:pos x="1332" y="420"/>
              </a:cxn>
              <a:cxn ang="0">
                <a:pos x="1258" y="613"/>
              </a:cxn>
              <a:cxn ang="0">
                <a:pos x="381" y="823"/>
              </a:cxn>
              <a:cxn ang="0">
                <a:pos x="444" y="977"/>
              </a:cxn>
              <a:cxn ang="0">
                <a:pos x="554" y="818"/>
              </a:cxn>
              <a:cxn ang="0">
                <a:pos x="996" y="949"/>
              </a:cxn>
              <a:cxn ang="0">
                <a:pos x="1040" y="1081"/>
              </a:cxn>
              <a:cxn ang="0">
                <a:pos x="1155" y="1023"/>
              </a:cxn>
              <a:cxn ang="0">
                <a:pos x="1282" y="1229"/>
              </a:cxn>
              <a:cxn ang="0">
                <a:pos x="855" y="1668"/>
              </a:cxn>
              <a:cxn ang="0">
                <a:pos x="774" y="1801"/>
              </a:cxn>
              <a:cxn ang="0">
                <a:pos x="973" y="1940"/>
              </a:cxn>
              <a:cxn ang="0">
                <a:pos x="1334" y="1206"/>
              </a:cxn>
              <a:cxn ang="0">
                <a:pos x="1686" y="741"/>
              </a:cxn>
              <a:cxn ang="0">
                <a:pos x="1497" y="1193"/>
              </a:cxn>
              <a:cxn ang="0">
                <a:pos x="1663" y="1325"/>
              </a:cxn>
              <a:cxn ang="0">
                <a:pos x="1698" y="1178"/>
              </a:cxn>
              <a:cxn ang="0">
                <a:pos x="1792" y="1167"/>
              </a:cxn>
              <a:cxn ang="0">
                <a:pos x="1333" y="1634"/>
              </a:cxn>
              <a:cxn ang="0">
                <a:pos x="1331" y="1765"/>
              </a:cxn>
              <a:cxn ang="0">
                <a:pos x="1460" y="1721"/>
              </a:cxn>
              <a:cxn ang="0">
                <a:pos x="1709" y="2048"/>
              </a:cxn>
              <a:cxn ang="0">
                <a:pos x="1911" y="2089"/>
              </a:cxn>
              <a:cxn ang="0">
                <a:pos x="1981" y="1903"/>
              </a:cxn>
              <a:cxn ang="0">
                <a:pos x="1855" y="1204"/>
              </a:cxn>
              <a:cxn ang="0">
                <a:pos x="2442" y="582"/>
              </a:cxn>
              <a:cxn ang="0">
                <a:pos x="2143" y="1663"/>
              </a:cxn>
              <a:cxn ang="0">
                <a:pos x="2337" y="1773"/>
              </a:cxn>
              <a:cxn ang="0">
                <a:pos x="2320" y="1541"/>
              </a:cxn>
              <a:cxn ang="0">
                <a:pos x="2600" y="931"/>
              </a:cxn>
              <a:cxn ang="0">
                <a:pos x="2596" y="986"/>
              </a:cxn>
              <a:cxn ang="0">
                <a:pos x="2672" y="989"/>
              </a:cxn>
              <a:cxn ang="0">
                <a:pos x="437" y="313"/>
              </a:cxn>
              <a:cxn ang="0">
                <a:pos x="340" y="171"/>
              </a:cxn>
              <a:cxn ang="0">
                <a:pos x="803" y="577"/>
              </a:cxn>
              <a:cxn ang="0">
                <a:pos x="1782" y="1931"/>
              </a:cxn>
              <a:cxn ang="0">
                <a:pos x="1338" y="627"/>
              </a:cxn>
              <a:cxn ang="0">
                <a:pos x="1215" y="999"/>
              </a:cxn>
              <a:cxn ang="0">
                <a:pos x="1224" y="973"/>
              </a:cxn>
              <a:cxn ang="0">
                <a:pos x="1085" y="967"/>
              </a:cxn>
              <a:cxn ang="0">
                <a:pos x="1379" y="678"/>
              </a:cxn>
              <a:cxn ang="0">
                <a:pos x="2184" y="327"/>
              </a:cxn>
              <a:cxn ang="0">
                <a:pos x="1554" y="1132"/>
              </a:cxn>
              <a:cxn ang="0">
                <a:pos x="1563" y="1124"/>
              </a:cxn>
              <a:cxn ang="0">
                <a:pos x="1805" y="943"/>
              </a:cxn>
              <a:cxn ang="0">
                <a:pos x="1754" y="1077"/>
              </a:cxn>
              <a:cxn ang="0">
                <a:pos x="1834" y="1142"/>
              </a:cxn>
              <a:cxn ang="0">
                <a:pos x="2325" y="446"/>
              </a:cxn>
              <a:cxn ang="0">
                <a:pos x="1822" y="667"/>
              </a:cxn>
            </a:cxnLst>
            <a:rect l="0" t="0" r="r" b="b"/>
            <a:pathLst>
              <a:path w="2689" h="2206">
                <a:moveTo>
                  <a:pt x="2672" y="989"/>
                </a:moveTo>
                <a:cubicBezTo>
                  <a:pt x="2686" y="986"/>
                  <a:pt x="2654" y="975"/>
                  <a:pt x="2671" y="967"/>
                </a:cubicBezTo>
                <a:cubicBezTo>
                  <a:pt x="2662" y="961"/>
                  <a:pt x="2650" y="962"/>
                  <a:pt x="2644" y="947"/>
                </a:cubicBezTo>
                <a:cubicBezTo>
                  <a:pt x="2659" y="945"/>
                  <a:pt x="2671" y="943"/>
                  <a:pt x="2686" y="951"/>
                </a:cubicBezTo>
                <a:cubicBezTo>
                  <a:pt x="2678" y="935"/>
                  <a:pt x="2654" y="934"/>
                  <a:pt x="2639" y="928"/>
                </a:cubicBezTo>
                <a:cubicBezTo>
                  <a:pt x="2637" y="923"/>
                  <a:pt x="2638" y="920"/>
                  <a:pt x="2643" y="917"/>
                </a:cubicBezTo>
                <a:cubicBezTo>
                  <a:pt x="2639" y="915"/>
                  <a:pt x="2629" y="926"/>
                  <a:pt x="2627" y="916"/>
                </a:cubicBezTo>
                <a:cubicBezTo>
                  <a:pt x="2624" y="921"/>
                  <a:pt x="2612" y="928"/>
                  <a:pt x="2606" y="927"/>
                </a:cubicBezTo>
                <a:cubicBezTo>
                  <a:pt x="2606" y="927"/>
                  <a:pt x="2606" y="926"/>
                  <a:pt x="2606" y="926"/>
                </a:cubicBezTo>
                <a:cubicBezTo>
                  <a:pt x="2612" y="917"/>
                  <a:pt x="2627" y="871"/>
                  <a:pt x="2611" y="795"/>
                </a:cubicBezTo>
                <a:cubicBezTo>
                  <a:pt x="2593" y="704"/>
                  <a:pt x="2542" y="662"/>
                  <a:pt x="2537" y="640"/>
                </a:cubicBezTo>
                <a:cubicBezTo>
                  <a:pt x="2533" y="626"/>
                  <a:pt x="2516" y="581"/>
                  <a:pt x="2506" y="554"/>
                </a:cubicBezTo>
                <a:cubicBezTo>
                  <a:pt x="2518" y="536"/>
                  <a:pt x="2527" y="521"/>
                  <a:pt x="2533" y="513"/>
                </a:cubicBezTo>
                <a:cubicBezTo>
                  <a:pt x="2559" y="470"/>
                  <a:pt x="2678" y="347"/>
                  <a:pt x="2678" y="347"/>
                </a:cubicBezTo>
                <a:cubicBezTo>
                  <a:pt x="2653" y="282"/>
                  <a:pt x="2653" y="282"/>
                  <a:pt x="2653" y="282"/>
                </a:cubicBezTo>
                <a:cubicBezTo>
                  <a:pt x="2651" y="231"/>
                  <a:pt x="2651" y="231"/>
                  <a:pt x="2651" y="231"/>
                </a:cubicBezTo>
                <a:cubicBezTo>
                  <a:pt x="2651" y="231"/>
                  <a:pt x="2545" y="319"/>
                  <a:pt x="2526" y="324"/>
                </a:cubicBezTo>
                <a:cubicBezTo>
                  <a:pt x="2507" y="330"/>
                  <a:pt x="2411" y="324"/>
                  <a:pt x="2321" y="271"/>
                </a:cubicBezTo>
                <a:cubicBezTo>
                  <a:pt x="2230" y="218"/>
                  <a:pt x="1915" y="178"/>
                  <a:pt x="1841" y="220"/>
                </a:cubicBezTo>
                <a:cubicBezTo>
                  <a:pt x="1800" y="243"/>
                  <a:pt x="1739" y="269"/>
                  <a:pt x="1664" y="282"/>
                </a:cubicBezTo>
                <a:cubicBezTo>
                  <a:pt x="1655" y="266"/>
                  <a:pt x="1640" y="250"/>
                  <a:pt x="1639" y="233"/>
                </a:cubicBezTo>
                <a:cubicBezTo>
                  <a:pt x="1648" y="222"/>
                  <a:pt x="1658" y="212"/>
                  <a:pt x="1673" y="218"/>
                </a:cubicBezTo>
                <a:cubicBezTo>
                  <a:pt x="1667" y="194"/>
                  <a:pt x="1691" y="191"/>
                  <a:pt x="1703" y="177"/>
                </a:cubicBezTo>
                <a:cubicBezTo>
                  <a:pt x="1685" y="162"/>
                  <a:pt x="1710" y="131"/>
                  <a:pt x="1716" y="106"/>
                </a:cubicBezTo>
                <a:cubicBezTo>
                  <a:pt x="1704" y="110"/>
                  <a:pt x="1697" y="129"/>
                  <a:pt x="1686" y="139"/>
                </a:cubicBezTo>
                <a:cubicBezTo>
                  <a:pt x="1680" y="136"/>
                  <a:pt x="1681" y="132"/>
                  <a:pt x="1675" y="130"/>
                </a:cubicBezTo>
                <a:cubicBezTo>
                  <a:pt x="1670" y="139"/>
                  <a:pt x="1664" y="148"/>
                  <a:pt x="1653" y="143"/>
                </a:cubicBezTo>
                <a:cubicBezTo>
                  <a:pt x="1641" y="128"/>
                  <a:pt x="1658" y="102"/>
                  <a:pt x="1667" y="79"/>
                </a:cubicBezTo>
                <a:cubicBezTo>
                  <a:pt x="1656" y="83"/>
                  <a:pt x="1649" y="94"/>
                  <a:pt x="1637" y="93"/>
                </a:cubicBezTo>
                <a:cubicBezTo>
                  <a:pt x="1617" y="64"/>
                  <a:pt x="1618" y="28"/>
                  <a:pt x="1594" y="0"/>
                </a:cubicBezTo>
                <a:cubicBezTo>
                  <a:pt x="1598" y="30"/>
                  <a:pt x="1609" y="57"/>
                  <a:pt x="1604" y="90"/>
                </a:cubicBezTo>
                <a:cubicBezTo>
                  <a:pt x="1600" y="97"/>
                  <a:pt x="1590" y="85"/>
                  <a:pt x="1583" y="84"/>
                </a:cubicBezTo>
                <a:cubicBezTo>
                  <a:pt x="1591" y="98"/>
                  <a:pt x="1592" y="115"/>
                  <a:pt x="1593" y="131"/>
                </a:cubicBezTo>
                <a:cubicBezTo>
                  <a:pt x="1589" y="135"/>
                  <a:pt x="1584" y="137"/>
                  <a:pt x="1581" y="141"/>
                </a:cubicBezTo>
                <a:cubicBezTo>
                  <a:pt x="1550" y="121"/>
                  <a:pt x="1540" y="93"/>
                  <a:pt x="1530" y="64"/>
                </a:cubicBezTo>
                <a:cubicBezTo>
                  <a:pt x="1522" y="67"/>
                  <a:pt x="1533" y="85"/>
                  <a:pt x="1528" y="94"/>
                </a:cubicBezTo>
                <a:cubicBezTo>
                  <a:pt x="1525" y="98"/>
                  <a:pt x="1520" y="97"/>
                  <a:pt x="1518" y="101"/>
                </a:cubicBezTo>
                <a:cubicBezTo>
                  <a:pt x="1493" y="93"/>
                  <a:pt x="1490" y="78"/>
                  <a:pt x="1475" y="66"/>
                </a:cubicBezTo>
                <a:cubicBezTo>
                  <a:pt x="1484" y="98"/>
                  <a:pt x="1433" y="75"/>
                  <a:pt x="1407" y="63"/>
                </a:cubicBezTo>
                <a:cubicBezTo>
                  <a:pt x="1416" y="82"/>
                  <a:pt x="1465" y="87"/>
                  <a:pt x="1454" y="114"/>
                </a:cubicBezTo>
                <a:cubicBezTo>
                  <a:pt x="1468" y="114"/>
                  <a:pt x="1496" y="121"/>
                  <a:pt x="1506" y="135"/>
                </a:cubicBezTo>
                <a:cubicBezTo>
                  <a:pt x="1496" y="153"/>
                  <a:pt x="1478" y="149"/>
                  <a:pt x="1461" y="149"/>
                </a:cubicBezTo>
                <a:cubicBezTo>
                  <a:pt x="1467" y="163"/>
                  <a:pt x="1521" y="149"/>
                  <a:pt x="1514" y="177"/>
                </a:cubicBezTo>
                <a:cubicBezTo>
                  <a:pt x="1527" y="177"/>
                  <a:pt x="1549" y="185"/>
                  <a:pt x="1551" y="197"/>
                </a:cubicBezTo>
                <a:cubicBezTo>
                  <a:pt x="1540" y="218"/>
                  <a:pt x="1499" y="197"/>
                  <a:pt x="1489" y="181"/>
                </a:cubicBezTo>
                <a:cubicBezTo>
                  <a:pt x="1501" y="215"/>
                  <a:pt x="1435" y="211"/>
                  <a:pt x="1402" y="211"/>
                </a:cubicBezTo>
                <a:cubicBezTo>
                  <a:pt x="1412" y="223"/>
                  <a:pt x="1437" y="215"/>
                  <a:pt x="1456" y="228"/>
                </a:cubicBezTo>
                <a:cubicBezTo>
                  <a:pt x="1438" y="249"/>
                  <a:pt x="1501" y="228"/>
                  <a:pt x="1484" y="260"/>
                </a:cubicBezTo>
                <a:cubicBezTo>
                  <a:pt x="1506" y="258"/>
                  <a:pt x="1523" y="243"/>
                  <a:pt x="1551" y="259"/>
                </a:cubicBezTo>
                <a:cubicBezTo>
                  <a:pt x="1539" y="271"/>
                  <a:pt x="1528" y="282"/>
                  <a:pt x="1516" y="290"/>
                </a:cubicBezTo>
                <a:cubicBezTo>
                  <a:pt x="1494" y="289"/>
                  <a:pt x="1471" y="286"/>
                  <a:pt x="1449" y="282"/>
                </a:cubicBezTo>
                <a:cubicBezTo>
                  <a:pt x="1281" y="250"/>
                  <a:pt x="1078" y="204"/>
                  <a:pt x="958" y="204"/>
                </a:cubicBezTo>
                <a:cubicBezTo>
                  <a:pt x="936" y="204"/>
                  <a:pt x="911" y="206"/>
                  <a:pt x="886" y="209"/>
                </a:cubicBezTo>
                <a:cubicBezTo>
                  <a:pt x="862" y="197"/>
                  <a:pt x="811" y="171"/>
                  <a:pt x="749" y="142"/>
                </a:cubicBezTo>
                <a:cubicBezTo>
                  <a:pt x="661" y="102"/>
                  <a:pt x="498" y="65"/>
                  <a:pt x="421" y="89"/>
                </a:cubicBezTo>
                <a:cubicBezTo>
                  <a:pt x="343" y="113"/>
                  <a:pt x="255" y="145"/>
                  <a:pt x="221" y="204"/>
                </a:cubicBezTo>
                <a:cubicBezTo>
                  <a:pt x="200" y="239"/>
                  <a:pt x="207" y="233"/>
                  <a:pt x="220" y="218"/>
                </a:cubicBezTo>
                <a:cubicBezTo>
                  <a:pt x="238" y="216"/>
                  <a:pt x="254" y="223"/>
                  <a:pt x="271" y="231"/>
                </a:cubicBezTo>
                <a:cubicBezTo>
                  <a:pt x="268" y="239"/>
                  <a:pt x="252" y="253"/>
                  <a:pt x="244" y="254"/>
                </a:cubicBezTo>
                <a:cubicBezTo>
                  <a:pt x="257" y="264"/>
                  <a:pt x="235" y="270"/>
                  <a:pt x="236" y="278"/>
                </a:cubicBezTo>
                <a:cubicBezTo>
                  <a:pt x="242" y="272"/>
                  <a:pt x="248" y="272"/>
                  <a:pt x="253" y="278"/>
                </a:cubicBezTo>
                <a:cubicBezTo>
                  <a:pt x="253" y="303"/>
                  <a:pt x="242" y="337"/>
                  <a:pt x="259" y="357"/>
                </a:cubicBezTo>
                <a:cubicBezTo>
                  <a:pt x="256" y="332"/>
                  <a:pt x="266" y="316"/>
                  <a:pt x="278" y="296"/>
                </a:cubicBezTo>
                <a:cubicBezTo>
                  <a:pt x="295" y="313"/>
                  <a:pt x="288" y="329"/>
                  <a:pt x="291" y="345"/>
                </a:cubicBezTo>
                <a:cubicBezTo>
                  <a:pt x="312" y="327"/>
                  <a:pt x="309" y="378"/>
                  <a:pt x="320" y="360"/>
                </a:cubicBezTo>
                <a:cubicBezTo>
                  <a:pt x="332" y="369"/>
                  <a:pt x="333" y="385"/>
                  <a:pt x="339" y="393"/>
                </a:cubicBezTo>
                <a:cubicBezTo>
                  <a:pt x="306" y="407"/>
                  <a:pt x="273" y="420"/>
                  <a:pt x="259" y="427"/>
                </a:cubicBezTo>
                <a:cubicBezTo>
                  <a:pt x="217" y="447"/>
                  <a:pt x="239" y="449"/>
                  <a:pt x="278" y="435"/>
                </a:cubicBezTo>
                <a:cubicBezTo>
                  <a:pt x="276" y="458"/>
                  <a:pt x="263" y="480"/>
                  <a:pt x="249" y="501"/>
                </a:cubicBezTo>
                <a:cubicBezTo>
                  <a:pt x="239" y="495"/>
                  <a:pt x="223" y="469"/>
                  <a:pt x="223" y="457"/>
                </a:cubicBezTo>
                <a:cubicBezTo>
                  <a:pt x="206" y="474"/>
                  <a:pt x="202" y="442"/>
                  <a:pt x="190" y="441"/>
                </a:cubicBezTo>
                <a:cubicBezTo>
                  <a:pt x="197" y="451"/>
                  <a:pt x="196" y="459"/>
                  <a:pt x="187" y="466"/>
                </a:cubicBezTo>
                <a:cubicBezTo>
                  <a:pt x="151" y="461"/>
                  <a:pt x="104" y="438"/>
                  <a:pt x="72" y="459"/>
                </a:cubicBezTo>
                <a:cubicBezTo>
                  <a:pt x="108" y="459"/>
                  <a:pt x="129" y="477"/>
                  <a:pt x="156" y="498"/>
                </a:cubicBezTo>
                <a:cubicBezTo>
                  <a:pt x="128" y="519"/>
                  <a:pt x="107" y="505"/>
                  <a:pt x="83" y="507"/>
                </a:cubicBezTo>
                <a:cubicBezTo>
                  <a:pt x="106" y="540"/>
                  <a:pt x="34" y="526"/>
                  <a:pt x="57" y="546"/>
                </a:cubicBezTo>
                <a:cubicBezTo>
                  <a:pt x="38" y="563"/>
                  <a:pt x="9" y="558"/>
                  <a:pt x="0" y="572"/>
                </a:cubicBezTo>
                <a:cubicBezTo>
                  <a:pt x="36" y="567"/>
                  <a:pt x="108" y="554"/>
                  <a:pt x="100" y="593"/>
                </a:cubicBezTo>
                <a:cubicBezTo>
                  <a:pt x="108" y="574"/>
                  <a:pt x="150" y="544"/>
                  <a:pt x="166" y="566"/>
                </a:cubicBezTo>
                <a:cubicBezTo>
                  <a:pt x="165" y="579"/>
                  <a:pt x="141" y="591"/>
                  <a:pt x="128" y="594"/>
                </a:cubicBezTo>
                <a:cubicBezTo>
                  <a:pt x="139" y="623"/>
                  <a:pt x="78" y="616"/>
                  <a:pt x="74" y="632"/>
                </a:cubicBezTo>
                <a:cubicBezTo>
                  <a:pt x="92" y="629"/>
                  <a:pt x="112" y="623"/>
                  <a:pt x="125" y="641"/>
                </a:cubicBezTo>
                <a:cubicBezTo>
                  <a:pt x="115" y="658"/>
                  <a:pt x="85" y="669"/>
                  <a:pt x="70" y="671"/>
                </a:cubicBezTo>
                <a:cubicBezTo>
                  <a:pt x="87" y="699"/>
                  <a:pt x="34" y="711"/>
                  <a:pt x="27" y="734"/>
                </a:cubicBezTo>
                <a:cubicBezTo>
                  <a:pt x="53" y="717"/>
                  <a:pt x="105" y="684"/>
                  <a:pt x="101" y="721"/>
                </a:cubicBezTo>
                <a:cubicBezTo>
                  <a:pt x="116" y="706"/>
                  <a:pt x="117" y="688"/>
                  <a:pt x="142" y="676"/>
                </a:cubicBezTo>
                <a:cubicBezTo>
                  <a:pt x="146" y="681"/>
                  <a:pt x="151" y="679"/>
                  <a:pt x="155" y="682"/>
                </a:cubicBezTo>
                <a:cubicBezTo>
                  <a:pt x="161" y="692"/>
                  <a:pt x="153" y="714"/>
                  <a:pt x="162" y="715"/>
                </a:cubicBezTo>
                <a:cubicBezTo>
                  <a:pt x="168" y="683"/>
                  <a:pt x="175" y="650"/>
                  <a:pt x="206" y="624"/>
                </a:cubicBezTo>
                <a:cubicBezTo>
                  <a:pt x="211" y="627"/>
                  <a:pt x="216" y="629"/>
                  <a:pt x="221" y="633"/>
                </a:cubicBezTo>
                <a:cubicBezTo>
                  <a:pt x="222" y="651"/>
                  <a:pt x="223" y="669"/>
                  <a:pt x="217" y="686"/>
                </a:cubicBezTo>
                <a:cubicBezTo>
                  <a:pt x="224" y="684"/>
                  <a:pt x="234" y="670"/>
                  <a:pt x="239" y="677"/>
                </a:cubicBezTo>
                <a:cubicBezTo>
                  <a:pt x="249" y="712"/>
                  <a:pt x="241" y="743"/>
                  <a:pt x="241" y="776"/>
                </a:cubicBezTo>
                <a:cubicBezTo>
                  <a:pt x="263" y="743"/>
                  <a:pt x="257" y="703"/>
                  <a:pt x="275" y="668"/>
                </a:cubicBezTo>
                <a:cubicBezTo>
                  <a:pt x="288" y="665"/>
                  <a:pt x="297" y="677"/>
                  <a:pt x="309" y="679"/>
                </a:cubicBezTo>
                <a:cubicBezTo>
                  <a:pt x="297" y="655"/>
                  <a:pt x="274" y="629"/>
                  <a:pt x="285" y="611"/>
                </a:cubicBezTo>
                <a:cubicBezTo>
                  <a:pt x="296" y="604"/>
                  <a:pt x="304" y="613"/>
                  <a:pt x="311" y="623"/>
                </a:cubicBezTo>
                <a:cubicBezTo>
                  <a:pt x="318" y="620"/>
                  <a:pt x="316" y="615"/>
                  <a:pt x="322" y="611"/>
                </a:cubicBezTo>
                <a:cubicBezTo>
                  <a:pt x="335" y="621"/>
                  <a:pt x="346" y="640"/>
                  <a:pt x="360" y="643"/>
                </a:cubicBezTo>
                <a:cubicBezTo>
                  <a:pt x="349" y="617"/>
                  <a:pt x="317" y="586"/>
                  <a:pt x="336" y="566"/>
                </a:cubicBezTo>
                <a:cubicBezTo>
                  <a:pt x="320" y="553"/>
                  <a:pt x="293" y="554"/>
                  <a:pt x="297" y="526"/>
                </a:cubicBezTo>
                <a:cubicBezTo>
                  <a:pt x="281" y="534"/>
                  <a:pt x="269" y="525"/>
                  <a:pt x="257" y="514"/>
                </a:cubicBezTo>
                <a:cubicBezTo>
                  <a:pt x="255" y="487"/>
                  <a:pt x="286" y="457"/>
                  <a:pt x="283" y="433"/>
                </a:cubicBezTo>
                <a:cubicBezTo>
                  <a:pt x="289" y="431"/>
                  <a:pt x="295" y="429"/>
                  <a:pt x="302" y="426"/>
                </a:cubicBezTo>
                <a:cubicBezTo>
                  <a:pt x="354" y="403"/>
                  <a:pt x="401" y="381"/>
                  <a:pt x="450" y="362"/>
                </a:cubicBezTo>
                <a:cubicBezTo>
                  <a:pt x="451" y="362"/>
                  <a:pt x="452" y="362"/>
                  <a:pt x="453" y="363"/>
                </a:cubicBezTo>
                <a:cubicBezTo>
                  <a:pt x="453" y="362"/>
                  <a:pt x="452" y="362"/>
                  <a:pt x="452" y="361"/>
                </a:cubicBezTo>
                <a:cubicBezTo>
                  <a:pt x="527" y="330"/>
                  <a:pt x="606" y="304"/>
                  <a:pt x="709" y="283"/>
                </a:cubicBezTo>
                <a:cubicBezTo>
                  <a:pt x="841" y="256"/>
                  <a:pt x="945" y="241"/>
                  <a:pt x="1055" y="257"/>
                </a:cubicBezTo>
                <a:cubicBezTo>
                  <a:pt x="1029" y="273"/>
                  <a:pt x="1013" y="305"/>
                  <a:pt x="1011" y="335"/>
                </a:cubicBezTo>
                <a:cubicBezTo>
                  <a:pt x="1008" y="371"/>
                  <a:pt x="944" y="418"/>
                  <a:pt x="879" y="463"/>
                </a:cubicBezTo>
                <a:cubicBezTo>
                  <a:pt x="833" y="495"/>
                  <a:pt x="819" y="524"/>
                  <a:pt x="807" y="550"/>
                </a:cubicBezTo>
                <a:cubicBezTo>
                  <a:pt x="803" y="542"/>
                  <a:pt x="796" y="533"/>
                  <a:pt x="796" y="525"/>
                </a:cubicBezTo>
                <a:cubicBezTo>
                  <a:pt x="801" y="519"/>
                  <a:pt x="807" y="515"/>
                  <a:pt x="814" y="518"/>
                </a:cubicBezTo>
                <a:cubicBezTo>
                  <a:pt x="812" y="506"/>
                  <a:pt x="824" y="506"/>
                  <a:pt x="831" y="499"/>
                </a:cubicBezTo>
                <a:cubicBezTo>
                  <a:pt x="822" y="491"/>
                  <a:pt x="836" y="476"/>
                  <a:pt x="840" y="464"/>
                </a:cubicBezTo>
                <a:cubicBezTo>
                  <a:pt x="834" y="465"/>
                  <a:pt x="830" y="474"/>
                  <a:pt x="824" y="479"/>
                </a:cubicBezTo>
                <a:cubicBezTo>
                  <a:pt x="821" y="478"/>
                  <a:pt x="822" y="475"/>
                  <a:pt x="819" y="474"/>
                </a:cubicBezTo>
                <a:cubicBezTo>
                  <a:pt x="816" y="479"/>
                  <a:pt x="812" y="483"/>
                  <a:pt x="807" y="480"/>
                </a:cubicBezTo>
                <a:cubicBezTo>
                  <a:pt x="801" y="472"/>
                  <a:pt x="811" y="459"/>
                  <a:pt x="816" y="448"/>
                </a:cubicBezTo>
                <a:cubicBezTo>
                  <a:pt x="811" y="450"/>
                  <a:pt x="807" y="455"/>
                  <a:pt x="801" y="454"/>
                </a:cubicBezTo>
                <a:cubicBezTo>
                  <a:pt x="792" y="439"/>
                  <a:pt x="794" y="420"/>
                  <a:pt x="783" y="406"/>
                </a:cubicBezTo>
                <a:cubicBezTo>
                  <a:pt x="784" y="421"/>
                  <a:pt x="789" y="435"/>
                  <a:pt x="785" y="451"/>
                </a:cubicBezTo>
                <a:cubicBezTo>
                  <a:pt x="782" y="454"/>
                  <a:pt x="778" y="448"/>
                  <a:pt x="774" y="447"/>
                </a:cubicBezTo>
                <a:cubicBezTo>
                  <a:pt x="778" y="455"/>
                  <a:pt x="778" y="463"/>
                  <a:pt x="777" y="471"/>
                </a:cubicBezTo>
                <a:cubicBezTo>
                  <a:pt x="775" y="473"/>
                  <a:pt x="773" y="474"/>
                  <a:pt x="771" y="476"/>
                </a:cubicBezTo>
                <a:cubicBezTo>
                  <a:pt x="756" y="464"/>
                  <a:pt x="752" y="450"/>
                  <a:pt x="749" y="435"/>
                </a:cubicBezTo>
                <a:cubicBezTo>
                  <a:pt x="745" y="436"/>
                  <a:pt x="749" y="445"/>
                  <a:pt x="746" y="450"/>
                </a:cubicBezTo>
                <a:cubicBezTo>
                  <a:pt x="745" y="452"/>
                  <a:pt x="742" y="451"/>
                  <a:pt x="741" y="453"/>
                </a:cubicBezTo>
                <a:cubicBezTo>
                  <a:pt x="729" y="448"/>
                  <a:pt x="728" y="440"/>
                  <a:pt x="721" y="434"/>
                </a:cubicBezTo>
                <a:cubicBezTo>
                  <a:pt x="724" y="450"/>
                  <a:pt x="699" y="436"/>
                  <a:pt x="687" y="429"/>
                </a:cubicBezTo>
                <a:cubicBezTo>
                  <a:pt x="690" y="439"/>
                  <a:pt x="715" y="444"/>
                  <a:pt x="708" y="457"/>
                </a:cubicBezTo>
                <a:cubicBezTo>
                  <a:pt x="715" y="458"/>
                  <a:pt x="729" y="462"/>
                  <a:pt x="734" y="469"/>
                </a:cubicBezTo>
                <a:cubicBezTo>
                  <a:pt x="728" y="478"/>
                  <a:pt x="719" y="476"/>
                  <a:pt x="710" y="475"/>
                </a:cubicBezTo>
                <a:cubicBezTo>
                  <a:pt x="712" y="482"/>
                  <a:pt x="740" y="477"/>
                  <a:pt x="736" y="491"/>
                </a:cubicBezTo>
                <a:cubicBezTo>
                  <a:pt x="742" y="492"/>
                  <a:pt x="753" y="497"/>
                  <a:pt x="754" y="503"/>
                </a:cubicBezTo>
                <a:cubicBezTo>
                  <a:pt x="747" y="513"/>
                  <a:pt x="727" y="500"/>
                  <a:pt x="723" y="492"/>
                </a:cubicBezTo>
                <a:cubicBezTo>
                  <a:pt x="728" y="510"/>
                  <a:pt x="695" y="505"/>
                  <a:pt x="678" y="504"/>
                </a:cubicBezTo>
                <a:cubicBezTo>
                  <a:pt x="682" y="510"/>
                  <a:pt x="695" y="507"/>
                  <a:pt x="705" y="514"/>
                </a:cubicBezTo>
                <a:cubicBezTo>
                  <a:pt x="694" y="524"/>
                  <a:pt x="727" y="516"/>
                  <a:pt x="717" y="532"/>
                </a:cubicBezTo>
                <a:cubicBezTo>
                  <a:pt x="728" y="532"/>
                  <a:pt x="737" y="525"/>
                  <a:pt x="751" y="534"/>
                </a:cubicBezTo>
                <a:cubicBezTo>
                  <a:pt x="739" y="544"/>
                  <a:pt x="730" y="553"/>
                  <a:pt x="713" y="554"/>
                </a:cubicBezTo>
                <a:cubicBezTo>
                  <a:pt x="728" y="562"/>
                  <a:pt x="749" y="551"/>
                  <a:pt x="765" y="548"/>
                </a:cubicBezTo>
                <a:cubicBezTo>
                  <a:pt x="769" y="551"/>
                  <a:pt x="770" y="554"/>
                  <a:pt x="767" y="559"/>
                </a:cubicBezTo>
                <a:cubicBezTo>
                  <a:pt x="772" y="559"/>
                  <a:pt x="774" y="544"/>
                  <a:pt x="782" y="551"/>
                </a:cubicBezTo>
                <a:cubicBezTo>
                  <a:pt x="781" y="546"/>
                  <a:pt x="788" y="534"/>
                  <a:pt x="793" y="531"/>
                </a:cubicBezTo>
                <a:cubicBezTo>
                  <a:pt x="798" y="538"/>
                  <a:pt x="803" y="545"/>
                  <a:pt x="806" y="553"/>
                </a:cubicBezTo>
                <a:cubicBezTo>
                  <a:pt x="801" y="562"/>
                  <a:pt x="797" y="571"/>
                  <a:pt x="791" y="579"/>
                </a:cubicBezTo>
                <a:cubicBezTo>
                  <a:pt x="785" y="589"/>
                  <a:pt x="760" y="598"/>
                  <a:pt x="783" y="588"/>
                </a:cubicBezTo>
                <a:cubicBezTo>
                  <a:pt x="790" y="585"/>
                  <a:pt x="796" y="582"/>
                  <a:pt x="802" y="577"/>
                </a:cubicBezTo>
                <a:cubicBezTo>
                  <a:pt x="807" y="582"/>
                  <a:pt x="817" y="581"/>
                  <a:pt x="822" y="586"/>
                </a:cubicBezTo>
                <a:cubicBezTo>
                  <a:pt x="822" y="590"/>
                  <a:pt x="822" y="594"/>
                  <a:pt x="817" y="596"/>
                </a:cubicBezTo>
                <a:cubicBezTo>
                  <a:pt x="823" y="599"/>
                  <a:pt x="818" y="604"/>
                  <a:pt x="818" y="610"/>
                </a:cubicBezTo>
                <a:cubicBezTo>
                  <a:pt x="825" y="609"/>
                  <a:pt x="826" y="621"/>
                  <a:pt x="829" y="627"/>
                </a:cubicBezTo>
                <a:cubicBezTo>
                  <a:pt x="831" y="624"/>
                  <a:pt x="829" y="619"/>
                  <a:pt x="829" y="615"/>
                </a:cubicBezTo>
                <a:cubicBezTo>
                  <a:pt x="831" y="614"/>
                  <a:pt x="832" y="615"/>
                  <a:pt x="833" y="614"/>
                </a:cubicBezTo>
                <a:cubicBezTo>
                  <a:pt x="833" y="611"/>
                  <a:pt x="832" y="609"/>
                  <a:pt x="835" y="608"/>
                </a:cubicBezTo>
                <a:cubicBezTo>
                  <a:pt x="841" y="608"/>
                  <a:pt x="842" y="617"/>
                  <a:pt x="844" y="624"/>
                </a:cubicBezTo>
                <a:cubicBezTo>
                  <a:pt x="846" y="621"/>
                  <a:pt x="845" y="617"/>
                  <a:pt x="848" y="615"/>
                </a:cubicBezTo>
                <a:cubicBezTo>
                  <a:pt x="858" y="618"/>
                  <a:pt x="864" y="626"/>
                  <a:pt x="875" y="627"/>
                </a:cubicBezTo>
                <a:cubicBezTo>
                  <a:pt x="868" y="621"/>
                  <a:pt x="861" y="618"/>
                  <a:pt x="856" y="610"/>
                </a:cubicBezTo>
                <a:cubicBezTo>
                  <a:pt x="855" y="608"/>
                  <a:pt x="860" y="608"/>
                  <a:pt x="861" y="607"/>
                </a:cubicBezTo>
                <a:cubicBezTo>
                  <a:pt x="857" y="606"/>
                  <a:pt x="854" y="602"/>
                  <a:pt x="850" y="599"/>
                </a:cubicBezTo>
                <a:cubicBezTo>
                  <a:pt x="851" y="597"/>
                  <a:pt x="851" y="596"/>
                  <a:pt x="851" y="595"/>
                </a:cubicBezTo>
                <a:cubicBezTo>
                  <a:pt x="862" y="593"/>
                  <a:pt x="869" y="597"/>
                  <a:pt x="876" y="602"/>
                </a:cubicBezTo>
                <a:cubicBezTo>
                  <a:pt x="877" y="600"/>
                  <a:pt x="872" y="598"/>
                  <a:pt x="871" y="595"/>
                </a:cubicBezTo>
                <a:cubicBezTo>
                  <a:pt x="871" y="593"/>
                  <a:pt x="872" y="593"/>
                  <a:pt x="872" y="591"/>
                </a:cubicBezTo>
                <a:cubicBezTo>
                  <a:pt x="879" y="588"/>
                  <a:pt x="882" y="591"/>
                  <a:pt x="887" y="591"/>
                </a:cubicBezTo>
                <a:cubicBezTo>
                  <a:pt x="880" y="586"/>
                  <a:pt x="895" y="581"/>
                  <a:pt x="903" y="579"/>
                </a:cubicBezTo>
                <a:cubicBezTo>
                  <a:pt x="897" y="576"/>
                  <a:pt x="886" y="585"/>
                  <a:pt x="883" y="577"/>
                </a:cubicBezTo>
                <a:cubicBezTo>
                  <a:pt x="880" y="579"/>
                  <a:pt x="873" y="583"/>
                  <a:pt x="868" y="582"/>
                </a:cubicBezTo>
                <a:cubicBezTo>
                  <a:pt x="867" y="576"/>
                  <a:pt x="871" y="574"/>
                  <a:pt x="875" y="571"/>
                </a:cubicBezTo>
                <a:cubicBezTo>
                  <a:pt x="871" y="569"/>
                  <a:pt x="862" y="582"/>
                  <a:pt x="859" y="575"/>
                </a:cubicBezTo>
                <a:cubicBezTo>
                  <a:pt x="856" y="577"/>
                  <a:pt x="850" y="579"/>
                  <a:pt x="847" y="577"/>
                </a:cubicBezTo>
                <a:cubicBezTo>
                  <a:pt x="846" y="571"/>
                  <a:pt x="858" y="568"/>
                  <a:pt x="863" y="569"/>
                </a:cubicBezTo>
                <a:cubicBezTo>
                  <a:pt x="854" y="564"/>
                  <a:pt x="869" y="553"/>
                  <a:pt x="876" y="547"/>
                </a:cubicBezTo>
                <a:cubicBezTo>
                  <a:pt x="872" y="546"/>
                  <a:pt x="868" y="552"/>
                  <a:pt x="861" y="553"/>
                </a:cubicBezTo>
                <a:cubicBezTo>
                  <a:pt x="862" y="545"/>
                  <a:pt x="852" y="561"/>
                  <a:pt x="850" y="551"/>
                </a:cubicBezTo>
                <a:cubicBezTo>
                  <a:pt x="845" y="556"/>
                  <a:pt x="845" y="562"/>
                  <a:pt x="836" y="564"/>
                </a:cubicBezTo>
                <a:cubicBezTo>
                  <a:pt x="836" y="555"/>
                  <a:pt x="836" y="548"/>
                  <a:pt x="842" y="541"/>
                </a:cubicBezTo>
                <a:cubicBezTo>
                  <a:pt x="833" y="544"/>
                  <a:pt x="830" y="557"/>
                  <a:pt x="824" y="564"/>
                </a:cubicBezTo>
                <a:cubicBezTo>
                  <a:pt x="822" y="565"/>
                  <a:pt x="820" y="564"/>
                  <a:pt x="819" y="561"/>
                </a:cubicBezTo>
                <a:cubicBezTo>
                  <a:pt x="825" y="554"/>
                  <a:pt x="830" y="545"/>
                  <a:pt x="835" y="535"/>
                </a:cubicBezTo>
                <a:cubicBezTo>
                  <a:pt x="846" y="508"/>
                  <a:pt x="866" y="482"/>
                  <a:pt x="935" y="436"/>
                </a:cubicBezTo>
                <a:cubicBezTo>
                  <a:pt x="1004" y="390"/>
                  <a:pt x="1043" y="353"/>
                  <a:pt x="1040" y="326"/>
                </a:cubicBezTo>
                <a:cubicBezTo>
                  <a:pt x="1037" y="309"/>
                  <a:pt x="1074" y="283"/>
                  <a:pt x="1102" y="265"/>
                </a:cubicBezTo>
                <a:cubicBezTo>
                  <a:pt x="1119" y="269"/>
                  <a:pt x="1137" y="274"/>
                  <a:pt x="1155" y="279"/>
                </a:cubicBezTo>
                <a:cubicBezTo>
                  <a:pt x="1267" y="312"/>
                  <a:pt x="1457" y="354"/>
                  <a:pt x="1641" y="341"/>
                </a:cubicBezTo>
                <a:cubicBezTo>
                  <a:pt x="1631" y="368"/>
                  <a:pt x="1611" y="419"/>
                  <a:pt x="1586" y="444"/>
                </a:cubicBezTo>
                <a:cubicBezTo>
                  <a:pt x="1565" y="465"/>
                  <a:pt x="1491" y="514"/>
                  <a:pt x="1446" y="546"/>
                </a:cubicBezTo>
                <a:cubicBezTo>
                  <a:pt x="1441" y="547"/>
                  <a:pt x="1437" y="549"/>
                  <a:pt x="1433" y="550"/>
                </a:cubicBezTo>
                <a:cubicBezTo>
                  <a:pt x="1429" y="540"/>
                  <a:pt x="1432" y="513"/>
                  <a:pt x="1439" y="505"/>
                </a:cubicBezTo>
                <a:cubicBezTo>
                  <a:pt x="1418" y="507"/>
                  <a:pt x="1433" y="482"/>
                  <a:pt x="1425" y="475"/>
                </a:cubicBezTo>
                <a:cubicBezTo>
                  <a:pt x="1424" y="486"/>
                  <a:pt x="1419" y="491"/>
                  <a:pt x="1409" y="490"/>
                </a:cubicBezTo>
                <a:cubicBezTo>
                  <a:pt x="1386" y="467"/>
                  <a:pt x="1367" y="424"/>
                  <a:pt x="1332" y="420"/>
                </a:cubicBezTo>
                <a:cubicBezTo>
                  <a:pt x="1357" y="441"/>
                  <a:pt x="1362" y="466"/>
                  <a:pt x="1369" y="496"/>
                </a:cubicBezTo>
                <a:cubicBezTo>
                  <a:pt x="1337" y="494"/>
                  <a:pt x="1331" y="473"/>
                  <a:pt x="1313" y="461"/>
                </a:cubicBezTo>
                <a:cubicBezTo>
                  <a:pt x="1310" y="497"/>
                  <a:pt x="1267" y="446"/>
                  <a:pt x="1272" y="473"/>
                </a:cubicBezTo>
                <a:cubicBezTo>
                  <a:pt x="1249" y="474"/>
                  <a:pt x="1232" y="454"/>
                  <a:pt x="1217" y="459"/>
                </a:cubicBezTo>
                <a:cubicBezTo>
                  <a:pt x="1246" y="477"/>
                  <a:pt x="1304" y="507"/>
                  <a:pt x="1276" y="530"/>
                </a:cubicBezTo>
                <a:cubicBezTo>
                  <a:pt x="1292" y="522"/>
                  <a:pt x="1338" y="525"/>
                  <a:pt x="1337" y="549"/>
                </a:cubicBezTo>
                <a:cubicBezTo>
                  <a:pt x="1330" y="558"/>
                  <a:pt x="1306" y="553"/>
                  <a:pt x="1295" y="547"/>
                </a:cubicBezTo>
                <a:cubicBezTo>
                  <a:pt x="1286" y="574"/>
                  <a:pt x="1247" y="534"/>
                  <a:pt x="1235" y="543"/>
                </a:cubicBezTo>
                <a:cubicBezTo>
                  <a:pt x="1250" y="552"/>
                  <a:pt x="1267" y="558"/>
                  <a:pt x="1266" y="579"/>
                </a:cubicBezTo>
                <a:cubicBezTo>
                  <a:pt x="1250" y="585"/>
                  <a:pt x="1223" y="576"/>
                  <a:pt x="1211" y="568"/>
                </a:cubicBezTo>
                <a:cubicBezTo>
                  <a:pt x="1206" y="598"/>
                  <a:pt x="1162" y="576"/>
                  <a:pt x="1144" y="588"/>
                </a:cubicBezTo>
                <a:cubicBezTo>
                  <a:pt x="1172" y="591"/>
                  <a:pt x="1228" y="598"/>
                  <a:pt x="1204" y="621"/>
                </a:cubicBezTo>
                <a:cubicBezTo>
                  <a:pt x="1223" y="619"/>
                  <a:pt x="1234" y="607"/>
                  <a:pt x="1258" y="613"/>
                </a:cubicBezTo>
                <a:cubicBezTo>
                  <a:pt x="1259" y="618"/>
                  <a:pt x="1263" y="620"/>
                  <a:pt x="1264" y="625"/>
                </a:cubicBezTo>
                <a:cubicBezTo>
                  <a:pt x="1263" y="633"/>
                  <a:pt x="1250" y="642"/>
                  <a:pt x="1249" y="648"/>
                </a:cubicBezTo>
                <a:cubicBezTo>
                  <a:pt x="1135" y="661"/>
                  <a:pt x="1030" y="670"/>
                  <a:pt x="997" y="670"/>
                </a:cubicBezTo>
                <a:cubicBezTo>
                  <a:pt x="925" y="670"/>
                  <a:pt x="822" y="646"/>
                  <a:pt x="771" y="683"/>
                </a:cubicBezTo>
                <a:cubicBezTo>
                  <a:pt x="721" y="720"/>
                  <a:pt x="559" y="717"/>
                  <a:pt x="503" y="709"/>
                </a:cubicBezTo>
                <a:cubicBezTo>
                  <a:pt x="447" y="701"/>
                  <a:pt x="394" y="721"/>
                  <a:pt x="442" y="718"/>
                </a:cubicBezTo>
                <a:cubicBezTo>
                  <a:pt x="446" y="718"/>
                  <a:pt x="451" y="718"/>
                  <a:pt x="457" y="718"/>
                </a:cubicBezTo>
                <a:cubicBezTo>
                  <a:pt x="468" y="742"/>
                  <a:pt x="465" y="767"/>
                  <a:pt x="459" y="793"/>
                </a:cubicBezTo>
                <a:cubicBezTo>
                  <a:pt x="449" y="792"/>
                  <a:pt x="426" y="776"/>
                  <a:pt x="422" y="766"/>
                </a:cubicBezTo>
                <a:cubicBezTo>
                  <a:pt x="414" y="786"/>
                  <a:pt x="399" y="761"/>
                  <a:pt x="389" y="764"/>
                </a:cubicBezTo>
                <a:cubicBezTo>
                  <a:pt x="399" y="770"/>
                  <a:pt x="400" y="777"/>
                  <a:pt x="395" y="786"/>
                </a:cubicBezTo>
                <a:cubicBezTo>
                  <a:pt x="364" y="794"/>
                  <a:pt x="317" y="791"/>
                  <a:pt x="297" y="820"/>
                </a:cubicBezTo>
                <a:cubicBezTo>
                  <a:pt x="328" y="808"/>
                  <a:pt x="351" y="815"/>
                  <a:pt x="381" y="823"/>
                </a:cubicBezTo>
                <a:cubicBezTo>
                  <a:pt x="365" y="851"/>
                  <a:pt x="343" y="846"/>
                  <a:pt x="323" y="856"/>
                </a:cubicBezTo>
                <a:cubicBezTo>
                  <a:pt x="354" y="876"/>
                  <a:pt x="289" y="889"/>
                  <a:pt x="315" y="898"/>
                </a:cubicBezTo>
                <a:cubicBezTo>
                  <a:pt x="305" y="918"/>
                  <a:pt x="279" y="924"/>
                  <a:pt x="277" y="939"/>
                </a:cubicBezTo>
                <a:cubicBezTo>
                  <a:pt x="305" y="923"/>
                  <a:pt x="360" y="886"/>
                  <a:pt x="367" y="922"/>
                </a:cubicBezTo>
                <a:cubicBezTo>
                  <a:pt x="368" y="903"/>
                  <a:pt x="392" y="864"/>
                  <a:pt x="413" y="876"/>
                </a:cubicBezTo>
                <a:cubicBezTo>
                  <a:pt x="417" y="888"/>
                  <a:pt x="401" y="906"/>
                  <a:pt x="391" y="913"/>
                </a:cubicBezTo>
                <a:cubicBezTo>
                  <a:pt x="410" y="933"/>
                  <a:pt x="357" y="949"/>
                  <a:pt x="359" y="963"/>
                </a:cubicBezTo>
                <a:cubicBezTo>
                  <a:pt x="373" y="954"/>
                  <a:pt x="387" y="943"/>
                  <a:pt x="405" y="953"/>
                </a:cubicBezTo>
                <a:cubicBezTo>
                  <a:pt x="403" y="970"/>
                  <a:pt x="382" y="990"/>
                  <a:pt x="369" y="997"/>
                </a:cubicBezTo>
                <a:cubicBezTo>
                  <a:pt x="393" y="1015"/>
                  <a:pt x="353" y="1044"/>
                  <a:pt x="355" y="1065"/>
                </a:cubicBezTo>
                <a:cubicBezTo>
                  <a:pt x="371" y="1042"/>
                  <a:pt x="403" y="996"/>
                  <a:pt x="412" y="1028"/>
                </a:cubicBezTo>
                <a:cubicBezTo>
                  <a:pt x="420" y="1011"/>
                  <a:pt x="415" y="996"/>
                  <a:pt x="432" y="977"/>
                </a:cubicBezTo>
                <a:cubicBezTo>
                  <a:pt x="436" y="979"/>
                  <a:pt x="440" y="975"/>
                  <a:pt x="444" y="977"/>
                </a:cubicBezTo>
                <a:cubicBezTo>
                  <a:pt x="453" y="983"/>
                  <a:pt x="453" y="1004"/>
                  <a:pt x="461" y="1002"/>
                </a:cubicBezTo>
                <a:cubicBezTo>
                  <a:pt x="455" y="973"/>
                  <a:pt x="449" y="943"/>
                  <a:pt x="466" y="910"/>
                </a:cubicBezTo>
                <a:cubicBezTo>
                  <a:pt x="472" y="912"/>
                  <a:pt x="476" y="911"/>
                  <a:pt x="482" y="913"/>
                </a:cubicBezTo>
                <a:cubicBezTo>
                  <a:pt x="489" y="928"/>
                  <a:pt x="496" y="942"/>
                  <a:pt x="497" y="958"/>
                </a:cubicBezTo>
                <a:cubicBezTo>
                  <a:pt x="502" y="955"/>
                  <a:pt x="505" y="939"/>
                  <a:pt x="512" y="943"/>
                </a:cubicBezTo>
                <a:cubicBezTo>
                  <a:pt x="533" y="969"/>
                  <a:pt x="537" y="998"/>
                  <a:pt x="548" y="1026"/>
                </a:cubicBezTo>
                <a:cubicBezTo>
                  <a:pt x="555" y="990"/>
                  <a:pt x="536" y="959"/>
                  <a:pt x="539" y="924"/>
                </a:cubicBezTo>
                <a:cubicBezTo>
                  <a:pt x="549" y="917"/>
                  <a:pt x="561" y="923"/>
                  <a:pt x="571" y="921"/>
                </a:cubicBezTo>
                <a:cubicBezTo>
                  <a:pt x="553" y="905"/>
                  <a:pt x="525" y="892"/>
                  <a:pt x="528" y="872"/>
                </a:cubicBezTo>
                <a:cubicBezTo>
                  <a:pt x="535" y="863"/>
                  <a:pt x="544" y="867"/>
                  <a:pt x="553" y="873"/>
                </a:cubicBezTo>
                <a:cubicBezTo>
                  <a:pt x="558" y="868"/>
                  <a:pt x="555" y="865"/>
                  <a:pt x="559" y="860"/>
                </a:cubicBezTo>
                <a:cubicBezTo>
                  <a:pt x="573" y="863"/>
                  <a:pt x="588" y="876"/>
                  <a:pt x="601" y="873"/>
                </a:cubicBezTo>
                <a:cubicBezTo>
                  <a:pt x="583" y="855"/>
                  <a:pt x="546" y="840"/>
                  <a:pt x="554" y="818"/>
                </a:cubicBezTo>
                <a:cubicBezTo>
                  <a:pt x="537" y="812"/>
                  <a:pt x="515" y="822"/>
                  <a:pt x="508" y="797"/>
                </a:cubicBezTo>
                <a:cubicBezTo>
                  <a:pt x="498" y="810"/>
                  <a:pt x="484" y="806"/>
                  <a:pt x="471" y="801"/>
                </a:cubicBezTo>
                <a:cubicBezTo>
                  <a:pt x="458" y="777"/>
                  <a:pt x="479" y="734"/>
                  <a:pt x="458" y="718"/>
                </a:cubicBezTo>
                <a:cubicBezTo>
                  <a:pt x="527" y="719"/>
                  <a:pt x="717" y="737"/>
                  <a:pt x="775" y="713"/>
                </a:cubicBezTo>
                <a:cubicBezTo>
                  <a:pt x="839" y="686"/>
                  <a:pt x="1013" y="697"/>
                  <a:pt x="1119" y="697"/>
                </a:cubicBezTo>
                <a:cubicBezTo>
                  <a:pt x="1134" y="697"/>
                  <a:pt x="1157" y="696"/>
                  <a:pt x="1185" y="695"/>
                </a:cubicBezTo>
                <a:cubicBezTo>
                  <a:pt x="1169" y="721"/>
                  <a:pt x="1146" y="765"/>
                  <a:pt x="1127" y="812"/>
                </a:cubicBezTo>
                <a:cubicBezTo>
                  <a:pt x="1104" y="871"/>
                  <a:pt x="1052" y="923"/>
                  <a:pt x="1042" y="934"/>
                </a:cubicBezTo>
                <a:cubicBezTo>
                  <a:pt x="1038" y="933"/>
                  <a:pt x="1035" y="931"/>
                  <a:pt x="1034" y="926"/>
                </a:cubicBezTo>
                <a:cubicBezTo>
                  <a:pt x="1026" y="935"/>
                  <a:pt x="1018" y="925"/>
                  <a:pt x="1009" y="924"/>
                </a:cubicBezTo>
                <a:cubicBezTo>
                  <a:pt x="1008" y="936"/>
                  <a:pt x="987" y="934"/>
                  <a:pt x="975" y="938"/>
                </a:cubicBezTo>
                <a:cubicBezTo>
                  <a:pt x="980" y="942"/>
                  <a:pt x="990" y="940"/>
                  <a:pt x="997" y="942"/>
                </a:cubicBezTo>
                <a:cubicBezTo>
                  <a:pt x="998" y="945"/>
                  <a:pt x="995" y="946"/>
                  <a:pt x="996" y="949"/>
                </a:cubicBezTo>
                <a:cubicBezTo>
                  <a:pt x="1002" y="948"/>
                  <a:pt x="1007" y="949"/>
                  <a:pt x="1008" y="954"/>
                </a:cubicBezTo>
                <a:cubicBezTo>
                  <a:pt x="1005" y="964"/>
                  <a:pt x="989" y="963"/>
                  <a:pt x="977" y="966"/>
                </a:cubicBezTo>
                <a:cubicBezTo>
                  <a:pt x="981" y="969"/>
                  <a:pt x="988" y="969"/>
                  <a:pt x="991" y="975"/>
                </a:cubicBezTo>
                <a:cubicBezTo>
                  <a:pt x="984" y="991"/>
                  <a:pt x="968" y="1001"/>
                  <a:pt x="963" y="1018"/>
                </a:cubicBezTo>
                <a:cubicBezTo>
                  <a:pt x="975" y="1009"/>
                  <a:pt x="983" y="997"/>
                  <a:pt x="999" y="990"/>
                </a:cubicBezTo>
                <a:cubicBezTo>
                  <a:pt x="1002" y="990"/>
                  <a:pt x="1000" y="997"/>
                  <a:pt x="1002" y="1000"/>
                </a:cubicBezTo>
                <a:cubicBezTo>
                  <a:pt x="1006" y="993"/>
                  <a:pt x="1012" y="988"/>
                  <a:pt x="1019" y="983"/>
                </a:cubicBezTo>
                <a:cubicBezTo>
                  <a:pt x="1022" y="984"/>
                  <a:pt x="1024" y="985"/>
                  <a:pt x="1027" y="986"/>
                </a:cubicBezTo>
                <a:cubicBezTo>
                  <a:pt x="1026" y="1005"/>
                  <a:pt x="1017" y="1016"/>
                  <a:pt x="1008" y="1028"/>
                </a:cubicBezTo>
                <a:cubicBezTo>
                  <a:pt x="1011" y="1031"/>
                  <a:pt x="1016" y="1022"/>
                  <a:pt x="1021" y="1021"/>
                </a:cubicBezTo>
                <a:cubicBezTo>
                  <a:pt x="1023" y="1021"/>
                  <a:pt x="1024" y="1024"/>
                  <a:pt x="1027" y="1024"/>
                </a:cubicBezTo>
                <a:cubicBezTo>
                  <a:pt x="1030" y="1036"/>
                  <a:pt x="1024" y="1042"/>
                  <a:pt x="1023" y="1051"/>
                </a:cubicBezTo>
                <a:cubicBezTo>
                  <a:pt x="1035" y="1039"/>
                  <a:pt x="1039" y="1067"/>
                  <a:pt x="1040" y="1081"/>
                </a:cubicBezTo>
                <a:cubicBezTo>
                  <a:pt x="1046" y="1072"/>
                  <a:pt x="1035" y="1050"/>
                  <a:pt x="1050" y="1047"/>
                </a:cubicBezTo>
                <a:cubicBezTo>
                  <a:pt x="1046" y="1041"/>
                  <a:pt x="1041" y="1028"/>
                  <a:pt x="1044" y="1019"/>
                </a:cubicBezTo>
                <a:cubicBezTo>
                  <a:pt x="1054" y="1019"/>
                  <a:pt x="1058" y="1027"/>
                  <a:pt x="1062" y="1035"/>
                </a:cubicBezTo>
                <a:cubicBezTo>
                  <a:pt x="1067" y="1029"/>
                  <a:pt x="1046" y="1009"/>
                  <a:pt x="1060" y="1005"/>
                </a:cubicBezTo>
                <a:cubicBezTo>
                  <a:pt x="1057" y="999"/>
                  <a:pt x="1054" y="987"/>
                  <a:pt x="1059" y="983"/>
                </a:cubicBezTo>
                <a:cubicBezTo>
                  <a:pt x="1071" y="982"/>
                  <a:pt x="1072" y="1006"/>
                  <a:pt x="1068" y="1014"/>
                </a:cubicBezTo>
                <a:cubicBezTo>
                  <a:pt x="1078" y="1003"/>
                  <a:pt x="1090" y="1019"/>
                  <a:pt x="1099" y="1033"/>
                </a:cubicBezTo>
                <a:cubicBezTo>
                  <a:pt x="1086" y="1048"/>
                  <a:pt x="1082" y="1057"/>
                  <a:pt x="1085" y="1055"/>
                </a:cubicBezTo>
                <a:cubicBezTo>
                  <a:pt x="1088" y="1053"/>
                  <a:pt x="1094" y="1047"/>
                  <a:pt x="1103" y="1040"/>
                </a:cubicBezTo>
                <a:cubicBezTo>
                  <a:pt x="1104" y="1041"/>
                  <a:pt x="1104" y="1042"/>
                  <a:pt x="1105" y="1043"/>
                </a:cubicBezTo>
                <a:cubicBezTo>
                  <a:pt x="1105" y="1041"/>
                  <a:pt x="1105" y="1040"/>
                  <a:pt x="1105" y="1038"/>
                </a:cubicBezTo>
                <a:cubicBezTo>
                  <a:pt x="1116" y="1029"/>
                  <a:pt x="1131" y="1017"/>
                  <a:pt x="1146" y="1007"/>
                </a:cubicBezTo>
                <a:cubicBezTo>
                  <a:pt x="1153" y="1010"/>
                  <a:pt x="1155" y="1015"/>
                  <a:pt x="1155" y="1023"/>
                </a:cubicBezTo>
                <a:cubicBezTo>
                  <a:pt x="1131" y="1044"/>
                  <a:pt x="1088" y="1063"/>
                  <a:pt x="1084" y="1098"/>
                </a:cubicBezTo>
                <a:cubicBezTo>
                  <a:pt x="1105" y="1073"/>
                  <a:pt x="1130" y="1069"/>
                  <a:pt x="1160" y="1062"/>
                </a:cubicBezTo>
                <a:cubicBezTo>
                  <a:pt x="1158" y="1094"/>
                  <a:pt x="1136" y="1100"/>
                  <a:pt x="1123" y="1118"/>
                </a:cubicBezTo>
                <a:cubicBezTo>
                  <a:pt x="1159" y="1121"/>
                  <a:pt x="1108" y="1163"/>
                  <a:pt x="1135" y="1159"/>
                </a:cubicBezTo>
                <a:cubicBezTo>
                  <a:pt x="1136" y="1182"/>
                  <a:pt x="1116" y="1199"/>
                  <a:pt x="1120" y="1213"/>
                </a:cubicBezTo>
                <a:cubicBezTo>
                  <a:pt x="1138" y="1185"/>
                  <a:pt x="1170" y="1128"/>
                  <a:pt x="1193" y="1156"/>
                </a:cubicBezTo>
                <a:cubicBezTo>
                  <a:pt x="1185" y="1139"/>
                  <a:pt x="1188" y="1093"/>
                  <a:pt x="1212" y="1095"/>
                </a:cubicBezTo>
                <a:cubicBezTo>
                  <a:pt x="1221" y="1103"/>
                  <a:pt x="1216" y="1126"/>
                  <a:pt x="1210" y="1137"/>
                </a:cubicBezTo>
                <a:cubicBezTo>
                  <a:pt x="1236" y="1146"/>
                  <a:pt x="1196" y="1185"/>
                  <a:pt x="1205" y="1197"/>
                </a:cubicBezTo>
                <a:cubicBezTo>
                  <a:pt x="1213" y="1182"/>
                  <a:pt x="1220" y="1165"/>
                  <a:pt x="1241" y="1166"/>
                </a:cubicBezTo>
                <a:cubicBezTo>
                  <a:pt x="1247" y="1183"/>
                  <a:pt x="1237" y="1210"/>
                  <a:pt x="1230" y="1222"/>
                </a:cubicBezTo>
                <a:cubicBezTo>
                  <a:pt x="1259" y="1227"/>
                  <a:pt x="1237" y="1270"/>
                  <a:pt x="1248" y="1288"/>
                </a:cubicBezTo>
                <a:cubicBezTo>
                  <a:pt x="1252" y="1261"/>
                  <a:pt x="1259" y="1205"/>
                  <a:pt x="1282" y="1229"/>
                </a:cubicBezTo>
                <a:cubicBezTo>
                  <a:pt x="1280" y="1211"/>
                  <a:pt x="1269" y="1200"/>
                  <a:pt x="1275" y="1175"/>
                </a:cubicBezTo>
                <a:cubicBezTo>
                  <a:pt x="1280" y="1175"/>
                  <a:pt x="1282" y="1170"/>
                  <a:pt x="1287" y="1169"/>
                </a:cubicBezTo>
                <a:cubicBezTo>
                  <a:pt x="1297" y="1171"/>
                  <a:pt x="1307" y="1189"/>
                  <a:pt x="1313" y="1184"/>
                </a:cubicBezTo>
                <a:cubicBezTo>
                  <a:pt x="1294" y="1161"/>
                  <a:pt x="1276" y="1137"/>
                  <a:pt x="1275" y="1100"/>
                </a:cubicBezTo>
                <a:cubicBezTo>
                  <a:pt x="1281" y="1099"/>
                  <a:pt x="1285" y="1096"/>
                  <a:pt x="1290" y="1095"/>
                </a:cubicBezTo>
                <a:cubicBezTo>
                  <a:pt x="1304" y="1105"/>
                  <a:pt x="1317" y="1115"/>
                  <a:pt x="1325" y="1129"/>
                </a:cubicBezTo>
                <a:cubicBezTo>
                  <a:pt x="1328" y="1123"/>
                  <a:pt x="1323" y="1107"/>
                  <a:pt x="1331" y="1108"/>
                </a:cubicBezTo>
                <a:cubicBezTo>
                  <a:pt x="1341" y="1112"/>
                  <a:pt x="1350" y="1118"/>
                  <a:pt x="1357" y="1124"/>
                </a:cubicBezTo>
                <a:cubicBezTo>
                  <a:pt x="1341" y="1158"/>
                  <a:pt x="1325" y="1188"/>
                  <a:pt x="1310" y="1206"/>
                </a:cubicBezTo>
                <a:cubicBezTo>
                  <a:pt x="1163" y="1389"/>
                  <a:pt x="1209" y="1432"/>
                  <a:pt x="1177" y="1515"/>
                </a:cubicBezTo>
                <a:cubicBezTo>
                  <a:pt x="1146" y="1598"/>
                  <a:pt x="1082" y="1586"/>
                  <a:pt x="1033" y="1610"/>
                </a:cubicBezTo>
                <a:cubicBezTo>
                  <a:pt x="985" y="1634"/>
                  <a:pt x="944" y="1660"/>
                  <a:pt x="900" y="1663"/>
                </a:cubicBezTo>
                <a:cubicBezTo>
                  <a:pt x="856" y="1666"/>
                  <a:pt x="855" y="1668"/>
                  <a:pt x="855" y="1668"/>
                </a:cubicBezTo>
                <a:cubicBezTo>
                  <a:pt x="855" y="1668"/>
                  <a:pt x="834" y="1668"/>
                  <a:pt x="811" y="1674"/>
                </a:cubicBezTo>
                <a:cubicBezTo>
                  <a:pt x="810" y="1672"/>
                  <a:pt x="810" y="1670"/>
                  <a:pt x="809" y="1667"/>
                </a:cubicBezTo>
                <a:cubicBezTo>
                  <a:pt x="789" y="1689"/>
                  <a:pt x="772" y="1666"/>
                  <a:pt x="750" y="1663"/>
                </a:cubicBezTo>
                <a:cubicBezTo>
                  <a:pt x="747" y="1691"/>
                  <a:pt x="700" y="1686"/>
                  <a:pt x="672" y="1695"/>
                </a:cubicBezTo>
                <a:cubicBezTo>
                  <a:pt x="683" y="1705"/>
                  <a:pt x="706" y="1701"/>
                  <a:pt x="723" y="1705"/>
                </a:cubicBezTo>
                <a:cubicBezTo>
                  <a:pt x="724" y="1712"/>
                  <a:pt x="719" y="1714"/>
                  <a:pt x="721" y="1721"/>
                </a:cubicBezTo>
                <a:cubicBezTo>
                  <a:pt x="734" y="1720"/>
                  <a:pt x="746" y="1721"/>
                  <a:pt x="748" y="1734"/>
                </a:cubicBezTo>
                <a:cubicBezTo>
                  <a:pt x="741" y="1756"/>
                  <a:pt x="704" y="1755"/>
                  <a:pt x="677" y="1761"/>
                </a:cubicBezTo>
                <a:cubicBezTo>
                  <a:pt x="687" y="1769"/>
                  <a:pt x="703" y="1769"/>
                  <a:pt x="709" y="1781"/>
                </a:cubicBezTo>
                <a:cubicBezTo>
                  <a:pt x="693" y="1820"/>
                  <a:pt x="656" y="1841"/>
                  <a:pt x="644" y="1882"/>
                </a:cubicBezTo>
                <a:cubicBezTo>
                  <a:pt x="671" y="1860"/>
                  <a:pt x="690" y="1832"/>
                  <a:pt x="726" y="1816"/>
                </a:cubicBezTo>
                <a:cubicBezTo>
                  <a:pt x="735" y="1816"/>
                  <a:pt x="731" y="1834"/>
                  <a:pt x="734" y="1840"/>
                </a:cubicBezTo>
                <a:cubicBezTo>
                  <a:pt x="743" y="1824"/>
                  <a:pt x="758" y="1812"/>
                  <a:pt x="774" y="1801"/>
                </a:cubicBezTo>
                <a:cubicBezTo>
                  <a:pt x="780" y="1803"/>
                  <a:pt x="785" y="1806"/>
                  <a:pt x="792" y="1807"/>
                </a:cubicBezTo>
                <a:cubicBezTo>
                  <a:pt x="791" y="1851"/>
                  <a:pt x="769" y="1878"/>
                  <a:pt x="747" y="1905"/>
                </a:cubicBezTo>
                <a:cubicBezTo>
                  <a:pt x="755" y="1911"/>
                  <a:pt x="766" y="1890"/>
                  <a:pt x="778" y="1888"/>
                </a:cubicBezTo>
                <a:cubicBezTo>
                  <a:pt x="784" y="1889"/>
                  <a:pt x="786" y="1894"/>
                  <a:pt x="792" y="1895"/>
                </a:cubicBezTo>
                <a:cubicBezTo>
                  <a:pt x="799" y="1923"/>
                  <a:pt x="786" y="1936"/>
                  <a:pt x="784" y="1958"/>
                </a:cubicBezTo>
                <a:cubicBezTo>
                  <a:pt x="811" y="1930"/>
                  <a:pt x="819" y="1995"/>
                  <a:pt x="823" y="2028"/>
                </a:cubicBezTo>
                <a:cubicBezTo>
                  <a:pt x="837" y="2006"/>
                  <a:pt x="811" y="1955"/>
                  <a:pt x="845" y="1949"/>
                </a:cubicBezTo>
                <a:cubicBezTo>
                  <a:pt x="836" y="1936"/>
                  <a:pt x="825" y="1904"/>
                  <a:pt x="832" y="1885"/>
                </a:cubicBezTo>
                <a:cubicBezTo>
                  <a:pt x="856" y="1883"/>
                  <a:pt x="864" y="1903"/>
                  <a:pt x="874" y="1920"/>
                </a:cubicBezTo>
                <a:cubicBezTo>
                  <a:pt x="885" y="1906"/>
                  <a:pt x="837" y="1861"/>
                  <a:pt x="869" y="1850"/>
                </a:cubicBezTo>
                <a:cubicBezTo>
                  <a:pt x="861" y="1838"/>
                  <a:pt x="855" y="1810"/>
                  <a:pt x="866" y="1801"/>
                </a:cubicBezTo>
                <a:cubicBezTo>
                  <a:pt x="894" y="1799"/>
                  <a:pt x="898" y="1853"/>
                  <a:pt x="888" y="1872"/>
                </a:cubicBezTo>
                <a:cubicBezTo>
                  <a:pt x="915" y="1839"/>
                  <a:pt x="952" y="1907"/>
                  <a:pt x="973" y="1940"/>
                </a:cubicBezTo>
                <a:cubicBezTo>
                  <a:pt x="978" y="1923"/>
                  <a:pt x="955" y="1903"/>
                  <a:pt x="955" y="1875"/>
                </a:cubicBezTo>
                <a:cubicBezTo>
                  <a:pt x="988" y="1881"/>
                  <a:pt x="927" y="1832"/>
                  <a:pt x="969" y="1828"/>
                </a:cubicBezTo>
                <a:cubicBezTo>
                  <a:pt x="954" y="1807"/>
                  <a:pt x="929" y="1800"/>
                  <a:pt x="927" y="1763"/>
                </a:cubicBezTo>
                <a:cubicBezTo>
                  <a:pt x="962" y="1770"/>
                  <a:pt x="991" y="1775"/>
                  <a:pt x="1016" y="1804"/>
                </a:cubicBezTo>
                <a:cubicBezTo>
                  <a:pt x="1011" y="1764"/>
                  <a:pt x="961" y="1742"/>
                  <a:pt x="933" y="1716"/>
                </a:cubicBezTo>
                <a:cubicBezTo>
                  <a:pt x="932" y="1705"/>
                  <a:pt x="937" y="1698"/>
                  <a:pt x="951" y="1697"/>
                </a:cubicBezTo>
                <a:cubicBezTo>
                  <a:pt x="942" y="1688"/>
                  <a:pt x="913" y="1706"/>
                  <a:pt x="915" y="1681"/>
                </a:cubicBezTo>
                <a:cubicBezTo>
                  <a:pt x="906" y="1689"/>
                  <a:pt x="874" y="1694"/>
                  <a:pt x="862" y="1689"/>
                </a:cubicBezTo>
                <a:cubicBezTo>
                  <a:pt x="864" y="1683"/>
                  <a:pt x="865" y="1679"/>
                  <a:pt x="865" y="1677"/>
                </a:cubicBezTo>
                <a:cubicBezTo>
                  <a:pt x="879" y="1677"/>
                  <a:pt x="903" y="1677"/>
                  <a:pt x="919" y="1672"/>
                </a:cubicBezTo>
                <a:cubicBezTo>
                  <a:pt x="944" y="1666"/>
                  <a:pt x="1048" y="1614"/>
                  <a:pt x="1123" y="1598"/>
                </a:cubicBezTo>
                <a:cubicBezTo>
                  <a:pt x="1198" y="1582"/>
                  <a:pt x="1210" y="1474"/>
                  <a:pt x="1213" y="1432"/>
                </a:cubicBezTo>
                <a:cubicBezTo>
                  <a:pt x="1215" y="1390"/>
                  <a:pt x="1288" y="1273"/>
                  <a:pt x="1334" y="1206"/>
                </a:cubicBezTo>
                <a:cubicBezTo>
                  <a:pt x="1347" y="1186"/>
                  <a:pt x="1362" y="1164"/>
                  <a:pt x="1377" y="1142"/>
                </a:cubicBezTo>
                <a:cubicBezTo>
                  <a:pt x="1385" y="1149"/>
                  <a:pt x="1393" y="1157"/>
                  <a:pt x="1401" y="1164"/>
                </a:cubicBezTo>
                <a:cubicBezTo>
                  <a:pt x="1398" y="1152"/>
                  <a:pt x="1391" y="1141"/>
                  <a:pt x="1384" y="1131"/>
                </a:cubicBezTo>
                <a:cubicBezTo>
                  <a:pt x="1416" y="1082"/>
                  <a:pt x="1446" y="1029"/>
                  <a:pt x="1458" y="980"/>
                </a:cubicBezTo>
                <a:cubicBezTo>
                  <a:pt x="1477" y="907"/>
                  <a:pt x="1495" y="860"/>
                  <a:pt x="1510" y="839"/>
                </a:cubicBezTo>
                <a:cubicBezTo>
                  <a:pt x="1521" y="822"/>
                  <a:pt x="1557" y="697"/>
                  <a:pt x="1570" y="649"/>
                </a:cubicBezTo>
                <a:cubicBezTo>
                  <a:pt x="1617" y="640"/>
                  <a:pt x="1662" y="630"/>
                  <a:pt x="1704" y="618"/>
                </a:cubicBezTo>
                <a:cubicBezTo>
                  <a:pt x="1699" y="635"/>
                  <a:pt x="1696" y="654"/>
                  <a:pt x="1694" y="673"/>
                </a:cubicBezTo>
                <a:cubicBezTo>
                  <a:pt x="1690" y="673"/>
                  <a:pt x="1688" y="673"/>
                  <a:pt x="1685" y="675"/>
                </a:cubicBezTo>
                <a:cubicBezTo>
                  <a:pt x="1689" y="676"/>
                  <a:pt x="1691" y="677"/>
                  <a:pt x="1693" y="678"/>
                </a:cubicBezTo>
                <a:cubicBezTo>
                  <a:pt x="1692" y="685"/>
                  <a:pt x="1692" y="693"/>
                  <a:pt x="1692" y="700"/>
                </a:cubicBezTo>
                <a:cubicBezTo>
                  <a:pt x="1661" y="718"/>
                  <a:pt x="1619" y="732"/>
                  <a:pt x="1609" y="766"/>
                </a:cubicBezTo>
                <a:cubicBezTo>
                  <a:pt x="1634" y="746"/>
                  <a:pt x="1658" y="743"/>
                  <a:pt x="1686" y="741"/>
                </a:cubicBezTo>
                <a:cubicBezTo>
                  <a:pt x="1684" y="752"/>
                  <a:pt x="1680" y="764"/>
                  <a:pt x="1676" y="775"/>
                </a:cubicBezTo>
                <a:cubicBezTo>
                  <a:pt x="1667" y="782"/>
                  <a:pt x="1658" y="787"/>
                  <a:pt x="1650" y="795"/>
                </a:cubicBezTo>
                <a:cubicBezTo>
                  <a:pt x="1660" y="797"/>
                  <a:pt x="1663" y="801"/>
                  <a:pt x="1663" y="806"/>
                </a:cubicBezTo>
                <a:cubicBezTo>
                  <a:pt x="1660" y="812"/>
                  <a:pt x="1657" y="819"/>
                  <a:pt x="1654" y="825"/>
                </a:cubicBezTo>
                <a:cubicBezTo>
                  <a:pt x="1650" y="830"/>
                  <a:pt x="1647" y="834"/>
                  <a:pt x="1647" y="837"/>
                </a:cubicBezTo>
                <a:cubicBezTo>
                  <a:pt x="1633" y="865"/>
                  <a:pt x="1616" y="893"/>
                  <a:pt x="1599" y="921"/>
                </a:cubicBezTo>
                <a:cubicBezTo>
                  <a:pt x="1554" y="996"/>
                  <a:pt x="1553" y="1063"/>
                  <a:pt x="1538" y="1116"/>
                </a:cubicBezTo>
                <a:cubicBezTo>
                  <a:pt x="1536" y="1123"/>
                  <a:pt x="1531" y="1130"/>
                  <a:pt x="1528" y="1134"/>
                </a:cubicBezTo>
                <a:cubicBezTo>
                  <a:pt x="1527" y="1133"/>
                  <a:pt x="1526" y="1133"/>
                  <a:pt x="1526" y="1132"/>
                </a:cubicBezTo>
                <a:cubicBezTo>
                  <a:pt x="1523" y="1151"/>
                  <a:pt x="1505" y="1145"/>
                  <a:pt x="1492" y="1151"/>
                </a:cubicBezTo>
                <a:cubicBezTo>
                  <a:pt x="1500" y="1167"/>
                  <a:pt x="1472" y="1182"/>
                  <a:pt x="1460" y="1197"/>
                </a:cubicBezTo>
                <a:cubicBezTo>
                  <a:pt x="1470" y="1198"/>
                  <a:pt x="1481" y="1187"/>
                  <a:pt x="1492" y="1184"/>
                </a:cubicBezTo>
                <a:cubicBezTo>
                  <a:pt x="1495" y="1187"/>
                  <a:pt x="1493" y="1190"/>
                  <a:pt x="1497" y="1193"/>
                </a:cubicBezTo>
                <a:cubicBezTo>
                  <a:pt x="1503" y="1188"/>
                  <a:pt x="1510" y="1184"/>
                  <a:pt x="1516" y="1191"/>
                </a:cubicBezTo>
                <a:cubicBezTo>
                  <a:pt x="1520" y="1205"/>
                  <a:pt x="1500" y="1218"/>
                  <a:pt x="1487" y="1231"/>
                </a:cubicBezTo>
                <a:cubicBezTo>
                  <a:pt x="1495" y="1232"/>
                  <a:pt x="1504" y="1226"/>
                  <a:pt x="1512" y="1231"/>
                </a:cubicBezTo>
                <a:cubicBezTo>
                  <a:pt x="1517" y="1257"/>
                  <a:pt x="1504" y="1283"/>
                  <a:pt x="1513" y="1310"/>
                </a:cubicBezTo>
                <a:cubicBezTo>
                  <a:pt x="1519" y="1288"/>
                  <a:pt x="1520" y="1265"/>
                  <a:pt x="1534" y="1244"/>
                </a:cubicBezTo>
                <a:cubicBezTo>
                  <a:pt x="1539" y="1240"/>
                  <a:pt x="1542" y="1252"/>
                  <a:pt x="1547" y="1254"/>
                </a:cubicBezTo>
                <a:cubicBezTo>
                  <a:pt x="1546" y="1242"/>
                  <a:pt x="1550" y="1230"/>
                  <a:pt x="1555" y="1218"/>
                </a:cubicBezTo>
                <a:cubicBezTo>
                  <a:pt x="1559" y="1217"/>
                  <a:pt x="1563" y="1217"/>
                  <a:pt x="1567" y="1215"/>
                </a:cubicBezTo>
                <a:cubicBezTo>
                  <a:pt x="1582" y="1239"/>
                  <a:pt x="1580" y="1262"/>
                  <a:pt x="1578" y="1285"/>
                </a:cubicBezTo>
                <a:cubicBezTo>
                  <a:pt x="1584" y="1286"/>
                  <a:pt x="1583" y="1270"/>
                  <a:pt x="1588" y="1264"/>
                </a:cubicBezTo>
                <a:cubicBezTo>
                  <a:pt x="1592" y="1263"/>
                  <a:pt x="1595" y="1265"/>
                  <a:pt x="1598" y="1263"/>
                </a:cubicBezTo>
                <a:cubicBezTo>
                  <a:pt x="1613" y="1276"/>
                  <a:pt x="1610" y="1288"/>
                  <a:pt x="1617" y="1301"/>
                </a:cubicBezTo>
                <a:cubicBezTo>
                  <a:pt x="1621" y="1276"/>
                  <a:pt x="1650" y="1308"/>
                  <a:pt x="1663" y="1325"/>
                </a:cubicBezTo>
                <a:cubicBezTo>
                  <a:pt x="1663" y="1308"/>
                  <a:pt x="1631" y="1289"/>
                  <a:pt x="1647" y="1274"/>
                </a:cubicBezTo>
                <a:cubicBezTo>
                  <a:pt x="1637" y="1270"/>
                  <a:pt x="1620" y="1256"/>
                  <a:pt x="1617" y="1243"/>
                </a:cubicBezTo>
                <a:cubicBezTo>
                  <a:pt x="1629" y="1234"/>
                  <a:pt x="1641" y="1242"/>
                  <a:pt x="1653" y="1247"/>
                </a:cubicBezTo>
                <a:cubicBezTo>
                  <a:pt x="1653" y="1236"/>
                  <a:pt x="1611" y="1228"/>
                  <a:pt x="1624" y="1211"/>
                </a:cubicBezTo>
                <a:cubicBezTo>
                  <a:pt x="1616" y="1207"/>
                  <a:pt x="1602" y="1194"/>
                  <a:pt x="1605" y="1185"/>
                </a:cubicBezTo>
                <a:cubicBezTo>
                  <a:pt x="1620" y="1174"/>
                  <a:pt x="1641" y="1202"/>
                  <a:pt x="1643" y="1216"/>
                </a:cubicBezTo>
                <a:cubicBezTo>
                  <a:pt x="1644" y="1209"/>
                  <a:pt x="1647" y="1206"/>
                  <a:pt x="1651" y="1204"/>
                </a:cubicBezTo>
                <a:cubicBezTo>
                  <a:pt x="1648" y="1210"/>
                  <a:pt x="1645" y="1215"/>
                  <a:pt x="1643" y="1222"/>
                </a:cubicBezTo>
                <a:cubicBezTo>
                  <a:pt x="1650" y="1216"/>
                  <a:pt x="1656" y="1210"/>
                  <a:pt x="1663" y="1203"/>
                </a:cubicBezTo>
                <a:cubicBezTo>
                  <a:pt x="1679" y="1205"/>
                  <a:pt x="1700" y="1216"/>
                  <a:pt x="1714" y="1222"/>
                </a:cubicBezTo>
                <a:cubicBezTo>
                  <a:pt x="1711" y="1211"/>
                  <a:pt x="1691" y="1209"/>
                  <a:pt x="1681" y="1193"/>
                </a:cubicBezTo>
                <a:cubicBezTo>
                  <a:pt x="1687" y="1191"/>
                  <a:pt x="1687" y="1188"/>
                  <a:pt x="1684" y="1186"/>
                </a:cubicBezTo>
                <a:cubicBezTo>
                  <a:pt x="1688" y="1183"/>
                  <a:pt x="1693" y="1180"/>
                  <a:pt x="1698" y="1178"/>
                </a:cubicBezTo>
                <a:cubicBezTo>
                  <a:pt x="1705" y="1177"/>
                  <a:pt x="1701" y="1189"/>
                  <a:pt x="1704" y="1194"/>
                </a:cubicBezTo>
                <a:cubicBezTo>
                  <a:pt x="1710" y="1183"/>
                  <a:pt x="1720" y="1175"/>
                  <a:pt x="1731" y="1167"/>
                </a:cubicBezTo>
                <a:cubicBezTo>
                  <a:pt x="1735" y="1168"/>
                  <a:pt x="1738" y="1170"/>
                  <a:pt x="1742" y="1171"/>
                </a:cubicBezTo>
                <a:cubicBezTo>
                  <a:pt x="1742" y="1201"/>
                  <a:pt x="1728" y="1219"/>
                  <a:pt x="1713" y="1237"/>
                </a:cubicBezTo>
                <a:cubicBezTo>
                  <a:pt x="1717" y="1242"/>
                  <a:pt x="1725" y="1227"/>
                  <a:pt x="1733" y="1226"/>
                </a:cubicBezTo>
                <a:cubicBezTo>
                  <a:pt x="1737" y="1226"/>
                  <a:pt x="1738" y="1230"/>
                  <a:pt x="1742" y="1230"/>
                </a:cubicBezTo>
                <a:cubicBezTo>
                  <a:pt x="1748" y="1250"/>
                  <a:pt x="1738" y="1258"/>
                  <a:pt x="1737" y="1273"/>
                </a:cubicBezTo>
                <a:cubicBezTo>
                  <a:pt x="1755" y="1254"/>
                  <a:pt x="1761" y="1298"/>
                  <a:pt x="1764" y="1320"/>
                </a:cubicBezTo>
                <a:cubicBezTo>
                  <a:pt x="1773" y="1306"/>
                  <a:pt x="1755" y="1271"/>
                  <a:pt x="1779" y="1267"/>
                </a:cubicBezTo>
                <a:cubicBezTo>
                  <a:pt x="1772" y="1258"/>
                  <a:pt x="1765" y="1236"/>
                  <a:pt x="1770" y="1224"/>
                </a:cubicBezTo>
                <a:cubicBezTo>
                  <a:pt x="1786" y="1223"/>
                  <a:pt x="1791" y="1236"/>
                  <a:pt x="1798" y="1248"/>
                </a:cubicBezTo>
                <a:cubicBezTo>
                  <a:pt x="1805" y="1238"/>
                  <a:pt x="1773" y="1208"/>
                  <a:pt x="1794" y="1200"/>
                </a:cubicBezTo>
                <a:cubicBezTo>
                  <a:pt x="1789" y="1192"/>
                  <a:pt x="1785" y="1173"/>
                  <a:pt x="1792" y="1167"/>
                </a:cubicBezTo>
                <a:cubicBezTo>
                  <a:pt x="1811" y="1166"/>
                  <a:pt x="1814" y="1202"/>
                  <a:pt x="1808" y="1215"/>
                </a:cubicBezTo>
                <a:cubicBezTo>
                  <a:pt x="1816" y="1205"/>
                  <a:pt x="1826" y="1209"/>
                  <a:pt x="1835" y="1219"/>
                </a:cubicBezTo>
                <a:cubicBezTo>
                  <a:pt x="1814" y="1324"/>
                  <a:pt x="1796" y="1417"/>
                  <a:pt x="1731" y="1472"/>
                </a:cubicBezTo>
                <a:cubicBezTo>
                  <a:pt x="1657" y="1536"/>
                  <a:pt x="1565" y="1644"/>
                  <a:pt x="1522" y="1665"/>
                </a:cubicBezTo>
                <a:cubicBezTo>
                  <a:pt x="1510" y="1671"/>
                  <a:pt x="1498" y="1679"/>
                  <a:pt x="1486" y="1689"/>
                </a:cubicBezTo>
                <a:cubicBezTo>
                  <a:pt x="1471" y="1690"/>
                  <a:pt x="1452" y="1699"/>
                  <a:pt x="1438" y="1695"/>
                </a:cubicBezTo>
                <a:cubicBezTo>
                  <a:pt x="1432" y="1685"/>
                  <a:pt x="1427" y="1676"/>
                  <a:pt x="1435" y="1666"/>
                </a:cubicBezTo>
                <a:cubicBezTo>
                  <a:pt x="1416" y="1664"/>
                  <a:pt x="1421" y="1646"/>
                  <a:pt x="1414" y="1634"/>
                </a:cubicBezTo>
                <a:cubicBezTo>
                  <a:pt x="1398" y="1643"/>
                  <a:pt x="1382" y="1617"/>
                  <a:pt x="1366" y="1605"/>
                </a:cubicBezTo>
                <a:cubicBezTo>
                  <a:pt x="1365" y="1616"/>
                  <a:pt x="1377" y="1626"/>
                  <a:pt x="1381" y="1636"/>
                </a:cubicBezTo>
                <a:cubicBezTo>
                  <a:pt x="1378" y="1640"/>
                  <a:pt x="1375" y="1638"/>
                  <a:pt x="1372" y="1642"/>
                </a:cubicBezTo>
                <a:cubicBezTo>
                  <a:pt x="1378" y="1648"/>
                  <a:pt x="1382" y="1654"/>
                  <a:pt x="1376" y="1661"/>
                </a:cubicBezTo>
                <a:cubicBezTo>
                  <a:pt x="1362" y="1666"/>
                  <a:pt x="1347" y="1646"/>
                  <a:pt x="1333" y="1634"/>
                </a:cubicBezTo>
                <a:cubicBezTo>
                  <a:pt x="1333" y="1643"/>
                  <a:pt x="1340" y="1651"/>
                  <a:pt x="1335" y="1659"/>
                </a:cubicBezTo>
                <a:cubicBezTo>
                  <a:pt x="1309" y="1666"/>
                  <a:pt x="1283" y="1656"/>
                  <a:pt x="1257" y="1666"/>
                </a:cubicBezTo>
                <a:cubicBezTo>
                  <a:pt x="1279" y="1671"/>
                  <a:pt x="1302" y="1670"/>
                  <a:pt x="1324" y="1683"/>
                </a:cubicBezTo>
                <a:cubicBezTo>
                  <a:pt x="1328" y="1687"/>
                  <a:pt x="1317" y="1692"/>
                  <a:pt x="1315" y="1696"/>
                </a:cubicBezTo>
                <a:cubicBezTo>
                  <a:pt x="1327" y="1694"/>
                  <a:pt x="1339" y="1698"/>
                  <a:pt x="1351" y="1701"/>
                </a:cubicBezTo>
                <a:cubicBezTo>
                  <a:pt x="1353" y="1705"/>
                  <a:pt x="1353" y="1709"/>
                  <a:pt x="1355" y="1713"/>
                </a:cubicBezTo>
                <a:cubicBezTo>
                  <a:pt x="1332" y="1730"/>
                  <a:pt x="1309" y="1730"/>
                  <a:pt x="1286" y="1729"/>
                </a:cubicBezTo>
                <a:cubicBezTo>
                  <a:pt x="1286" y="1735"/>
                  <a:pt x="1302" y="1733"/>
                  <a:pt x="1308" y="1738"/>
                </a:cubicBezTo>
                <a:cubicBezTo>
                  <a:pt x="1310" y="1742"/>
                  <a:pt x="1307" y="1745"/>
                  <a:pt x="1310" y="1748"/>
                </a:cubicBezTo>
                <a:cubicBezTo>
                  <a:pt x="1298" y="1763"/>
                  <a:pt x="1286" y="1762"/>
                  <a:pt x="1273" y="1769"/>
                </a:cubicBezTo>
                <a:cubicBezTo>
                  <a:pt x="1299" y="1772"/>
                  <a:pt x="1268" y="1803"/>
                  <a:pt x="1253" y="1818"/>
                </a:cubicBezTo>
                <a:cubicBezTo>
                  <a:pt x="1270" y="1816"/>
                  <a:pt x="1286" y="1782"/>
                  <a:pt x="1303" y="1798"/>
                </a:cubicBezTo>
                <a:cubicBezTo>
                  <a:pt x="1306" y="1788"/>
                  <a:pt x="1318" y="1769"/>
                  <a:pt x="1331" y="1765"/>
                </a:cubicBezTo>
                <a:cubicBezTo>
                  <a:pt x="1341" y="1777"/>
                  <a:pt x="1334" y="1789"/>
                  <a:pt x="1329" y="1801"/>
                </a:cubicBezTo>
                <a:cubicBezTo>
                  <a:pt x="1341" y="1801"/>
                  <a:pt x="1345" y="1758"/>
                  <a:pt x="1364" y="1770"/>
                </a:cubicBezTo>
                <a:cubicBezTo>
                  <a:pt x="1367" y="1761"/>
                  <a:pt x="1379" y="1747"/>
                  <a:pt x="1388" y="1749"/>
                </a:cubicBezTo>
                <a:cubicBezTo>
                  <a:pt x="1400" y="1763"/>
                  <a:pt x="1374" y="1786"/>
                  <a:pt x="1360" y="1790"/>
                </a:cubicBezTo>
                <a:cubicBezTo>
                  <a:pt x="1388" y="1790"/>
                  <a:pt x="1368" y="1836"/>
                  <a:pt x="1359" y="1861"/>
                </a:cubicBezTo>
                <a:cubicBezTo>
                  <a:pt x="1370" y="1856"/>
                  <a:pt x="1371" y="1836"/>
                  <a:pt x="1385" y="1826"/>
                </a:cubicBezTo>
                <a:cubicBezTo>
                  <a:pt x="1396" y="1845"/>
                  <a:pt x="1397" y="1794"/>
                  <a:pt x="1416" y="1814"/>
                </a:cubicBezTo>
                <a:cubicBezTo>
                  <a:pt x="1420" y="1798"/>
                  <a:pt x="1414" y="1782"/>
                  <a:pt x="1433" y="1766"/>
                </a:cubicBezTo>
                <a:cubicBezTo>
                  <a:pt x="1443" y="1787"/>
                  <a:pt x="1452" y="1804"/>
                  <a:pt x="1447" y="1829"/>
                </a:cubicBezTo>
                <a:cubicBezTo>
                  <a:pt x="1466" y="1810"/>
                  <a:pt x="1457" y="1775"/>
                  <a:pt x="1459" y="1750"/>
                </a:cubicBezTo>
                <a:cubicBezTo>
                  <a:pt x="1465" y="1745"/>
                  <a:pt x="1471" y="1745"/>
                  <a:pt x="1477" y="1752"/>
                </a:cubicBezTo>
                <a:cubicBezTo>
                  <a:pt x="1478" y="1743"/>
                  <a:pt x="1457" y="1735"/>
                  <a:pt x="1471" y="1727"/>
                </a:cubicBezTo>
                <a:cubicBezTo>
                  <a:pt x="1468" y="1726"/>
                  <a:pt x="1464" y="1724"/>
                  <a:pt x="1460" y="1721"/>
                </a:cubicBezTo>
                <a:cubicBezTo>
                  <a:pt x="1473" y="1713"/>
                  <a:pt x="1487" y="1704"/>
                  <a:pt x="1502" y="1694"/>
                </a:cubicBezTo>
                <a:cubicBezTo>
                  <a:pt x="1502" y="1694"/>
                  <a:pt x="1503" y="1694"/>
                  <a:pt x="1503" y="1694"/>
                </a:cubicBezTo>
                <a:cubicBezTo>
                  <a:pt x="1503" y="1694"/>
                  <a:pt x="1503" y="1694"/>
                  <a:pt x="1502" y="1694"/>
                </a:cubicBezTo>
                <a:cubicBezTo>
                  <a:pt x="1537" y="1671"/>
                  <a:pt x="1573" y="1646"/>
                  <a:pt x="1583" y="1636"/>
                </a:cubicBezTo>
                <a:cubicBezTo>
                  <a:pt x="1594" y="1625"/>
                  <a:pt x="1651" y="1583"/>
                  <a:pt x="1708" y="1528"/>
                </a:cubicBezTo>
                <a:cubicBezTo>
                  <a:pt x="1735" y="1559"/>
                  <a:pt x="1735" y="1559"/>
                  <a:pt x="1735" y="1559"/>
                </a:cubicBezTo>
                <a:cubicBezTo>
                  <a:pt x="1735" y="1559"/>
                  <a:pt x="1741" y="1569"/>
                  <a:pt x="1751" y="1631"/>
                </a:cubicBezTo>
                <a:cubicBezTo>
                  <a:pt x="1761" y="1694"/>
                  <a:pt x="1759" y="1790"/>
                  <a:pt x="1763" y="1855"/>
                </a:cubicBezTo>
                <a:cubicBezTo>
                  <a:pt x="1765" y="1879"/>
                  <a:pt x="1772" y="1907"/>
                  <a:pt x="1779" y="1931"/>
                </a:cubicBezTo>
                <a:cubicBezTo>
                  <a:pt x="1777" y="1930"/>
                  <a:pt x="1776" y="1930"/>
                  <a:pt x="1774" y="1929"/>
                </a:cubicBezTo>
                <a:cubicBezTo>
                  <a:pt x="1780" y="1949"/>
                  <a:pt x="1753" y="1939"/>
                  <a:pt x="1747" y="1948"/>
                </a:cubicBezTo>
                <a:cubicBezTo>
                  <a:pt x="1758" y="1946"/>
                  <a:pt x="1764" y="1951"/>
                  <a:pt x="1765" y="1961"/>
                </a:cubicBezTo>
                <a:cubicBezTo>
                  <a:pt x="1745" y="1987"/>
                  <a:pt x="1707" y="2013"/>
                  <a:pt x="1709" y="2048"/>
                </a:cubicBezTo>
                <a:cubicBezTo>
                  <a:pt x="1725" y="2020"/>
                  <a:pt x="1749" y="2011"/>
                  <a:pt x="1777" y="1999"/>
                </a:cubicBezTo>
                <a:cubicBezTo>
                  <a:pt x="1781" y="2031"/>
                  <a:pt x="1761" y="2041"/>
                  <a:pt x="1751" y="2060"/>
                </a:cubicBezTo>
                <a:cubicBezTo>
                  <a:pt x="1787" y="2057"/>
                  <a:pt x="1744" y="2108"/>
                  <a:pt x="1771" y="2098"/>
                </a:cubicBezTo>
                <a:cubicBezTo>
                  <a:pt x="1776" y="2121"/>
                  <a:pt x="1759" y="2141"/>
                  <a:pt x="1766" y="2155"/>
                </a:cubicBezTo>
                <a:cubicBezTo>
                  <a:pt x="1778" y="2124"/>
                  <a:pt x="1799" y="2062"/>
                  <a:pt x="1827" y="2086"/>
                </a:cubicBezTo>
                <a:cubicBezTo>
                  <a:pt x="1816" y="2070"/>
                  <a:pt x="1811" y="2025"/>
                  <a:pt x="1834" y="2022"/>
                </a:cubicBezTo>
                <a:cubicBezTo>
                  <a:pt x="1845" y="2028"/>
                  <a:pt x="1844" y="2052"/>
                  <a:pt x="1840" y="2064"/>
                </a:cubicBezTo>
                <a:cubicBezTo>
                  <a:pt x="1868" y="2068"/>
                  <a:pt x="1835" y="2113"/>
                  <a:pt x="1846" y="2124"/>
                </a:cubicBezTo>
                <a:cubicBezTo>
                  <a:pt x="1852" y="2107"/>
                  <a:pt x="1855" y="2090"/>
                  <a:pt x="1876" y="2087"/>
                </a:cubicBezTo>
                <a:cubicBezTo>
                  <a:pt x="1885" y="2102"/>
                  <a:pt x="1880" y="2131"/>
                  <a:pt x="1875" y="2143"/>
                </a:cubicBezTo>
                <a:cubicBezTo>
                  <a:pt x="1905" y="2143"/>
                  <a:pt x="1890" y="2190"/>
                  <a:pt x="1905" y="2206"/>
                </a:cubicBezTo>
                <a:cubicBezTo>
                  <a:pt x="1904" y="2178"/>
                  <a:pt x="1901" y="2122"/>
                  <a:pt x="1927" y="2141"/>
                </a:cubicBezTo>
                <a:cubicBezTo>
                  <a:pt x="1923" y="2123"/>
                  <a:pt x="1909" y="2115"/>
                  <a:pt x="1911" y="2089"/>
                </a:cubicBezTo>
                <a:cubicBezTo>
                  <a:pt x="1916" y="2088"/>
                  <a:pt x="1917" y="2083"/>
                  <a:pt x="1922" y="2082"/>
                </a:cubicBezTo>
                <a:cubicBezTo>
                  <a:pt x="1932" y="2082"/>
                  <a:pt x="1945" y="2098"/>
                  <a:pt x="1950" y="2091"/>
                </a:cubicBezTo>
                <a:cubicBezTo>
                  <a:pt x="1927" y="2072"/>
                  <a:pt x="1905" y="2052"/>
                  <a:pt x="1898" y="2016"/>
                </a:cubicBezTo>
                <a:cubicBezTo>
                  <a:pt x="1903" y="2014"/>
                  <a:pt x="1906" y="2010"/>
                  <a:pt x="1912" y="2008"/>
                </a:cubicBezTo>
                <a:cubicBezTo>
                  <a:pt x="1927" y="2015"/>
                  <a:pt x="1941" y="2022"/>
                  <a:pt x="1951" y="2035"/>
                </a:cubicBezTo>
                <a:cubicBezTo>
                  <a:pt x="1953" y="2028"/>
                  <a:pt x="1946" y="2014"/>
                  <a:pt x="1954" y="2013"/>
                </a:cubicBezTo>
                <a:cubicBezTo>
                  <a:pt x="1987" y="2021"/>
                  <a:pt x="2007" y="2041"/>
                  <a:pt x="2033" y="2056"/>
                </a:cubicBezTo>
                <a:cubicBezTo>
                  <a:pt x="2017" y="2023"/>
                  <a:pt x="1982" y="2011"/>
                  <a:pt x="1963" y="1981"/>
                </a:cubicBezTo>
                <a:cubicBezTo>
                  <a:pt x="1967" y="1970"/>
                  <a:pt x="1980" y="1967"/>
                  <a:pt x="1987" y="1959"/>
                </a:cubicBezTo>
                <a:cubicBezTo>
                  <a:pt x="1963" y="1958"/>
                  <a:pt x="1932" y="1965"/>
                  <a:pt x="1923" y="1948"/>
                </a:cubicBezTo>
                <a:cubicBezTo>
                  <a:pt x="1923" y="1936"/>
                  <a:pt x="1933" y="1934"/>
                  <a:pt x="1944" y="1933"/>
                </a:cubicBezTo>
                <a:cubicBezTo>
                  <a:pt x="1944" y="1926"/>
                  <a:pt x="1939" y="1925"/>
                  <a:pt x="1940" y="1919"/>
                </a:cubicBezTo>
                <a:cubicBezTo>
                  <a:pt x="1953" y="1913"/>
                  <a:pt x="1973" y="1913"/>
                  <a:pt x="1981" y="1903"/>
                </a:cubicBezTo>
                <a:cubicBezTo>
                  <a:pt x="1956" y="1900"/>
                  <a:pt x="1917" y="1911"/>
                  <a:pt x="1910" y="1888"/>
                </a:cubicBezTo>
                <a:cubicBezTo>
                  <a:pt x="1893" y="1894"/>
                  <a:pt x="1881" y="1916"/>
                  <a:pt x="1861" y="1901"/>
                </a:cubicBezTo>
                <a:cubicBezTo>
                  <a:pt x="1861" y="1917"/>
                  <a:pt x="1848" y="1922"/>
                  <a:pt x="1834" y="1927"/>
                </a:cubicBezTo>
                <a:cubicBezTo>
                  <a:pt x="1809" y="1916"/>
                  <a:pt x="1800" y="1870"/>
                  <a:pt x="1775" y="1869"/>
                </a:cubicBezTo>
                <a:cubicBezTo>
                  <a:pt x="1772" y="1837"/>
                  <a:pt x="1772" y="1807"/>
                  <a:pt x="1772" y="1791"/>
                </a:cubicBezTo>
                <a:cubicBezTo>
                  <a:pt x="1774" y="1754"/>
                  <a:pt x="1779" y="1699"/>
                  <a:pt x="1766" y="1638"/>
                </a:cubicBezTo>
                <a:cubicBezTo>
                  <a:pt x="1754" y="1577"/>
                  <a:pt x="1757" y="1550"/>
                  <a:pt x="1730" y="1525"/>
                </a:cubicBezTo>
                <a:cubicBezTo>
                  <a:pt x="1726" y="1521"/>
                  <a:pt x="1723" y="1518"/>
                  <a:pt x="1720" y="1516"/>
                </a:cubicBezTo>
                <a:cubicBezTo>
                  <a:pt x="1774" y="1463"/>
                  <a:pt x="1824" y="1400"/>
                  <a:pt x="1829" y="1345"/>
                </a:cubicBezTo>
                <a:cubicBezTo>
                  <a:pt x="1832" y="1313"/>
                  <a:pt x="1838" y="1275"/>
                  <a:pt x="1848" y="1234"/>
                </a:cubicBezTo>
                <a:cubicBezTo>
                  <a:pt x="1854" y="1243"/>
                  <a:pt x="1860" y="1253"/>
                  <a:pt x="1865" y="1261"/>
                </a:cubicBezTo>
                <a:cubicBezTo>
                  <a:pt x="1868" y="1249"/>
                  <a:pt x="1852" y="1236"/>
                  <a:pt x="1853" y="1217"/>
                </a:cubicBezTo>
                <a:cubicBezTo>
                  <a:pt x="1864" y="1219"/>
                  <a:pt x="1859" y="1212"/>
                  <a:pt x="1855" y="1204"/>
                </a:cubicBezTo>
                <a:cubicBezTo>
                  <a:pt x="1857" y="1198"/>
                  <a:pt x="1859" y="1192"/>
                  <a:pt x="1861" y="1185"/>
                </a:cubicBezTo>
                <a:cubicBezTo>
                  <a:pt x="1861" y="1185"/>
                  <a:pt x="1862" y="1185"/>
                  <a:pt x="1862" y="1185"/>
                </a:cubicBezTo>
                <a:cubicBezTo>
                  <a:pt x="1862" y="1185"/>
                  <a:pt x="1861" y="1184"/>
                  <a:pt x="1861" y="1184"/>
                </a:cubicBezTo>
                <a:cubicBezTo>
                  <a:pt x="1864" y="1173"/>
                  <a:pt x="1867" y="1163"/>
                  <a:pt x="1871" y="1152"/>
                </a:cubicBezTo>
                <a:cubicBezTo>
                  <a:pt x="1879" y="1156"/>
                  <a:pt x="1887" y="1161"/>
                  <a:pt x="1894" y="1169"/>
                </a:cubicBezTo>
                <a:cubicBezTo>
                  <a:pt x="1892" y="1157"/>
                  <a:pt x="1885" y="1148"/>
                  <a:pt x="1875" y="1139"/>
                </a:cubicBezTo>
                <a:cubicBezTo>
                  <a:pt x="1902" y="1060"/>
                  <a:pt x="1940" y="983"/>
                  <a:pt x="1986" y="937"/>
                </a:cubicBezTo>
                <a:cubicBezTo>
                  <a:pt x="2074" y="849"/>
                  <a:pt x="2183" y="646"/>
                  <a:pt x="2237" y="598"/>
                </a:cubicBezTo>
                <a:cubicBezTo>
                  <a:pt x="2290" y="550"/>
                  <a:pt x="2370" y="481"/>
                  <a:pt x="2397" y="441"/>
                </a:cubicBezTo>
                <a:cubicBezTo>
                  <a:pt x="2408" y="423"/>
                  <a:pt x="2419" y="403"/>
                  <a:pt x="2428" y="387"/>
                </a:cubicBezTo>
                <a:cubicBezTo>
                  <a:pt x="2489" y="392"/>
                  <a:pt x="2547" y="390"/>
                  <a:pt x="2582" y="373"/>
                </a:cubicBezTo>
                <a:cubicBezTo>
                  <a:pt x="2554" y="410"/>
                  <a:pt x="2528" y="446"/>
                  <a:pt x="2525" y="457"/>
                </a:cubicBezTo>
                <a:cubicBezTo>
                  <a:pt x="2517" y="481"/>
                  <a:pt x="2490" y="524"/>
                  <a:pt x="2442" y="582"/>
                </a:cubicBezTo>
                <a:cubicBezTo>
                  <a:pt x="2394" y="641"/>
                  <a:pt x="2362" y="740"/>
                  <a:pt x="2335" y="817"/>
                </a:cubicBezTo>
                <a:cubicBezTo>
                  <a:pt x="2309" y="894"/>
                  <a:pt x="2258" y="1022"/>
                  <a:pt x="2226" y="1049"/>
                </a:cubicBezTo>
                <a:cubicBezTo>
                  <a:pt x="2194" y="1076"/>
                  <a:pt x="2114" y="1151"/>
                  <a:pt x="2146" y="1220"/>
                </a:cubicBezTo>
                <a:cubicBezTo>
                  <a:pt x="2178" y="1289"/>
                  <a:pt x="2199" y="1404"/>
                  <a:pt x="2208" y="1428"/>
                </a:cubicBezTo>
                <a:cubicBezTo>
                  <a:pt x="2218" y="1452"/>
                  <a:pt x="2245" y="1484"/>
                  <a:pt x="2245" y="1484"/>
                </a:cubicBezTo>
                <a:cubicBezTo>
                  <a:pt x="2245" y="1484"/>
                  <a:pt x="2252" y="1496"/>
                  <a:pt x="2259" y="1508"/>
                </a:cubicBezTo>
                <a:cubicBezTo>
                  <a:pt x="2264" y="1522"/>
                  <a:pt x="2266" y="1537"/>
                  <a:pt x="2267" y="1552"/>
                </a:cubicBezTo>
                <a:cubicBezTo>
                  <a:pt x="2256" y="1555"/>
                  <a:pt x="2227" y="1545"/>
                  <a:pt x="2219" y="1536"/>
                </a:cubicBezTo>
                <a:cubicBezTo>
                  <a:pt x="2217" y="1559"/>
                  <a:pt x="2193" y="1537"/>
                  <a:pt x="2183" y="1544"/>
                </a:cubicBezTo>
                <a:cubicBezTo>
                  <a:pt x="2196" y="1547"/>
                  <a:pt x="2200" y="1555"/>
                  <a:pt x="2197" y="1565"/>
                </a:cubicBezTo>
                <a:cubicBezTo>
                  <a:pt x="2166" y="1584"/>
                  <a:pt x="2116" y="1596"/>
                  <a:pt x="2104" y="1633"/>
                </a:cubicBezTo>
                <a:cubicBezTo>
                  <a:pt x="2133" y="1610"/>
                  <a:pt x="2160" y="1611"/>
                  <a:pt x="2194" y="1610"/>
                </a:cubicBezTo>
                <a:cubicBezTo>
                  <a:pt x="2185" y="1644"/>
                  <a:pt x="2161" y="1646"/>
                  <a:pt x="2143" y="1663"/>
                </a:cubicBezTo>
                <a:cubicBezTo>
                  <a:pt x="2182" y="1674"/>
                  <a:pt x="2117" y="1709"/>
                  <a:pt x="2148" y="1710"/>
                </a:cubicBezTo>
                <a:cubicBezTo>
                  <a:pt x="2144" y="1735"/>
                  <a:pt x="2119" y="1749"/>
                  <a:pt x="2121" y="1766"/>
                </a:cubicBezTo>
                <a:cubicBezTo>
                  <a:pt x="2146" y="1739"/>
                  <a:pt x="2192" y="1683"/>
                  <a:pt x="2211" y="1718"/>
                </a:cubicBezTo>
                <a:cubicBezTo>
                  <a:pt x="2206" y="1699"/>
                  <a:pt x="2219" y="1649"/>
                  <a:pt x="2245" y="1656"/>
                </a:cubicBezTo>
                <a:cubicBezTo>
                  <a:pt x="2253" y="1666"/>
                  <a:pt x="2242" y="1691"/>
                  <a:pt x="2233" y="1701"/>
                </a:cubicBezTo>
                <a:cubicBezTo>
                  <a:pt x="2260" y="1717"/>
                  <a:pt x="2208" y="1750"/>
                  <a:pt x="2216" y="1765"/>
                </a:cubicBezTo>
                <a:cubicBezTo>
                  <a:pt x="2228" y="1751"/>
                  <a:pt x="2239" y="1734"/>
                  <a:pt x="2261" y="1740"/>
                </a:cubicBezTo>
                <a:cubicBezTo>
                  <a:pt x="2264" y="1759"/>
                  <a:pt x="2249" y="1786"/>
                  <a:pt x="2238" y="1798"/>
                </a:cubicBezTo>
                <a:cubicBezTo>
                  <a:pt x="2269" y="1809"/>
                  <a:pt x="2236" y="1852"/>
                  <a:pt x="2245" y="1874"/>
                </a:cubicBezTo>
                <a:cubicBezTo>
                  <a:pt x="2254" y="1844"/>
                  <a:pt x="2273" y="1785"/>
                  <a:pt x="2293" y="1816"/>
                </a:cubicBezTo>
                <a:cubicBezTo>
                  <a:pt x="2295" y="1796"/>
                  <a:pt x="2285" y="1781"/>
                  <a:pt x="2297" y="1756"/>
                </a:cubicBezTo>
                <a:cubicBezTo>
                  <a:pt x="2303" y="1757"/>
                  <a:pt x="2305" y="1752"/>
                  <a:pt x="2311" y="1752"/>
                </a:cubicBezTo>
                <a:cubicBezTo>
                  <a:pt x="2322" y="1756"/>
                  <a:pt x="2329" y="1778"/>
                  <a:pt x="2337" y="1773"/>
                </a:cubicBezTo>
                <a:cubicBezTo>
                  <a:pt x="2321" y="1744"/>
                  <a:pt x="2305" y="1715"/>
                  <a:pt x="2312" y="1675"/>
                </a:cubicBezTo>
                <a:cubicBezTo>
                  <a:pt x="2318" y="1674"/>
                  <a:pt x="2323" y="1672"/>
                  <a:pt x="2330" y="1672"/>
                </a:cubicBezTo>
                <a:cubicBezTo>
                  <a:pt x="2342" y="1685"/>
                  <a:pt x="2355" y="1699"/>
                  <a:pt x="2360" y="1715"/>
                </a:cubicBezTo>
                <a:cubicBezTo>
                  <a:pt x="2365" y="1710"/>
                  <a:pt x="2363" y="1692"/>
                  <a:pt x="2371" y="1695"/>
                </a:cubicBezTo>
                <a:cubicBezTo>
                  <a:pt x="2402" y="1715"/>
                  <a:pt x="2415" y="1745"/>
                  <a:pt x="2436" y="1770"/>
                </a:cubicBezTo>
                <a:cubicBezTo>
                  <a:pt x="2433" y="1730"/>
                  <a:pt x="2402" y="1703"/>
                  <a:pt x="2394" y="1665"/>
                </a:cubicBezTo>
                <a:cubicBezTo>
                  <a:pt x="2402" y="1654"/>
                  <a:pt x="2417" y="1657"/>
                  <a:pt x="2427" y="1652"/>
                </a:cubicBezTo>
                <a:cubicBezTo>
                  <a:pt x="2403" y="1641"/>
                  <a:pt x="2368" y="1636"/>
                  <a:pt x="2366" y="1614"/>
                </a:cubicBezTo>
                <a:cubicBezTo>
                  <a:pt x="2370" y="1602"/>
                  <a:pt x="2381" y="1604"/>
                  <a:pt x="2393" y="1607"/>
                </a:cubicBezTo>
                <a:cubicBezTo>
                  <a:pt x="2396" y="1600"/>
                  <a:pt x="2391" y="1597"/>
                  <a:pt x="2394" y="1591"/>
                </a:cubicBezTo>
                <a:cubicBezTo>
                  <a:pt x="2410" y="1590"/>
                  <a:pt x="2431" y="1599"/>
                  <a:pt x="2443" y="1591"/>
                </a:cubicBezTo>
                <a:cubicBezTo>
                  <a:pt x="2419" y="1578"/>
                  <a:pt x="2374" y="1574"/>
                  <a:pt x="2376" y="1548"/>
                </a:cubicBezTo>
                <a:cubicBezTo>
                  <a:pt x="2355" y="1547"/>
                  <a:pt x="2335" y="1565"/>
                  <a:pt x="2320" y="1541"/>
                </a:cubicBezTo>
                <a:cubicBezTo>
                  <a:pt x="2313" y="1558"/>
                  <a:pt x="2298" y="1558"/>
                  <a:pt x="2282" y="1557"/>
                </a:cubicBezTo>
                <a:cubicBezTo>
                  <a:pt x="2273" y="1548"/>
                  <a:pt x="2269" y="1533"/>
                  <a:pt x="2266" y="1518"/>
                </a:cubicBezTo>
                <a:cubicBezTo>
                  <a:pt x="2273" y="1528"/>
                  <a:pt x="2278" y="1535"/>
                  <a:pt x="2276" y="1526"/>
                </a:cubicBezTo>
                <a:cubicBezTo>
                  <a:pt x="2267" y="1499"/>
                  <a:pt x="2250" y="1477"/>
                  <a:pt x="2250" y="1477"/>
                </a:cubicBezTo>
                <a:cubicBezTo>
                  <a:pt x="2250" y="1477"/>
                  <a:pt x="2251" y="1475"/>
                  <a:pt x="2227" y="1438"/>
                </a:cubicBezTo>
                <a:cubicBezTo>
                  <a:pt x="2203" y="1401"/>
                  <a:pt x="2200" y="1352"/>
                  <a:pt x="2190" y="1299"/>
                </a:cubicBezTo>
                <a:cubicBezTo>
                  <a:pt x="2181" y="1246"/>
                  <a:pt x="2132" y="1202"/>
                  <a:pt x="2180" y="1127"/>
                </a:cubicBezTo>
                <a:cubicBezTo>
                  <a:pt x="2228" y="1052"/>
                  <a:pt x="2290" y="1063"/>
                  <a:pt x="2349" y="836"/>
                </a:cubicBezTo>
                <a:cubicBezTo>
                  <a:pt x="2365" y="776"/>
                  <a:pt x="2436" y="661"/>
                  <a:pt x="2486" y="584"/>
                </a:cubicBezTo>
                <a:cubicBezTo>
                  <a:pt x="2497" y="600"/>
                  <a:pt x="2523" y="642"/>
                  <a:pt x="2538" y="674"/>
                </a:cubicBezTo>
                <a:cubicBezTo>
                  <a:pt x="2557" y="714"/>
                  <a:pt x="2586" y="724"/>
                  <a:pt x="2605" y="836"/>
                </a:cubicBezTo>
                <a:cubicBezTo>
                  <a:pt x="2608" y="855"/>
                  <a:pt x="2607" y="878"/>
                  <a:pt x="2606" y="896"/>
                </a:cubicBezTo>
                <a:cubicBezTo>
                  <a:pt x="2603" y="906"/>
                  <a:pt x="2606" y="922"/>
                  <a:pt x="2600" y="931"/>
                </a:cubicBezTo>
                <a:cubicBezTo>
                  <a:pt x="2593" y="932"/>
                  <a:pt x="2586" y="934"/>
                  <a:pt x="2582" y="927"/>
                </a:cubicBezTo>
                <a:cubicBezTo>
                  <a:pt x="2577" y="938"/>
                  <a:pt x="2567" y="932"/>
                  <a:pt x="2557" y="934"/>
                </a:cubicBezTo>
                <a:cubicBezTo>
                  <a:pt x="2560" y="946"/>
                  <a:pt x="2541" y="951"/>
                  <a:pt x="2530" y="959"/>
                </a:cubicBezTo>
                <a:cubicBezTo>
                  <a:pt x="2537" y="961"/>
                  <a:pt x="2545" y="956"/>
                  <a:pt x="2553" y="955"/>
                </a:cubicBezTo>
                <a:cubicBezTo>
                  <a:pt x="2554" y="957"/>
                  <a:pt x="2552" y="959"/>
                  <a:pt x="2554" y="962"/>
                </a:cubicBezTo>
                <a:cubicBezTo>
                  <a:pt x="2559" y="959"/>
                  <a:pt x="2564" y="958"/>
                  <a:pt x="2567" y="963"/>
                </a:cubicBezTo>
                <a:cubicBezTo>
                  <a:pt x="2568" y="973"/>
                  <a:pt x="2553" y="978"/>
                  <a:pt x="2542" y="984"/>
                </a:cubicBezTo>
                <a:cubicBezTo>
                  <a:pt x="2548" y="986"/>
                  <a:pt x="2554" y="984"/>
                  <a:pt x="2559" y="988"/>
                </a:cubicBezTo>
                <a:cubicBezTo>
                  <a:pt x="2558" y="1006"/>
                  <a:pt x="2546" y="1020"/>
                  <a:pt x="2548" y="1038"/>
                </a:cubicBezTo>
                <a:cubicBezTo>
                  <a:pt x="2555" y="1025"/>
                  <a:pt x="2559" y="1011"/>
                  <a:pt x="2571" y="999"/>
                </a:cubicBezTo>
                <a:cubicBezTo>
                  <a:pt x="2574" y="998"/>
                  <a:pt x="2575" y="1006"/>
                  <a:pt x="2578" y="1008"/>
                </a:cubicBezTo>
                <a:cubicBezTo>
                  <a:pt x="2579" y="1000"/>
                  <a:pt x="2583" y="993"/>
                  <a:pt x="2588" y="986"/>
                </a:cubicBezTo>
                <a:cubicBezTo>
                  <a:pt x="2591" y="986"/>
                  <a:pt x="2593" y="986"/>
                  <a:pt x="2596" y="986"/>
                </a:cubicBezTo>
                <a:cubicBezTo>
                  <a:pt x="2602" y="1003"/>
                  <a:pt x="2598" y="1018"/>
                  <a:pt x="2593" y="1032"/>
                </a:cubicBezTo>
                <a:cubicBezTo>
                  <a:pt x="2597" y="1033"/>
                  <a:pt x="2598" y="1023"/>
                  <a:pt x="2603" y="1020"/>
                </a:cubicBezTo>
                <a:cubicBezTo>
                  <a:pt x="2605" y="1020"/>
                  <a:pt x="2607" y="1022"/>
                  <a:pt x="2609" y="1021"/>
                </a:cubicBezTo>
                <a:cubicBezTo>
                  <a:pt x="2616" y="1032"/>
                  <a:pt x="2613" y="1039"/>
                  <a:pt x="2616" y="1048"/>
                </a:cubicBezTo>
                <a:cubicBezTo>
                  <a:pt x="2622" y="1032"/>
                  <a:pt x="2635" y="1057"/>
                  <a:pt x="2642" y="1070"/>
                </a:cubicBezTo>
                <a:cubicBezTo>
                  <a:pt x="2644" y="1059"/>
                  <a:pt x="2626" y="1043"/>
                  <a:pt x="2639" y="1035"/>
                </a:cubicBezTo>
                <a:cubicBezTo>
                  <a:pt x="2633" y="1031"/>
                  <a:pt x="2624" y="1020"/>
                  <a:pt x="2624" y="1011"/>
                </a:cubicBezTo>
                <a:cubicBezTo>
                  <a:pt x="2633" y="1007"/>
                  <a:pt x="2640" y="1013"/>
                  <a:pt x="2646" y="1019"/>
                </a:cubicBezTo>
                <a:cubicBezTo>
                  <a:pt x="2648" y="1012"/>
                  <a:pt x="2622" y="1001"/>
                  <a:pt x="2633" y="992"/>
                </a:cubicBezTo>
                <a:cubicBezTo>
                  <a:pt x="2629" y="988"/>
                  <a:pt x="2622" y="977"/>
                  <a:pt x="2625" y="972"/>
                </a:cubicBezTo>
                <a:cubicBezTo>
                  <a:pt x="2636" y="967"/>
                  <a:pt x="2646" y="988"/>
                  <a:pt x="2645" y="997"/>
                </a:cubicBezTo>
                <a:cubicBezTo>
                  <a:pt x="2650" y="980"/>
                  <a:pt x="2676" y="1002"/>
                  <a:pt x="2689" y="1012"/>
                </a:cubicBezTo>
                <a:cubicBezTo>
                  <a:pt x="2689" y="1004"/>
                  <a:pt x="2676" y="1000"/>
                  <a:pt x="2672" y="989"/>
                </a:cubicBezTo>
                <a:close/>
                <a:moveTo>
                  <a:pt x="342" y="392"/>
                </a:moveTo>
                <a:cubicBezTo>
                  <a:pt x="335" y="366"/>
                  <a:pt x="323" y="324"/>
                  <a:pt x="349" y="326"/>
                </a:cubicBezTo>
                <a:cubicBezTo>
                  <a:pt x="335" y="321"/>
                  <a:pt x="311" y="296"/>
                  <a:pt x="324" y="283"/>
                </a:cubicBezTo>
                <a:cubicBezTo>
                  <a:pt x="333" y="282"/>
                  <a:pt x="344" y="297"/>
                  <a:pt x="347" y="306"/>
                </a:cubicBezTo>
                <a:cubicBezTo>
                  <a:pt x="366" y="296"/>
                  <a:pt x="366" y="339"/>
                  <a:pt x="378" y="340"/>
                </a:cubicBezTo>
                <a:cubicBezTo>
                  <a:pt x="374" y="327"/>
                  <a:pt x="368" y="315"/>
                  <a:pt x="380" y="304"/>
                </a:cubicBezTo>
                <a:cubicBezTo>
                  <a:pt x="392" y="309"/>
                  <a:pt x="403" y="328"/>
                  <a:pt x="405" y="339"/>
                </a:cubicBezTo>
                <a:cubicBezTo>
                  <a:pt x="417" y="329"/>
                  <a:pt x="427" y="342"/>
                  <a:pt x="437" y="352"/>
                </a:cubicBezTo>
                <a:cubicBezTo>
                  <a:pt x="430" y="355"/>
                  <a:pt x="423" y="358"/>
                  <a:pt x="415" y="361"/>
                </a:cubicBezTo>
                <a:cubicBezTo>
                  <a:pt x="399" y="368"/>
                  <a:pt x="371" y="380"/>
                  <a:pt x="342" y="392"/>
                </a:cubicBezTo>
                <a:close/>
                <a:moveTo>
                  <a:pt x="561" y="298"/>
                </a:moveTo>
                <a:cubicBezTo>
                  <a:pt x="532" y="311"/>
                  <a:pt x="488" y="330"/>
                  <a:pt x="442" y="350"/>
                </a:cubicBezTo>
                <a:cubicBezTo>
                  <a:pt x="429" y="333"/>
                  <a:pt x="417" y="313"/>
                  <a:pt x="437" y="313"/>
                </a:cubicBezTo>
                <a:cubicBezTo>
                  <a:pt x="425" y="304"/>
                  <a:pt x="413" y="305"/>
                  <a:pt x="402" y="288"/>
                </a:cubicBezTo>
                <a:cubicBezTo>
                  <a:pt x="405" y="285"/>
                  <a:pt x="403" y="282"/>
                  <a:pt x="405" y="279"/>
                </a:cubicBezTo>
                <a:cubicBezTo>
                  <a:pt x="412" y="274"/>
                  <a:pt x="427" y="278"/>
                  <a:pt x="427" y="272"/>
                </a:cubicBezTo>
                <a:cubicBezTo>
                  <a:pt x="404" y="270"/>
                  <a:pt x="381" y="269"/>
                  <a:pt x="360" y="250"/>
                </a:cubicBezTo>
                <a:cubicBezTo>
                  <a:pt x="362" y="246"/>
                  <a:pt x="363" y="242"/>
                  <a:pt x="365" y="239"/>
                </a:cubicBezTo>
                <a:cubicBezTo>
                  <a:pt x="377" y="236"/>
                  <a:pt x="390" y="234"/>
                  <a:pt x="402" y="236"/>
                </a:cubicBezTo>
                <a:cubicBezTo>
                  <a:pt x="400" y="232"/>
                  <a:pt x="389" y="226"/>
                  <a:pt x="393" y="222"/>
                </a:cubicBezTo>
                <a:cubicBezTo>
                  <a:pt x="417" y="211"/>
                  <a:pt x="439" y="214"/>
                  <a:pt x="462" y="211"/>
                </a:cubicBezTo>
                <a:cubicBezTo>
                  <a:pt x="437" y="199"/>
                  <a:pt x="409" y="207"/>
                  <a:pt x="384" y="198"/>
                </a:cubicBezTo>
                <a:cubicBezTo>
                  <a:pt x="381" y="189"/>
                  <a:pt x="388" y="182"/>
                  <a:pt x="388" y="173"/>
                </a:cubicBezTo>
                <a:cubicBezTo>
                  <a:pt x="373" y="184"/>
                  <a:pt x="357" y="202"/>
                  <a:pt x="344" y="196"/>
                </a:cubicBezTo>
                <a:cubicBezTo>
                  <a:pt x="338" y="189"/>
                  <a:pt x="343" y="183"/>
                  <a:pt x="349" y="177"/>
                </a:cubicBezTo>
                <a:cubicBezTo>
                  <a:pt x="347" y="173"/>
                  <a:pt x="343" y="175"/>
                  <a:pt x="340" y="171"/>
                </a:cubicBezTo>
                <a:cubicBezTo>
                  <a:pt x="346" y="161"/>
                  <a:pt x="358" y="152"/>
                  <a:pt x="359" y="142"/>
                </a:cubicBezTo>
                <a:cubicBezTo>
                  <a:pt x="342" y="152"/>
                  <a:pt x="323" y="177"/>
                  <a:pt x="308" y="166"/>
                </a:cubicBezTo>
                <a:cubicBezTo>
                  <a:pt x="300" y="178"/>
                  <a:pt x="303" y="196"/>
                  <a:pt x="284" y="196"/>
                </a:cubicBezTo>
                <a:cubicBezTo>
                  <a:pt x="291" y="206"/>
                  <a:pt x="286" y="216"/>
                  <a:pt x="279" y="225"/>
                </a:cubicBezTo>
                <a:cubicBezTo>
                  <a:pt x="262" y="229"/>
                  <a:pt x="239" y="212"/>
                  <a:pt x="223" y="214"/>
                </a:cubicBezTo>
                <a:cubicBezTo>
                  <a:pt x="231" y="205"/>
                  <a:pt x="242" y="193"/>
                  <a:pt x="249" y="185"/>
                </a:cubicBezTo>
                <a:cubicBezTo>
                  <a:pt x="271" y="164"/>
                  <a:pt x="325" y="140"/>
                  <a:pt x="397" y="121"/>
                </a:cubicBezTo>
                <a:cubicBezTo>
                  <a:pt x="469" y="102"/>
                  <a:pt x="612" y="126"/>
                  <a:pt x="671" y="150"/>
                </a:cubicBezTo>
                <a:cubicBezTo>
                  <a:pt x="722" y="171"/>
                  <a:pt x="780" y="199"/>
                  <a:pt x="827" y="218"/>
                </a:cubicBezTo>
                <a:cubicBezTo>
                  <a:pt x="730" y="235"/>
                  <a:pt x="627" y="267"/>
                  <a:pt x="561" y="298"/>
                </a:cubicBezTo>
                <a:close/>
                <a:moveTo>
                  <a:pt x="817" y="570"/>
                </a:moveTo>
                <a:cubicBezTo>
                  <a:pt x="819" y="572"/>
                  <a:pt x="821" y="579"/>
                  <a:pt x="820" y="582"/>
                </a:cubicBezTo>
                <a:cubicBezTo>
                  <a:pt x="814" y="581"/>
                  <a:pt x="808" y="580"/>
                  <a:pt x="803" y="577"/>
                </a:cubicBezTo>
                <a:cubicBezTo>
                  <a:pt x="809" y="573"/>
                  <a:pt x="814" y="568"/>
                  <a:pt x="819" y="562"/>
                </a:cubicBezTo>
                <a:cubicBezTo>
                  <a:pt x="819" y="565"/>
                  <a:pt x="822" y="569"/>
                  <a:pt x="817" y="570"/>
                </a:cubicBezTo>
                <a:close/>
                <a:moveTo>
                  <a:pt x="846" y="1691"/>
                </a:moveTo>
                <a:cubicBezTo>
                  <a:pt x="834" y="1690"/>
                  <a:pt x="822" y="1688"/>
                  <a:pt x="815" y="1680"/>
                </a:cubicBezTo>
                <a:cubicBezTo>
                  <a:pt x="832" y="1679"/>
                  <a:pt x="853" y="1676"/>
                  <a:pt x="853" y="1676"/>
                </a:cubicBezTo>
                <a:cubicBezTo>
                  <a:pt x="853" y="1676"/>
                  <a:pt x="856" y="1677"/>
                  <a:pt x="861" y="1677"/>
                </a:cubicBezTo>
                <a:cubicBezTo>
                  <a:pt x="859" y="1680"/>
                  <a:pt x="855" y="1685"/>
                  <a:pt x="846" y="1691"/>
                </a:cubicBezTo>
                <a:close/>
                <a:moveTo>
                  <a:pt x="1481" y="1692"/>
                </a:moveTo>
                <a:cubicBezTo>
                  <a:pt x="1472" y="1700"/>
                  <a:pt x="1462" y="1709"/>
                  <a:pt x="1455" y="1716"/>
                </a:cubicBezTo>
                <a:cubicBezTo>
                  <a:pt x="1450" y="1711"/>
                  <a:pt x="1446" y="1706"/>
                  <a:pt x="1445" y="1702"/>
                </a:cubicBezTo>
                <a:cubicBezTo>
                  <a:pt x="1457" y="1697"/>
                  <a:pt x="1469" y="1693"/>
                  <a:pt x="1481" y="1692"/>
                </a:cubicBezTo>
                <a:close/>
                <a:moveTo>
                  <a:pt x="1820" y="1927"/>
                </a:moveTo>
                <a:cubicBezTo>
                  <a:pt x="1813" y="1932"/>
                  <a:pt x="1794" y="1933"/>
                  <a:pt x="1782" y="1931"/>
                </a:cubicBezTo>
                <a:cubicBezTo>
                  <a:pt x="1779" y="1913"/>
                  <a:pt x="1777" y="1892"/>
                  <a:pt x="1775" y="1871"/>
                </a:cubicBezTo>
                <a:cubicBezTo>
                  <a:pt x="1796" y="1883"/>
                  <a:pt x="1809" y="1904"/>
                  <a:pt x="1820" y="1927"/>
                </a:cubicBezTo>
                <a:close/>
                <a:moveTo>
                  <a:pt x="1615" y="288"/>
                </a:moveTo>
                <a:cubicBezTo>
                  <a:pt x="1613" y="278"/>
                  <a:pt x="1625" y="252"/>
                  <a:pt x="1634" y="246"/>
                </a:cubicBezTo>
                <a:cubicBezTo>
                  <a:pt x="1644" y="258"/>
                  <a:pt x="1653" y="270"/>
                  <a:pt x="1660" y="283"/>
                </a:cubicBezTo>
                <a:cubicBezTo>
                  <a:pt x="1641" y="286"/>
                  <a:pt x="1620" y="289"/>
                  <a:pt x="1599" y="290"/>
                </a:cubicBezTo>
                <a:cubicBezTo>
                  <a:pt x="1603" y="285"/>
                  <a:pt x="1607" y="282"/>
                  <a:pt x="1615" y="288"/>
                </a:cubicBezTo>
                <a:close/>
                <a:moveTo>
                  <a:pt x="1561" y="292"/>
                </a:moveTo>
                <a:cubicBezTo>
                  <a:pt x="1568" y="289"/>
                  <a:pt x="1575" y="286"/>
                  <a:pt x="1581" y="285"/>
                </a:cubicBezTo>
                <a:cubicBezTo>
                  <a:pt x="1585" y="286"/>
                  <a:pt x="1587" y="288"/>
                  <a:pt x="1589" y="291"/>
                </a:cubicBezTo>
                <a:cubicBezTo>
                  <a:pt x="1579" y="291"/>
                  <a:pt x="1570" y="292"/>
                  <a:pt x="1561" y="292"/>
                </a:cubicBezTo>
                <a:close/>
                <a:moveTo>
                  <a:pt x="1333" y="612"/>
                </a:moveTo>
                <a:cubicBezTo>
                  <a:pt x="1334" y="618"/>
                  <a:pt x="1337" y="622"/>
                  <a:pt x="1338" y="627"/>
                </a:cubicBezTo>
                <a:cubicBezTo>
                  <a:pt x="1336" y="631"/>
                  <a:pt x="1333" y="635"/>
                  <a:pt x="1330" y="639"/>
                </a:cubicBezTo>
                <a:cubicBezTo>
                  <a:pt x="1305" y="642"/>
                  <a:pt x="1280" y="644"/>
                  <a:pt x="1255" y="647"/>
                </a:cubicBezTo>
                <a:cubicBezTo>
                  <a:pt x="1276" y="629"/>
                  <a:pt x="1299" y="613"/>
                  <a:pt x="1333" y="612"/>
                </a:cubicBezTo>
                <a:close/>
                <a:moveTo>
                  <a:pt x="1050" y="936"/>
                </a:moveTo>
                <a:cubicBezTo>
                  <a:pt x="1048" y="936"/>
                  <a:pt x="1046" y="935"/>
                  <a:pt x="1044" y="935"/>
                </a:cubicBezTo>
                <a:cubicBezTo>
                  <a:pt x="1044" y="935"/>
                  <a:pt x="1044" y="935"/>
                  <a:pt x="1045" y="934"/>
                </a:cubicBezTo>
                <a:cubicBezTo>
                  <a:pt x="1048" y="932"/>
                  <a:pt x="1053" y="928"/>
                  <a:pt x="1060" y="921"/>
                </a:cubicBezTo>
                <a:cubicBezTo>
                  <a:pt x="1058" y="927"/>
                  <a:pt x="1055" y="933"/>
                  <a:pt x="1050" y="936"/>
                </a:cubicBezTo>
                <a:close/>
                <a:moveTo>
                  <a:pt x="1152" y="1004"/>
                </a:moveTo>
                <a:cubicBezTo>
                  <a:pt x="1154" y="1003"/>
                  <a:pt x="1156" y="1002"/>
                  <a:pt x="1158" y="1001"/>
                </a:cubicBezTo>
                <a:cubicBezTo>
                  <a:pt x="1162" y="999"/>
                  <a:pt x="1166" y="997"/>
                  <a:pt x="1170" y="995"/>
                </a:cubicBezTo>
                <a:cubicBezTo>
                  <a:pt x="1170" y="1006"/>
                  <a:pt x="1161" y="1005"/>
                  <a:pt x="1152" y="1004"/>
                </a:cubicBezTo>
                <a:close/>
                <a:moveTo>
                  <a:pt x="1215" y="999"/>
                </a:moveTo>
                <a:cubicBezTo>
                  <a:pt x="1206" y="1003"/>
                  <a:pt x="1182" y="1000"/>
                  <a:pt x="1172" y="994"/>
                </a:cubicBezTo>
                <a:cubicBezTo>
                  <a:pt x="1190" y="985"/>
                  <a:pt x="1205" y="979"/>
                  <a:pt x="1219" y="974"/>
                </a:cubicBezTo>
                <a:cubicBezTo>
                  <a:pt x="1228" y="983"/>
                  <a:pt x="1209" y="977"/>
                  <a:pt x="1215" y="999"/>
                </a:cubicBezTo>
                <a:close/>
                <a:moveTo>
                  <a:pt x="1346" y="1078"/>
                </a:moveTo>
                <a:cubicBezTo>
                  <a:pt x="1351" y="1067"/>
                  <a:pt x="1365" y="1068"/>
                  <a:pt x="1373" y="1061"/>
                </a:cubicBezTo>
                <a:cubicBezTo>
                  <a:pt x="1350" y="1056"/>
                  <a:pt x="1318" y="1056"/>
                  <a:pt x="1313" y="1038"/>
                </a:cubicBezTo>
                <a:cubicBezTo>
                  <a:pt x="1314" y="1026"/>
                  <a:pt x="1324" y="1026"/>
                  <a:pt x="1336" y="1027"/>
                </a:cubicBezTo>
                <a:cubicBezTo>
                  <a:pt x="1337" y="1020"/>
                  <a:pt x="1333" y="1019"/>
                  <a:pt x="1334" y="1012"/>
                </a:cubicBezTo>
                <a:cubicBezTo>
                  <a:pt x="1348" y="1009"/>
                  <a:pt x="1368" y="1013"/>
                  <a:pt x="1378" y="1005"/>
                </a:cubicBezTo>
                <a:cubicBezTo>
                  <a:pt x="1354" y="997"/>
                  <a:pt x="1313" y="1001"/>
                  <a:pt x="1311" y="977"/>
                </a:cubicBezTo>
                <a:cubicBezTo>
                  <a:pt x="1292" y="980"/>
                  <a:pt x="1277" y="999"/>
                  <a:pt x="1260" y="981"/>
                </a:cubicBezTo>
                <a:cubicBezTo>
                  <a:pt x="1257" y="997"/>
                  <a:pt x="1243" y="999"/>
                  <a:pt x="1229" y="1001"/>
                </a:cubicBezTo>
                <a:cubicBezTo>
                  <a:pt x="1211" y="989"/>
                  <a:pt x="1228" y="978"/>
                  <a:pt x="1224" y="973"/>
                </a:cubicBezTo>
                <a:cubicBezTo>
                  <a:pt x="1273" y="957"/>
                  <a:pt x="1296" y="964"/>
                  <a:pt x="1328" y="958"/>
                </a:cubicBezTo>
                <a:cubicBezTo>
                  <a:pt x="1362" y="951"/>
                  <a:pt x="1411" y="947"/>
                  <a:pt x="1430" y="945"/>
                </a:cubicBezTo>
                <a:cubicBezTo>
                  <a:pt x="1412" y="994"/>
                  <a:pt x="1389" y="1055"/>
                  <a:pt x="1365" y="1108"/>
                </a:cubicBezTo>
                <a:cubicBezTo>
                  <a:pt x="1357" y="1099"/>
                  <a:pt x="1351" y="1089"/>
                  <a:pt x="1346" y="1078"/>
                </a:cubicBezTo>
                <a:close/>
                <a:moveTo>
                  <a:pt x="1530" y="667"/>
                </a:moveTo>
                <a:cubicBezTo>
                  <a:pt x="1530" y="667"/>
                  <a:pt x="1478" y="819"/>
                  <a:pt x="1460" y="866"/>
                </a:cubicBezTo>
                <a:cubicBezTo>
                  <a:pt x="1456" y="875"/>
                  <a:pt x="1450" y="891"/>
                  <a:pt x="1443" y="912"/>
                </a:cubicBezTo>
                <a:cubicBezTo>
                  <a:pt x="1415" y="920"/>
                  <a:pt x="1369" y="933"/>
                  <a:pt x="1355" y="939"/>
                </a:cubicBezTo>
                <a:cubicBezTo>
                  <a:pt x="1335" y="947"/>
                  <a:pt x="1270" y="932"/>
                  <a:pt x="1187" y="971"/>
                </a:cubicBezTo>
                <a:cubicBezTo>
                  <a:pt x="1144" y="991"/>
                  <a:pt x="1117" y="1013"/>
                  <a:pt x="1102" y="1030"/>
                </a:cubicBezTo>
                <a:cubicBezTo>
                  <a:pt x="1099" y="1026"/>
                  <a:pt x="1097" y="1021"/>
                  <a:pt x="1097" y="1015"/>
                </a:cubicBezTo>
                <a:cubicBezTo>
                  <a:pt x="1111" y="1018"/>
                  <a:pt x="1085" y="997"/>
                  <a:pt x="1103" y="995"/>
                </a:cubicBezTo>
                <a:cubicBezTo>
                  <a:pt x="1097" y="986"/>
                  <a:pt x="1086" y="983"/>
                  <a:pt x="1085" y="967"/>
                </a:cubicBezTo>
                <a:cubicBezTo>
                  <a:pt x="1100" y="970"/>
                  <a:pt x="1113" y="972"/>
                  <a:pt x="1123" y="985"/>
                </a:cubicBezTo>
                <a:cubicBezTo>
                  <a:pt x="1121" y="967"/>
                  <a:pt x="1100" y="958"/>
                  <a:pt x="1088" y="947"/>
                </a:cubicBezTo>
                <a:cubicBezTo>
                  <a:pt x="1087" y="942"/>
                  <a:pt x="1090" y="939"/>
                  <a:pt x="1095" y="938"/>
                </a:cubicBezTo>
                <a:cubicBezTo>
                  <a:pt x="1092" y="934"/>
                  <a:pt x="1079" y="942"/>
                  <a:pt x="1080" y="932"/>
                </a:cubicBezTo>
                <a:cubicBezTo>
                  <a:pt x="1076" y="935"/>
                  <a:pt x="1062" y="937"/>
                  <a:pt x="1057" y="935"/>
                </a:cubicBezTo>
                <a:cubicBezTo>
                  <a:pt x="1059" y="929"/>
                  <a:pt x="1061" y="923"/>
                  <a:pt x="1063" y="918"/>
                </a:cubicBezTo>
                <a:cubicBezTo>
                  <a:pt x="1085" y="896"/>
                  <a:pt x="1119" y="857"/>
                  <a:pt x="1144" y="807"/>
                </a:cubicBezTo>
                <a:cubicBezTo>
                  <a:pt x="1174" y="748"/>
                  <a:pt x="1195" y="709"/>
                  <a:pt x="1204" y="694"/>
                </a:cubicBezTo>
                <a:cubicBezTo>
                  <a:pt x="1237" y="692"/>
                  <a:pt x="1275" y="689"/>
                  <a:pt x="1318" y="685"/>
                </a:cubicBezTo>
                <a:cubicBezTo>
                  <a:pt x="1304" y="706"/>
                  <a:pt x="1286" y="721"/>
                  <a:pt x="1271" y="739"/>
                </a:cubicBezTo>
                <a:cubicBezTo>
                  <a:pt x="1306" y="728"/>
                  <a:pt x="1324" y="696"/>
                  <a:pt x="1356" y="682"/>
                </a:cubicBezTo>
                <a:cubicBezTo>
                  <a:pt x="1367" y="688"/>
                  <a:pt x="1367" y="701"/>
                  <a:pt x="1374" y="710"/>
                </a:cubicBezTo>
                <a:cubicBezTo>
                  <a:pt x="1376" y="700"/>
                  <a:pt x="1377" y="688"/>
                  <a:pt x="1379" y="678"/>
                </a:cubicBezTo>
                <a:cubicBezTo>
                  <a:pt x="1393" y="676"/>
                  <a:pt x="1408" y="675"/>
                  <a:pt x="1422" y="673"/>
                </a:cubicBezTo>
                <a:cubicBezTo>
                  <a:pt x="1425" y="686"/>
                  <a:pt x="1422" y="704"/>
                  <a:pt x="1430" y="713"/>
                </a:cubicBezTo>
                <a:cubicBezTo>
                  <a:pt x="1434" y="701"/>
                  <a:pt x="1435" y="684"/>
                  <a:pt x="1437" y="671"/>
                </a:cubicBezTo>
                <a:cubicBezTo>
                  <a:pt x="1474" y="666"/>
                  <a:pt x="1510" y="660"/>
                  <a:pt x="1547" y="654"/>
                </a:cubicBezTo>
                <a:lnTo>
                  <a:pt x="1530" y="667"/>
                </a:lnTo>
                <a:close/>
                <a:moveTo>
                  <a:pt x="1448" y="624"/>
                </a:moveTo>
                <a:cubicBezTo>
                  <a:pt x="1444" y="614"/>
                  <a:pt x="1442" y="605"/>
                  <a:pt x="1452" y="595"/>
                </a:cubicBezTo>
                <a:cubicBezTo>
                  <a:pt x="1436" y="592"/>
                  <a:pt x="1433" y="578"/>
                  <a:pt x="1431" y="564"/>
                </a:cubicBezTo>
                <a:cubicBezTo>
                  <a:pt x="1431" y="564"/>
                  <a:pt x="1431" y="564"/>
                  <a:pt x="1431" y="564"/>
                </a:cubicBezTo>
                <a:cubicBezTo>
                  <a:pt x="1478" y="541"/>
                  <a:pt x="1546" y="504"/>
                  <a:pt x="1586" y="473"/>
                </a:cubicBezTo>
                <a:cubicBezTo>
                  <a:pt x="1618" y="449"/>
                  <a:pt x="1657" y="378"/>
                  <a:pt x="1676" y="338"/>
                </a:cubicBezTo>
                <a:cubicBezTo>
                  <a:pt x="1730" y="332"/>
                  <a:pt x="1783" y="321"/>
                  <a:pt x="1833" y="303"/>
                </a:cubicBezTo>
                <a:cubicBezTo>
                  <a:pt x="2012" y="238"/>
                  <a:pt x="2105" y="288"/>
                  <a:pt x="2184" y="327"/>
                </a:cubicBezTo>
                <a:cubicBezTo>
                  <a:pt x="2114" y="341"/>
                  <a:pt x="2023" y="364"/>
                  <a:pt x="1981" y="396"/>
                </a:cubicBezTo>
                <a:cubicBezTo>
                  <a:pt x="1906" y="452"/>
                  <a:pt x="1717" y="582"/>
                  <a:pt x="1591" y="604"/>
                </a:cubicBezTo>
                <a:cubicBezTo>
                  <a:pt x="1559" y="609"/>
                  <a:pt x="1507" y="616"/>
                  <a:pt x="1448" y="624"/>
                </a:cubicBezTo>
                <a:close/>
                <a:moveTo>
                  <a:pt x="1744" y="607"/>
                </a:moveTo>
                <a:cubicBezTo>
                  <a:pt x="1760" y="627"/>
                  <a:pt x="1766" y="653"/>
                  <a:pt x="1769" y="680"/>
                </a:cubicBezTo>
                <a:cubicBezTo>
                  <a:pt x="1758" y="683"/>
                  <a:pt x="1729" y="674"/>
                  <a:pt x="1721" y="665"/>
                </a:cubicBezTo>
                <a:cubicBezTo>
                  <a:pt x="1720" y="673"/>
                  <a:pt x="1717" y="676"/>
                  <a:pt x="1713" y="676"/>
                </a:cubicBezTo>
                <a:cubicBezTo>
                  <a:pt x="1717" y="655"/>
                  <a:pt x="1731" y="629"/>
                  <a:pt x="1744" y="607"/>
                </a:cubicBezTo>
                <a:close/>
                <a:moveTo>
                  <a:pt x="1554" y="1132"/>
                </a:moveTo>
                <a:cubicBezTo>
                  <a:pt x="1546" y="1136"/>
                  <a:pt x="1537" y="1140"/>
                  <a:pt x="1529" y="1134"/>
                </a:cubicBezTo>
                <a:cubicBezTo>
                  <a:pt x="1530" y="1134"/>
                  <a:pt x="1531" y="1132"/>
                  <a:pt x="1532" y="1131"/>
                </a:cubicBezTo>
                <a:cubicBezTo>
                  <a:pt x="1540" y="1123"/>
                  <a:pt x="1547" y="1112"/>
                  <a:pt x="1553" y="1097"/>
                </a:cubicBezTo>
                <a:cubicBezTo>
                  <a:pt x="1556" y="1109"/>
                  <a:pt x="1558" y="1122"/>
                  <a:pt x="1554" y="1132"/>
                </a:cubicBezTo>
                <a:close/>
                <a:moveTo>
                  <a:pt x="1696" y="1102"/>
                </a:moveTo>
                <a:cubicBezTo>
                  <a:pt x="1697" y="1107"/>
                  <a:pt x="1694" y="1108"/>
                  <a:pt x="1695" y="1114"/>
                </a:cubicBezTo>
                <a:cubicBezTo>
                  <a:pt x="1704" y="1113"/>
                  <a:pt x="1712" y="1113"/>
                  <a:pt x="1713" y="1122"/>
                </a:cubicBezTo>
                <a:cubicBezTo>
                  <a:pt x="1709" y="1137"/>
                  <a:pt x="1684" y="1136"/>
                  <a:pt x="1665" y="1140"/>
                </a:cubicBezTo>
                <a:cubicBezTo>
                  <a:pt x="1672" y="1146"/>
                  <a:pt x="1682" y="1146"/>
                  <a:pt x="1687" y="1154"/>
                </a:cubicBezTo>
                <a:cubicBezTo>
                  <a:pt x="1683" y="1163"/>
                  <a:pt x="1677" y="1171"/>
                  <a:pt x="1671" y="1178"/>
                </a:cubicBezTo>
                <a:cubicBezTo>
                  <a:pt x="1666" y="1174"/>
                  <a:pt x="1663" y="1169"/>
                  <a:pt x="1672" y="1162"/>
                </a:cubicBezTo>
                <a:cubicBezTo>
                  <a:pt x="1656" y="1156"/>
                  <a:pt x="1640" y="1161"/>
                  <a:pt x="1625" y="1142"/>
                </a:cubicBezTo>
                <a:cubicBezTo>
                  <a:pt x="1647" y="1133"/>
                  <a:pt x="1664" y="1126"/>
                  <a:pt x="1689" y="1132"/>
                </a:cubicBezTo>
                <a:cubicBezTo>
                  <a:pt x="1672" y="1112"/>
                  <a:pt x="1636" y="1118"/>
                  <a:pt x="1611" y="1114"/>
                </a:cubicBezTo>
                <a:cubicBezTo>
                  <a:pt x="1607" y="1108"/>
                  <a:pt x="1607" y="1102"/>
                  <a:pt x="1614" y="1097"/>
                </a:cubicBezTo>
                <a:cubicBezTo>
                  <a:pt x="1606" y="1095"/>
                  <a:pt x="1596" y="1115"/>
                  <a:pt x="1589" y="1101"/>
                </a:cubicBezTo>
                <a:cubicBezTo>
                  <a:pt x="1587" y="1109"/>
                  <a:pt x="1571" y="1123"/>
                  <a:pt x="1563" y="1124"/>
                </a:cubicBezTo>
                <a:cubicBezTo>
                  <a:pt x="1559" y="1114"/>
                  <a:pt x="1556" y="1103"/>
                  <a:pt x="1555" y="1092"/>
                </a:cubicBezTo>
                <a:cubicBezTo>
                  <a:pt x="1560" y="1078"/>
                  <a:pt x="1565" y="1062"/>
                  <a:pt x="1568" y="1042"/>
                </a:cubicBezTo>
                <a:cubicBezTo>
                  <a:pt x="1576" y="997"/>
                  <a:pt x="1590" y="953"/>
                  <a:pt x="1638" y="876"/>
                </a:cubicBezTo>
                <a:cubicBezTo>
                  <a:pt x="1644" y="867"/>
                  <a:pt x="1649" y="858"/>
                  <a:pt x="1655" y="849"/>
                </a:cubicBezTo>
                <a:cubicBezTo>
                  <a:pt x="1648" y="870"/>
                  <a:pt x="1629" y="884"/>
                  <a:pt x="1631" y="899"/>
                </a:cubicBezTo>
                <a:cubicBezTo>
                  <a:pt x="1655" y="871"/>
                  <a:pt x="1699" y="813"/>
                  <a:pt x="1719" y="848"/>
                </a:cubicBezTo>
                <a:cubicBezTo>
                  <a:pt x="1713" y="828"/>
                  <a:pt x="1725" y="778"/>
                  <a:pt x="1751" y="784"/>
                </a:cubicBezTo>
                <a:cubicBezTo>
                  <a:pt x="1759" y="794"/>
                  <a:pt x="1750" y="819"/>
                  <a:pt x="1741" y="830"/>
                </a:cubicBezTo>
                <a:cubicBezTo>
                  <a:pt x="1769" y="844"/>
                  <a:pt x="1718" y="880"/>
                  <a:pt x="1726" y="895"/>
                </a:cubicBezTo>
                <a:cubicBezTo>
                  <a:pt x="1738" y="880"/>
                  <a:pt x="1748" y="863"/>
                  <a:pt x="1771" y="867"/>
                </a:cubicBezTo>
                <a:cubicBezTo>
                  <a:pt x="1774" y="886"/>
                  <a:pt x="1760" y="914"/>
                  <a:pt x="1749" y="926"/>
                </a:cubicBezTo>
                <a:cubicBezTo>
                  <a:pt x="1781" y="936"/>
                  <a:pt x="1749" y="980"/>
                  <a:pt x="1759" y="1002"/>
                </a:cubicBezTo>
                <a:cubicBezTo>
                  <a:pt x="1767" y="972"/>
                  <a:pt x="1784" y="912"/>
                  <a:pt x="1805" y="943"/>
                </a:cubicBezTo>
                <a:cubicBezTo>
                  <a:pt x="1807" y="922"/>
                  <a:pt x="1796" y="908"/>
                  <a:pt x="1807" y="882"/>
                </a:cubicBezTo>
                <a:cubicBezTo>
                  <a:pt x="1813" y="883"/>
                  <a:pt x="1815" y="878"/>
                  <a:pt x="1820" y="878"/>
                </a:cubicBezTo>
                <a:cubicBezTo>
                  <a:pt x="1831" y="881"/>
                  <a:pt x="1839" y="903"/>
                  <a:pt x="1847" y="898"/>
                </a:cubicBezTo>
                <a:cubicBezTo>
                  <a:pt x="1830" y="870"/>
                  <a:pt x="1814" y="841"/>
                  <a:pt x="1819" y="800"/>
                </a:cubicBezTo>
                <a:cubicBezTo>
                  <a:pt x="1825" y="800"/>
                  <a:pt x="1830" y="797"/>
                  <a:pt x="1836" y="797"/>
                </a:cubicBezTo>
                <a:cubicBezTo>
                  <a:pt x="1850" y="810"/>
                  <a:pt x="1862" y="823"/>
                  <a:pt x="1868" y="839"/>
                </a:cubicBezTo>
                <a:cubicBezTo>
                  <a:pt x="1873" y="833"/>
                  <a:pt x="1870" y="816"/>
                  <a:pt x="1879" y="818"/>
                </a:cubicBezTo>
                <a:cubicBezTo>
                  <a:pt x="1910" y="837"/>
                  <a:pt x="1924" y="866"/>
                  <a:pt x="1946" y="890"/>
                </a:cubicBezTo>
                <a:cubicBezTo>
                  <a:pt x="1939" y="897"/>
                  <a:pt x="1931" y="904"/>
                  <a:pt x="1920" y="914"/>
                </a:cubicBezTo>
                <a:cubicBezTo>
                  <a:pt x="1889" y="940"/>
                  <a:pt x="1821" y="1023"/>
                  <a:pt x="1807" y="1042"/>
                </a:cubicBezTo>
                <a:cubicBezTo>
                  <a:pt x="1793" y="1060"/>
                  <a:pt x="1794" y="1057"/>
                  <a:pt x="1773" y="1069"/>
                </a:cubicBezTo>
                <a:cubicBezTo>
                  <a:pt x="1767" y="1072"/>
                  <a:pt x="1761" y="1075"/>
                  <a:pt x="1754" y="1078"/>
                </a:cubicBezTo>
                <a:cubicBezTo>
                  <a:pt x="1754" y="1077"/>
                  <a:pt x="1754" y="1077"/>
                  <a:pt x="1754" y="1077"/>
                </a:cubicBezTo>
                <a:cubicBezTo>
                  <a:pt x="1754" y="1077"/>
                  <a:pt x="1754" y="1078"/>
                  <a:pt x="1753" y="1078"/>
                </a:cubicBezTo>
                <a:cubicBezTo>
                  <a:pt x="1748" y="1080"/>
                  <a:pt x="1743" y="1082"/>
                  <a:pt x="1739" y="1083"/>
                </a:cubicBezTo>
                <a:cubicBezTo>
                  <a:pt x="1731" y="1082"/>
                  <a:pt x="1723" y="1076"/>
                  <a:pt x="1715" y="1074"/>
                </a:cubicBezTo>
                <a:cubicBezTo>
                  <a:pt x="1713" y="1093"/>
                  <a:pt x="1681" y="1090"/>
                  <a:pt x="1662" y="1096"/>
                </a:cubicBezTo>
                <a:cubicBezTo>
                  <a:pt x="1670" y="1103"/>
                  <a:pt x="1685" y="1100"/>
                  <a:pt x="1696" y="1102"/>
                </a:cubicBezTo>
                <a:close/>
                <a:moveTo>
                  <a:pt x="1779" y="1093"/>
                </a:moveTo>
                <a:cubicBezTo>
                  <a:pt x="1770" y="1092"/>
                  <a:pt x="1761" y="1090"/>
                  <a:pt x="1756" y="1083"/>
                </a:cubicBezTo>
                <a:cubicBezTo>
                  <a:pt x="1763" y="1081"/>
                  <a:pt x="1770" y="1079"/>
                  <a:pt x="1777" y="1077"/>
                </a:cubicBezTo>
                <a:cubicBezTo>
                  <a:pt x="1785" y="1075"/>
                  <a:pt x="1791" y="1072"/>
                  <a:pt x="1796" y="1068"/>
                </a:cubicBezTo>
                <a:cubicBezTo>
                  <a:pt x="1791" y="1078"/>
                  <a:pt x="1787" y="1088"/>
                  <a:pt x="1779" y="1093"/>
                </a:cubicBezTo>
                <a:close/>
                <a:moveTo>
                  <a:pt x="1846" y="1168"/>
                </a:moveTo>
                <a:cubicBezTo>
                  <a:pt x="1846" y="1169"/>
                  <a:pt x="1846" y="1169"/>
                  <a:pt x="1846" y="1169"/>
                </a:cubicBezTo>
                <a:cubicBezTo>
                  <a:pt x="1840" y="1163"/>
                  <a:pt x="1834" y="1155"/>
                  <a:pt x="1834" y="1142"/>
                </a:cubicBezTo>
                <a:cubicBezTo>
                  <a:pt x="1840" y="1143"/>
                  <a:pt x="1846" y="1144"/>
                  <a:pt x="1852" y="1146"/>
                </a:cubicBezTo>
                <a:cubicBezTo>
                  <a:pt x="1849" y="1153"/>
                  <a:pt x="1848" y="1161"/>
                  <a:pt x="1846" y="1168"/>
                </a:cubicBezTo>
                <a:close/>
                <a:moveTo>
                  <a:pt x="1858" y="1126"/>
                </a:moveTo>
                <a:cubicBezTo>
                  <a:pt x="1851" y="1121"/>
                  <a:pt x="1843" y="1115"/>
                  <a:pt x="1838" y="1110"/>
                </a:cubicBezTo>
                <a:cubicBezTo>
                  <a:pt x="1837" y="1102"/>
                  <a:pt x="1841" y="1098"/>
                  <a:pt x="1850" y="1097"/>
                </a:cubicBezTo>
                <a:cubicBezTo>
                  <a:pt x="1844" y="1091"/>
                  <a:pt x="1824" y="1103"/>
                  <a:pt x="1826" y="1087"/>
                </a:cubicBezTo>
                <a:cubicBezTo>
                  <a:pt x="1819" y="1092"/>
                  <a:pt x="1798" y="1095"/>
                  <a:pt x="1790" y="1092"/>
                </a:cubicBezTo>
                <a:cubicBezTo>
                  <a:pt x="1793" y="1082"/>
                  <a:pt x="1796" y="1073"/>
                  <a:pt x="1800" y="1064"/>
                </a:cubicBezTo>
                <a:cubicBezTo>
                  <a:pt x="1812" y="1053"/>
                  <a:pt x="1819" y="1037"/>
                  <a:pt x="1838" y="1017"/>
                </a:cubicBezTo>
                <a:cubicBezTo>
                  <a:pt x="1866" y="988"/>
                  <a:pt x="1901" y="941"/>
                  <a:pt x="1932" y="914"/>
                </a:cubicBezTo>
                <a:cubicBezTo>
                  <a:pt x="1960" y="888"/>
                  <a:pt x="2000" y="881"/>
                  <a:pt x="2005" y="880"/>
                </a:cubicBezTo>
                <a:cubicBezTo>
                  <a:pt x="1968" y="931"/>
                  <a:pt x="1892" y="1030"/>
                  <a:pt x="1858" y="1126"/>
                </a:cubicBezTo>
                <a:close/>
                <a:moveTo>
                  <a:pt x="2325" y="446"/>
                </a:moveTo>
                <a:cubicBezTo>
                  <a:pt x="2290" y="473"/>
                  <a:pt x="2193" y="582"/>
                  <a:pt x="2161" y="638"/>
                </a:cubicBezTo>
                <a:cubicBezTo>
                  <a:pt x="2129" y="694"/>
                  <a:pt x="2049" y="816"/>
                  <a:pt x="2022" y="856"/>
                </a:cubicBezTo>
                <a:cubicBezTo>
                  <a:pt x="2021" y="858"/>
                  <a:pt x="2019" y="860"/>
                  <a:pt x="2018" y="863"/>
                </a:cubicBezTo>
                <a:cubicBezTo>
                  <a:pt x="2008" y="863"/>
                  <a:pt x="1996" y="865"/>
                  <a:pt x="1985" y="868"/>
                </a:cubicBezTo>
                <a:cubicBezTo>
                  <a:pt x="1969" y="872"/>
                  <a:pt x="1959" y="879"/>
                  <a:pt x="1947" y="890"/>
                </a:cubicBezTo>
                <a:cubicBezTo>
                  <a:pt x="1941" y="851"/>
                  <a:pt x="1909" y="825"/>
                  <a:pt x="1900" y="788"/>
                </a:cubicBezTo>
                <a:cubicBezTo>
                  <a:pt x="1908" y="777"/>
                  <a:pt x="1923" y="779"/>
                  <a:pt x="1933" y="773"/>
                </a:cubicBezTo>
                <a:cubicBezTo>
                  <a:pt x="1908" y="764"/>
                  <a:pt x="1873" y="759"/>
                  <a:pt x="1870" y="738"/>
                </a:cubicBezTo>
                <a:cubicBezTo>
                  <a:pt x="1874" y="726"/>
                  <a:pt x="1885" y="727"/>
                  <a:pt x="1897" y="730"/>
                </a:cubicBezTo>
                <a:cubicBezTo>
                  <a:pt x="1900" y="723"/>
                  <a:pt x="1895" y="720"/>
                  <a:pt x="1898" y="714"/>
                </a:cubicBezTo>
                <a:cubicBezTo>
                  <a:pt x="1914" y="712"/>
                  <a:pt x="1935" y="720"/>
                  <a:pt x="1947" y="712"/>
                </a:cubicBezTo>
                <a:cubicBezTo>
                  <a:pt x="1922" y="700"/>
                  <a:pt x="1877" y="698"/>
                  <a:pt x="1878" y="671"/>
                </a:cubicBezTo>
                <a:cubicBezTo>
                  <a:pt x="1857" y="671"/>
                  <a:pt x="1838" y="690"/>
                  <a:pt x="1822" y="667"/>
                </a:cubicBezTo>
                <a:cubicBezTo>
                  <a:pt x="1816" y="684"/>
                  <a:pt x="1800" y="685"/>
                  <a:pt x="1784" y="684"/>
                </a:cubicBezTo>
                <a:cubicBezTo>
                  <a:pt x="1763" y="665"/>
                  <a:pt x="1768" y="618"/>
                  <a:pt x="1746" y="604"/>
                </a:cubicBezTo>
                <a:cubicBezTo>
                  <a:pt x="1798" y="587"/>
                  <a:pt x="1842" y="566"/>
                  <a:pt x="1871" y="542"/>
                </a:cubicBezTo>
                <a:cubicBezTo>
                  <a:pt x="2021" y="422"/>
                  <a:pt x="2162" y="385"/>
                  <a:pt x="2234" y="361"/>
                </a:cubicBezTo>
                <a:cubicBezTo>
                  <a:pt x="2241" y="359"/>
                  <a:pt x="2247" y="357"/>
                  <a:pt x="2253" y="355"/>
                </a:cubicBezTo>
                <a:cubicBezTo>
                  <a:pt x="2286" y="365"/>
                  <a:pt x="2331" y="374"/>
                  <a:pt x="2378" y="381"/>
                </a:cubicBezTo>
                <a:cubicBezTo>
                  <a:pt x="2363" y="404"/>
                  <a:pt x="2343" y="432"/>
                  <a:pt x="2325" y="446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Thanksgiving Tree Branches 02 (Indezine)"/>
          <p:cNvSpPr>
            <a:spLocks noEditPoints="1"/>
          </p:cNvSpPr>
          <p:nvPr/>
        </p:nvSpPr>
        <p:spPr bwMode="auto">
          <a:xfrm rot="21086429">
            <a:off x="-250780" y="341792"/>
            <a:ext cx="4981575" cy="5194463"/>
          </a:xfrm>
          <a:custGeom>
            <a:avLst/>
            <a:gdLst/>
            <a:ahLst/>
            <a:cxnLst>
              <a:cxn ang="0">
                <a:pos x="1417" y="1323"/>
              </a:cxn>
              <a:cxn ang="0">
                <a:pos x="1408" y="1106"/>
              </a:cxn>
              <a:cxn ang="0">
                <a:pos x="1268" y="1010"/>
              </a:cxn>
              <a:cxn ang="0">
                <a:pos x="1097" y="722"/>
              </a:cxn>
              <a:cxn ang="0">
                <a:pos x="1093" y="641"/>
              </a:cxn>
              <a:cxn ang="0">
                <a:pos x="2043" y="1045"/>
              </a:cxn>
              <a:cxn ang="0">
                <a:pos x="2014" y="991"/>
              </a:cxn>
              <a:cxn ang="0">
                <a:pos x="1919" y="1069"/>
              </a:cxn>
              <a:cxn ang="0">
                <a:pos x="1491" y="601"/>
              </a:cxn>
              <a:cxn ang="0">
                <a:pos x="1626" y="573"/>
              </a:cxn>
              <a:cxn ang="0">
                <a:pos x="1594" y="482"/>
              </a:cxn>
              <a:cxn ang="0">
                <a:pos x="1978" y="259"/>
              </a:cxn>
              <a:cxn ang="0">
                <a:pos x="2068" y="604"/>
              </a:cxn>
              <a:cxn ang="0">
                <a:pos x="2048" y="237"/>
              </a:cxn>
              <a:cxn ang="0">
                <a:pos x="2256" y="136"/>
              </a:cxn>
              <a:cxn ang="0">
                <a:pos x="2154" y="64"/>
              </a:cxn>
              <a:cxn ang="0">
                <a:pos x="1568" y="204"/>
              </a:cxn>
              <a:cxn ang="0">
                <a:pos x="254" y="1084"/>
              </a:cxn>
              <a:cxn ang="0">
                <a:pos x="0" y="1460"/>
              </a:cxn>
              <a:cxn ang="0">
                <a:pos x="228" y="1396"/>
              </a:cxn>
              <a:cxn ang="0">
                <a:pos x="330" y="1334"/>
              </a:cxn>
              <a:cxn ang="0">
                <a:pos x="418" y="1607"/>
              </a:cxn>
              <a:cxn ang="0">
                <a:pos x="354" y="1712"/>
              </a:cxn>
              <a:cxn ang="0">
                <a:pos x="468" y="1844"/>
              </a:cxn>
              <a:cxn ang="0">
                <a:pos x="43" y="2101"/>
              </a:cxn>
              <a:cxn ang="0">
                <a:pos x="379" y="2068"/>
              </a:cxn>
              <a:cxn ang="0">
                <a:pos x="537" y="2005"/>
              </a:cxn>
              <a:cxn ang="0">
                <a:pos x="595" y="1818"/>
              </a:cxn>
              <a:cxn ang="0">
                <a:pos x="653" y="1703"/>
              </a:cxn>
              <a:cxn ang="0">
                <a:pos x="528" y="1197"/>
              </a:cxn>
              <a:cxn ang="0">
                <a:pos x="584" y="1269"/>
              </a:cxn>
              <a:cxn ang="0">
                <a:pos x="686" y="1189"/>
              </a:cxn>
              <a:cxn ang="0">
                <a:pos x="742" y="995"/>
              </a:cxn>
              <a:cxn ang="0">
                <a:pos x="1804" y="2308"/>
              </a:cxn>
              <a:cxn ang="0">
                <a:pos x="1891" y="2522"/>
              </a:cxn>
              <a:cxn ang="0">
                <a:pos x="1900" y="2300"/>
              </a:cxn>
              <a:cxn ang="0">
                <a:pos x="1528" y="1988"/>
              </a:cxn>
              <a:cxn ang="0">
                <a:pos x="1717" y="1851"/>
              </a:cxn>
              <a:cxn ang="0">
                <a:pos x="1734" y="1761"/>
              </a:cxn>
              <a:cxn ang="0">
                <a:pos x="1649" y="1666"/>
              </a:cxn>
              <a:cxn ang="0">
                <a:pos x="2217" y="1673"/>
              </a:cxn>
              <a:cxn ang="0">
                <a:pos x="2241" y="1886"/>
              </a:cxn>
              <a:cxn ang="0">
                <a:pos x="2067" y="1071"/>
              </a:cxn>
              <a:cxn ang="0">
                <a:pos x="2106" y="119"/>
              </a:cxn>
              <a:cxn ang="0">
                <a:pos x="493" y="1759"/>
              </a:cxn>
              <a:cxn ang="0">
                <a:pos x="653" y="1746"/>
              </a:cxn>
              <a:cxn ang="0">
                <a:pos x="521" y="1698"/>
              </a:cxn>
              <a:cxn ang="0">
                <a:pos x="1307" y="1168"/>
              </a:cxn>
              <a:cxn ang="0">
                <a:pos x="1303" y="1152"/>
              </a:cxn>
              <a:cxn ang="0">
                <a:pos x="1562" y="547"/>
              </a:cxn>
              <a:cxn ang="0">
                <a:pos x="1523" y="529"/>
              </a:cxn>
              <a:cxn ang="0">
                <a:pos x="907" y="477"/>
              </a:cxn>
              <a:cxn ang="0">
                <a:pos x="948" y="567"/>
              </a:cxn>
              <a:cxn ang="0">
                <a:pos x="938" y="1040"/>
              </a:cxn>
              <a:cxn ang="0">
                <a:pos x="1235" y="1047"/>
              </a:cxn>
              <a:cxn ang="0">
                <a:pos x="1224" y="1071"/>
              </a:cxn>
              <a:cxn ang="0">
                <a:pos x="1539" y="1785"/>
              </a:cxn>
              <a:cxn ang="0">
                <a:pos x="1606" y="1815"/>
              </a:cxn>
              <a:cxn ang="0">
                <a:pos x="1620" y="1711"/>
              </a:cxn>
              <a:cxn ang="0">
                <a:pos x="1574" y="1667"/>
              </a:cxn>
              <a:cxn ang="0">
                <a:pos x="1502" y="1763"/>
              </a:cxn>
              <a:cxn ang="0">
                <a:pos x="2305" y="1752"/>
              </a:cxn>
            </a:cxnLst>
            <a:rect l="0" t="0" r="r" b="b"/>
            <a:pathLst>
              <a:path w="2447" h="2551">
                <a:moveTo>
                  <a:pt x="2429" y="1725"/>
                </a:moveTo>
                <a:cubicBezTo>
                  <a:pt x="2421" y="1707"/>
                  <a:pt x="2406" y="1691"/>
                  <a:pt x="2387" y="1684"/>
                </a:cubicBezTo>
                <a:cubicBezTo>
                  <a:pt x="2376" y="1680"/>
                  <a:pt x="2365" y="1679"/>
                  <a:pt x="2354" y="1677"/>
                </a:cubicBezTo>
                <a:cubicBezTo>
                  <a:pt x="2342" y="1675"/>
                  <a:pt x="2330" y="1674"/>
                  <a:pt x="2318" y="1673"/>
                </a:cubicBezTo>
                <a:cubicBezTo>
                  <a:pt x="2307" y="1672"/>
                  <a:pt x="2295" y="1672"/>
                  <a:pt x="2284" y="1671"/>
                </a:cubicBezTo>
                <a:cubicBezTo>
                  <a:pt x="2284" y="1671"/>
                  <a:pt x="2284" y="1671"/>
                  <a:pt x="2283" y="1671"/>
                </a:cubicBezTo>
                <a:cubicBezTo>
                  <a:pt x="2283" y="1670"/>
                  <a:pt x="2282" y="1669"/>
                  <a:pt x="2281" y="1668"/>
                </a:cubicBezTo>
                <a:cubicBezTo>
                  <a:pt x="2281" y="1668"/>
                  <a:pt x="2281" y="1668"/>
                  <a:pt x="2281" y="1668"/>
                </a:cubicBezTo>
                <a:cubicBezTo>
                  <a:pt x="2293" y="1669"/>
                  <a:pt x="2305" y="1668"/>
                  <a:pt x="2317" y="1668"/>
                </a:cubicBezTo>
                <a:cubicBezTo>
                  <a:pt x="2328" y="1667"/>
                  <a:pt x="2340" y="1663"/>
                  <a:pt x="2347" y="1654"/>
                </a:cubicBezTo>
                <a:cubicBezTo>
                  <a:pt x="2354" y="1645"/>
                  <a:pt x="2360" y="1635"/>
                  <a:pt x="2370" y="1628"/>
                </a:cubicBezTo>
                <a:cubicBezTo>
                  <a:pt x="2356" y="1630"/>
                  <a:pt x="2351" y="1615"/>
                  <a:pt x="2339" y="1612"/>
                </a:cubicBezTo>
                <a:cubicBezTo>
                  <a:pt x="2333" y="1610"/>
                  <a:pt x="2327" y="1605"/>
                  <a:pt x="2320" y="1606"/>
                </a:cubicBezTo>
                <a:cubicBezTo>
                  <a:pt x="2313" y="1607"/>
                  <a:pt x="2307" y="1608"/>
                  <a:pt x="2300" y="1610"/>
                </a:cubicBezTo>
                <a:cubicBezTo>
                  <a:pt x="2283" y="1616"/>
                  <a:pt x="2270" y="1626"/>
                  <a:pt x="2259" y="1638"/>
                </a:cubicBezTo>
                <a:cubicBezTo>
                  <a:pt x="2232" y="1601"/>
                  <a:pt x="2199" y="1554"/>
                  <a:pt x="2180" y="1513"/>
                </a:cubicBezTo>
                <a:cubicBezTo>
                  <a:pt x="2148" y="1444"/>
                  <a:pt x="2039" y="1457"/>
                  <a:pt x="1998" y="1464"/>
                </a:cubicBezTo>
                <a:cubicBezTo>
                  <a:pt x="1957" y="1471"/>
                  <a:pt x="1827" y="1428"/>
                  <a:pt x="1750" y="1398"/>
                </a:cubicBezTo>
                <a:cubicBezTo>
                  <a:pt x="1674" y="1369"/>
                  <a:pt x="1578" y="1329"/>
                  <a:pt x="1502" y="1328"/>
                </a:cubicBezTo>
                <a:cubicBezTo>
                  <a:pt x="1469" y="1328"/>
                  <a:pt x="1440" y="1326"/>
                  <a:pt x="1417" y="1323"/>
                </a:cubicBezTo>
                <a:cubicBezTo>
                  <a:pt x="1416" y="1311"/>
                  <a:pt x="1412" y="1298"/>
                  <a:pt x="1406" y="1288"/>
                </a:cubicBezTo>
                <a:cubicBezTo>
                  <a:pt x="1405" y="1287"/>
                  <a:pt x="1404" y="1285"/>
                  <a:pt x="1403" y="1284"/>
                </a:cubicBezTo>
                <a:cubicBezTo>
                  <a:pt x="1394" y="1271"/>
                  <a:pt x="1384" y="1259"/>
                  <a:pt x="1375" y="1247"/>
                </a:cubicBezTo>
                <a:cubicBezTo>
                  <a:pt x="1355" y="1221"/>
                  <a:pt x="1331" y="1197"/>
                  <a:pt x="1316" y="1168"/>
                </a:cubicBezTo>
                <a:cubicBezTo>
                  <a:pt x="1334" y="1184"/>
                  <a:pt x="1347" y="1206"/>
                  <a:pt x="1361" y="1224"/>
                </a:cubicBezTo>
                <a:cubicBezTo>
                  <a:pt x="1369" y="1234"/>
                  <a:pt x="1377" y="1245"/>
                  <a:pt x="1386" y="1255"/>
                </a:cubicBezTo>
                <a:cubicBezTo>
                  <a:pt x="1393" y="1263"/>
                  <a:pt x="1399" y="1273"/>
                  <a:pt x="1407" y="1281"/>
                </a:cubicBezTo>
                <a:cubicBezTo>
                  <a:pt x="1422" y="1295"/>
                  <a:pt x="1442" y="1297"/>
                  <a:pt x="1462" y="1292"/>
                </a:cubicBezTo>
                <a:cubicBezTo>
                  <a:pt x="1481" y="1286"/>
                  <a:pt x="1496" y="1279"/>
                  <a:pt x="1516" y="1285"/>
                </a:cubicBezTo>
                <a:cubicBezTo>
                  <a:pt x="1498" y="1268"/>
                  <a:pt x="1507" y="1241"/>
                  <a:pt x="1498" y="1220"/>
                </a:cubicBezTo>
                <a:cubicBezTo>
                  <a:pt x="1490" y="1201"/>
                  <a:pt x="1475" y="1186"/>
                  <a:pt x="1456" y="1179"/>
                </a:cubicBezTo>
                <a:cubicBezTo>
                  <a:pt x="1446" y="1175"/>
                  <a:pt x="1434" y="1174"/>
                  <a:pt x="1423" y="1172"/>
                </a:cubicBezTo>
                <a:cubicBezTo>
                  <a:pt x="1411" y="1169"/>
                  <a:pt x="1399" y="1168"/>
                  <a:pt x="1387" y="1167"/>
                </a:cubicBezTo>
                <a:cubicBezTo>
                  <a:pt x="1376" y="1166"/>
                  <a:pt x="1365" y="1166"/>
                  <a:pt x="1354" y="1166"/>
                </a:cubicBezTo>
                <a:cubicBezTo>
                  <a:pt x="1348" y="1166"/>
                  <a:pt x="1322" y="1166"/>
                  <a:pt x="1320" y="1160"/>
                </a:cubicBezTo>
                <a:cubicBezTo>
                  <a:pt x="1320" y="1161"/>
                  <a:pt x="1348" y="1162"/>
                  <a:pt x="1350" y="1163"/>
                </a:cubicBezTo>
                <a:cubicBezTo>
                  <a:pt x="1362" y="1163"/>
                  <a:pt x="1374" y="1163"/>
                  <a:pt x="1386" y="1162"/>
                </a:cubicBezTo>
                <a:cubicBezTo>
                  <a:pt x="1397" y="1162"/>
                  <a:pt x="1409" y="1158"/>
                  <a:pt x="1416" y="1149"/>
                </a:cubicBezTo>
                <a:cubicBezTo>
                  <a:pt x="1423" y="1139"/>
                  <a:pt x="1430" y="1129"/>
                  <a:pt x="1440" y="1122"/>
                </a:cubicBezTo>
                <a:cubicBezTo>
                  <a:pt x="1426" y="1124"/>
                  <a:pt x="1420" y="1109"/>
                  <a:pt x="1408" y="1106"/>
                </a:cubicBezTo>
                <a:cubicBezTo>
                  <a:pt x="1402" y="1105"/>
                  <a:pt x="1396" y="1100"/>
                  <a:pt x="1389" y="1101"/>
                </a:cubicBezTo>
                <a:cubicBezTo>
                  <a:pt x="1382" y="1101"/>
                  <a:pt x="1376" y="1102"/>
                  <a:pt x="1369" y="1104"/>
                </a:cubicBezTo>
                <a:cubicBezTo>
                  <a:pt x="1343" y="1114"/>
                  <a:pt x="1327" y="1130"/>
                  <a:pt x="1311" y="1152"/>
                </a:cubicBezTo>
                <a:cubicBezTo>
                  <a:pt x="1310" y="1153"/>
                  <a:pt x="1301" y="1113"/>
                  <a:pt x="1298" y="1104"/>
                </a:cubicBezTo>
                <a:cubicBezTo>
                  <a:pt x="1298" y="1104"/>
                  <a:pt x="1298" y="1104"/>
                  <a:pt x="1298" y="1104"/>
                </a:cubicBezTo>
                <a:cubicBezTo>
                  <a:pt x="1293" y="1088"/>
                  <a:pt x="1298" y="1090"/>
                  <a:pt x="1287" y="1077"/>
                </a:cubicBezTo>
                <a:cubicBezTo>
                  <a:pt x="1287" y="1076"/>
                  <a:pt x="1286" y="1076"/>
                  <a:pt x="1285" y="1077"/>
                </a:cubicBezTo>
                <a:cubicBezTo>
                  <a:pt x="1283" y="1073"/>
                  <a:pt x="1281" y="1074"/>
                  <a:pt x="1276" y="1069"/>
                </a:cubicBezTo>
                <a:cubicBezTo>
                  <a:pt x="1276" y="1068"/>
                  <a:pt x="1276" y="1068"/>
                  <a:pt x="1276" y="1068"/>
                </a:cubicBezTo>
                <a:cubicBezTo>
                  <a:pt x="1273" y="1065"/>
                  <a:pt x="1255" y="1051"/>
                  <a:pt x="1256" y="1050"/>
                </a:cubicBezTo>
                <a:cubicBezTo>
                  <a:pt x="1271" y="1048"/>
                  <a:pt x="1283" y="1044"/>
                  <a:pt x="1293" y="1034"/>
                </a:cubicBezTo>
                <a:cubicBezTo>
                  <a:pt x="1296" y="1031"/>
                  <a:pt x="1298" y="1029"/>
                  <a:pt x="1300" y="1026"/>
                </a:cubicBezTo>
                <a:cubicBezTo>
                  <a:pt x="1302" y="1022"/>
                  <a:pt x="1301" y="1019"/>
                  <a:pt x="1302" y="1015"/>
                </a:cubicBezTo>
                <a:cubicBezTo>
                  <a:pt x="1304" y="1008"/>
                  <a:pt x="1298" y="1002"/>
                  <a:pt x="1302" y="996"/>
                </a:cubicBezTo>
                <a:cubicBezTo>
                  <a:pt x="1296" y="999"/>
                  <a:pt x="1290" y="1000"/>
                  <a:pt x="1283" y="1001"/>
                </a:cubicBezTo>
                <a:cubicBezTo>
                  <a:pt x="1277" y="1002"/>
                  <a:pt x="1273" y="1007"/>
                  <a:pt x="1270" y="1012"/>
                </a:cubicBezTo>
                <a:cubicBezTo>
                  <a:pt x="1267" y="1018"/>
                  <a:pt x="1263" y="1023"/>
                  <a:pt x="1261" y="1029"/>
                </a:cubicBezTo>
                <a:cubicBezTo>
                  <a:pt x="1260" y="1030"/>
                  <a:pt x="1254" y="1044"/>
                  <a:pt x="1254" y="1044"/>
                </a:cubicBezTo>
                <a:cubicBezTo>
                  <a:pt x="1252" y="1042"/>
                  <a:pt x="1259" y="1029"/>
                  <a:pt x="1260" y="1027"/>
                </a:cubicBezTo>
                <a:cubicBezTo>
                  <a:pt x="1263" y="1021"/>
                  <a:pt x="1265" y="1016"/>
                  <a:pt x="1268" y="1010"/>
                </a:cubicBezTo>
                <a:cubicBezTo>
                  <a:pt x="1270" y="1004"/>
                  <a:pt x="1272" y="998"/>
                  <a:pt x="1274" y="992"/>
                </a:cubicBezTo>
                <a:cubicBezTo>
                  <a:pt x="1276" y="986"/>
                  <a:pt x="1278" y="980"/>
                  <a:pt x="1279" y="974"/>
                </a:cubicBezTo>
                <a:cubicBezTo>
                  <a:pt x="1280" y="963"/>
                  <a:pt x="1276" y="952"/>
                  <a:pt x="1270" y="944"/>
                </a:cubicBezTo>
                <a:cubicBezTo>
                  <a:pt x="1262" y="935"/>
                  <a:pt x="1246" y="932"/>
                  <a:pt x="1243" y="919"/>
                </a:cubicBezTo>
                <a:cubicBezTo>
                  <a:pt x="1241" y="930"/>
                  <a:pt x="1233" y="936"/>
                  <a:pt x="1226" y="944"/>
                </a:cubicBezTo>
                <a:cubicBezTo>
                  <a:pt x="1219" y="952"/>
                  <a:pt x="1214" y="962"/>
                  <a:pt x="1218" y="973"/>
                </a:cubicBezTo>
                <a:cubicBezTo>
                  <a:pt x="1220" y="979"/>
                  <a:pt x="1223" y="984"/>
                  <a:pt x="1225" y="990"/>
                </a:cubicBezTo>
                <a:cubicBezTo>
                  <a:pt x="1228" y="996"/>
                  <a:pt x="1231" y="1002"/>
                  <a:pt x="1234" y="1009"/>
                </a:cubicBezTo>
                <a:cubicBezTo>
                  <a:pt x="1239" y="1020"/>
                  <a:pt x="1246" y="1032"/>
                  <a:pt x="1250" y="1044"/>
                </a:cubicBezTo>
                <a:cubicBezTo>
                  <a:pt x="1239" y="1030"/>
                  <a:pt x="1234" y="1012"/>
                  <a:pt x="1226" y="997"/>
                </a:cubicBezTo>
                <a:cubicBezTo>
                  <a:pt x="1223" y="989"/>
                  <a:pt x="1219" y="981"/>
                  <a:pt x="1215" y="974"/>
                </a:cubicBezTo>
                <a:cubicBezTo>
                  <a:pt x="1215" y="973"/>
                  <a:pt x="1215" y="972"/>
                  <a:pt x="1214" y="972"/>
                </a:cubicBezTo>
                <a:cubicBezTo>
                  <a:pt x="1209" y="963"/>
                  <a:pt x="1200" y="955"/>
                  <a:pt x="1189" y="955"/>
                </a:cubicBezTo>
                <a:cubicBezTo>
                  <a:pt x="1189" y="954"/>
                  <a:pt x="1188" y="954"/>
                  <a:pt x="1187" y="954"/>
                </a:cubicBezTo>
                <a:cubicBezTo>
                  <a:pt x="1184" y="954"/>
                  <a:pt x="1181" y="955"/>
                  <a:pt x="1179" y="955"/>
                </a:cubicBezTo>
                <a:cubicBezTo>
                  <a:pt x="1180" y="952"/>
                  <a:pt x="1181" y="949"/>
                  <a:pt x="1182" y="947"/>
                </a:cubicBezTo>
                <a:cubicBezTo>
                  <a:pt x="1188" y="934"/>
                  <a:pt x="1198" y="924"/>
                  <a:pt x="1205" y="912"/>
                </a:cubicBezTo>
                <a:cubicBezTo>
                  <a:pt x="1225" y="880"/>
                  <a:pt x="1218" y="852"/>
                  <a:pt x="1198" y="824"/>
                </a:cubicBezTo>
                <a:cubicBezTo>
                  <a:pt x="1181" y="799"/>
                  <a:pt x="1156" y="778"/>
                  <a:pt x="1135" y="756"/>
                </a:cubicBezTo>
                <a:cubicBezTo>
                  <a:pt x="1123" y="744"/>
                  <a:pt x="1109" y="734"/>
                  <a:pt x="1097" y="722"/>
                </a:cubicBezTo>
                <a:cubicBezTo>
                  <a:pt x="1092" y="717"/>
                  <a:pt x="1087" y="711"/>
                  <a:pt x="1081" y="706"/>
                </a:cubicBezTo>
                <a:cubicBezTo>
                  <a:pt x="1081" y="705"/>
                  <a:pt x="1068" y="691"/>
                  <a:pt x="1071" y="691"/>
                </a:cubicBezTo>
                <a:cubicBezTo>
                  <a:pt x="1075" y="692"/>
                  <a:pt x="1083" y="701"/>
                  <a:pt x="1087" y="703"/>
                </a:cubicBezTo>
                <a:cubicBezTo>
                  <a:pt x="1094" y="709"/>
                  <a:pt x="1102" y="714"/>
                  <a:pt x="1110" y="719"/>
                </a:cubicBezTo>
                <a:cubicBezTo>
                  <a:pt x="1115" y="722"/>
                  <a:pt x="1122" y="726"/>
                  <a:pt x="1129" y="729"/>
                </a:cubicBezTo>
                <a:cubicBezTo>
                  <a:pt x="1133" y="735"/>
                  <a:pt x="1136" y="741"/>
                  <a:pt x="1140" y="747"/>
                </a:cubicBezTo>
                <a:cubicBezTo>
                  <a:pt x="1163" y="787"/>
                  <a:pt x="1184" y="808"/>
                  <a:pt x="1205" y="818"/>
                </a:cubicBezTo>
                <a:cubicBezTo>
                  <a:pt x="1225" y="827"/>
                  <a:pt x="1204" y="819"/>
                  <a:pt x="1194" y="805"/>
                </a:cubicBezTo>
                <a:cubicBezTo>
                  <a:pt x="1179" y="786"/>
                  <a:pt x="1166" y="762"/>
                  <a:pt x="1150" y="738"/>
                </a:cubicBezTo>
                <a:cubicBezTo>
                  <a:pt x="1154" y="739"/>
                  <a:pt x="1157" y="739"/>
                  <a:pt x="1160" y="740"/>
                </a:cubicBezTo>
                <a:cubicBezTo>
                  <a:pt x="1179" y="742"/>
                  <a:pt x="1226" y="726"/>
                  <a:pt x="1230" y="722"/>
                </a:cubicBezTo>
                <a:cubicBezTo>
                  <a:pt x="1234" y="718"/>
                  <a:pt x="1246" y="707"/>
                  <a:pt x="1251" y="711"/>
                </a:cubicBezTo>
                <a:cubicBezTo>
                  <a:pt x="1242" y="705"/>
                  <a:pt x="1236" y="701"/>
                  <a:pt x="1229" y="693"/>
                </a:cubicBezTo>
                <a:cubicBezTo>
                  <a:pt x="1221" y="685"/>
                  <a:pt x="1223" y="674"/>
                  <a:pt x="1218" y="665"/>
                </a:cubicBezTo>
                <a:cubicBezTo>
                  <a:pt x="1209" y="651"/>
                  <a:pt x="1192" y="646"/>
                  <a:pt x="1176" y="645"/>
                </a:cubicBezTo>
                <a:cubicBezTo>
                  <a:pt x="1159" y="644"/>
                  <a:pt x="1140" y="647"/>
                  <a:pt x="1123" y="652"/>
                </a:cubicBezTo>
                <a:cubicBezTo>
                  <a:pt x="1114" y="654"/>
                  <a:pt x="1099" y="656"/>
                  <a:pt x="1092" y="663"/>
                </a:cubicBezTo>
                <a:cubicBezTo>
                  <a:pt x="1092" y="664"/>
                  <a:pt x="1091" y="664"/>
                  <a:pt x="1091" y="664"/>
                </a:cubicBezTo>
                <a:cubicBezTo>
                  <a:pt x="1088" y="661"/>
                  <a:pt x="1084" y="658"/>
                  <a:pt x="1081" y="655"/>
                </a:cubicBezTo>
                <a:cubicBezTo>
                  <a:pt x="1086" y="650"/>
                  <a:pt x="1090" y="644"/>
                  <a:pt x="1093" y="641"/>
                </a:cubicBezTo>
                <a:cubicBezTo>
                  <a:pt x="1100" y="630"/>
                  <a:pt x="1108" y="619"/>
                  <a:pt x="1116" y="609"/>
                </a:cubicBezTo>
                <a:cubicBezTo>
                  <a:pt x="1127" y="594"/>
                  <a:pt x="1137" y="577"/>
                  <a:pt x="1152" y="568"/>
                </a:cubicBezTo>
                <a:cubicBezTo>
                  <a:pt x="1153" y="567"/>
                  <a:pt x="1154" y="567"/>
                  <a:pt x="1156" y="566"/>
                </a:cubicBezTo>
                <a:cubicBezTo>
                  <a:pt x="1174" y="586"/>
                  <a:pt x="1196" y="614"/>
                  <a:pt x="1221" y="650"/>
                </a:cubicBezTo>
                <a:cubicBezTo>
                  <a:pt x="1264" y="713"/>
                  <a:pt x="1350" y="771"/>
                  <a:pt x="1417" y="818"/>
                </a:cubicBezTo>
                <a:cubicBezTo>
                  <a:pt x="1484" y="865"/>
                  <a:pt x="1593" y="949"/>
                  <a:pt x="1610" y="987"/>
                </a:cubicBezTo>
                <a:cubicBezTo>
                  <a:pt x="1626" y="1025"/>
                  <a:pt x="1676" y="1123"/>
                  <a:pt x="1752" y="1111"/>
                </a:cubicBezTo>
                <a:cubicBezTo>
                  <a:pt x="1827" y="1099"/>
                  <a:pt x="1943" y="1111"/>
                  <a:pt x="1969" y="1109"/>
                </a:cubicBezTo>
                <a:cubicBezTo>
                  <a:pt x="1983" y="1108"/>
                  <a:pt x="2000" y="1102"/>
                  <a:pt x="2013" y="1097"/>
                </a:cubicBezTo>
                <a:cubicBezTo>
                  <a:pt x="2013" y="1102"/>
                  <a:pt x="2014" y="1105"/>
                  <a:pt x="2015" y="1106"/>
                </a:cubicBezTo>
                <a:cubicBezTo>
                  <a:pt x="2016" y="1107"/>
                  <a:pt x="2019" y="1112"/>
                  <a:pt x="2018" y="1114"/>
                </a:cubicBezTo>
                <a:cubicBezTo>
                  <a:pt x="2020" y="1111"/>
                  <a:pt x="2022" y="1109"/>
                  <a:pt x="2026" y="1107"/>
                </a:cubicBezTo>
                <a:cubicBezTo>
                  <a:pt x="2029" y="1104"/>
                  <a:pt x="2033" y="1106"/>
                  <a:pt x="2037" y="1104"/>
                </a:cubicBezTo>
                <a:cubicBezTo>
                  <a:pt x="2042" y="1102"/>
                  <a:pt x="2045" y="1096"/>
                  <a:pt x="2047" y="1090"/>
                </a:cubicBezTo>
                <a:cubicBezTo>
                  <a:pt x="2047" y="1089"/>
                  <a:pt x="2047" y="1087"/>
                  <a:pt x="2047" y="1085"/>
                </a:cubicBezTo>
                <a:cubicBezTo>
                  <a:pt x="2067" y="1080"/>
                  <a:pt x="2097" y="1071"/>
                  <a:pt x="2082" y="1071"/>
                </a:cubicBezTo>
                <a:cubicBezTo>
                  <a:pt x="2079" y="1072"/>
                  <a:pt x="2076" y="1072"/>
                  <a:pt x="2073" y="1072"/>
                </a:cubicBezTo>
                <a:cubicBezTo>
                  <a:pt x="2070" y="1067"/>
                  <a:pt x="2069" y="1069"/>
                  <a:pt x="2064" y="1063"/>
                </a:cubicBezTo>
                <a:cubicBezTo>
                  <a:pt x="2063" y="1063"/>
                  <a:pt x="2063" y="1063"/>
                  <a:pt x="2063" y="1063"/>
                </a:cubicBezTo>
                <a:cubicBezTo>
                  <a:pt x="2060" y="1059"/>
                  <a:pt x="2043" y="1045"/>
                  <a:pt x="2043" y="1045"/>
                </a:cubicBezTo>
                <a:cubicBezTo>
                  <a:pt x="2058" y="1042"/>
                  <a:pt x="2070" y="1039"/>
                  <a:pt x="2081" y="1029"/>
                </a:cubicBezTo>
                <a:cubicBezTo>
                  <a:pt x="2083" y="1026"/>
                  <a:pt x="2085" y="1023"/>
                  <a:pt x="2087" y="1020"/>
                </a:cubicBezTo>
                <a:cubicBezTo>
                  <a:pt x="2089" y="1017"/>
                  <a:pt x="2088" y="1013"/>
                  <a:pt x="2089" y="1009"/>
                </a:cubicBezTo>
                <a:cubicBezTo>
                  <a:pt x="2091" y="1003"/>
                  <a:pt x="2085" y="997"/>
                  <a:pt x="2089" y="990"/>
                </a:cubicBezTo>
                <a:cubicBezTo>
                  <a:pt x="2083" y="993"/>
                  <a:pt x="2077" y="994"/>
                  <a:pt x="2071" y="995"/>
                </a:cubicBezTo>
                <a:cubicBezTo>
                  <a:pt x="2065" y="997"/>
                  <a:pt x="2060" y="1001"/>
                  <a:pt x="2057" y="1006"/>
                </a:cubicBezTo>
                <a:cubicBezTo>
                  <a:pt x="2054" y="1012"/>
                  <a:pt x="2051" y="1018"/>
                  <a:pt x="2048" y="1023"/>
                </a:cubicBezTo>
                <a:cubicBezTo>
                  <a:pt x="2047" y="1025"/>
                  <a:pt x="2041" y="1038"/>
                  <a:pt x="2042" y="1039"/>
                </a:cubicBezTo>
                <a:cubicBezTo>
                  <a:pt x="2039" y="1036"/>
                  <a:pt x="2046" y="1024"/>
                  <a:pt x="2047" y="1021"/>
                </a:cubicBezTo>
                <a:cubicBezTo>
                  <a:pt x="2050" y="1016"/>
                  <a:pt x="2052" y="1010"/>
                  <a:pt x="2055" y="1005"/>
                </a:cubicBezTo>
                <a:cubicBezTo>
                  <a:pt x="2057" y="999"/>
                  <a:pt x="2060" y="993"/>
                  <a:pt x="2061" y="986"/>
                </a:cubicBezTo>
                <a:cubicBezTo>
                  <a:pt x="2063" y="981"/>
                  <a:pt x="2065" y="975"/>
                  <a:pt x="2066" y="969"/>
                </a:cubicBezTo>
                <a:cubicBezTo>
                  <a:pt x="2067" y="958"/>
                  <a:pt x="2064" y="947"/>
                  <a:pt x="2057" y="939"/>
                </a:cubicBezTo>
                <a:cubicBezTo>
                  <a:pt x="2049" y="929"/>
                  <a:pt x="2034" y="927"/>
                  <a:pt x="2030" y="914"/>
                </a:cubicBezTo>
                <a:cubicBezTo>
                  <a:pt x="2028" y="925"/>
                  <a:pt x="2021" y="930"/>
                  <a:pt x="2013" y="938"/>
                </a:cubicBezTo>
                <a:cubicBezTo>
                  <a:pt x="2006" y="946"/>
                  <a:pt x="2002" y="957"/>
                  <a:pt x="2005" y="968"/>
                </a:cubicBezTo>
                <a:cubicBezTo>
                  <a:pt x="2007" y="973"/>
                  <a:pt x="2010" y="978"/>
                  <a:pt x="2013" y="984"/>
                </a:cubicBezTo>
                <a:cubicBezTo>
                  <a:pt x="2015" y="990"/>
                  <a:pt x="2018" y="997"/>
                  <a:pt x="2021" y="1003"/>
                </a:cubicBezTo>
                <a:cubicBezTo>
                  <a:pt x="2026" y="1015"/>
                  <a:pt x="2034" y="1026"/>
                  <a:pt x="2037" y="1039"/>
                </a:cubicBezTo>
                <a:cubicBezTo>
                  <a:pt x="2027" y="1025"/>
                  <a:pt x="2021" y="1007"/>
                  <a:pt x="2014" y="991"/>
                </a:cubicBezTo>
                <a:cubicBezTo>
                  <a:pt x="2010" y="984"/>
                  <a:pt x="2007" y="976"/>
                  <a:pt x="2003" y="968"/>
                </a:cubicBezTo>
                <a:cubicBezTo>
                  <a:pt x="2002" y="967"/>
                  <a:pt x="2002" y="967"/>
                  <a:pt x="2001" y="966"/>
                </a:cubicBezTo>
                <a:cubicBezTo>
                  <a:pt x="1996" y="958"/>
                  <a:pt x="1987" y="950"/>
                  <a:pt x="1977" y="949"/>
                </a:cubicBezTo>
                <a:cubicBezTo>
                  <a:pt x="1976" y="949"/>
                  <a:pt x="1975" y="949"/>
                  <a:pt x="1974" y="949"/>
                </a:cubicBezTo>
                <a:cubicBezTo>
                  <a:pt x="1970" y="949"/>
                  <a:pt x="1966" y="950"/>
                  <a:pt x="1963" y="951"/>
                </a:cubicBezTo>
                <a:cubicBezTo>
                  <a:pt x="1958" y="952"/>
                  <a:pt x="1953" y="955"/>
                  <a:pt x="1948" y="956"/>
                </a:cubicBezTo>
                <a:cubicBezTo>
                  <a:pt x="1943" y="957"/>
                  <a:pt x="1936" y="954"/>
                  <a:pt x="1931" y="956"/>
                </a:cubicBezTo>
                <a:cubicBezTo>
                  <a:pt x="1937" y="966"/>
                  <a:pt x="1933" y="979"/>
                  <a:pt x="1934" y="989"/>
                </a:cubicBezTo>
                <a:cubicBezTo>
                  <a:pt x="1934" y="1002"/>
                  <a:pt x="1938" y="1012"/>
                  <a:pt x="1948" y="1019"/>
                </a:cubicBezTo>
                <a:cubicBezTo>
                  <a:pt x="1960" y="1028"/>
                  <a:pt x="1977" y="1031"/>
                  <a:pt x="1991" y="1034"/>
                </a:cubicBezTo>
                <a:cubicBezTo>
                  <a:pt x="1999" y="1035"/>
                  <a:pt x="2006" y="1037"/>
                  <a:pt x="2014" y="1038"/>
                </a:cubicBezTo>
                <a:cubicBezTo>
                  <a:pt x="2018" y="1039"/>
                  <a:pt x="2022" y="1039"/>
                  <a:pt x="2026" y="1040"/>
                </a:cubicBezTo>
                <a:cubicBezTo>
                  <a:pt x="2027" y="1040"/>
                  <a:pt x="2035" y="1042"/>
                  <a:pt x="2035" y="1043"/>
                </a:cubicBezTo>
                <a:cubicBezTo>
                  <a:pt x="2033" y="1044"/>
                  <a:pt x="2025" y="1042"/>
                  <a:pt x="2022" y="1041"/>
                </a:cubicBezTo>
                <a:cubicBezTo>
                  <a:pt x="2015" y="1040"/>
                  <a:pt x="2008" y="1040"/>
                  <a:pt x="2000" y="1038"/>
                </a:cubicBezTo>
                <a:cubicBezTo>
                  <a:pt x="1987" y="1035"/>
                  <a:pt x="1973" y="1032"/>
                  <a:pt x="1959" y="1033"/>
                </a:cubicBezTo>
                <a:cubicBezTo>
                  <a:pt x="1947" y="1033"/>
                  <a:pt x="1942" y="1042"/>
                  <a:pt x="1935" y="1050"/>
                </a:cubicBezTo>
                <a:cubicBezTo>
                  <a:pt x="1933" y="1054"/>
                  <a:pt x="1933" y="1058"/>
                  <a:pt x="1929" y="1061"/>
                </a:cubicBezTo>
                <a:cubicBezTo>
                  <a:pt x="1927" y="1063"/>
                  <a:pt x="1926" y="1064"/>
                  <a:pt x="1923" y="1066"/>
                </a:cubicBezTo>
                <a:cubicBezTo>
                  <a:pt x="1922" y="1066"/>
                  <a:pt x="1920" y="1068"/>
                  <a:pt x="1919" y="1069"/>
                </a:cubicBezTo>
                <a:cubicBezTo>
                  <a:pt x="1924" y="1070"/>
                  <a:pt x="1929" y="1071"/>
                  <a:pt x="1934" y="1074"/>
                </a:cubicBezTo>
                <a:cubicBezTo>
                  <a:pt x="1938" y="1077"/>
                  <a:pt x="1941" y="1082"/>
                  <a:pt x="1945" y="1085"/>
                </a:cubicBezTo>
                <a:cubicBezTo>
                  <a:pt x="1956" y="1094"/>
                  <a:pt x="1967" y="1093"/>
                  <a:pt x="1979" y="1088"/>
                </a:cubicBezTo>
                <a:cubicBezTo>
                  <a:pt x="1989" y="1083"/>
                  <a:pt x="1998" y="1075"/>
                  <a:pt x="2007" y="1068"/>
                </a:cubicBezTo>
                <a:cubicBezTo>
                  <a:pt x="2013" y="1064"/>
                  <a:pt x="2017" y="1060"/>
                  <a:pt x="2022" y="1056"/>
                </a:cubicBezTo>
                <a:cubicBezTo>
                  <a:pt x="2025" y="1054"/>
                  <a:pt x="2027" y="1053"/>
                  <a:pt x="2030" y="1051"/>
                </a:cubicBezTo>
                <a:cubicBezTo>
                  <a:pt x="2030" y="1051"/>
                  <a:pt x="2036" y="1047"/>
                  <a:pt x="2035" y="1048"/>
                </a:cubicBezTo>
                <a:cubicBezTo>
                  <a:pt x="2035" y="1049"/>
                  <a:pt x="2031" y="1052"/>
                  <a:pt x="2030" y="1053"/>
                </a:cubicBezTo>
                <a:cubicBezTo>
                  <a:pt x="2028" y="1056"/>
                  <a:pt x="2025" y="1058"/>
                  <a:pt x="2023" y="1061"/>
                </a:cubicBezTo>
                <a:cubicBezTo>
                  <a:pt x="2019" y="1066"/>
                  <a:pt x="2014" y="1072"/>
                  <a:pt x="2012" y="1078"/>
                </a:cubicBezTo>
                <a:cubicBezTo>
                  <a:pt x="2012" y="1080"/>
                  <a:pt x="2012" y="1083"/>
                  <a:pt x="2012" y="1086"/>
                </a:cubicBezTo>
                <a:cubicBezTo>
                  <a:pt x="2005" y="1087"/>
                  <a:pt x="1996" y="1090"/>
                  <a:pt x="1984" y="1094"/>
                </a:cubicBezTo>
                <a:cubicBezTo>
                  <a:pt x="1941" y="1106"/>
                  <a:pt x="1894" y="1096"/>
                  <a:pt x="1840" y="1091"/>
                </a:cubicBezTo>
                <a:cubicBezTo>
                  <a:pt x="1786" y="1085"/>
                  <a:pt x="1730" y="1119"/>
                  <a:pt x="1672" y="1053"/>
                </a:cubicBezTo>
                <a:cubicBezTo>
                  <a:pt x="1613" y="986"/>
                  <a:pt x="1641" y="930"/>
                  <a:pt x="1439" y="810"/>
                </a:cubicBezTo>
                <a:cubicBezTo>
                  <a:pt x="1385" y="778"/>
                  <a:pt x="1295" y="678"/>
                  <a:pt x="1235" y="608"/>
                </a:cubicBezTo>
                <a:cubicBezTo>
                  <a:pt x="1253" y="603"/>
                  <a:pt x="1301" y="589"/>
                  <a:pt x="1335" y="584"/>
                </a:cubicBezTo>
                <a:cubicBezTo>
                  <a:pt x="1376" y="577"/>
                  <a:pt x="1395" y="554"/>
                  <a:pt x="1491" y="562"/>
                </a:cubicBezTo>
                <a:cubicBezTo>
                  <a:pt x="1491" y="563"/>
                  <a:pt x="1491" y="564"/>
                  <a:pt x="1491" y="564"/>
                </a:cubicBezTo>
                <a:cubicBezTo>
                  <a:pt x="1489" y="577"/>
                  <a:pt x="1498" y="590"/>
                  <a:pt x="1491" y="601"/>
                </a:cubicBezTo>
                <a:cubicBezTo>
                  <a:pt x="1500" y="595"/>
                  <a:pt x="1509" y="597"/>
                  <a:pt x="1520" y="597"/>
                </a:cubicBezTo>
                <a:cubicBezTo>
                  <a:pt x="1531" y="597"/>
                  <a:pt x="1541" y="593"/>
                  <a:pt x="1547" y="583"/>
                </a:cubicBezTo>
                <a:cubicBezTo>
                  <a:pt x="1549" y="580"/>
                  <a:pt x="1550" y="577"/>
                  <a:pt x="1551" y="574"/>
                </a:cubicBezTo>
                <a:cubicBezTo>
                  <a:pt x="1552" y="574"/>
                  <a:pt x="1552" y="574"/>
                  <a:pt x="1553" y="574"/>
                </a:cubicBezTo>
                <a:cubicBezTo>
                  <a:pt x="1552" y="578"/>
                  <a:pt x="1550" y="581"/>
                  <a:pt x="1549" y="584"/>
                </a:cubicBezTo>
                <a:cubicBezTo>
                  <a:pt x="1549" y="585"/>
                  <a:pt x="1549" y="586"/>
                  <a:pt x="1548" y="587"/>
                </a:cubicBezTo>
                <a:cubicBezTo>
                  <a:pt x="1546" y="596"/>
                  <a:pt x="1546" y="608"/>
                  <a:pt x="1553" y="616"/>
                </a:cubicBezTo>
                <a:cubicBezTo>
                  <a:pt x="1553" y="617"/>
                  <a:pt x="1554" y="618"/>
                  <a:pt x="1554" y="618"/>
                </a:cubicBezTo>
                <a:cubicBezTo>
                  <a:pt x="1557" y="621"/>
                  <a:pt x="1560" y="624"/>
                  <a:pt x="1563" y="625"/>
                </a:cubicBezTo>
                <a:cubicBezTo>
                  <a:pt x="1568" y="628"/>
                  <a:pt x="1573" y="629"/>
                  <a:pt x="1577" y="632"/>
                </a:cubicBezTo>
                <a:cubicBezTo>
                  <a:pt x="1582" y="636"/>
                  <a:pt x="1584" y="643"/>
                  <a:pt x="1589" y="645"/>
                </a:cubicBezTo>
                <a:cubicBezTo>
                  <a:pt x="1592" y="634"/>
                  <a:pt x="1604" y="628"/>
                  <a:pt x="1611" y="621"/>
                </a:cubicBezTo>
                <a:cubicBezTo>
                  <a:pt x="1620" y="612"/>
                  <a:pt x="1625" y="602"/>
                  <a:pt x="1623" y="590"/>
                </a:cubicBezTo>
                <a:cubicBezTo>
                  <a:pt x="1621" y="575"/>
                  <a:pt x="1613" y="561"/>
                  <a:pt x="1605" y="548"/>
                </a:cubicBezTo>
                <a:cubicBezTo>
                  <a:pt x="1601" y="542"/>
                  <a:pt x="1597" y="535"/>
                  <a:pt x="1593" y="528"/>
                </a:cubicBezTo>
                <a:cubicBezTo>
                  <a:pt x="1590" y="525"/>
                  <a:pt x="1588" y="522"/>
                  <a:pt x="1586" y="518"/>
                </a:cubicBezTo>
                <a:cubicBezTo>
                  <a:pt x="1586" y="518"/>
                  <a:pt x="1581" y="510"/>
                  <a:pt x="1582" y="510"/>
                </a:cubicBezTo>
                <a:cubicBezTo>
                  <a:pt x="1585" y="510"/>
                  <a:pt x="1588" y="518"/>
                  <a:pt x="1589" y="520"/>
                </a:cubicBezTo>
                <a:cubicBezTo>
                  <a:pt x="1594" y="526"/>
                  <a:pt x="1598" y="532"/>
                  <a:pt x="1602" y="539"/>
                </a:cubicBezTo>
                <a:cubicBezTo>
                  <a:pt x="1609" y="550"/>
                  <a:pt x="1616" y="563"/>
                  <a:pt x="1626" y="573"/>
                </a:cubicBezTo>
                <a:cubicBezTo>
                  <a:pt x="1634" y="581"/>
                  <a:pt x="1645" y="579"/>
                  <a:pt x="1655" y="578"/>
                </a:cubicBezTo>
                <a:cubicBezTo>
                  <a:pt x="1659" y="578"/>
                  <a:pt x="1662" y="575"/>
                  <a:pt x="1667" y="575"/>
                </a:cubicBezTo>
                <a:cubicBezTo>
                  <a:pt x="1670" y="576"/>
                  <a:pt x="1672" y="576"/>
                  <a:pt x="1674" y="576"/>
                </a:cubicBezTo>
                <a:cubicBezTo>
                  <a:pt x="1676" y="577"/>
                  <a:pt x="1679" y="578"/>
                  <a:pt x="1680" y="577"/>
                </a:cubicBezTo>
                <a:cubicBezTo>
                  <a:pt x="1678" y="573"/>
                  <a:pt x="1675" y="568"/>
                  <a:pt x="1674" y="563"/>
                </a:cubicBezTo>
                <a:cubicBezTo>
                  <a:pt x="1673" y="558"/>
                  <a:pt x="1674" y="552"/>
                  <a:pt x="1674" y="547"/>
                </a:cubicBezTo>
                <a:cubicBezTo>
                  <a:pt x="1674" y="533"/>
                  <a:pt x="1666" y="526"/>
                  <a:pt x="1653" y="521"/>
                </a:cubicBezTo>
                <a:cubicBezTo>
                  <a:pt x="1642" y="517"/>
                  <a:pt x="1630" y="515"/>
                  <a:pt x="1619" y="513"/>
                </a:cubicBezTo>
                <a:cubicBezTo>
                  <a:pt x="1613" y="512"/>
                  <a:pt x="1606" y="511"/>
                  <a:pt x="1600" y="510"/>
                </a:cubicBezTo>
                <a:cubicBezTo>
                  <a:pt x="1597" y="510"/>
                  <a:pt x="1594" y="509"/>
                  <a:pt x="1592" y="508"/>
                </a:cubicBezTo>
                <a:cubicBezTo>
                  <a:pt x="1591" y="508"/>
                  <a:pt x="1584" y="507"/>
                  <a:pt x="1585" y="506"/>
                </a:cubicBezTo>
                <a:cubicBezTo>
                  <a:pt x="1587" y="505"/>
                  <a:pt x="1591" y="506"/>
                  <a:pt x="1593" y="506"/>
                </a:cubicBezTo>
                <a:cubicBezTo>
                  <a:pt x="1596" y="506"/>
                  <a:pt x="1600" y="507"/>
                  <a:pt x="1603" y="506"/>
                </a:cubicBezTo>
                <a:cubicBezTo>
                  <a:pt x="1610" y="506"/>
                  <a:pt x="1618" y="505"/>
                  <a:pt x="1623" y="502"/>
                </a:cubicBezTo>
                <a:cubicBezTo>
                  <a:pt x="1630" y="499"/>
                  <a:pt x="1642" y="484"/>
                  <a:pt x="1642" y="482"/>
                </a:cubicBezTo>
                <a:cubicBezTo>
                  <a:pt x="1642" y="480"/>
                  <a:pt x="1644" y="474"/>
                  <a:pt x="1646" y="474"/>
                </a:cubicBezTo>
                <a:cubicBezTo>
                  <a:pt x="1642" y="474"/>
                  <a:pt x="1639" y="474"/>
                  <a:pt x="1635" y="473"/>
                </a:cubicBezTo>
                <a:cubicBezTo>
                  <a:pt x="1632" y="472"/>
                  <a:pt x="1630" y="469"/>
                  <a:pt x="1626" y="467"/>
                </a:cubicBezTo>
                <a:cubicBezTo>
                  <a:pt x="1620" y="464"/>
                  <a:pt x="1614" y="466"/>
                  <a:pt x="1609" y="469"/>
                </a:cubicBezTo>
                <a:cubicBezTo>
                  <a:pt x="1603" y="473"/>
                  <a:pt x="1598" y="477"/>
                  <a:pt x="1594" y="482"/>
                </a:cubicBezTo>
                <a:cubicBezTo>
                  <a:pt x="1591" y="485"/>
                  <a:pt x="1587" y="489"/>
                  <a:pt x="1586" y="493"/>
                </a:cubicBezTo>
                <a:cubicBezTo>
                  <a:pt x="1586" y="494"/>
                  <a:pt x="1581" y="500"/>
                  <a:pt x="1582" y="501"/>
                </a:cubicBezTo>
                <a:cubicBezTo>
                  <a:pt x="1580" y="498"/>
                  <a:pt x="1579" y="473"/>
                  <a:pt x="1581" y="467"/>
                </a:cubicBezTo>
                <a:cubicBezTo>
                  <a:pt x="1582" y="466"/>
                  <a:pt x="1585" y="461"/>
                  <a:pt x="1585" y="460"/>
                </a:cubicBezTo>
                <a:cubicBezTo>
                  <a:pt x="1588" y="461"/>
                  <a:pt x="1590" y="462"/>
                  <a:pt x="1592" y="462"/>
                </a:cubicBezTo>
                <a:cubicBezTo>
                  <a:pt x="1619" y="469"/>
                  <a:pt x="1525" y="436"/>
                  <a:pt x="1472" y="376"/>
                </a:cubicBezTo>
                <a:cubicBezTo>
                  <a:pt x="1443" y="345"/>
                  <a:pt x="1412" y="316"/>
                  <a:pt x="1389" y="297"/>
                </a:cubicBezTo>
                <a:cubicBezTo>
                  <a:pt x="1421" y="287"/>
                  <a:pt x="1447" y="278"/>
                  <a:pt x="1463" y="272"/>
                </a:cubicBezTo>
                <a:cubicBezTo>
                  <a:pt x="1563" y="235"/>
                  <a:pt x="1721" y="164"/>
                  <a:pt x="1790" y="166"/>
                </a:cubicBezTo>
                <a:cubicBezTo>
                  <a:pt x="1840" y="168"/>
                  <a:pt x="1954" y="118"/>
                  <a:pt x="2033" y="84"/>
                </a:cubicBezTo>
                <a:cubicBezTo>
                  <a:pt x="2030" y="103"/>
                  <a:pt x="2031" y="126"/>
                  <a:pt x="2031" y="145"/>
                </a:cubicBezTo>
                <a:cubicBezTo>
                  <a:pt x="2030" y="157"/>
                  <a:pt x="2029" y="171"/>
                  <a:pt x="2030" y="183"/>
                </a:cubicBezTo>
                <a:cubicBezTo>
                  <a:pt x="2030" y="188"/>
                  <a:pt x="2030" y="229"/>
                  <a:pt x="2027" y="228"/>
                </a:cubicBezTo>
                <a:cubicBezTo>
                  <a:pt x="1996" y="205"/>
                  <a:pt x="1967" y="189"/>
                  <a:pt x="1928" y="187"/>
                </a:cubicBezTo>
                <a:cubicBezTo>
                  <a:pt x="1918" y="187"/>
                  <a:pt x="1910" y="189"/>
                  <a:pt x="1900" y="191"/>
                </a:cubicBezTo>
                <a:cubicBezTo>
                  <a:pt x="1889" y="193"/>
                  <a:pt x="1884" y="201"/>
                  <a:pt x="1876" y="206"/>
                </a:cubicBezTo>
                <a:cubicBezTo>
                  <a:pt x="1861" y="215"/>
                  <a:pt x="1860" y="238"/>
                  <a:pt x="1840" y="242"/>
                </a:cubicBezTo>
                <a:cubicBezTo>
                  <a:pt x="1857" y="247"/>
                  <a:pt x="1870" y="258"/>
                  <a:pt x="1884" y="267"/>
                </a:cubicBezTo>
                <a:cubicBezTo>
                  <a:pt x="1897" y="277"/>
                  <a:pt x="1915" y="277"/>
                  <a:pt x="1930" y="273"/>
                </a:cubicBezTo>
                <a:cubicBezTo>
                  <a:pt x="1946" y="269"/>
                  <a:pt x="1963" y="264"/>
                  <a:pt x="1978" y="259"/>
                </a:cubicBezTo>
                <a:cubicBezTo>
                  <a:pt x="1982" y="257"/>
                  <a:pt x="2019" y="243"/>
                  <a:pt x="2019" y="243"/>
                </a:cubicBezTo>
                <a:cubicBezTo>
                  <a:pt x="2019" y="252"/>
                  <a:pt x="1983" y="262"/>
                  <a:pt x="1976" y="264"/>
                </a:cubicBezTo>
                <a:cubicBezTo>
                  <a:pt x="1961" y="269"/>
                  <a:pt x="1946" y="274"/>
                  <a:pt x="1931" y="280"/>
                </a:cubicBezTo>
                <a:cubicBezTo>
                  <a:pt x="1915" y="287"/>
                  <a:pt x="1899" y="293"/>
                  <a:pt x="1884" y="302"/>
                </a:cubicBezTo>
                <a:cubicBezTo>
                  <a:pt x="1870" y="309"/>
                  <a:pt x="1854" y="315"/>
                  <a:pt x="1841" y="325"/>
                </a:cubicBezTo>
                <a:cubicBezTo>
                  <a:pt x="1819" y="343"/>
                  <a:pt x="1805" y="370"/>
                  <a:pt x="1802" y="399"/>
                </a:cubicBezTo>
                <a:cubicBezTo>
                  <a:pt x="1799" y="431"/>
                  <a:pt x="1822" y="464"/>
                  <a:pt x="1804" y="495"/>
                </a:cubicBezTo>
                <a:cubicBezTo>
                  <a:pt x="1829" y="478"/>
                  <a:pt x="1853" y="482"/>
                  <a:pt x="1881" y="482"/>
                </a:cubicBezTo>
                <a:cubicBezTo>
                  <a:pt x="1911" y="481"/>
                  <a:pt x="1938" y="470"/>
                  <a:pt x="1952" y="443"/>
                </a:cubicBezTo>
                <a:cubicBezTo>
                  <a:pt x="1960" y="429"/>
                  <a:pt x="1963" y="413"/>
                  <a:pt x="1970" y="399"/>
                </a:cubicBezTo>
                <a:cubicBezTo>
                  <a:pt x="1977" y="382"/>
                  <a:pt x="1983" y="364"/>
                  <a:pt x="1990" y="347"/>
                </a:cubicBezTo>
                <a:cubicBezTo>
                  <a:pt x="2002" y="315"/>
                  <a:pt x="2011" y="281"/>
                  <a:pt x="2028" y="252"/>
                </a:cubicBezTo>
                <a:cubicBezTo>
                  <a:pt x="2020" y="297"/>
                  <a:pt x="1997" y="340"/>
                  <a:pt x="1981" y="383"/>
                </a:cubicBezTo>
                <a:cubicBezTo>
                  <a:pt x="1973" y="404"/>
                  <a:pt x="1965" y="425"/>
                  <a:pt x="1958" y="446"/>
                </a:cubicBezTo>
                <a:cubicBezTo>
                  <a:pt x="1957" y="449"/>
                  <a:pt x="1957" y="451"/>
                  <a:pt x="1956" y="453"/>
                </a:cubicBezTo>
                <a:cubicBezTo>
                  <a:pt x="1951" y="478"/>
                  <a:pt x="1952" y="511"/>
                  <a:pt x="1970" y="531"/>
                </a:cubicBezTo>
                <a:cubicBezTo>
                  <a:pt x="1971" y="533"/>
                  <a:pt x="1973" y="535"/>
                  <a:pt x="1975" y="537"/>
                </a:cubicBezTo>
                <a:cubicBezTo>
                  <a:pt x="1982" y="544"/>
                  <a:pt x="1990" y="550"/>
                  <a:pt x="1998" y="554"/>
                </a:cubicBezTo>
                <a:cubicBezTo>
                  <a:pt x="2010" y="561"/>
                  <a:pt x="2024" y="564"/>
                  <a:pt x="2036" y="572"/>
                </a:cubicBezTo>
                <a:cubicBezTo>
                  <a:pt x="2048" y="580"/>
                  <a:pt x="2055" y="599"/>
                  <a:pt x="2068" y="604"/>
                </a:cubicBezTo>
                <a:cubicBezTo>
                  <a:pt x="2074" y="574"/>
                  <a:pt x="2106" y="558"/>
                  <a:pt x="2125" y="538"/>
                </a:cubicBezTo>
                <a:cubicBezTo>
                  <a:pt x="2148" y="515"/>
                  <a:pt x="2160" y="489"/>
                  <a:pt x="2155" y="455"/>
                </a:cubicBezTo>
                <a:cubicBezTo>
                  <a:pt x="2148" y="416"/>
                  <a:pt x="2124" y="380"/>
                  <a:pt x="2103" y="347"/>
                </a:cubicBezTo>
                <a:cubicBezTo>
                  <a:pt x="2092" y="330"/>
                  <a:pt x="2081" y="312"/>
                  <a:pt x="2069" y="295"/>
                </a:cubicBezTo>
                <a:cubicBezTo>
                  <a:pt x="2063" y="287"/>
                  <a:pt x="2057" y="278"/>
                  <a:pt x="2050" y="269"/>
                </a:cubicBezTo>
                <a:cubicBezTo>
                  <a:pt x="2050" y="268"/>
                  <a:pt x="2038" y="247"/>
                  <a:pt x="2040" y="248"/>
                </a:cubicBezTo>
                <a:cubicBezTo>
                  <a:pt x="2047" y="249"/>
                  <a:pt x="2056" y="268"/>
                  <a:pt x="2060" y="274"/>
                </a:cubicBezTo>
                <a:cubicBezTo>
                  <a:pt x="2071" y="290"/>
                  <a:pt x="2084" y="305"/>
                  <a:pt x="2094" y="322"/>
                </a:cubicBezTo>
                <a:cubicBezTo>
                  <a:pt x="2114" y="353"/>
                  <a:pt x="2133" y="385"/>
                  <a:pt x="2160" y="410"/>
                </a:cubicBezTo>
                <a:cubicBezTo>
                  <a:pt x="2183" y="431"/>
                  <a:pt x="2210" y="424"/>
                  <a:pt x="2237" y="422"/>
                </a:cubicBezTo>
                <a:cubicBezTo>
                  <a:pt x="2249" y="421"/>
                  <a:pt x="2257" y="413"/>
                  <a:pt x="2269" y="414"/>
                </a:cubicBezTo>
                <a:cubicBezTo>
                  <a:pt x="2276" y="415"/>
                  <a:pt x="2282" y="415"/>
                  <a:pt x="2288" y="416"/>
                </a:cubicBezTo>
                <a:cubicBezTo>
                  <a:pt x="2292" y="417"/>
                  <a:pt x="2300" y="419"/>
                  <a:pt x="2304" y="419"/>
                </a:cubicBezTo>
                <a:cubicBezTo>
                  <a:pt x="2297" y="407"/>
                  <a:pt x="2289" y="395"/>
                  <a:pt x="2286" y="381"/>
                </a:cubicBezTo>
                <a:cubicBezTo>
                  <a:pt x="2283" y="367"/>
                  <a:pt x="2286" y="353"/>
                  <a:pt x="2285" y="339"/>
                </a:cubicBezTo>
                <a:cubicBezTo>
                  <a:pt x="2283" y="302"/>
                  <a:pt x="2261" y="283"/>
                  <a:pt x="2228" y="271"/>
                </a:cubicBezTo>
                <a:cubicBezTo>
                  <a:pt x="2200" y="261"/>
                  <a:pt x="2168" y="258"/>
                  <a:pt x="2138" y="253"/>
                </a:cubicBezTo>
                <a:cubicBezTo>
                  <a:pt x="2121" y="250"/>
                  <a:pt x="2104" y="250"/>
                  <a:pt x="2088" y="247"/>
                </a:cubicBezTo>
                <a:cubicBezTo>
                  <a:pt x="2080" y="246"/>
                  <a:pt x="2072" y="244"/>
                  <a:pt x="2064" y="243"/>
                </a:cubicBezTo>
                <a:cubicBezTo>
                  <a:pt x="2064" y="243"/>
                  <a:pt x="2045" y="239"/>
                  <a:pt x="2048" y="237"/>
                </a:cubicBezTo>
                <a:cubicBezTo>
                  <a:pt x="2052" y="235"/>
                  <a:pt x="2064" y="237"/>
                  <a:pt x="2068" y="237"/>
                </a:cubicBezTo>
                <a:cubicBezTo>
                  <a:pt x="2077" y="238"/>
                  <a:pt x="2086" y="238"/>
                  <a:pt x="2095" y="237"/>
                </a:cubicBezTo>
                <a:cubicBezTo>
                  <a:pt x="2112" y="236"/>
                  <a:pt x="2133" y="233"/>
                  <a:pt x="2148" y="225"/>
                </a:cubicBezTo>
                <a:cubicBezTo>
                  <a:pt x="2158" y="220"/>
                  <a:pt x="2172" y="204"/>
                  <a:pt x="2182" y="191"/>
                </a:cubicBezTo>
                <a:cubicBezTo>
                  <a:pt x="2184" y="193"/>
                  <a:pt x="2186" y="194"/>
                  <a:pt x="2187" y="197"/>
                </a:cubicBezTo>
                <a:cubicBezTo>
                  <a:pt x="2187" y="186"/>
                  <a:pt x="2193" y="179"/>
                  <a:pt x="2198" y="169"/>
                </a:cubicBezTo>
                <a:cubicBezTo>
                  <a:pt x="2201" y="164"/>
                  <a:pt x="2202" y="157"/>
                  <a:pt x="2202" y="151"/>
                </a:cubicBezTo>
                <a:cubicBezTo>
                  <a:pt x="2203" y="150"/>
                  <a:pt x="2205" y="149"/>
                  <a:pt x="2206" y="148"/>
                </a:cubicBezTo>
                <a:cubicBezTo>
                  <a:pt x="2205" y="149"/>
                  <a:pt x="2203" y="149"/>
                  <a:pt x="2202" y="149"/>
                </a:cubicBezTo>
                <a:cubicBezTo>
                  <a:pt x="2201" y="145"/>
                  <a:pt x="2200" y="142"/>
                  <a:pt x="2198" y="139"/>
                </a:cubicBezTo>
                <a:cubicBezTo>
                  <a:pt x="2195" y="134"/>
                  <a:pt x="2190" y="130"/>
                  <a:pt x="2187" y="125"/>
                </a:cubicBezTo>
                <a:cubicBezTo>
                  <a:pt x="2183" y="119"/>
                  <a:pt x="2178" y="114"/>
                  <a:pt x="2174" y="108"/>
                </a:cubicBezTo>
                <a:cubicBezTo>
                  <a:pt x="2166" y="99"/>
                  <a:pt x="2156" y="89"/>
                  <a:pt x="2150" y="78"/>
                </a:cubicBezTo>
                <a:cubicBezTo>
                  <a:pt x="2163" y="89"/>
                  <a:pt x="2173" y="105"/>
                  <a:pt x="2184" y="118"/>
                </a:cubicBezTo>
                <a:cubicBezTo>
                  <a:pt x="2189" y="125"/>
                  <a:pt x="2195" y="131"/>
                  <a:pt x="2200" y="137"/>
                </a:cubicBezTo>
                <a:cubicBezTo>
                  <a:pt x="2201" y="138"/>
                  <a:pt x="2202" y="139"/>
                  <a:pt x="2202" y="139"/>
                </a:cubicBezTo>
                <a:cubicBezTo>
                  <a:pt x="2209" y="146"/>
                  <a:pt x="2220" y="152"/>
                  <a:pt x="2230" y="150"/>
                </a:cubicBezTo>
                <a:cubicBezTo>
                  <a:pt x="2231" y="149"/>
                  <a:pt x="2232" y="149"/>
                  <a:pt x="2233" y="149"/>
                </a:cubicBezTo>
                <a:cubicBezTo>
                  <a:pt x="2237" y="148"/>
                  <a:pt x="2240" y="146"/>
                  <a:pt x="2243" y="145"/>
                </a:cubicBezTo>
                <a:cubicBezTo>
                  <a:pt x="2248" y="142"/>
                  <a:pt x="2251" y="138"/>
                  <a:pt x="2256" y="136"/>
                </a:cubicBezTo>
                <a:cubicBezTo>
                  <a:pt x="2261" y="133"/>
                  <a:pt x="2269" y="134"/>
                  <a:pt x="2273" y="131"/>
                </a:cubicBezTo>
                <a:cubicBezTo>
                  <a:pt x="2264" y="123"/>
                  <a:pt x="2265" y="110"/>
                  <a:pt x="2262" y="100"/>
                </a:cubicBezTo>
                <a:cubicBezTo>
                  <a:pt x="2259" y="88"/>
                  <a:pt x="2252" y="79"/>
                  <a:pt x="2240" y="75"/>
                </a:cubicBezTo>
                <a:cubicBezTo>
                  <a:pt x="2226" y="69"/>
                  <a:pt x="2210" y="70"/>
                  <a:pt x="2195" y="71"/>
                </a:cubicBezTo>
                <a:cubicBezTo>
                  <a:pt x="2187" y="72"/>
                  <a:pt x="2179" y="72"/>
                  <a:pt x="2172" y="73"/>
                </a:cubicBezTo>
                <a:cubicBezTo>
                  <a:pt x="2168" y="73"/>
                  <a:pt x="2164" y="74"/>
                  <a:pt x="2160" y="74"/>
                </a:cubicBezTo>
                <a:cubicBezTo>
                  <a:pt x="2159" y="74"/>
                  <a:pt x="2150" y="74"/>
                  <a:pt x="2150" y="73"/>
                </a:cubicBezTo>
                <a:cubicBezTo>
                  <a:pt x="2152" y="71"/>
                  <a:pt x="2160" y="72"/>
                  <a:pt x="2163" y="72"/>
                </a:cubicBezTo>
                <a:cubicBezTo>
                  <a:pt x="2170" y="71"/>
                  <a:pt x="2178" y="70"/>
                  <a:pt x="2185" y="69"/>
                </a:cubicBezTo>
                <a:cubicBezTo>
                  <a:pt x="2199" y="69"/>
                  <a:pt x="2213" y="69"/>
                  <a:pt x="2226" y="64"/>
                </a:cubicBezTo>
                <a:cubicBezTo>
                  <a:pt x="2238" y="61"/>
                  <a:pt x="2240" y="51"/>
                  <a:pt x="2245" y="41"/>
                </a:cubicBezTo>
                <a:cubicBezTo>
                  <a:pt x="2247" y="37"/>
                  <a:pt x="2245" y="33"/>
                  <a:pt x="2248" y="29"/>
                </a:cubicBezTo>
                <a:cubicBezTo>
                  <a:pt x="2250" y="27"/>
                  <a:pt x="2251" y="25"/>
                  <a:pt x="2253" y="23"/>
                </a:cubicBezTo>
                <a:cubicBezTo>
                  <a:pt x="2254" y="22"/>
                  <a:pt x="2256" y="20"/>
                  <a:pt x="2256" y="19"/>
                </a:cubicBezTo>
                <a:cubicBezTo>
                  <a:pt x="2251" y="19"/>
                  <a:pt x="2246" y="19"/>
                  <a:pt x="2241" y="17"/>
                </a:cubicBezTo>
                <a:cubicBezTo>
                  <a:pt x="2235" y="16"/>
                  <a:pt x="2231" y="12"/>
                  <a:pt x="2227" y="10"/>
                </a:cubicBezTo>
                <a:cubicBezTo>
                  <a:pt x="2214" y="4"/>
                  <a:pt x="2204" y="7"/>
                  <a:pt x="2194" y="16"/>
                </a:cubicBezTo>
                <a:cubicBezTo>
                  <a:pt x="2185" y="23"/>
                  <a:pt x="2178" y="33"/>
                  <a:pt x="2171" y="42"/>
                </a:cubicBezTo>
                <a:cubicBezTo>
                  <a:pt x="2167" y="47"/>
                  <a:pt x="2163" y="53"/>
                  <a:pt x="2159" y="58"/>
                </a:cubicBezTo>
                <a:cubicBezTo>
                  <a:pt x="2157" y="60"/>
                  <a:pt x="2155" y="62"/>
                  <a:pt x="2154" y="64"/>
                </a:cubicBezTo>
                <a:cubicBezTo>
                  <a:pt x="2153" y="64"/>
                  <a:pt x="2149" y="70"/>
                  <a:pt x="2149" y="69"/>
                </a:cubicBezTo>
                <a:cubicBezTo>
                  <a:pt x="2149" y="67"/>
                  <a:pt x="2152" y="64"/>
                  <a:pt x="2152" y="62"/>
                </a:cubicBezTo>
                <a:cubicBezTo>
                  <a:pt x="2154" y="59"/>
                  <a:pt x="2156" y="56"/>
                  <a:pt x="2157" y="53"/>
                </a:cubicBezTo>
                <a:cubicBezTo>
                  <a:pt x="2160" y="47"/>
                  <a:pt x="2163" y="40"/>
                  <a:pt x="2163" y="33"/>
                </a:cubicBezTo>
                <a:cubicBezTo>
                  <a:pt x="2163" y="26"/>
                  <a:pt x="2156" y="9"/>
                  <a:pt x="2154" y="8"/>
                </a:cubicBezTo>
                <a:cubicBezTo>
                  <a:pt x="2153" y="6"/>
                  <a:pt x="2148" y="2"/>
                  <a:pt x="2149" y="0"/>
                </a:cubicBezTo>
                <a:cubicBezTo>
                  <a:pt x="2148" y="4"/>
                  <a:pt x="2146" y="6"/>
                  <a:pt x="2143" y="9"/>
                </a:cubicBezTo>
                <a:cubicBezTo>
                  <a:pt x="2141" y="12"/>
                  <a:pt x="2136" y="12"/>
                  <a:pt x="2133" y="14"/>
                </a:cubicBezTo>
                <a:cubicBezTo>
                  <a:pt x="2128" y="18"/>
                  <a:pt x="2127" y="25"/>
                  <a:pt x="2127" y="31"/>
                </a:cubicBezTo>
                <a:cubicBezTo>
                  <a:pt x="2127" y="37"/>
                  <a:pt x="2129" y="44"/>
                  <a:pt x="2132" y="50"/>
                </a:cubicBezTo>
                <a:cubicBezTo>
                  <a:pt x="2133" y="54"/>
                  <a:pt x="2134" y="59"/>
                  <a:pt x="2137" y="62"/>
                </a:cubicBezTo>
                <a:cubicBezTo>
                  <a:pt x="2138" y="62"/>
                  <a:pt x="2141" y="69"/>
                  <a:pt x="2143" y="69"/>
                </a:cubicBezTo>
                <a:cubicBezTo>
                  <a:pt x="2139" y="70"/>
                  <a:pt x="2117" y="59"/>
                  <a:pt x="2112" y="54"/>
                </a:cubicBezTo>
                <a:cubicBezTo>
                  <a:pt x="2112" y="54"/>
                  <a:pt x="2112" y="53"/>
                  <a:pt x="2111" y="52"/>
                </a:cubicBezTo>
                <a:cubicBezTo>
                  <a:pt x="2144" y="40"/>
                  <a:pt x="2091" y="41"/>
                  <a:pt x="2044" y="67"/>
                </a:cubicBezTo>
                <a:cubicBezTo>
                  <a:pt x="2043" y="67"/>
                  <a:pt x="2043" y="67"/>
                  <a:pt x="2043" y="68"/>
                </a:cubicBezTo>
                <a:cubicBezTo>
                  <a:pt x="2040" y="68"/>
                  <a:pt x="2038" y="68"/>
                  <a:pt x="2037" y="69"/>
                </a:cubicBezTo>
                <a:cubicBezTo>
                  <a:pt x="2037" y="69"/>
                  <a:pt x="2037" y="70"/>
                  <a:pt x="2037" y="71"/>
                </a:cubicBezTo>
                <a:cubicBezTo>
                  <a:pt x="1981" y="99"/>
                  <a:pt x="1842" y="153"/>
                  <a:pt x="1784" y="137"/>
                </a:cubicBezTo>
                <a:cubicBezTo>
                  <a:pt x="1723" y="120"/>
                  <a:pt x="1636" y="179"/>
                  <a:pt x="1568" y="204"/>
                </a:cubicBezTo>
                <a:cubicBezTo>
                  <a:pt x="1501" y="229"/>
                  <a:pt x="1113" y="327"/>
                  <a:pt x="988" y="351"/>
                </a:cubicBezTo>
                <a:cubicBezTo>
                  <a:pt x="863" y="375"/>
                  <a:pt x="640" y="319"/>
                  <a:pt x="550" y="293"/>
                </a:cubicBezTo>
                <a:cubicBezTo>
                  <a:pt x="473" y="270"/>
                  <a:pt x="296" y="306"/>
                  <a:pt x="249" y="316"/>
                </a:cubicBezTo>
                <a:cubicBezTo>
                  <a:pt x="249" y="315"/>
                  <a:pt x="249" y="314"/>
                  <a:pt x="249" y="314"/>
                </a:cubicBezTo>
                <a:cubicBezTo>
                  <a:pt x="244" y="318"/>
                  <a:pt x="244" y="318"/>
                  <a:pt x="244" y="318"/>
                </a:cubicBezTo>
                <a:cubicBezTo>
                  <a:pt x="240" y="318"/>
                  <a:pt x="238" y="319"/>
                  <a:pt x="238" y="319"/>
                </a:cubicBezTo>
                <a:cubicBezTo>
                  <a:pt x="232" y="327"/>
                  <a:pt x="232" y="327"/>
                  <a:pt x="232" y="327"/>
                </a:cubicBezTo>
                <a:cubicBezTo>
                  <a:pt x="212" y="341"/>
                  <a:pt x="212" y="341"/>
                  <a:pt x="212" y="341"/>
                </a:cubicBezTo>
                <a:cubicBezTo>
                  <a:pt x="212" y="341"/>
                  <a:pt x="213" y="344"/>
                  <a:pt x="214" y="348"/>
                </a:cubicBezTo>
                <a:cubicBezTo>
                  <a:pt x="203" y="361"/>
                  <a:pt x="203" y="361"/>
                  <a:pt x="203" y="361"/>
                </a:cubicBezTo>
                <a:cubicBezTo>
                  <a:pt x="203" y="361"/>
                  <a:pt x="207" y="359"/>
                  <a:pt x="216" y="358"/>
                </a:cubicBezTo>
                <a:cubicBezTo>
                  <a:pt x="217" y="362"/>
                  <a:pt x="218" y="368"/>
                  <a:pt x="220" y="374"/>
                </a:cubicBezTo>
                <a:cubicBezTo>
                  <a:pt x="215" y="378"/>
                  <a:pt x="215" y="378"/>
                  <a:pt x="215" y="378"/>
                </a:cubicBezTo>
                <a:cubicBezTo>
                  <a:pt x="215" y="378"/>
                  <a:pt x="217" y="378"/>
                  <a:pt x="221" y="379"/>
                </a:cubicBezTo>
                <a:cubicBezTo>
                  <a:pt x="226" y="406"/>
                  <a:pt x="231" y="442"/>
                  <a:pt x="227" y="466"/>
                </a:cubicBezTo>
                <a:cubicBezTo>
                  <a:pt x="220" y="510"/>
                  <a:pt x="224" y="655"/>
                  <a:pt x="239" y="718"/>
                </a:cubicBezTo>
                <a:cubicBezTo>
                  <a:pt x="255" y="781"/>
                  <a:pt x="281" y="925"/>
                  <a:pt x="289" y="972"/>
                </a:cubicBezTo>
                <a:cubicBezTo>
                  <a:pt x="289" y="974"/>
                  <a:pt x="290" y="977"/>
                  <a:pt x="290" y="980"/>
                </a:cubicBezTo>
                <a:cubicBezTo>
                  <a:pt x="283" y="987"/>
                  <a:pt x="276" y="996"/>
                  <a:pt x="270" y="1005"/>
                </a:cubicBezTo>
                <a:cubicBezTo>
                  <a:pt x="256" y="1028"/>
                  <a:pt x="258" y="1043"/>
                  <a:pt x="254" y="1084"/>
                </a:cubicBezTo>
                <a:cubicBezTo>
                  <a:pt x="250" y="1124"/>
                  <a:pt x="257" y="1232"/>
                  <a:pt x="260" y="1255"/>
                </a:cubicBezTo>
                <a:cubicBezTo>
                  <a:pt x="262" y="1272"/>
                  <a:pt x="261" y="1274"/>
                  <a:pt x="258" y="1286"/>
                </a:cubicBezTo>
                <a:cubicBezTo>
                  <a:pt x="257" y="1286"/>
                  <a:pt x="256" y="1286"/>
                  <a:pt x="256" y="1286"/>
                </a:cubicBezTo>
                <a:cubicBezTo>
                  <a:pt x="244" y="1298"/>
                  <a:pt x="249" y="1296"/>
                  <a:pt x="241" y="1311"/>
                </a:cubicBezTo>
                <a:cubicBezTo>
                  <a:pt x="241" y="1312"/>
                  <a:pt x="241" y="1312"/>
                  <a:pt x="241" y="1312"/>
                </a:cubicBezTo>
                <a:cubicBezTo>
                  <a:pt x="237" y="1320"/>
                  <a:pt x="223" y="1359"/>
                  <a:pt x="221" y="1358"/>
                </a:cubicBezTo>
                <a:cubicBezTo>
                  <a:pt x="209" y="1334"/>
                  <a:pt x="195" y="1315"/>
                  <a:pt x="171" y="1302"/>
                </a:cubicBezTo>
                <a:cubicBezTo>
                  <a:pt x="164" y="1299"/>
                  <a:pt x="159" y="1297"/>
                  <a:pt x="152" y="1296"/>
                </a:cubicBezTo>
                <a:cubicBezTo>
                  <a:pt x="145" y="1294"/>
                  <a:pt x="139" y="1298"/>
                  <a:pt x="132" y="1298"/>
                </a:cubicBezTo>
                <a:cubicBezTo>
                  <a:pt x="120" y="1300"/>
                  <a:pt x="112" y="1314"/>
                  <a:pt x="99" y="1310"/>
                </a:cubicBezTo>
                <a:cubicBezTo>
                  <a:pt x="108" y="1318"/>
                  <a:pt x="113" y="1329"/>
                  <a:pt x="119" y="1340"/>
                </a:cubicBezTo>
                <a:cubicBezTo>
                  <a:pt x="124" y="1349"/>
                  <a:pt x="135" y="1355"/>
                  <a:pt x="146" y="1357"/>
                </a:cubicBezTo>
                <a:cubicBezTo>
                  <a:pt x="158" y="1359"/>
                  <a:pt x="170" y="1361"/>
                  <a:pt x="181" y="1362"/>
                </a:cubicBezTo>
                <a:cubicBezTo>
                  <a:pt x="184" y="1363"/>
                  <a:pt x="212" y="1365"/>
                  <a:pt x="212" y="1364"/>
                </a:cubicBezTo>
                <a:cubicBezTo>
                  <a:pt x="209" y="1370"/>
                  <a:pt x="183" y="1366"/>
                  <a:pt x="178" y="1365"/>
                </a:cubicBezTo>
                <a:cubicBezTo>
                  <a:pt x="167" y="1364"/>
                  <a:pt x="156" y="1363"/>
                  <a:pt x="145" y="1362"/>
                </a:cubicBezTo>
                <a:cubicBezTo>
                  <a:pt x="133" y="1361"/>
                  <a:pt x="120" y="1361"/>
                  <a:pt x="108" y="1361"/>
                </a:cubicBezTo>
                <a:cubicBezTo>
                  <a:pt x="97" y="1362"/>
                  <a:pt x="85" y="1361"/>
                  <a:pt x="74" y="1364"/>
                </a:cubicBezTo>
                <a:cubicBezTo>
                  <a:pt x="55" y="1368"/>
                  <a:pt x="38" y="1381"/>
                  <a:pt x="27" y="1398"/>
                </a:cubicBezTo>
                <a:cubicBezTo>
                  <a:pt x="15" y="1418"/>
                  <a:pt x="20" y="1446"/>
                  <a:pt x="0" y="1460"/>
                </a:cubicBezTo>
                <a:cubicBezTo>
                  <a:pt x="21" y="1457"/>
                  <a:pt x="35" y="1467"/>
                  <a:pt x="53" y="1475"/>
                </a:cubicBezTo>
                <a:cubicBezTo>
                  <a:pt x="71" y="1483"/>
                  <a:pt x="92" y="1484"/>
                  <a:pt x="109" y="1471"/>
                </a:cubicBezTo>
                <a:cubicBezTo>
                  <a:pt x="118" y="1465"/>
                  <a:pt x="125" y="1456"/>
                  <a:pt x="134" y="1449"/>
                </a:cubicBezTo>
                <a:cubicBezTo>
                  <a:pt x="143" y="1440"/>
                  <a:pt x="153" y="1431"/>
                  <a:pt x="162" y="1422"/>
                </a:cubicBezTo>
                <a:cubicBezTo>
                  <a:pt x="179" y="1405"/>
                  <a:pt x="195" y="1386"/>
                  <a:pt x="215" y="1373"/>
                </a:cubicBezTo>
                <a:cubicBezTo>
                  <a:pt x="196" y="1399"/>
                  <a:pt x="169" y="1420"/>
                  <a:pt x="146" y="1442"/>
                </a:cubicBezTo>
                <a:cubicBezTo>
                  <a:pt x="134" y="1453"/>
                  <a:pt x="123" y="1464"/>
                  <a:pt x="112" y="1475"/>
                </a:cubicBezTo>
                <a:cubicBezTo>
                  <a:pt x="111" y="1477"/>
                  <a:pt x="110" y="1478"/>
                  <a:pt x="109" y="1479"/>
                </a:cubicBezTo>
                <a:cubicBezTo>
                  <a:pt x="98" y="1493"/>
                  <a:pt x="89" y="1514"/>
                  <a:pt x="94" y="1532"/>
                </a:cubicBezTo>
                <a:cubicBezTo>
                  <a:pt x="94" y="1534"/>
                  <a:pt x="95" y="1536"/>
                  <a:pt x="95" y="1538"/>
                </a:cubicBezTo>
                <a:cubicBezTo>
                  <a:pt x="98" y="1544"/>
                  <a:pt x="101" y="1550"/>
                  <a:pt x="105" y="1556"/>
                </a:cubicBezTo>
                <a:cubicBezTo>
                  <a:pt x="111" y="1564"/>
                  <a:pt x="118" y="1570"/>
                  <a:pt x="124" y="1578"/>
                </a:cubicBezTo>
                <a:cubicBezTo>
                  <a:pt x="129" y="1587"/>
                  <a:pt x="128" y="1601"/>
                  <a:pt x="134" y="1609"/>
                </a:cubicBezTo>
                <a:cubicBezTo>
                  <a:pt x="147" y="1591"/>
                  <a:pt x="172" y="1591"/>
                  <a:pt x="191" y="1584"/>
                </a:cubicBezTo>
                <a:cubicBezTo>
                  <a:pt x="212" y="1576"/>
                  <a:pt x="227" y="1563"/>
                  <a:pt x="234" y="1540"/>
                </a:cubicBezTo>
                <a:cubicBezTo>
                  <a:pt x="242" y="1513"/>
                  <a:pt x="238" y="1483"/>
                  <a:pt x="234" y="1456"/>
                </a:cubicBezTo>
                <a:cubicBezTo>
                  <a:pt x="232" y="1442"/>
                  <a:pt x="231" y="1427"/>
                  <a:pt x="228" y="1413"/>
                </a:cubicBezTo>
                <a:cubicBezTo>
                  <a:pt x="226" y="1406"/>
                  <a:pt x="225" y="1398"/>
                  <a:pt x="224" y="1391"/>
                </a:cubicBezTo>
                <a:cubicBezTo>
                  <a:pt x="224" y="1390"/>
                  <a:pt x="222" y="1373"/>
                  <a:pt x="223" y="1374"/>
                </a:cubicBezTo>
                <a:cubicBezTo>
                  <a:pt x="227" y="1377"/>
                  <a:pt x="227" y="1392"/>
                  <a:pt x="228" y="1396"/>
                </a:cubicBezTo>
                <a:cubicBezTo>
                  <a:pt x="231" y="1410"/>
                  <a:pt x="234" y="1423"/>
                  <a:pt x="236" y="1437"/>
                </a:cubicBezTo>
                <a:cubicBezTo>
                  <a:pt x="239" y="1463"/>
                  <a:pt x="241" y="1489"/>
                  <a:pt x="251" y="1513"/>
                </a:cubicBezTo>
                <a:cubicBezTo>
                  <a:pt x="259" y="1533"/>
                  <a:pt x="278" y="1537"/>
                  <a:pt x="296" y="1544"/>
                </a:cubicBezTo>
                <a:cubicBezTo>
                  <a:pt x="304" y="1547"/>
                  <a:pt x="311" y="1544"/>
                  <a:pt x="319" y="1548"/>
                </a:cubicBezTo>
                <a:cubicBezTo>
                  <a:pt x="323" y="1551"/>
                  <a:pt x="327" y="1552"/>
                  <a:pt x="330" y="1556"/>
                </a:cubicBezTo>
                <a:cubicBezTo>
                  <a:pt x="333" y="1557"/>
                  <a:pt x="337" y="1561"/>
                  <a:pt x="340" y="1562"/>
                </a:cubicBezTo>
                <a:cubicBezTo>
                  <a:pt x="338" y="1552"/>
                  <a:pt x="337" y="1542"/>
                  <a:pt x="340" y="1532"/>
                </a:cubicBezTo>
                <a:cubicBezTo>
                  <a:pt x="342" y="1523"/>
                  <a:pt x="348" y="1515"/>
                  <a:pt x="352" y="1505"/>
                </a:cubicBezTo>
                <a:cubicBezTo>
                  <a:pt x="361" y="1481"/>
                  <a:pt x="353" y="1463"/>
                  <a:pt x="336" y="1446"/>
                </a:cubicBezTo>
                <a:cubicBezTo>
                  <a:pt x="321" y="1431"/>
                  <a:pt x="301" y="1419"/>
                  <a:pt x="284" y="1407"/>
                </a:cubicBezTo>
                <a:cubicBezTo>
                  <a:pt x="274" y="1400"/>
                  <a:pt x="264" y="1394"/>
                  <a:pt x="254" y="1388"/>
                </a:cubicBezTo>
                <a:cubicBezTo>
                  <a:pt x="249" y="1385"/>
                  <a:pt x="245" y="1381"/>
                  <a:pt x="240" y="1378"/>
                </a:cubicBezTo>
                <a:cubicBezTo>
                  <a:pt x="240" y="1378"/>
                  <a:pt x="230" y="1370"/>
                  <a:pt x="232" y="1370"/>
                </a:cubicBezTo>
                <a:cubicBezTo>
                  <a:pt x="235" y="1369"/>
                  <a:pt x="242" y="1375"/>
                  <a:pt x="244" y="1376"/>
                </a:cubicBezTo>
                <a:cubicBezTo>
                  <a:pt x="250" y="1379"/>
                  <a:pt x="256" y="1381"/>
                  <a:pt x="262" y="1384"/>
                </a:cubicBezTo>
                <a:cubicBezTo>
                  <a:pt x="273" y="1388"/>
                  <a:pt x="287" y="1393"/>
                  <a:pt x="299" y="1392"/>
                </a:cubicBezTo>
                <a:cubicBezTo>
                  <a:pt x="313" y="1391"/>
                  <a:pt x="343" y="1375"/>
                  <a:pt x="346" y="1371"/>
                </a:cubicBezTo>
                <a:cubicBezTo>
                  <a:pt x="348" y="1368"/>
                  <a:pt x="355" y="1359"/>
                  <a:pt x="359" y="1361"/>
                </a:cubicBezTo>
                <a:cubicBezTo>
                  <a:pt x="352" y="1358"/>
                  <a:pt x="347" y="1356"/>
                  <a:pt x="341" y="1352"/>
                </a:cubicBezTo>
                <a:cubicBezTo>
                  <a:pt x="335" y="1347"/>
                  <a:pt x="335" y="1339"/>
                  <a:pt x="330" y="1334"/>
                </a:cubicBezTo>
                <a:cubicBezTo>
                  <a:pt x="322" y="1325"/>
                  <a:pt x="310" y="1324"/>
                  <a:pt x="299" y="1325"/>
                </a:cubicBezTo>
                <a:cubicBezTo>
                  <a:pt x="287" y="1326"/>
                  <a:pt x="274" y="1330"/>
                  <a:pt x="263" y="1336"/>
                </a:cubicBezTo>
                <a:cubicBezTo>
                  <a:pt x="257" y="1339"/>
                  <a:pt x="247" y="1342"/>
                  <a:pt x="243" y="1348"/>
                </a:cubicBezTo>
                <a:cubicBezTo>
                  <a:pt x="242" y="1349"/>
                  <a:pt x="230" y="1356"/>
                  <a:pt x="230" y="1358"/>
                </a:cubicBezTo>
                <a:cubicBezTo>
                  <a:pt x="229" y="1356"/>
                  <a:pt x="231" y="1350"/>
                  <a:pt x="233" y="1342"/>
                </a:cubicBezTo>
                <a:cubicBezTo>
                  <a:pt x="240" y="1334"/>
                  <a:pt x="252" y="1320"/>
                  <a:pt x="262" y="1301"/>
                </a:cubicBezTo>
                <a:cubicBezTo>
                  <a:pt x="278" y="1273"/>
                  <a:pt x="266" y="1256"/>
                  <a:pt x="266" y="1216"/>
                </a:cubicBezTo>
                <a:cubicBezTo>
                  <a:pt x="265" y="1175"/>
                  <a:pt x="259" y="1117"/>
                  <a:pt x="262" y="1076"/>
                </a:cubicBezTo>
                <a:cubicBezTo>
                  <a:pt x="265" y="1038"/>
                  <a:pt x="289" y="1005"/>
                  <a:pt x="293" y="1001"/>
                </a:cubicBezTo>
                <a:cubicBezTo>
                  <a:pt x="301" y="1073"/>
                  <a:pt x="318" y="1226"/>
                  <a:pt x="375" y="1320"/>
                </a:cubicBezTo>
                <a:cubicBezTo>
                  <a:pt x="442" y="1429"/>
                  <a:pt x="511" y="1522"/>
                  <a:pt x="500" y="1620"/>
                </a:cubicBezTo>
                <a:cubicBezTo>
                  <a:pt x="500" y="1627"/>
                  <a:pt x="499" y="1634"/>
                  <a:pt x="499" y="1641"/>
                </a:cubicBezTo>
                <a:cubicBezTo>
                  <a:pt x="498" y="1640"/>
                  <a:pt x="498" y="1640"/>
                  <a:pt x="498" y="1640"/>
                </a:cubicBezTo>
                <a:cubicBezTo>
                  <a:pt x="489" y="1642"/>
                  <a:pt x="491" y="1643"/>
                  <a:pt x="484" y="1648"/>
                </a:cubicBezTo>
                <a:cubicBezTo>
                  <a:pt x="484" y="1648"/>
                  <a:pt x="484" y="1648"/>
                  <a:pt x="483" y="1648"/>
                </a:cubicBezTo>
                <a:cubicBezTo>
                  <a:pt x="479" y="1650"/>
                  <a:pt x="462" y="1664"/>
                  <a:pt x="462" y="1664"/>
                </a:cubicBezTo>
                <a:cubicBezTo>
                  <a:pt x="462" y="1649"/>
                  <a:pt x="461" y="1637"/>
                  <a:pt x="454" y="1624"/>
                </a:cubicBezTo>
                <a:cubicBezTo>
                  <a:pt x="452" y="1621"/>
                  <a:pt x="449" y="1618"/>
                  <a:pt x="447" y="1616"/>
                </a:cubicBezTo>
                <a:cubicBezTo>
                  <a:pt x="444" y="1613"/>
                  <a:pt x="440" y="1613"/>
                  <a:pt x="437" y="1611"/>
                </a:cubicBezTo>
                <a:cubicBezTo>
                  <a:pt x="431" y="1608"/>
                  <a:pt x="423" y="1613"/>
                  <a:pt x="418" y="1607"/>
                </a:cubicBezTo>
                <a:cubicBezTo>
                  <a:pt x="420" y="1614"/>
                  <a:pt x="419" y="1620"/>
                  <a:pt x="419" y="1627"/>
                </a:cubicBezTo>
                <a:cubicBezTo>
                  <a:pt x="419" y="1633"/>
                  <a:pt x="423" y="1638"/>
                  <a:pt x="427" y="1642"/>
                </a:cubicBezTo>
                <a:cubicBezTo>
                  <a:pt x="432" y="1647"/>
                  <a:pt x="437" y="1651"/>
                  <a:pt x="442" y="1655"/>
                </a:cubicBezTo>
                <a:cubicBezTo>
                  <a:pt x="443" y="1656"/>
                  <a:pt x="455" y="1664"/>
                  <a:pt x="455" y="1664"/>
                </a:cubicBezTo>
                <a:cubicBezTo>
                  <a:pt x="452" y="1666"/>
                  <a:pt x="442" y="1657"/>
                  <a:pt x="439" y="1655"/>
                </a:cubicBezTo>
                <a:cubicBezTo>
                  <a:pt x="435" y="1651"/>
                  <a:pt x="430" y="1648"/>
                  <a:pt x="425" y="1644"/>
                </a:cubicBezTo>
                <a:cubicBezTo>
                  <a:pt x="420" y="1640"/>
                  <a:pt x="414" y="1637"/>
                  <a:pt x="408" y="1634"/>
                </a:cubicBezTo>
                <a:cubicBezTo>
                  <a:pt x="403" y="1631"/>
                  <a:pt x="398" y="1627"/>
                  <a:pt x="392" y="1625"/>
                </a:cubicBezTo>
                <a:cubicBezTo>
                  <a:pt x="382" y="1622"/>
                  <a:pt x="370" y="1623"/>
                  <a:pt x="361" y="1628"/>
                </a:cubicBezTo>
                <a:cubicBezTo>
                  <a:pt x="350" y="1634"/>
                  <a:pt x="344" y="1648"/>
                  <a:pt x="331" y="1649"/>
                </a:cubicBezTo>
                <a:cubicBezTo>
                  <a:pt x="341" y="1654"/>
                  <a:pt x="345" y="1662"/>
                  <a:pt x="351" y="1671"/>
                </a:cubicBezTo>
                <a:cubicBezTo>
                  <a:pt x="358" y="1680"/>
                  <a:pt x="367" y="1686"/>
                  <a:pt x="378" y="1685"/>
                </a:cubicBezTo>
                <a:cubicBezTo>
                  <a:pt x="384" y="1684"/>
                  <a:pt x="390" y="1682"/>
                  <a:pt x="396" y="1681"/>
                </a:cubicBezTo>
                <a:cubicBezTo>
                  <a:pt x="403" y="1680"/>
                  <a:pt x="409" y="1678"/>
                  <a:pt x="416" y="1677"/>
                </a:cubicBezTo>
                <a:cubicBezTo>
                  <a:pt x="429" y="1674"/>
                  <a:pt x="442" y="1669"/>
                  <a:pt x="454" y="1669"/>
                </a:cubicBezTo>
                <a:cubicBezTo>
                  <a:pt x="438" y="1676"/>
                  <a:pt x="420" y="1677"/>
                  <a:pt x="403" y="1682"/>
                </a:cubicBezTo>
                <a:cubicBezTo>
                  <a:pt x="395" y="1683"/>
                  <a:pt x="387" y="1685"/>
                  <a:pt x="378" y="1688"/>
                </a:cubicBezTo>
                <a:cubicBezTo>
                  <a:pt x="378" y="1688"/>
                  <a:pt x="377" y="1688"/>
                  <a:pt x="376" y="1688"/>
                </a:cubicBezTo>
                <a:cubicBezTo>
                  <a:pt x="367" y="1692"/>
                  <a:pt x="357" y="1699"/>
                  <a:pt x="354" y="1709"/>
                </a:cubicBezTo>
                <a:cubicBezTo>
                  <a:pt x="354" y="1710"/>
                  <a:pt x="354" y="1711"/>
                  <a:pt x="354" y="1712"/>
                </a:cubicBezTo>
                <a:cubicBezTo>
                  <a:pt x="353" y="1715"/>
                  <a:pt x="353" y="1719"/>
                  <a:pt x="353" y="1723"/>
                </a:cubicBezTo>
                <a:cubicBezTo>
                  <a:pt x="353" y="1728"/>
                  <a:pt x="355" y="1733"/>
                  <a:pt x="355" y="1738"/>
                </a:cubicBezTo>
                <a:cubicBezTo>
                  <a:pt x="355" y="1744"/>
                  <a:pt x="351" y="1750"/>
                  <a:pt x="352" y="1755"/>
                </a:cubicBezTo>
                <a:cubicBezTo>
                  <a:pt x="363" y="1751"/>
                  <a:pt x="374" y="1758"/>
                  <a:pt x="385" y="1759"/>
                </a:cubicBezTo>
                <a:cubicBezTo>
                  <a:pt x="397" y="1762"/>
                  <a:pt x="407" y="1760"/>
                  <a:pt x="417" y="1751"/>
                </a:cubicBezTo>
                <a:cubicBezTo>
                  <a:pt x="428" y="1741"/>
                  <a:pt x="434" y="1726"/>
                  <a:pt x="440" y="1712"/>
                </a:cubicBezTo>
                <a:cubicBezTo>
                  <a:pt x="443" y="1705"/>
                  <a:pt x="447" y="1698"/>
                  <a:pt x="449" y="1691"/>
                </a:cubicBezTo>
                <a:cubicBezTo>
                  <a:pt x="451" y="1687"/>
                  <a:pt x="452" y="1683"/>
                  <a:pt x="454" y="1679"/>
                </a:cubicBezTo>
                <a:cubicBezTo>
                  <a:pt x="454" y="1679"/>
                  <a:pt x="458" y="1671"/>
                  <a:pt x="458" y="1672"/>
                </a:cubicBezTo>
                <a:cubicBezTo>
                  <a:pt x="459" y="1674"/>
                  <a:pt x="455" y="1681"/>
                  <a:pt x="454" y="1683"/>
                </a:cubicBezTo>
                <a:cubicBezTo>
                  <a:pt x="451" y="1690"/>
                  <a:pt x="449" y="1697"/>
                  <a:pt x="446" y="1704"/>
                </a:cubicBezTo>
                <a:cubicBezTo>
                  <a:pt x="441" y="1717"/>
                  <a:pt x="434" y="1730"/>
                  <a:pt x="432" y="1744"/>
                </a:cubicBezTo>
                <a:cubicBezTo>
                  <a:pt x="430" y="1755"/>
                  <a:pt x="438" y="1762"/>
                  <a:pt x="445" y="1770"/>
                </a:cubicBezTo>
                <a:cubicBezTo>
                  <a:pt x="447" y="1773"/>
                  <a:pt x="451" y="1774"/>
                  <a:pt x="453" y="1778"/>
                </a:cubicBezTo>
                <a:cubicBezTo>
                  <a:pt x="453" y="1778"/>
                  <a:pt x="452" y="1779"/>
                  <a:pt x="451" y="1779"/>
                </a:cubicBezTo>
                <a:cubicBezTo>
                  <a:pt x="442" y="1787"/>
                  <a:pt x="444" y="1803"/>
                  <a:pt x="431" y="1808"/>
                </a:cubicBezTo>
                <a:cubicBezTo>
                  <a:pt x="443" y="1810"/>
                  <a:pt x="453" y="1816"/>
                  <a:pt x="464" y="1821"/>
                </a:cubicBezTo>
                <a:cubicBezTo>
                  <a:pt x="473" y="1825"/>
                  <a:pt x="482" y="1824"/>
                  <a:pt x="491" y="1821"/>
                </a:cubicBezTo>
                <a:cubicBezTo>
                  <a:pt x="491" y="1824"/>
                  <a:pt x="491" y="1826"/>
                  <a:pt x="491" y="1829"/>
                </a:cubicBezTo>
                <a:cubicBezTo>
                  <a:pt x="483" y="1833"/>
                  <a:pt x="475" y="1839"/>
                  <a:pt x="468" y="1844"/>
                </a:cubicBezTo>
                <a:cubicBezTo>
                  <a:pt x="459" y="1851"/>
                  <a:pt x="449" y="1857"/>
                  <a:pt x="442" y="1866"/>
                </a:cubicBezTo>
                <a:cubicBezTo>
                  <a:pt x="428" y="1881"/>
                  <a:pt x="422" y="1901"/>
                  <a:pt x="423" y="1921"/>
                </a:cubicBezTo>
                <a:cubicBezTo>
                  <a:pt x="423" y="1930"/>
                  <a:pt x="427" y="1938"/>
                  <a:pt x="430" y="1946"/>
                </a:cubicBezTo>
                <a:cubicBezTo>
                  <a:pt x="430" y="1946"/>
                  <a:pt x="430" y="1946"/>
                  <a:pt x="430" y="1946"/>
                </a:cubicBezTo>
                <a:cubicBezTo>
                  <a:pt x="422" y="1956"/>
                  <a:pt x="413" y="1966"/>
                  <a:pt x="407" y="1977"/>
                </a:cubicBezTo>
                <a:cubicBezTo>
                  <a:pt x="405" y="1981"/>
                  <a:pt x="380" y="2014"/>
                  <a:pt x="379" y="2012"/>
                </a:cubicBezTo>
                <a:cubicBezTo>
                  <a:pt x="367" y="1975"/>
                  <a:pt x="353" y="1946"/>
                  <a:pt x="322" y="1922"/>
                </a:cubicBezTo>
                <a:cubicBezTo>
                  <a:pt x="313" y="1915"/>
                  <a:pt x="306" y="1912"/>
                  <a:pt x="297" y="1908"/>
                </a:cubicBezTo>
                <a:cubicBezTo>
                  <a:pt x="287" y="1903"/>
                  <a:pt x="278" y="1907"/>
                  <a:pt x="268" y="1907"/>
                </a:cubicBezTo>
                <a:cubicBezTo>
                  <a:pt x="250" y="1905"/>
                  <a:pt x="237" y="1924"/>
                  <a:pt x="218" y="1915"/>
                </a:cubicBezTo>
                <a:cubicBezTo>
                  <a:pt x="229" y="1928"/>
                  <a:pt x="233" y="1945"/>
                  <a:pt x="239" y="1961"/>
                </a:cubicBezTo>
                <a:cubicBezTo>
                  <a:pt x="244" y="1976"/>
                  <a:pt x="259" y="1987"/>
                  <a:pt x="274" y="1992"/>
                </a:cubicBezTo>
                <a:cubicBezTo>
                  <a:pt x="289" y="1998"/>
                  <a:pt x="305" y="2004"/>
                  <a:pt x="321" y="2009"/>
                </a:cubicBezTo>
                <a:cubicBezTo>
                  <a:pt x="325" y="2010"/>
                  <a:pt x="364" y="2020"/>
                  <a:pt x="364" y="2019"/>
                </a:cubicBezTo>
                <a:cubicBezTo>
                  <a:pt x="358" y="2026"/>
                  <a:pt x="323" y="2014"/>
                  <a:pt x="316" y="2012"/>
                </a:cubicBezTo>
                <a:cubicBezTo>
                  <a:pt x="301" y="2007"/>
                  <a:pt x="286" y="2003"/>
                  <a:pt x="270" y="1999"/>
                </a:cubicBezTo>
                <a:cubicBezTo>
                  <a:pt x="253" y="1995"/>
                  <a:pt x="236" y="1991"/>
                  <a:pt x="219" y="1989"/>
                </a:cubicBezTo>
                <a:cubicBezTo>
                  <a:pt x="203" y="1987"/>
                  <a:pt x="187" y="1983"/>
                  <a:pt x="171" y="1984"/>
                </a:cubicBezTo>
                <a:cubicBezTo>
                  <a:pt x="142" y="1985"/>
                  <a:pt x="115" y="1999"/>
                  <a:pt x="96" y="2021"/>
                </a:cubicBezTo>
                <a:cubicBezTo>
                  <a:pt x="75" y="2046"/>
                  <a:pt x="75" y="2086"/>
                  <a:pt x="43" y="2101"/>
                </a:cubicBezTo>
                <a:cubicBezTo>
                  <a:pt x="72" y="2102"/>
                  <a:pt x="90" y="2119"/>
                  <a:pt x="113" y="2134"/>
                </a:cubicBezTo>
                <a:cubicBezTo>
                  <a:pt x="137" y="2151"/>
                  <a:pt x="166" y="2157"/>
                  <a:pt x="193" y="2144"/>
                </a:cubicBezTo>
                <a:cubicBezTo>
                  <a:pt x="207" y="2137"/>
                  <a:pt x="220" y="2126"/>
                  <a:pt x="233" y="2118"/>
                </a:cubicBezTo>
                <a:cubicBezTo>
                  <a:pt x="249" y="2108"/>
                  <a:pt x="264" y="2098"/>
                  <a:pt x="279" y="2088"/>
                </a:cubicBezTo>
                <a:cubicBezTo>
                  <a:pt x="307" y="2069"/>
                  <a:pt x="335" y="2045"/>
                  <a:pt x="366" y="2032"/>
                </a:cubicBezTo>
                <a:cubicBezTo>
                  <a:pt x="333" y="2064"/>
                  <a:pt x="289" y="2086"/>
                  <a:pt x="252" y="2112"/>
                </a:cubicBezTo>
                <a:cubicBezTo>
                  <a:pt x="233" y="2125"/>
                  <a:pt x="214" y="2137"/>
                  <a:pt x="196" y="2150"/>
                </a:cubicBezTo>
                <a:cubicBezTo>
                  <a:pt x="194" y="2151"/>
                  <a:pt x="193" y="2153"/>
                  <a:pt x="191" y="2154"/>
                </a:cubicBezTo>
                <a:cubicBezTo>
                  <a:pt x="172" y="2171"/>
                  <a:pt x="154" y="2199"/>
                  <a:pt x="157" y="2226"/>
                </a:cubicBezTo>
                <a:cubicBezTo>
                  <a:pt x="157" y="2228"/>
                  <a:pt x="157" y="2231"/>
                  <a:pt x="157" y="2233"/>
                </a:cubicBezTo>
                <a:cubicBezTo>
                  <a:pt x="159" y="2243"/>
                  <a:pt x="162" y="2253"/>
                  <a:pt x="166" y="2261"/>
                </a:cubicBezTo>
                <a:cubicBezTo>
                  <a:pt x="172" y="2274"/>
                  <a:pt x="182" y="2284"/>
                  <a:pt x="187" y="2297"/>
                </a:cubicBezTo>
                <a:cubicBezTo>
                  <a:pt x="192" y="2311"/>
                  <a:pt x="187" y="2331"/>
                  <a:pt x="194" y="2343"/>
                </a:cubicBezTo>
                <a:cubicBezTo>
                  <a:pt x="217" y="2321"/>
                  <a:pt x="252" y="2327"/>
                  <a:pt x="279" y="2322"/>
                </a:cubicBezTo>
                <a:cubicBezTo>
                  <a:pt x="312" y="2316"/>
                  <a:pt x="336" y="2302"/>
                  <a:pt x="351" y="2271"/>
                </a:cubicBezTo>
                <a:cubicBezTo>
                  <a:pt x="369" y="2236"/>
                  <a:pt x="370" y="2192"/>
                  <a:pt x="372" y="2153"/>
                </a:cubicBezTo>
                <a:cubicBezTo>
                  <a:pt x="372" y="2132"/>
                  <a:pt x="374" y="2112"/>
                  <a:pt x="374" y="2091"/>
                </a:cubicBezTo>
                <a:cubicBezTo>
                  <a:pt x="374" y="2080"/>
                  <a:pt x="374" y="2070"/>
                  <a:pt x="374" y="2059"/>
                </a:cubicBezTo>
                <a:cubicBezTo>
                  <a:pt x="374" y="2058"/>
                  <a:pt x="376" y="2034"/>
                  <a:pt x="378" y="2035"/>
                </a:cubicBezTo>
                <a:cubicBezTo>
                  <a:pt x="383" y="2040"/>
                  <a:pt x="379" y="2061"/>
                  <a:pt x="379" y="2068"/>
                </a:cubicBezTo>
                <a:cubicBezTo>
                  <a:pt x="379" y="2088"/>
                  <a:pt x="380" y="2107"/>
                  <a:pt x="379" y="2127"/>
                </a:cubicBezTo>
                <a:cubicBezTo>
                  <a:pt x="378" y="2164"/>
                  <a:pt x="374" y="2201"/>
                  <a:pt x="382" y="2237"/>
                </a:cubicBezTo>
                <a:cubicBezTo>
                  <a:pt x="389" y="2268"/>
                  <a:pt x="414" y="2278"/>
                  <a:pt x="438" y="2292"/>
                </a:cubicBezTo>
                <a:cubicBezTo>
                  <a:pt x="448" y="2298"/>
                  <a:pt x="459" y="2295"/>
                  <a:pt x="469" y="2303"/>
                </a:cubicBezTo>
                <a:cubicBezTo>
                  <a:pt x="474" y="2308"/>
                  <a:pt x="479" y="2311"/>
                  <a:pt x="483" y="2317"/>
                </a:cubicBezTo>
                <a:cubicBezTo>
                  <a:pt x="486" y="2320"/>
                  <a:pt x="491" y="2326"/>
                  <a:pt x="494" y="2328"/>
                </a:cubicBezTo>
                <a:cubicBezTo>
                  <a:pt x="495" y="2314"/>
                  <a:pt x="496" y="2300"/>
                  <a:pt x="502" y="2286"/>
                </a:cubicBezTo>
                <a:cubicBezTo>
                  <a:pt x="507" y="2274"/>
                  <a:pt x="518" y="2264"/>
                  <a:pt x="525" y="2252"/>
                </a:cubicBezTo>
                <a:cubicBezTo>
                  <a:pt x="545" y="2220"/>
                  <a:pt x="538" y="2192"/>
                  <a:pt x="518" y="2164"/>
                </a:cubicBezTo>
                <a:cubicBezTo>
                  <a:pt x="500" y="2139"/>
                  <a:pt x="476" y="2118"/>
                  <a:pt x="455" y="2096"/>
                </a:cubicBezTo>
                <a:cubicBezTo>
                  <a:pt x="443" y="2084"/>
                  <a:pt x="429" y="2074"/>
                  <a:pt x="417" y="2062"/>
                </a:cubicBezTo>
                <a:cubicBezTo>
                  <a:pt x="411" y="2057"/>
                  <a:pt x="406" y="2051"/>
                  <a:pt x="401" y="2046"/>
                </a:cubicBezTo>
                <a:cubicBezTo>
                  <a:pt x="400" y="2045"/>
                  <a:pt x="387" y="2031"/>
                  <a:pt x="390" y="2031"/>
                </a:cubicBezTo>
                <a:cubicBezTo>
                  <a:pt x="395" y="2032"/>
                  <a:pt x="403" y="2041"/>
                  <a:pt x="407" y="2043"/>
                </a:cubicBezTo>
                <a:cubicBezTo>
                  <a:pt x="414" y="2049"/>
                  <a:pt x="421" y="2054"/>
                  <a:pt x="429" y="2059"/>
                </a:cubicBezTo>
                <a:cubicBezTo>
                  <a:pt x="444" y="2067"/>
                  <a:pt x="462" y="2078"/>
                  <a:pt x="479" y="2079"/>
                </a:cubicBezTo>
                <a:cubicBezTo>
                  <a:pt x="499" y="2081"/>
                  <a:pt x="546" y="2066"/>
                  <a:pt x="550" y="2061"/>
                </a:cubicBezTo>
                <a:cubicBezTo>
                  <a:pt x="553" y="2058"/>
                  <a:pt x="565" y="2047"/>
                  <a:pt x="571" y="2051"/>
                </a:cubicBezTo>
                <a:cubicBezTo>
                  <a:pt x="562" y="2045"/>
                  <a:pt x="556" y="2041"/>
                  <a:pt x="548" y="2033"/>
                </a:cubicBezTo>
                <a:cubicBezTo>
                  <a:pt x="541" y="2025"/>
                  <a:pt x="543" y="2014"/>
                  <a:pt x="537" y="2005"/>
                </a:cubicBezTo>
                <a:cubicBezTo>
                  <a:pt x="529" y="1991"/>
                  <a:pt x="512" y="1986"/>
                  <a:pt x="496" y="1985"/>
                </a:cubicBezTo>
                <a:cubicBezTo>
                  <a:pt x="489" y="1985"/>
                  <a:pt x="482" y="1985"/>
                  <a:pt x="475" y="1985"/>
                </a:cubicBezTo>
                <a:cubicBezTo>
                  <a:pt x="476" y="1981"/>
                  <a:pt x="477" y="1976"/>
                  <a:pt x="478" y="1971"/>
                </a:cubicBezTo>
                <a:cubicBezTo>
                  <a:pt x="481" y="1970"/>
                  <a:pt x="484" y="1970"/>
                  <a:pt x="488" y="1969"/>
                </a:cubicBezTo>
                <a:cubicBezTo>
                  <a:pt x="508" y="1965"/>
                  <a:pt x="525" y="1954"/>
                  <a:pt x="532" y="1934"/>
                </a:cubicBezTo>
                <a:cubicBezTo>
                  <a:pt x="536" y="1924"/>
                  <a:pt x="536" y="1912"/>
                  <a:pt x="539" y="1901"/>
                </a:cubicBezTo>
                <a:cubicBezTo>
                  <a:pt x="542" y="1889"/>
                  <a:pt x="544" y="1876"/>
                  <a:pt x="547" y="1863"/>
                </a:cubicBezTo>
                <a:cubicBezTo>
                  <a:pt x="551" y="1840"/>
                  <a:pt x="553" y="1815"/>
                  <a:pt x="562" y="1793"/>
                </a:cubicBezTo>
                <a:cubicBezTo>
                  <a:pt x="562" y="1825"/>
                  <a:pt x="551" y="1858"/>
                  <a:pt x="545" y="1889"/>
                </a:cubicBezTo>
                <a:cubicBezTo>
                  <a:pt x="542" y="1905"/>
                  <a:pt x="539" y="1920"/>
                  <a:pt x="537" y="1936"/>
                </a:cubicBezTo>
                <a:cubicBezTo>
                  <a:pt x="536" y="1937"/>
                  <a:pt x="536" y="1939"/>
                  <a:pt x="536" y="1940"/>
                </a:cubicBezTo>
                <a:cubicBezTo>
                  <a:pt x="535" y="1958"/>
                  <a:pt x="540" y="1981"/>
                  <a:pt x="554" y="1993"/>
                </a:cubicBezTo>
                <a:cubicBezTo>
                  <a:pt x="556" y="1994"/>
                  <a:pt x="557" y="1995"/>
                  <a:pt x="559" y="1996"/>
                </a:cubicBezTo>
                <a:cubicBezTo>
                  <a:pt x="564" y="2000"/>
                  <a:pt x="571" y="2003"/>
                  <a:pt x="577" y="2005"/>
                </a:cubicBezTo>
                <a:cubicBezTo>
                  <a:pt x="586" y="2009"/>
                  <a:pt x="596" y="2009"/>
                  <a:pt x="605" y="2013"/>
                </a:cubicBezTo>
                <a:cubicBezTo>
                  <a:pt x="614" y="2017"/>
                  <a:pt x="622" y="2030"/>
                  <a:pt x="631" y="2032"/>
                </a:cubicBezTo>
                <a:cubicBezTo>
                  <a:pt x="632" y="2010"/>
                  <a:pt x="652" y="1996"/>
                  <a:pt x="663" y="1980"/>
                </a:cubicBezTo>
                <a:cubicBezTo>
                  <a:pt x="676" y="1961"/>
                  <a:pt x="681" y="1941"/>
                  <a:pt x="674" y="1919"/>
                </a:cubicBezTo>
                <a:cubicBezTo>
                  <a:pt x="665" y="1892"/>
                  <a:pt x="644" y="1870"/>
                  <a:pt x="625" y="1850"/>
                </a:cubicBezTo>
                <a:cubicBezTo>
                  <a:pt x="615" y="1839"/>
                  <a:pt x="606" y="1828"/>
                  <a:pt x="595" y="1818"/>
                </a:cubicBezTo>
                <a:cubicBezTo>
                  <a:pt x="590" y="1813"/>
                  <a:pt x="585" y="1808"/>
                  <a:pt x="579" y="1802"/>
                </a:cubicBezTo>
                <a:cubicBezTo>
                  <a:pt x="579" y="1802"/>
                  <a:pt x="568" y="1789"/>
                  <a:pt x="570" y="1789"/>
                </a:cubicBezTo>
                <a:cubicBezTo>
                  <a:pt x="575" y="1789"/>
                  <a:pt x="583" y="1801"/>
                  <a:pt x="586" y="1804"/>
                </a:cubicBezTo>
                <a:cubicBezTo>
                  <a:pt x="596" y="1814"/>
                  <a:pt x="607" y="1823"/>
                  <a:pt x="616" y="1834"/>
                </a:cubicBezTo>
                <a:cubicBezTo>
                  <a:pt x="633" y="1853"/>
                  <a:pt x="650" y="1872"/>
                  <a:pt x="672" y="1887"/>
                </a:cubicBezTo>
                <a:cubicBezTo>
                  <a:pt x="690" y="1898"/>
                  <a:pt x="708" y="1891"/>
                  <a:pt x="727" y="1886"/>
                </a:cubicBezTo>
                <a:cubicBezTo>
                  <a:pt x="735" y="1884"/>
                  <a:pt x="739" y="1877"/>
                  <a:pt x="748" y="1876"/>
                </a:cubicBezTo>
                <a:cubicBezTo>
                  <a:pt x="753" y="1876"/>
                  <a:pt x="757" y="1875"/>
                  <a:pt x="761" y="1876"/>
                </a:cubicBezTo>
                <a:cubicBezTo>
                  <a:pt x="764" y="1876"/>
                  <a:pt x="770" y="1877"/>
                  <a:pt x="773" y="1876"/>
                </a:cubicBezTo>
                <a:cubicBezTo>
                  <a:pt x="766" y="1869"/>
                  <a:pt x="760" y="1861"/>
                  <a:pt x="756" y="1852"/>
                </a:cubicBezTo>
                <a:cubicBezTo>
                  <a:pt x="755" y="1849"/>
                  <a:pt x="754" y="1847"/>
                  <a:pt x="754" y="1844"/>
                </a:cubicBezTo>
                <a:cubicBezTo>
                  <a:pt x="765" y="1856"/>
                  <a:pt x="776" y="1866"/>
                  <a:pt x="786" y="1876"/>
                </a:cubicBezTo>
                <a:cubicBezTo>
                  <a:pt x="810" y="1898"/>
                  <a:pt x="846" y="1919"/>
                  <a:pt x="871" y="1932"/>
                </a:cubicBezTo>
                <a:cubicBezTo>
                  <a:pt x="832" y="1906"/>
                  <a:pt x="772" y="1849"/>
                  <a:pt x="750" y="1825"/>
                </a:cubicBezTo>
                <a:cubicBezTo>
                  <a:pt x="750" y="1824"/>
                  <a:pt x="750" y="1823"/>
                  <a:pt x="750" y="1823"/>
                </a:cubicBezTo>
                <a:cubicBezTo>
                  <a:pt x="746" y="1803"/>
                  <a:pt x="734" y="1792"/>
                  <a:pt x="718" y="1787"/>
                </a:cubicBezTo>
                <a:cubicBezTo>
                  <a:pt x="702" y="1769"/>
                  <a:pt x="683" y="1750"/>
                  <a:pt x="661" y="1732"/>
                </a:cubicBezTo>
                <a:cubicBezTo>
                  <a:pt x="665" y="1725"/>
                  <a:pt x="668" y="1718"/>
                  <a:pt x="668" y="1716"/>
                </a:cubicBezTo>
                <a:cubicBezTo>
                  <a:pt x="668" y="1713"/>
                  <a:pt x="669" y="1701"/>
                  <a:pt x="673" y="1700"/>
                </a:cubicBezTo>
                <a:cubicBezTo>
                  <a:pt x="666" y="1702"/>
                  <a:pt x="661" y="1703"/>
                  <a:pt x="653" y="1703"/>
                </a:cubicBezTo>
                <a:cubicBezTo>
                  <a:pt x="646" y="1703"/>
                  <a:pt x="641" y="1696"/>
                  <a:pt x="634" y="1694"/>
                </a:cubicBezTo>
                <a:cubicBezTo>
                  <a:pt x="627" y="1693"/>
                  <a:pt x="621" y="1694"/>
                  <a:pt x="615" y="1697"/>
                </a:cubicBezTo>
                <a:cubicBezTo>
                  <a:pt x="582" y="1673"/>
                  <a:pt x="566" y="1659"/>
                  <a:pt x="535" y="1659"/>
                </a:cubicBezTo>
                <a:cubicBezTo>
                  <a:pt x="530" y="1659"/>
                  <a:pt x="526" y="1659"/>
                  <a:pt x="523" y="1659"/>
                </a:cubicBezTo>
                <a:cubicBezTo>
                  <a:pt x="525" y="1584"/>
                  <a:pt x="518" y="1504"/>
                  <a:pt x="484" y="1460"/>
                </a:cubicBezTo>
                <a:cubicBezTo>
                  <a:pt x="411" y="1368"/>
                  <a:pt x="314" y="1180"/>
                  <a:pt x="318" y="1056"/>
                </a:cubicBezTo>
                <a:cubicBezTo>
                  <a:pt x="319" y="1012"/>
                  <a:pt x="313" y="957"/>
                  <a:pt x="304" y="900"/>
                </a:cubicBezTo>
                <a:cubicBezTo>
                  <a:pt x="321" y="927"/>
                  <a:pt x="357" y="941"/>
                  <a:pt x="388" y="941"/>
                </a:cubicBezTo>
                <a:cubicBezTo>
                  <a:pt x="425" y="941"/>
                  <a:pt x="476" y="1001"/>
                  <a:pt x="526" y="1062"/>
                </a:cubicBezTo>
                <a:cubicBezTo>
                  <a:pt x="548" y="1088"/>
                  <a:pt x="568" y="1102"/>
                  <a:pt x="586" y="1112"/>
                </a:cubicBezTo>
                <a:cubicBezTo>
                  <a:pt x="586" y="1112"/>
                  <a:pt x="586" y="1112"/>
                  <a:pt x="586" y="1113"/>
                </a:cubicBezTo>
                <a:cubicBezTo>
                  <a:pt x="594" y="1122"/>
                  <a:pt x="604" y="1167"/>
                  <a:pt x="601" y="1173"/>
                </a:cubicBezTo>
                <a:cubicBezTo>
                  <a:pt x="602" y="1171"/>
                  <a:pt x="591" y="1163"/>
                  <a:pt x="590" y="1161"/>
                </a:cubicBezTo>
                <a:cubicBezTo>
                  <a:pt x="587" y="1154"/>
                  <a:pt x="577" y="1150"/>
                  <a:pt x="572" y="1146"/>
                </a:cubicBezTo>
                <a:cubicBezTo>
                  <a:pt x="562" y="1139"/>
                  <a:pt x="550" y="1133"/>
                  <a:pt x="538" y="1130"/>
                </a:cubicBezTo>
                <a:cubicBezTo>
                  <a:pt x="527" y="1128"/>
                  <a:pt x="515" y="1127"/>
                  <a:pt x="506" y="1135"/>
                </a:cubicBezTo>
                <a:cubicBezTo>
                  <a:pt x="500" y="1139"/>
                  <a:pt x="499" y="1147"/>
                  <a:pt x="492" y="1151"/>
                </a:cubicBezTo>
                <a:cubicBezTo>
                  <a:pt x="486" y="1154"/>
                  <a:pt x="481" y="1156"/>
                  <a:pt x="473" y="1158"/>
                </a:cubicBezTo>
                <a:cubicBezTo>
                  <a:pt x="478" y="1157"/>
                  <a:pt x="484" y="1166"/>
                  <a:pt x="485" y="1169"/>
                </a:cubicBezTo>
                <a:cubicBezTo>
                  <a:pt x="487" y="1173"/>
                  <a:pt x="515" y="1194"/>
                  <a:pt x="528" y="1197"/>
                </a:cubicBezTo>
                <a:cubicBezTo>
                  <a:pt x="540" y="1199"/>
                  <a:pt x="555" y="1196"/>
                  <a:pt x="566" y="1194"/>
                </a:cubicBezTo>
                <a:cubicBezTo>
                  <a:pt x="573" y="1192"/>
                  <a:pt x="579" y="1190"/>
                  <a:pt x="585" y="1188"/>
                </a:cubicBezTo>
                <a:cubicBezTo>
                  <a:pt x="588" y="1187"/>
                  <a:pt x="595" y="1183"/>
                  <a:pt x="598" y="1184"/>
                </a:cubicBezTo>
                <a:cubicBezTo>
                  <a:pt x="600" y="1184"/>
                  <a:pt x="589" y="1191"/>
                  <a:pt x="588" y="1191"/>
                </a:cubicBezTo>
                <a:cubicBezTo>
                  <a:pt x="583" y="1194"/>
                  <a:pt x="579" y="1196"/>
                  <a:pt x="574" y="1199"/>
                </a:cubicBezTo>
                <a:cubicBezTo>
                  <a:pt x="563" y="1204"/>
                  <a:pt x="552" y="1208"/>
                  <a:pt x="541" y="1213"/>
                </a:cubicBezTo>
                <a:cubicBezTo>
                  <a:pt x="522" y="1223"/>
                  <a:pt x="501" y="1232"/>
                  <a:pt x="485" y="1245"/>
                </a:cubicBezTo>
                <a:cubicBezTo>
                  <a:pt x="465" y="1259"/>
                  <a:pt x="454" y="1276"/>
                  <a:pt x="460" y="1302"/>
                </a:cubicBezTo>
                <a:cubicBezTo>
                  <a:pt x="463" y="1311"/>
                  <a:pt x="468" y="1320"/>
                  <a:pt x="468" y="1330"/>
                </a:cubicBezTo>
                <a:cubicBezTo>
                  <a:pt x="469" y="1340"/>
                  <a:pt x="467" y="1350"/>
                  <a:pt x="464" y="1359"/>
                </a:cubicBezTo>
                <a:cubicBezTo>
                  <a:pt x="467" y="1359"/>
                  <a:pt x="472" y="1356"/>
                  <a:pt x="474" y="1354"/>
                </a:cubicBezTo>
                <a:cubicBezTo>
                  <a:pt x="478" y="1352"/>
                  <a:pt x="483" y="1351"/>
                  <a:pt x="487" y="1348"/>
                </a:cubicBezTo>
                <a:cubicBezTo>
                  <a:pt x="495" y="1345"/>
                  <a:pt x="502" y="1349"/>
                  <a:pt x="510" y="1347"/>
                </a:cubicBezTo>
                <a:cubicBezTo>
                  <a:pt x="529" y="1343"/>
                  <a:pt x="548" y="1342"/>
                  <a:pt x="559" y="1323"/>
                </a:cubicBezTo>
                <a:cubicBezTo>
                  <a:pt x="572" y="1301"/>
                  <a:pt x="578" y="1275"/>
                  <a:pt x="585" y="1250"/>
                </a:cubicBezTo>
                <a:cubicBezTo>
                  <a:pt x="588" y="1237"/>
                  <a:pt x="594" y="1224"/>
                  <a:pt x="598" y="1211"/>
                </a:cubicBezTo>
                <a:cubicBezTo>
                  <a:pt x="599" y="1207"/>
                  <a:pt x="601" y="1192"/>
                  <a:pt x="606" y="1189"/>
                </a:cubicBezTo>
                <a:cubicBezTo>
                  <a:pt x="607" y="1189"/>
                  <a:pt x="604" y="1205"/>
                  <a:pt x="603" y="1206"/>
                </a:cubicBezTo>
                <a:cubicBezTo>
                  <a:pt x="601" y="1213"/>
                  <a:pt x="599" y="1220"/>
                  <a:pt x="596" y="1227"/>
                </a:cubicBezTo>
                <a:cubicBezTo>
                  <a:pt x="591" y="1241"/>
                  <a:pt x="588" y="1255"/>
                  <a:pt x="584" y="1269"/>
                </a:cubicBezTo>
                <a:cubicBezTo>
                  <a:pt x="577" y="1295"/>
                  <a:pt x="568" y="1325"/>
                  <a:pt x="572" y="1352"/>
                </a:cubicBezTo>
                <a:cubicBezTo>
                  <a:pt x="575" y="1376"/>
                  <a:pt x="589" y="1391"/>
                  <a:pt x="609" y="1402"/>
                </a:cubicBezTo>
                <a:cubicBezTo>
                  <a:pt x="626" y="1411"/>
                  <a:pt x="651" y="1415"/>
                  <a:pt x="661" y="1434"/>
                </a:cubicBezTo>
                <a:cubicBezTo>
                  <a:pt x="669" y="1428"/>
                  <a:pt x="670" y="1414"/>
                  <a:pt x="676" y="1406"/>
                </a:cubicBezTo>
                <a:cubicBezTo>
                  <a:pt x="682" y="1398"/>
                  <a:pt x="691" y="1393"/>
                  <a:pt x="698" y="1386"/>
                </a:cubicBezTo>
                <a:cubicBezTo>
                  <a:pt x="702" y="1381"/>
                  <a:pt x="706" y="1376"/>
                  <a:pt x="710" y="1369"/>
                </a:cubicBezTo>
                <a:cubicBezTo>
                  <a:pt x="710" y="1368"/>
                  <a:pt x="711" y="1366"/>
                  <a:pt x="712" y="1364"/>
                </a:cubicBezTo>
                <a:cubicBezTo>
                  <a:pt x="719" y="1347"/>
                  <a:pt x="713" y="1325"/>
                  <a:pt x="704" y="1309"/>
                </a:cubicBezTo>
                <a:cubicBezTo>
                  <a:pt x="704" y="1308"/>
                  <a:pt x="703" y="1307"/>
                  <a:pt x="702" y="1306"/>
                </a:cubicBezTo>
                <a:cubicBezTo>
                  <a:pt x="693" y="1293"/>
                  <a:pt x="683" y="1280"/>
                  <a:pt x="673" y="1268"/>
                </a:cubicBezTo>
                <a:cubicBezTo>
                  <a:pt x="654" y="1242"/>
                  <a:pt x="629" y="1218"/>
                  <a:pt x="614" y="1190"/>
                </a:cubicBezTo>
                <a:cubicBezTo>
                  <a:pt x="632" y="1206"/>
                  <a:pt x="645" y="1227"/>
                  <a:pt x="660" y="1246"/>
                </a:cubicBezTo>
                <a:cubicBezTo>
                  <a:pt x="668" y="1256"/>
                  <a:pt x="676" y="1266"/>
                  <a:pt x="684" y="1276"/>
                </a:cubicBezTo>
                <a:cubicBezTo>
                  <a:pt x="692" y="1284"/>
                  <a:pt x="697" y="1294"/>
                  <a:pt x="705" y="1302"/>
                </a:cubicBezTo>
                <a:cubicBezTo>
                  <a:pt x="720" y="1317"/>
                  <a:pt x="741" y="1319"/>
                  <a:pt x="761" y="1313"/>
                </a:cubicBezTo>
                <a:cubicBezTo>
                  <a:pt x="780" y="1308"/>
                  <a:pt x="795" y="1300"/>
                  <a:pt x="815" y="1306"/>
                </a:cubicBezTo>
                <a:cubicBezTo>
                  <a:pt x="797" y="1289"/>
                  <a:pt x="806" y="1262"/>
                  <a:pt x="797" y="1241"/>
                </a:cubicBezTo>
                <a:cubicBezTo>
                  <a:pt x="789" y="1223"/>
                  <a:pt x="774" y="1207"/>
                  <a:pt x="755" y="1200"/>
                </a:cubicBezTo>
                <a:cubicBezTo>
                  <a:pt x="744" y="1196"/>
                  <a:pt x="732" y="1195"/>
                  <a:pt x="722" y="1193"/>
                </a:cubicBezTo>
                <a:cubicBezTo>
                  <a:pt x="710" y="1191"/>
                  <a:pt x="698" y="1189"/>
                  <a:pt x="686" y="1189"/>
                </a:cubicBezTo>
                <a:cubicBezTo>
                  <a:pt x="674" y="1188"/>
                  <a:pt x="663" y="1187"/>
                  <a:pt x="652" y="1187"/>
                </a:cubicBezTo>
                <a:cubicBezTo>
                  <a:pt x="647" y="1187"/>
                  <a:pt x="621" y="1188"/>
                  <a:pt x="618" y="1182"/>
                </a:cubicBezTo>
                <a:cubicBezTo>
                  <a:pt x="619" y="1182"/>
                  <a:pt x="646" y="1184"/>
                  <a:pt x="649" y="1184"/>
                </a:cubicBezTo>
                <a:cubicBezTo>
                  <a:pt x="661" y="1184"/>
                  <a:pt x="673" y="1184"/>
                  <a:pt x="685" y="1183"/>
                </a:cubicBezTo>
                <a:cubicBezTo>
                  <a:pt x="696" y="1183"/>
                  <a:pt x="707" y="1179"/>
                  <a:pt x="714" y="1170"/>
                </a:cubicBezTo>
                <a:cubicBezTo>
                  <a:pt x="722" y="1161"/>
                  <a:pt x="728" y="1151"/>
                  <a:pt x="738" y="1144"/>
                </a:cubicBezTo>
                <a:cubicBezTo>
                  <a:pt x="724" y="1146"/>
                  <a:pt x="719" y="1130"/>
                  <a:pt x="707" y="1127"/>
                </a:cubicBezTo>
                <a:cubicBezTo>
                  <a:pt x="700" y="1126"/>
                  <a:pt x="695" y="1121"/>
                  <a:pt x="688" y="1122"/>
                </a:cubicBezTo>
                <a:cubicBezTo>
                  <a:pt x="681" y="1123"/>
                  <a:pt x="675" y="1123"/>
                  <a:pt x="668" y="1126"/>
                </a:cubicBezTo>
                <a:cubicBezTo>
                  <a:pt x="662" y="1128"/>
                  <a:pt x="656" y="1131"/>
                  <a:pt x="651" y="1134"/>
                </a:cubicBezTo>
                <a:cubicBezTo>
                  <a:pt x="640" y="1118"/>
                  <a:pt x="624" y="1107"/>
                  <a:pt x="602" y="1100"/>
                </a:cubicBezTo>
                <a:cubicBezTo>
                  <a:pt x="574" y="1091"/>
                  <a:pt x="547" y="1073"/>
                  <a:pt x="495" y="1008"/>
                </a:cubicBezTo>
                <a:cubicBezTo>
                  <a:pt x="443" y="944"/>
                  <a:pt x="403" y="907"/>
                  <a:pt x="377" y="913"/>
                </a:cubicBezTo>
                <a:cubicBezTo>
                  <a:pt x="353" y="919"/>
                  <a:pt x="302" y="845"/>
                  <a:pt x="293" y="831"/>
                </a:cubicBezTo>
                <a:cubicBezTo>
                  <a:pt x="279" y="749"/>
                  <a:pt x="265" y="674"/>
                  <a:pt x="268" y="637"/>
                </a:cubicBezTo>
                <a:cubicBezTo>
                  <a:pt x="274" y="566"/>
                  <a:pt x="284" y="460"/>
                  <a:pt x="276" y="413"/>
                </a:cubicBezTo>
                <a:cubicBezTo>
                  <a:pt x="275" y="405"/>
                  <a:pt x="273" y="396"/>
                  <a:pt x="271" y="388"/>
                </a:cubicBezTo>
                <a:cubicBezTo>
                  <a:pt x="311" y="395"/>
                  <a:pt x="359" y="405"/>
                  <a:pt x="368" y="411"/>
                </a:cubicBezTo>
                <a:cubicBezTo>
                  <a:pt x="384" y="421"/>
                  <a:pt x="444" y="497"/>
                  <a:pt x="463" y="600"/>
                </a:cubicBezTo>
                <a:cubicBezTo>
                  <a:pt x="483" y="704"/>
                  <a:pt x="660" y="967"/>
                  <a:pt x="742" y="995"/>
                </a:cubicBezTo>
                <a:cubicBezTo>
                  <a:pt x="823" y="1023"/>
                  <a:pt x="959" y="1101"/>
                  <a:pt x="1046" y="1249"/>
                </a:cubicBezTo>
                <a:cubicBezTo>
                  <a:pt x="1133" y="1396"/>
                  <a:pt x="1232" y="1579"/>
                  <a:pt x="1311" y="1669"/>
                </a:cubicBezTo>
                <a:cubicBezTo>
                  <a:pt x="1326" y="1686"/>
                  <a:pt x="1344" y="1703"/>
                  <a:pt x="1363" y="1720"/>
                </a:cubicBezTo>
                <a:cubicBezTo>
                  <a:pt x="1369" y="1746"/>
                  <a:pt x="1383" y="1801"/>
                  <a:pt x="1403" y="1867"/>
                </a:cubicBezTo>
                <a:cubicBezTo>
                  <a:pt x="1431" y="1960"/>
                  <a:pt x="1510" y="2107"/>
                  <a:pt x="1579" y="2149"/>
                </a:cubicBezTo>
                <a:cubicBezTo>
                  <a:pt x="1648" y="2191"/>
                  <a:pt x="1729" y="2236"/>
                  <a:pt x="1796" y="2224"/>
                </a:cubicBezTo>
                <a:cubicBezTo>
                  <a:pt x="1798" y="2226"/>
                  <a:pt x="1801" y="2228"/>
                  <a:pt x="1802" y="2229"/>
                </a:cubicBezTo>
                <a:cubicBezTo>
                  <a:pt x="1809" y="2239"/>
                  <a:pt x="1819" y="2284"/>
                  <a:pt x="1817" y="2290"/>
                </a:cubicBezTo>
                <a:cubicBezTo>
                  <a:pt x="1818" y="2288"/>
                  <a:pt x="1806" y="2279"/>
                  <a:pt x="1805" y="2277"/>
                </a:cubicBezTo>
                <a:cubicBezTo>
                  <a:pt x="1802" y="2271"/>
                  <a:pt x="1793" y="2267"/>
                  <a:pt x="1787" y="2263"/>
                </a:cubicBezTo>
                <a:cubicBezTo>
                  <a:pt x="1777" y="2256"/>
                  <a:pt x="1765" y="2250"/>
                  <a:pt x="1753" y="2247"/>
                </a:cubicBezTo>
                <a:cubicBezTo>
                  <a:pt x="1742" y="2244"/>
                  <a:pt x="1730" y="2244"/>
                  <a:pt x="1721" y="2251"/>
                </a:cubicBezTo>
                <a:cubicBezTo>
                  <a:pt x="1716" y="2256"/>
                  <a:pt x="1714" y="2264"/>
                  <a:pt x="1708" y="2268"/>
                </a:cubicBezTo>
                <a:cubicBezTo>
                  <a:pt x="1701" y="2271"/>
                  <a:pt x="1696" y="2273"/>
                  <a:pt x="1689" y="2274"/>
                </a:cubicBezTo>
                <a:cubicBezTo>
                  <a:pt x="1693" y="2273"/>
                  <a:pt x="1699" y="2283"/>
                  <a:pt x="1701" y="2286"/>
                </a:cubicBezTo>
                <a:cubicBezTo>
                  <a:pt x="1702" y="2290"/>
                  <a:pt x="1730" y="2311"/>
                  <a:pt x="1744" y="2313"/>
                </a:cubicBezTo>
                <a:cubicBezTo>
                  <a:pt x="1756" y="2316"/>
                  <a:pt x="1770" y="2313"/>
                  <a:pt x="1782" y="2310"/>
                </a:cubicBezTo>
                <a:cubicBezTo>
                  <a:pt x="1788" y="2309"/>
                  <a:pt x="1794" y="2307"/>
                  <a:pt x="1800" y="2305"/>
                </a:cubicBezTo>
                <a:cubicBezTo>
                  <a:pt x="1803" y="2304"/>
                  <a:pt x="1810" y="2300"/>
                  <a:pt x="1814" y="2301"/>
                </a:cubicBezTo>
                <a:cubicBezTo>
                  <a:pt x="1816" y="2301"/>
                  <a:pt x="1804" y="2308"/>
                  <a:pt x="1804" y="2308"/>
                </a:cubicBezTo>
                <a:cubicBezTo>
                  <a:pt x="1799" y="2310"/>
                  <a:pt x="1794" y="2313"/>
                  <a:pt x="1789" y="2316"/>
                </a:cubicBezTo>
                <a:cubicBezTo>
                  <a:pt x="1778" y="2321"/>
                  <a:pt x="1767" y="2325"/>
                  <a:pt x="1757" y="2330"/>
                </a:cubicBezTo>
                <a:cubicBezTo>
                  <a:pt x="1738" y="2340"/>
                  <a:pt x="1717" y="2348"/>
                  <a:pt x="1700" y="2361"/>
                </a:cubicBezTo>
                <a:cubicBezTo>
                  <a:pt x="1680" y="2376"/>
                  <a:pt x="1669" y="2393"/>
                  <a:pt x="1676" y="2418"/>
                </a:cubicBezTo>
                <a:cubicBezTo>
                  <a:pt x="1678" y="2428"/>
                  <a:pt x="1683" y="2437"/>
                  <a:pt x="1684" y="2447"/>
                </a:cubicBezTo>
                <a:cubicBezTo>
                  <a:pt x="1685" y="2457"/>
                  <a:pt x="1682" y="2466"/>
                  <a:pt x="1680" y="2476"/>
                </a:cubicBezTo>
                <a:cubicBezTo>
                  <a:pt x="1682" y="2475"/>
                  <a:pt x="1687" y="2472"/>
                  <a:pt x="1690" y="2471"/>
                </a:cubicBezTo>
                <a:cubicBezTo>
                  <a:pt x="1694" y="2468"/>
                  <a:pt x="1698" y="2467"/>
                  <a:pt x="1702" y="2465"/>
                </a:cubicBezTo>
                <a:cubicBezTo>
                  <a:pt x="1710" y="2462"/>
                  <a:pt x="1717" y="2466"/>
                  <a:pt x="1725" y="2464"/>
                </a:cubicBezTo>
                <a:cubicBezTo>
                  <a:pt x="1744" y="2460"/>
                  <a:pt x="1763" y="2459"/>
                  <a:pt x="1774" y="2440"/>
                </a:cubicBezTo>
                <a:cubicBezTo>
                  <a:pt x="1787" y="2417"/>
                  <a:pt x="1793" y="2392"/>
                  <a:pt x="1800" y="2367"/>
                </a:cubicBezTo>
                <a:cubicBezTo>
                  <a:pt x="1804" y="2354"/>
                  <a:pt x="1809" y="2341"/>
                  <a:pt x="1813" y="2328"/>
                </a:cubicBezTo>
                <a:cubicBezTo>
                  <a:pt x="1815" y="2323"/>
                  <a:pt x="1817" y="2308"/>
                  <a:pt x="1821" y="2306"/>
                </a:cubicBezTo>
                <a:cubicBezTo>
                  <a:pt x="1822" y="2305"/>
                  <a:pt x="1819" y="2322"/>
                  <a:pt x="1819" y="2323"/>
                </a:cubicBezTo>
                <a:cubicBezTo>
                  <a:pt x="1816" y="2330"/>
                  <a:pt x="1814" y="2337"/>
                  <a:pt x="1812" y="2344"/>
                </a:cubicBezTo>
                <a:cubicBezTo>
                  <a:pt x="1807" y="2358"/>
                  <a:pt x="1804" y="2372"/>
                  <a:pt x="1800" y="2386"/>
                </a:cubicBezTo>
                <a:cubicBezTo>
                  <a:pt x="1792" y="2412"/>
                  <a:pt x="1783" y="2442"/>
                  <a:pt x="1787" y="2469"/>
                </a:cubicBezTo>
                <a:cubicBezTo>
                  <a:pt x="1791" y="2493"/>
                  <a:pt x="1804" y="2508"/>
                  <a:pt x="1824" y="2519"/>
                </a:cubicBezTo>
                <a:cubicBezTo>
                  <a:pt x="1841" y="2528"/>
                  <a:pt x="1866" y="2532"/>
                  <a:pt x="1877" y="2551"/>
                </a:cubicBezTo>
                <a:cubicBezTo>
                  <a:pt x="1884" y="2545"/>
                  <a:pt x="1885" y="2530"/>
                  <a:pt x="1891" y="2522"/>
                </a:cubicBezTo>
                <a:cubicBezTo>
                  <a:pt x="1898" y="2515"/>
                  <a:pt x="1906" y="2510"/>
                  <a:pt x="1913" y="2503"/>
                </a:cubicBezTo>
                <a:cubicBezTo>
                  <a:pt x="1917" y="2498"/>
                  <a:pt x="1922" y="2492"/>
                  <a:pt x="1925" y="2486"/>
                </a:cubicBezTo>
                <a:cubicBezTo>
                  <a:pt x="1926" y="2484"/>
                  <a:pt x="1927" y="2483"/>
                  <a:pt x="1927" y="2481"/>
                </a:cubicBezTo>
                <a:cubicBezTo>
                  <a:pt x="1935" y="2464"/>
                  <a:pt x="1929" y="2442"/>
                  <a:pt x="1920" y="2426"/>
                </a:cubicBezTo>
                <a:cubicBezTo>
                  <a:pt x="1919" y="2425"/>
                  <a:pt x="1918" y="2423"/>
                  <a:pt x="1917" y="2422"/>
                </a:cubicBezTo>
                <a:cubicBezTo>
                  <a:pt x="1908" y="2409"/>
                  <a:pt x="1898" y="2397"/>
                  <a:pt x="1889" y="2385"/>
                </a:cubicBezTo>
                <a:cubicBezTo>
                  <a:pt x="1869" y="2359"/>
                  <a:pt x="1845" y="2335"/>
                  <a:pt x="1830" y="2306"/>
                </a:cubicBezTo>
                <a:cubicBezTo>
                  <a:pt x="1848" y="2322"/>
                  <a:pt x="1861" y="2344"/>
                  <a:pt x="1875" y="2362"/>
                </a:cubicBezTo>
                <a:cubicBezTo>
                  <a:pt x="1883" y="2372"/>
                  <a:pt x="1891" y="2383"/>
                  <a:pt x="1900" y="2393"/>
                </a:cubicBezTo>
                <a:cubicBezTo>
                  <a:pt x="1907" y="2401"/>
                  <a:pt x="1913" y="2411"/>
                  <a:pt x="1921" y="2419"/>
                </a:cubicBezTo>
                <a:cubicBezTo>
                  <a:pt x="1936" y="2433"/>
                  <a:pt x="1956" y="2435"/>
                  <a:pt x="1976" y="2430"/>
                </a:cubicBezTo>
                <a:cubicBezTo>
                  <a:pt x="1995" y="2424"/>
                  <a:pt x="2010" y="2417"/>
                  <a:pt x="2030" y="2423"/>
                </a:cubicBezTo>
                <a:cubicBezTo>
                  <a:pt x="2012" y="2406"/>
                  <a:pt x="2021" y="2379"/>
                  <a:pt x="2012" y="2358"/>
                </a:cubicBezTo>
                <a:cubicBezTo>
                  <a:pt x="2004" y="2339"/>
                  <a:pt x="1989" y="2324"/>
                  <a:pt x="1970" y="2317"/>
                </a:cubicBezTo>
                <a:cubicBezTo>
                  <a:pt x="1960" y="2313"/>
                  <a:pt x="1948" y="2312"/>
                  <a:pt x="1937" y="2310"/>
                </a:cubicBezTo>
                <a:cubicBezTo>
                  <a:pt x="1925" y="2307"/>
                  <a:pt x="1913" y="2306"/>
                  <a:pt x="1901" y="2305"/>
                </a:cubicBezTo>
                <a:cubicBezTo>
                  <a:pt x="1890" y="2304"/>
                  <a:pt x="1879" y="2304"/>
                  <a:pt x="1868" y="2304"/>
                </a:cubicBezTo>
                <a:cubicBezTo>
                  <a:pt x="1862" y="2304"/>
                  <a:pt x="1836" y="2304"/>
                  <a:pt x="1834" y="2298"/>
                </a:cubicBezTo>
                <a:cubicBezTo>
                  <a:pt x="1834" y="2299"/>
                  <a:pt x="1862" y="2300"/>
                  <a:pt x="1864" y="2301"/>
                </a:cubicBezTo>
                <a:cubicBezTo>
                  <a:pt x="1876" y="2301"/>
                  <a:pt x="1888" y="2301"/>
                  <a:pt x="1900" y="2300"/>
                </a:cubicBezTo>
                <a:cubicBezTo>
                  <a:pt x="1911" y="2300"/>
                  <a:pt x="1923" y="2296"/>
                  <a:pt x="1930" y="2287"/>
                </a:cubicBezTo>
                <a:cubicBezTo>
                  <a:pt x="1937" y="2277"/>
                  <a:pt x="1944" y="2267"/>
                  <a:pt x="1954" y="2260"/>
                </a:cubicBezTo>
                <a:cubicBezTo>
                  <a:pt x="1940" y="2262"/>
                  <a:pt x="1934" y="2247"/>
                  <a:pt x="1922" y="2244"/>
                </a:cubicBezTo>
                <a:cubicBezTo>
                  <a:pt x="1916" y="2243"/>
                  <a:pt x="1910" y="2238"/>
                  <a:pt x="1903" y="2239"/>
                </a:cubicBezTo>
                <a:cubicBezTo>
                  <a:pt x="1896" y="2239"/>
                  <a:pt x="1890" y="2240"/>
                  <a:pt x="1883" y="2242"/>
                </a:cubicBezTo>
                <a:cubicBezTo>
                  <a:pt x="1857" y="2252"/>
                  <a:pt x="1841" y="2268"/>
                  <a:pt x="1825" y="2290"/>
                </a:cubicBezTo>
                <a:cubicBezTo>
                  <a:pt x="1824" y="2291"/>
                  <a:pt x="1815" y="2251"/>
                  <a:pt x="1812" y="2242"/>
                </a:cubicBezTo>
                <a:cubicBezTo>
                  <a:pt x="1812" y="2242"/>
                  <a:pt x="1812" y="2242"/>
                  <a:pt x="1812" y="2242"/>
                </a:cubicBezTo>
                <a:cubicBezTo>
                  <a:pt x="1808" y="2230"/>
                  <a:pt x="1810" y="2228"/>
                  <a:pt x="1806" y="2222"/>
                </a:cubicBezTo>
                <a:cubicBezTo>
                  <a:pt x="1839" y="2215"/>
                  <a:pt x="1824" y="2215"/>
                  <a:pt x="1802" y="2215"/>
                </a:cubicBezTo>
                <a:cubicBezTo>
                  <a:pt x="1801" y="2215"/>
                  <a:pt x="1801" y="2215"/>
                  <a:pt x="1801" y="2215"/>
                </a:cubicBezTo>
                <a:cubicBezTo>
                  <a:pt x="1801" y="2214"/>
                  <a:pt x="1799" y="2214"/>
                  <a:pt x="1797" y="2215"/>
                </a:cubicBezTo>
                <a:cubicBezTo>
                  <a:pt x="1786" y="2215"/>
                  <a:pt x="1773" y="2215"/>
                  <a:pt x="1764" y="2214"/>
                </a:cubicBezTo>
                <a:cubicBezTo>
                  <a:pt x="1734" y="2213"/>
                  <a:pt x="1680" y="2187"/>
                  <a:pt x="1618" y="2145"/>
                </a:cubicBezTo>
                <a:cubicBezTo>
                  <a:pt x="1557" y="2104"/>
                  <a:pt x="1480" y="1980"/>
                  <a:pt x="1460" y="1920"/>
                </a:cubicBezTo>
                <a:cubicBezTo>
                  <a:pt x="1442" y="1868"/>
                  <a:pt x="1425" y="1806"/>
                  <a:pt x="1408" y="1758"/>
                </a:cubicBezTo>
                <a:cubicBezTo>
                  <a:pt x="1452" y="1793"/>
                  <a:pt x="1501" y="1827"/>
                  <a:pt x="1547" y="1855"/>
                </a:cubicBezTo>
                <a:cubicBezTo>
                  <a:pt x="1542" y="1858"/>
                  <a:pt x="1538" y="1862"/>
                  <a:pt x="1534" y="1866"/>
                </a:cubicBezTo>
                <a:cubicBezTo>
                  <a:pt x="1520" y="1881"/>
                  <a:pt x="1514" y="1902"/>
                  <a:pt x="1515" y="1922"/>
                </a:cubicBezTo>
                <a:cubicBezTo>
                  <a:pt x="1516" y="1945"/>
                  <a:pt x="1537" y="1965"/>
                  <a:pt x="1528" y="1988"/>
                </a:cubicBezTo>
                <a:cubicBezTo>
                  <a:pt x="1543" y="1974"/>
                  <a:pt x="1560" y="1974"/>
                  <a:pt x="1580" y="1970"/>
                </a:cubicBezTo>
                <a:cubicBezTo>
                  <a:pt x="1600" y="1966"/>
                  <a:pt x="1617" y="1955"/>
                  <a:pt x="1624" y="1935"/>
                </a:cubicBezTo>
                <a:cubicBezTo>
                  <a:pt x="1628" y="1924"/>
                  <a:pt x="1628" y="1913"/>
                  <a:pt x="1631" y="1902"/>
                </a:cubicBezTo>
                <a:cubicBezTo>
                  <a:pt x="1631" y="1901"/>
                  <a:pt x="1631" y="1901"/>
                  <a:pt x="1631" y="1900"/>
                </a:cubicBezTo>
                <a:cubicBezTo>
                  <a:pt x="1632" y="1901"/>
                  <a:pt x="1634" y="1901"/>
                  <a:pt x="1635" y="1902"/>
                </a:cubicBezTo>
                <a:cubicBezTo>
                  <a:pt x="1633" y="1913"/>
                  <a:pt x="1630" y="1925"/>
                  <a:pt x="1629" y="1936"/>
                </a:cubicBezTo>
                <a:cubicBezTo>
                  <a:pt x="1628" y="1938"/>
                  <a:pt x="1628" y="1939"/>
                  <a:pt x="1628" y="1941"/>
                </a:cubicBezTo>
                <a:cubicBezTo>
                  <a:pt x="1627" y="1959"/>
                  <a:pt x="1632" y="1981"/>
                  <a:pt x="1646" y="1993"/>
                </a:cubicBezTo>
                <a:cubicBezTo>
                  <a:pt x="1648" y="1995"/>
                  <a:pt x="1649" y="1996"/>
                  <a:pt x="1651" y="1997"/>
                </a:cubicBezTo>
                <a:cubicBezTo>
                  <a:pt x="1656" y="2001"/>
                  <a:pt x="1663" y="2004"/>
                  <a:pt x="1669" y="2006"/>
                </a:cubicBezTo>
                <a:cubicBezTo>
                  <a:pt x="1678" y="2009"/>
                  <a:pt x="1688" y="2010"/>
                  <a:pt x="1697" y="2014"/>
                </a:cubicBezTo>
                <a:cubicBezTo>
                  <a:pt x="1706" y="2018"/>
                  <a:pt x="1714" y="2030"/>
                  <a:pt x="1723" y="2033"/>
                </a:cubicBezTo>
                <a:cubicBezTo>
                  <a:pt x="1724" y="2011"/>
                  <a:pt x="1744" y="1996"/>
                  <a:pt x="1755" y="1980"/>
                </a:cubicBezTo>
                <a:cubicBezTo>
                  <a:pt x="1759" y="1974"/>
                  <a:pt x="1762" y="1969"/>
                  <a:pt x="1765" y="1963"/>
                </a:cubicBezTo>
                <a:cubicBezTo>
                  <a:pt x="1772" y="1966"/>
                  <a:pt x="1779" y="1970"/>
                  <a:pt x="1787" y="1973"/>
                </a:cubicBezTo>
                <a:cubicBezTo>
                  <a:pt x="1823" y="1990"/>
                  <a:pt x="1912" y="2035"/>
                  <a:pt x="1939" y="2047"/>
                </a:cubicBezTo>
                <a:cubicBezTo>
                  <a:pt x="1990" y="2070"/>
                  <a:pt x="1962" y="2041"/>
                  <a:pt x="1910" y="2016"/>
                </a:cubicBezTo>
                <a:cubicBezTo>
                  <a:pt x="1860" y="1993"/>
                  <a:pt x="1814" y="1972"/>
                  <a:pt x="1768" y="1949"/>
                </a:cubicBezTo>
                <a:cubicBezTo>
                  <a:pt x="1770" y="1940"/>
                  <a:pt x="1769" y="1930"/>
                  <a:pt x="1766" y="1919"/>
                </a:cubicBezTo>
                <a:cubicBezTo>
                  <a:pt x="1757" y="1893"/>
                  <a:pt x="1736" y="1871"/>
                  <a:pt x="1717" y="1851"/>
                </a:cubicBezTo>
                <a:cubicBezTo>
                  <a:pt x="1707" y="1840"/>
                  <a:pt x="1698" y="1829"/>
                  <a:pt x="1687" y="1819"/>
                </a:cubicBezTo>
                <a:cubicBezTo>
                  <a:pt x="1682" y="1814"/>
                  <a:pt x="1677" y="1808"/>
                  <a:pt x="1671" y="1803"/>
                </a:cubicBezTo>
                <a:cubicBezTo>
                  <a:pt x="1671" y="1802"/>
                  <a:pt x="1660" y="1789"/>
                  <a:pt x="1662" y="1789"/>
                </a:cubicBezTo>
                <a:cubicBezTo>
                  <a:pt x="1667" y="1789"/>
                  <a:pt x="1675" y="1802"/>
                  <a:pt x="1678" y="1805"/>
                </a:cubicBezTo>
                <a:cubicBezTo>
                  <a:pt x="1688" y="1815"/>
                  <a:pt x="1699" y="1824"/>
                  <a:pt x="1708" y="1834"/>
                </a:cubicBezTo>
                <a:cubicBezTo>
                  <a:pt x="1725" y="1853"/>
                  <a:pt x="1742" y="1873"/>
                  <a:pt x="1764" y="1887"/>
                </a:cubicBezTo>
                <a:cubicBezTo>
                  <a:pt x="1782" y="1899"/>
                  <a:pt x="1800" y="1891"/>
                  <a:pt x="1819" y="1887"/>
                </a:cubicBezTo>
                <a:cubicBezTo>
                  <a:pt x="1827" y="1885"/>
                  <a:pt x="1831" y="1878"/>
                  <a:pt x="1840" y="1877"/>
                </a:cubicBezTo>
                <a:cubicBezTo>
                  <a:pt x="1845" y="1877"/>
                  <a:pt x="1849" y="1876"/>
                  <a:pt x="1853" y="1877"/>
                </a:cubicBezTo>
                <a:cubicBezTo>
                  <a:pt x="1856" y="1877"/>
                  <a:pt x="1862" y="1877"/>
                  <a:pt x="1865" y="1877"/>
                </a:cubicBezTo>
                <a:cubicBezTo>
                  <a:pt x="1858" y="1869"/>
                  <a:pt x="1852" y="1862"/>
                  <a:pt x="1848" y="1852"/>
                </a:cubicBezTo>
                <a:cubicBezTo>
                  <a:pt x="1844" y="1843"/>
                  <a:pt x="1844" y="1833"/>
                  <a:pt x="1842" y="1824"/>
                </a:cubicBezTo>
                <a:cubicBezTo>
                  <a:pt x="1836" y="1798"/>
                  <a:pt x="1819" y="1788"/>
                  <a:pt x="1795" y="1784"/>
                </a:cubicBezTo>
                <a:cubicBezTo>
                  <a:pt x="1774" y="1780"/>
                  <a:pt x="1751" y="1782"/>
                  <a:pt x="1730" y="1781"/>
                </a:cubicBezTo>
                <a:cubicBezTo>
                  <a:pt x="1718" y="1781"/>
                  <a:pt x="1706" y="1783"/>
                  <a:pt x="1695" y="1783"/>
                </a:cubicBezTo>
                <a:cubicBezTo>
                  <a:pt x="1689" y="1783"/>
                  <a:pt x="1684" y="1783"/>
                  <a:pt x="1678" y="1783"/>
                </a:cubicBezTo>
                <a:cubicBezTo>
                  <a:pt x="1678" y="1783"/>
                  <a:pt x="1664" y="1782"/>
                  <a:pt x="1666" y="1781"/>
                </a:cubicBezTo>
                <a:cubicBezTo>
                  <a:pt x="1668" y="1779"/>
                  <a:pt x="1677" y="1779"/>
                  <a:pt x="1680" y="1779"/>
                </a:cubicBezTo>
                <a:cubicBezTo>
                  <a:pt x="1686" y="1778"/>
                  <a:pt x="1693" y="1777"/>
                  <a:pt x="1699" y="1775"/>
                </a:cubicBezTo>
                <a:cubicBezTo>
                  <a:pt x="1710" y="1772"/>
                  <a:pt x="1725" y="1768"/>
                  <a:pt x="1734" y="1761"/>
                </a:cubicBezTo>
                <a:cubicBezTo>
                  <a:pt x="1745" y="1752"/>
                  <a:pt x="1760" y="1721"/>
                  <a:pt x="1760" y="1717"/>
                </a:cubicBezTo>
                <a:cubicBezTo>
                  <a:pt x="1760" y="1713"/>
                  <a:pt x="1761" y="1702"/>
                  <a:pt x="1765" y="1701"/>
                </a:cubicBezTo>
                <a:cubicBezTo>
                  <a:pt x="1758" y="1703"/>
                  <a:pt x="1753" y="1704"/>
                  <a:pt x="1745" y="1704"/>
                </a:cubicBezTo>
                <a:cubicBezTo>
                  <a:pt x="1738" y="1703"/>
                  <a:pt x="1733" y="1697"/>
                  <a:pt x="1726" y="1695"/>
                </a:cubicBezTo>
                <a:cubicBezTo>
                  <a:pt x="1715" y="1693"/>
                  <a:pt x="1704" y="1698"/>
                  <a:pt x="1695" y="1706"/>
                </a:cubicBezTo>
                <a:cubicBezTo>
                  <a:pt x="1686" y="1714"/>
                  <a:pt x="1678" y="1724"/>
                  <a:pt x="1672" y="1735"/>
                </a:cubicBezTo>
                <a:cubicBezTo>
                  <a:pt x="1669" y="1741"/>
                  <a:pt x="1663" y="1749"/>
                  <a:pt x="1663" y="1757"/>
                </a:cubicBezTo>
                <a:cubicBezTo>
                  <a:pt x="1663" y="1759"/>
                  <a:pt x="1657" y="1772"/>
                  <a:pt x="1658" y="1773"/>
                </a:cubicBezTo>
                <a:cubicBezTo>
                  <a:pt x="1653" y="1769"/>
                  <a:pt x="1653" y="1751"/>
                  <a:pt x="1652" y="1745"/>
                </a:cubicBezTo>
                <a:cubicBezTo>
                  <a:pt x="1651" y="1740"/>
                  <a:pt x="1650" y="1734"/>
                  <a:pt x="1649" y="1729"/>
                </a:cubicBezTo>
                <a:cubicBezTo>
                  <a:pt x="1655" y="1729"/>
                  <a:pt x="1661" y="1729"/>
                  <a:pt x="1662" y="1729"/>
                </a:cubicBezTo>
                <a:cubicBezTo>
                  <a:pt x="1664" y="1728"/>
                  <a:pt x="1669" y="1726"/>
                  <a:pt x="1671" y="1728"/>
                </a:cubicBezTo>
                <a:cubicBezTo>
                  <a:pt x="1668" y="1725"/>
                  <a:pt x="1667" y="1722"/>
                  <a:pt x="1665" y="1719"/>
                </a:cubicBezTo>
                <a:cubicBezTo>
                  <a:pt x="1664" y="1715"/>
                  <a:pt x="1666" y="1711"/>
                  <a:pt x="1665" y="1707"/>
                </a:cubicBezTo>
                <a:cubicBezTo>
                  <a:pt x="1664" y="1701"/>
                  <a:pt x="1659" y="1697"/>
                  <a:pt x="1653" y="1695"/>
                </a:cubicBezTo>
                <a:cubicBezTo>
                  <a:pt x="1650" y="1693"/>
                  <a:pt x="1647" y="1692"/>
                  <a:pt x="1644" y="1691"/>
                </a:cubicBezTo>
                <a:cubicBezTo>
                  <a:pt x="1644" y="1687"/>
                  <a:pt x="1644" y="1683"/>
                  <a:pt x="1645" y="1679"/>
                </a:cubicBezTo>
                <a:cubicBezTo>
                  <a:pt x="1645" y="1678"/>
                  <a:pt x="1647" y="1675"/>
                  <a:pt x="1648" y="1672"/>
                </a:cubicBezTo>
                <a:cubicBezTo>
                  <a:pt x="1658" y="1676"/>
                  <a:pt x="1662" y="1676"/>
                  <a:pt x="1660" y="1674"/>
                </a:cubicBezTo>
                <a:cubicBezTo>
                  <a:pt x="1659" y="1673"/>
                  <a:pt x="1655" y="1670"/>
                  <a:pt x="1649" y="1666"/>
                </a:cubicBezTo>
                <a:cubicBezTo>
                  <a:pt x="1649" y="1665"/>
                  <a:pt x="1649" y="1664"/>
                  <a:pt x="1649" y="1664"/>
                </a:cubicBezTo>
                <a:cubicBezTo>
                  <a:pt x="1649" y="1664"/>
                  <a:pt x="1647" y="1664"/>
                  <a:pt x="1646" y="1664"/>
                </a:cubicBezTo>
                <a:cubicBezTo>
                  <a:pt x="1631" y="1653"/>
                  <a:pt x="1606" y="1634"/>
                  <a:pt x="1591" y="1616"/>
                </a:cubicBezTo>
                <a:cubicBezTo>
                  <a:pt x="1518" y="1530"/>
                  <a:pt x="1529" y="1501"/>
                  <a:pt x="1510" y="1461"/>
                </a:cubicBezTo>
                <a:cubicBezTo>
                  <a:pt x="1496" y="1429"/>
                  <a:pt x="1481" y="1382"/>
                  <a:pt x="1475" y="1363"/>
                </a:cubicBezTo>
                <a:cubicBezTo>
                  <a:pt x="1566" y="1375"/>
                  <a:pt x="1700" y="1394"/>
                  <a:pt x="1756" y="1421"/>
                </a:cubicBezTo>
                <a:cubicBezTo>
                  <a:pt x="1968" y="1522"/>
                  <a:pt x="1999" y="1468"/>
                  <a:pt x="2087" y="1479"/>
                </a:cubicBezTo>
                <a:cubicBezTo>
                  <a:pt x="2175" y="1491"/>
                  <a:pt x="2178" y="1556"/>
                  <a:pt x="2212" y="1598"/>
                </a:cubicBezTo>
                <a:cubicBezTo>
                  <a:pt x="2217" y="1603"/>
                  <a:pt x="2221" y="1609"/>
                  <a:pt x="2226" y="1614"/>
                </a:cubicBezTo>
                <a:cubicBezTo>
                  <a:pt x="2231" y="1631"/>
                  <a:pt x="2235" y="1653"/>
                  <a:pt x="2233" y="1657"/>
                </a:cubicBezTo>
                <a:cubicBezTo>
                  <a:pt x="2234" y="1656"/>
                  <a:pt x="2223" y="1647"/>
                  <a:pt x="2222" y="1645"/>
                </a:cubicBezTo>
                <a:cubicBezTo>
                  <a:pt x="2219" y="1639"/>
                  <a:pt x="2209" y="1634"/>
                  <a:pt x="2204" y="1630"/>
                </a:cubicBezTo>
                <a:cubicBezTo>
                  <a:pt x="2194" y="1623"/>
                  <a:pt x="2182" y="1617"/>
                  <a:pt x="2170" y="1614"/>
                </a:cubicBezTo>
                <a:cubicBezTo>
                  <a:pt x="2159" y="1612"/>
                  <a:pt x="2147" y="1611"/>
                  <a:pt x="2138" y="1619"/>
                </a:cubicBezTo>
                <a:cubicBezTo>
                  <a:pt x="2132" y="1624"/>
                  <a:pt x="2131" y="1632"/>
                  <a:pt x="2125" y="1635"/>
                </a:cubicBezTo>
                <a:cubicBezTo>
                  <a:pt x="2118" y="1639"/>
                  <a:pt x="2113" y="1640"/>
                  <a:pt x="2106" y="1642"/>
                </a:cubicBezTo>
                <a:cubicBezTo>
                  <a:pt x="2110" y="1641"/>
                  <a:pt x="2116" y="1650"/>
                  <a:pt x="2117" y="1654"/>
                </a:cubicBezTo>
                <a:cubicBezTo>
                  <a:pt x="2119" y="1658"/>
                  <a:pt x="2147" y="1678"/>
                  <a:pt x="2160" y="1681"/>
                </a:cubicBezTo>
                <a:cubicBezTo>
                  <a:pt x="2172" y="1684"/>
                  <a:pt x="2187" y="1681"/>
                  <a:pt x="2198" y="1678"/>
                </a:cubicBezTo>
                <a:cubicBezTo>
                  <a:pt x="2205" y="1677"/>
                  <a:pt x="2211" y="1675"/>
                  <a:pt x="2217" y="1673"/>
                </a:cubicBezTo>
                <a:cubicBezTo>
                  <a:pt x="2220" y="1672"/>
                  <a:pt x="2227" y="1668"/>
                  <a:pt x="2230" y="1668"/>
                </a:cubicBezTo>
                <a:cubicBezTo>
                  <a:pt x="2232" y="1669"/>
                  <a:pt x="2221" y="1676"/>
                  <a:pt x="2220" y="1676"/>
                </a:cubicBezTo>
                <a:cubicBezTo>
                  <a:pt x="2215" y="1678"/>
                  <a:pt x="2211" y="1681"/>
                  <a:pt x="2206" y="1683"/>
                </a:cubicBezTo>
                <a:cubicBezTo>
                  <a:pt x="2195" y="1688"/>
                  <a:pt x="2184" y="1692"/>
                  <a:pt x="2173" y="1698"/>
                </a:cubicBezTo>
                <a:cubicBezTo>
                  <a:pt x="2155" y="1707"/>
                  <a:pt x="2134" y="1716"/>
                  <a:pt x="2117" y="1729"/>
                </a:cubicBezTo>
                <a:cubicBezTo>
                  <a:pt x="2097" y="1744"/>
                  <a:pt x="2086" y="1761"/>
                  <a:pt x="2093" y="1786"/>
                </a:cubicBezTo>
                <a:cubicBezTo>
                  <a:pt x="2095" y="1796"/>
                  <a:pt x="2100" y="1804"/>
                  <a:pt x="2101" y="1814"/>
                </a:cubicBezTo>
                <a:cubicBezTo>
                  <a:pt x="2101" y="1824"/>
                  <a:pt x="2099" y="1834"/>
                  <a:pt x="2097" y="1844"/>
                </a:cubicBezTo>
                <a:cubicBezTo>
                  <a:pt x="2099" y="1843"/>
                  <a:pt x="2104" y="1840"/>
                  <a:pt x="2106" y="1839"/>
                </a:cubicBezTo>
                <a:cubicBezTo>
                  <a:pt x="2111" y="1836"/>
                  <a:pt x="2115" y="1835"/>
                  <a:pt x="2119" y="1833"/>
                </a:cubicBezTo>
                <a:cubicBezTo>
                  <a:pt x="2127" y="1829"/>
                  <a:pt x="2134" y="1833"/>
                  <a:pt x="2142" y="1832"/>
                </a:cubicBezTo>
                <a:cubicBezTo>
                  <a:pt x="2161" y="1827"/>
                  <a:pt x="2180" y="1826"/>
                  <a:pt x="2191" y="1807"/>
                </a:cubicBezTo>
                <a:cubicBezTo>
                  <a:pt x="2204" y="1785"/>
                  <a:pt x="2210" y="1760"/>
                  <a:pt x="2217" y="1735"/>
                </a:cubicBezTo>
                <a:cubicBezTo>
                  <a:pt x="2221" y="1721"/>
                  <a:pt x="2226" y="1708"/>
                  <a:pt x="2230" y="1695"/>
                </a:cubicBezTo>
                <a:cubicBezTo>
                  <a:pt x="2231" y="1691"/>
                  <a:pt x="2234" y="1676"/>
                  <a:pt x="2238" y="1674"/>
                </a:cubicBezTo>
                <a:cubicBezTo>
                  <a:pt x="2239" y="1673"/>
                  <a:pt x="2236" y="1689"/>
                  <a:pt x="2235" y="1690"/>
                </a:cubicBezTo>
                <a:cubicBezTo>
                  <a:pt x="2233" y="1697"/>
                  <a:pt x="2231" y="1705"/>
                  <a:pt x="2228" y="1712"/>
                </a:cubicBezTo>
                <a:cubicBezTo>
                  <a:pt x="2223" y="1725"/>
                  <a:pt x="2220" y="1740"/>
                  <a:pt x="2216" y="1753"/>
                </a:cubicBezTo>
                <a:cubicBezTo>
                  <a:pt x="2209" y="1780"/>
                  <a:pt x="2200" y="1809"/>
                  <a:pt x="2204" y="1837"/>
                </a:cubicBezTo>
                <a:cubicBezTo>
                  <a:pt x="2208" y="1860"/>
                  <a:pt x="2221" y="1875"/>
                  <a:pt x="2241" y="1886"/>
                </a:cubicBezTo>
                <a:cubicBezTo>
                  <a:pt x="2258" y="1895"/>
                  <a:pt x="2283" y="1899"/>
                  <a:pt x="2293" y="1918"/>
                </a:cubicBezTo>
                <a:cubicBezTo>
                  <a:pt x="2301" y="1912"/>
                  <a:pt x="2302" y="1898"/>
                  <a:pt x="2308" y="1890"/>
                </a:cubicBezTo>
                <a:cubicBezTo>
                  <a:pt x="2315" y="1882"/>
                  <a:pt x="2323" y="1877"/>
                  <a:pt x="2330" y="1870"/>
                </a:cubicBezTo>
                <a:cubicBezTo>
                  <a:pt x="2334" y="1866"/>
                  <a:pt x="2339" y="1860"/>
                  <a:pt x="2342" y="1854"/>
                </a:cubicBezTo>
                <a:cubicBezTo>
                  <a:pt x="2343" y="1852"/>
                  <a:pt x="2343" y="1850"/>
                  <a:pt x="2344" y="1849"/>
                </a:cubicBezTo>
                <a:cubicBezTo>
                  <a:pt x="2351" y="1831"/>
                  <a:pt x="2346" y="1809"/>
                  <a:pt x="2336" y="1794"/>
                </a:cubicBezTo>
                <a:cubicBezTo>
                  <a:pt x="2336" y="1792"/>
                  <a:pt x="2335" y="1791"/>
                  <a:pt x="2334" y="1790"/>
                </a:cubicBezTo>
                <a:cubicBezTo>
                  <a:pt x="2331" y="1786"/>
                  <a:pt x="2328" y="1781"/>
                  <a:pt x="2325" y="1777"/>
                </a:cubicBezTo>
                <a:cubicBezTo>
                  <a:pt x="2323" y="1773"/>
                  <a:pt x="2322" y="1769"/>
                  <a:pt x="2321" y="1766"/>
                </a:cubicBezTo>
                <a:cubicBezTo>
                  <a:pt x="2326" y="1773"/>
                  <a:pt x="2331" y="1780"/>
                  <a:pt x="2337" y="1786"/>
                </a:cubicBezTo>
                <a:cubicBezTo>
                  <a:pt x="2352" y="1801"/>
                  <a:pt x="2373" y="1803"/>
                  <a:pt x="2393" y="1797"/>
                </a:cubicBezTo>
                <a:cubicBezTo>
                  <a:pt x="2412" y="1792"/>
                  <a:pt x="2427" y="1784"/>
                  <a:pt x="2447" y="1790"/>
                </a:cubicBezTo>
                <a:cubicBezTo>
                  <a:pt x="2429" y="1774"/>
                  <a:pt x="2438" y="1746"/>
                  <a:pt x="2429" y="1725"/>
                </a:cubicBezTo>
                <a:close/>
                <a:moveTo>
                  <a:pt x="2067" y="1071"/>
                </a:moveTo>
                <a:cubicBezTo>
                  <a:pt x="2067" y="1071"/>
                  <a:pt x="2067" y="1072"/>
                  <a:pt x="2067" y="1073"/>
                </a:cubicBezTo>
                <a:cubicBezTo>
                  <a:pt x="2060" y="1073"/>
                  <a:pt x="2054" y="1075"/>
                  <a:pt x="2048" y="1076"/>
                </a:cubicBezTo>
                <a:cubicBezTo>
                  <a:pt x="2048" y="1074"/>
                  <a:pt x="2048" y="1072"/>
                  <a:pt x="2047" y="1070"/>
                </a:cubicBezTo>
                <a:cubicBezTo>
                  <a:pt x="2047" y="1066"/>
                  <a:pt x="2047" y="1061"/>
                  <a:pt x="2045" y="1057"/>
                </a:cubicBezTo>
                <a:cubicBezTo>
                  <a:pt x="2044" y="1056"/>
                  <a:pt x="2043" y="1049"/>
                  <a:pt x="2041" y="1049"/>
                </a:cubicBezTo>
                <a:cubicBezTo>
                  <a:pt x="2045" y="1049"/>
                  <a:pt x="2064" y="1065"/>
                  <a:pt x="2067" y="1071"/>
                </a:cubicBezTo>
                <a:close/>
                <a:moveTo>
                  <a:pt x="2143" y="95"/>
                </a:moveTo>
                <a:cubicBezTo>
                  <a:pt x="2143" y="94"/>
                  <a:pt x="2145" y="79"/>
                  <a:pt x="2145" y="79"/>
                </a:cubicBezTo>
                <a:cubicBezTo>
                  <a:pt x="2148" y="81"/>
                  <a:pt x="2144" y="95"/>
                  <a:pt x="2144" y="97"/>
                </a:cubicBezTo>
                <a:cubicBezTo>
                  <a:pt x="2143" y="103"/>
                  <a:pt x="2142" y="109"/>
                  <a:pt x="2141" y="115"/>
                </a:cubicBezTo>
                <a:cubicBezTo>
                  <a:pt x="2140" y="119"/>
                  <a:pt x="2140" y="124"/>
                  <a:pt x="2139" y="128"/>
                </a:cubicBezTo>
                <a:cubicBezTo>
                  <a:pt x="2132" y="128"/>
                  <a:pt x="2125" y="130"/>
                  <a:pt x="2119" y="132"/>
                </a:cubicBezTo>
                <a:cubicBezTo>
                  <a:pt x="2122" y="131"/>
                  <a:pt x="2125" y="130"/>
                  <a:pt x="2128" y="128"/>
                </a:cubicBezTo>
                <a:cubicBezTo>
                  <a:pt x="2133" y="126"/>
                  <a:pt x="2137" y="120"/>
                  <a:pt x="2138" y="114"/>
                </a:cubicBezTo>
                <a:cubicBezTo>
                  <a:pt x="2140" y="108"/>
                  <a:pt x="2141" y="102"/>
                  <a:pt x="2143" y="95"/>
                </a:cubicBezTo>
                <a:close/>
                <a:moveTo>
                  <a:pt x="2037" y="143"/>
                </a:moveTo>
                <a:cubicBezTo>
                  <a:pt x="2038" y="125"/>
                  <a:pt x="2036" y="106"/>
                  <a:pt x="2043" y="89"/>
                </a:cubicBezTo>
                <a:cubicBezTo>
                  <a:pt x="2044" y="87"/>
                  <a:pt x="2048" y="81"/>
                  <a:pt x="2050" y="76"/>
                </a:cubicBezTo>
                <a:cubicBezTo>
                  <a:pt x="2074" y="66"/>
                  <a:pt x="2094" y="58"/>
                  <a:pt x="2104" y="54"/>
                </a:cubicBezTo>
                <a:cubicBezTo>
                  <a:pt x="2105" y="54"/>
                  <a:pt x="2105" y="54"/>
                  <a:pt x="2106" y="54"/>
                </a:cubicBezTo>
                <a:cubicBezTo>
                  <a:pt x="2110" y="59"/>
                  <a:pt x="2111" y="57"/>
                  <a:pt x="2118" y="61"/>
                </a:cubicBezTo>
                <a:cubicBezTo>
                  <a:pt x="2118" y="61"/>
                  <a:pt x="2118" y="61"/>
                  <a:pt x="2118" y="61"/>
                </a:cubicBezTo>
                <a:cubicBezTo>
                  <a:pt x="2122" y="64"/>
                  <a:pt x="2142" y="73"/>
                  <a:pt x="2142" y="74"/>
                </a:cubicBezTo>
                <a:cubicBezTo>
                  <a:pt x="2128" y="80"/>
                  <a:pt x="2118" y="86"/>
                  <a:pt x="2110" y="99"/>
                </a:cubicBezTo>
                <a:cubicBezTo>
                  <a:pt x="2108" y="102"/>
                  <a:pt x="2107" y="105"/>
                  <a:pt x="2106" y="109"/>
                </a:cubicBezTo>
                <a:cubicBezTo>
                  <a:pt x="2104" y="112"/>
                  <a:pt x="2106" y="116"/>
                  <a:pt x="2106" y="119"/>
                </a:cubicBezTo>
                <a:cubicBezTo>
                  <a:pt x="2106" y="125"/>
                  <a:pt x="2112" y="130"/>
                  <a:pt x="2112" y="136"/>
                </a:cubicBezTo>
                <a:cubicBezTo>
                  <a:pt x="2110" y="137"/>
                  <a:pt x="2109" y="137"/>
                  <a:pt x="2107" y="138"/>
                </a:cubicBezTo>
                <a:cubicBezTo>
                  <a:pt x="2092" y="147"/>
                  <a:pt x="2079" y="160"/>
                  <a:pt x="2068" y="174"/>
                </a:cubicBezTo>
                <a:cubicBezTo>
                  <a:pt x="2062" y="182"/>
                  <a:pt x="2051" y="192"/>
                  <a:pt x="2049" y="202"/>
                </a:cubicBezTo>
                <a:cubicBezTo>
                  <a:pt x="2048" y="205"/>
                  <a:pt x="2037" y="222"/>
                  <a:pt x="2039" y="224"/>
                </a:cubicBezTo>
                <a:cubicBezTo>
                  <a:pt x="2033" y="217"/>
                  <a:pt x="2037" y="192"/>
                  <a:pt x="2037" y="183"/>
                </a:cubicBezTo>
                <a:cubicBezTo>
                  <a:pt x="2036" y="170"/>
                  <a:pt x="2037" y="157"/>
                  <a:pt x="2037" y="143"/>
                </a:cubicBezTo>
                <a:close/>
                <a:moveTo>
                  <a:pt x="235" y="1337"/>
                </a:moveTo>
                <a:cubicBezTo>
                  <a:pt x="240" y="1324"/>
                  <a:pt x="247" y="1308"/>
                  <a:pt x="252" y="1302"/>
                </a:cubicBezTo>
                <a:cubicBezTo>
                  <a:pt x="248" y="1315"/>
                  <a:pt x="241" y="1328"/>
                  <a:pt x="235" y="1337"/>
                </a:cubicBezTo>
                <a:close/>
                <a:moveTo>
                  <a:pt x="467" y="1986"/>
                </a:moveTo>
                <a:cubicBezTo>
                  <a:pt x="459" y="1987"/>
                  <a:pt x="451" y="1989"/>
                  <a:pt x="443" y="1991"/>
                </a:cubicBezTo>
                <a:cubicBezTo>
                  <a:pt x="434" y="1994"/>
                  <a:pt x="419" y="1996"/>
                  <a:pt x="412" y="2003"/>
                </a:cubicBezTo>
                <a:cubicBezTo>
                  <a:pt x="409" y="2005"/>
                  <a:pt x="391" y="2012"/>
                  <a:pt x="391" y="2015"/>
                </a:cubicBezTo>
                <a:cubicBezTo>
                  <a:pt x="390" y="2006"/>
                  <a:pt x="407" y="1988"/>
                  <a:pt x="412" y="1981"/>
                </a:cubicBezTo>
                <a:cubicBezTo>
                  <a:pt x="419" y="1971"/>
                  <a:pt x="426" y="1962"/>
                  <a:pt x="433" y="1953"/>
                </a:cubicBezTo>
                <a:cubicBezTo>
                  <a:pt x="437" y="1964"/>
                  <a:pt x="440" y="1975"/>
                  <a:pt x="436" y="1987"/>
                </a:cubicBezTo>
                <a:cubicBezTo>
                  <a:pt x="446" y="1978"/>
                  <a:pt x="456" y="1975"/>
                  <a:pt x="468" y="1973"/>
                </a:cubicBezTo>
                <a:cubicBezTo>
                  <a:pt x="467" y="1977"/>
                  <a:pt x="467" y="1982"/>
                  <a:pt x="467" y="1986"/>
                </a:cubicBezTo>
                <a:close/>
                <a:moveTo>
                  <a:pt x="493" y="1759"/>
                </a:moveTo>
                <a:cubicBezTo>
                  <a:pt x="492" y="1759"/>
                  <a:pt x="490" y="1760"/>
                  <a:pt x="488" y="1760"/>
                </a:cubicBezTo>
                <a:cubicBezTo>
                  <a:pt x="492" y="1753"/>
                  <a:pt x="492" y="1745"/>
                  <a:pt x="490" y="1736"/>
                </a:cubicBezTo>
                <a:cubicBezTo>
                  <a:pt x="487" y="1725"/>
                  <a:pt x="482" y="1714"/>
                  <a:pt x="477" y="1704"/>
                </a:cubicBezTo>
                <a:cubicBezTo>
                  <a:pt x="474" y="1698"/>
                  <a:pt x="471" y="1692"/>
                  <a:pt x="468" y="1686"/>
                </a:cubicBezTo>
                <a:cubicBezTo>
                  <a:pt x="467" y="1684"/>
                  <a:pt x="466" y="1681"/>
                  <a:pt x="465" y="1678"/>
                </a:cubicBezTo>
                <a:cubicBezTo>
                  <a:pt x="465" y="1678"/>
                  <a:pt x="462" y="1671"/>
                  <a:pt x="463" y="1672"/>
                </a:cubicBezTo>
                <a:cubicBezTo>
                  <a:pt x="465" y="1673"/>
                  <a:pt x="466" y="1677"/>
                  <a:pt x="467" y="1678"/>
                </a:cubicBezTo>
                <a:cubicBezTo>
                  <a:pt x="469" y="1681"/>
                  <a:pt x="471" y="1684"/>
                  <a:pt x="473" y="1687"/>
                </a:cubicBezTo>
                <a:cubicBezTo>
                  <a:pt x="477" y="1692"/>
                  <a:pt x="482" y="1698"/>
                  <a:pt x="488" y="1701"/>
                </a:cubicBezTo>
                <a:cubicBezTo>
                  <a:pt x="490" y="1702"/>
                  <a:pt x="492" y="1703"/>
                  <a:pt x="495" y="1703"/>
                </a:cubicBezTo>
                <a:cubicBezTo>
                  <a:pt x="494" y="1722"/>
                  <a:pt x="494" y="1741"/>
                  <a:pt x="493" y="1759"/>
                </a:cubicBezTo>
                <a:close/>
                <a:moveTo>
                  <a:pt x="497" y="1667"/>
                </a:moveTo>
                <a:cubicBezTo>
                  <a:pt x="494" y="1666"/>
                  <a:pt x="490" y="1665"/>
                  <a:pt x="487" y="1665"/>
                </a:cubicBezTo>
                <a:cubicBezTo>
                  <a:pt x="483" y="1665"/>
                  <a:pt x="478" y="1663"/>
                  <a:pt x="474" y="1665"/>
                </a:cubicBezTo>
                <a:cubicBezTo>
                  <a:pt x="473" y="1665"/>
                  <a:pt x="466" y="1665"/>
                  <a:pt x="465" y="1666"/>
                </a:cubicBezTo>
                <a:cubicBezTo>
                  <a:pt x="466" y="1663"/>
                  <a:pt x="486" y="1648"/>
                  <a:pt x="492" y="1646"/>
                </a:cubicBezTo>
                <a:cubicBezTo>
                  <a:pt x="493" y="1646"/>
                  <a:pt x="496" y="1646"/>
                  <a:pt x="498" y="1646"/>
                </a:cubicBezTo>
                <a:cubicBezTo>
                  <a:pt x="498" y="1652"/>
                  <a:pt x="497" y="1659"/>
                  <a:pt x="497" y="1667"/>
                </a:cubicBezTo>
                <a:close/>
                <a:moveTo>
                  <a:pt x="642" y="1760"/>
                </a:moveTo>
                <a:cubicBezTo>
                  <a:pt x="645" y="1757"/>
                  <a:pt x="650" y="1752"/>
                  <a:pt x="653" y="1746"/>
                </a:cubicBezTo>
                <a:cubicBezTo>
                  <a:pt x="666" y="1757"/>
                  <a:pt x="678" y="1769"/>
                  <a:pt x="691" y="1781"/>
                </a:cubicBezTo>
                <a:cubicBezTo>
                  <a:pt x="673" y="1780"/>
                  <a:pt x="655" y="1781"/>
                  <a:pt x="638" y="1781"/>
                </a:cubicBezTo>
                <a:cubicBezTo>
                  <a:pt x="626" y="1781"/>
                  <a:pt x="614" y="1782"/>
                  <a:pt x="603" y="1783"/>
                </a:cubicBezTo>
                <a:cubicBezTo>
                  <a:pt x="597" y="1783"/>
                  <a:pt x="592" y="1782"/>
                  <a:pt x="586" y="1782"/>
                </a:cubicBezTo>
                <a:cubicBezTo>
                  <a:pt x="586" y="1782"/>
                  <a:pt x="572" y="1782"/>
                  <a:pt x="574" y="1780"/>
                </a:cubicBezTo>
                <a:cubicBezTo>
                  <a:pt x="576" y="1778"/>
                  <a:pt x="585" y="1779"/>
                  <a:pt x="588" y="1778"/>
                </a:cubicBezTo>
                <a:cubicBezTo>
                  <a:pt x="594" y="1777"/>
                  <a:pt x="601" y="1776"/>
                  <a:pt x="607" y="1775"/>
                </a:cubicBezTo>
                <a:cubicBezTo>
                  <a:pt x="618" y="1772"/>
                  <a:pt x="633" y="1768"/>
                  <a:pt x="642" y="1760"/>
                </a:cubicBezTo>
                <a:close/>
                <a:moveTo>
                  <a:pt x="553" y="1679"/>
                </a:moveTo>
                <a:cubicBezTo>
                  <a:pt x="563" y="1680"/>
                  <a:pt x="563" y="1680"/>
                  <a:pt x="563" y="1680"/>
                </a:cubicBezTo>
                <a:cubicBezTo>
                  <a:pt x="563" y="1680"/>
                  <a:pt x="570" y="1682"/>
                  <a:pt x="603" y="1706"/>
                </a:cubicBezTo>
                <a:cubicBezTo>
                  <a:pt x="594" y="1714"/>
                  <a:pt x="586" y="1724"/>
                  <a:pt x="580" y="1734"/>
                </a:cubicBezTo>
                <a:cubicBezTo>
                  <a:pt x="577" y="1741"/>
                  <a:pt x="571" y="1749"/>
                  <a:pt x="571" y="1756"/>
                </a:cubicBezTo>
                <a:cubicBezTo>
                  <a:pt x="571" y="1758"/>
                  <a:pt x="565" y="1771"/>
                  <a:pt x="566" y="1772"/>
                </a:cubicBezTo>
                <a:cubicBezTo>
                  <a:pt x="561" y="1768"/>
                  <a:pt x="561" y="1751"/>
                  <a:pt x="560" y="1744"/>
                </a:cubicBezTo>
                <a:cubicBezTo>
                  <a:pt x="558" y="1735"/>
                  <a:pt x="557" y="1726"/>
                  <a:pt x="555" y="1717"/>
                </a:cubicBezTo>
                <a:cubicBezTo>
                  <a:pt x="554" y="1705"/>
                  <a:pt x="551" y="1691"/>
                  <a:pt x="553" y="1679"/>
                </a:cubicBezTo>
                <a:close/>
                <a:moveTo>
                  <a:pt x="520" y="1703"/>
                </a:moveTo>
                <a:cubicBezTo>
                  <a:pt x="522" y="1702"/>
                  <a:pt x="524" y="1702"/>
                  <a:pt x="524" y="1703"/>
                </a:cubicBezTo>
                <a:cubicBezTo>
                  <a:pt x="523" y="1701"/>
                  <a:pt x="522" y="1700"/>
                  <a:pt x="521" y="1698"/>
                </a:cubicBezTo>
                <a:cubicBezTo>
                  <a:pt x="521" y="1691"/>
                  <a:pt x="522" y="1684"/>
                  <a:pt x="522" y="1676"/>
                </a:cubicBezTo>
                <a:cubicBezTo>
                  <a:pt x="546" y="1679"/>
                  <a:pt x="546" y="1679"/>
                  <a:pt x="546" y="1679"/>
                </a:cubicBezTo>
                <a:cubicBezTo>
                  <a:pt x="546" y="1692"/>
                  <a:pt x="550" y="1706"/>
                  <a:pt x="551" y="1719"/>
                </a:cubicBezTo>
                <a:cubicBezTo>
                  <a:pt x="552" y="1727"/>
                  <a:pt x="553" y="1737"/>
                  <a:pt x="555" y="1745"/>
                </a:cubicBezTo>
                <a:cubicBezTo>
                  <a:pt x="556" y="1748"/>
                  <a:pt x="560" y="1777"/>
                  <a:pt x="559" y="1776"/>
                </a:cubicBezTo>
                <a:cubicBezTo>
                  <a:pt x="544" y="1769"/>
                  <a:pt x="530" y="1763"/>
                  <a:pt x="515" y="1761"/>
                </a:cubicBezTo>
                <a:cubicBezTo>
                  <a:pt x="517" y="1743"/>
                  <a:pt x="519" y="1723"/>
                  <a:pt x="520" y="1703"/>
                </a:cubicBezTo>
                <a:close/>
                <a:moveTo>
                  <a:pt x="508" y="1814"/>
                </a:moveTo>
                <a:cubicBezTo>
                  <a:pt x="515" y="1811"/>
                  <a:pt x="522" y="1807"/>
                  <a:pt x="529" y="1803"/>
                </a:cubicBezTo>
                <a:cubicBezTo>
                  <a:pt x="531" y="1802"/>
                  <a:pt x="555" y="1788"/>
                  <a:pt x="555" y="1787"/>
                </a:cubicBezTo>
                <a:cubicBezTo>
                  <a:pt x="555" y="1794"/>
                  <a:pt x="532" y="1805"/>
                  <a:pt x="527" y="1808"/>
                </a:cubicBezTo>
                <a:cubicBezTo>
                  <a:pt x="521" y="1811"/>
                  <a:pt x="514" y="1815"/>
                  <a:pt x="507" y="1819"/>
                </a:cubicBezTo>
                <a:cubicBezTo>
                  <a:pt x="508" y="1817"/>
                  <a:pt x="508" y="1815"/>
                  <a:pt x="508" y="1814"/>
                </a:cubicBezTo>
                <a:close/>
                <a:moveTo>
                  <a:pt x="645" y="1137"/>
                </a:moveTo>
                <a:cubicBezTo>
                  <a:pt x="632" y="1147"/>
                  <a:pt x="621" y="1159"/>
                  <a:pt x="610" y="1174"/>
                </a:cubicBezTo>
                <a:cubicBezTo>
                  <a:pt x="609" y="1175"/>
                  <a:pt x="600" y="1134"/>
                  <a:pt x="597" y="1126"/>
                </a:cubicBezTo>
                <a:cubicBezTo>
                  <a:pt x="597" y="1125"/>
                  <a:pt x="597" y="1125"/>
                  <a:pt x="597" y="1125"/>
                </a:cubicBezTo>
                <a:cubicBezTo>
                  <a:pt x="595" y="1121"/>
                  <a:pt x="595" y="1118"/>
                  <a:pt x="594" y="1116"/>
                </a:cubicBezTo>
                <a:cubicBezTo>
                  <a:pt x="613" y="1125"/>
                  <a:pt x="630" y="1129"/>
                  <a:pt x="645" y="1137"/>
                </a:cubicBezTo>
                <a:close/>
                <a:moveTo>
                  <a:pt x="1307" y="1168"/>
                </a:moveTo>
                <a:cubicBezTo>
                  <a:pt x="1308" y="1167"/>
                  <a:pt x="1305" y="1184"/>
                  <a:pt x="1305" y="1185"/>
                </a:cubicBezTo>
                <a:cubicBezTo>
                  <a:pt x="1302" y="1192"/>
                  <a:pt x="1300" y="1199"/>
                  <a:pt x="1298" y="1206"/>
                </a:cubicBezTo>
                <a:cubicBezTo>
                  <a:pt x="1293" y="1220"/>
                  <a:pt x="1290" y="1234"/>
                  <a:pt x="1286" y="1248"/>
                </a:cubicBezTo>
                <a:cubicBezTo>
                  <a:pt x="1281" y="1265"/>
                  <a:pt x="1275" y="1283"/>
                  <a:pt x="1273" y="1301"/>
                </a:cubicBezTo>
                <a:cubicBezTo>
                  <a:pt x="1269" y="1301"/>
                  <a:pt x="1265" y="1301"/>
                  <a:pt x="1261" y="1301"/>
                </a:cubicBezTo>
                <a:cubicBezTo>
                  <a:pt x="1274" y="1278"/>
                  <a:pt x="1279" y="1253"/>
                  <a:pt x="1286" y="1229"/>
                </a:cubicBezTo>
                <a:cubicBezTo>
                  <a:pt x="1290" y="1216"/>
                  <a:pt x="1295" y="1203"/>
                  <a:pt x="1299" y="1190"/>
                </a:cubicBezTo>
                <a:cubicBezTo>
                  <a:pt x="1301" y="1185"/>
                  <a:pt x="1303" y="1170"/>
                  <a:pt x="1307" y="1168"/>
                </a:cubicBezTo>
                <a:close/>
                <a:moveTo>
                  <a:pt x="1280" y="1077"/>
                </a:moveTo>
                <a:cubicBezTo>
                  <a:pt x="1280" y="1077"/>
                  <a:pt x="1280" y="1077"/>
                  <a:pt x="1280" y="1078"/>
                </a:cubicBezTo>
                <a:cubicBezTo>
                  <a:pt x="1279" y="1078"/>
                  <a:pt x="1278" y="1079"/>
                  <a:pt x="1278" y="1079"/>
                </a:cubicBezTo>
                <a:cubicBezTo>
                  <a:pt x="1272" y="1077"/>
                  <a:pt x="1266" y="1074"/>
                  <a:pt x="1260" y="1072"/>
                </a:cubicBezTo>
                <a:cubicBezTo>
                  <a:pt x="1259" y="1069"/>
                  <a:pt x="1259" y="1065"/>
                  <a:pt x="1258" y="1063"/>
                </a:cubicBezTo>
                <a:cubicBezTo>
                  <a:pt x="1257" y="1062"/>
                  <a:pt x="1255" y="1055"/>
                  <a:pt x="1254" y="1054"/>
                </a:cubicBezTo>
                <a:cubicBezTo>
                  <a:pt x="1258" y="1055"/>
                  <a:pt x="1277" y="1070"/>
                  <a:pt x="1280" y="1077"/>
                </a:cubicBezTo>
                <a:close/>
                <a:moveTo>
                  <a:pt x="1259" y="1096"/>
                </a:moveTo>
                <a:cubicBezTo>
                  <a:pt x="1260" y="1091"/>
                  <a:pt x="1261" y="1085"/>
                  <a:pt x="1261" y="1080"/>
                </a:cubicBezTo>
                <a:cubicBezTo>
                  <a:pt x="1269" y="1082"/>
                  <a:pt x="1276" y="1084"/>
                  <a:pt x="1281" y="1085"/>
                </a:cubicBezTo>
                <a:cubicBezTo>
                  <a:pt x="1284" y="1088"/>
                  <a:pt x="1287" y="1090"/>
                  <a:pt x="1288" y="1091"/>
                </a:cubicBezTo>
                <a:cubicBezTo>
                  <a:pt x="1295" y="1101"/>
                  <a:pt x="1305" y="1146"/>
                  <a:pt x="1303" y="1152"/>
                </a:cubicBezTo>
                <a:cubicBezTo>
                  <a:pt x="1304" y="1150"/>
                  <a:pt x="1292" y="1141"/>
                  <a:pt x="1291" y="1139"/>
                </a:cubicBezTo>
                <a:cubicBezTo>
                  <a:pt x="1288" y="1133"/>
                  <a:pt x="1279" y="1129"/>
                  <a:pt x="1273" y="1125"/>
                </a:cubicBezTo>
                <a:cubicBezTo>
                  <a:pt x="1265" y="1119"/>
                  <a:pt x="1255" y="1114"/>
                  <a:pt x="1245" y="1111"/>
                </a:cubicBezTo>
                <a:cubicBezTo>
                  <a:pt x="1247" y="1111"/>
                  <a:pt x="1248" y="1110"/>
                  <a:pt x="1249" y="1110"/>
                </a:cubicBezTo>
                <a:cubicBezTo>
                  <a:pt x="1255" y="1107"/>
                  <a:pt x="1258" y="1101"/>
                  <a:pt x="1259" y="1096"/>
                </a:cubicBezTo>
                <a:close/>
                <a:moveTo>
                  <a:pt x="1248" y="1053"/>
                </a:moveTo>
                <a:cubicBezTo>
                  <a:pt x="1248" y="1055"/>
                  <a:pt x="1244" y="1058"/>
                  <a:pt x="1243" y="1059"/>
                </a:cubicBezTo>
                <a:cubicBezTo>
                  <a:pt x="1241" y="1060"/>
                  <a:pt x="1240" y="1062"/>
                  <a:pt x="1239" y="1063"/>
                </a:cubicBezTo>
                <a:cubicBezTo>
                  <a:pt x="1237" y="1063"/>
                  <a:pt x="1236" y="1062"/>
                  <a:pt x="1235" y="1062"/>
                </a:cubicBezTo>
                <a:cubicBezTo>
                  <a:pt x="1235" y="1062"/>
                  <a:pt x="1235" y="1062"/>
                  <a:pt x="1235" y="1061"/>
                </a:cubicBezTo>
                <a:cubicBezTo>
                  <a:pt x="1238" y="1060"/>
                  <a:pt x="1240" y="1058"/>
                  <a:pt x="1242" y="1056"/>
                </a:cubicBezTo>
                <a:cubicBezTo>
                  <a:pt x="1242" y="1056"/>
                  <a:pt x="1249" y="1052"/>
                  <a:pt x="1248" y="1053"/>
                </a:cubicBezTo>
                <a:close/>
                <a:moveTo>
                  <a:pt x="1071" y="675"/>
                </a:moveTo>
                <a:cubicBezTo>
                  <a:pt x="1071" y="673"/>
                  <a:pt x="1072" y="669"/>
                  <a:pt x="1074" y="665"/>
                </a:cubicBezTo>
                <a:cubicBezTo>
                  <a:pt x="1076" y="667"/>
                  <a:pt x="1077" y="668"/>
                  <a:pt x="1079" y="670"/>
                </a:cubicBezTo>
                <a:cubicBezTo>
                  <a:pt x="1075" y="672"/>
                  <a:pt x="1071" y="674"/>
                  <a:pt x="1071" y="675"/>
                </a:cubicBezTo>
                <a:close/>
                <a:moveTo>
                  <a:pt x="1559" y="560"/>
                </a:moveTo>
                <a:cubicBezTo>
                  <a:pt x="1558" y="562"/>
                  <a:pt x="1557" y="563"/>
                  <a:pt x="1557" y="565"/>
                </a:cubicBezTo>
                <a:cubicBezTo>
                  <a:pt x="1556" y="565"/>
                  <a:pt x="1555" y="564"/>
                  <a:pt x="1555" y="564"/>
                </a:cubicBezTo>
                <a:cubicBezTo>
                  <a:pt x="1557" y="558"/>
                  <a:pt x="1560" y="553"/>
                  <a:pt x="1562" y="547"/>
                </a:cubicBezTo>
                <a:cubicBezTo>
                  <a:pt x="1567" y="535"/>
                  <a:pt x="1571" y="522"/>
                  <a:pt x="1578" y="511"/>
                </a:cubicBezTo>
                <a:cubicBezTo>
                  <a:pt x="1574" y="528"/>
                  <a:pt x="1565" y="544"/>
                  <a:pt x="1559" y="560"/>
                </a:cubicBezTo>
                <a:close/>
                <a:moveTo>
                  <a:pt x="1370" y="303"/>
                </a:moveTo>
                <a:cubicBezTo>
                  <a:pt x="1387" y="318"/>
                  <a:pt x="1416" y="343"/>
                  <a:pt x="1454" y="378"/>
                </a:cubicBezTo>
                <a:cubicBezTo>
                  <a:pt x="1503" y="423"/>
                  <a:pt x="1558" y="450"/>
                  <a:pt x="1583" y="459"/>
                </a:cubicBezTo>
                <a:cubicBezTo>
                  <a:pt x="1581" y="459"/>
                  <a:pt x="1579" y="459"/>
                  <a:pt x="1579" y="460"/>
                </a:cubicBezTo>
                <a:cubicBezTo>
                  <a:pt x="1576" y="468"/>
                  <a:pt x="1578" y="466"/>
                  <a:pt x="1577" y="475"/>
                </a:cubicBezTo>
                <a:cubicBezTo>
                  <a:pt x="1577" y="475"/>
                  <a:pt x="1577" y="475"/>
                  <a:pt x="1577" y="476"/>
                </a:cubicBezTo>
                <a:cubicBezTo>
                  <a:pt x="1577" y="480"/>
                  <a:pt x="1579" y="503"/>
                  <a:pt x="1578" y="502"/>
                </a:cubicBezTo>
                <a:cubicBezTo>
                  <a:pt x="1566" y="493"/>
                  <a:pt x="1555" y="487"/>
                  <a:pt x="1541" y="486"/>
                </a:cubicBezTo>
                <a:cubicBezTo>
                  <a:pt x="1537" y="486"/>
                  <a:pt x="1534" y="486"/>
                  <a:pt x="1530" y="487"/>
                </a:cubicBezTo>
                <a:cubicBezTo>
                  <a:pt x="1526" y="488"/>
                  <a:pt x="1524" y="491"/>
                  <a:pt x="1521" y="492"/>
                </a:cubicBezTo>
                <a:cubicBezTo>
                  <a:pt x="1515" y="496"/>
                  <a:pt x="1514" y="504"/>
                  <a:pt x="1507" y="505"/>
                </a:cubicBezTo>
                <a:cubicBezTo>
                  <a:pt x="1513" y="508"/>
                  <a:pt x="1518" y="512"/>
                  <a:pt x="1523" y="516"/>
                </a:cubicBezTo>
                <a:cubicBezTo>
                  <a:pt x="1528" y="519"/>
                  <a:pt x="1535" y="520"/>
                  <a:pt x="1540" y="518"/>
                </a:cubicBezTo>
                <a:cubicBezTo>
                  <a:pt x="1547" y="517"/>
                  <a:pt x="1553" y="515"/>
                  <a:pt x="1559" y="513"/>
                </a:cubicBezTo>
                <a:cubicBezTo>
                  <a:pt x="1560" y="513"/>
                  <a:pt x="1574" y="508"/>
                  <a:pt x="1574" y="508"/>
                </a:cubicBezTo>
                <a:cubicBezTo>
                  <a:pt x="1574" y="511"/>
                  <a:pt x="1561" y="515"/>
                  <a:pt x="1558" y="515"/>
                </a:cubicBezTo>
                <a:cubicBezTo>
                  <a:pt x="1552" y="517"/>
                  <a:pt x="1546" y="519"/>
                  <a:pt x="1541" y="521"/>
                </a:cubicBezTo>
                <a:cubicBezTo>
                  <a:pt x="1535" y="523"/>
                  <a:pt x="1528" y="526"/>
                  <a:pt x="1523" y="529"/>
                </a:cubicBezTo>
                <a:cubicBezTo>
                  <a:pt x="1517" y="531"/>
                  <a:pt x="1511" y="534"/>
                  <a:pt x="1506" y="537"/>
                </a:cubicBezTo>
                <a:cubicBezTo>
                  <a:pt x="1502" y="540"/>
                  <a:pt x="1498" y="545"/>
                  <a:pt x="1496" y="549"/>
                </a:cubicBezTo>
                <a:cubicBezTo>
                  <a:pt x="1488" y="548"/>
                  <a:pt x="1480" y="547"/>
                  <a:pt x="1472" y="547"/>
                </a:cubicBezTo>
                <a:cubicBezTo>
                  <a:pt x="1380" y="539"/>
                  <a:pt x="1325" y="576"/>
                  <a:pt x="1303" y="576"/>
                </a:cubicBezTo>
                <a:cubicBezTo>
                  <a:pt x="1288" y="575"/>
                  <a:pt x="1240" y="579"/>
                  <a:pt x="1211" y="581"/>
                </a:cubicBezTo>
                <a:cubicBezTo>
                  <a:pt x="1197" y="564"/>
                  <a:pt x="1186" y="551"/>
                  <a:pt x="1179" y="544"/>
                </a:cubicBezTo>
                <a:cubicBezTo>
                  <a:pt x="1146" y="507"/>
                  <a:pt x="1044" y="383"/>
                  <a:pt x="1044" y="383"/>
                </a:cubicBezTo>
                <a:cubicBezTo>
                  <a:pt x="1043" y="382"/>
                  <a:pt x="1043" y="382"/>
                  <a:pt x="1043" y="382"/>
                </a:cubicBezTo>
                <a:cubicBezTo>
                  <a:pt x="1164" y="361"/>
                  <a:pt x="1285" y="328"/>
                  <a:pt x="1370" y="303"/>
                </a:cubicBezTo>
                <a:close/>
                <a:moveTo>
                  <a:pt x="1007" y="389"/>
                </a:moveTo>
                <a:cubicBezTo>
                  <a:pt x="1039" y="433"/>
                  <a:pt x="1108" y="526"/>
                  <a:pt x="1123" y="536"/>
                </a:cubicBezTo>
                <a:cubicBezTo>
                  <a:pt x="1130" y="541"/>
                  <a:pt x="1138" y="548"/>
                  <a:pt x="1147" y="558"/>
                </a:cubicBezTo>
                <a:cubicBezTo>
                  <a:pt x="1133" y="572"/>
                  <a:pt x="1122" y="591"/>
                  <a:pt x="1110" y="606"/>
                </a:cubicBezTo>
                <a:cubicBezTo>
                  <a:pt x="1102" y="616"/>
                  <a:pt x="1093" y="626"/>
                  <a:pt x="1087" y="637"/>
                </a:cubicBezTo>
                <a:cubicBezTo>
                  <a:pt x="1086" y="638"/>
                  <a:pt x="1082" y="645"/>
                  <a:pt x="1077" y="652"/>
                </a:cubicBezTo>
                <a:cubicBezTo>
                  <a:pt x="1074" y="649"/>
                  <a:pt x="1071" y="647"/>
                  <a:pt x="1068" y="645"/>
                </a:cubicBezTo>
                <a:cubicBezTo>
                  <a:pt x="1057" y="636"/>
                  <a:pt x="1046" y="627"/>
                  <a:pt x="1035" y="619"/>
                </a:cubicBezTo>
                <a:cubicBezTo>
                  <a:pt x="1027" y="605"/>
                  <a:pt x="1016" y="593"/>
                  <a:pt x="1002" y="582"/>
                </a:cubicBezTo>
                <a:cubicBezTo>
                  <a:pt x="994" y="575"/>
                  <a:pt x="986" y="572"/>
                  <a:pt x="977" y="568"/>
                </a:cubicBezTo>
                <a:cubicBezTo>
                  <a:pt x="945" y="538"/>
                  <a:pt x="919" y="507"/>
                  <a:pt x="907" y="477"/>
                </a:cubicBezTo>
                <a:cubicBezTo>
                  <a:pt x="896" y="451"/>
                  <a:pt x="883" y="426"/>
                  <a:pt x="868" y="405"/>
                </a:cubicBezTo>
                <a:cubicBezTo>
                  <a:pt x="912" y="402"/>
                  <a:pt x="959" y="396"/>
                  <a:pt x="1007" y="389"/>
                </a:cubicBezTo>
                <a:close/>
                <a:moveTo>
                  <a:pt x="1070" y="661"/>
                </a:moveTo>
                <a:cubicBezTo>
                  <a:pt x="1064" y="668"/>
                  <a:pt x="1060" y="673"/>
                  <a:pt x="1059" y="672"/>
                </a:cubicBezTo>
                <a:cubicBezTo>
                  <a:pt x="1056" y="661"/>
                  <a:pt x="1052" y="651"/>
                  <a:pt x="1048" y="642"/>
                </a:cubicBezTo>
                <a:cubicBezTo>
                  <a:pt x="1056" y="649"/>
                  <a:pt x="1063" y="655"/>
                  <a:pt x="1070" y="661"/>
                </a:cubicBezTo>
                <a:close/>
                <a:moveTo>
                  <a:pt x="871" y="814"/>
                </a:moveTo>
                <a:cubicBezTo>
                  <a:pt x="852" y="831"/>
                  <a:pt x="834" y="859"/>
                  <a:pt x="837" y="886"/>
                </a:cubicBezTo>
                <a:cubicBezTo>
                  <a:pt x="837" y="888"/>
                  <a:pt x="837" y="891"/>
                  <a:pt x="838" y="893"/>
                </a:cubicBezTo>
                <a:cubicBezTo>
                  <a:pt x="839" y="903"/>
                  <a:pt x="843" y="913"/>
                  <a:pt x="846" y="921"/>
                </a:cubicBezTo>
                <a:cubicBezTo>
                  <a:pt x="853" y="934"/>
                  <a:pt x="862" y="944"/>
                  <a:pt x="867" y="958"/>
                </a:cubicBezTo>
                <a:cubicBezTo>
                  <a:pt x="870" y="966"/>
                  <a:pt x="870" y="976"/>
                  <a:pt x="870" y="985"/>
                </a:cubicBezTo>
                <a:cubicBezTo>
                  <a:pt x="851" y="971"/>
                  <a:pt x="830" y="958"/>
                  <a:pt x="809" y="946"/>
                </a:cubicBezTo>
                <a:cubicBezTo>
                  <a:pt x="596" y="828"/>
                  <a:pt x="616" y="693"/>
                  <a:pt x="573" y="600"/>
                </a:cubicBezTo>
                <a:cubicBezTo>
                  <a:pt x="538" y="524"/>
                  <a:pt x="455" y="390"/>
                  <a:pt x="386" y="346"/>
                </a:cubicBezTo>
                <a:cubicBezTo>
                  <a:pt x="466" y="344"/>
                  <a:pt x="576" y="350"/>
                  <a:pt x="704" y="392"/>
                </a:cubicBezTo>
                <a:cubicBezTo>
                  <a:pt x="737" y="403"/>
                  <a:pt x="780" y="407"/>
                  <a:pt x="828" y="406"/>
                </a:cubicBezTo>
                <a:cubicBezTo>
                  <a:pt x="852" y="425"/>
                  <a:pt x="876" y="449"/>
                  <a:pt x="883" y="470"/>
                </a:cubicBezTo>
                <a:cubicBezTo>
                  <a:pt x="892" y="500"/>
                  <a:pt x="917" y="531"/>
                  <a:pt x="956" y="567"/>
                </a:cubicBezTo>
                <a:cubicBezTo>
                  <a:pt x="953" y="567"/>
                  <a:pt x="951" y="567"/>
                  <a:pt x="948" y="567"/>
                </a:cubicBezTo>
                <a:cubicBezTo>
                  <a:pt x="931" y="565"/>
                  <a:pt x="917" y="584"/>
                  <a:pt x="899" y="575"/>
                </a:cubicBezTo>
                <a:cubicBezTo>
                  <a:pt x="909" y="589"/>
                  <a:pt x="914" y="605"/>
                  <a:pt x="919" y="621"/>
                </a:cubicBezTo>
                <a:cubicBezTo>
                  <a:pt x="925" y="636"/>
                  <a:pt x="939" y="647"/>
                  <a:pt x="954" y="652"/>
                </a:cubicBezTo>
                <a:cubicBezTo>
                  <a:pt x="970" y="658"/>
                  <a:pt x="985" y="664"/>
                  <a:pt x="1002" y="669"/>
                </a:cubicBezTo>
                <a:cubicBezTo>
                  <a:pt x="1006" y="670"/>
                  <a:pt x="1044" y="680"/>
                  <a:pt x="1044" y="679"/>
                </a:cubicBezTo>
                <a:cubicBezTo>
                  <a:pt x="1038" y="686"/>
                  <a:pt x="1003" y="674"/>
                  <a:pt x="996" y="672"/>
                </a:cubicBezTo>
                <a:cubicBezTo>
                  <a:pt x="981" y="667"/>
                  <a:pt x="966" y="663"/>
                  <a:pt x="950" y="659"/>
                </a:cubicBezTo>
                <a:cubicBezTo>
                  <a:pt x="934" y="655"/>
                  <a:pt x="917" y="651"/>
                  <a:pt x="900" y="649"/>
                </a:cubicBezTo>
                <a:cubicBezTo>
                  <a:pt x="884" y="647"/>
                  <a:pt x="867" y="643"/>
                  <a:pt x="851" y="644"/>
                </a:cubicBezTo>
                <a:cubicBezTo>
                  <a:pt x="822" y="645"/>
                  <a:pt x="795" y="659"/>
                  <a:pt x="776" y="681"/>
                </a:cubicBezTo>
                <a:cubicBezTo>
                  <a:pt x="755" y="706"/>
                  <a:pt x="755" y="746"/>
                  <a:pt x="723" y="761"/>
                </a:cubicBezTo>
                <a:cubicBezTo>
                  <a:pt x="753" y="762"/>
                  <a:pt x="770" y="779"/>
                  <a:pt x="793" y="795"/>
                </a:cubicBezTo>
                <a:cubicBezTo>
                  <a:pt x="818" y="811"/>
                  <a:pt x="846" y="817"/>
                  <a:pt x="874" y="804"/>
                </a:cubicBezTo>
                <a:cubicBezTo>
                  <a:pt x="887" y="797"/>
                  <a:pt x="900" y="786"/>
                  <a:pt x="913" y="778"/>
                </a:cubicBezTo>
                <a:cubicBezTo>
                  <a:pt x="929" y="768"/>
                  <a:pt x="944" y="758"/>
                  <a:pt x="960" y="748"/>
                </a:cubicBezTo>
                <a:cubicBezTo>
                  <a:pt x="988" y="729"/>
                  <a:pt x="1015" y="706"/>
                  <a:pt x="1046" y="692"/>
                </a:cubicBezTo>
                <a:cubicBezTo>
                  <a:pt x="1013" y="724"/>
                  <a:pt x="970" y="746"/>
                  <a:pt x="932" y="772"/>
                </a:cubicBezTo>
                <a:cubicBezTo>
                  <a:pt x="913" y="785"/>
                  <a:pt x="894" y="797"/>
                  <a:pt x="876" y="810"/>
                </a:cubicBezTo>
                <a:cubicBezTo>
                  <a:pt x="875" y="812"/>
                  <a:pt x="873" y="813"/>
                  <a:pt x="871" y="814"/>
                </a:cubicBezTo>
                <a:close/>
                <a:moveTo>
                  <a:pt x="938" y="1040"/>
                </a:moveTo>
                <a:cubicBezTo>
                  <a:pt x="921" y="1025"/>
                  <a:pt x="903" y="1010"/>
                  <a:pt x="885" y="995"/>
                </a:cubicBezTo>
                <a:cubicBezTo>
                  <a:pt x="907" y="983"/>
                  <a:pt x="936" y="986"/>
                  <a:pt x="960" y="982"/>
                </a:cubicBezTo>
                <a:cubicBezTo>
                  <a:pt x="992" y="976"/>
                  <a:pt x="1017" y="962"/>
                  <a:pt x="1032" y="931"/>
                </a:cubicBezTo>
                <a:cubicBezTo>
                  <a:pt x="1049" y="896"/>
                  <a:pt x="1051" y="852"/>
                  <a:pt x="1052" y="813"/>
                </a:cubicBezTo>
                <a:cubicBezTo>
                  <a:pt x="1053" y="792"/>
                  <a:pt x="1055" y="772"/>
                  <a:pt x="1054" y="751"/>
                </a:cubicBezTo>
                <a:cubicBezTo>
                  <a:pt x="1054" y="740"/>
                  <a:pt x="1054" y="730"/>
                  <a:pt x="1054" y="719"/>
                </a:cubicBezTo>
                <a:cubicBezTo>
                  <a:pt x="1054" y="718"/>
                  <a:pt x="1057" y="694"/>
                  <a:pt x="1058" y="695"/>
                </a:cubicBezTo>
                <a:cubicBezTo>
                  <a:pt x="1063" y="700"/>
                  <a:pt x="1059" y="722"/>
                  <a:pt x="1059" y="728"/>
                </a:cubicBezTo>
                <a:cubicBezTo>
                  <a:pt x="1059" y="748"/>
                  <a:pt x="1061" y="767"/>
                  <a:pt x="1059" y="787"/>
                </a:cubicBezTo>
                <a:cubicBezTo>
                  <a:pt x="1058" y="824"/>
                  <a:pt x="1055" y="861"/>
                  <a:pt x="1062" y="897"/>
                </a:cubicBezTo>
                <a:cubicBezTo>
                  <a:pt x="1069" y="928"/>
                  <a:pt x="1095" y="938"/>
                  <a:pt x="1118" y="952"/>
                </a:cubicBezTo>
                <a:cubicBezTo>
                  <a:pt x="1127" y="957"/>
                  <a:pt x="1137" y="956"/>
                  <a:pt x="1146" y="961"/>
                </a:cubicBezTo>
                <a:cubicBezTo>
                  <a:pt x="1145" y="961"/>
                  <a:pt x="1144" y="961"/>
                  <a:pt x="1144" y="962"/>
                </a:cubicBezTo>
                <a:cubicBezTo>
                  <a:pt x="1150" y="972"/>
                  <a:pt x="1146" y="984"/>
                  <a:pt x="1146" y="995"/>
                </a:cubicBezTo>
                <a:cubicBezTo>
                  <a:pt x="1147" y="1007"/>
                  <a:pt x="1151" y="1017"/>
                  <a:pt x="1161" y="1025"/>
                </a:cubicBezTo>
                <a:cubicBezTo>
                  <a:pt x="1173" y="1033"/>
                  <a:pt x="1189" y="1036"/>
                  <a:pt x="1204" y="1039"/>
                </a:cubicBezTo>
                <a:cubicBezTo>
                  <a:pt x="1212" y="1041"/>
                  <a:pt x="1219" y="1043"/>
                  <a:pt x="1227" y="1044"/>
                </a:cubicBezTo>
                <a:cubicBezTo>
                  <a:pt x="1231" y="1044"/>
                  <a:pt x="1235" y="1045"/>
                  <a:pt x="1239" y="1046"/>
                </a:cubicBezTo>
                <a:cubicBezTo>
                  <a:pt x="1239" y="1046"/>
                  <a:pt x="1248" y="1048"/>
                  <a:pt x="1248" y="1048"/>
                </a:cubicBezTo>
                <a:cubicBezTo>
                  <a:pt x="1245" y="1050"/>
                  <a:pt x="1238" y="1047"/>
                  <a:pt x="1235" y="1047"/>
                </a:cubicBezTo>
                <a:cubicBezTo>
                  <a:pt x="1228" y="1046"/>
                  <a:pt x="1221" y="1045"/>
                  <a:pt x="1213" y="1043"/>
                </a:cubicBezTo>
                <a:cubicBezTo>
                  <a:pt x="1200" y="1041"/>
                  <a:pt x="1186" y="1037"/>
                  <a:pt x="1172" y="1038"/>
                </a:cubicBezTo>
                <a:cubicBezTo>
                  <a:pt x="1171" y="1038"/>
                  <a:pt x="1170" y="1038"/>
                  <a:pt x="1169" y="1039"/>
                </a:cubicBezTo>
                <a:cubicBezTo>
                  <a:pt x="1144" y="1030"/>
                  <a:pt x="1120" y="1024"/>
                  <a:pt x="1099" y="1019"/>
                </a:cubicBezTo>
                <a:cubicBezTo>
                  <a:pt x="1060" y="1012"/>
                  <a:pt x="981" y="1029"/>
                  <a:pt x="938" y="1040"/>
                </a:cubicBezTo>
                <a:close/>
                <a:moveTo>
                  <a:pt x="1162" y="1280"/>
                </a:moveTo>
                <a:cubicBezTo>
                  <a:pt x="1163" y="1286"/>
                  <a:pt x="1165" y="1291"/>
                  <a:pt x="1167" y="1296"/>
                </a:cubicBezTo>
                <a:cubicBezTo>
                  <a:pt x="1157" y="1295"/>
                  <a:pt x="1148" y="1295"/>
                  <a:pt x="1143" y="1295"/>
                </a:cubicBezTo>
                <a:cubicBezTo>
                  <a:pt x="1095" y="1217"/>
                  <a:pt x="1035" y="1135"/>
                  <a:pt x="964" y="1065"/>
                </a:cubicBezTo>
                <a:cubicBezTo>
                  <a:pt x="991" y="1054"/>
                  <a:pt x="1042" y="1037"/>
                  <a:pt x="1077" y="1039"/>
                </a:cubicBezTo>
                <a:cubicBezTo>
                  <a:pt x="1092" y="1040"/>
                  <a:pt x="1120" y="1046"/>
                  <a:pt x="1150" y="1053"/>
                </a:cubicBezTo>
                <a:cubicBezTo>
                  <a:pt x="1150" y="1054"/>
                  <a:pt x="1149" y="1055"/>
                  <a:pt x="1148" y="1056"/>
                </a:cubicBezTo>
                <a:cubicBezTo>
                  <a:pt x="1145" y="1059"/>
                  <a:pt x="1146" y="1063"/>
                  <a:pt x="1142" y="1067"/>
                </a:cubicBezTo>
                <a:cubicBezTo>
                  <a:pt x="1140" y="1068"/>
                  <a:pt x="1139" y="1070"/>
                  <a:pt x="1136" y="1071"/>
                </a:cubicBezTo>
                <a:cubicBezTo>
                  <a:pt x="1135" y="1072"/>
                  <a:pt x="1132" y="1074"/>
                  <a:pt x="1131" y="1075"/>
                </a:cubicBezTo>
                <a:cubicBezTo>
                  <a:pt x="1137" y="1076"/>
                  <a:pt x="1142" y="1077"/>
                  <a:pt x="1146" y="1080"/>
                </a:cubicBezTo>
                <a:cubicBezTo>
                  <a:pt x="1151" y="1083"/>
                  <a:pt x="1154" y="1087"/>
                  <a:pt x="1158" y="1091"/>
                </a:cubicBezTo>
                <a:cubicBezTo>
                  <a:pt x="1169" y="1100"/>
                  <a:pt x="1179" y="1099"/>
                  <a:pt x="1191" y="1093"/>
                </a:cubicBezTo>
                <a:cubicBezTo>
                  <a:pt x="1202" y="1088"/>
                  <a:pt x="1211" y="1080"/>
                  <a:pt x="1220" y="1074"/>
                </a:cubicBezTo>
                <a:cubicBezTo>
                  <a:pt x="1221" y="1073"/>
                  <a:pt x="1222" y="1072"/>
                  <a:pt x="1224" y="1071"/>
                </a:cubicBezTo>
                <a:cubicBezTo>
                  <a:pt x="1226" y="1072"/>
                  <a:pt x="1228" y="1072"/>
                  <a:pt x="1231" y="1073"/>
                </a:cubicBezTo>
                <a:cubicBezTo>
                  <a:pt x="1228" y="1076"/>
                  <a:pt x="1226" y="1080"/>
                  <a:pt x="1225" y="1084"/>
                </a:cubicBezTo>
                <a:cubicBezTo>
                  <a:pt x="1224" y="1089"/>
                  <a:pt x="1225" y="1101"/>
                  <a:pt x="1226" y="1107"/>
                </a:cubicBezTo>
                <a:cubicBezTo>
                  <a:pt x="1219" y="1107"/>
                  <a:pt x="1213" y="1109"/>
                  <a:pt x="1207" y="1113"/>
                </a:cubicBezTo>
                <a:cubicBezTo>
                  <a:pt x="1202" y="1118"/>
                  <a:pt x="1200" y="1126"/>
                  <a:pt x="1194" y="1130"/>
                </a:cubicBezTo>
                <a:cubicBezTo>
                  <a:pt x="1187" y="1133"/>
                  <a:pt x="1182" y="1135"/>
                  <a:pt x="1175" y="1136"/>
                </a:cubicBezTo>
                <a:cubicBezTo>
                  <a:pt x="1179" y="1135"/>
                  <a:pt x="1185" y="1145"/>
                  <a:pt x="1187" y="1148"/>
                </a:cubicBezTo>
                <a:cubicBezTo>
                  <a:pt x="1188" y="1152"/>
                  <a:pt x="1216" y="1173"/>
                  <a:pt x="1230" y="1175"/>
                </a:cubicBezTo>
                <a:cubicBezTo>
                  <a:pt x="1242" y="1178"/>
                  <a:pt x="1256" y="1175"/>
                  <a:pt x="1268" y="1172"/>
                </a:cubicBezTo>
                <a:cubicBezTo>
                  <a:pt x="1274" y="1171"/>
                  <a:pt x="1280" y="1169"/>
                  <a:pt x="1286" y="1167"/>
                </a:cubicBezTo>
                <a:cubicBezTo>
                  <a:pt x="1289" y="1166"/>
                  <a:pt x="1296" y="1162"/>
                  <a:pt x="1300" y="1163"/>
                </a:cubicBezTo>
                <a:cubicBezTo>
                  <a:pt x="1302" y="1163"/>
                  <a:pt x="1290" y="1170"/>
                  <a:pt x="1290" y="1170"/>
                </a:cubicBezTo>
                <a:cubicBezTo>
                  <a:pt x="1285" y="1172"/>
                  <a:pt x="1280" y="1175"/>
                  <a:pt x="1275" y="1178"/>
                </a:cubicBezTo>
                <a:cubicBezTo>
                  <a:pt x="1264" y="1183"/>
                  <a:pt x="1253" y="1187"/>
                  <a:pt x="1243" y="1192"/>
                </a:cubicBezTo>
                <a:cubicBezTo>
                  <a:pt x="1224" y="1202"/>
                  <a:pt x="1203" y="1210"/>
                  <a:pt x="1186" y="1223"/>
                </a:cubicBezTo>
                <a:cubicBezTo>
                  <a:pt x="1166" y="1238"/>
                  <a:pt x="1155" y="1255"/>
                  <a:pt x="1162" y="1280"/>
                </a:cubicBezTo>
                <a:close/>
                <a:moveTo>
                  <a:pt x="1532" y="1802"/>
                </a:moveTo>
                <a:cubicBezTo>
                  <a:pt x="1521" y="1794"/>
                  <a:pt x="1512" y="1786"/>
                  <a:pt x="1502" y="1779"/>
                </a:cubicBezTo>
                <a:cubicBezTo>
                  <a:pt x="1512" y="1777"/>
                  <a:pt x="1522" y="1782"/>
                  <a:pt x="1531" y="1784"/>
                </a:cubicBezTo>
                <a:cubicBezTo>
                  <a:pt x="1534" y="1785"/>
                  <a:pt x="1537" y="1785"/>
                  <a:pt x="1539" y="1785"/>
                </a:cubicBezTo>
                <a:cubicBezTo>
                  <a:pt x="1536" y="1790"/>
                  <a:pt x="1535" y="1797"/>
                  <a:pt x="1532" y="1802"/>
                </a:cubicBezTo>
                <a:close/>
                <a:moveTo>
                  <a:pt x="1590" y="1825"/>
                </a:moveTo>
                <a:cubicBezTo>
                  <a:pt x="1585" y="1828"/>
                  <a:pt x="1580" y="1831"/>
                  <a:pt x="1575" y="1834"/>
                </a:cubicBezTo>
                <a:cubicBezTo>
                  <a:pt x="1570" y="1830"/>
                  <a:pt x="1565" y="1827"/>
                  <a:pt x="1560" y="1823"/>
                </a:cubicBezTo>
                <a:cubicBezTo>
                  <a:pt x="1569" y="1826"/>
                  <a:pt x="1580" y="1824"/>
                  <a:pt x="1589" y="1820"/>
                </a:cubicBezTo>
                <a:cubicBezTo>
                  <a:pt x="1594" y="1817"/>
                  <a:pt x="1599" y="1815"/>
                  <a:pt x="1605" y="1812"/>
                </a:cubicBezTo>
                <a:cubicBezTo>
                  <a:pt x="1605" y="1813"/>
                  <a:pt x="1606" y="1815"/>
                  <a:pt x="1606" y="1815"/>
                </a:cubicBezTo>
                <a:cubicBezTo>
                  <a:pt x="1601" y="1818"/>
                  <a:pt x="1595" y="1821"/>
                  <a:pt x="1590" y="1825"/>
                </a:cubicBezTo>
                <a:close/>
                <a:moveTo>
                  <a:pt x="1575" y="1761"/>
                </a:moveTo>
                <a:cubicBezTo>
                  <a:pt x="1580" y="1753"/>
                  <a:pt x="1583" y="1745"/>
                  <a:pt x="1587" y="1737"/>
                </a:cubicBezTo>
                <a:cubicBezTo>
                  <a:pt x="1590" y="1730"/>
                  <a:pt x="1593" y="1723"/>
                  <a:pt x="1596" y="1715"/>
                </a:cubicBezTo>
                <a:cubicBezTo>
                  <a:pt x="1597" y="1712"/>
                  <a:pt x="1599" y="1708"/>
                  <a:pt x="1600" y="1704"/>
                </a:cubicBezTo>
                <a:cubicBezTo>
                  <a:pt x="1600" y="1704"/>
                  <a:pt x="1604" y="1696"/>
                  <a:pt x="1605" y="1696"/>
                </a:cubicBezTo>
                <a:cubicBezTo>
                  <a:pt x="1606" y="1699"/>
                  <a:pt x="1602" y="1706"/>
                  <a:pt x="1601" y="1708"/>
                </a:cubicBezTo>
                <a:cubicBezTo>
                  <a:pt x="1598" y="1715"/>
                  <a:pt x="1596" y="1722"/>
                  <a:pt x="1593" y="1729"/>
                </a:cubicBezTo>
                <a:cubicBezTo>
                  <a:pt x="1588" y="1739"/>
                  <a:pt x="1583" y="1750"/>
                  <a:pt x="1581" y="1760"/>
                </a:cubicBezTo>
                <a:cubicBezTo>
                  <a:pt x="1580" y="1761"/>
                  <a:pt x="1579" y="1761"/>
                  <a:pt x="1577" y="1761"/>
                </a:cubicBezTo>
                <a:cubicBezTo>
                  <a:pt x="1577" y="1761"/>
                  <a:pt x="1576" y="1761"/>
                  <a:pt x="1575" y="1761"/>
                </a:cubicBezTo>
                <a:close/>
                <a:moveTo>
                  <a:pt x="1619" y="1808"/>
                </a:moveTo>
                <a:cubicBezTo>
                  <a:pt x="1615" y="1811"/>
                  <a:pt x="1611" y="1813"/>
                  <a:pt x="1606" y="1815"/>
                </a:cubicBezTo>
                <a:cubicBezTo>
                  <a:pt x="1607" y="1814"/>
                  <a:pt x="1608" y="1812"/>
                  <a:pt x="1609" y="1810"/>
                </a:cubicBezTo>
                <a:cubicBezTo>
                  <a:pt x="1613" y="1808"/>
                  <a:pt x="1617" y="1806"/>
                  <a:pt x="1621" y="1804"/>
                </a:cubicBezTo>
                <a:cubicBezTo>
                  <a:pt x="1623" y="1803"/>
                  <a:pt x="1647" y="1788"/>
                  <a:pt x="1647" y="1788"/>
                </a:cubicBezTo>
                <a:cubicBezTo>
                  <a:pt x="1647" y="1795"/>
                  <a:pt x="1624" y="1806"/>
                  <a:pt x="1619" y="1808"/>
                </a:cubicBezTo>
                <a:close/>
                <a:moveTo>
                  <a:pt x="1654" y="1793"/>
                </a:moveTo>
                <a:cubicBezTo>
                  <a:pt x="1654" y="1821"/>
                  <a:pt x="1646" y="1849"/>
                  <a:pt x="1640" y="1877"/>
                </a:cubicBezTo>
                <a:cubicBezTo>
                  <a:pt x="1639" y="1876"/>
                  <a:pt x="1638" y="1876"/>
                  <a:pt x="1637" y="1875"/>
                </a:cubicBezTo>
                <a:cubicBezTo>
                  <a:pt x="1637" y="1871"/>
                  <a:pt x="1638" y="1868"/>
                  <a:pt x="1639" y="1864"/>
                </a:cubicBezTo>
                <a:cubicBezTo>
                  <a:pt x="1643" y="1841"/>
                  <a:pt x="1645" y="1816"/>
                  <a:pt x="1654" y="1793"/>
                </a:cubicBezTo>
                <a:close/>
                <a:moveTo>
                  <a:pt x="1644" y="1728"/>
                </a:moveTo>
                <a:cubicBezTo>
                  <a:pt x="1645" y="1734"/>
                  <a:pt x="1646" y="1740"/>
                  <a:pt x="1647" y="1746"/>
                </a:cubicBezTo>
                <a:cubicBezTo>
                  <a:pt x="1648" y="1749"/>
                  <a:pt x="1652" y="1777"/>
                  <a:pt x="1651" y="1777"/>
                </a:cubicBezTo>
                <a:cubicBezTo>
                  <a:pt x="1647" y="1775"/>
                  <a:pt x="1642" y="1773"/>
                  <a:pt x="1638" y="1771"/>
                </a:cubicBezTo>
                <a:cubicBezTo>
                  <a:pt x="1638" y="1768"/>
                  <a:pt x="1638" y="1764"/>
                  <a:pt x="1637" y="1761"/>
                </a:cubicBezTo>
                <a:cubicBezTo>
                  <a:pt x="1634" y="1749"/>
                  <a:pt x="1628" y="1739"/>
                  <a:pt x="1624" y="1728"/>
                </a:cubicBezTo>
                <a:cubicBezTo>
                  <a:pt x="1621" y="1722"/>
                  <a:pt x="1618" y="1717"/>
                  <a:pt x="1615" y="1711"/>
                </a:cubicBezTo>
                <a:cubicBezTo>
                  <a:pt x="1614" y="1708"/>
                  <a:pt x="1613" y="1706"/>
                  <a:pt x="1611" y="1703"/>
                </a:cubicBezTo>
                <a:cubicBezTo>
                  <a:pt x="1611" y="1703"/>
                  <a:pt x="1609" y="1696"/>
                  <a:pt x="1610" y="1697"/>
                </a:cubicBezTo>
                <a:cubicBezTo>
                  <a:pt x="1611" y="1697"/>
                  <a:pt x="1613" y="1702"/>
                  <a:pt x="1614" y="1703"/>
                </a:cubicBezTo>
                <a:cubicBezTo>
                  <a:pt x="1616" y="1706"/>
                  <a:pt x="1618" y="1709"/>
                  <a:pt x="1620" y="1711"/>
                </a:cubicBezTo>
                <a:cubicBezTo>
                  <a:pt x="1624" y="1717"/>
                  <a:pt x="1629" y="1723"/>
                  <a:pt x="1635" y="1726"/>
                </a:cubicBezTo>
                <a:cubicBezTo>
                  <a:pt x="1637" y="1727"/>
                  <a:pt x="1640" y="1728"/>
                  <a:pt x="1644" y="1728"/>
                </a:cubicBezTo>
                <a:close/>
                <a:moveTo>
                  <a:pt x="1639" y="1690"/>
                </a:moveTo>
                <a:cubicBezTo>
                  <a:pt x="1637" y="1690"/>
                  <a:pt x="1635" y="1690"/>
                  <a:pt x="1634" y="1690"/>
                </a:cubicBezTo>
                <a:cubicBezTo>
                  <a:pt x="1630" y="1689"/>
                  <a:pt x="1625" y="1688"/>
                  <a:pt x="1621" y="1690"/>
                </a:cubicBezTo>
                <a:cubicBezTo>
                  <a:pt x="1620" y="1690"/>
                  <a:pt x="1612" y="1690"/>
                  <a:pt x="1612" y="1691"/>
                </a:cubicBezTo>
                <a:cubicBezTo>
                  <a:pt x="1613" y="1688"/>
                  <a:pt x="1631" y="1674"/>
                  <a:pt x="1638" y="1671"/>
                </a:cubicBezTo>
                <a:cubicBezTo>
                  <a:pt x="1637" y="1677"/>
                  <a:pt x="1638" y="1684"/>
                  <a:pt x="1639" y="1690"/>
                </a:cubicBezTo>
                <a:close/>
                <a:moveTo>
                  <a:pt x="1486" y="1438"/>
                </a:moveTo>
                <a:cubicBezTo>
                  <a:pt x="1499" y="1456"/>
                  <a:pt x="1498" y="1522"/>
                  <a:pt x="1556" y="1595"/>
                </a:cubicBezTo>
                <a:cubicBezTo>
                  <a:pt x="1587" y="1635"/>
                  <a:pt x="1618" y="1656"/>
                  <a:pt x="1638" y="1667"/>
                </a:cubicBezTo>
                <a:cubicBezTo>
                  <a:pt x="1636" y="1668"/>
                  <a:pt x="1635" y="1670"/>
                  <a:pt x="1630" y="1672"/>
                </a:cubicBezTo>
                <a:cubicBezTo>
                  <a:pt x="1630" y="1672"/>
                  <a:pt x="1630" y="1673"/>
                  <a:pt x="1630" y="1673"/>
                </a:cubicBezTo>
                <a:cubicBezTo>
                  <a:pt x="1626" y="1675"/>
                  <a:pt x="1609" y="1689"/>
                  <a:pt x="1608" y="1688"/>
                </a:cubicBezTo>
                <a:cubicBezTo>
                  <a:pt x="1609" y="1674"/>
                  <a:pt x="1608" y="1661"/>
                  <a:pt x="1600" y="1649"/>
                </a:cubicBezTo>
                <a:cubicBezTo>
                  <a:pt x="1598" y="1645"/>
                  <a:pt x="1596" y="1643"/>
                  <a:pt x="1593" y="1640"/>
                </a:cubicBezTo>
                <a:cubicBezTo>
                  <a:pt x="1591" y="1637"/>
                  <a:pt x="1587" y="1638"/>
                  <a:pt x="1583" y="1636"/>
                </a:cubicBezTo>
                <a:cubicBezTo>
                  <a:pt x="1577" y="1633"/>
                  <a:pt x="1570" y="1638"/>
                  <a:pt x="1565" y="1632"/>
                </a:cubicBezTo>
                <a:cubicBezTo>
                  <a:pt x="1567" y="1638"/>
                  <a:pt x="1566" y="1645"/>
                  <a:pt x="1566" y="1651"/>
                </a:cubicBezTo>
                <a:cubicBezTo>
                  <a:pt x="1566" y="1657"/>
                  <a:pt x="1569" y="1663"/>
                  <a:pt x="1574" y="1667"/>
                </a:cubicBezTo>
                <a:cubicBezTo>
                  <a:pt x="1579" y="1671"/>
                  <a:pt x="1583" y="1675"/>
                  <a:pt x="1588" y="1679"/>
                </a:cubicBezTo>
                <a:cubicBezTo>
                  <a:pt x="1590" y="1680"/>
                  <a:pt x="1602" y="1689"/>
                  <a:pt x="1602" y="1689"/>
                </a:cubicBezTo>
                <a:cubicBezTo>
                  <a:pt x="1599" y="1690"/>
                  <a:pt x="1588" y="1681"/>
                  <a:pt x="1586" y="1680"/>
                </a:cubicBezTo>
                <a:cubicBezTo>
                  <a:pt x="1581" y="1676"/>
                  <a:pt x="1577" y="1672"/>
                  <a:pt x="1572" y="1669"/>
                </a:cubicBezTo>
                <a:cubicBezTo>
                  <a:pt x="1566" y="1665"/>
                  <a:pt x="1561" y="1662"/>
                  <a:pt x="1555" y="1658"/>
                </a:cubicBezTo>
                <a:cubicBezTo>
                  <a:pt x="1550" y="1656"/>
                  <a:pt x="1545" y="1652"/>
                  <a:pt x="1539" y="1650"/>
                </a:cubicBezTo>
                <a:cubicBezTo>
                  <a:pt x="1528" y="1647"/>
                  <a:pt x="1517" y="1648"/>
                  <a:pt x="1507" y="1653"/>
                </a:cubicBezTo>
                <a:cubicBezTo>
                  <a:pt x="1496" y="1659"/>
                  <a:pt x="1491" y="1673"/>
                  <a:pt x="1478" y="1674"/>
                </a:cubicBezTo>
                <a:cubicBezTo>
                  <a:pt x="1488" y="1678"/>
                  <a:pt x="1492" y="1687"/>
                  <a:pt x="1498" y="1695"/>
                </a:cubicBezTo>
                <a:cubicBezTo>
                  <a:pt x="1504" y="1704"/>
                  <a:pt x="1514" y="1711"/>
                  <a:pt x="1525" y="1710"/>
                </a:cubicBezTo>
                <a:cubicBezTo>
                  <a:pt x="1531" y="1709"/>
                  <a:pt x="1537" y="1707"/>
                  <a:pt x="1543" y="1706"/>
                </a:cubicBezTo>
                <a:cubicBezTo>
                  <a:pt x="1549" y="1704"/>
                  <a:pt x="1556" y="1703"/>
                  <a:pt x="1563" y="1701"/>
                </a:cubicBezTo>
                <a:cubicBezTo>
                  <a:pt x="1575" y="1698"/>
                  <a:pt x="1588" y="1694"/>
                  <a:pt x="1601" y="1694"/>
                </a:cubicBezTo>
                <a:cubicBezTo>
                  <a:pt x="1585" y="1700"/>
                  <a:pt x="1567" y="1702"/>
                  <a:pt x="1550" y="1706"/>
                </a:cubicBezTo>
                <a:cubicBezTo>
                  <a:pt x="1542" y="1708"/>
                  <a:pt x="1533" y="1710"/>
                  <a:pt x="1525" y="1712"/>
                </a:cubicBezTo>
                <a:cubicBezTo>
                  <a:pt x="1524" y="1712"/>
                  <a:pt x="1524" y="1713"/>
                  <a:pt x="1523" y="1713"/>
                </a:cubicBezTo>
                <a:cubicBezTo>
                  <a:pt x="1514" y="1716"/>
                  <a:pt x="1504" y="1724"/>
                  <a:pt x="1501" y="1733"/>
                </a:cubicBezTo>
                <a:cubicBezTo>
                  <a:pt x="1501" y="1734"/>
                  <a:pt x="1500" y="1735"/>
                  <a:pt x="1500" y="1736"/>
                </a:cubicBezTo>
                <a:cubicBezTo>
                  <a:pt x="1499" y="1740"/>
                  <a:pt x="1499" y="1744"/>
                  <a:pt x="1499" y="1747"/>
                </a:cubicBezTo>
                <a:cubicBezTo>
                  <a:pt x="1500" y="1753"/>
                  <a:pt x="1502" y="1758"/>
                  <a:pt x="1502" y="1763"/>
                </a:cubicBezTo>
                <a:cubicBezTo>
                  <a:pt x="1502" y="1767"/>
                  <a:pt x="1499" y="1772"/>
                  <a:pt x="1498" y="1776"/>
                </a:cubicBezTo>
                <a:cubicBezTo>
                  <a:pt x="1380" y="1683"/>
                  <a:pt x="1298" y="1602"/>
                  <a:pt x="1238" y="1471"/>
                </a:cubicBezTo>
                <a:cubicBezTo>
                  <a:pt x="1222" y="1438"/>
                  <a:pt x="1203" y="1399"/>
                  <a:pt x="1179" y="1357"/>
                </a:cubicBezTo>
                <a:cubicBezTo>
                  <a:pt x="1197" y="1355"/>
                  <a:pt x="1238" y="1353"/>
                  <a:pt x="1280" y="1352"/>
                </a:cubicBezTo>
                <a:cubicBezTo>
                  <a:pt x="1286" y="1364"/>
                  <a:pt x="1297" y="1373"/>
                  <a:pt x="1310" y="1381"/>
                </a:cubicBezTo>
                <a:cubicBezTo>
                  <a:pt x="1327" y="1390"/>
                  <a:pt x="1352" y="1394"/>
                  <a:pt x="1363" y="1413"/>
                </a:cubicBezTo>
                <a:cubicBezTo>
                  <a:pt x="1370" y="1407"/>
                  <a:pt x="1371" y="1392"/>
                  <a:pt x="1377" y="1384"/>
                </a:cubicBezTo>
                <a:cubicBezTo>
                  <a:pt x="1384" y="1377"/>
                  <a:pt x="1392" y="1372"/>
                  <a:pt x="1399" y="1365"/>
                </a:cubicBezTo>
                <a:cubicBezTo>
                  <a:pt x="1402" y="1362"/>
                  <a:pt x="1404" y="1358"/>
                  <a:pt x="1407" y="1355"/>
                </a:cubicBezTo>
                <a:cubicBezTo>
                  <a:pt x="1416" y="1356"/>
                  <a:pt x="1427" y="1357"/>
                  <a:pt x="1439" y="1359"/>
                </a:cubicBezTo>
                <a:cubicBezTo>
                  <a:pt x="1453" y="1384"/>
                  <a:pt x="1477" y="1426"/>
                  <a:pt x="1486" y="1438"/>
                </a:cubicBezTo>
                <a:close/>
                <a:moveTo>
                  <a:pt x="2270" y="1667"/>
                </a:moveTo>
                <a:cubicBezTo>
                  <a:pt x="2271" y="1669"/>
                  <a:pt x="2271" y="1670"/>
                  <a:pt x="2272" y="1671"/>
                </a:cubicBezTo>
                <a:cubicBezTo>
                  <a:pt x="2263" y="1671"/>
                  <a:pt x="2252" y="1670"/>
                  <a:pt x="2251" y="1666"/>
                </a:cubicBezTo>
                <a:cubicBezTo>
                  <a:pt x="2251" y="1666"/>
                  <a:pt x="2261" y="1667"/>
                  <a:pt x="2270" y="1667"/>
                </a:cubicBezTo>
                <a:close/>
                <a:moveTo>
                  <a:pt x="2232" y="1621"/>
                </a:moveTo>
                <a:cubicBezTo>
                  <a:pt x="2239" y="1629"/>
                  <a:pt x="2246" y="1637"/>
                  <a:pt x="2252" y="1645"/>
                </a:cubicBezTo>
                <a:cubicBezTo>
                  <a:pt x="2249" y="1649"/>
                  <a:pt x="2245" y="1653"/>
                  <a:pt x="2242" y="1658"/>
                </a:cubicBezTo>
                <a:cubicBezTo>
                  <a:pt x="2241" y="1659"/>
                  <a:pt x="2236" y="1636"/>
                  <a:pt x="2232" y="1621"/>
                </a:cubicBezTo>
                <a:close/>
                <a:moveTo>
                  <a:pt x="2305" y="1752"/>
                </a:moveTo>
                <a:cubicBezTo>
                  <a:pt x="2286" y="1727"/>
                  <a:pt x="2261" y="1703"/>
                  <a:pt x="2246" y="1674"/>
                </a:cubicBezTo>
                <a:cubicBezTo>
                  <a:pt x="2264" y="1690"/>
                  <a:pt x="2278" y="1711"/>
                  <a:pt x="2292" y="1730"/>
                </a:cubicBezTo>
                <a:cubicBezTo>
                  <a:pt x="2296" y="1735"/>
                  <a:pt x="2300" y="1740"/>
                  <a:pt x="2304" y="1745"/>
                </a:cubicBezTo>
                <a:cubicBezTo>
                  <a:pt x="2306" y="1751"/>
                  <a:pt x="2307" y="1754"/>
                  <a:pt x="2308" y="1756"/>
                </a:cubicBezTo>
                <a:cubicBezTo>
                  <a:pt x="2307" y="1755"/>
                  <a:pt x="2306" y="1753"/>
                  <a:pt x="2305" y="1752"/>
                </a:cubicBezTo>
                <a:close/>
                <a:moveTo>
                  <a:pt x="871" y="1932"/>
                </a:moveTo>
                <a:cubicBezTo>
                  <a:pt x="880" y="1938"/>
                  <a:pt x="887" y="1942"/>
                  <a:pt x="893" y="1944"/>
                </a:cubicBezTo>
                <a:cubicBezTo>
                  <a:pt x="909" y="1950"/>
                  <a:pt x="895" y="1945"/>
                  <a:pt x="871" y="1932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Thanksgiving Tree Branches 03 (Indezine)"/>
          <p:cNvSpPr>
            <a:spLocks noEditPoints="1"/>
          </p:cNvSpPr>
          <p:nvPr/>
        </p:nvSpPr>
        <p:spPr bwMode="auto">
          <a:xfrm>
            <a:off x="3001296" y="0"/>
            <a:ext cx="6545263" cy="5380038"/>
          </a:xfrm>
          <a:custGeom>
            <a:avLst/>
            <a:gdLst/>
            <a:ahLst/>
            <a:cxnLst>
              <a:cxn ang="0">
                <a:pos x="2861" y="1151"/>
              </a:cxn>
              <a:cxn ang="0">
                <a:pos x="2890" y="1062"/>
              </a:cxn>
              <a:cxn ang="0">
                <a:pos x="1588" y="302"/>
              </a:cxn>
              <a:cxn ang="0">
                <a:pos x="129" y="469"/>
              </a:cxn>
              <a:cxn ang="0">
                <a:pos x="369" y="416"/>
              </a:cxn>
              <a:cxn ang="0">
                <a:pos x="520" y="476"/>
              </a:cxn>
              <a:cxn ang="0">
                <a:pos x="944" y="364"/>
              </a:cxn>
              <a:cxn ang="0">
                <a:pos x="911" y="315"/>
              </a:cxn>
              <a:cxn ang="0">
                <a:pos x="774" y="479"/>
              </a:cxn>
              <a:cxn ang="0">
                <a:pos x="808" y="619"/>
              </a:cxn>
              <a:cxn ang="0">
                <a:pos x="353" y="783"/>
              </a:cxn>
              <a:cxn ang="0">
                <a:pos x="355" y="709"/>
              </a:cxn>
              <a:cxn ang="0">
                <a:pos x="139" y="609"/>
              </a:cxn>
              <a:cxn ang="0">
                <a:pos x="63" y="717"/>
              </a:cxn>
              <a:cxn ang="0">
                <a:pos x="30" y="1017"/>
              </a:cxn>
              <a:cxn ang="0">
                <a:pos x="290" y="1002"/>
              </a:cxn>
              <a:cxn ang="0">
                <a:pos x="955" y="631"/>
              </a:cxn>
              <a:cxn ang="0">
                <a:pos x="907" y="1091"/>
              </a:cxn>
              <a:cxn ang="0">
                <a:pos x="1172" y="519"/>
              </a:cxn>
              <a:cxn ang="0">
                <a:pos x="2125" y="567"/>
              </a:cxn>
              <a:cxn ang="0">
                <a:pos x="2074" y="402"/>
              </a:cxn>
              <a:cxn ang="0">
                <a:pos x="1790" y="490"/>
              </a:cxn>
              <a:cxn ang="0">
                <a:pos x="1697" y="403"/>
              </a:cxn>
              <a:cxn ang="0">
                <a:pos x="1388" y="469"/>
              </a:cxn>
              <a:cxn ang="0">
                <a:pos x="1510" y="589"/>
              </a:cxn>
              <a:cxn ang="0">
                <a:pos x="1745" y="746"/>
              </a:cxn>
              <a:cxn ang="0">
                <a:pos x="1193" y="1016"/>
              </a:cxn>
              <a:cxn ang="0">
                <a:pos x="1015" y="1411"/>
              </a:cxn>
              <a:cxn ang="0">
                <a:pos x="795" y="1318"/>
              </a:cxn>
              <a:cxn ang="0">
                <a:pos x="982" y="1563"/>
              </a:cxn>
              <a:cxn ang="0">
                <a:pos x="1132" y="1924"/>
              </a:cxn>
              <a:cxn ang="0">
                <a:pos x="1220" y="1314"/>
              </a:cxn>
              <a:cxn ang="0">
                <a:pos x="1395" y="1347"/>
              </a:cxn>
              <a:cxn ang="0">
                <a:pos x="1557" y="1352"/>
              </a:cxn>
              <a:cxn ang="0">
                <a:pos x="1590" y="1122"/>
              </a:cxn>
              <a:cxn ang="0">
                <a:pos x="2533" y="963"/>
              </a:cxn>
              <a:cxn ang="0">
                <a:pos x="1684" y="1849"/>
              </a:cxn>
              <a:cxn ang="0">
                <a:pos x="1779" y="1932"/>
              </a:cxn>
              <a:cxn ang="0">
                <a:pos x="1851" y="1775"/>
              </a:cxn>
              <a:cxn ang="0">
                <a:pos x="2250" y="1463"/>
              </a:cxn>
              <a:cxn ang="0">
                <a:pos x="2312" y="1590"/>
              </a:cxn>
              <a:cxn ang="0">
                <a:pos x="2460" y="1226"/>
              </a:cxn>
              <a:cxn ang="0">
                <a:pos x="2564" y="2154"/>
              </a:cxn>
              <a:cxn ang="0">
                <a:pos x="2582" y="2421"/>
              </a:cxn>
              <a:cxn ang="0">
                <a:pos x="2611" y="2229"/>
              </a:cxn>
              <a:cxn ang="0">
                <a:pos x="2707" y="2064"/>
              </a:cxn>
              <a:cxn ang="0">
                <a:pos x="2581" y="2119"/>
              </a:cxn>
              <a:cxn ang="0">
                <a:pos x="2675" y="1397"/>
              </a:cxn>
              <a:cxn ang="0">
                <a:pos x="254" y="117"/>
              </a:cxn>
              <a:cxn ang="0">
                <a:pos x="580" y="185"/>
              </a:cxn>
              <a:cxn ang="0">
                <a:pos x="521" y="155"/>
              </a:cxn>
              <a:cxn ang="0">
                <a:pos x="282" y="267"/>
              </a:cxn>
              <a:cxn ang="0">
                <a:pos x="327" y="771"/>
              </a:cxn>
              <a:cxn ang="0">
                <a:pos x="1184" y="1320"/>
              </a:cxn>
              <a:cxn ang="0">
                <a:pos x="1386" y="972"/>
              </a:cxn>
              <a:cxn ang="0">
                <a:pos x="1450" y="1073"/>
              </a:cxn>
              <a:cxn ang="0">
                <a:pos x="1837" y="826"/>
              </a:cxn>
              <a:cxn ang="0">
                <a:pos x="1829" y="1723"/>
              </a:cxn>
              <a:cxn ang="0">
                <a:pos x="1578" y="1699"/>
              </a:cxn>
              <a:cxn ang="0">
                <a:pos x="2595" y="2210"/>
              </a:cxn>
              <a:cxn ang="0">
                <a:pos x="2688" y="1278"/>
              </a:cxn>
              <a:cxn ang="0">
                <a:pos x="2774" y="1133"/>
              </a:cxn>
            </a:cxnLst>
            <a:rect l="0" t="0" r="r" b="b"/>
            <a:pathLst>
              <a:path w="2961" h="2433">
                <a:moveTo>
                  <a:pt x="2617" y="2241"/>
                </a:moveTo>
                <a:cubicBezTo>
                  <a:pt x="2622" y="2249"/>
                  <a:pt x="2627" y="2256"/>
                  <a:pt x="2632" y="2260"/>
                </a:cubicBezTo>
                <a:cubicBezTo>
                  <a:pt x="2644" y="2273"/>
                  <a:pt x="2634" y="2262"/>
                  <a:pt x="2617" y="2241"/>
                </a:cubicBezTo>
                <a:close/>
                <a:moveTo>
                  <a:pt x="2935" y="1412"/>
                </a:moveTo>
                <a:cubicBezTo>
                  <a:pt x="2896" y="1411"/>
                  <a:pt x="2870" y="1398"/>
                  <a:pt x="2871" y="1364"/>
                </a:cubicBezTo>
                <a:cubicBezTo>
                  <a:pt x="2879" y="1353"/>
                  <a:pt x="2911" y="1363"/>
                  <a:pt x="2912" y="1373"/>
                </a:cubicBezTo>
                <a:cubicBezTo>
                  <a:pt x="2921" y="1361"/>
                  <a:pt x="2937" y="1357"/>
                  <a:pt x="2961" y="1362"/>
                </a:cubicBezTo>
                <a:cubicBezTo>
                  <a:pt x="2955" y="1348"/>
                  <a:pt x="2905" y="1344"/>
                  <a:pt x="2928" y="1322"/>
                </a:cubicBezTo>
                <a:cubicBezTo>
                  <a:pt x="2890" y="1308"/>
                  <a:pt x="2829" y="1313"/>
                  <a:pt x="2833" y="1265"/>
                </a:cubicBezTo>
                <a:cubicBezTo>
                  <a:pt x="2832" y="1253"/>
                  <a:pt x="2863" y="1252"/>
                  <a:pt x="2865" y="1263"/>
                </a:cubicBezTo>
                <a:cubicBezTo>
                  <a:pt x="2871" y="1244"/>
                  <a:pt x="2887" y="1236"/>
                  <a:pt x="2910" y="1236"/>
                </a:cubicBezTo>
                <a:cubicBezTo>
                  <a:pt x="2879" y="1223"/>
                  <a:pt x="2834" y="1222"/>
                  <a:pt x="2819" y="1196"/>
                </a:cubicBezTo>
                <a:cubicBezTo>
                  <a:pt x="2816" y="1172"/>
                  <a:pt x="2838" y="1180"/>
                  <a:pt x="2838" y="1161"/>
                </a:cubicBezTo>
                <a:cubicBezTo>
                  <a:pt x="2829" y="1155"/>
                  <a:pt x="2820" y="1149"/>
                  <a:pt x="2810" y="1143"/>
                </a:cubicBezTo>
                <a:cubicBezTo>
                  <a:pt x="2813" y="1137"/>
                  <a:pt x="2806" y="1121"/>
                  <a:pt x="2820" y="1116"/>
                </a:cubicBezTo>
                <a:cubicBezTo>
                  <a:pt x="2834" y="1126"/>
                  <a:pt x="2832" y="1138"/>
                  <a:pt x="2832" y="1150"/>
                </a:cubicBezTo>
                <a:cubicBezTo>
                  <a:pt x="2842" y="1145"/>
                  <a:pt x="2843" y="1158"/>
                  <a:pt x="2847" y="1163"/>
                </a:cubicBezTo>
                <a:cubicBezTo>
                  <a:pt x="2850" y="1156"/>
                  <a:pt x="2855" y="1165"/>
                  <a:pt x="2859" y="1167"/>
                </a:cubicBezTo>
                <a:cubicBezTo>
                  <a:pt x="2861" y="1162"/>
                  <a:pt x="2851" y="1152"/>
                  <a:pt x="2861" y="1151"/>
                </a:cubicBezTo>
                <a:cubicBezTo>
                  <a:pt x="2858" y="1144"/>
                  <a:pt x="2847" y="1138"/>
                  <a:pt x="2849" y="1130"/>
                </a:cubicBezTo>
                <a:cubicBezTo>
                  <a:pt x="2862" y="1116"/>
                  <a:pt x="2880" y="1144"/>
                  <a:pt x="2881" y="1153"/>
                </a:cubicBezTo>
                <a:cubicBezTo>
                  <a:pt x="2886" y="1149"/>
                  <a:pt x="2891" y="1152"/>
                  <a:pt x="2898" y="1157"/>
                </a:cubicBezTo>
                <a:cubicBezTo>
                  <a:pt x="2898" y="1154"/>
                  <a:pt x="2891" y="1145"/>
                  <a:pt x="2899" y="1146"/>
                </a:cubicBezTo>
                <a:cubicBezTo>
                  <a:pt x="2898" y="1141"/>
                  <a:pt x="2890" y="1138"/>
                  <a:pt x="2891" y="1133"/>
                </a:cubicBezTo>
                <a:cubicBezTo>
                  <a:pt x="2898" y="1125"/>
                  <a:pt x="2908" y="1133"/>
                  <a:pt x="2917" y="1137"/>
                </a:cubicBezTo>
                <a:cubicBezTo>
                  <a:pt x="2917" y="1134"/>
                  <a:pt x="2915" y="1131"/>
                  <a:pt x="2914" y="1127"/>
                </a:cubicBezTo>
                <a:cubicBezTo>
                  <a:pt x="2919" y="1124"/>
                  <a:pt x="2924" y="1127"/>
                  <a:pt x="2930" y="1129"/>
                </a:cubicBezTo>
                <a:cubicBezTo>
                  <a:pt x="2926" y="1121"/>
                  <a:pt x="2938" y="1115"/>
                  <a:pt x="2943" y="1117"/>
                </a:cubicBezTo>
                <a:cubicBezTo>
                  <a:pt x="2945" y="1114"/>
                  <a:pt x="2934" y="1113"/>
                  <a:pt x="2931" y="1113"/>
                </a:cubicBezTo>
                <a:cubicBezTo>
                  <a:pt x="2929" y="1110"/>
                  <a:pt x="2928" y="1106"/>
                  <a:pt x="2930" y="1102"/>
                </a:cubicBezTo>
                <a:cubicBezTo>
                  <a:pt x="2922" y="1103"/>
                  <a:pt x="2916" y="1110"/>
                  <a:pt x="2907" y="1106"/>
                </a:cubicBezTo>
                <a:cubicBezTo>
                  <a:pt x="2906" y="1105"/>
                  <a:pt x="2907" y="1103"/>
                  <a:pt x="2905" y="1102"/>
                </a:cubicBezTo>
                <a:cubicBezTo>
                  <a:pt x="2908" y="1097"/>
                  <a:pt x="2912" y="1094"/>
                  <a:pt x="2915" y="1094"/>
                </a:cubicBezTo>
                <a:cubicBezTo>
                  <a:pt x="2914" y="1090"/>
                  <a:pt x="2913" y="1085"/>
                  <a:pt x="2919" y="1080"/>
                </a:cubicBezTo>
                <a:cubicBezTo>
                  <a:pt x="2912" y="1080"/>
                  <a:pt x="2906" y="1089"/>
                  <a:pt x="2902" y="1080"/>
                </a:cubicBezTo>
                <a:cubicBezTo>
                  <a:pt x="2894" y="1092"/>
                  <a:pt x="2885" y="1098"/>
                  <a:pt x="2874" y="1092"/>
                </a:cubicBezTo>
                <a:cubicBezTo>
                  <a:pt x="2872" y="1087"/>
                  <a:pt x="2881" y="1078"/>
                  <a:pt x="2884" y="1080"/>
                </a:cubicBezTo>
                <a:cubicBezTo>
                  <a:pt x="2882" y="1074"/>
                  <a:pt x="2884" y="1069"/>
                  <a:pt x="2890" y="1062"/>
                </a:cubicBezTo>
                <a:cubicBezTo>
                  <a:pt x="2884" y="1061"/>
                  <a:pt x="2874" y="1077"/>
                  <a:pt x="2871" y="1065"/>
                </a:cubicBezTo>
                <a:cubicBezTo>
                  <a:pt x="2859" y="1075"/>
                  <a:pt x="2849" y="1096"/>
                  <a:pt x="2834" y="1086"/>
                </a:cubicBezTo>
                <a:cubicBezTo>
                  <a:pt x="2830" y="1084"/>
                  <a:pt x="2835" y="1073"/>
                  <a:pt x="2839" y="1075"/>
                </a:cubicBezTo>
                <a:cubicBezTo>
                  <a:pt x="2834" y="1069"/>
                  <a:pt x="2835" y="1062"/>
                  <a:pt x="2839" y="1055"/>
                </a:cubicBezTo>
                <a:cubicBezTo>
                  <a:pt x="2829" y="1062"/>
                  <a:pt x="2820" y="1077"/>
                  <a:pt x="2809" y="1077"/>
                </a:cubicBezTo>
                <a:cubicBezTo>
                  <a:pt x="2800" y="1074"/>
                  <a:pt x="2807" y="1068"/>
                  <a:pt x="2801" y="1064"/>
                </a:cubicBezTo>
                <a:cubicBezTo>
                  <a:pt x="2793" y="1069"/>
                  <a:pt x="2786" y="1070"/>
                  <a:pt x="2779" y="1081"/>
                </a:cubicBezTo>
                <a:cubicBezTo>
                  <a:pt x="2774" y="1082"/>
                  <a:pt x="2771" y="1078"/>
                  <a:pt x="2769" y="1075"/>
                </a:cubicBezTo>
                <a:cubicBezTo>
                  <a:pt x="2766" y="1061"/>
                  <a:pt x="2761" y="1045"/>
                  <a:pt x="2755" y="1028"/>
                </a:cubicBezTo>
                <a:cubicBezTo>
                  <a:pt x="2723" y="941"/>
                  <a:pt x="2666" y="907"/>
                  <a:pt x="2658" y="887"/>
                </a:cubicBezTo>
                <a:cubicBezTo>
                  <a:pt x="2652" y="873"/>
                  <a:pt x="2630" y="833"/>
                  <a:pt x="2616" y="808"/>
                </a:cubicBezTo>
                <a:cubicBezTo>
                  <a:pt x="2651" y="745"/>
                  <a:pt x="2703" y="657"/>
                  <a:pt x="2715" y="612"/>
                </a:cubicBezTo>
                <a:cubicBezTo>
                  <a:pt x="2724" y="581"/>
                  <a:pt x="2728" y="545"/>
                  <a:pt x="2730" y="526"/>
                </a:cubicBezTo>
                <a:cubicBezTo>
                  <a:pt x="2775" y="483"/>
                  <a:pt x="2779" y="491"/>
                  <a:pt x="2779" y="491"/>
                </a:cubicBezTo>
                <a:cubicBezTo>
                  <a:pt x="2787" y="416"/>
                  <a:pt x="2787" y="416"/>
                  <a:pt x="2787" y="416"/>
                </a:cubicBezTo>
                <a:cubicBezTo>
                  <a:pt x="2787" y="416"/>
                  <a:pt x="2669" y="489"/>
                  <a:pt x="2650" y="492"/>
                </a:cubicBezTo>
                <a:cubicBezTo>
                  <a:pt x="2630" y="494"/>
                  <a:pt x="2536" y="476"/>
                  <a:pt x="2454" y="411"/>
                </a:cubicBezTo>
                <a:cubicBezTo>
                  <a:pt x="2371" y="345"/>
                  <a:pt x="2065" y="263"/>
                  <a:pt x="1985" y="295"/>
                </a:cubicBezTo>
                <a:cubicBezTo>
                  <a:pt x="1905" y="327"/>
                  <a:pt x="1750" y="357"/>
                  <a:pt x="1588" y="302"/>
                </a:cubicBezTo>
                <a:cubicBezTo>
                  <a:pt x="1426" y="247"/>
                  <a:pt x="1232" y="175"/>
                  <a:pt x="1113" y="158"/>
                </a:cubicBezTo>
                <a:cubicBezTo>
                  <a:pt x="1049" y="150"/>
                  <a:pt x="967" y="152"/>
                  <a:pt x="888" y="161"/>
                </a:cubicBezTo>
                <a:cubicBezTo>
                  <a:pt x="874" y="153"/>
                  <a:pt x="817" y="121"/>
                  <a:pt x="742" y="84"/>
                </a:cubicBezTo>
                <a:cubicBezTo>
                  <a:pt x="655" y="42"/>
                  <a:pt x="494" y="0"/>
                  <a:pt x="416" y="21"/>
                </a:cubicBezTo>
                <a:cubicBezTo>
                  <a:pt x="338" y="43"/>
                  <a:pt x="249" y="73"/>
                  <a:pt x="213" y="130"/>
                </a:cubicBezTo>
                <a:cubicBezTo>
                  <a:pt x="203" y="131"/>
                  <a:pt x="194" y="134"/>
                  <a:pt x="187" y="144"/>
                </a:cubicBezTo>
                <a:cubicBezTo>
                  <a:pt x="193" y="146"/>
                  <a:pt x="197" y="148"/>
                  <a:pt x="201" y="150"/>
                </a:cubicBezTo>
                <a:cubicBezTo>
                  <a:pt x="197" y="157"/>
                  <a:pt x="199" y="157"/>
                  <a:pt x="203" y="153"/>
                </a:cubicBezTo>
                <a:cubicBezTo>
                  <a:pt x="206" y="155"/>
                  <a:pt x="208" y="157"/>
                  <a:pt x="209" y="160"/>
                </a:cubicBezTo>
                <a:cubicBezTo>
                  <a:pt x="195" y="198"/>
                  <a:pt x="165" y="196"/>
                  <a:pt x="133" y="189"/>
                </a:cubicBezTo>
                <a:cubicBezTo>
                  <a:pt x="142" y="203"/>
                  <a:pt x="130" y="228"/>
                  <a:pt x="114" y="232"/>
                </a:cubicBezTo>
                <a:cubicBezTo>
                  <a:pt x="127" y="247"/>
                  <a:pt x="172" y="208"/>
                  <a:pt x="194" y="245"/>
                </a:cubicBezTo>
                <a:cubicBezTo>
                  <a:pt x="178" y="288"/>
                  <a:pt x="145" y="288"/>
                  <a:pt x="115" y="296"/>
                </a:cubicBezTo>
                <a:cubicBezTo>
                  <a:pt x="131" y="318"/>
                  <a:pt x="99" y="328"/>
                  <a:pt x="88" y="341"/>
                </a:cubicBezTo>
                <a:cubicBezTo>
                  <a:pt x="108" y="344"/>
                  <a:pt x="87" y="363"/>
                  <a:pt x="85" y="374"/>
                </a:cubicBezTo>
                <a:cubicBezTo>
                  <a:pt x="98" y="376"/>
                  <a:pt x="119" y="346"/>
                  <a:pt x="127" y="370"/>
                </a:cubicBezTo>
                <a:cubicBezTo>
                  <a:pt x="144" y="359"/>
                  <a:pt x="153" y="327"/>
                  <a:pt x="175" y="328"/>
                </a:cubicBezTo>
                <a:cubicBezTo>
                  <a:pt x="218" y="355"/>
                  <a:pt x="156" y="416"/>
                  <a:pt x="132" y="424"/>
                </a:cubicBezTo>
                <a:cubicBezTo>
                  <a:pt x="146" y="433"/>
                  <a:pt x="141" y="450"/>
                  <a:pt x="129" y="469"/>
                </a:cubicBezTo>
                <a:cubicBezTo>
                  <a:pt x="138" y="468"/>
                  <a:pt x="157" y="446"/>
                  <a:pt x="160" y="465"/>
                </a:cubicBezTo>
                <a:cubicBezTo>
                  <a:pt x="172" y="461"/>
                  <a:pt x="176" y="437"/>
                  <a:pt x="189" y="438"/>
                </a:cubicBezTo>
                <a:cubicBezTo>
                  <a:pt x="214" y="452"/>
                  <a:pt x="197" y="482"/>
                  <a:pt x="192" y="508"/>
                </a:cubicBezTo>
                <a:cubicBezTo>
                  <a:pt x="201" y="506"/>
                  <a:pt x="207" y="499"/>
                  <a:pt x="215" y="495"/>
                </a:cubicBezTo>
                <a:cubicBezTo>
                  <a:pt x="227" y="505"/>
                  <a:pt x="222" y="521"/>
                  <a:pt x="219" y="537"/>
                </a:cubicBezTo>
                <a:cubicBezTo>
                  <a:pt x="237" y="522"/>
                  <a:pt x="260" y="550"/>
                  <a:pt x="258" y="566"/>
                </a:cubicBezTo>
                <a:cubicBezTo>
                  <a:pt x="267" y="567"/>
                  <a:pt x="262" y="541"/>
                  <a:pt x="261" y="533"/>
                </a:cubicBezTo>
                <a:cubicBezTo>
                  <a:pt x="269" y="524"/>
                  <a:pt x="278" y="521"/>
                  <a:pt x="289" y="522"/>
                </a:cubicBezTo>
                <a:cubicBezTo>
                  <a:pt x="282" y="504"/>
                  <a:pt x="261" y="491"/>
                  <a:pt x="268" y="467"/>
                </a:cubicBezTo>
                <a:cubicBezTo>
                  <a:pt x="270" y="463"/>
                  <a:pt x="275" y="464"/>
                  <a:pt x="277" y="459"/>
                </a:cubicBezTo>
                <a:cubicBezTo>
                  <a:pt x="291" y="465"/>
                  <a:pt x="301" y="472"/>
                  <a:pt x="301" y="482"/>
                </a:cubicBezTo>
                <a:cubicBezTo>
                  <a:pt x="313" y="477"/>
                  <a:pt x="324" y="471"/>
                  <a:pt x="341" y="482"/>
                </a:cubicBezTo>
                <a:cubicBezTo>
                  <a:pt x="337" y="466"/>
                  <a:pt x="310" y="454"/>
                  <a:pt x="332" y="438"/>
                </a:cubicBezTo>
                <a:cubicBezTo>
                  <a:pt x="296" y="424"/>
                  <a:pt x="275" y="405"/>
                  <a:pt x="287" y="372"/>
                </a:cubicBezTo>
                <a:cubicBezTo>
                  <a:pt x="298" y="364"/>
                  <a:pt x="325" y="384"/>
                  <a:pt x="323" y="394"/>
                </a:cubicBezTo>
                <a:cubicBezTo>
                  <a:pt x="331" y="389"/>
                  <a:pt x="341" y="387"/>
                  <a:pt x="352" y="390"/>
                </a:cubicBezTo>
                <a:cubicBezTo>
                  <a:pt x="351" y="390"/>
                  <a:pt x="350" y="391"/>
                  <a:pt x="349" y="392"/>
                </a:cubicBezTo>
                <a:cubicBezTo>
                  <a:pt x="360" y="397"/>
                  <a:pt x="344" y="405"/>
                  <a:pt x="341" y="412"/>
                </a:cubicBezTo>
                <a:cubicBezTo>
                  <a:pt x="349" y="415"/>
                  <a:pt x="367" y="399"/>
                  <a:pt x="369" y="416"/>
                </a:cubicBezTo>
                <a:cubicBezTo>
                  <a:pt x="381" y="413"/>
                  <a:pt x="392" y="393"/>
                  <a:pt x="406" y="398"/>
                </a:cubicBezTo>
                <a:cubicBezTo>
                  <a:pt x="429" y="422"/>
                  <a:pt x="379" y="450"/>
                  <a:pt x="363" y="451"/>
                </a:cubicBezTo>
                <a:cubicBezTo>
                  <a:pt x="370" y="460"/>
                  <a:pt x="364" y="469"/>
                  <a:pt x="353" y="480"/>
                </a:cubicBezTo>
                <a:cubicBezTo>
                  <a:pt x="359" y="481"/>
                  <a:pt x="375" y="470"/>
                  <a:pt x="373" y="482"/>
                </a:cubicBezTo>
                <a:cubicBezTo>
                  <a:pt x="381" y="482"/>
                  <a:pt x="388" y="468"/>
                  <a:pt x="396" y="470"/>
                </a:cubicBezTo>
                <a:cubicBezTo>
                  <a:pt x="410" y="483"/>
                  <a:pt x="394" y="500"/>
                  <a:pt x="387" y="515"/>
                </a:cubicBezTo>
                <a:cubicBezTo>
                  <a:pt x="392" y="515"/>
                  <a:pt x="398" y="512"/>
                  <a:pt x="403" y="511"/>
                </a:cubicBezTo>
                <a:cubicBezTo>
                  <a:pt x="409" y="519"/>
                  <a:pt x="404" y="529"/>
                  <a:pt x="399" y="538"/>
                </a:cubicBezTo>
                <a:cubicBezTo>
                  <a:pt x="413" y="532"/>
                  <a:pt x="423" y="553"/>
                  <a:pt x="419" y="563"/>
                </a:cubicBezTo>
                <a:cubicBezTo>
                  <a:pt x="424" y="566"/>
                  <a:pt x="426" y="548"/>
                  <a:pt x="426" y="543"/>
                </a:cubicBezTo>
                <a:cubicBezTo>
                  <a:pt x="432" y="539"/>
                  <a:pt x="439" y="538"/>
                  <a:pt x="446" y="541"/>
                </a:cubicBezTo>
                <a:cubicBezTo>
                  <a:pt x="444" y="528"/>
                  <a:pt x="433" y="516"/>
                  <a:pt x="442" y="502"/>
                </a:cubicBezTo>
                <a:cubicBezTo>
                  <a:pt x="444" y="500"/>
                  <a:pt x="446" y="501"/>
                  <a:pt x="449" y="499"/>
                </a:cubicBezTo>
                <a:cubicBezTo>
                  <a:pt x="457" y="504"/>
                  <a:pt x="462" y="510"/>
                  <a:pt x="460" y="517"/>
                </a:cubicBezTo>
                <a:cubicBezTo>
                  <a:pt x="469" y="516"/>
                  <a:pt x="476" y="514"/>
                  <a:pt x="486" y="524"/>
                </a:cubicBezTo>
                <a:cubicBezTo>
                  <a:pt x="486" y="513"/>
                  <a:pt x="471" y="501"/>
                  <a:pt x="487" y="494"/>
                </a:cubicBezTo>
                <a:cubicBezTo>
                  <a:pt x="467" y="480"/>
                  <a:pt x="457" y="463"/>
                  <a:pt x="470" y="445"/>
                </a:cubicBezTo>
                <a:cubicBezTo>
                  <a:pt x="478" y="442"/>
                  <a:pt x="492" y="459"/>
                  <a:pt x="489" y="465"/>
                </a:cubicBezTo>
                <a:cubicBezTo>
                  <a:pt x="499" y="461"/>
                  <a:pt x="509" y="465"/>
                  <a:pt x="520" y="476"/>
                </a:cubicBezTo>
                <a:cubicBezTo>
                  <a:pt x="522" y="466"/>
                  <a:pt x="496" y="446"/>
                  <a:pt x="516" y="442"/>
                </a:cubicBezTo>
                <a:cubicBezTo>
                  <a:pt x="500" y="421"/>
                  <a:pt x="465" y="402"/>
                  <a:pt x="485" y="377"/>
                </a:cubicBezTo>
                <a:cubicBezTo>
                  <a:pt x="488" y="370"/>
                  <a:pt x="506" y="380"/>
                  <a:pt x="503" y="387"/>
                </a:cubicBezTo>
                <a:cubicBezTo>
                  <a:pt x="513" y="379"/>
                  <a:pt x="525" y="380"/>
                  <a:pt x="537" y="388"/>
                </a:cubicBezTo>
                <a:cubicBezTo>
                  <a:pt x="526" y="370"/>
                  <a:pt x="501" y="353"/>
                  <a:pt x="502" y="333"/>
                </a:cubicBezTo>
                <a:cubicBezTo>
                  <a:pt x="509" y="319"/>
                  <a:pt x="518" y="332"/>
                  <a:pt x="525" y="321"/>
                </a:cubicBezTo>
                <a:cubicBezTo>
                  <a:pt x="518" y="308"/>
                  <a:pt x="516" y="294"/>
                  <a:pt x="499" y="282"/>
                </a:cubicBezTo>
                <a:cubicBezTo>
                  <a:pt x="497" y="275"/>
                  <a:pt x="501" y="270"/>
                  <a:pt x="506" y="267"/>
                </a:cubicBezTo>
                <a:cubicBezTo>
                  <a:pt x="614" y="237"/>
                  <a:pt x="713" y="211"/>
                  <a:pt x="856" y="202"/>
                </a:cubicBezTo>
                <a:cubicBezTo>
                  <a:pt x="1029" y="191"/>
                  <a:pt x="1154" y="194"/>
                  <a:pt x="1298" y="259"/>
                </a:cubicBezTo>
                <a:cubicBezTo>
                  <a:pt x="1328" y="273"/>
                  <a:pt x="1363" y="288"/>
                  <a:pt x="1403" y="303"/>
                </a:cubicBezTo>
                <a:cubicBezTo>
                  <a:pt x="1383" y="318"/>
                  <a:pt x="1275" y="400"/>
                  <a:pt x="1237" y="426"/>
                </a:cubicBezTo>
                <a:cubicBezTo>
                  <a:pt x="1227" y="433"/>
                  <a:pt x="1207" y="447"/>
                  <a:pt x="1182" y="465"/>
                </a:cubicBezTo>
                <a:cubicBezTo>
                  <a:pt x="1155" y="456"/>
                  <a:pt x="1119" y="445"/>
                  <a:pt x="1106" y="442"/>
                </a:cubicBezTo>
                <a:cubicBezTo>
                  <a:pt x="1084" y="438"/>
                  <a:pt x="1040" y="389"/>
                  <a:pt x="948" y="374"/>
                </a:cubicBezTo>
                <a:cubicBezTo>
                  <a:pt x="936" y="372"/>
                  <a:pt x="925" y="371"/>
                  <a:pt x="914" y="371"/>
                </a:cubicBezTo>
                <a:cubicBezTo>
                  <a:pt x="914" y="368"/>
                  <a:pt x="914" y="366"/>
                  <a:pt x="916" y="363"/>
                </a:cubicBezTo>
                <a:cubicBezTo>
                  <a:pt x="913" y="365"/>
                  <a:pt x="906" y="358"/>
                  <a:pt x="909" y="355"/>
                </a:cubicBezTo>
                <a:cubicBezTo>
                  <a:pt x="919" y="344"/>
                  <a:pt x="932" y="359"/>
                  <a:pt x="944" y="364"/>
                </a:cubicBezTo>
                <a:cubicBezTo>
                  <a:pt x="944" y="354"/>
                  <a:pt x="956" y="365"/>
                  <a:pt x="961" y="363"/>
                </a:cubicBezTo>
                <a:cubicBezTo>
                  <a:pt x="954" y="359"/>
                  <a:pt x="951" y="354"/>
                  <a:pt x="952" y="349"/>
                </a:cubicBezTo>
                <a:cubicBezTo>
                  <a:pt x="949" y="351"/>
                  <a:pt x="940" y="346"/>
                  <a:pt x="940" y="342"/>
                </a:cubicBezTo>
                <a:cubicBezTo>
                  <a:pt x="948" y="333"/>
                  <a:pt x="957" y="337"/>
                  <a:pt x="966" y="345"/>
                </a:cubicBezTo>
                <a:cubicBezTo>
                  <a:pt x="968" y="337"/>
                  <a:pt x="975" y="343"/>
                  <a:pt x="980" y="342"/>
                </a:cubicBezTo>
                <a:cubicBezTo>
                  <a:pt x="974" y="338"/>
                  <a:pt x="975" y="334"/>
                  <a:pt x="974" y="330"/>
                </a:cubicBezTo>
                <a:cubicBezTo>
                  <a:pt x="971" y="331"/>
                  <a:pt x="968" y="329"/>
                  <a:pt x="964" y="326"/>
                </a:cubicBezTo>
                <a:cubicBezTo>
                  <a:pt x="965" y="325"/>
                  <a:pt x="965" y="324"/>
                  <a:pt x="965" y="322"/>
                </a:cubicBezTo>
                <a:cubicBezTo>
                  <a:pt x="971" y="317"/>
                  <a:pt x="978" y="321"/>
                  <a:pt x="984" y="321"/>
                </a:cubicBezTo>
                <a:cubicBezTo>
                  <a:pt x="982" y="317"/>
                  <a:pt x="982" y="314"/>
                  <a:pt x="984" y="311"/>
                </a:cubicBezTo>
                <a:cubicBezTo>
                  <a:pt x="986" y="310"/>
                  <a:pt x="994" y="307"/>
                  <a:pt x="993" y="305"/>
                </a:cubicBezTo>
                <a:cubicBezTo>
                  <a:pt x="988" y="308"/>
                  <a:pt x="977" y="305"/>
                  <a:pt x="979" y="298"/>
                </a:cubicBezTo>
                <a:cubicBezTo>
                  <a:pt x="975" y="301"/>
                  <a:pt x="970" y="305"/>
                  <a:pt x="966" y="303"/>
                </a:cubicBezTo>
                <a:cubicBezTo>
                  <a:pt x="966" y="300"/>
                  <a:pt x="967" y="297"/>
                  <a:pt x="966" y="294"/>
                </a:cubicBezTo>
                <a:cubicBezTo>
                  <a:pt x="959" y="299"/>
                  <a:pt x="953" y="309"/>
                  <a:pt x="945" y="304"/>
                </a:cubicBezTo>
                <a:cubicBezTo>
                  <a:pt x="943" y="300"/>
                  <a:pt x="950" y="295"/>
                  <a:pt x="949" y="291"/>
                </a:cubicBezTo>
                <a:cubicBezTo>
                  <a:pt x="943" y="293"/>
                  <a:pt x="947" y="284"/>
                  <a:pt x="946" y="282"/>
                </a:cubicBezTo>
                <a:cubicBezTo>
                  <a:pt x="942" y="288"/>
                  <a:pt x="938" y="292"/>
                  <a:pt x="933" y="289"/>
                </a:cubicBezTo>
                <a:cubicBezTo>
                  <a:pt x="934" y="297"/>
                  <a:pt x="925" y="324"/>
                  <a:pt x="911" y="315"/>
                </a:cubicBezTo>
                <a:cubicBezTo>
                  <a:pt x="908" y="309"/>
                  <a:pt x="916" y="302"/>
                  <a:pt x="917" y="295"/>
                </a:cubicBezTo>
                <a:cubicBezTo>
                  <a:pt x="908" y="296"/>
                  <a:pt x="914" y="286"/>
                  <a:pt x="912" y="282"/>
                </a:cubicBezTo>
                <a:cubicBezTo>
                  <a:pt x="909" y="284"/>
                  <a:pt x="906" y="293"/>
                  <a:pt x="903" y="288"/>
                </a:cubicBezTo>
                <a:cubicBezTo>
                  <a:pt x="900" y="293"/>
                  <a:pt x="902" y="304"/>
                  <a:pt x="893" y="302"/>
                </a:cubicBezTo>
                <a:cubicBezTo>
                  <a:pt x="895" y="312"/>
                  <a:pt x="900" y="322"/>
                  <a:pt x="890" y="333"/>
                </a:cubicBezTo>
                <a:cubicBezTo>
                  <a:pt x="876" y="332"/>
                  <a:pt x="881" y="313"/>
                  <a:pt x="874" y="311"/>
                </a:cubicBezTo>
                <a:cubicBezTo>
                  <a:pt x="875" y="317"/>
                  <a:pt x="870" y="324"/>
                  <a:pt x="865" y="323"/>
                </a:cubicBezTo>
                <a:cubicBezTo>
                  <a:pt x="871" y="331"/>
                  <a:pt x="876" y="340"/>
                  <a:pt x="867" y="350"/>
                </a:cubicBezTo>
                <a:cubicBezTo>
                  <a:pt x="865" y="350"/>
                  <a:pt x="862" y="348"/>
                  <a:pt x="859" y="346"/>
                </a:cubicBezTo>
                <a:cubicBezTo>
                  <a:pt x="855" y="354"/>
                  <a:pt x="865" y="360"/>
                  <a:pt x="861" y="369"/>
                </a:cubicBezTo>
                <a:cubicBezTo>
                  <a:pt x="859" y="370"/>
                  <a:pt x="857" y="372"/>
                  <a:pt x="856" y="373"/>
                </a:cubicBezTo>
                <a:cubicBezTo>
                  <a:pt x="826" y="378"/>
                  <a:pt x="813" y="387"/>
                  <a:pt x="817" y="387"/>
                </a:cubicBezTo>
                <a:cubicBezTo>
                  <a:pt x="820" y="387"/>
                  <a:pt x="827" y="386"/>
                  <a:pt x="836" y="385"/>
                </a:cubicBezTo>
                <a:cubicBezTo>
                  <a:pt x="837" y="390"/>
                  <a:pt x="838" y="397"/>
                  <a:pt x="831" y="401"/>
                </a:cubicBezTo>
                <a:cubicBezTo>
                  <a:pt x="810" y="398"/>
                  <a:pt x="799" y="406"/>
                  <a:pt x="784" y="411"/>
                </a:cubicBezTo>
                <a:cubicBezTo>
                  <a:pt x="782" y="423"/>
                  <a:pt x="798" y="421"/>
                  <a:pt x="792" y="436"/>
                </a:cubicBezTo>
                <a:cubicBezTo>
                  <a:pt x="779" y="451"/>
                  <a:pt x="749" y="445"/>
                  <a:pt x="728" y="450"/>
                </a:cubicBezTo>
                <a:cubicBezTo>
                  <a:pt x="743" y="453"/>
                  <a:pt x="752" y="460"/>
                  <a:pt x="753" y="474"/>
                </a:cubicBezTo>
                <a:cubicBezTo>
                  <a:pt x="756" y="467"/>
                  <a:pt x="776" y="472"/>
                  <a:pt x="774" y="479"/>
                </a:cubicBezTo>
                <a:cubicBezTo>
                  <a:pt x="770" y="511"/>
                  <a:pt x="731" y="500"/>
                  <a:pt x="705" y="504"/>
                </a:cubicBezTo>
                <a:cubicBezTo>
                  <a:pt x="717" y="521"/>
                  <a:pt x="684" y="517"/>
                  <a:pt x="678" y="525"/>
                </a:cubicBezTo>
                <a:cubicBezTo>
                  <a:pt x="694" y="525"/>
                  <a:pt x="704" y="530"/>
                  <a:pt x="708" y="539"/>
                </a:cubicBezTo>
                <a:cubicBezTo>
                  <a:pt x="711" y="532"/>
                  <a:pt x="732" y="530"/>
                  <a:pt x="736" y="538"/>
                </a:cubicBezTo>
                <a:cubicBezTo>
                  <a:pt x="732" y="561"/>
                  <a:pt x="714" y="565"/>
                  <a:pt x="689" y="561"/>
                </a:cubicBezTo>
                <a:cubicBezTo>
                  <a:pt x="696" y="578"/>
                  <a:pt x="677" y="576"/>
                  <a:pt x="669" y="584"/>
                </a:cubicBezTo>
                <a:cubicBezTo>
                  <a:pt x="683" y="583"/>
                  <a:pt x="687" y="590"/>
                  <a:pt x="692" y="596"/>
                </a:cubicBezTo>
                <a:cubicBezTo>
                  <a:pt x="696" y="591"/>
                  <a:pt x="703" y="590"/>
                  <a:pt x="713" y="592"/>
                </a:cubicBezTo>
                <a:cubicBezTo>
                  <a:pt x="713" y="595"/>
                  <a:pt x="716" y="596"/>
                  <a:pt x="716" y="599"/>
                </a:cubicBezTo>
                <a:cubicBezTo>
                  <a:pt x="712" y="615"/>
                  <a:pt x="696" y="616"/>
                  <a:pt x="685" y="624"/>
                </a:cubicBezTo>
                <a:cubicBezTo>
                  <a:pt x="692" y="627"/>
                  <a:pt x="697" y="632"/>
                  <a:pt x="698" y="639"/>
                </a:cubicBezTo>
                <a:cubicBezTo>
                  <a:pt x="695" y="643"/>
                  <a:pt x="683" y="657"/>
                  <a:pt x="689" y="659"/>
                </a:cubicBezTo>
                <a:cubicBezTo>
                  <a:pt x="693" y="649"/>
                  <a:pt x="715" y="641"/>
                  <a:pt x="721" y="655"/>
                </a:cubicBezTo>
                <a:cubicBezTo>
                  <a:pt x="724" y="645"/>
                  <a:pt x="727" y="635"/>
                  <a:pt x="737" y="633"/>
                </a:cubicBezTo>
                <a:cubicBezTo>
                  <a:pt x="740" y="638"/>
                  <a:pt x="742" y="644"/>
                  <a:pt x="746" y="647"/>
                </a:cubicBezTo>
                <a:cubicBezTo>
                  <a:pt x="752" y="631"/>
                  <a:pt x="752" y="608"/>
                  <a:pt x="771" y="608"/>
                </a:cubicBezTo>
                <a:cubicBezTo>
                  <a:pt x="779" y="612"/>
                  <a:pt x="773" y="627"/>
                  <a:pt x="779" y="633"/>
                </a:cubicBezTo>
                <a:cubicBezTo>
                  <a:pt x="786" y="623"/>
                  <a:pt x="790" y="643"/>
                  <a:pt x="795" y="646"/>
                </a:cubicBezTo>
                <a:cubicBezTo>
                  <a:pt x="795" y="631"/>
                  <a:pt x="797" y="620"/>
                  <a:pt x="808" y="619"/>
                </a:cubicBezTo>
                <a:cubicBezTo>
                  <a:pt x="797" y="607"/>
                  <a:pt x="782" y="551"/>
                  <a:pt x="815" y="550"/>
                </a:cubicBezTo>
                <a:cubicBezTo>
                  <a:pt x="828" y="556"/>
                  <a:pt x="822" y="578"/>
                  <a:pt x="829" y="590"/>
                </a:cubicBezTo>
                <a:cubicBezTo>
                  <a:pt x="842" y="578"/>
                  <a:pt x="843" y="603"/>
                  <a:pt x="851" y="606"/>
                </a:cubicBezTo>
                <a:cubicBezTo>
                  <a:pt x="854" y="599"/>
                  <a:pt x="848" y="582"/>
                  <a:pt x="860" y="586"/>
                </a:cubicBezTo>
                <a:cubicBezTo>
                  <a:pt x="859" y="575"/>
                  <a:pt x="844" y="558"/>
                  <a:pt x="861" y="551"/>
                </a:cubicBezTo>
                <a:cubicBezTo>
                  <a:pt x="846" y="537"/>
                  <a:pt x="827" y="526"/>
                  <a:pt x="831" y="496"/>
                </a:cubicBezTo>
                <a:cubicBezTo>
                  <a:pt x="856" y="482"/>
                  <a:pt x="869" y="519"/>
                  <a:pt x="882" y="515"/>
                </a:cubicBezTo>
                <a:cubicBezTo>
                  <a:pt x="874" y="507"/>
                  <a:pt x="875" y="489"/>
                  <a:pt x="885" y="484"/>
                </a:cubicBezTo>
                <a:cubicBezTo>
                  <a:pt x="865" y="477"/>
                  <a:pt x="847" y="469"/>
                  <a:pt x="851" y="442"/>
                </a:cubicBezTo>
                <a:cubicBezTo>
                  <a:pt x="855" y="439"/>
                  <a:pt x="861" y="438"/>
                  <a:pt x="869" y="440"/>
                </a:cubicBezTo>
                <a:cubicBezTo>
                  <a:pt x="867" y="420"/>
                  <a:pt x="843" y="421"/>
                  <a:pt x="839" y="403"/>
                </a:cubicBezTo>
                <a:cubicBezTo>
                  <a:pt x="843" y="395"/>
                  <a:pt x="845" y="388"/>
                  <a:pt x="844" y="384"/>
                </a:cubicBezTo>
                <a:cubicBezTo>
                  <a:pt x="863" y="382"/>
                  <a:pt x="888" y="380"/>
                  <a:pt x="908" y="383"/>
                </a:cubicBezTo>
                <a:cubicBezTo>
                  <a:pt x="1020" y="397"/>
                  <a:pt x="1032" y="425"/>
                  <a:pt x="1073" y="442"/>
                </a:cubicBezTo>
                <a:cubicBezTo>
                  <a:pt x="1100" y="454"/>
                  <a:pt x="1135" y="473"/>
                  <a:pt x="1155" y="484"/>
                </a:cubicBezTo>
                <a:cubicBezTo>
                  <a:pt x="1081" y="537"/>
                  <a:pt x="979" y="605"/>
                  <a:pt x="923" y="623"/>
                </a:cubicBezTo>
                <a:cubicBezTo>
                  <a:pt x="699" y="692"/>
                  <a:pt x="712" y="753"/>
                  <a:pt x="639" y="804"/>
                </a:cubicBezTo>
                <a:cubicBezTo>
                  <a:pt x="567" y="856"/>
                  <a:pt x="521" y="809"/>
                  <a:pt x="467" y="802"/>
                </a:cubicBezTo>
                <a:cubicBezTo>
                  <a:pt x="425" y="797"/>
                  <a:pt x="387" y="794"/>
                  <a:pt x="353" y="783"/>
                </a:cubicBezTo>
                <a:cubicBezTo>
                  <a:pt x="353" y="779"/>
                  <a:pt x="354" y="776"/>
                  <a:pt x="356" y="774"/>
                </a:cubicBezTo>
                <a:cubicBezTo>
                  <a:pt x="352" y="774"/>
                  <a:pt x="347" y="765"/>
                  <a:pt x="350" y="761"/>
                </a:cubicBezTo>
                <a:cubicBezTo>
                  <a:pt x="361" y="758"/>
                  <a:pt x="367" y="766"/>
                  <a:pt x="370" y="778"/>
                </a:cubicBezTo>
                <a:cubicBezTo>
                  <a:pt x="376" y="771"/>
                  <a:pt x="379" y="781"/>
                  <a:pt x="384" y="783"/>
                </a:cubicBezTo>
                <a:cubicBezTo>
                  <a:pt x="381" y="776"/>
                  <a:pt x="383" y="773"/>
                  <a:pt x="385" y="770"/>
                </a:cubicBezTo>
                <a:cubicBezTo>
                  <a:pt x="382" y="769"/>
                  <a:pt x="380" y="766"/>
                  <a:pt x="379" y="761"/>
                </a:cubicBezTo>
                <a:cubicBezTo>
                  <a:pt x="380" y="760"/>
                  <a:pt x="380" y="759"/>
                  <a:pt x="381" y="758"/>
                </a:cubicBezTo>
                <a:cubicBezTo>
                  <a:pt x="389" y="757"/>
                  <a:pt x="393" y="764"/>
                  <a:pt x="398" y="767"/>
                </a:cubicBezTo>
                <a:cubicBezTo>
                  <a:pt x="398" y="763"/>
                  <a:pt x="400" y="760"/>
                  <a:pt x="403" y="758"/>
                </a:cubicBezTo>
                <a:cubicBezTo>
                  <a:pt x="405" y="759"/>
                  <a:pt x="414" y="761"/>
                  <a:pt x="414" y="759"/>
                </a:cubicBezTo>
                <a:cubicBezTo>
                  <a:pt x="408" y="759"/>
                  <a:pt x="400" y="750"/>
                  <a:pt x="406" y="745"/>
                </a:cubicBezTo>
                <a:cubicBezTo>
                  <a:pt x="400" y="745"/>
                  <a:pt x="395" y="746"/>
                  <a:pt x="392" y="742"/>
                </a:cubicBezTo>
                <a:cubicBezTo>
                  <a:pt x="394" y="740"/>
                  <a:pt x="396" y="738"/>
                  <a:pt x="397" y="735"/>
                </a:cubicBezTo>
                <a:cubicBezTo>
                  <a:pt x="389" y="736"/>
                  <a:pt x="378" y="740"/>
                  <a:pt x="374" y="732"/>
                </a:cubicBezTo>
                <a:cubicBezTo>
                  <a:pt x="375" y="727"/>
                  <a:pt x="383" y="727"/>
                  <a:pt x="384" y="723"/>
                </a:cubicBezTo>
                <a:cubicBezTo>
                  <a:pt x="378" y="722"/>
                  <a:pt x="386" y="716"/>
                  <a:pt x="387" y="713"/>
                </a:cubicBezTo>
                <a:cubicBezTo>
                  <a:pt x="380" y="716"/>
                  <a:pt x="375" y="717"/>
                  <a:pt x="372" y="713"/>
                </a:cubicBezTo>
                <a:cubicBezTo>
                  <a:pt x="369" y="720"/>
                  <a:pt x="347" y="738"/>
                  <a:pt x="339" y="723"/>
                </a:cubicBezTo>
                <a:cubicBezTo>
                  <a:pt x="340" y="716"/>
                  <a:pt x="351" y="715"/>
                  <a:pt x="355" y="709"/>
                </a:cubicBezTo>
                <a:cubicBezTo>
                  <a:pt x="347" y="706"/>
                  <a:pt x="358" y="700"/>
                  <a:pt x="358" y="696"/>
                </a:cubicBezTo>
                <a:cubicBezTo>
                  <a:pt x="354" y="696"/>
                  <a:pt x="347" y="702"/>
                  <a:pt x="347" y="696"/>
                </a:cubicBezTo>
                <a:cubicBezTo>
                  <a:pt x="342" y="699"/>
                  <a:pt x="338" y="709"/>
                  <a:pt x="331" y="703"/>
                </a:cubicBezTo>
                <a:cubicBezTo>
                  <a:pt x="327" y="712"/>
                  <a:pt x="326" y="723"/>
                  <a:pt x="312" y="727"/>
                </a:cubicBezTo>
                <a:cubicBezTo>
                  <a:pt x="301" y="718"/>
                  <a:pt x="315" y="705"/>
                  <a:pt x="311" y="700"/>
                </a:cubicBezTo>
                <a:cubicBezTo>
                  <a:pt x="309" y="705"/>
                  <a:pt x="300" y="708"/>
                  <a:pt x="296" y="705"/>
                </a:cubicBezTo>
                <a:cubicBezTo>
                  <a:pt x="297" y="716"/>
                  <a:pt x="297" y="725"/>
                  <a:pt x="284" y="729"/>
                </a:cubicBezTo>
                <a:cubicBezTo>
                  <a:pt x="282" y="727"/>
                  <a:pt x="280" y="725"/>
                  <a:pt x="280" y="721"/>
                </a:cubicBezTo>
                <a:cubicBezTo>
                  <a:pt x="272" y="725"/>
                  <a:pt x="275" y="735"/>
                  <a:pt x="270" y="740"/>
                </a:cubicBezTo>
                <a:cubicBezTo>
                  <a:pt x="264" y="737"/>
                  <a:pt x="257" y="734"/>
                  <a:pt x="249" y="731"/>
                </a:cubicBezTo>
                <a:cubicBezTo>
                  <a:pt x="257" y="712"/>
                  <a:pt x="252" y="700"/>
                  <a:pt x="251" y="685"/>
                </a:cubicBezTo>
                <a:cubicBezTo>
                  <a:pt x="239" y="680"/>
                  <a:pt x="237" y="695"/>
                  <a:pt x="224" y="687"/>
                </a:cubicBezTo>
                <a:cubicBezTo>
                  <a:pt x="213" y="671"/>
                  <a:pt x="225" y="643"/>
                  <a:pt x="226" y="621"/>
                </a:cubicBezTo>
                <a:cubicBezTo>
                  <a:pt x="219" y="635"/>
                  <a:pt x="210" y="642"/>
                  <a:pt x="197" y="640"/>
                </a:cubicBezTo>
                <a:cubicBezTo>
                  <a:pt x="203" y="645"/>
                  <a:pt x="193" y="663"/>
                  <a:pt x="187" y="659"/>
                </a:cubicBezTo>
                <a:cubicBezTo>
                  <a:pt x="157" y="648"/>
                  <a:pt x="177" y="613"/>
                  <a:pt x="179" y="586"/>
                </a:cubicBezTo>
                <a:cubicBezTo>
                  <a:pt x="160" y="594"/>
                  <a:pt x="172" y="563"/>
                  <a:pt x="165" y="556"/>
                </a:cubicBezTo>
                <a:cubicBezTo>
                  <a:pt x="161" y="571"/>
                  <a:pt x="154" y="579"/>
                  <a:pt x="145" y="581"/>
                </a:cubicBezTo>
                <a:cubicBezTo>
                  <a:pt x="150" y="585"/>
                  <a:pt x="147" y="607"/>
                  <a:pt x="139" y="609"/>
                </a:cubicBezTo>
                <a:cubicBezTo>
                  <a:pt x="118" y="600"/>
                  <a:pt x="118" y="581"/>
                  <a:pt x="128" y="557"/>
                </a:cubicBezTo>
                <a:cubicBezTo>
                  <a:pt x="110" y="561"/>
                  <a:pt x="117" y="542"/>
                  <a:pt x="111" y="533"/>
                </a:cubicBezTo>
                <a:cubicBezTo>
                  <a:pt x="108" y="546"/>
                  <a:pt x="100" y="549"/>
                  <a:pt x="93" y="552"/>
                </a:cubicBezTo>
                <a:cubicBezTo>
                  <a:pt x="97" y="557"/>
                  <a:pt x="96" y="565"/>
                  <a:pt x="92" y="574"/>
                </a:cubicBezTo>
                <a:cubicBezTo>
                  <a:pt x="89" y="573"/>
                  <a:pt x="88" y="575"/>
                  <a:pt x="85" y="575"/>
                </a:cubicBezTo>
                <a:cubicBezTo>
                  <a:pt x="70" y="567"/>
                  <a:pt x="73" y="551"/>
                  <a:pt x="68" y="539"/>
                </a:cubicBezTo>
                <a:cubicBezTo>
                  <a:pt x="64" y="545"/>
                  <a:pt x="58" y="548"/>
                  <a:pt x="50" y="548"/>
                </a:cubicBezTo>
                <a:cubicBezTo>
                  <a:pt x="47" y="544"/>
                  <a:pt x="36" y="530"/>
                  <a:pt x="33" y="534"/>
                </a:cubicBezTo>
                <a:cubicBezTo>
                  <a:pt x="42" y="541"/>
                  <a:pt x="44" y="564"/>
                  <a:pt x="29" y="566"/>
                </a:cubicBezTo>
                <a:cubicBezTo>
                  <a:pt x="38" y="572"/>
                  <a:pt x="48" y="577"/>
                  <a:pt x="47" y="587"/>
                </a:cubicBezTo>
                <a:cubicBezTo>
                  <a:pt x="42" y="589"/>
                  <a:pt x="36" y="589"/>
                  <a:pt x="31" y="592"/>
                </a:cubicBezTo>
                <a:cubicBezTo>
                  <a:pt x="45" y="601"/>
                  <a:pt x="68" y="607"/>
                  <a:pt x="63" y="626"/>
                </a:cubicBezTo>
                <a:cubicBezTo>
                  <a:pt x="57" y="632"/>
                  <a:pt x="44" y="623"/>
                  <a:pt x="37" y="627"/>
                </a:cubicBezTo>
                <a:cubicBezTo>
                  <a:pt x="45" y="637"/>
                  <a:pt x="25" y="636"/>
                  <a:pt x="21" y="640"/>
                </a:cubicBezTo>
                <a:cubicBezTo>
                  <a:pt x="35" y="643"/>
                  <a:pt x="45" y="648"/>
                  <a:pt x="44" y="659"/>
                </a:cubicBezTo>
                <a:cubicBezTo>
                  <a:pt x="58" y="651"/>
                  <a:pt x="116" y="649"/>
                  <a:pt x="109" y="682"/>
                </a:cubicBezTo>
                <a:cubicBezTo>
                  <a:pt x="100" y="693"/>
                  <a:pt x="80" y="682"/>
                  <a:pt x="67" y="686"/>
                </a:cubicBezTo>
                <a:cubicBezTo>
                  <a:pt x="75" y="701"/>
                  <a:pt x="51" y="697"/>
                  <a:pt x="46" y="704"/>
                </a:cubicBezTo>
                <a:cubicBezTo>
                  <a:pt x="52" y="708"/>
                  <a:pt x="70" y="707"/>
                  <a:pt x="63" y="717"/>
                </a:cubicBezTo>
                <a:cubicBezTo>
                  <a:pt x="74" y="719"/>
                  <a:pt x="94" y="708"/>
                  <a:pt x="97" y="726"/>
                </a:cubicBezTo>
                <a:cubicBezTo>
                  <a:pt x="114" y="715"/>
                  <a:pt x="129" y="699"/>
                  <a:pt x="157" y="710"/>
                </a:cubicBezTo>
                <a:cubicBezTo>
                  <a:pt x="165" y="738"/>
                  <a:pt x="126" y="741"/>
                  <a:pt x="127" y="755"/>
                </a:cubicBezTo>
                <a:cubicBezTo>
                  <a:pt x="136" y="749"/>
                  <a:pt x="153" y="754"/>
                  <a:pt x="156" y="765"/>
                </a:cubicBezTo>
                <a:cubicBezTo>
                  <a:pt x="167" y="747"/>
                  <a:pt x="180" y="732"/>
                  <a:pt x="205" y="742"/>
                </a:cubicBezTo>
                <a:cubicBezTo>
                  <a:pt x="206" y="747"/>
                  <a:pt x="206" y="752"/>
                  <a:pt x="202" y="759"/>
                </a:cubicBezTo>
                <a:cubicBezTo>
                  <a:pt x="222" y="763"/>
                  <a:pt x="227" y="739"/>
                  <a:pt x="245" y="740"/>
                </a:cubicBezTo>
                <a:cubicBezTo>
                  <a:pt x="247" y="742"/>
                  <a:pt x="250" y="743"/>
                  <a:pt x="252" y="744"/>
                </a:cubicBezTo>
                <a:cubicBezTo>
                  <a:pt x="252" y="752"/>
                  <a:pt x="259" y="768"/>
                  <a:pt x="245" y="776"/>
                </a:cubicBezTo>
                <a:cubicBezTo>
                  <a:pt x="213" y="771"/>
                  <a:pt x="196" y="783"/>
                  <a:pt x="175" y="790"/>
                </a:cubicBezTo>
                <a:cubicBezTo>
                  <a:pt x="171" y="809"/>
                  <a:pt x="194" y="806"/>
                  <a:pt x="187" y="828"/>
                </a:cubicBezTo>
                <a:cubicBezTo>
                  <a:pt x="167" y="851"/>
                  <a:pt x="122" y="843"/>
                  <a:pt x="89" y="850"/>
                </a:cubicBezTo>
                <a:cubicBezTo>
                  <a:pt x="111" y="854"/>
                  <a:pt x="125" y="865"/>
                  <a:pt x="128" y="885"/>
                </a:cubicBezTo>
                <a:cubicBezTo>
                  <a:pt x="132" y="875"/>
                  <a:pt x="162" y="882"/>
                  <a:pt x="159" y="894"/>
                </a:cubicBezTo>
                <a:cubicBezTo>
                  <a:pt x="153" y="942"/>
                  <a:pt x="94" y="924"/>
                  <a:pt x="55" y="930"/>
                </a:cubicBezTo>
                <a:cubicBezTo>
                  <a:pt x="73" y="957"/>
                  <a:pt x="23" y="950"/>
                  <a:pt x="14" y="963"/>
                </a:cubicBezTo>
                <a:cubicBezTo>
                  <a:pt x="38" y="963"/>
                  <a:pt x="53" y="970"/>
                  <a:pt x="60" y="984"/>
                </a:cubicBezTo>
                <a:cubicBezTo>
                  <a:pt x="63" y="974"/>
                  <a:pt x="96" y="970"/>
                  <a:pt x="102" y="983"/>
                </a:cubicBezTo>
                <a:cubicBezTo>
                  <a:pt x="96" y="1017"/>
                  <a:pt x="68" y="1024"/>
                  <a:pt x="30" y="1017"/>
                </a:cubicBezTo>
                <a:cubicBezTo>
                  <a:pt x="41" y="1042"/>
                  <a:pt x="12" y="1039"/>
                  <a:pt x="0" y="1051"/>
                </a:cubicBezTo>
                <a:cubicBezTo>
                  <a:pt x="21" y="1050"/>
                  <a:pt x="27" y="1061"/>
                  <a:pt x="35" y="1071"/>
                </a:cubicBezTo>
                <a:cubicBezTo>
                  <a:pt x="41" y="1062"/>
                  <a:pt x="52" y="1061"/>
                  <a:pt x="67" y="1063"/>
                </a:cubicBezTo>
                <a:cubicBezTo>
                  <a:pt x="67" y="1069"/>
                  <a:pt x="71" y="1070"/>
                  <a:pt x="71" y="1074"/>
                </a:cubicBezTo>
                <a:cubicBezTo>
                  <a:pt x="65" y="1099"/>
                  <a:pt x="41" y="1100"/>
                  <a:pt x="25" y="1112"/>
                </a:cubicBezTo>
                <a:cubicBezTo>
                  <a:pt x="36" y="1116"/>
                  <a:pt x="42" y="1124"/>
                  <a:pt x="44" y="1135"/>
                </a:cubicBezTo>
                <a:cubicBezTo>
                  <a:pt x="39" y="1141"/>
                  <a:pt x="22" y="1162"/>
                  <a:pt x="30" y="1165"/>
                </a:cubicBezTo>
                <a:cubicBezTo>
                  <a:pt x="36" y="1150"/>
                  <a:pt x="71" y="1138"/>
                  <a:pt x="78" y="1160"/>
                </a:cubicBezTo>
                <a:cubicBezTo>
                  <a:pt x="83" y="1144"/>
                  <a:pt x="88" y="1128"/>
                  <a:pt x="103" y="1125"/>
                </a:cubicBezTo>
                <a:cubicBezTo>
                  <a:pt x="107" y="1133"/>
                  <a:pt x="110" y="1142"/>
                  <a:pt x="116" y="1148"/>
                </a:cubicBezTo>
                <a:cubicBezTo>
                  <a:pt x="125" y="1123"/>
                  <a:pt x="125" y="1088"/>
                  <a:pt x="154" y="1088"/>
                </a:cubicBezTo>
                <a:cubicBezTo>
                  <a:pt x="166" y="1095"/>
                  <a:pt x="158" y="1117"/>
                  <a:pt x="166" y="1126"/>
                </a:cubicBezTo>
                <a:cubicBezTo>
                  <a:pt x="178" y="1111"/>
                  <a:pt x="183" y="1141"/>
                  <a:pt x="191" y="1145"/>
                </a:cubicBezTo>
                <a:cubicBezTo>
                  <a:pt x="190" y="1123"/>
                  <a:pt x="194" y="1106"/>
                  <a:pt x="210" y="1105"/>
                </a:cubicBezTo>
                <a:cubicBezTo>
                  <a:pt x="194" y="1086"/>
                  <a:pt x="170" y="1002"/>
                  <a:pt x="221" y="1000"/>
                </a:cubicBezTo>
                <a:cubicBezTo>
                  <a:pt x="241" y="1010"/>
                  <a:pt x="232" y="1043"/>
                  <a:pt x="241" y="1061"/>
                </a:cubicBezTo>
                <a:cubicBezTo>
                  <a:pt x="261" y="1044"/>
                  <a:pt x="264" y="1080"/>
                  <a:pt x="276" y="1085"/>
                </a:cubicBezTo>
                <a:cubicBezTo>
                  <a:pt x="280" y="1075"/>
                  <a:pt x="271" y="1048"/>
                  <a:pt x="289" y="1055"/>
                </a:cubicBezTo>
                <a:cubicBezTo>
                  <a:pt x="287" y="1038"/>
                  <a:pt x="264" y="1013"/>
                  <a:pt x="290" y="1002"/>
                </a:cubicBezTo>
                <a:cubicBezTo>
                  <a:pt x="267" y="981"/>
                  <a:pt x="239" y="964"/>
                  <a:pt x="246" y="919"/>
                </a:cubicBezTo>
                <a:cubicBezTo>
                  <a:pt x="283" y="898"/>
                  <a:pt x="303" y="954"/>
                  <a:pt x="322" y="948"/>
                </a:cubicBezTo>
                <a:cubicBezTo>
                  <a:pt x="310" y="936"/>
                  <a:pt x="312" y="909"/>
                  <a:pt x="327" y="901"/>
                </a:cubicBezTo>
                <a:cubicBezTo>
                  <a:pt x="296" y="891"/>
                  <a:pt x="269" y="878"/>
                  <a:pt x="275" y="837"/>
                </a:cubicBezTo>
                <a:cubicBezTo>
                  <a:pt x="282" y="834"/>
                  <a:pt x="290" y="832"/>
                  <a:pt x="302" y="835"/>
                </a:cubicBezTo>
                <a:cubicBezTo>
                  <a:pt x="300" y="805"/>
                  <a:pt x="263" y="806"/>
                  <a:pt x="258" y="778"/>
                </a:cubicBezTo>
                <a:cubicBezTo>
                  <a:pt x="263" y="766"/>
                  <a:pt x="266" y="755"/>
                  <a:pt x="265" y="749"/>
                </a:cubicBezTo>
                <a:cubicBezTo>
                  <a:pt x="266" y="749"/>
                  <a:pt x="266" y="749"/>
                  <a:pt x="267" y="748"/>
                </a:cubicBezTo>
                <a:cubicBezTo>
                  <a:pt x="268" y="749"/>
                  <a:pt x="270" y="750"/>
                  <a:pt x="271" y="751"/>
                </a:cubicBezTo>
                <a:cubicBezTo>
                  <a:pt x="274" y="757"/>
                  <a:pt x="279" y="760"/>
                  <a:pt x="283" y="765"/>
                </a:cubicBezTo>
                <a:cubicBezTo>
                  <a:pt x="286" y="764"/>
                  <a:pt x="286" y="763"/>
                  <a:pt x="287" y="761"/>
                </a:cubicBezTo>
                <a:cubicBezTo>
                  <a:pt x="292" y="764"/>
                  <a:pt x="299" y="769"/>
                  <a:pt x="307" y="774"/>
                </a:cubicBezTo>
                <a:cubicBezTo>
                  <a:pt x="309" y="777"/>
                  <a:pt x="310" y="780"/>
                  <a:pt x="312" y="782"/>
                </a:cubicBezTo>
                <a:cubicBezTo>
                  <a:pt x="311" y="780"/>
                  <a:pt x="311" y="779"/>
                  <a:pt x="311" y="777"/>
                </a:cubicBezTo>
                <a:cubicBezTo>
                  <a:pt x="320" y="782"/>
                  <a:pt x="329" y="787"/>
                  <a:pt x="337" y="790"/>
                </a:cubicBezTo>
                <a:cubicBezTo>
                  <a:pt x="362" y="798"/>
                  <a:pt x="477" y="814"/>
                  <a:pt x="548" y="843"/>
                </a:cubicBezTo>
                <a:cubicBezTo>
                  <a:pt x="619" y="871"/>
                  <a:pt x="690" y="789"/>
                  <a:pt x="715" y="755"/>
                </a:cubicBezTo>
                <a:cubicBezTo>
                  <a:pt x="741" y="722"/>
                  <a:pt x="866" y="666"/>
                  <a:pt x="942" y="636"/>
                </a:cubicBezTo>
                <a:cubicBezTo>
                  <a:pt x="947" y="634"/>
                  <a:pt x="951" y="633"/>
                  <a:pt x="955" y="631"/>
                </a:cubicBezTo>
                <a:cubicBezTo>
                  <a:pt x="954" y="635"/>
                  <a:pt x="952" y="640"/>
                  <a:pt x="951" y="645"/>
                </a:cubicBezTo>
                <a:cubicBezTo>
                  <a:pt x="931" y="664"/>
                  <a:pt x="902" y="641"/>
                  <a:pt x="882" y="665"/>
                </a:cubicBezTo>
                <a:cubicBezTo>
                  <a:pt x="894" y="669"/>
                  <a:pt x="899" y="676"/>
                  <a:pt x="902" y="682"/>
                </a:cubicBezTo>
                <a:cubicBezTo>
                  <a:pt x="884" y="719"/>
                  <a:pt x="854" y="713"/>
                  <a:pt x="823" y="703"/>
                </a:cubicBezTo>
                <a:cubicBezTo>
                  <a:pt x="831" y="718"/>
                  <a:pt x="816" y="741"/>
                  <a:pt x="800" y="744"/>
                </a:cubicBezTo>
                <a:cubicBezTo>
                  <a:pt x="811" y="761"/>
                  <a:pt x="860" y="726"/>
                  <a:pt x="878" y="765"/>
                </a:cubicBezTo>
                <a:cubicBezTo>
                  <a:pt x="857" y="806"/>
                  <a:pt x="824" y="803"/>
                  <a:pt x="794" y="807"/>
                </a:cubicBezTo>
                <a:cubicBezTo>
                  <a:pt x="808" y="831"/>
                  <a:pt x="774" y="837"/>
                  <a:pt x="763" y="850"/>
                </a:cubicBezTo>
                <a:cubicBezTo>
                  <a:pt x="782" y="855"/>
                  <a:pt x="759" y="871"/>
                  <a:pt x="756" y="882"/>
                </a:cubicBezTo>
                <a:cubicBezTo>
                  <a:pt x="769" y="886"/>
                  <a:pt x="793" y="857"/>
                  <a:pt x="798" y="883"/>
                </a:cubicBezTo>
                <a:cubicBezTo>
                  <a:pt x="816" y="874"/>
                  <a:pt x="828" y="842"/>
                  <a:pt x="850" y="846"/>
                </a:cubicBezTo>
                <a:cubicBezTo>
                  <a:pt x="890" y="877"/>
                  <a:pt x="821" y="931"/>
                  <a:pt x="797" y="937"/>
                </a:cubicBezTo>
                <a:cubicBezTo>
                  <a:pt x="810" y="947"/>
                  <a:pt x="803" y="963"/>
                  <a:pt x="790" y="981"/>
                </a:cubicBezTo>
                <a:cubicBezTo>
                  <a:pt x="798" y="981"/>
                  <a:pt x="820" y="961"/>
                  <a:pt x="820" y="980"/>
                </a:cubicBezTo>
                <a:cubicBezTo>
                  <a:pt x="833" y="978"/>
                  <a:pt x="839" y="955"/>
                  <a:pt x="852" y="956"/>
                </a:cubicBezTo>
                <a:cubicBezTo>
                  <a:pt x="876" y="973"/>
                  <a:pt x="856" y="1002"/>
                  <a:pt x="848" y="1027"/>
                </a:cubicBezTo>
                <a:cubicBezTo>
                  <a:pt x="857" y="1026"/>
                  <a:pt x="864" y="1020"/>
                  <a:pt x="872" y="1016"/>
                </a:cubicBezTo>
                <a:cubicBezTo>
                  <a:pt x="882" y="1028"/>
                  <a:pt x="877" y="1043"/>
                  <a:pt x="872" y="1059"/>
                </a:cubicBezTo>
                <a:cubicBezTo>
                  <a:pt x="891" y="1046"/>
                  <a:pt x="911" y="1075"/>
                  <a:pt x="907" y="1091"/>
                </a:cubicBezTo>
                <a:cubicBezTo>
                  <a:pt x="916" y="1094"/>
                  <a:pt x="914" y="1067"/>
                  <a:pt x="914" y="1059"/>
                </a:cubicBezTo>
                <a:cubicBezTo>
                  <a:pt x="922" y="1051"/>
                  <a:pt x="932" y="1049"/>
                  <a:pt x="943" y="1051"/>
                </a:cubicBezTo>
                <a:cubicBezTo>
                  <a:pt x="938" y="1032"/>
                  <a:pt x="918" y="1017"/>
                  <a:pt x="928" y="994"/>
                </a:cubicBezTo>
                <a:cubicBezTo>
                  <a:pt x="931" y="991"/>
                  <a:pt x="935" y="992"/>
                  <a:pt x="937" y="988"/>
                </a:cubicBezTo>
                <a:cubicBezTo>
                  <a:pt x="951" y="994"/>
                  <a:pt x="960" y="1002"/>
                  <a:pt x="959" y="1012"/>
                </a:cubicBezTo>
                <a:cubicBezTo>
                  <a:pt x="971" y="1009"/>
                  <a:pt x="983" y="1004"/>
                  <a:pt x="999" y="1017"/>
                </a:cubicBezTo>
                <a:cubicBezTo>
                  <a:pt x="996" y="1000"/>
                  <a:pt x="971" y="985"/>
                  <a:pt x="995" y="972"/>
                </a:cubicBezTo>
                <a:cubicBezTo>
                  <a:pt x="960" y="955"/>
                  <a:pt x="941" y="933"/>
                  <a:pt x="957" y="902"/>
                </a:cubicBezTo>
                <a:cubicBezTo>
                  <a:pt x="969" y="895"/>
                  <a:pt x="993" y="917"/>
                  <a:pt x="990" y="927"/>
                </a:cubicBezTo>
                <a:cubicBezTo>
                  <a:pt x="1004" y="920"/>
                  <a:pt x="1020" y="923"/>
                  <a:pt x="1039" y="938"/>
                </a:cubicBezTo>
                <a:cubicBezTo>
                  <a:pt x="1040" y="922"/>
                  <a:pt x="996" y="898"/>
                  <a:pt x="1026" y="887"/>
                </a:cubicBezTo>
                <a:cubicBezTo>
                  <a:pt x="997" y="859"/>
                  <a:pt x="940" y="839"/>
                  <a:pt x="963" y="797"/>
                </a:cubicBezTo>
                <a:cubicBezTo>
                  <a:pt x="967" y="785"/>
                  <a:pt x="996" y="797"/>
                  <a:pt x="993" y="808"/>
                </a:cubicBezTo>
                <a:cubicBezTo>
                  <a:pt x="1007" y="793"/>
                  <a:pt x="1025" y="792"/>
                  <a:pt x="1045" y="802"/>
                </a:cubicBezTo>
                <a:cubicBezTo>
                  <a:pt x="1023" y="777"/>
                  <a:pt x="982" y="757"/>
                  <a:pt x="979" y="727"/>
                </a:cubicBezTo>
                <a:cubicBezTo>
                  <a:pt x="986" y="704"/>
                  <a:pt x="1003" y="721"/>
                  <a:pt x="1011" y="703"/>
                </a:cubicBezTo>
                <a:cubicBezTo>
                  <a:pt x="998" y="685"/>
                  <a:pt x="992" y="665"/>
                  <a:pt x="963" y="651"/>
                </a:cubicBezTo>
                <a:cubicBezTo>
                  <a:pt x="957" y="638"/>
                  <a:pt x="967" y="629"/>
                  <a:pt x="973" y="624"/>
                </a:cubicBezTo>
                <a:cubicBezTo>
                  <a:pt x="1043" y="596"/>
                  <a:pt x="1123" y="563"/>
                  <a:pt x="1172" y="519"/>
                </a:cubicBezTo>
                <a:cubicBezTo>
                  <a:pt x="1229" y="469"/>
                  <a:pt x="1270" y="440"/>
                  <a:pt x="1294" y="431"/>
                </a:cubicBezTo>
                <a:cubicBezTo>
                  <a:pt x="1311" y="424"/>
                  <a:pt x="1398" y="352"/>
                  <a:pt x="1440" y="316"/>
                </a:cubicBezTo>
                <a:cubicBezTo>
                  <a:pt x="1591" y="368"/>
                  <a:pt x="1791" y="413"/>
                  <a:pt x="1966" y="376"/>
                </a:cubicBezTo>
                <a:cubicBezTo>
                  <a:pt x="1984" y="372"/>
                  <a:pt x="2000" y="369"/>
                  <a:pt x="2016" y="367"/>
                </a:cubicBezTo>
                <a:cubicBezTo>
                  <a:pt x="2018" y="370"/>
                  <a:pt x="2020" y="374"/>
                  <a:pt x="2022" y="378"/>
                </a:cubicBezTo>
                <a:cubicBezTo>
                  <a:pt x="2022" y="396"/>
                  <a:pt x="1998" y="400"/>
                  <a:pt x="2000" y="419"/>
                </a:cubicBezTo>
                <a:cubicBezTo>
                  <a:pt x="2007" y="416"/>
                  <a:pt x="2013" y="416"/>
                  <a:pt x="2018" y="418"/>
                </a:cubicBezTo>
                <a:cubicBezTo>
                  <a:pt x="2026" y="443"/>
                  <a:pt x="2010" y="455"/>
                  <a:pt x="1992" y="465"/>
                </a:cubicBezTo>
                <a:cubicBezTo>
                  <a:pt x="2002" y="468"/>
                  <a:pt x="2006" y="486"/>
                  <a:pt x="2000" y="495"/>
                </a:cubicBezTo>
                <a:cubicBezTo>
                  <a:pt x="2013" y="497"/>
                  <a:pt x="2019" y="458"/>
                  <a:pt x="2046" y="467"/>
                </a:cubicBezTo>
                <a:cubicBezTo>
                  <a:pt x="2056" y="496"/>
                  <a:pt x="2039" y="510"/>
                  <a:pt x="2027" y="526"/>
                </a:cubicBezTo>
                <a:cubicBezTo>
                  <a:pt x="2045" y="530"/>
                  <a:pt x="2033" y="549"/>
                  <a:pt x="2034" y="561"/>
                </a:cubicBezTo>
                <a:cubicBezTo>
                  <a:pt x="2045" y="554"/>
                  <a:pt x="2042" y="572"/>
                  <a:pt x="2046" y="579"/>
                </a:cubicBezTo>
                <a:cubicBezTo>
                  <a:pt x="2053" y="574"/>
                  <a:pt x="2051" y="550"/>
                  <a:pt x="2065" y="559"/>
                </a:cubicBezTo>
                <a:cubicBezTo>
                  <a:pt x="2070" y="546"/>
                  <a:pt x="2060" y="526"/>
                  <a:pt x="2071" y="517"/>
                </a:cubicBezTo>
                <a:cubicBezTo>
                  <a:pt x="2105" y="512"/>
                  <a:pt x="2099" y="570"/>
                  <a:pt x="2091" y="584"/>
                </a:cubicBezTo>
                <a:cubicBezTo>
                  <a:pt x="2101" y="583"/>
                  <a:pt x="2106" y="593"/>
                  <a:pt x="2108" y="607"/>
                </a:cubicBezTo>
                <a:cubicBezTo>
                  <a:pt x="2112" y="604"/>
                  <a:pt x="2113" y="584"/>
                  <a:pt x="2122" y="593"/>
                </a:cubicBezTo>
                <a:cubicBezTo>
                  <a:pt x="2126" y="586"/>
                  <a:pt x="2118" y="572"/>
                  <a:pt x="2125" y="567"/>
                </a:cubicBezTo>
                <a:cubicBezTo>
                  <a:pt x="2144" y="563"/>
                  <a:pt x="2148" y="586"/>
                  <a:pt x="2157" y="601"/>
                </a:cubicBezTo>
                <a:cubicBezTo>
                  <a:pt x="2160" y="596"/>
                  <a:pt x="2161" y="590"/>
                  <a:pt x="2163" y="584"/>
                </a:cubicBezTo>
                <a:cubicBezTo>
                  <a:pt x="2173" y="585"/>
                  <a:pt x="2178" y="595"/>
                  <a:pt x="2183" y="604"/>
                </a:cubicBezTo>
                <a:cubicBezTo>
                  <a:pt x="2185" y="589"/>
                  <a:pt x="2209" y="593"/>
                  <a:pt x="2214" y="602"/>
                </a:cubicBezTo>
                <a:cubicBezTo>
                  <a:pt x="2219" y="599"/>
                  <a:pt x="2206" y="587"/>
                  <a:pt x="2202" y="584"/>
                </a:cubicBezTo>
                <a:cubicBezTo>
                  <a:pt x="2202" y="576"/>
                  <a:pt x="2205" y="571"/>
                  <a:pt x="2212" y="567"/>
                </a:cubicBezTo>
                <a:cubicBezTo>
                  <a:pt x="2200" y="561"/>
                  <a:pt x="2184" y="563"/>
                  <a:pt x="2177" y="548"/>
                </a:cubicBezTo>
                <a:cubicBezTo>
                  <a:pt x="2177" y="545"/>
                  <a:pt x="2180" y="544"/>
                  <a:pt x="2179" y="540"/>
                </a:cubicBezTo>
                <a:cubicBezTo>
                  <a:pt x="2188" y="537"/>
                  <a:pt x="2196" y="536"/>
                  <a:pt x="2201" y="541"/>
                </a:cubicBezTo>
                <a:cubicBezTo>
                  <a:pt x="2204" y="534"/>
                  <a:pt x="2207" y="526"/>
                  <a:pt x="2221" y="524"/>
                </a:cubicBezTo>
                <a:cubicBezTo>
                  <a:pt x="2212" y="518"/>
                  <a:pt x="2193" y="523"/>
                  <a:pt x="2198" y="506"/>
                </a:cubicBezTo>
                <a:cubicBezTo>
                  <a:pt x="2173" y="515"/>
                  <a:pt x="2155" y="513"/>
                  <a:pt x="2147" y="492"/>
                </a:cubicBezTo>
                <a:cubicBezTo>
                  <a:pt x="2149" y="483"/>
                  <a:pt x="2171" y="482"/>
                  <a:pt x="2174" y="488"/>
                </a:cubicBezTo>
                <a:cubicBezTo>
                  <a:pt x="2177" y="478"/>
                  <a:pt x="2186" y="472"/>
                  <a:pt x="2201" y="469"/>
                </a:cubicBezTo>
                <a:cubicBezTo>
                  <a:pt x="2194" y="462"/>
                  <a:pt x="2163" y="472"/>
                  <a:pt x="2171" y="453"/>
                </a:cubicBezTo>
                <a:cubicBezTo>
                  <a:pt x="2145" y="453"/>
                  <a:pt x="2109" y="471"/>
                  <a:pt x="2100" y="441"/>
                </a:cubicBezTo>
                <a:cubicBezTo>
                  <a:pt x="2096" y="434"/>
                  <a:pt x="2115" y="425"/>
                  <a:pt x="2119" y="432"/>
                </a:cubicBezTo>
                <a:cubicBezTo>
                  <a:pt x="2118" y="418"/>
                  <a:pt x="2126" y="410"/>
                  <a:pt x="2139" y="404"/>
                </a:cubicBezTo>
                <a:cubicBezTo>
                  <a:pt x="2118" y="403"/>
                  <a:pt x="2089" y="414"/>
                  <a:pt x="2074" y="402"/>
                </a:cubicBezTo>
                <a:cubicBezTo>
                  <a:pt x="2066" y="388"/>
                  <a:pt x="2082" y="387"/>
                  <a:pt x="2077" y="376"/>
                </a:cubicBezTo>
                <a:cubicBezTo>
                  <a:pt x="2062" y="374"/>
                  <a:pt x="2050" y="367"/>
                  <a:pt x="2030" y="375"/>
                </a:cubicBezTo>
                <a:cubicBezTo>
                  <a:pt x="2026" y="373"/>
                  <a:pt x="2024" y="370"/>
                  <a:pt x="2023" y="366"/>
                </a:cubicBezTo>
                <a:cubicBezTo>
                  <a:pt x="2217" y="344"/>
                  <a:pt x="2285" y="444"/>
                  <a:pt x="2371" y="483"/>
                </a:cubicBezTo>
                <a:cubicBezTo>
                  <a:pt x="2430" y="509"/>
                  <a:pt x="2532" y="543"/>
                  <a:pt x="2613" y="552"/>
                </a:cubicBezTo>
                <a:cubicBezTo>
                  <a:pt x="2543" y="581"/>
                  <a:pt x="2412" y="646"/>
                  <a:pt x="2221" y="654"/>
                </a:cubicBezTo>
                <a:cubicBezTo>
                  <a:pt x="2182" y="656"/>
                  <a:pt x="2136" y="670"/>
                  <a:pt x="2085" y="691"/>
                </a:cubicBezTo>
                <a:cubicBezTo>
                  <a:pt x="2053" y="681"/>
                  <a:pt x="2016" y="667"/>
                  <a:pt x="2002" y="648"/>
                </a:cubicBezTo>
                <a:cubicBezTo>
                  <a:pt x="1974" y="612"/>
                  <a:pt x="1913" y="584"/>
                  <a:pt x="1825" y="557"/>
                </a:cubicBezTo>
                <a:cubicBezTo>
                  <a:pt x="1765" y="539"/>
                  <a:pt x="1727" y="522"/>
                  <a:pt x="1698" y="504"/>
                </a:cubicBezTo>
                <a:cubicBezTo>
                  <a:pt x="1697" y="496"/>
                  <a:pt x="1699" y="490"/>
                  <a:pt x="1705" y="486"/>
                </a:cubicBezTo>
                <a:cubicBezTo>
                  <a:pt x="1701" y="486"/>
                  <a:pt x="1699" y="474"/>
                  <a:pt x="1703" y="473"/>
                </a:cubicBezTo>
                <a:cubicBezTo>
                  <a:pt x="1722" y="468"/>
                  <a:pt x="1726" y="492"/>
                  <a:pt x="1734" y="506"/>
                </a:cubicBezTo>
                <a:cubicBezTo>
                  <a:pt x="1741" y="495"/>
                  <a:pt x="1747" y="515"/>
                  <a:pt x="1753" y="516"/>
                </a:cubicBezTo>
                <a:cubicBezTo>
                  <a:pt x="1749" y="507"/>
                  <a:pt x="1750" y="500"/>
                  <a:pt x="1754" y="496"/>
                </a:cubicBezTo>
                <a:cubicBezTo>
                  <a:pt x="1749" y="496"/>
                  <a:pt x="1743" y="484"/>
                  <a:pt x="1746" y="480"/>
                </a:cubicBezTo>
                <a:cubicBezTo>
                  <a:pt x="1760" y="476"/>
                  <a:pt x="1767" y="486"/>
                  <a:pt x="1771" y="501"/>
                </a:cubicBezTo>
                <a:cubicBezTo>
                  <a:pt x="1779" y="493"/>
                  <a:pt x="1782" y="504"/>
                  <a:pt x="1789" y="507"/>
                </a:cubicBezTo>
                <a:cubicBezTo>
                  <a:pt x="1785" y="499"/>
                  <a:pt x="1788" y="495"/>
                  <a:pt x="1790" y="490"/>
                </a:cubicBezTo>
                <a:cubicBezTo>
                  <a:pt x="1786" y="490"/>
                  <a:pt x="1784" y="486"/>
                  <a:pt x="1782" y="479"/>
                </a:cubicBezTo>
                <a:cubicBezTo>
                  <a:pt x="1784" y="479"/>
                  <a:pt x="1784" y="477"/>
                  <a:pt x="1786" y="476"/>
                </a:cubicBezTo>
                <a:cubicBezTo>
                  <a:pt x="1796" y="474"/>
                  <a:pt x="1800" y="483"/>
                  <a:pt x="1808" y="487"/>
                </a:cubicBezTo>
                <a:cubicBezTo>
                  <a:pt x="1807" y="483"/>
                  <a:pt x="1809" y="479"/>
                  <a:pt x="1813" y="476"/>
                </a:cubicBezTo>
                <a:cubicBezTo>
                  <a:pt x="1816" y="477"/>
                  <a:pt x="1827" y="480"/>
                  <a:pt x="1827" y="476"/>
                </a:cubicBezTo>
                <a:cubicBezTo>
                  <a:pt x="1820" y="477"/>
                  <a:pt x="1810" y="466"/>
                  <a:pt x="1817" y="459"/>
                </a:cubicBezTo>
                <a:cubicBezTo>
                  <a:pt x="1810" y="460"/>
                  <a:pt x="1803" y="461"/>
                  <a:pt x="1800" y="456"/>
                </a:cubicBezTo>
                <a:cubicBezTo>
                  <a:pt x="1802" y="453"/>
                  <a:pt x="1805" y="450"/>
                  <a:pt x="1806" y="447"/>
                </a:cubicBezTo>
                <a:cubicBezTo>
                  <a:pt x="1795" y="448"/>
                  <a:pt x="1782" y="454"/>
                  <a:pt x="1777" y="443"/>
                </a:cubicBezTo>
                <a:cubicBezTo>
                  <a:pt x="1778" y="437"/>
                  <a:pt x="1788" y="437"/>
                  <a:pt x="1790" y="432"/>
                </a:cubicBezTo>
                <a:cubicBezTo>
                  <a:pt x="1782" y="430"/>
                  <a:pt x="1792" y="423"/>
                  <a:pt x="1792" y="420"/>
                </a:cubicBezTo>
                <a:cubicBezTo>
                  <a:pt x="1784" y="423"/>
                  <a:pt x="1777" y="425"/>
                  <a:pt x="1774" y="419"/>
                </a:cubicBezTo>
                <a:cubicBezTo>
                  <a:pt x="1770" y="428"/>
                  <a:pt x="1742" y="451"/>
                  <a:pt x="1733" y="432"/>
                </a:cubicBezTo>
                <a:cubicBezTo>
                  <a:pt x="1733" y="423"/>
                  <a:pt x="1747" y="421"/>
                  <a:pt x="1752" y="415"/>
                </a:cubicBezTo>
                <a:cubicBezTo>
                  <a:pt x="1743" y="410"/>
                  <a:pt x="1756" y="403"/>
                  <a:pt x="1756" y="398"/>
                </a:cubicBezTo>
                <a:cubicBezTo>
                  <a:pt x="1751" y="398"/>
                  <a:pt x="1743" y="405"/>
                  <a:pt x="1742" y="397"/>
                </a:cubicBezTo>
                <a:cubicBezTo>
                  <a:pt x="1736" y="401"/>
                  <a:pt x="1731" y="414"/>
                  <a:pt x="1722" y="406"/>
                </a:cubicBezTo>
                <a:cubicBezTo>
                  <a:pt x="1718" y="418"/>
                  <a:pt x="1716" y="432"/>
                  <a:pt x="1698" y="436"/>
                </a:cubicBezTo>
                <a:cubicBezTo>
                  <a:pt x="1684" y="426"/>
                  <a:pt x="1702" y="409"/>
                  <a:pt x="1697" y="403"/>
                </a:cubicBezTo>
                <a:cubicBezTo>
                  <a:pt x="1694" y="409"/>
                  <a:pt x="1684" y="413"/>
                  <a:pt x="1678" y="409"/>
                </a:cubicBezTo>
                <a:cubicBezTo>
                  <a:pt x="1680" y="422"/>
                  <a:pt x="1679" y="435"/>
                  <a:pt x="1663" y="439"/>
                </a:cubicBezTo>
                <a:cubicBezTo>
                  <a:pt x="1660" y="437"/>
                  <a:pt x="1658" y="434"/>
                  <a:pt x="1658" y="429"/>
                </a:cubicBezTo>
                <a:cubicBezTo>
                  <a:pt x="1647" y="435"/>
                  <a:pt x="1653" y="449"/>
                  <a:pt x="1644" y="455"/>
                </a:cubicBezTo>
                <a:cubicBezTo>
                  <a:pt x="1639" y="455"/>
                  <a:pt x="1635" y="456"/>
                  <a:pt x="1633" y="457"/>
                </a:cubicBezTo>
                <a:cubicBezTo>
                  <a:pt x="1611" y="443"/>
                  <a:pt x="1593" y="437"/>
                  <a:pt x="1578" y="436"/>
                </a:cubicBezTo>
                <a:cubicBezTo>
                  <a:pt x="1555" y="434"/>
                  <a:pt x="1578" y="434"/>
                  <a:pt x="1592" y="443"/>
                </a:cubicBezTo>
                <a:cubicBezTo>
                  <a:pt x="1600" y="449"/>
                  <a:pt x="1608" y="454"/>
                  <a:pt x="1616" y="461"/>
                </a:cubicBezTo>
                <a:cubicBezTo>
                  <a:pt x="1613" y="465"/>
                  <a:pt x="1608" y="470"/>
                  <a:pt x="1601" y="467"/>
                </a:cubicBezTo>
                <a:cubicBezTo>
                  <a:pt x="1590" y="449"/>
                  <a:pt x="1576" y="447"/>
                  <a:pt x="1563" y="439"/>
                </a:cubicBezTo>
                <a:cubicBezTo>
                  <a:pt x="1552" y="446"/>
                  <a:pt x="1564" y="456"/>
                  <a:pt x="1550" y="462"/>
                </a:cubicBezTo>
                <a:cubicBezTo>
                  <a:pt x="1530" y="462"/>
                  <a:pt x="1514" y="436"/>
                  <a:pt x="1496" y="424"/>
                </a:cubicBezTo>
                <a:cubicBezTo>
                  <a:pt x="1504" y="436"/>
                  <a:pt x="1505" y="448"/>
                  <a:pt x="1496" y="458"/>
                </a:cubicBezTo>
                <a:cubicBezTo>
                  <a:pt x="1503" y="456"/>
                  <a:pt x="1513" y="474"/>
                  <a:pt x="1505" y="477"/>
                </a:cubicBezTo>
                <a:cubicBezTo>
                  <a:pt x="1479" y="495"/>
                  <a:pt x="1462" y="459"/>
                  <a:pt x="1442" y="442"/>
                </a:cubicBezTo>
                <a:cubicBezTo>
                  <a:pt x="1437" y="463"/>
                  <a:pt x="1418" y="436"/>
                  <a:pt x="1408" y="437"/>
                </a:cubicBezTo>
                <a:cubicBezTo>
                  <a:pt x="1419" y="449"/>
                  <a:pt x="1422" y="459"/>
                  <a:pt x="1418" y="468"/>
                </a:cubicBezTo>
                <a:cubicBezTo>
                  <a:pt x="1424" y="466"/>
                  <a:pt x="1440" y="480"/>
                  <a:pt x="1437" y="489"/>
                </a:cubicBezTo>
                <a:cubicBezTo>
                  <a:pt x="1418" y="501"/>
                  <a:pt x="1402" y="490"/>
                  <a:pt x="1388" y="469"/>
                </a:cubicBezTo>
                <a:cubicBezTo>
                  <a:pt x="1381" y="485"/>
                  <a:pt x="1370" y="470"/>
                  <a:pt x="1358" y="469"/>
                </a:cubicBezTo>
                <a:cubicBezTo>
                  <a:pt x="1368" y="479"/>
                  <a:pt x="1366" y="487"/>
                  <a:pt x="1364" y="495"/>
                </a:cubicBezTo>
                <a:cubicBezTo>
                  <a:pt x="1371" y="494"/>
                  <a:pt x="1377" y="499"/>
                  <a:pt x="1382" y="507"/>
                </a:cubicBezTo>
                <a:cubicBezTo>
                  <a:pt x="1379" y="509"/>
                  <a:pt x="1380" y="512"/>
                  <a:pt x="1379" y="514"/>
                </a:cubicBezTo>
                <a:cubicBezTo>
                  <a:pt x="1364" y="522"/>
                  <a:pt x="1353" y="510"/>
                  <a:pt x="1340" y="508"/>
                </a:cubicBezTo>
                <a:cubicBezTo>
                  <a:pt x="1343" y="515"/>
                  <a:pt x="1342" y="522"/>
                  <a:pt x="1337" y="528"/>
                </a:cubicBezTo>
                <a:cubicBezTo>
                  <a:pt x="1332" y="528"/>
                  <a:pt x="1314" y="529"/>
                  <a:pt x="1316" y="534"/>
                </a:cubicBezTo>
                <a:cubicBezTo>
                  <a:pt x="1326" y="530"/>
                  <a:pt x="1347" y="542"/>
                  <a:pt x="1340" y="555"/>
                </a:cubicBezTo>
                <a:cubicBezTo>
                  <a:pt x="1350" y="551"/>
                  <a:pt x="1360" y="546"/>
                  <a:pt x="1368" y="552"/>
                </a:cubicBezTo>
                <a:cubicBezTo>
                  <a:pt x="1366" y="558"/>
                  <a:pt x="1363" y="563"/>
                  <a:pt x="1363" y="569"/>
                </a:cubicBezTo>
                <a:cubicBezTo>
                  <a:pt x="1379" y="562"/>
                  <a:pt x="1396" y="547"/>
                  <a:pt x="1408" y="561"/>
                </a:cubicBezTo>
                <a:cubicBezTo>
                  <a:pt x="1410" y="569"/>
                  <a:pt x="1396" y="575"/>
                  <a:pt x="1395" y="583"/>
                </a:cubicBezTo>
                <a:cubicBezTo>
                  <a:pt x="1408" y="582"/>
                  <a:pt x="1396" y="598"/>
                  <a:pt x="1397" y="604"/>
                </a:cubicBezTo>
                <a:cubicBezTo>
                  <a:pt x="1407" y="594"/>
                  <a:pt x="1417" y="588"/>
                  <a:pt x="1425" y="596"/>
                </a:cubicBezTo>
                <a:cubicBezTo>
                  <a:pt x="1427" y="579"/>
                  <a:pt x="1458" y="531"/>
                  <a:pt x="1481" y="555"/>
                </a:cubicBezTo>
                <a:cubicBezTo>
                  <a:pt x="1485" y="569"/>
                  <a:pt x="1465" y="579"/>
                  <a:pt x="1460" y="591"/>
                </a:cubicBezTo>
                <a:cubicBezTo>
                  <a:pt x="1477" y="593"/>
                  <a:pt x="1461" y="611"/>
                  <a:pt x="1464" y="619"/>
                </a:cubicBezTo>
                <a:cubicBezTo>
                  <a:pt x="1471" y="616"/>
                  <a:pt x="1480" y="600"/>
                  <a:pt x="1484" y="612"/>
                </a:cubicBezTo>
                <a:cubicBezTo>
                  <a:pt x="1492" y="604"/>
                  <a:pt x="1494" y="581"/>
                  <a:pt x="1510" y="589"/>
                </a:cubicBezTo>
                <a:cubicBezTo>
                  <a:pt x="1511" y="569"/>
                  <a:pt x="1507" y="547"/>
                  <a:pt x="1532" y="531"/>
                </a:cubicBezTo>
                <a:cubicBezTo>
                  <a:pt x="1558" y="540"/>
                  <a:pt x="1539" y="574"/>
                  <a:pt x="1551" y="581"/>
                </a:cubicBezTo>
                <a:cubicBezTo>
                  <a:pt x="1552" y="570"/>
                  <a:pt x="1566" y="558"/>
                  <a:pt x="1576" y="562"/>
                </a:cubicBezTo>
                <a:cubicBezTo>
                  <a:pt x="1567" y="543"/>
                  <a:pt x="1562" y="524"/>
                  <a:pt x="1584" y="509"/>
                </a:cubicBezTo>
                <a:cubicBezTo>
                  <a:pt x="1589" y="511"/>
                  <a:pt x="1594" y="514"/>
                  <a:pt x="1597" y="521"/>
                </a:cubicBezTo>
                <a:cubicBezTo>
                  <a:pt x="1611" y="507"/>
                  <a:pt x="1594" y="489"/>
                  <a:pt x="1606" y="474"/>
                </a:cubicBezTo>
                <a:cubicBezTo>
                  <a:pt x="1613" y="472"/>
                  <a:pt x="1620" y="468"/>
                  <a:pt x="1623" y="465"/>
                </a:cubicBezTo>
                <a:cubicBezTo>
                  <a:pt x="1660" y="494"/>
                  <a:pt x="1702" y="529"/>
                  <a:pt x="1767" y="549"/>
                </a:cubicBezTo>
                <a:cubicBezTo>
                  <a:pt x="1824" y="567"/>
                  <a:pt x="1883" y="587"/>
                  <a:pt x="1927" y="612"/>
                </a:cubicBezTo>
                <a:cubicBezTo>
                  <a:pt x="1925" y="615"/>
                  <a:pt x="1922" y="619"/>
                  <a:pt x="1919" y="622"/>
                </a:cubicBezTo>
                <a:cubicBezTo>
                  <a:pt x="1899" y="631"/>
                  <a:pt x="1886" y="609"/>
                  <a:pt x="1866" y="620"/>
                </a:cubicBezTo>
                <a:cubicBezTo>
                  <a:pt x="1872" y="625"/>
                  <a:pt x="1874" y="631"/>
                  <a:pt x="1874" y="636"/>
                </a:cubicBezTo>
                <a:cubicBezTo>
                  <a:pt x="1851" y="656"/>
                  <a:pt x="1832" y="646"/>
                  <a:pt x="1814" y="632"/>
                </a:cubicBezTo>
                <a:cubicBezTo>
                  <a:pt x="1815" y="644"/>
                  <a:pt x="1798" y="656"/>
                  <a:pt x="1786" y="654"/>
                </a:cubicBezTo>
                <a:cubicBezTo>
                  <a:pt x="1789" y="667"/>
                  <a:pt x="1833" y="656"/>
                  <a:pt x="1834" y="686"/>
                </a:cubicBezTo>
                <a:cubicBezTo>
                  <a:pt x="1807" y="709"/>
                  <a:pt x="1786" y="699"/>
                  <a:pt x="1764" y="694"/>
                </a:cubicBezTo>
                <a:cubicBezTo>
                  <a:pt x="1766" y="714"/>
                  <a:pt x="1742" y="710"/>
                  <a:pt x="1730" y="716"/>
                </a:cubicBezTo>
                <a:cubicBezTo>
                  <a:pt x="1741" y="724"/>
                  <a:pt x="1721" y="729"/>
                  <a:pt x="1716" y="736"/>
                </a:cubicBezTo>
                <a:cubicBezTo>
                  <a:pt x="1724" y="741"/>
                  <a:pt x="1748" y="728"/>
                  <a:pt x="1745" y="746"/>
                </a:cubicBezTo>
                <a:cubicBezTo>
                  <a:pt x="1760" y="744"/>
                  <a:pt x="1777" y="726"/>
                  <a:pt x="1791" y="733"/>
                </a:cubicBezTo>
                <a:cubicBezTo>
                  <a:pt x="1809" y="764"/>
                  <a:pt x="1747" y="784"/>
                  <a:pt x="1728" y="782"/>
                </a:cubicBezTo>
                <a:cubicBezTo>
                  <a:pt x="1734" y="792"/>
                  <a:pt x="1725" y="801"/>
                  <a:pt x="1710" y="810"/>
                </a:cubicBezTo>
                <a:cubicBezTo>
                  <a:pt x="1716" y="812"/>
                  <a:pt x="1737" y="804"/>
                  <a:pt x="1732" y="817"/>
                </a:cubicBezTo>
                <a:cubicBezTo>
                  <a:pt x="1741" y="818"/>
                  <a:pt x="1752" y="804"/>
                  <a:pt x="1760" y="808"/>
                </a:cubicBezTo>
                <a:cubicBezTo>
                  <a:pt x="1772" y="825"/>
                  <a:pt x="1750" y="839"/>
                  <a:pt x="1737" y="854"/>
                </a:cubicBezTo>
                <a:cubicBezTo>
                  <a:pt x="1743" y="856"/>
                  <a:pt x="1750" y="853"/>
                  <a:pt x="1757" y="853"/>
                </a:cubicBezTo>
                <a:cubicBezTo>
                  <a:pt x="1760" y="863"/>
                  <a:pt x="1752" y="872"/>
                  <a:pt x="1744" y="881"/>
                </a:cubicBezTo>
                <a:cubicBezTo>
                  <a:pt x="1748" y="880"/>
                  <a:pt x="1751" y="881"/>
                  <a:pt x="1754" y="882"/>
                </a:cubicBezTo>
                <a:cubicBezTo>
                  <a:pt x="1702" y="918"/>
                  <a:pt x="1656" y="953"/>
                  <a:pt x="1619" y="981"/>
                </a:cubicBezTo>
                <a:cubicBezTo>
                  <a:pt x="1603" y="975"/>
                  <a:pt x="1561" y="959"/>
                  <a:pt x="1500" y="935"/>
                </a:cubicBezTo>
                <a:cubicBezTo>
                  <a:pt x="1464" y="921"/>
                  <a:pt x="1429" y="913"/>
                  <a:pt x="1400" y="909"/>
                </a:cubicBezTo>
                <a:cubicBezTo>
                  <a:pt x="1400" y="908"/>
                  <a:pt x="1399" y="908"/>
                  <a:pt x="1397" y="908"/>
                </a:cubicBezTo>
                <a:cubicBezTo>
                  <a:pt x="1370" y="905"/>
                  <a:pt x="1349" y="904"/>
                  <a:pt x="1341" y="905"/>
                </a:cubicBezTo>
                <a:cubicBezTo>
                  <a:pt x="1330" y="906"/>
                  <a:pt x="1338" y="907"/>
                  <a:pt x="1356" y="909"/>
                </a:cubicBezTo>
                <a:cubicBezTo>
                  <a:pt x="1355" y="915"/>
                  <a:pt x="1364" y="933"/>
                  <a:pt x="1349" y="942"/>
                </a:cubicBezTo>
                <a:cubicBezTo>
                  <a:pt x="1317" y="937"/>
                  <a:pt x="1300" y="949"/>
                  <a:pt x="1279" y="956"/>
                </a:cubicBezTo>
                <a:cubicBezTo>
                  <a:pt x="1275" y="975"/>
                  <a:pt x="1298" y="972"/>
                  <a:pt x="1291" y="994"/>
                </a:cubicBezTo>
                <a:cubicBezTo>
                  <a:pt x="1271" y="1017"/>
                  <a:pt x="1226" y="1009"/>
                  <a:pt x="1193" y="1016"/>
                </a:cubicBezTo>
                <a:cubicBezTo>
                  <a:pt x="1215" y="1020"/>
                  <a:pt x="1229" y="1031"/>
                  <a:pt x="1232" y="1051"/>
                </a:cubicBezTo>
                <a:cubicBezTo>
                  <a:pt x="1236" y="1041"/>
                  <a:pt x="1266" y="1048"/>
                  <a:pt x="1263" y="1060"/>
                </a:cubicBezTo>
                <a:cubicBezTo>
                  <a:pt x="1257" y="1108"/>
                  <a:pt x="1198" y="1090"/>
                  <a:pt x="1159" y="1096"/>
                </a:cubicBezTo>
                <a:cubicBezTo>
                  <a:pt x="1177" y="1123"/>
                  <a:pt x="1127" y="1116"/>
                  <a:pt x="1118" y="1129"/>
                </a:cubicBezTo>
                <a:cubicBezTo>
                  <a:pt x="1142" y="1129"/>
                  <a:pt x="1157" y="1136"/>
                  <a:pt x="1164" y="1150"/>
                </a:cubicBezTo>
                <a:cubicBezTo>
                  <a:pt x="1167" y="1140"/>
                  <a:pt x="1200" y="1136"/>
                  <a:pt x="1206" y="1149"/>
                </a:cubicBezTo>
                <a:cubicBezTo>
                  <a:pt x="1200" y="1183"/>
                  <a:pt x="1172" y="1190"/>
                  <a:pt x="1134" y="1183"/>
                </a:cubicBezTo>
                <a:cubicBezTo>
                  <a:pt x="1145" y="1208"/>
                  <a:pt x="1116" y="1205"/>
                  <a:pt x="1104" y="1217"/>
                </a:cubicBezTo>
                <a:cubicBezTo>
                  <a:pt x="1125" y="1216"/>
                  <a:pt x="1131" y="1227"/>
                  <a:pt x="1139" y="1237"/>
                </a:cubicBezTo>
                <a:cubicBezTo>
                  <a:pt x="1145" y="1228"/>
                  <a:pt x="1156" y="1227"/>
                  <a:pt x="1171" y="1229"/>
                </a:cubicBezTo>
                <a:cubicBezTo>
                  <a:pt x="1171" y="1235"/>
                  <a:pt x="1175" y="1236"/>
                  <a:pt x="1175" y="1240"/>
                </a:cubicBezTo>
                <a:cubicBezTo>
                  <a:pt x="1169" y="1265"/>
                  <a:pt x="1145" y="1266"/>
                  <a:pt x="1129" y="1278"/>
                </a:cubicBezTo>
                <a:cubicBezTo>
                  <a:pt x="1140" y="1282"/>
                  <a:pt x="1146" y="1290"/>
                  <a:pt x="1148" y="1301"/>
                </a:cubicBezTo>
                <a:cubicBezTo>
                  <a:pt x="1143" y="1307"/>
                  <a:pt x="1126" y="1328"/>
                  <a:pt x="1134" y="1331"/>
                </a:cubicBezTo>
                <a:cubicBezTo>
                  <a:pt x="1140" y="1316"/>
                  <a:pt x="1172" y="1305"/>
                  <a:pt x="1181" y="1323"/>
                </a:cubicBezTo>
                <a:cubicBezTo>
                  <a:pt x="1119" y="1378"/>
                  <a:pt x="1053" y="1447"/>
                  <a:pt x="1030" y="1465"/>
                </a:cubicBezTo>
                <a:cubicBezTo>
                  <a:pt x="1029" y="1466"/>
                  <a:pt x="1028" y="1466"/>
                  <a:pt x="1028" y="1467"/>
                </a:cubicBezTo>
                <a:cubicBezTo>
                  <a:pt x="1022" y="1467"/>
                  <a:pt x="1015" y="1466"/>
                  <a:pt x="1013" y="1458"/>
                </a:cubicBezTo>
                <a:cubicBezTo>
                  <a:pt x="1021" y="1439"/>
                  <a:pt x="1016" y="1426"/>
                  <a:pt x="1015" y="1411"/>
                </a:cubicBezTo>
                <a:cubicBezTo>
                  <a:pt x="1003" y="1406"/>
                  <a:pt x="1001" y="1421"/>
                  <a:pt x="988" y="1413"/>
                </a:cubicBezTo>
                <a:cubicBezTo>
                  <a:pt x="977" y="1397"/>
                  <a:pt x="989" y="1369"/>
                  <a:pt x="990" y="1347"/>
                </a:cubicBezTo>
                <a:cubicBezTo>
                  <a:pt x="983" y="1361"/>
                  <a:pt x="974" y="1368"/>
                  <a:pt x="961" y="1366"/>
                </a:cubicBezTo>
                <a:cubicBezTo>
                  <a:pt x="967" y="1371"/>
                  <a:pt x="957" y="1389"/>
                  <a:pt x="951" y="1385"/>
                </a:cubicBezTo>
                <a:cubicBezTo>
                  <a:pt x="921" y="1374"/>
                  <a:pt x="941" y="1339"/>
                  <a:pt x="943" y="1312"/>
                </a:cubicBezTo>
                <a:cubicBezTo>
                  <a:pt x="924" y="1320"/>
                  <a:pt x="936" y="1289"/>
                  <a:pt x="929" y="1282"/>
                </a:cubicBezTo>
                <a:cubicBezTo>
                  <a:pt x="925" y="1297"/>
                  <a:pt x="918" y="1305"/>
                  <a:pt x="909" y="1307"/>
                </a:cubicBezTo>
                <a:cubicBezTo>
                  <a:pt x="914" y="1311"/>
                  <a:pt x="911" y="1333"/>
                  <a:pt x="903" y="1335"/>
                </a:cubicBezTo>
                <a:cubicBezTo>
                  <a:pt x="882" y="1326"/>
                  <a:pt x="882" y="1307"/>
                  <a:pt x="892" y="1283"/>
                </a:cubicBezTo>
                <a:cubicBezTo>
                  <a:pt x="874" y="1287"/>
                  <a:pt x="881" y="1268"/>
                  <a:pt x="875" y="1259"/>
                </a:cubicBezTo>
                <a:cubicBezTo>
                  <a:pt x="872" y="1272"/>
                  <a:pt x="864" y="1275"/>
                  <a:pt x="857" y="1278"/>
                </a:cubicBezTo>
                <a:cubicBezTo>
                  <a:pt x="861" y="1283"/>
                  <a:pt x="860" y="1291"/>
                  <a:pt x="856" y="1300"/>
                </a:cubicBezTo>
                <a:cubicBezTo>
                  <a:pt x="853" y="1299"/>
                  <a:pt x="852" y="1301"/>
                  <a:pt x="849" y="1301"/>
                </a:cubicBezTo>
                <a:cubicBezTo>
                  <a:pt x="834" y="1293"/>
                  <a:pt x="837" y="1277"/>
                  <a:pt x="832" y="1265"/>
                </a:cubicBezTo>
                <a:cubicBezTo>
                  <a:pt x="828" y="1271"/>
                  <a:pt x="822" y="1274"/>
                  <a:pt x="814" y="1274"/>
                </a:cubicBezTo>
                <a:cubicBezTo>
                  <a:pt x="811" y="1270"/>
                  <a:pt x="800" y="1256"/>
                  <a:pt x="797" y="1260"/>
                </a:cubicBezTo>
                <a:cubicBezTo>
                  <a:pt x="806" y="1267"/>
                  <a:pt x="808" y="1290"/>
                  <a:pt x="793" y="1292"/>
                </a:cubicBezTo>
                <a:cubicBezTo>
                  <a:pt x="802" y="1298"/>
                  <a:pt x="812" y="1303"/>
                  <a:pt x="811" y="1313"/>
                </a:cubicBezTo>
                <a:cubicBezTo>
                  <a:pt x="806" y="1315"/>
                  <a:pt x="800" y="1315"/>
                  <a:pt x="795" y="1318"/>
                </a:cubicBezTo>
                <a:cubicBezTo>
                  <a:pt x="809" y="1327"/>
                  <a:pt x="832" y="1333"/>
                  <a:pt x="827" y="1352"/>
                </a:cubicBezTo>
                <a:cubicBezTo>
                  <a:pt x="821" y="1358"/>
                  <a:pt x="808" y="1349"/>
                  <a:pt x="801" y="1353"/>
                </a:cubicBezTo>
                <a:cubicBezTo>
                  <a:pt x="809" y="1363"/>
                  <a:pt x="789" y="1362"/>
                  <a:pt x="785" y="1366"/>
                </a:cubicBezTo>
                <a:cubicBezTo>
                  <a:pt x="799" y="1369"/>
                  <a:pt x="809" y="1374"/>
                  <a:pt x="808" y="1385"/>
                </a:cubicBezTo>
                <a:cubicBezTo>
                  <a:pt x="822" y="1377"/>
                  <a:pt x="880" y="1375"/>
                  <a:pt x="873" y="1408"/>
                </a:cubicBezTo>
                <a:cubicBezTo>
                  <a:pt x="864" y="1419"/>
                  <a:pt x="844" y="1408"/>
                  <a:pt x="831" y="1412"/>
                </a:cubicBezTo>
                <a:cubicBezTo>
                  <a:pt x="839" y="1427"/>
                  <a:pt x="815" y="1423"/>
                  <a:pt x="810" y="1430"/>
                </a:cubicBezTo>
                <a:cubicBezTo>
                  <a:pt x="816" y="1434"/>
                  <a:pt x="834" y="1433"/>
                  <a:pt x="827" y="1443"/>
                </a:cubicBezTo>
                <a:cubicBezTo>
                  <a:pt x="838" y="1445"/>
                  <a:pt x="858" y="1434"/>
                  <a:pt x="861" y="1452"/>
                </a:cubicBezTo>
                <a:cubicBezTo>
                  <a:pt x="878" y="1441"/>
                  <a:pt x="893" y="1425"/>
                  <a:pt x="921" y="1436"/>
                </a:cubicBezTo>
                <a:cubicBezTo>
                  <a:pt x="929" y="1464"/>
                  <a:pt x="890" y="1467"/>
                  <a:pt x="891" y="1481"/>
                </a:cubicBezTo>
                <a:cubicBezTo>
                  <a:pt x="900" y="1475"/>
                  <a:pt x="917" y="1480"/>
                  <a:pt x="920" y="1491"/>
                </a:cubicBezTo>
                <a:cubicBezTo>
                  <a:pt x="931" y="1473"/>
                  <a:pt x="944" y="1458"/>
                  <a:pt x="969" y="1468"/>
                </a:cubicBezTo>
                <a:cubicBezTo>
                  <a:pt x="970" y="1473"/>
                  <a:pt x="970" y="1478"/>
                  <a:pt x="966" y="1485"/>
                </a:cubicBezTo>
                <a:cubicBezTo>
                  <a:pt x="986" y="1489"/>
                  <a:pt x="991" y="1465"/>
                  <a:pt x="1009" y="1466"/>
                </a:cubicBezTo>
                <a:cubicBezTo>
                  <a:pt x="1013" y="1469"/>
                  <a:pt x="1017" y="1472"/>
                  <a:pt x="1021" y="1473"/>
                </a:cubicBezTo>
                <a:cubicBezTo>
                  <a:pt x="1014" y="1480"/>
                  <a:pt x="1018" y="1481"/>
                  <a:pt x="1026" y="1477"/>
                </a:cubicBezTo>
                <a:cubicBezTo>
                  <a:pt x="1030" y="1483"/>
                  <a:pt x="1048" y="1494"/>
                  <a:pt x="1039" y="1511"/>
                </a:cubicBezTo>
                <a:cubicBezTo>
                  <a:pt x="1007" y="1524"/>
                  <a:pt x="998" y="1545"/>
                  <a:pt x="982" y="1563"/>
                </a:cubicBezTo>
                <a:cubicBezTo>
                  <a:pt x="990" y="1583"/>
                  <a:pt x="1010" y="1567"/>
                  <a:pt x="1015" y="1592"/>
                </a:cubicBezTo>
                <a:cubicBezTo>
                  <a:pt x="1010" y="1624"/>
                  <a:pt x="964" y="1642"/>
                  <a:pt x="938" y="1667"/>
                </a:cubicBezTo>
                <a:cubicBezTo>
                  <a:pt x="961" y="1658"/>
                  <a:pt x="980" y="1660"/>
                  <a:pt x="994" y="1677"/>
                </a:cubicBezTo>
                <a:cubicBezTo>
                  <a:pt x="991" y="1665"/>
                  <a:pt x="1024" y="1655"/>
                  <a:pt x="1027" y="1668"/>
                </a:cubicBezTo>
                <a:cubicBezTo>
                  <a:pt x="1049" y="1715"/>
                  <a:pt x="985" y="1732"/>
                  <a:pt x="952" y="1760"/>
                </a:cubicBezTo>
                <a:cubicBezTo>
                  <a:pt x="983" y="1774"/>
                  <a:pt x="935" y="1796"/>
                  <a:pt x="934" y="1813"/>
                </a:cubicBezTo>
                <a:cubicBezTo>
                  <a:pt x="956" y="1799"/>
                  <a:pt x="973" y="1797"/>
                  <a:pt x="987" y="1806"/>
                </a:cubicBezTo>
                <a:cubicBezTo>
                  <a:pt x="985" y="1795"/>
                  <a:pt x="1013" y="1773"/>
                  <a:pt x="1025" y="1781"/>
                </a:cubicBezTo>
                <a:cubicBezTo>
                  <a:pt x="1039" y="1816"/>
                  <a:pt x="1018" y="1838"/>
                  <a:pt x="979" y="1854"/>
                </a:cubicBezTo>
                <a:cubicBezTo>
                  <a:pt x="1003" y="1870"/>
                  <a:pt x="975" y="1884"/>
                  <a:pt x="971" y="1902"/>
                </a:cubicBezTo>
                <a:cubicBezTo>
                  <a:pt x="989" y="1889"/>
                  <a:pt x="1001" y="1895"/>
                  <a:pt x="1014" y="1900"/>
                </a:cubicBezTo>
                <a:cubicBezTo>
                  <a:pt x="1014" y="1889"/>
                  <a:pt x="1024" y="1881"/>
                  <a:pt x="1039" y="1875"/>
                </a:cubicBezTo>
                <a:cubicBezTo>
                  <a:pt x="1042" y="1880"/>
                  <a:pt x="1046" y="1879"/>
                  <a:pt x="1049" y="1883"/>
                </a:cubicBezTo>
                <a:cubicBezTo>
                  <a:pt x="1058" y="1908"/>
                  <a:pt x="1036" y="1923"/>
                  <a:pt x="1028" y="1943"/>
                </a:cubicBezTo>
                <a:cubicBezTo>
                  <a:pt x="1040" y="1941"/>
                  <a:pt x="1050" y="1945"/>
                  <a:pt x="1059" y="1954"/>
                </a:cubicBezTo>
                <a:cubicBezTo>
                  <a:pt x="1058" y="1962"/>
                  <a:pt x="1054" y="1991"/>
                  <a:pt x="1063" y="1989"/>
                </a:cubicBezTo>
                <a:cubicBezTo>
                  <a:pt x="1060" y="1972"/>
                  <a:pt x="1085" y="1941"/>
                  <a:pt x="1104" y="1957"/>
                </a:cubicBezTo>
                <a:cubicBezTo>
                  <a:pt x="1100" y="1940"/>
                  <a:pt x="1095" y="1923"/>
                  <a:pt x="1107" y="1912"/>
                </a:cubicBezTo>
                <a:cubicBezTo>
                  <a:pt x="1116" y="1916"/>
                  <a:pt x="1123" y="1923"/>
                  <a:pt x="1132" y="1924"/>
                </a:cubicBezTo>
                <a:cubicBezTo>
                  <a:pt x="1126" y="1897"/>
                  <a:pt x="1107" y="1865"/>
                  <a:pt x="1133" y="1849"/>
                </a:cubicBezTo>
                <a:cubicBezTo>
                  <a:pt x="1148" y="1848"/>
                  <a:pt x="1153" y="1873"/>
                  <a:pt x="1166" y="1877"/>
                </a:cubicBezTo>
                <a:cubicBezTo>
                  <a:pt x="1168" y="1856"/>
                  <a:pt x="1190" y="1880"/>
                  <a:pt x="1199" y="1880"/>
                </a:cubicBezTo>
                <a:cubicBezTo>
                  <a:pt x="1186" y="1860"/>
                  <a:pt x="1180" y="1842"/>
                  <a:pt x="1194" y="1832"/>
                </a:cubicBezTo>
                <a:cubicBezTo>
                  <a:pt x="1169" y="1824"/>
                  <a:pt x="1099" y="1760"/>
                  <a:pt x="1145" y="1730"/>
                </a:cubicBezTo>
                <a:cubicBezTo>
                  <a:pt x="1168" y="1728"/>
                  <a:pt x="1179" y="1763"/>
                  <a:pt x="1197" y="1773"/>
                </a:cubicBezTo>
                <a:cubicBezTo>
                  <a:pt x="1206" y="1747"/>
                  <a:pt x="1229" y="1779"/>
                  <a:pt x="1243" y="1777"/>
                </a:cubicBezTo>
                <a:cubicBezTo>
                  <a:pt x="1241" y="1765"/>
                  <a:pt x="1218" y="1745"/>
                  <a:pt x="1238" y="1741"/>
                </a:cubicBezTo>
                <a:cubicBezTo>
                  <a:pt x="1227" y="1727"/>
                  <a:pt x="1191" y="1717"/>
                  <a:pt x="1209" y="1693"/>
                </a:cubicBezTo>
                <a:cubicBezTo>
                  <a:pt x="1176" y="1685"/>
                  <a:pt x="1140" y="1686"/>
                  <a:pt x="1121" y="1641"/>
                </a:cubicBezTo>
                <a:cubicBezTo>
                  <a:pt x="1143" y="1600"/>
                  <a:pt x="1193" y="1641"/>
                  <a:pt x="1207" y="1624"/>
                </a:cubicBezTo>
                <a:cubicBezTo>
                  <a:pt x="1190" y="1620"/>
                  <a:pt x="1176" y="1594"/>
                  <a:pt x="1185" y="1578"/>
                </a:cubicBezTo>
                <a:cubicBezTo>
                  <a:pt x="1151" y="1587"/>
                  <a:pt x="1119" y="1590"/>
                  <a:pt x="1102" y="1550"/>
                </a:cubicBezTo>
                <a:cubicBezTo>
                  <a:pt x="1105" y="1542"/>
                  <a:pt x="1112" y="1536"/>
                  <a:pt x="1125" y="1532"/>
                </a:cubicBezTo>
                <a:cubicBezTo>
                  <a:pt x="1106" y="1506"/>
                  <a:pt x="1072" y="1528"/>
                  <a:pt x="1052" y="1505"/>
                </a:cubicBezTo>
                <a:cubicBezTo>
                  <a:pt x="1049" y="1485"/>
                  <a:pt x="1043" y="1470"/>
                  <a:pt x="1037" y="1471"/>
                </a:cubicBezTo>
                <a:cubicBezTo>
                  <a:pt x="1050" y="1463"/>
                  <a:pt x="1068" y="1449"/>
                  <a:pt x="1083" y="1432"/>
                </a:cubicBezTo>
                <a:cubicBezTo>
                  <a:pt x="1106" y="1404"/>
                  <a:pt x="1164" y="1349"/>
                  <a:pt x="1219" y="1312"/>
                </a:cubicBezTo>
                <a:cubicBezTo>
                  <a:pt x="1219" y="1313"/>
                  <a:pt x="1220" y="1313"/>
                  <a:pt x="1220" y="1314"/>
                </a:cubicBezTo>
                <a:cubicBezTo>
                  <a:pt x="1221" y="1312"/>
                  <a:pt x="1221" y="1311"/>
                  <a:pt x="1222" y="1310"/>
                </a:cubicBezTo>
                <a:cubicBezTo>
                  <a:pt x="1237" y="1300"/>
                  <a:pt x="1252" y="1291"/>
                  <a:pt x="1266" y="1285"/>
                </a:cubicBezTo>
                <a:cubicBezTo>
                  <a:pt x="1267" y="1288"/>
                  <a:pt x="1268" y="1290"/>
                  <a:pt x="1270" y="1292"/>
                </a:cubicBezTo>
                <a:cubicBezTo>
                  <a:pt x="1282" y="1277"/>
                  <a:pt x="1287" y="1307"/>
                  <a:pt x="1295" y="1311"/>
                </a:cubicBezTo>
                <a:cubicBezTo>
                  <a:pt x="1294" y="1294"/>
                  <a:pt x="1297" y="1280"/>
                  <a:pt x="1305" y="1274"/>
                </a:cubicBezTo>
                <a:cubicBezTo>
                  <a:pt x="1327" y="1271"/>
                  <a:pt x="1349" y="1258"/>
                  <a:pt x="1371" y="1241"/>
                </a:cubicBezTo>
                <a:cubicBezTo>
                  <a:pt x="1373" y="1245"/>
                  <a:pt x="1376" y="1250"/>
                  <a:pt x="1380" y="1251"/>
                </a:cubicBezTo>
                <a:cubicBezTo>
                  <a:pt x="1382" y="1246"/>
                  <a:pt x="1381" y="1238"/>
                  <a:pt x="1381" y="1232"/>
                </a:cubicBezTo>
                <a:cubicBezTo>
                  <a:pt x="1385" y="1228"/>
                  <a:pt x="1389" y="1225"/>
                  <a:pt x="1393" y="1221"/>
                </a:cubicBezTo>
                <a:cubicBezTo>
                  <a:pt x="1393" y="1221"/>
                  <a:pt x="1393" y="1221"/>
                  <a:pt x="1393" y="1221"/>
                </a:cubicBezTo>
                <a:cubicBezTo>
                  <a:pt x="1393" y="1221"/>
                  <a:pt x="1393" y="1221"/>
                  <a:pt x="1393" y="1220"/>
                </a:cubicBezTo>
                <a:cubicBezTo>
                  <a:pt x="1401" y="1213"/>
                  <a:pt x="1408" y="1206"/>
                  <a:pt x="1416" y="1198"/>
                </a:cubicBezTo>
                <a:cubicBezTo>
                  <a:pt x="1420" y="1206"/>
                  <a:pt x="1431" y="1201"/>
                  <a:pt x="1432" y="1215"/>
                </a:cubicBezTo>
                <a:cubicBezTo>
                  <a:pt x="1426" y="1235"/>
                  <a:pt x="1396" y="1242"/>
                  <a:pt x="1377" y="1255"/>
                </a:cubicBezTo>
                <a:cubicBezTo>
                  <a:pt x="1392" y="1252"/>
                  <a:pt x="1404" y="1255"/>
                  <a:pt x="1411" y="1267"/>
                </a:cubicBezTo>
                <a:cubicBezTo>
                  <a:pt x="1411" y="1259"/>
                  <a:pt x="1432" y="1256"/>
                  <a:pt x="1432" y="1264"/>
                </a:cubicBezTo>
                <a:cubicBezTo>
                  <a:pt x="1442" y="1295"/>
                  <a:pt x="1401" y="1300"/>
                  <a:pt x="1377" y="1315"/>
                </a:cubicBezTo>
                <a:cubicBezTo>
                  <a:pt x="1396" y="1326"/>
                  <a:pt x="1363" y="1336"/>
                  <a:pt x="1361" y="1346"/>
                </a:cubicBezTo>
                <a:cubicBezTo>
                  <a:pt x="1376" y="1339"/>
                  <a:pt x="1387" y="1340"/>
                  <a:pt x="1395" y="1347"/>
                </a:cubicBezTo>
                <a:cubicBezTo>
                  <a:pt x="1394" y="1339"/>
                  <a:pt x="1414" y="1328"/>
                  <a:pt x="1421" y="1335"/>
                </a:cubicBezTo>
                <a:cubicBezTo>
                  <a:pt x="1427" y="1357"/>
                  <a:pt x="1411" y="1369"/>
                  <a:pt x="1385" y="1376"/>
                </a:cubicBezTo>
                <a:cubicBezTo>
                  <a:pt x="1399" y="1388"/>
                  <a:pt x="1380" y="1394"/>
                  <a:pt x="1376" y="1405"/>
                </a:cubicBezTo>
                <a:cubicBezTo>
                  <a:pt x="1389" y="1398"/>
                  <a:pt x="1396" y="1403"/>
                  <a:pt x="1403" y="1408"/>
                </a:cubicBezTo>
                <a:cubicBezTo>
                  <a:pt x="1404" y="1401"/>
                  <a:pt x="1411" y="1397"/>
                  <a:pt x="1421" y="1394"/>
                </a:cubicBezTo>
                <a:cubicBezTo>
                  <a:pt x="1422" y="1398"/>
                  <a:pt x="1425" y="1398"/>
                  <a:pt x="1427" y="1400"/>
                </a:cubicBezTo>
                <a:cubicBezTo>
                  <a:pt x="1430" y="1417"/>
                  <a:pt x="1414" y="1424"/>
                  <a:pt x="1408" y="1436"/>
                </a:cubicBezTo>
                <a:cubicBezTo>
                  <a:pt x="1416" y="1436"/>
                  <a:pt x="1422" y="1439"/>
                  <a:pt x="1426" y="1445"/>
                </a:cubicBezTo>
                <a:cubicBezTo>
                  <a:pt x="1425" y="1450"/>
                  <a:pt x="1420" y="1468"/>
                  <a:pt x="1426" y="1468"/>
                </a:cubicBezTo>
                <a:cubicBezTo>
                  <a:pt x="1425" y="1457"/>
                  <a:pt x="1443" y="1440"/>
                  <a:pt x="1454" y="1451"/>
                </a:cubicBezTo>
                <a:cubicBezTo>
                  <a:pt x="1453" y="1440"/>
                  <a:pt x="1452" y="1429"/>
                  <a:pt x="1460" y="1423"/>
                </a:cubicBezTo>
                <a:cubicBezTo>
                  <a:pt x="1465" y="1427"/>
                  <a:pt x="1469" y="1432"/>
                  <a:pt x="1475" y="1434"/>
                </a:cubicBezTo>
                <a:cubicBezTo>
                  <a:pt x="1473" y="1416"/>
                  <a:pt x="1464" y="1394"/>
                  <a:pt x="1482" y="1386"/>
                </a:cubicBezTo>
                <a:cubicBezTo>
                  <a:pt x="1491" y="1387"/>
                  <a:pt x="1492" y="1404"/>
                  <a:pt x="1500" y="1407"/>
                </a:cubicBezTo>
                <a:cubicBezTo>
                  <a:pt x="1503" y="1394"/>
                  <a:pt x="1515" y="1411"/>
                  <a:pt x="1520" y="1412"/>
                </a:cubicBezTo>
                <a:cubicBezTo>
                  <a:pt x="1514" y="1398"/>
                  <a:pt x="1512" y="1387"/>
                  <a:pt x="1522" y="1381"/>
                </a:cubicBezTo>
                <a:cubicBezTo>
                  <a:pt x="1507" y="1374"/>
                  <a:pt x="1469" y="1328"/>
                  <a:pt x="1500" y="1313"/>
                </a:cubicBezTo>
                <a:cubicBezTo>
                  <a:pt x="1515" y="1314"/>
                  <a:pt x="1518" y="1337"/>
                  <a:pt x="1529" y="1345"/>
                </a:cubicBezTo>
                <a:cubicBezTo>
                  <a:pt x="1537" y="1330"/>
                  <a:pt x="1548" y="1352"/>
                  <a:pt x="1557" y="1352"/>
                </a:cubicBezTo>
                <a:cubicBezTo>
                  <a:pt x="1557" y="1344"/>
                  <a:pt x="1544" y="1330"/>
                  <a:pt x="1558" y="1329"/>
                </a:cubicBezTo>
                <a:cubicBezTo>
                  <a:pt x="1552" y="1319"/>
                  <a:pt x="1530" y="1310"/>
                  <a:pt x="1544" y="1296"/>
                </a:cubicBezTo>
                <a:cubicBezTo>
                  <a:pt x="1524" y="1288"/>
                  <a:pt x="1501" y="1286"/>
                  <a:pt x="1493" y="1256"/>
                </a:cubicBezTo>
                <a:cubicBezTo>
                  <a:pt x="1511" y="1232"/>
                  <a:pt x="1539" y="1262"/>
                  <a:pt x="1549" y="1253"/>
                </a:cubicBezTo>
                <a:cubicBezTo>
                  <a:pt x="1538" y="1249"/>
                  <a:pt x="1532" y="1231"/>
                  <a:pt x="1539" y="1223"/>
                </a:cubicBezTo>
                <a:cubicBezTo>
                  <a:pt x="1517" y="1225"/>
                  <a:pt x="1497" y="1224"/>
                  <a:pt x="1490" y="1197"/>
                </a:cubicBezTo>
                <a:cubicBezTo>
                  <a:pt x="1493" y="1193"/>
                  <a:pt x="1498" y="1190"/>
                  <a:pt x="1506" y="1188"/>
                </a:cubicBezTo>
                <a:cubicBezTo>
                  <a:pt x="1496" y="1170"/>
                  <a:pt x="1474" y="1181"/>
                  <a:pt x="1463" y="1165"/>
                </a:cubicBezTo>
                <a:cubicBezTo>
                  <a:pt x="1463" y="1160"/>
                  <a:pt x="1462" y="1155"/>
                  <a:pt x="1462" y="1151"/>
                </a:cubicBezTo>
                <a:cubicBezTo>
                  <a:pt x="1466" y="1147"/>
                  <a:pt x="1470" y="1143"/>
                  <a:pt x="1474" y="1140"/>
                </a:cubicBezTo>
                <a:cubicBezTo>
                  <a:pt x="1481" y="1142"/>
                  <a:pt x="1485" y="1151"/>
                  <a:pt x="1486" y="1163"/>
                </a:cubicBezTo>
                <a:cubicBezTo>
                  <a:pt x="1491" y="1159"/>
                  <a:pt x="1491" y="1140"/>
                  <a:pt x="1500" y="1148"/>
                </a:cubicBezTo>
                <a:cubicBezTo>
                  <a:pt x="1505" y="1141"/>
                  <a:pt x="1497" y="1127"/>
                  <a:pt x="1503" y="1122"/>
                </a:cubicBezTo>
                <a:cubicBezTo>
                  <a:pt x="1522" y="1118"/>
                  <a:pt x="1526" y="1141"/>
                  <a:pt x="1535" y="1156"/>
                </a:cubicBezTo>
                <a:cubicBezTo>
                  <a:pt x="1538" y="1151"/>
                  <a:pt x="1539" y="1145"/>
                  <a:pt x="1541" y="1140"/>
                </a:cubicBezTo>
                <a:cubicBezTo>
                  <a:pt x="1551" y="1140"/>
                  <a:pt x="1556" y="1150"/>
                  <a:pt x="1561" y="1159"/>
                </a:cubicBezTo>
                <a:cubicBezTo>
                  <a:pt x="1563" y="1144"/>
                  <a:pt x="1587" y="1148"/>
                  <a:pt x="1593" y="1157"/>
                </a:cubicBezTo>
                <a:cubicBezTo>
                  <a:pt x="1598" y="1154"/>
                  <a:pt x="1584" y="1143"/>
                  <a:pt x="1580" y="1139"/>
                </a:cubicBezTo>
                <a:cubicBezTo>
                  <a:pt x="1580" y="1132"/>
                  <a:pt x="1583" y="1126"/>
                  <a:pt x="1590" y="1122"/>
                </a:cubicBezTo>
                <a:cubicBezTo>
                  <a:pt x="1578" y="1116"/>
                  <a:pt x="1562" y="1118"/>
                  <a:pt x="1556" y="1103"/>
                </a:cubicBezTo>
                <a:cubicBezTo>
                  <a:pt x="1555" y="1100"/>
                  <a:pt x="1558" y="1099"/>
                  <a:pt x="1557" y="1096"/>
                </a:cubicBezTo>
                <a:cubicBezTo>
                  <a:pt x="1566" y="1092"/>
                  <a:pt x="1574" y="1092"/>
                  <a:pt x="1579" y="1097"/>
                </a:cubicBezTo>
                <a:cubicBezTo>
                  <a:pt x="1582" y="1089"/>
                  <a:pt x="1585" y="1082"/>
                  <a:pt x="1599" y="1080"/>
                </a:cubicBezTo>
                <a:cubicBezTo>
                  <a:pt x="1590" y="1074"/>
                  <a:pt x="1572" y="1079"/>
                  <a:pt x="1576" y="1062"/>
                </a:cubicBezTo>
                <a:cubicBezTo>
                  <a:pt x="1651" y="1008"/>
                  <a:pt x="1754" y="936"/>
                  <a:pt x="1840" y="878"/>
                </a:cubicBezTo>
                <a:cubicBezTo>
                  <a:pt x="1841" y="880"/>
                  <a:pt x="1842" y="881"/>
                  <a:pt x="1843" y="883"/>
                </a:cubicBezTo>
                <a:cubicBezTo>
                  <a:pt x="1844" y="881"/>
                  <a:pt x="1844" y="878"/>
                  <a:pt x="1844" y="876"/>
                </a:cubicBezTo>
                <a:cubicBezTo>
                  <a:pt x="1895" y="841"/>
                  <a:pt x="1941" y="811"/>
                  <a:pt x="1970" y="793"/>
                </a:cubicBezTo>
                <a:cubicBezTo>
                  <a:pt x="2038" y="751"/>
                  <a:pt x="2152" y="725"/>
                  <a:pt x="2252" y="710"/>
                </a:cubicBezTo>
                <a:cubicBezTo>
                  <a:pt x="2256" y="736"/>
                  <a:pt x="2263" y="795"/>
                  <a:pt x="2253" y="831"/>
                </a:cubicBezTo>
                <a:cubicBezTo>
                  <a:pt x="2239" y="878"/>
                  <a:pt x="2135" y="1066"/>
                  <a:pt x="2165" y="1025"/>
                </a:cubicBezTo>
                <a:cubicBezTo>
                  <a:pt x="2194" y="985"/>
                  <a:pt x="2244" y="909"/>
                  <a:pt x="2267" y="857"/>
                </a:cubicBezTo>
                <a:cubicBezTo>
                  <a:pt x="2282" y="823"/>
                  <a:pt x="2283" y="751"/>
                  <a:pt x="2282" y="705"/>
                </a:cubicBezTo>
                <a:cubicBezTo>
                  <a:pt x="2329" y="699"/>
                  <a:pt x="2371" y="695"/>
                  <a:pt x="2400" y="693"/>
                </a:cubicBezTo>
                <a:cubicBezTo>
                  <a:pt x="2485" y="686"/>
                  <a:pt x="2650" y="579"/>
                  <a:pt x="2678" y="561"/>
                </a:cubicBezTo>
                <a:cubicBezTo>
                  <a:pt x="2672" y="587"/>
                  <a:pt x="2662" y="620"/>
                  <a:pt x="2648" y="640"/>
                </a:cubicBezTo>
                <a:cubicBezTo>
                  <a:pt x="2624" y="676"/>
                  <a:pt x="2566" y="810"/>
                  <a:pt x="2554" y="874"/>
                </a:cubicBezTo>
                <a:cubicBezTo>
                  <a:pt x="2549" y="896"/>
                  <a:pt x="2542" y="928"/>
                  <a:pt x="2533" y="963"/>
                </a:cubicBezTo>
                <a:cubicBezTo>
                  <a:pt x="2489" y="977"/>
                  <a:pt x="2360" y="1019"/>
                  <a:pt x="2343" y="1032"/>
                </a:cubicBezTo>
                <a:cubicBezTo>
                  <a:pt x="2323" y="1047"/>
                  <a:pt x="2277" y="1068"/>
                  <a:pt x="2205" y="1089"/>
                </a:cubicBezTo>
                <a:cubicBezTo>
                  <a:pt x="2132" y="1111"/>
                  <a:pt x="2050" y="1175"/>
                  <a:pt x="1985" y="1224"/>
                </a:cubicBezTo>
                <a:cubicBezTo>
                  <a:pt x="1919" y="1273"/>
                  <a:pt x="1806" y="1350"/>
                  <a:pt x="1764" y="1355"/>
                </a:cubicBezTo>
                <a:cubicBezTo>
                  <a:pt x="1723" y="1359"/>
                  <a:pt x="1615" y="1376"/>
                  <a:pt x="1602" y="1451"/>
                </a:cubicBezTo>
                <a:cubicBezTo>
                  <a:pt x="1590" y="1527"/>
                  <a:pt x="1543" y="1633"/>
                  <a:pt x="1537" y="1658"/>
                </a:cubicBezTo>
                <a:cubicBezTo>
                  <a:pt x="1531" y="1683"/>
                  <a:pt x="1536" y="1725"/>
                  <a:pt x="1536" y="1725"/>
                </a:cubicBezTo>
                <a:cubicBezTo>
                  <a:pt x="1536" y="1725"/>
                  <a:pt x="1531" y="1798"/>
                  <a:pt x="1537" y="1778"/>
                </a:cubicBezTo>
                <a:cubicBezTo>
                  <a:pt x="1539" y="1773"/>
                  <a:pt x="1540" y="1768"/>
                  <a:pt x="1541" y="1763"/>
                </a:cubicBezTo>
                <a:cubicBezTo>
                  <a:pt x="1552" y="1764"/>
                  <a:pt x="1566" y="1774"/>
                  <a:pt x="1560" y="1785"/>
                </a:cubicBezTo>
                <a:cubicBezTo>
                  <a:pt x="1570" y="1781"/>
                  <a:pt x="1580" y="1776"/>
                  <a:pt x="1588" y="1782"/>
                </a:cubicBezTo>
                <a:cubicBezTo>
                  <a:pt x="1586" y="1788"/>
                  <a:pt x="1583" y="1793"/>
                  <a:pt x="1583" y="1799"/>
                </a:cubicBezTo>
                <a:cubicBezTo>
                  <a:pt x="1599" y="1792"/>
                  <a:pt x="1616" y="1777"/>
                  <a:pt x="1628" y="1791"/>
                </a:cubicBezTo>
                <a:cubicBezTo>
                  <a:pt x="1630" y="1799"/>
                  <a:pt x="1616" y="1805"/>
                  <a:pt x="1615" y="1813"/>
                </a:cubicBezTo>
                <a:cubicBezTo>
                  <a:pt x="1628" y="1812"/>
                  <a:pt x="1616" y="1828"/>
                  <a:pt x="1617" y="1834"/>
                </a:cubicBezTo>
                <a:cubicBezTo>
                  <a:pt x="1627" y="1824"/>
                  <a:pt x="1637" y="1818"/>
                  <a:pt x="1645" y="1826"/>
                </a:cubicBezTo>
                <a:cubicBezTo>
                  <a:pt x="1647" y="1809"/>
                  <a:pt x="1678" y="1761"/>
                  <a:pt x="1701" y="1785"/>
                </a:cubicBezTo>
                <a:cubicBezTo>
                  <a:pt x="1705" y="1799"/>
                  <a:pt x="1685" y="1809"/>
                  <a:pt x="1680" y="1821"/>
                </a:cubicBezTo>
                <a:cubicBezTo>
                  <a:pt x="1697" y="1823"/>
                  <a:pt x="1681" y="1841"/>
                  <a:pt x="1684" y="1849"/>
                </a:cubicBezTo>
                <a:cubicBezTo>
                  <a:pt x="1691" y="1846"/>
                  <a:pt x="1700" y="1830"/>
                  <a:pt x="1704" y="1842"/>
                </a:cubicBezTo>
                <a:cubicBezTo>
                  <a:pt x="1712" y="1834"/>
                  <a:pt x="1714" y="1811"/>
                  <a:pt x="1730" y="1819"/>
                </a:cubicBezTo>
                <a:cubicBezTo>
                  <a:pt x="1731" y="1799"/>
                  <a:pt x="1727" y="1777"/>
                  <a:pt x="1752" y="1761"/>
                </a:cubicBezTo>
                <a:cubicBezTo>
                  <a:pt x="1758" y="1763"/>
                  <a:pt x="1761" y="1766"/>
                  <a:pt x="1764" y="1770"/>
                </a:cubicBezTo>
                <a:cubicBezTo>
                  <a:pt x="1759" y="1770"/>
                  <a:pt x="1753" y="1769"/>
                  <a:pt x="1748" y="1767"/>
                </a:cubicBezTo>
                <a:cubicBezTo>
                  <a:pt x="1753" y="1777"/>
                  <a:pt x="1745" y="1793"/>
                  <a:pt x="1734" y="1795"/>
                </a:cubicBezTo>
                <a:cubicBezTo>
                  <a:pt x="1739" y="1802"/>
                  <a:pt x="1754" y="1794"/>
                  <a:pt x="1767" y="1794"/>
                </a:cubicBezTo>
                <a:cubicBezTo>
                  <a:pt x="1767" y="1802"/>
                  <a:pt x="1767" y="1808"/>
                  <a:pt x="1771" y="1811"/>
                </a:cubicBezTo>
                <a:cubicBezTo>
                  <a:pt x="1771" y="1806"/>
                  <a:pt x="1775" y="1800"/>
                  <a:pt x="1779" y="1797"/>
                </a:cubicBezTo>
                <a:cubicBezTo>
                  <a:pt x="1782" y="1799"/>
                  <a:pt x="1785" y="1801"/>
                  <a:pt x="1787" y="1805"/>
                </a:cubicBezTo>
                <a:cubicBezTo>
                  <a:pt x="1775" y="1833"/>
                  <a:pt x="1753" y="1832"/>
                  <a:pt x="1733" y="1837"/>
                </a:cubicBezTo>
                <a:cubicBezTo>
                  <a:pt x="1744" y="1852"/>
                  <a:pt x="1722" y="1858"/>
                  <a:pt x="1715" y="1866"/>
                </a:cubicBezTo>
                <a:cubicBezTo>
                  <a:pt x="1728" y="1869"/>
                  <a:pt x="1713" y="1881"/>
                  <a:pt x="1712" y="1888"/>
                </a:cubicBezTo>
                <a:cubicBezTo>
                  <a:pt x="1721" y="1890"/>
                  <a:pt x="1735" y="1870"/>
                  <a:pt x="1740" y="1886"/>
                </a:cubicBezTo>
                <a:cubicBezTo>
                  <a:pt x="1751" y="1880"/>
                  <a:pt x="1758" y="1858"/>
                  <a:pt x="1772" y="1860"/>
                </a:cubicBezTo>
                <a:cubicBezTo>
                  <a:pt x="1800" y="1878"/>
                  <a:pt x="1758" y="1917"/>
                  <a:pt x="1742" y="1922"/>
                </a:cubicBezTo>
                <a:cubicBezTo>
                  <a:pt x="1751" y="1928"/>
                  <a:pt x="1747" y="1939"/>
                  <a:pt x="1739" y="1951"/>
                </a:cubicBezTo>
                <a:cubicBezTo>
                  <a:pt x="1745" y="1951"/>
                  <a:pt x="1758" y="1937"/>
                  <a:pt x="1759" y="1949"/>
                </a:cubicBezTo>
                <a:cubicBezTo>
                  <a:pt x="1767" y="1947"/>
                  <a:pt x="1770" y="1932"/>
                  <a:pt x="1779" y="1932"/>
                </a:cubicBezTo>
                <a:cubicBezTo>
                  <a:pt x="1795" y="1942"/>
                  <a:pt x="1783" y="1962"/>
                  <a:pt x="1780" y="1978"/>
                </a:cubicBezTo>
                <a:cubicBezTo>
                  <a:pt x="1785" y="1977"/>
                  <a:pt x="1790" y="1973"/>
                  <a:pt x="1795" y="1970"/>
                </a:cubicBezTo>
                <a:cubicBezTo>
                  <a:pt x="1802" y="1977"/>
                  <a:pt x="1799" y="1988"/>
                  <a:pt x="1797" y="1998"/>
                </a:cubicBezTo>
                <a:cubicBezTo>
                  <a:pt x="1809" y="1989"/>
                  <a:pt x="1824" y="2007"/>
                  <a:pt x="1822" y="2018"/>
                </a:cubicBezTo>
                <a:cubicBezTo>
                  <a:pt x="1827" y="2019"/>
                  <a:pt x="1825" y="2001"/>
                  <a:pt x="1825" y="1996"/>
                </a:cubicBezTo>
                <a:cubicBezTo>
                  <a:pt x="1830" y="1991"/>
                  <a:pt x="1836" y="1989"/>
                  <a:pt x="1843" y="1990"/>
                </a:cubicBezTo>
                <a:cubicBezTo>
                  <a:pt x="1839" y="1978"/>
                  <a:pt x="1825" y="1968"/>
                  <a:pt x="1830" y="1953"/>
                </a:cubicBezTo>
                <a:cubicBezTo>
                  <a:pt x="1832" y="1951"/>
                  <a:pt x="1835" y="1951"/>
                  <a:pt x="1836" y="1948"/>
                </a:cubicBezTo>
                <a:cubicBezTo>
                  <a:pt x="1846" y="1952"/>
                  <a:pt x="1852" y="1957"/>
                  <a:pt x="1852" y="1963"/>
                </a:cubicBezTo>
                <a:cubicBezTo>
                  <a:pt x="1860" y="1961"/>
                  <a:pt x="1867" y="1957"/>
                  <a:pt x="1878" y="1965"/>
                </a:cubicBezTo>
                <a:cubicBezTo>
                  <a:pt x="1876" y="1954"/>
                  <a:pt x="1858" y="1945"/>
                  <a:pt x="1873" y="1935"/>
                </a:cubicBezTo>
                <a:cubicBezTo>
                  <a:pt x="1850" y="1926"/>
                  <a:pt x="1836" y="1912"/>
                  <a:pt x="1845" y="1891"/>
                </a:cubicBezTo>
                <a:cubicBezTo>
                  <a:pt x="1853" y="1886"/>
                  <a:pt x="1870" y="1899"/>
                  <a:pt x="1868" y="1906"/>
                </a:cubicBezTo>
                <a:cubicBezTo>
                  <a:pt x="1877" y="1901"/>
                  <a:pt x="1888" y="1902"/>
                  <a:pt x="1901" y="1910"/>
                </a:cubicBezTo>
                <a:cubicBezTo>
                  <a:pt x="1900" y="1900"/>
                  <a:pt x="1871" y="1887"/>
                  <a:pt x="1890" y="1878"/>
                </a:cubicBezTo>
                <a:cubicBezTo>
                  <a:pt x="1869" y="1861"/>
                  <a:pt x="1831" y="1850"/>
                  <a:pt x="1844" y="1822"/>
                </a:cubicBezTo>
                <a:cubicBezTo>
                  <a:pt x="1846" y="1814"/>
                  <a:pt x="1866" y="1820"/>
                  <a:pt x="1864" y="1827"/>
                </a:cubicBezTo>
                <a:cubicBezTo>
                  <a:pt x="1873" y="1817"/>
                  <a:pt x="1884" y="1816"/>
                  <a:pt x="1898" y="1821"/>
                </a:cubicBezTo>
                <a:cubicBezTo>
                  <a:pt x="1882" y="1806"/>
                  <a:pt x="1854" y="1795"/>
                  <a:pt x="1851" y="1775"/>
                </a:cubicBezTo>
                <a:cubicBezTo>
                  <a:pt x="1855" y="1760"/>
                  <a:pt x="1867" y="1770"/>
                  <a:pt x="1871" y="1758"/>
                </a:cubicBezTo>
                <a:cubicBezTo>
                  <a:pt x="1862" y="1747"/>
                  <a:pt x="1857" y="1736"/>
                  <a:pt x="1841" y="1728"/>
                </a:cubicBezTo>
                <a:cubicBezTo>
                  <a:pt x="1847" y="1711"/>
                  <a:pt x="1849" y="1693"/>
                  <a:pt x="1845" y="1672"/>
                </a:cubicBezTo>
                <a:cubicBezTo>
                  <a:pt x="1840" y="1643"/>
                  <a:pt x="1842" y="1610"/>
                  <a:pt x="1873" y="1534"/>
                </a:cubicBezTo>
                <a:cubicBezTo>
                  <a:pt x="1905" y="1457"/>
                  <a:pt x="1917" y="1405"/>
                  <a:pt x="1899" y="1384"/>
                </a:cubicBezTo>
                <a:cubicBezTo>
                  <a:pt x="1888" y="1372"/>
                  <a:pt x="1902" y="1334"/>
                  <a:pt x="1915" y="1304"/>
                </a:cubicBezTo>
                <a:cubicBezTo>
                  <a:pt x="1936" y="1289"/>
                  <a:pt x="1959" y="1271"/>
                  <a:pt x="1986" y="1247"/>
                </a:cubicBezTo>
                <a:cubicBezTo>
                  <a:pt x="2052" y="1189"/>
                  <a:pt x="2273" y="1103"/>
                  <a:pt x="2319" y="1083"/>
                </a:cubicBezTo>
                <a:cubicBezTo>
                  <a:pt x="2356" y="1066"/>
                  <a:pt x="2473" y="1040"/>
                  <a:pt x="2516" y="1031"/>
                </a:cubicBezTo>
                <a:cubicBezTo>
                  <a:pt x="2506" y="1070"/>
                  <a:pt x="2497" y="1106"/>
                  <a:pt x="2492" y="1125"/>
                </a:cubicBezTo>
                <a:cubicBezTo>
                  <a:pt x="2491" y="1127"/>
                  <a:pt x="2490" y="1130"/>
                  <a:pt x="2490" y="1132"/>
                </a:cubicBezTo>
                <a:cubicBezTo>
                  <a:pt x="2481" y="1136"/>
                  <a:pt x="2470" y="1141"/>
                  <a:pt x="2461" y="1147"/>
                </a:cubicBezTo>
                <a:cubicBezTo>
                  <a:pt x="2438" y="1161"/>
                  <a:pt x="2434" y="1177"/>
                  <a:pt x="2413" y="1212"/>
                </a:cubicBezTo>
                <a:cubicBezTo>
                  <a:pt x="2393" y="1246"/>
                  <a:pt x="2354" y="1347"/>
                  <a:pt x="2347" y="1369"/>
                </a:cubicBezTo>
                <a:cubicBezTo>
                  <a:pt x="2340" y="1391"/>
                  <a:pt x="2340" y="1387"/>
                  <a:pt x="2323" y="1406"/>
                </a:cubicBezTo>
                <a:cubicBezTo>
                  <a:pt x="2311" y="1419"/>
                  <a:pt x="2294" y="1431"/>
                  <a:pt x="2285" y="1437"/>
                </a:cubicBezTo>
                <a:cubicBezTo>
                  <a:pt x="2281" y="1438"/>
                  <a:pt x="2278" y="1439"/>
                  <a:pt x="2276" y="1443"/>
                </a:cubicBezTo>
                <a:cubicBezTo>
                  <a:pt x="2281" y="1445"/>
                  <a:pt x="2284" y="1447"/>
                  <a:pt x="2285" y="1450"/>
                </a:cubicBezTo>
                <a:cubicBezTo>
                  <a:pt x="2278" y="1468"/>
                  <a:pt x="2264" y="1466"/>
                  <a:pt x="2250" y="1463"/>
                </a:cubicBezTo>
                <a:cubicBezTo>
                  <a:pt x="2254" y="1469"/>
                  <a:pt x="2248" y="1480"/>
                  <a:pt x="2240" y="1482"/>
                </a:cubicBezTo>
                <a:cubicBezTo>
                  <a:pt x="2246" y="1489"/>
                  <a:pt x="2268" y="1472"/>
                  <a:pt x="2277" y="1489"/>
                </a:cubicBezTo>
                <a:cubicBezTo>
                  <a:pt x="2269" y="1509"/>
                  <a:pt x="2254" y="1508"/>
                  <a:pt x="2240" y="1512"/>
                </a:cubicBezTo>
                <a:cubicBezTo>
                  <a:pt x="2247" y="1522"/>
                  <a:pt x="2232" y="1526"/>
                  <a:pt x="2227" y="1532"/>
                </a:cubicBezTo>
                <a:cubicBezTo>
                  <a:pt x="2236" y="1534"/>
                  <a:pt x="2226" y="1542"/>
                  <a:pt x="2225" y="1547"/>
                </a:cubicBezTo>
                <a:cubicBezTo>
                  <a:pt x="2231" y="1549"/>
                  <a:pt x="2241" y="1535"/>
                  <a:pt x="2244" y="1546"/>
                </a:cubicBezTo>
                <a:cubicBezTo>
                  <a:pt x="2253" y="1541"/>
                  <a:pt x="2257" y="1526"/>
                  <a:pt x="2267" y="1527"/>
                </a:cubicBezTo>
                <a:cubicBezTo>
                  <a:pt x="2287" y="1540"/>
                  <a:pt x="2257" y="1568"/>
                  <a:pt x="2246" y="1571"/>
                </a:cubicBezTo>
                <a:cubicBezTo>
                  <a:pt x="2252" y="1576"/>
                  <a:pt x="2250" y="1583"/>
                  <a:pt x="2244" y="1592"/>
                </a:cubicBezTo>
                <a:cubicBezTo>
                  <a:pt x="2248" y="1592"/>
                  <a:pt x="2257" y="1582"/>
                  <a:pt x="2258" y="1590"/>
                </a:cubicBezTo>
                <a:cubicBezTo>
                  <a:pt x="2264" y="1589"/>
                  <a:pt x="2266" y="1578"/>
                  <a:pt x="2272" y="1578"/>
                </a:cubicBezTo>
                <a:cubicBezTo>
                  <a:pt x="2283" y="1585"/>
                  <a:pt x="2275" y="1599"/>
                  <a:pt x="2272" y="1611"/>
                </a:cubicBezTo>
                <a:cubicBezTo>
                  <a:pt x="2276" y="1610"/>
                  <a:pt x="2280" y="1607"/>
                  <a:pt x="2283" y="1605"/>
                </a:cubicBezTo>
                <a:cubicBezTo>
                  <a:pt x="2288" y="1610"/>
                  <a:pt x="2286" y="1617"/>
                  <a:pt x="2285" y="1625"/>
                </a:cubicBezTo>
                <a:cubicBezTo>
                  <a:pt x="2293" y="1618"/>
                  <a:pt x="2303" y="1631"/>
                  <a:pt x="2302" y="1639"/>
                </a:cubicBezTo>
                <a:cubicBezTo>
                  <a:pt x="2306" y="1639"/>
                  <a:pt x="2304" y="1627"/>
                  <a:pt x="2304" y="1623"/>
                </a:cubicBezTo>
                <a:cubicBezTo>
                  <a:pt x="2307" y="1619"/>
                  <a:pt x="2312" y="1618"/>
                  <a:pt x="2317" y="1619"/>
                </a:cubicBezTo>
                <a:cubicBezTo>
                  <a:pt x="2314" y="1610"/>
                  <a:pt x="2304" y="1604"/>
                  <a:pt x="2308" y="1593"/>
                </a:cubicBezTo>
                <a:cubicBezTo>
                  <a:pt x="2309" y="1591"/>
                  <a:pt x="2311" y="1592"/>
                  <a:pt x="2312" y="1590"/>
                </a:cubicBezTo>
                <a:cubicBezTo>
                  <a:pt x="2319" y="1592"/>
                  <a:pt x="2323" y="1596"/>
                  <a:pt x="2323" y="1600"/>
                </a:cubicBezTo>
                <a:cubicBezTo>
                  <a:pt x="2329" y="1598"/>
                  <a:pt x="2334" y="1596"/>
                  <a:pt x="2342" y="1601"/>
                </a:cubicBezTo>
                <a:cubicBezTo>
                  <a:pt x="2340" y="1594"/>
                  <a:pt x="2328" y="1588"/>
                  <a:pt x="2338" y="1581"/>
                </a:cubicBezTo>
                <a:cubicBezTo>
                  <a:pt x="2322" y="1574"/>
                  <a:pt x="2312" y="1564"/>
                  <a:pt x="2318" y="1550"/>
                </a:cubicBezTo>
                <a:cubicBezTo>
                  <a:pt x="2323" y="1546"/>
                  <a:pt x="2336" y="1555"/>
                  <a:pt x="2335" y="1560"/>
                </a:cubicBezTo>
                <a:cubicBezTo>
                  <a:pt x="2341" y="1556"/>
                  <a:pt x="2348" y="1557"/>
                  <a:pt x="2357" y="1563"/>
                </a:cubicBezTo>
                <a:cubicBezTo>
                  <a:pt x="2357" y="1556"/>
                  <a:pt x="2336" y="1546"/>
                  <a:pt x="2349" y="1540"/>
                </a:cubicBezTo>
                <a:cubicBezTo>
                  <a:pt x="2335" y="1528"/>
                  <a:pt x="2308" y="1521"/>
                  <a:pt x="2318" y="1501"/>
                </a:cubicBezTo>
                <a:cubicBezTo>
                  <a:pt x="2319" y="1495"/>
                  <a:pt x="2333" y="1500"/>
                  <a:pt x="2332" y="1505"/>
                </a:cubicBezTo>
                <a:cubicBezTo>
                  <a:pt x="2338" y="1498"/>
                  <a:pt x="2346" y="1497"/>
                  <a:pt x="2355" y="1500"/>
                </a:cubicBezTo>
                <a:cubicBezTo>
                  <a:pt x="2344" y="1490"/>
                  <a:pt x="2325" y="1482"/>
                  <a:pt x="2323" y="1468"/>
                </a:cubicBezTo>
                <a:cubicBezTo>
                  <a:pt x="2325" y="1458"/>
                  <a:pt x="2333" y="1465"/>
                  <a:pt x="2336" y="1456"/>
                </a:cubicBezTo>
                <a:cubicBezTo>
                  <a:pt x="2330" y="1448"/>
                  <a:pt x="2326" y="1439"/>
                  <a:pt x="2312" y="1434"/>
                </a:cubicBezTo>
                <a:cubicBezTo>
                  <a:pt x="2310" y="1428"/>
                  <a:pt x="2313" y="1424"/>
                  <a:pt x="2316" y="1421"/>
                </a:cubicBezTo>
                <a:cubicBezTo>
                  <a:pt x="2320" y="1419"/>
                  <a:pt x="2325" y="1416"/>
                  <a:pt x="2330" y="1412"/>
                </a:cubicBezTo>
                <a:cubicBezTo>
                  <a:pt x="2356" y="1394"/>
                  <a:pt x="2352" y="1373"/>
                  <a:pt x="2368" y="1336"/>
                </a:cubicBezTo>
                <a:cubicBezTo>
                  <a:pt x="2385" y="1299"/>
                  <a:pt x="2404" y="1244"/>
                  <a:pt x="2424" y="1208"/>
                </a:cubicBezTo>
                <a:cubicBezTo>
                  <a:pt x="2443" y="1175"/>
                  <a:pt x="2478" y="1155"/>
                  <a:pt x="2483" y="1153"/>
                </a:cubicBezTo>
                <a:cubicBezTo>
                  <a:pt x="2477" y="1172"/>
                  <a:pt x="2469" y="1197"/>
                  <a:pt x="2460" y="1226"/>
                </a:cubicBezTo>
                <a:cubicBezTo>
                  <a:pt x="2459" y="1226"/>
                  <a:pt x="2458" y="1226"/>
                  <a:pt x="2458" y="1227"/>
                </a:cubicBezTo>
                <a:cubicBezTo>
                  <a:pt x="2458" y="1227"/>
                  <a:pt x="2459" y="1227"/>
                  <a:pt x="2460" y="1227"/>
                </a:cubicBezTo>
                <a:cubicBezTo>
                  <a:pt x="2453" y="1250"/>
                  <a:pt x="2447" y="1274"/>
                  <a:pt x="2441" y="1299"/>
                </a:cubicBezTo>
                <a:cubicBezTo>
                  <a:pt x="2432" y="1301"/>
                  <a:pt x="2419" y="1298"/>
                  <a:pt x="2409" y="1302"/>
                </a:cubicBezTo>
                <a:cubicBezTo>
                  <a:pt x="2429" y="1309"/>
                  <a:pt x="2431" y="1321"/>
                  <a:pt x="2434" y="1333"/>
                </a:cubicBezTo>
                <a:cubicBezTo>
                  <a:pt x="2431" y="1344"/>
                  <a:pt x="2430" y="1354"/>
                  <a:pt x="2428" y="1365"/>
                </a:cubicBezTo>
                <a:cubicBezTo>
                  <a:pt x="2421" y="1365"/>
                  <a:pt x="2415" y="1366"/>
                  <a:pt x="2409" y="1367"/>
                </a:cubicBezTo>
                <a:cubicBezTo>
                  <a:pt x="2417" y="1375"/>
                  <a:pt x="2419" y="1385"/>
                  <a:pt x="2417" y="1396"/>
                </a:cubicBezTo>
                <a:cubicBezTo>
                  <a:pt x="2410" y="1400"/>
                  <a:pt x="2386" y="1412"/>
                  <a:pt x="2392" y="1418"/>
                </a:cubicBezTo>
                <a:cubicBezTo>
                  <a:pt x="2398" y="1412"/>
                  <a:pt x="2412" y="1410"/>
                  <a:pt x="2423" y="1413"/>
                </a:cubicBezTo>
                <a:cubicBezTo>
                  <a:pt x="2422" y="1435"/>
                  <a:pt x="2422" y="1456"/>
                  <a:pt x="2424" y="1477"/>
                </a:cubicBezTo>
                <a:cubicBezTo>
                  <a:pt x="2439" y="1604"/>
                  <a:pt x="2462" y="1717"/>
                  <a:pt x="2412" y="1801"/>
                </a:cubicBezTo>
                <a:cubicBezTo>
                  <a:pt x="2361" y="1886"/>
                  <a:pt x="2308" y="2017"/>
                  <a:pt x="2275" y="2051"/>
                </a:cubicBezTo>
                <a:cubicBezTo>
                  <a:pt x="2241" y="2084"/>
                  <a:pt x="2212" y="2150"/>
                  <a:pt x="2212" y="2150"/>
                </a:cubicBezTo>
                <a:cubicBezTo>
                  <a:pt x="2212" y="2150"/>
                  <a:pt x="2310" y="2030"/>
                  <a:pt x="2324" y="2003"/>
                </a:cubicBezTo>
                <a:cubicBezTo>
                  <a:pt x="2330" y="1990"/>
                  <a:pt x="2371" y="1931"/>
                  <a:pt x="2408" y="1862"/>
                </a:cubicBezTo>
                <a:cubicBezTo>
                  <a:pt x="2443" y="1883"/>
                  <a:pt x="2443" y="1883"/>
                  <a:pt x="2443" y="1883"/>
                </a:cubicBezTo>
                <a:cubicBezTo>
                  <a:pt x="2443" y="1883"/>
                  <a:pt x="2452" y="1889"/>
                  <a:pt x="2481" y="1946"/>
                </a:cubicBezTo>
                <a:cubicBezTo>
                  <a:pt x="2511" y="2002"/>
                  <a:pt x="2539" y="2094"/>
                  <a:pt x="2564" y="2154"/>
                </a:cubicBezTo>
                <a:cubicBezTo>
                  <a:pt x="2568" y="2164"/>
                  <a:pt x="2573" y="2175"/>
                  <a:pt x="2580" y="2185"/>
                </a:cubicBezTo>
                <a:cubicBezTo>
                  <a:pt x="2577" y="2186"/>
                  <a:pt x="2575" y="2193"/>
                  <a:pt x="2575" y="2202"/>
                </a:cubicBezTo>
                <a:cubicBezTo>
                  <a:pt x="2567" y="2214"/>
                  <a:pt x="2550" y="2206"/>
                  <a:pt x="2543" y="2220"/>
                </a:cubicBezTo>
                <a:cubicBezTo>
                  <a:pt x="2549" y="2221"/>
                  <a:pt x="2553" y="2224"/>
                  <a:pt x="2555" y="2227"/>
                </a:cubicBezTo>
                <a:cubicBezTo>
                  <a:pt x="2550" y="2247"/>
                  <a:pt x="2534" y="2248"/>
                  <a:pt x="2517" y="2246"/>
                </a:cubicBezTo>
                <a:cubicBezTo>
                  <a:pt x="2523" y="2253"/>
                  <a:pt x="2518" y="2267"/>
                  <a:pt x="2510" y="2270"/>
                </a:cubicBezTo>
                <a:cubicBezTo>
                  <a:pt x="2518" y="2277"/>
                  <a:pt x="2539" y="2254"/>
                  <a:pt x="2552" y="2272"/>
                </a:cubicBezTo>
                <a:cubicBezTo>
                  <a:pt x="2546" y="2295"/>
                  <a:pt x="2529" y="2297"/>
                  <a:pt x="2514" y="2302"/>
                </a:cubicBezTo>
                <a:cubicBezTo>
                  <a:pt x="2524" y="2313"/>
                  <a:pt x="2508" y="2320"/>
                  <a:pt x="2503" y="2327"/>
                </a:cubicBezTo>
                <a:cubicBezTo>
                  <a:pt x="2513" y="2328"/>
                  <a:pt x="2504" y="2339"/>
                  <a:pt x="2504" y="2345"/>
                </a:cubicBezTo>
                <a:cubicBezTo>
                  <a:pt x="2510" y="2345"/>
                  <a:pt x="2519" y="2328"/>
                  <a:pt x="2525" y="2340"/>
                </a:cubicBezTo>
                <a:cubicBezTo>
                  <a:pt x="2533" y="2333"/>
                  <a:pt x="2536" y="2316"/>
                  <a:pt x="2547" y="2316"/>
                </a:cubicBezTo>
                <a:cubicBezTo>
                  <a:pt x="2571" y="2327"/>
                  <a:pt x="2542" y="2362"/>
                  <a:pt x="2531" y="2367"/>
                </a:cubicBezTo>
                <a:cubicBezTo>
                  <a:pt x="2538" y="2371"/>
                  <a:pt x="2537" y="2380"/>
                  <a:pt x="2532" y="2390"/>
                </a:cubicBezTo>
                <a:cubicBezTo>
                  <a:pt x="2536" y="2390"/>
                  <a:pt x="2545" y="2377"/>
                  <a:pt x="2547" y="2387"/>
                </a:cubicBezTo>
                <a:cubicBezTo>
                  <a:pt x="2553" y="2384"/>
                  <a:pt x="2554" y="2372"/>
                  <a:pt x="2561" y="2371"/>
                </a:cubicBezTo>
                <a:cubicBezTo>
                  <a:pt x="2574" y="2377"/>
                  <a:pt x="2567" y="2394"/>
                  <a:pt x="2566" y="2407"/>
                </a:cubicBezTo>
                <a:cubicBezTo>
                  <a:pt x="2571" y="2406"/>
                  <a:pt x="2574" y="2402"/>
                  <a:pt x="2577" y="2399"/>
                </a:cubicBezTo>
                <a:cubicBezTo>
                  <a:pt x="2584" y="2404"/>
                  <a:pt x="2583" y="2412"/>
                  <a:pt x="2582" y="2421"/>
                </a:cubicBezTo>
                <a:cubicBezTo>
                  <a:pt x="2590" y="2412"/>
                  <a:pt x="2604" y="2425"/>
                  <a:pt x="2604" y="2433"/>
                </a:cubicBezTo>
                <a:cubicBezTo>
                  <a:pt x="2608" y="2433"/>
                  <a:pt x="2605" y="2420"/>
                  <a:pt x="2603" y="2416"/>
                </a:cubicBezTo>
                <a:cubicBezTo>
                  <a:pt x="2607" y="2411"/>
                  <a:pt x="2611" y="2409"/>
                  <a:pt x="2617" y="2409"/>
                </a:cubicBezTo>
                <a:cubicBezTo>
                  <a:pt x="2612" y="2400"/>
                  <a:pt x="2601" y="2394"/>
                  <a:pt x="2603" y="2382"/>
                </a:cubicBezTo>
                <a:cubicBezTo>
                  <a:pt x="2604" y="2380"/>
                  <a:pt x="2606" y="2380"/>
                  <a:pt x="2607" y="2377"/>
                </a:cubicBezTo>
                <a:cubicBezTo>
                  <a:pt x="2615" y="2379"/>
                  <a:pt x="2620" y="2382"/>
                  <a:pt x="2621" y="2387"/>
                </a:cubicBezTo>
                <a:cubicBezTo>
                  <a:pt x="2627" y="2384"/>
                  <a:pt x="2632" y="2380"/>
                  <a:pt x="2642" y="2385"/>
                </a:cubicBezTo>
                <a:cubicBezTo>
                  <a:pt x="2638" y="2377"/>
                  <a:pt x="2624" y="2372"/>
                  <a:pt x="2634" y="2363"/>
                </a:cubicBezTo>
                <a:cubicBezTo>
                  <a:pt x="2615" y="2358"/>
                  <a:pt x="2603" y="2349"/>
                  <a:pt x="2607" y="2332"/>
                </a:cubicBezTo>
                <a:cubicBezTo>
                  <a:pt x="2613" y="2327"/>
                  <a:pt x="2627" y="2335"/>
                  <a:pt x="2627" y="2341"/>
                </a:cubicBezTo>
                <a:cubicBezTo>
                  <a:pt x="2633" y="2336"/>
                  <a:pt x="2642" y="2335"/>
                  <a:pt x="2653" y="2340"/>
                </a:cubicBezTo>
                <a:cubicBezTo>
                  <a:pt x="2651" y="2332"/>
                  <a:pt x="2627" y="2325"/>
                  <a:pt x="2640" y="2317"/>
                </a:cubicBezTo>
                <a:cubicBezTo>
                  <a:pt x="2623" y="2306"/>
                  <a:pt x="2591" y="2302"/>
                  <a:pt x="2599" y="2278"/>
                </a:cubicBezTo>
                <a:cubicBezTo>
                  <a:pt x="2599" y="2272"/>
                  <a:pt x="2615" y="2274"/>
                  <a:pt x="2615" y="2280"/>
                </a:cubicBezTo>
                <a:cubicBezTo>
                  <a:pt x="2620" y="2271"/>
                  <a:pt x="2629" y="2269"/>
                  <a:pt x="2641" y="2271"/>
                </a:cubicBezTo>
                <a:cubicBezTo>
                  <a:pt x="2627" y="2261"/>
                  <a:pt x="2604" y="2256"/>
                  <a:pt x="2599" y="2241"/>
                </a:cubicBezTo>
                <a:cubicBezTo>
                  <a:pt x="2599" y="2232"/>
                  <a:pt x="2606" y="2233"/>
                  <a:pt x="2609" y="2230"/>
                </a:cubicBezTo>
                <a:cubicBezTo>
                  <a:pt x="2612" y="2234"/>
                  <a:pt x="2615" y="2237"/>
                  <a:pt x="2617" y="2241"/>
                </a:cubicBezTo>
                <a:cubicBezTo>
                  <a:pt x="2615" y="2237"/>
                  <a:pt x="2613" y="2233"/>
                  <a:pt x="2611" y="2229"/>
                </a:cubicBezTo>
                <a:cubicBezTo>
                  <a:pt x="2611" y="2228"/>
                  <a:pt x="2612" y="2227"/>
                  <a:pt x="2612" y="2225"/>
                </a:cubicBezTo>
                <a:cubicBezTo>
                  <a:pt x="2610" y="2223"/>
                  <a:pt x="2607" y="2220"/>
                  <a:pt x="2605" y="2218"/>
                </a:cubicBezTo>
                <a:cubicBezTo>
                  <a:pt x="2595" y="2199"/>
                  <a:pt x="2585" y="2176"/>
                  <a:pt x="2576" y="2155"/>
                </a:cubicBezTo>
                <a:cubicBezTo>
                  <a:pt x="2578" y="2154"/>
                  <a:pt x="2581" y="2153"/>
                  <a:pt x="2584" y="2150"/>
                </a:cubicBezTo>
                <a:cubicBezTo>
                  <a:pt x="2595" y="2150"/>
                  <a:pt x="2598" y="2163"/>
                  <a:pt x="2609" y="2161"/>
                </a:cubicBezTo>
                <a:cubicBezTo>
                  <a:pt x="2607" y="2157"/>
                  <a:pt x="2607" y="2154"/>
                  <a:pt x="2608" y="2151"/>
                </a:cubicBezTo>
                <a:cubicBezTo>
                  <a:pt x="2622" y="2145"/>
                  <a:pt x="2629" y="2154"/>
                  <a:pt x="2636" y="2164"/>
                </a:cubicBezTo>
                <a:cubicBezTo>
                  <a:pt x="2637" y="2158"/>
                  <a:pt x="2647" y="2155"/>
                  <a:pt x="2653" y="2158"/>
                </a:cubicBezTo>
                <a:cubicBezTo>
                  <a:pt x="2653" y="2150"/>
                  <a:pt x="2631" y="2148"/>
                  <a:pt x="2635" y="2133"/>
                </a:cubicBezTo>
                <a:cubicBezTo>
                  <a:pt x="2651" y="2126"/>
                  <a:pt x="2660" y="2135"/>
                  <a:pt x="2670" y="2141"/>
                </a:cubicBezTo>
                <a:cubicBezTo>
                  <a:pt x="2671" y="2131"/>
                  <a:pt x="2683" y="2137"/>
                  <a:pt x="2689" y="2136"/>
                </a:cubicBezTo>
                <a:cubicBezTo>
                  <a:pt x="2685" y="2130"/>
                  <a:pt x="2695" y="2131"/>
                  <a:pt x="2699" y="2128"/>
                </a:cubicBezTo>
                <a:cubicBezTo>
                  <a:pt x="2696" y="2124"/>
                  <a:pt x="2682" y="2127"/>
                  <a:pt x="2687" y="2118"/>
                </a:cubicBezTo>
                <a:cubicBezTo>
                  <a:pt x="2679" y="2116"/>
                  <a:pt x="2668" y="2123"/>
                  <a:pt x="2663" y="2116"/>
                </a:cubicBezTo>
                <a:cubicBezTo>
                  <a:pt x="2658" y="2097"/>
                  <a:pt x="2692" y="2098"/>
                  <a:pt x="2700" y="2103"/>
                </a:cubicBezTo>
                <a:cubicBezTo>
                  <a:pt x="2699" y="2096"/>
                  <a:pt x="2705" y="2093"/>
                  <a:pt x="2713" y="2092"/>
                </a:cubicBezTo>
                <a:cubicBezTo>
                  <a:pt x="2711" y="2089"/>
                  <a:pt x="2699" y="2090"/>
                  <a:pt x="2704" y="2084"/>
                </a:cubicBezTo>
                <a:cubicBezTo>
                  <a:pt x="2700" y="2082"/>
                  <a:pt x="2692" y="2087"/>
                  <a:pt x="2689" y="2083"/>
                </a:cubicBezTo>
                <a:cubicBezTo>
                  <a:pt x="2686" y="2073"/>
                  <a:pt x="2699" y="2070"/>
                  <a:pt x="2707" y="2064"/>
                </a:cubicBezTo>
                <a:cubicBezTo>
                  <a:pt x="2704" y="2062"/>
                  <a:pt x="2701" y="2062"/>
                  <a:pt x="2697" y="2061"/>
                </a:cubicBezTo>
                <a:cubicBezTo>
                  <a:pt x="2697" y="2055"/>
                  <a:pt x="2703" y="2052"/>
                  <a:pt x="2708" y="2049"/>
                </a:cubicBezTo>
                <a:cubicBezTo>
                  <a:pt x="2699" y="2048"/>
                  <a:pt x="2700" y="2035"/>
                  <a:pt x="2705" y="2031"/>
                </a:cubicBezTo>
                <a:cubicBezTo>
                  <a:pt x="2703" y="2028"/>
                  <a:pt x="2697" y="2036"/>
                  <a:pt x="2695" y="2039"/>
                </a:cubicBezTo>
                <a:cubicBezTo>
                  <a:pt x="2691" y="2039"/>
                  <a:pt x="2688" y="2037"/>
                  <a:pt x="2685" y="2034"/>
                </a:cubicBezTo>
                <a:cubicBezTo>
                  <a:pt x="2682" y="2041"/>
                  <a:pt x="2684" y="2050"/>
                  <a:pt x="2676" y="2054"/>
                </a:cubicBezTo>
                <a:cubicBezTo>
                  <a:pt x="2674" y="2055"/>
                  <a:pt x="2673" y="2053"/>
                  <a:pt x="2671" y="2054"/>
                </a:cubicBezTo>
                <a:cubicBezTo>
                  <a:pt x="2669" y="2049"/>
                  <a:pt x="2668" y="2044"/>
                  <a:pt x="2671" y="2041"/>
                </a:cubicBezTo>
                <a:cubicBezTo>
                  <a:pt x="2667" y="2039"/>
                  <a:pt x="2662" y="2038"/>
                  <a:pt x="2661" y="2030"/>
                </a:cubicBezTo>
                <a:cubicBezTo>
                  <a:pt x="2657" y="2036"/>
                  <a:pt x="2661" y="2046"/>
                  <a:pt x="2651" y="2044"/>
                </a:cubicBezTo>
                <a:cubicBezTo>
                  <a:pt x="2657" y="2058"/>
                  <a:pt x="2657" y="2069"/>
                  <a:pt x="2645" y="2074"/>
                </a:cubicBezTo>
                <a:cubicBezTo>
                  <a:pt x="2640" y="2073"/>
                  <a:pt x="2638" y="2061"/>
                  <a:pt x="2641" y="2058"/>
                </a:cubicBezTo>
                <a:cubicBezTo>
                  <a:pt x="2636" y="2057"/>
                  <a:pt x="2632" y="2053"/>
                  <a:pt x="2630" y="2044"/>
                </a:cubicBezTo>
                <a:cubicBezTo>
                  <a:pt x="2626" y="2048"/>
                  <a:pt x="2633" y="2066"/>
                  <a:pt x="2621" y="2062"/>
                </a:cubicBezTo>
                <a:cubicBezTo>
                  <a:pt x="2623" y="2077"/>
                  <a:pt x="2635" y="2097"/>
                  <a:pt x="2618" y="2103"/>
                </a:cubicBezTo>
                <a:cubicBezTo>
                  <a:pt x="2614" y="2106"/>
                  <a:pt x="2608" y="2095"/>
                  <a:pt x="2612" y="2093"/>
                </a:cubicBezTo>
                <a:cubicBezTo>
                  <a:pt x="2604" y="2094"/>
                  <a:pt x="2599" y="2089"/>
                  <a:pt x="2595" y="2082"/>
                </a:cubicBezTo>
                <a:cubicBezTo>
                  <a:pt x="2595" y="2094"/>
                  <a:pt x="2603" y="2110"/>
                  <a:pt x="2596" y="2119"/>
                </a:cubicBezTo>
                <a:cubicBezTo>
                  <a:pt x="2589" y="2124"/>
                  <a:pt x="2588" y="2115"/>
                  <a:pt x="2581" y="2119"/>
                </a:cubicBezTo>
                <a:cubicBezTo>
                  <a:pt x="2581" y="2127"/>
                  <a:pt x="2578" y="2135"/>
                  <a:pt x="2582" y="2146"/>
                </a:cubicBezTo>
                <a:cubicBezTo>
                  <a:pt x="2581" y="2150"/>
                  <a:pt x="2577" y="2151"/>
                  <a:pt x="2574" y="2151"/>
                </a:cubicBezTo>
                <a:cubicBezTo>
                  <a:pt x="2564" y="2126"/>
                  <a:pt x="2556" y="2104"/>
                  <a:pt x="2552" y="2091"/>
                </a:cubicBezTo>
                <a:cubicBezTo>
                  <a:pt x="2542" y="2055"/>
                  <a:pt x="2529" y="2001"/>
                  <a:pt x="2498" y="1947"/>
                </a:cubicBezTo>
                <a:cubicBezTo>
                  <a:pt x="2467" y="1893"/>
                  <a:pt x="2461" y="1867"/>
                  <a:pt x="2427" y="1851"/>
                </a:cubicBezTo>
                <a:cubicBezTo>
                  <a:pt x="2423" y="1849"/>
                  <a:pt x="2419" y="1848"/>
                  <a:pt x="2415" y="1847"/>
                </a:cubicBezTo>
                <a:cubicBezTo>
                  <a:pt x="2449" y="1779"/>
                  <a:pt x="2477" y="1704"/>
                  <a:pt x="2464" y="1650"/>
                </a:cubicBezTo>
                <a:cubicBezTo>
                  <a:pt x="2450" y="1592"/>
                  <a:pt x="2441" y="1509"/>
                  <a:pt x="2443" y="1427"/>
                </a:cubicBezTo>
                <a:cubicBezTo>
                  <a:pt x="2452" y="1417"/>
                  <a:pt x="2462" y="1408"/>
                  <a:pt x="2475" y="1410"/>
                </a:cubicBezTo>
                <a:cubicBezTo>
                  <a:pt x="2476" y="1419"/>
                  <a:pt x="2474" y="1429"/>
                  <a:pt x="2478" y="1436"/>
                </a:cubicBezTo>
                <a:cubicBezTo>
                  <a:pt x="2496" y="1417"/>
                  <a:pt x="2510" y="1385"/>
                  <a:pt x="2536" y="1397"/>
                </a:cubicBezTo>
                <a:cubicBezTo>
                  <a:pt x="2544" y="1408"/>
                  <a:pt x="2528" y="1425"/>
                  <a:pt x="2532" y="1437"/>
                </a:cubicBezTo>
                <a:cubicBezTo>
                  <a:pt x="2549" y="1427"/>
                  <a:pt x="2542" y="1457"/>
                  <a:pt x="2547" y="1463"/>
                </a:cubicBezTo>
                <a:cubicBezTo>
                  <a:pt x="2555" y="1443"/>
                  <a:pt x="2566" y="1429"/>
                  <a:pt x="2581" y="1435"/>
                </a:cubicBezTo>
                <a:cubicBezTo>
                  <a:pt x="2574" y="1411"/>
                  <a:pt x="2585" y="1324"/>
                  <a:pt x="2633" y="1343"/>
                </a:cubicBezTo>
                <a:cubicBezTo>
                  <a:pt x="2647" y="1360"/>
                  <a:pt x="2626" y="1386"/>
                  <a:pt x="2627" y="1406"/>
                </a:cubicBezTo>
                <a:cubicBezTo>
                  <a:pt x="2652" y="1398"/>
                  <a:pt x="2640" y="1433"/>
                  <a:pt x="2649" y="1443"/>
                </a:cubicBezTo>
                <a:cubicBezTo>
                  <a:pt x="2657" y="1435"/>
                  <a:pt x="2659" y="1407"/>
                  <a:pt x="2674" y="1420"/>
                </a:cubicBezTo>
                <a:cubicBezTo>
                  <a:pt x="2675" y="1414"/>
                  <a:pt x="2675" y="1405"/>
                  <a:pt x="2675" y="1397"/>
                </a:cubicBezTo>
                <a:cubicBezTo>
                  <a:pt x="2691" y="1396"/>
                  <a:pt x="2678" y="1419"/>
                  <a:pt x="2680" y="1429"/>
                </a:cubicBezTo>
                <a:cubicBezTo>
                  <a:pt x="2693" y="1427"/>
                  <a:pt x="2703" y="1392"/>
                  <a:pt x="2719" y="1412"/>
                </a:cubicBezTo>
                <a:cubicBezTo>
                  <a:pt x="2732" y="1397"/>
                  <a:pt x="2729" y="1363"/>
                  <a:pt x="2750" y="1357"/>
                </a:cubicBezTo>
                <a:cubicBezTo>
                  <a:pt x="2800" y="1369"/>
                  <a:pt x="2760" y="1447"/>
                  <a:pt x="2740" y="1462"/>
                </a:cubicBezTo>
                <a:cubicBezTo>
                  <a:pt x="2756" y="1466"/>
                  <a:pt x="2757" y="1483"/>
                  <a:pt x="2752" y="1505"/>
                </a:cubicBezTo>
                <a:cubicBezTo>
                  <a:pt x="2760" y="1502"/>
                  <a:pt x="2771" y="1475"/>
                  <a:pt x="2779" y="1492"/>
                </a:cubicBezTo>
                <a:cubicBezTo>
                  <a:pt x="2790" y="1485"/>
                  <a:pt x="2786" y="1461"/>
                  <a:pt x="2799" y="1457"/>
                </a:cubicBezTo>
                <a:cubicBezTo>
                  <a:pt x="2827" y="1462"/>
                  <a:pt x="2820" y="1497"/>
                  <a:pt x="2824" y="1523"/>
                </a:cubicBezTo>
                <a:cubicBezTo>
                  <a:pt x="2831" y="1518"/>
                  <a:pt x="2836" y="1510"/>
                  <a:pt x="2842" y="1503"/>
                </a:cubicBezTo>
                <a:cubicBezTo>
                  <a:pt x="2856" y="1509"/>
                  <a:pt x="2857" y="1526"/>
                  <a:pt x="2859" y="1542"/>
                </a:cubicBezTo>
                <a:cubicBezTo>
                  <a:pt x="2871" y="1522"/>
                  <a:pt x="2902" y="1541"/>
                  <a:pt x="2905" y="1557"/>
                </a:cubicBezTo>
                <a:cubicBezTo>
                  <a:pt x="2913" y="1556"/>
                  <a:pt x="2901" y="1532"/>
                  <a:pt x="2897" y="1524"/>
                </a:cubicBezTo>
                <a:cubicBezTo>
                  <a:pt x="2902" y="1514"/>
                  <a:pt x="2909" y="1508"/>
                  <a:pt x="2920" y="1506"/>
                </a:cubicBezTo>
                <a:cubicBezTo>
                  <a:pt x="2908" y="1490"/>
                  <a:pt x="2884" y="1485"/>
                  <a:pt x="2883" y="1460"/>
                </a:cubicBezTo>
                <a:cubicBezTo>
                  <a:pt x="2884" y="1456"/>
                  <a:pt x="2888" y="1455"/>
                  <a:pt x="2889" y="1450"/>
                </a:cubicBezTo>
                <a:cubicBezTo>
                  <a:pt x="2904" y="1450"/>
                  <a:pt x="2915" y="1454"/>
                  <a:pt x="2919" y="1463"/>
                </a:cubicBezTo>
                <a:cubicBezTo>
                  <a:pt x="2928" y="1455"/>
                  <a:pt x="2937" y="1446"/>
                  <a:pt x="2957" y="1451"/>
                </a:cubicBezTo>
                <a:cubicBezTo>
                  <a:pt x="2948" y="1437"/>
                  <a:pt x="2919" y="1434"/>
                  <a:pt x="2935" y="1412"/>
                </a:cubicBezTo>
                <a:close/>
                <a:moveTo>
                  <a:pt x="254" y="117"/>
                </a:moveTo>
                <a:cubicBezTo>
                  <a:pt x="246" y="126"/>
                  <a:pt x="236" y="128"/>
                  <a:pt x="226" y="129"/>
                </a:cubicBezTo>
                <a:cubicBezTo>
                  <a:pt x="231" y="123"/>
                  <a:pt x="237" y="117"/>
                  <a:pt x="242" y="112"/>
                </a:cubicBezTo>
                <a:cubicBezTo>
                  <a:pt x="246" y="109"/>
                  <a:pt x="251" y="105"/>
                  <a:pt x="257" y="101"/>
                </a:cubicBezTo>
                <a:cubicBezTo>
                  <a:pt x="256" y="106"/>
                  <a:pt x="255" y="111"/>
                  <a:pt x="254" y="117"/>
                </a:cubicBezTo>
                <a:close/>
                <a:moveTo>
                  <a:pt x="492" y="277"/>
                </a:moveTo>
                <a:cubicBezTo>
                  <a:pt x="484" y="283"/>
                  <a:pt x="475" y="280"/>
                  <a:pt x="466" y="279"/>
                </a:cubicBezTo>
                <a:cubicBezTo>
                  <a:pt x="476" y="276"/>
                  <a:pt x="485" y="273"/>
                  <a:pt x="495" y="270"/>
                </a:cubicBezTo>
                <a:cubicBezTo>
                  <a:pt x="494" y="272"/>
                  <a:pt x="493" y="275"/>
                  <a:pt x="492" y="277"/>
                </a:cubicBezTo>
                <a:close/>
                <a:moveTo>
                  <a:pt x="706" y="197"/>
                </a:moveTo>
                <a:cubicBezTo>
                  <a:pt x="671" y="207"/>
                  <a:pt x="611" y="224"/>
                  <a:pt x="554" y="240"/>
                </a:cubicBezTo>
                <a:cubicBezTo>
                  <a:pt x="553" y="240"/>
                  <a:pt x="551" y="240"/>
                  <a:pt x="550" y="241"/>
                </a:cubicBezTo>
                <a:cubicBezTo>
                  <a:pt x="548" y="238"/>
                  <a:pt x="545" y="237"/>
                  <a:pt x="547" y="232"/>
                </a:cubicBezTo>
                <a:cubicBezTo>
                  <a:pt x="555" y="225"/>
                  <a:pt x="569" y="229"/>
                  <a:pt x="580" y="228"/>
                </a:cubicBezTo>
                <a:cubicBezTo>
                  <a:pt x="573" y="226"/>
                  <a:pt x="568" y="222"/>
                  <a:pt x="568" y="215"/>
                </a:cubicBezTo>
                <a:cubicBezTo>
                  <a:pt x="567" y="219"/>
                  <a:pt x="557" y="215"/>
                  <a:pt x="559" y="212"/>
                </a:cubicBezTo>
                <a:cubicBezTo>
                  <a:pt x="562" y="196"/>
                  <a:pt x="580" y="204"/>
                  <a:pt x="593" y="203"/>
                </a:cubicBezTo>
                <a:cubicBezTo>
                  <a:pt x="588" y="194"/>
                  <a:pt x="604" y="198"/>
                  <a:pt x="608" y="194"/>
                </a:cubicBezTo>
                <a:cubicBezTo>
                  <a:pt x="600" y="193"/>
                  <a:pt x="595" y="190"/>
                  <a:pt x="593" y="186"/>
                </a:cubicBezTo>
                <a:cubicBezTo>
                  <a:pt x="592" y="189"/>
                  <a:pt x="581" y="189"/>
                  <a:pt x="580" y="185"/>
                </a:cubicBezTo>
                <a:cubicBezTo>
                  <a:pt x="583" y="174"/>
                  <a:pt x="592" y="172"/>
                  <a:pt x="604" y="176"/>
                </a:cubicBezTo>
                <a:cubicBezTo>
                  <a:pt x="601" y="167"/>
                  <a:pt x="611" y="169"/>
                  <a:pt x="615" y="166"/>
                </a:cubicBezTo>
                <a:cubicBezTo>
                  <a:pt x="608" y="165"/>
                  <a:pt x="606" y="162"/>
                  <a:pt x="604" y="158"/>
                </a:cubicBezTo>
                <a:cubicBezTo>
                  <a:pt x="602" y="161"/>
                  <a:pt x="598" y="161"/>
                  <a:pt x="594" y="160"/>
                </a:cubicBezTo>
                <a:cubicBezTo>
                  <a:pt x="594" y="158"/>
                  <a:pt x="593" y="157"/>
                  <a:pt x="593" y="156"/>
                </a:cubicBezTo>
                <a:cubicBezTo>
                  <a:pt x="595" y="148"/>
                  <a:pt x="603" y="149"/>
                  <a:pt x="609" y="145"/>
                </a:cubicBezTo>
                <a:cubicBezTo>
                  <a:pt x="605" y="144"/>
                  <a:pt x="604" y="141"/>
                  <a:pt x="603" y="137"/>
                </a:cubicBezTo>
                <a:cubicBezTo>
                  <a:pt x="605" y="135"/>
                  <a:pt x="611" y="129"/>
                  <a:pt x="609" y="128"/>
                </a:cubicBezTo>
                <a:cubicBezTo>
                  <a:pt x="606" y="133"/>
                  <a:pt x="595" y="135"/>
                  <a:pt x="593" y="128"/>
                </a:cubicBezTo>
                <a:cubicBezTo>
                  <a:pt x="591" y="133"/>
                  <a:pt x="589" y="138"/>
                  <a:pt x="584" y="138"/>
                </a:cubicBezTo>
                <a:cubicBezTo>
                  <a:pt x="583" y="136"/>
                  <a:pt x="582" y="133"/>
                  <a:pt x="580" y="131"/>
                </a:cubicBezTo>
                <a:cubicBezTo>
                  <a:pt x="577" y="138"/>
                  <a:pt x="575" y="150"/>
                  <a:pt x="566" y="149"/>
                </a:cubicBezTo>
                <a:cubicBezTo>
                  <a:pt x="563" y="146"/>
                  <a:pt x="566" y="139"/>
                  <a:pt x="564" y="136"/>
                </a:cubicBezTo>
                <a:cubicBezTo>
                  <a:pt x="559" y="141"/>
                  <a:pt x="558" y="131"/>
                  <a:pt x="556" y="129"/>
                </a:cubicBezTo>
                <a:cubicBezTo>
                  <a:pt x="556" y="136"/>
                  <a:pt x="554" y="142"/>
                  <a:pt x="548" y="142"/>
                </a:cubicBezTo>
                <a:cubicBezTo>
                  <a:pt x="553" y="148"/>
                  <a:pt x="558" y="176"/>
                  <a:pt x="542" y="175"/>
                </a:cubicBezTo>
                <a:cubicBezTo>
                  <a:pt x="536" y="171"/>
                  <a:pt x="540" y="161"/>
                  <a:pt x="537" y="155"/>
                </a:cubicBezTo>
                <a:cubicBezTo>
                  <a:pt x="530" y="160"/>
                  <a:pt x="530" y="148"/>
                  <a:pt x="527" y="146"/>
                </a:cubicBezTo>
                <a:cubicBezTo>
                  <a:pt x="525" y="149"/>
                  <a:pt x="527" y="158"/>
                  <a:pt x="521" y="155"/>
                </a:cubicBezTo>
                <a:cubicBezTo>
                  <a:pt x="521" y="161"/>
                  <a:pt x="528" y="170"/>
                  <a:pt x="520" y="172"/>
                </a:cubicBezTo>
                <a:cubicBezTo>
                  <a:pt x="526" y="180"/>
                  <a:pt x="535" y="186"/>
                  <a:pt x="531" y="201"/>
                </a:cubicBezTo>
                <a:cubicBezTo>
                  <a:pt x="518" y="206"/>
                  <a:pt x="514" y="188"/>
                  <a:pt x="507" y="189"/>
                </a:cubicBezTo>
                <a:cubicBezTo>
                  <a:pt x="511" y="193"/>
                  <a:pt x="509" y="202"/>
                  <a:pt x="504" y="204"/>
                </a:cubicBezTo>
                <a:cubicBezTo>
                  <a:pt x="514" y="208"/>
                  <a:pt x="522" y="213"/>
                  <a:pt x="519" y="226"/>
                </a:cubicBezTo>
                <a:cubicBezTo>
                  <a:pt x="517" y="227"/>
                  <a:pt x="514" y="228"/>
                  <a:pt x="510" y="226"/>
                </a:cubicBezTo>
                <a:cubicBezTo>
                  <a:pt x="510" y="236"/>
                  <a:pt x="522" y="237"/>
                  <a:pt x="523" y="246"/>
                </a:cubicBezTo>
                <a:cubicBezTo>
                  <a:pt x="522" y="247"/>
                  <a:pt x="522" y="248"/>
                  <a:pt x="522" y="248"/>
                </a:cubicBezTo>
                <a:cubicBezTo>
                  <a:pt x="476" y="260"/>
                  <a:pt x="412" y="277"/>
                  <a:pt x="390" y="284"/>
                </a:cubicBezTo>
                <a:cubicBezTo>
                  <a:pt x="338" y="300"/>
                  <a:pt x="377" y="304"/>
                  <a:pt x="433" y="288"/>
                </a:cubicBezTo>
                <a:cubicBezTo>
                  <a:pt x="437" y="287"/>
                  <a:pt x="442" y="285"/>
                  <a:pt x="447" y="284"/>
                </a:cubicBezTo>
                <a:cubicBezTo>
                  <a:pt x="452" y="288"/>
                  <a:pt x="455" y="292"/>
                  <a:pt x="456" y="296"/>
                </a:cubicBezTo>
                <a:cubicBezTo>
                  <a:pt x="441" y="318"/>
                  <a:pt x="422" y="312"/>
                  <a:pt x="403" y="302"/>
                </a:cubicBezTo>
                <a:cubicBezTo>
                  <a:pt x="406" y="313"/>
                  <a:pt x="394" y="326"/>
                  <a:pt x="383" y="326"/>
                </a:cubicBezTo>
                <a:cubicBezTo>
                  <a:pt x="389" y="338"/>
                  <a:pt x="425" y="321"/>
                  <a:pt x="432" y="348"/>
                </a:cubicBezTo>
                <a:cubicBezTo>
                  <a:pt x="415" y="373"/>
                  <a:pt x="394" y="367"/>
                  <a:pt x="373" y="367"/>
                </a:cubicBezTo>
                <a:cubicBezTo>
                  <a:pt x="377" y="377"/>
                  <a:pt x="371" y="381"/>
                  <a:pt x="363" y="385"/>
                </a:cubicBezTo>
                <a:cubicBezTo>
                  <a:pt x="351" y="373"/>
                  <a:pt x="334" y="360"/>
                  <a:pt x="354" y="350"/>
                </a:cubicBezTo>
                <a:cubicBezTo>
                  <a:pt x="323" y="325"/>
                  <a:pt x="263" y="311"/>
                  <a:pt x="282" y="267"/>
                </a:cubicBezTo>
                <a:cubicBezTo>
                  <a:pt x="285" y="255"/>
                  <a:pt x="315" y="264"/>
                  <a:pt x="313" y="275"/>
                </a:cubicBezTo>
                <a:cubicBezTo>
                  <a:pt x="325" y="258"/>
                  <a:pt x="343" y="256"/>
                  <a:pt x="364" y="263"/>
                </a:cubicBezTo>
                <a:cubicBezTo>
                  <a:pt x="340" y="241"/>
                  <a:pt x="297" y="226"/>
                  <a:pt x="291" y="196"/>
                </a:cubicBezTo>
                <a:cubicBezTo>
                  <a:pt x="295" y="173"/>
                  <a:pt x="314" y="188"/>
                  <a:pt x="320" y="169"/>
                </a:cubicBezTo>
                <a:cubicBezTo>
                  <a:pt x="305" y="152"/>
                  <a:pt x="296" y="133"/>
                  <a:pt x="266" y="122"/>
                </a:cubicBezTo>
                <a:cubicBezTo>
                  <a:pt x="258" y="107"/>
                  <a:pt x="273" y="96"/>
                  <a:pt x="277" y="90"/>
                </a:cubicBezTo>
                <a:cubicBezTo>
                  <a:pt x="305" y="77"/>
                  <a:pt x="345" y="64"/>
                  <a:pt x="392" y="53"/>
                </a:cubicBezTo>
                <a:cubicBezTo>
                  <a:pt x="464" y="36"/>
                  <a:pt x="607" y="64"/>
                  <a:pt x="665" y="90"/>
                </a:cubicBezTo>
                <a:cubicBezTo>
                  <a:pt x="720" y="115"/>
                  <a:pt x="785" y="149"/>
                  <a:pt x="834" y="169"/>
                </a:cubicBezTo>
                <a:cubicBezTo>
                  <a:pt x="786" y="176"/>
                  <a:pt x="742" y="186"/>
                  <a:pt x="706" y="197"/>
                </a:cubicBezTo>
                <a:close/>
                <a:moveTo>
                  <a:pt x="861" y="372"/>
                </a:moveTo>
                <a:cubicBezTo>
                  <a:pt x="862" y="372"/>
                  <a:pt x="863" y="372"/>
                  <a:pt x="864" y="372"/>
                </a:cubicBezTo>
                <a:cubicBezTo>
                  <a:pt x="864" y="372"/>
                  <a:pt x="864" y="372"/>
                  <a:pt x="865" y="372"/>
                </a:cubicBezTo>
                <a:cubicBezTo>
                  <a:pt x="863" y="372"/>
                  <a:pt x="862" y="372"/>
                  <a:pt x="861" y="372"/>
                </a:cubicBezTo>
                <a:close/>
                <a:moveTo>
                  <a:pt x="888" y="370"/>
                </a:moveTo>
                <a:cubicBezTo>
                  <a:pt x="888" y="370"/>
                  <a:pt x="889" y="369"/>
                  <a:pt x="890" y="368"/>
                </a:cubicBezTo>
                <a:cubicBezTo>
                  <a:pt x="893" y="367"/>
                  <a:pt x="897" y="368"/>
                  <a:pt x="901" y="370"/>
                </a:cubicBezTo>
                <a:cubicBezTo>
                  <a:pt x="896" y="370"/>
                  <a:pt x="892" y="370"/>
                  <a:pt x="888" y="370"/>
                </a:cubicBezTo>
                <a:close/>
                <a:moveTo>
                  <a:pt x="327" y="771"/>
                </a:moveTo>
                <a:cubicBezTo>
                  <a:pt x="322" y="769"/>
                  <a:pt x="318" y="766"/>
                  <a:pt x="315" y="764"/>
                </a:cubicBezTo>
                <a:cubicBezTo>
                  <a:pt x="313" y="761"/>
                  <a:pt x="313" y="756"/>
                  <a:pt x="316" y="756"/>
                </a:cubicBezTo>
                <a:cubicBezTo>
                  <a:pt x="329" y="752"/>
                  <a:pt x="333" y="766"/>
                  <a:pt x="338" y="777"/>
                </a:cubicBezTo>
                <a:cubicBezTo>
                  <a:pt x="334" y="775"/>
                  <a:pt x="330" y="773"/>
                  <a:pt x="327" y="771"/>
                </a:cubicBezTo>
                <a:close/>
                <a:moveTo>
                  <a:pt x="344" y="780"/>
                </a:moveTo>
                <a:cubicBezTo>
                  <a:pt x="345" y="779"/>
                  <a:pt x="346" y="780"/>
                  <a:pt x="346" y="781"/>
                </a:cubicBezTo>
                <a:cubicBezTo>
                  <a:pt x="346" y="780"/>
                  <a:pt x="345" y="780"/>
                  <a:pt x="344" y="780"/>
                </a:cubicBezTo>
                <a:close/>
                <a:moveTo>
                  <a:pt x="1637" y="460"/>
                </a:moveTo>
                <a:cubicBezTo>
                  <a:pt x="1640" y="459"/>
                  <a:pt x="1642" y="459"/>
                  <a:pt x="1645" y="461"/>
                </a:cubicBezTo>
                <a:cubicBezTo>
                  <a:pt x="1646" y="463"/>
                  <a:pt x="1646" y="465"/>
                  <a:pt x="1647" y="466"/>
                </a:cubicBezTo>
                <a:cubicBezTo>
                  <a:pt x="1644" y="464"/>
                  <a:pt x="1641" y="462"/>
                  <a:pt x="1637" y="460"/>
                </a:cubicBezTo>
                <a:close/>
                <a:moveTo>
                  <a:pt x="1666" y="481"/>
                </a:moveTo>
                <a:cubicBezTo>
                  <a:pt x="1668" y="478"/>
                  <a:pt x="1668" y="474"/>
                  <a:pt x="1674" y="474"/>
                </a:cubicBezTo>
                <a:cubicBezTo>
                  <a:pt x="1684" y="477"/>
                  <a:pt x="1689" y="491"/>
                  <a:pt x="1695" y="502"/>
                </a:cubicBezTo>
                <a:cubicBezTo>
                  <a:pt x="1685" y="495"/>
                  <a:pt x="1676" y="488"/>
                  <a:pt x="1666" y="481"/>
                </a:cubicBezTo>
                <a:close/>
                <a:moveTo>
                  <a:pt x="1184" y="1320"/>
                </a:moveTo>
                <a:cubicBezTo>
                  <a:pt x="1189" y="1307"/>
                  <a:pt x="1194" y="1294"/>
                  <a:pt x="1207" y="1291"/>
                </a:cubicBezTo>
                <a:cubicBezTo>
                  <a:pt x="1208" y="1293"/>
                  <a:pt x="1209" y="1295"/>
                  <a:pt x="1210" y="1298"/>
                </a:cubicBezTo>
                <a:cubicBezTo>
                  <a:pt x="1202" y="1305"/>
                  <a:pt x="1193" y="1312"/>
                  <a:pt x="1184" y="1320"/>
                </a:cubicBezTo>
                <a:close/>
                <a:moveTo>
                  <a:pt x="1229" y="1283"/>
                </a:moveTo>
                <a:cubicBezTo>
                  <a:pt x="1234" y="1267"/>
                  <a:pt x="1241" y="1254"/>
                  <a:pt x="1258" y="1254"/>
                </a:cubicBezTo>
                <a:cubicBezTo>
                  <a:pt x="1260" y="1256"/>
                  <a:pt x="1262" y="1257"/>
                  <a:pt x="1263" y="1259"/>
                </a:cubicBezTo>
                <a:cubicBezTo>
                  <a:pt x="1253" y="1266"/>
                  <a:pt x="1241" y="1274"/>
                  <a:pt x="1229" y="1283"/>
                </a:cubicBezTo>
                <a:close/>
                <a:moveTo>
                  <a:pt x="1301" y="1242"/>
                </a:moveTo>
                <a:cubicBezTo>
                  <a:pt x="1291" y="1211"/>
                  <a:pt x="1289" y="1168"/>
                  <a:pt x="1325" y="1166"/>
                </a:cubicBezTo>
                <a:cubicBezTo>
                  <a:pt x="1342" y="1175"/>
                  <a:pt x="1338" y="1199"/>
                  <a:pt x="1342" y="1217"/>
                </a:cubicBezTo>
                <a:cubicBezTo>
                  <a:pt x="1327" y="1227"/>
                  <a:pt x="1313" y="1236"/>
                  <a:pt x="1301" y="1242"/>
                </a:cubicBezTo>
                <a:close/>
                <a:moveTo>
                  <a:pt x="1367" y="910"/>
                </a:moveTo>
                <a:cubicBezTo>
                  <a:pt x="1375" y="911"/>
                  <a:pt x="1383" y="913"/>
                  <a:pt x="1392" y="914"/>
                </a:cubicBezTo>
                <a:cubicBezTo>
                  <a:pt x="1392" y="918"/>
                  <a:pt x="1395" y="925"/>
                  <a:pt x="1400" y="933"/>
                </a:cubicBezTo>
                <a:cubicBezTo>
                  <a:pt x="1400" y="949"/>
                  <a:pt x="1382" y="954"/>
                  <a:pt x="1379" y="967"/>
                </a:cubicBezTo>
                <a:cubicBezTo>
                  <a:pt x="1371" y="962"/>
                  <a:pt x="1364" y="955"/>
                  <a:pt x="1362" y="944"/>
                </a:cubicBezTo>
                <a:cubicBezTo>
                  <a:pt x="1369" y="928"/>
                  <a:pt x="1371" y="914"/>
                  <a:pt x="1367" y="910"/>
                </a:cubicBezTo>
                <a:close/>
                <a:moveTo>
                  <a:pt x="1395" y="1000"/>
                </a:moveTo>
                <a:cubicBezTo>
                  <a:pt x="1392" y="1006"/>
                  <a:pt x="1386" y="1011"/>
                  <a:pt x="1378" y="1016"/>
                </a:cubicBezTo>
                <a:cubicBezTo>
                  <a:pt x="1378" y="1012"/>
                  <a:pt x="1379" y="1008"/>
                  <a:pt x="1379" y="1003"/>
                </a:cubicBezTo>
                <a:cubicBezTo>
                  <a:pt x="1384" y="1001"/>
                  <a:pt x="1389" y="999"/>
                  <a:pt x="1395" y="1000"/>
                </a:cubicBezTo>
                <a:close/>
                <a:moveTo>
                  <a:pt x="1386" y="972"/>
                </a:moveTo>
                <a:cubicBezTo>
                  <a:pt x="1390" y="972"/>
                  <a:pt x="1393" y="972"/>
                  <a:pt x="1396" y="973"/>
                </a:cubicBezTo>
                <a:cubicBezTo>
                  <a:pt x="1397" y="977"/>
                  <a:pt x="1398" y="980"/>
                  <a:pt x="1398" y="982"/>
                </a:cubicBezTo>
                <a:cubicBezTo>
                  <a:pt x="1395" y="979"/>
                  <a:pt x="1390" y="975"/>
                  <a:pt x="1386" y="972"/>
                </a:cubicBezTo>
                <a:close/>
                <a:moveTo>
                  <a:pt x="1424" y="1023"/>
                </a:moveTo>
                <a:cubicBezTo>
                  <a:pt x="1430" y="1040"/>
                  <a:pt x="1426" y="1052"/>
                  <a:pt x="1420" y="1063"/>
                </a:cubicBezTo>
                <a:cubicBezTo>
                  <a:pt x="1407" y="1058"/>
                  <a:pt x="1396" y="1053"/>
                  <a:pt x="1389" y="1044"/>
                </a:cubicBezTo>
                <a:cubicBezTo>
                  <a:pt x="1397" y="1034"/>
                  <a:pt x="1405" y="1016"/>
                  <a:pt x="1424" y="1023"/>
                </a:cubicBezTo>
                <a:close/>
                <a:moveTo>
                  <a:pt x="1454" y="1167"/>
                </a:moveTo>
                <a:cubicBezTo>
                  <a:pt x="1449" y="1168"/>
                  <a:pt x="1445" y="1170"/>
                  <a:pt x="1441" y="1172"/>
                </a:cubicBezTo>
                <a:cubicBezTo>
                  <a:pt x="1446" y="1167"/>
                  <a:pt x="1451" y="1161"/>
                  <a:pt x="1456" y="1157"/>
                </a:cubicBezTo>
                <a:cubicBezTo>
                  <a:pt x="1457" y="1160"/>
                  <a:pt x="1457" y="1163"/>
                  <a:pt x="1454" y="1167"/>
                </a:cubicBezTo>
                <a:close/>
                <a:moveTo>
                  <a:pt x="1382" y="1186"/>
                </a:moveTo>
                <a:cubicBezTo>
                  <a:pt x="1381" y="1179"/>
                  <a:pt x="1384" y="1173"/>
                  <a:pt x="1394" y="1168"/>
                </a:cubicBezTo>
                <a:cubicBezTo>
                  <a:pt x="1371" y="1147"/>
                  <a:pt x="1343" y="1130"/>
                  <a:pt x="1350" y="1085"/>
                </a:cubicBezTo>
                <a:cubicBezTo>
                  <a:pt x="1379" y="1068"/>
                  <a:pt x="1397" y="1099"/>
                  <a:pt x="1412" y="1110"/>
                </a:cubicBezTo>
                <a:cubicBezTo>
                  <a:pt x="1412" y="1112"/>
                  <a:pt x="1412" y="1114"/>
                  <a:pt x="1412" y="1116"/>
                </a:cubicBezTo>
                <a:cubicBezTo>
                  <a:pt x="1423" y="1109"/>
                  <a:pt x="1420" y="1128"/>
                  <a:pt x="1424" y="1134"/>
                </a:cubicBezTo>
                <a:cubicBezTo>
                  <a:pt x="1432" y="1130"/>
                  <a:pt x="1429" y="1105"/>
                  <a:pt x="1444" y="1114"/>
                </a:cubicBezTo>
                <a:cubicBezTo>
                  <a:pt x="1448" y="1101"/>
                  <a:pt x="1438" y="1081"/>
                  <a:pt x="1450" y="1073"/>
                </a:cubicBezTo>
                <a:cubicBezTo>
                  <a:pt x="1468" y="1070"/>
                  <a:pt x="1475" y="1087"/>
                  <a:pt x="1475" y="1105"/>
                </a:cubicBezTo>
                <a:cubicBezTo>
                  <a:pt x="1444" y="1133"/>
                  <a:pt x="1412" y="1162"/>
                  <a:pt x="1382" y="1186"/>
                </a:cubicBezTo>
                <a:close/>
                <a:moveTo>
                  <a:pt x="1529" y="1056"/>
                </a:moveTo>
                <a:cubicBezTo>
                  <a:pt x="1528" y="1053"/>
                  <a:pt x="1526" y="1051"/>
                  <a:pt x="1525" y="1047"/>
                </a:cubicBezTo>
                <a:cubicBezTo>
                  <a:pt x="1527" y="1041"/>
                  <a:pt x="1539" y="1038"/>
                  <a:pt x="1547" y="1040"/>
                </a:cubicBezTo>
                <a:cubicBezTo>
                  <a:pt x="1541" y="1045"/>
                  <a:pt x="1535" y="1050"/>
                  <a:pt x="1529" y="1056"/>
                </a:cubicBezTo>
                <a:close/>
                <a:moveTo>
                  <a:pt x="1569" y="1021"/>
                </a:moveTo>
                <a:cubicBezTo>
                  <a:pt x="1558" y="1020"/>
                  <a:pt x="1544" y="1021"/>
                  <a:pt x="1550" y="1008"/>
                </a:cubicBezTo>
                <a:cubicBezTo>
                  <a:pt x="1523" y="1009"/>
                  <a:pt x="1487" y="1027"/>
                  <a:pt x="1478" y="996"/>
                </a:cubicBezTo>
                <a:cubicBezTo>
                  <a:pt x="1474" y="989"/>
                  <a:pt x="1493" y="981"/>
                  <a:pt x="1497" y="987"/>
                </a:cubicBezTo>
                <a:cubicBezTo>
                  <a:pt x="1496" y="974"/>
                  <a:pt x="1504" y="965"/>
                  <a:pt x="1518" y="960"/>
                </a:cubicBezTo>
                <a:cubicBezTo>
                  <a:pt x="1496" y="959"/>
                  <a:pt x="1468" y="969"/>
                  <a:pt x="1452" y="957"/>
                </a:cubicBezTo>
                <a:cubicBezTo>
                  <a:pt x="1445" y="944"/>
                  <a:pt x="1460" y="943"/>
                  <a:pt x="1455" y="931"/>
                </a:cubicBezTo>
                <a:cubicBezTo>
                  <a:pt x="1441" y="929"/>
                  <a:pt x="1428" y="923"/>
                  <a:pt x="1409" y="930"/>
                </a:cubicBezTo>
                <a:cubicBezTo>
                  <a:pt x="1401" y="927"/>
                  <a:pt x="1400" y="921"/>
                  <a:pt x="1400" y="916"/>
                </a:cubicBezTo>
                <a:cubicBezTo>
                  <a:pt x="1427" y="921"/>
                  <a:pt x="1457" y="929"/>
                  <a:pt x="1484" y="943"/>
                </a:cubicBezTo>
                <a:cubicBezTo>
                  <a:pt x="1529" y="966"/>
                  <a:pt x="1575" y="983"/>
                  <a:pt x="1604" y="993"/>
                </a:cubicBezTo>
                <a:cubicBezTo>
                  <a:pt x="1590" y="1004"/>
                  <a:pt x="1578" y="1013"/>
                  <a:pt x="1569" y="1021"/>
                </a:cubicBezTo>
                <a:close/>
                <a:moveTo>
                  <a:pt x="1837" y="826"/>
                </a:moveTo>
                <a:cubicBezTo>
                  <a:pt x="1834" y="816"/>
                  <a:pt x="1837" y="806"/>
                  <a:pt x="1848" y="796"/>
                </a:cubicBezTo>
                <a:cubicBezTo>
                  <a:pt x="1854" y="795"/>
                  <a:pt x="1861" y="802"/>
                  <a:pt x="1863" y="810"/>
                </a:cubicBezTo>
                <a:cubicBezTo>
                  <a:pt x="1855" y="815"/>
                  <a:pt x="1846" y="821"/>
                  <a:pt x="1837" y="826"/>
                </a:cubicBezTo>
                <a:close/>
                <a:moveTo>
                  <a:pt x="1893" y="791"/>
                </a:moveTo>
                <a:cubicBezTo>
                  <a:pt x="1880" y="769"/>
                  <a:pt x="1859" y="746"/>
                  <a:pt x="1883" y="727"/>
                </a:cubicBezTo>
                <a:cubicBezTo>
                  <a:pt x="1889" y="720"/>
                  <a:pt x="1905" y="735"/>
                  <a:pt x="1900" y="741"/>
                </a:cubicBezTo>
                <a:cubicBezTo>
                  <a:pt x="1914" y="735"/>
                  <a:pt x="1926" y="738"/>
                  <a:pt x="1938" y="749"/>
                </a:cubicBezTo>
                <a:cubicBezTo>
                  <a:pt x="1930" y="728"/>
                  <a:pt x="1907" y="705"/>
                  <a:pt x="1914" y="684"/>
                </a:cubicBezTo>
                <a:cubicBezTo>
                  <a:pt x="1925" y="670"/>
                  <a:pt x="1932" y="686"/>
                  <a:pt x="1943" y="676"/>
                </a:cubicBezTo>
                <a:cubicBezTo>
                  <a:pt x="1939" y="660"/>
                  <a:pt x="1941" y="645"/>
                  <a:pt x="1925" y="629"/>
                </a:cubicBezTo>
                <a:cubicBezTo>
                  <a:pt x="1925" y="622"/>
                  <a:pt x="1929" y="619"/>
                  <a:pt x="1934" y="616"/>
                </a:cubicBezTo>
                <a:cubicBezTo>
                  <a:pt x="1951" y="626"/>
                  <a:pt x="1965" y="637"/>
                  <a:pt x="1977" y="649"/>
                </a:cubicBezTo>
                <a:cubicBezTo>
                  <a:pt x="1998" y="672"/>
                  <a:pt x="2022" y="693"/>
                  <a:pt x="2046" y="708"/>
                </a:cubicBezTo>
                <a:cubicBezTo>
                  <a:pt x="1996" y="731"/>
                  <a:pt x="1944" y="760"/>
                  <a:pt x="1893" y="791"/>
                </a:cubicBezTo>
                <a:close/>
                <a:moveTo>
                  <a:pt x="1789" y="1764"/>
                </a:moveTo>
                <a:cubicBezTo>
                  <a:pt x="1789" y="1758"/>
                  <a:pt x="1791" y="1752"/>
                  <a:pt x="1796" y="1746"/>
                </a:cubicBezTo>
                <a:cubicBezTo>
                  <a:pt x="1797" y="1747"/>
                  <a:pt x="1798" y="1748"/>
                  <a:pt x="1798" y="1750"/>
                </a:cubicBezTo>
                <a:cubicBezTo>
                  <a:pt x="1796" y="1756"/>
                  <a:pt x="1792" y="1761"/>
                  <a:pt x="1789" y="1764"/>
                </a:cubicBezTo>
                <a:close/>
                <a:moveTo>
                  <a:pt x="1829" y="1723"/>
                </a:moveTo>
                <a:cubicBezTo>
                  <a:pt x="1827" y="1725"/>
                  <a:pt x="1825" y="1726"/>
                  <a:pt x="1822" y="1727"/>
                </a:cubicBezTo>
                <a:cubicBezTo>
                  <a:pt x="1821" y="1719"/>
                  <a:pt x="1820" y="1712"/>
                  <a:pt x="1826" y="1704"/>
                </a:cubicBezTo>
                <a:cubicBezTo>
                  <a:pt x="1827" y="1704"/>
                  <a:pt x="1829" y="1703"/>
                  <a:pt x="1831" y="1702"/>
                </a:cubicBezTo>
                <a:cubicBezTo>
                  <a:pt x="1831" y="1705"/>
                  <a:pt x="1831" y="1707"/>
                  <a:pt x="1832" y="1710"/>
                </a:cubicBezTo>
                <a:cubicBezTo>
                  <a:pt x="1831" y="1713"/>
                  <a:pt x="1829" y="1718"/>
                  <a:pt x="1829" y="1723"/>
                </a:cubicBezTo>
                <a:close/>
                <a:moveTo>
                  <a:pt x="1842" y="1587"/>
                </a:moveTo>
                <a:cubicBezTo>
                  <a:pt x="1822" y="1637"/>
                  <a:pt x="1826" y="1669"/>
                  <a:pt x="1830" y="1697"/>
                </a:cubicBezTo>
                <a:cubicBezTo>
                  <a:pt x="1827" y="1698"/>
                  <a:pt x="1824" y="1698"/>
                  <a:pt x="1821" y="1697"/>
                </a:cubicBezTo>
                <a:cubicBezTo>
                  <a:pt x="1810" y="1679"/>
                  <a:pt x="1796" y="1677"/>
                  <a:pt x="1783" y="1669"/>
                </a:cubicBezTo>
                <a:cubicBezTo>
                  <a:pt x="1772" y="1676"/>
                  <a:pt x="1784" y="1686"/>
                  <a:pt x="1770" y="1692"/>
                </a:cubicBezTo>
                <a:cubicBezTo>
                  <a:pt x="1750" y="1692"/>
                  <a:pt x="1734" y="1666"/>
                  <a:pt x="1716" y="1654"/>
                </a:cubicBezTo>
                <a:cubicBezTo>
                  <a:pt x="1724" y="1666"/>
                  <a:pt x="1725" y="1678"/>
                  <a:pt x="1716" y="1688"/>
                </a:cubicBezTo>
                <a:cubicBezTo>
                  <a:pt x="1723" y="1686"/>
                  <a:pt x="1733" y="1704"/>
                  <a:pt x="1725" y="1707"/>
                </a:cubicBezTo>
                <a:cubicBezTo>
                  <a:pt x="1699" y="1725"/>
                  <a:pt x="1682" y="1689"/>
                  <a:pt x="1662" y="1672"/>
                </a:cubicBezTo>
                <a:cubicBezTo>
                  <a:pt x="1657" y="1693"/>
                  <a:pt x="1638" y="1666"/>
                  <a:pt x="1628" y="1667"/>
                </a:cubicBezTo>
                <a:cubicBezTo>
                  <a:pt x="1639" y="1679"/>
                  <a:pt x="1642" y="1689"/>
                  <a:pt x="1638" y="1698"/>
                </a:cubicBezTo>
                <a:cubicBezTo>
                  <a:pt x="1644" y="1696"/>
                  <a:pt x="1660" y="1710"/>
                  <a:pt x="1657" y="1719"/>
                </a:cubicBezTo>
                <a:cubicBezTo>
                  <a:pt x="1638" y="1731"/>
                  <a:pt x="1622" y="1720"/>
                  <a:pt x="1608" y="1699"/>
                </a:cubicBezTo>
                <a:cubicBezTo>
                  <a:pt x="1601" y="1715"/>
                  <a:pt x="1590" y="1700"/>
                  <a:pt x="1578" y="1699"/>
                </a:cubicBezTo>
                <a:cubicBezTo>
                  <a:pt x="1588" y="1709"/>
                  <a:pt x="1586" y="1717"/>
                  <a:pt x="1584" y="1725"/>
                </a:cubicBezTo>
                <a:cubicBezTo>
                  <a:pt x="1591" y="1724"/>
                  <a:pt x="1597" y="1729"/>
                  <a:pt x="1602" y="1737"/>
                </a:cubicBezTo>
                <a:cubicBezTo>
                  <a:pt x="1599" y="1739"/>
                  <a:pt x="1600" y="1742"/>
                  <a:pt x="1599" y="1744"/>
                </a:cubicBezTo>
                <a:cubicBezTo>
                  <a:pt x="1584" y="1752"/>
                  <a:pt x="1573" y="1740"/>
                  <a:pt x="1560" y="1738"/>
                </a:cubicBezTo>
                <a:cubicBezTo>
                  <a:pt x="1563" y="1745"/>
                  <a:pt x="1562" y="1752"/>
                  <a:pt x="1557" y="1758"/>
                </a:cubicBezTo>
                <a:cubicBezTo>
                  <a:pt x="1554" y="1758"/>
                  <a:pt x="1547" y="1758"/>
                  <a:pt x="1542" y="1760"/>
                </a:cubicBezTo>
                <a:cubicBezTo>
                  <a:pt x="1545" y="1739"/>
                  <a:pt x="1544" y="1723"/>
                  <a:pt x="1544" y="1723"/>
                </a:cubicBezTo>
                <a:cubicBezTo>
                  <a:pt x="1544" y="1723"/>
                  <a:pt x="1546" y="1722"/>
                  <a:pt x="1547" y="1677"/>
                </a:cubicBezTo>
                <a:cubicBezTo>
                  <a:pt x="1548" y="1633"/>
                  <a:pt x="1572" y="1591"/>
                  <a:pt x="1594" y="1542"/>
                </a:cubicBezTo>
                <a:cubicBezTo>
                  <a:pt x="1616" y="1492"/>
                  <a:pt x="1601" y="1428"/>
                  <a:pt x="1682" y="1394"/>
                </a:cubicBezTo>
                <a:cubicBezTo>
                  <a:pt x="1742" y="1368"/>
                  <a:pt x="1782" y="1384"/>
                  <a:pt x="1868" y="1335"/>
                </a:cubicBezTo>
                <a:cubicBezTo>
                  <a:pt x="1863" y="1359"/>
                  <a:pt x="1869" y="1387"/>
                  <a:pt x="1880" y="1408"/>
                </a:cubicBezTo>
                <a:cubicBezTo>
                  <a:pt x="1898" y="1440"/>
                  <a:pt x="1871" y="1514"/>
                  <a:pt x="1842" y="1587"/>
                </a:cubicBezTo>
                <a:close/>
                <a:moveTo>
                  <a:pt x="2307" y="1431"/>
                </a:moveTo>
                <a:cubicBezTo>
                  <a:pt x="2302" y="1437"/>
                  <a:pt x="2295" y="1436"/>
                  <a:pt x="2288" y="1437"/>
                </a:cubicBezTo>
                <a:cubicBezTo>
                  <a:pt x="2293" y="1434"/>
                  <a:pt x="2300" y="1431"/>
                  <a:pt x="2308" y="1426"/>
                </a:cubicBezTo>
                <a:cubicBezTo>
                  <a:pt x="2307" y="1428"/>
                  <a:pt x="2307" y="1429"/>
                  <a:pt x="2307" y="1431"/>
                </a:cubicBezTo>
                <a:close/>
                <a:moveTo>
                  <a:pt x="2583" y="2191"/>
                </a:moveTo>
                <a:cubicBezTo>
                  <a:pt x="2587" y="2197"/>
                  <a:pt x="2591" y="2204"/>
                  <a:pt x="2595" y="2210"/>
                </a:cubicBezTo>
                <a:cubicBezTo>
                  <a:pt x="2592" y="2207"/>
                  <a:pt x="2587" y="2205"/>
                  <a:pt x="2582" y="2204"/>
                </a:cubicBezTo>
                <a:cubicBezTo>
                  <a:pt x="2578" y="2199"/>
                  <a:pt x="2581" y="2194"/>
                  <a:pt x="2583" y="2191"/>
                </a:cubicBezTo>
                <a:close/>
                <a:moveTo>
                  <a:pt x="2466" y="1351"/>
                </a:moveTo>
                <a:cubicBezTo>
                  <a:pt x="2460" y="1359"/>
                  <a:pt x="2453" y="1362"/>
                  <a:pt x="2446" y="1364"/>
                </a:cubicBezTo>
                <a:cubicBezTo>
                  <a:pt x="2447" y="1353"/>
                  <a:pt x="2448" y="1342"/>
                  <a:pt x="2450" y="1332"/>
                </a:cubicBezTo>
                <a:cubicBezTo>
                  <a:pt x="2455" y="1333"/>
                  <a:pt x="2460" y="1336"/>
                  <a:pt x="2466" y="1340"/>
                </a:cubicBezTo>
                <a:cubicBezTo>
                  <a:pt x="2464" y="1344"/>
                  <a:pt x="2467" y="1347"/>
                  <a:pt x="2466" y="1351"/>
                </a:cubicBezTo>
                <a:close/>
                <a:moveTo>
                  <a:pt x="2458" y="1287"/>
                </a:moveTo>
                <a:cubicBezTo>
                  <a:pt x="2462" y="1269"/>
                  <a:pt x="2467" y="1251"/>
                  <a:pt x="2474" y="1235"/>
                </a:cubicBezTo>
                <a:cubicBezTo>
                  <a:pt x="2485" y="1243"/>
                  <a:pt x="2491" y="1252"/>
                  <a:pt x="2491" y="1263"/>
                </a:cubicBezTo>
                <a:cubicBezTo>
                  <a:pt x="2498" y="1256"/>
                  <a:pt x="2530" y="1266"/>
                  <a:pt x="2530" y="1279"/>
                </a:cubicBezTo>
                <a:cubicBezTo>
                  <a:pt x="2513" y="1306"/>
                  <a:pt x="2488" y="1304"/>
                  <a:pt x="2458" y="1287"/>
                </a:cubicBezTo>
                <a:close/>
                <a:moveTo>
                  <a:pt x="2675" y="1392"/>
                </a:moveTo>
                <a:cubicBezTo>
                  <a:pt x="2676" y="1383"/>
                  <a:pt x="2679" y="1375"/>
                  <a:pt x="2688" y="1373"/>
                </a:cubicBezTo>
                <a:cubicBezTo>
                  <a:pt x="2684" y="1379"/>
                  <a:pt x="2679" y="1386"/>
                  <a:pt x="2675" y="1392"/>
                </a:cubicBezTo>
                <a:close/>
                <a:moveTo>
                  <a:pt x="2683" y="1345"/>
                </a:moveTo>
                <a:cubicBezTo>
                  <a:pt x="2692" y="1351"/>
                  <a:pt x="2693" y="1358"/>
                  <a:pt x="2691" y="1364"/>
                </a:cubicBezTo>
                <a:cubicBezTo>
                  <a:pt x="2680" y="1339"/>
                  <a:pt x="2666" y="1314"/>
                  <a:pt x="2687" y="1278"/>
                </a:cubicBezTo>
                <a:cubicBezTo>
                  <a:pt x="2688" y="1278"/>
                  <a:pt x="2688" y="1278"/>
                  <a:pt x="2688" y="1278"/>
                </a:cubicBezTo>
                <a:cubicBezTo>
                  <a:pt x="2713" y="1276"/>
                  <a:pt x="2722" y="1296"/>
                  <a:pt x="2729" y="1312"/>
                </a:cubicBezTo>
                <a:cubicBezTo>
                  <a:pt x="2717" y="1327"/>
                  <a:pt x="2699" y="1335"/>
                  <a:pt x="2683" y="1345"/>
                </a:cubicBezTo>
                <a:close/>
                <a:moveTo>
                  <a:pt x="2759" y="1132"/>
                </a:moveTo>
                <a:cubicBezTo>
                  <a:pt x="2757" y="1138"/>
                  <a:pt x="2753" y="1142"/>
                  <a:pt x="2749" y="1145"/>
                </a:cubicBezTo>
                <a:cubicBezTo>
                  <a:pt x="2748" y="1146"/>
                  <a:pt x="2746" y="1146"/>
                  <a:pt x="2743" y="1147"/>
                </a:cubicBezTo>
                <a:cubicBezTo>
                  <a:pt x="2717" y="1129"/>
                  <a:pt x="2696" y="1134"/>
                  <a:pt x="2674" y="1132"/>
                </a:cubicBezTo>
                <a:cubicBezTo>
                  <a:pt x="2662" y="1148"/>
                  <a:pt x="2685" y="1154"/>
                  <a:pt x="2669" y="1171"/>
                </a:cubicBezTo>
                <a:cubicBezTo>
                  <a:pt x="2642" y="1184"/>
                  <a:pt x="2604" y="1159"/>
                  <a:pt x="2572" y="1152"/>
                </a:cubicBezTo>
                <a:cubicBezTo>
                  <a:pt x="2590" y="1165"/>
                  <a:pt x="2599" y="1181"/>
                  <a:pt x="2593" y="1200"/>
                </a:cubicBezTo>
                <a:cubicBezTo>
                  <a:pt x="2601" y="1192"/>
                  <a:pt x="2626" y="1211"/>
                  <a:pt x="2618" y="1220"/>
                </a:cubicBezTo>
                <a:cubicBezTo>
                  <a:pt x="2593" y="1262"/>
                  <a:pt x="2547" y="1223"/>
                  <a:pt x="2508" y="1213"/>
                </a:cubicBezTo>
                <a:cubicBezTo>
                  <a:pt x="2512" y="1234"/>
                  <a:pt x="2494" y="1229"/>
                  <a:pt x="2477" y="1226"/>
                </a:cubicBezTo>
                <a:cubicBezTo>
                  <a:pt x="2479" y="1222"/>
                  <a:pt x="2481" y="1217"/>
                  <a:pt x="2483" y="1213"/>
                </a:cubicBezTo>
                <a:cubicBezTo>
                  <a:pt x="2532" y="1114"/>
                  <a:pt x="2569" y="925"/>
                  <a:pt x="2601" y="840"/>
                </a:cubicBezTo>
                <a:cubicBezTo>
                  <a:pt x="2615" y="855"/>
                  <a:pt x="2645" y="891"/>
                  <a:pt x="2664" y="919"/>
                </a:cubicBezTo>
                <a:cubicBezTo>
                  <a:pt x="2689" y="956"/>
                  <a:pt x="2719" y="962"/>
                  <a:pt x="2755" y="1069"/>
                </a:cubicBezTo>
                <a:cubicBezTo>
                  <a:pt x="2758" y="1078"/>
                  <a:pt x="2760" y="1088"/>
                  <a:pt x="2762" y="1098"/>
                </a:cubicBezTo>
                <a:cubicBezTo>
                  <a:pt x="2756" y="1099"/>
                  <a:pt x="2756" y="1114"/>
                  <a:pt x="2759" y="1132"/>
                </a:cubicBezTo>
                <a:close/>
                <a:moveTo>
                  <a:pt x="2774" y="1133"/>
                </a:moveTo>
                <a:cubicBezTo>
                  <a:pt x="2775" y="1120"/>
                  <a:pt x="2774" y="1103"/>
                  <a:pt x="2770" y="1082"/>
                </a:cubicBezTo>
                <a:cubicBezTo>
                  <a:pt x="2772" y="1083"/>
                  <a:pt x="2774" y="1084"/>
                  <a:pt x="2777" y="1085"/>
                </a:cubicBezTo>
                <a:cubicBezTo>
                  <a:pt x="2783" y="1093"/>
                  <a:pt x="2774" y="1103"/>
                  <a:pt x="2782" y="1112"/>
                </a:cubicBezTo>
                <a:cubicBezTo>
                  <a:pt x="2784" y="1107"/>
                  <a:pt x="2786" y="1106"/>
                  <a:pt x="2789" y="1105"/>
                </a:cubicBezTo>
                <a:cubicBezTo>
                  <a:pt x="2802" y="1113"/>
                  <a:pt x="2799" y="1124"/>
                  <a:pt x="2794" y="1135"/>
                </a:cubicBezTo>
                <a:cubicBezTo>
                  <a:pt x="2799" y="1133"/>
                  <a:pt x="2805" y="1137"/>
                  <a:pt x="2808" y="1142"/>
                </a:cubicBezTo>
                <a:cubicBezTo>
                  <a:pt x="2799" y="1137"/>
                  <a:pt x="2788" y="1134"/>
                  <a:pt x="2774" y="1133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Thanksgiving Tree Branches 04 (Indezine)"/>
          <p:cNvSpPr>
            <a:spLocks noEditPoints="1"/>
          </p:cNvSpPr>
          <p:nvPr/>
        </p:nvSpPr>
        <p:spPr bwMode="auto">
          <a:xfrm>
            <a:off x="-76200" y="228600"/>
            <a:ext cx="6485173" cy="5426907"/>
          </a:xfrm>
          <a:custGeom>
            <a:avLst/>
            <a:gdLst/>
            <a:ahLst/>
            <a:cxnLst>
              <a:cxn ang="0">
                <a:pos x="2188" y="600"/>
              </a:cxn>
              <a:cxn ang="0">
                <a:pos x="2203" y="357"/>
              </a:cxn>
              <a:cxn ang="0">
                <a:pos x="2163" y="249"/>
              </a:cxn>
              <a:cxn ang="0">
                <a:pos x="2351" y="408"/>
              </a:cxn>
              <a:cxn ang="0">
                <a:pos x="2460" y="389"/>
              </a:cxn>
              <a:cxn ang="0">
                <a:pos x="2559" y="338"/>
              </a:cxn>
              <a:cxn ang="0">
                <a:pos x="2443" y="293"/>
              </a:cxn>
              <a:cxn ang="0">
                <a:pos x="2183" y="146"/>
              </a:cxn>
              <a:cxn ang="0">
                <a:pos x="558" y="1459"/>
              </a:cxn>
              <a:cxn ang="0">
                <a:pos x="393" y="1492"/>
              </a:cxn>
              <a:cxn ang="0">
                <a:pos x="397" y="1610"/>
              </a:cxn>
              <a:cxn ang="0">
                <a:pos x="536" y="1574"/>
              </a:cxn>
              <a:cxn ang="0">
                <a:pos x="572" y="1672"/>
              </a:cxn>
              <a:cxn ang="0">
                <a:pos x="741" y="1930"/>
              </a:cxn>
              <a:cxn ang="0">
                <a:pos x="939" y="1843"/>
              </a:cxn>
              <a:cxn ang="0">
                <a:pos x="783" y="1631"/>
              </a:cxn>
              <a:cxn ang="0">
                <a:pos x="678" y="1652"/>
              </a:cxn>
              <a:cxn ang="0">
                <a:pos x="1443" y="2196"/>
              </a:cxn>
              <a:cxn ang="0">
                <a:pos x="1459" y="2259"/>
              </a:cxn>
              <a:cxn ang="0">
                <a:pos x="1559" y="2301"/>
              </a:cxn>
              <a:cxn ang="0">
                <a:pos x="1728" y="2466"/>
              </a:cxn>
              <a:cxn ang="0">
                <a:pos x="1966" y="2410"/>
              </a:cxn>
              <a:cxn ang="0">
                <a:pos x="1787" y="2183"/>
              </a:cxn>
              <a:cxn ang="0">
                <a:pos x="1617" y="2148"/>
              </a:cxn>
              <a:cxn ang="0">
                <a:pos x="1300" y="1547"/>
              </a:cxn>
              <a:cxn ang="0">
                <a:pos x="1320" y="1656"/>
              </a:cxn>
              <a:cxn ang="0">
                <a:pos x="1417" y="1670"/>
              </a:cxn>
              <a:cxn ang="0">
                <a:pos x="1423" y="1566"/>
              </a:cxn>
              <a:cxn ang="0">
                <a:pos x="1344" y="1512"/>
              </a:cxn>
              <a:cxn ang="0">
                <a:pos x="1589" y="1696"/>
              </a:cxn>
              <a:cxn ang="0">
                <a:pos x="1697" y="1887"/>
              </a:cxn>
              <a:cxn ang="0">
                <a:pos x="1812" y="1818"/>
              </a:cxn>
              <a:cxn ang="0">
                <a:pos x="2016" y="1718"/>
              </a:cxn>
              <a:cxn ang="0">
                <a:pos x="957" y="998"/>
              </a:cxn>
              <a:cxn ang="0">
                <a:pos x="954" y="1119"/>
              </a:cxn>
              <a:cxn ang="0">
                <a:pos x="1038" y="1159"/>
              </a:cxn>
              <a:cxn ang="0">
                <a:pos x="1088" y="1071"/>
              </a:cxn>
              <a:cxn ang="0">
                <a:pos x="1021" y="991"/>
              </a:cxn>
              <a:cxn ang="0">
                <a:pos x="1614" y="858"/>
              </a:cxn>
              <a:cxn ang="0">
                <a:pos x="1534" y="987"/>
              </a:cxn>
              <a:cxn ang="0">
                <a:pos x="1627" y="1032"/>
              </a:cxn>
              <a:cxn ang="0">
                <a:pos x="1736" y="965"/>
              </a:cxn>
              <a:cxn ang="0">
                <a:pos x="1395" y="775"/>
              </a:cxn>
              <a:cxn ang="0">
                <a:pos x="2163" y="1057"/>
              </a:cxn>
              <a:cxn ang="0">
                <a:pos x="2274" y="1071"/>
              </a:cxn>
              <a:cxn ang="0">
                <a:pos x="2385" y="1051"/>
              </a:cxn>
              <a:cxn ang="0">
                <a:pos x="2287" y="973"/>
              </a:cxn>
              <a:cxn ang="0">
                <a:pos x="2071" y="753"/>
              </a:cxn>
              <a:cxn ang="0">
                <a:pos x="588" y="1540"/>
              </a:cxn>
              <a:cxn ang="0">
                <a:pos x="1603" y="2216"/>
              </a:cxn>
              <a:cxn ang="0">
                <a:pos x="2081" y="200"/>
              </a:cxn>
              <a:cxn ang="0">
                <a:pos x="2073" y="140"/>
              </a:cxn>
              <a:cxn ang="0">
                <a:pos x="1912" y="546"/>
              </a:cxn>
              <a:cxn ang="0">
                <a:pos x="1588" y="575"/>
              </a:cxn>
              <a:cxn ang="0">
                <a:pos x="2861" y="621"/>
              </a:cxn>
              <a:cxn ang="0">
                <a:pos x="2825" y="528"/>
              </a:cxn>
              <a:cxn ang="0">
                <a:pos x="2832" y="423"/>
              </a:cxn>
              <a:cxn ang="0">
                <a:pos x="2730" y="463"/>
              </a:cxn>
              <a:cxn ang="0">
                <a:pos x="2657" y="666"/>
              </a:cxn>
              <a:cxn ang="0">
                <a:pos x="2621" y="928"/>
              </a:cxn>
              <a:cxn ang="0">
                <a:pos x="2812" y="921"/>
              </a:cxn>
              <a:cxn ang="0">
                <a:pos x="2969" y="741"/>
              </a:cxn>
              <a:cxn ang="0">
                <a:pos x="2753" y="591"/>
              </a:cxn>
            </a:cxnLst>
            <a:rect l="0" t="0" r="r" b="b"/>
            <a:pathLst>
              <a:path w="3014" h="2522">
                <a:moveTo>
                  <a:pt x="2074" y="697"/>
                </a:moveTo>
                <a:cubicBezTo>
                  <a:pt x="2074" y="695"/>
                  <a:pt x="2074" y="694"/>
                  <a:pt x="2075" y="692"/>
                </a:cubicBezTo>
                <a:cubicBezTo>
                  <a:pt x="2076" y="691"/>
                  <a:pt x="2081" y="691"/>
                  <a:pt x="2081" y="691"/>
                </a:cubicBezTo>
                <a:cubicBezTo>
                  <a:pt x="2082" y="689"/>
                  <a:pt x="2082" y="687"/>
                  <a:pt x="2082" y="685"/>
                </a:cubicBezTo>
                <a:cubicBezTo>
                  <a:pt x="2083" y="684"/>
                  <a:pt x="2083" y="682"/>
                  <a:pt x="2083" y="680"/>
                </a:cubicBezTo>
                <a:cubicBezTo>
                  <a:pt x="2083" y="678"/>
                  <a:pt x="2082" y="676"/>
                  <a:pt x="2082" y="674"/>
                </a:cubicBezTo>
                <a:cubicBezTo>
                  <a:pt x="2078" y="655"/>
                  <a:pt x="2070" y="639"/>
                  <a:pt x="2062" y="622"/>
                </a:cubicBezTo>
                <a:cubicBezTo>
                  <a:pt x="2061" y="621"/>
                  <a:pt x="2060" y="619"/>
                  <a:pt x="2060" y="618"/>
                </a:cubicBezTo>
                <a:cubicBezTo>
                  <a:pt x="2058" y="616"/>
                  <a:pt x="2057" y="613"/>
                  <a:pt x="2056" y="611"/>
                </a:cubicBezTo>
                <a:cubicBezTo>
                  <a:pt x="2055" y="610"/>
                  <a:pt x="2054" y="608"/>
                  <a:pt x="2053" y="607"/>
                </a:cubicBezTo>
                <a:cubicBezTo>
                  <a:pt x="2047" y="597"/>
                  <a:pt x="2047" y="594"/>
                  <a:pt x="2047" y="594"/>
                </a:cubicBezTo>
                <a:cubicBezTo>
                  <a:pt x="2047" y="594"/>
                  <a:pt x="2051" y="598"/>
                  <a:pt x="2057" y="605"/>
                </a:cubicBezTo>
                <a:cubicBezTo>
                  <a:pt x="2058" y="606"/>
                  <a:pt x="2059" y="607"/>
                  <a:pt x="2060" y="608"/>
                </a:cubicBezTo>
                <a:cubicBezTo>
                  <a:pt x="2062" y="611"/>
                  <a:pt x="2063" y="613"/>
                  <a:pt x="2065" y="616"/>
                </a:cubicBezTo>
                <a:cubicBezTo>
                  <a:pt x="2066" y="617"/>
                  <a:pt x="2066" y="618"/>
                  <a:pt x="2067" y="620"/>
                </a:cubicBezTo>
                <a:cubicBezTo>
                  <a:pt x="2076" y="629"/>
                  <a:pt x="2082" y="642"/>
                  <a:pt x="2091" y="650"/>
                </a:cubicBezTo>
                <a:cubicBezTo>
                  <a:pt x="2093" y="651"/>
                  <a:pt x="2094" y="652"/>
                  <a:pt x="2096" y="653"/>
                </a:cubicBezTo>
                <a:cubicBezTo>
                  <a:pt x="2098" y="654"/>
                  <a:pt x="2099" y="656"/>
                  <a:pt x="2101" y="657"/>
                </a:cubicBezTo>
                <a:cubicBezTo>
                  <a:pt x="2103" y="658"/>
                  <a:pt x="2104" y="658"/>
                  <a:pt x="2106" y="659"/>
                </a:cubicBezTo>
                <a:cubicBezTo>
                  <a:pt x="2110" y="661"/>
                  <a:pt x="2114" y="662"/>
                  <a:pt x="2118" y="663"/>
                </a:cubicBezTo>
                <a:cubicBezTo>
                  <a:pt x="2119" y="664"/>
                  <a:pt x="2119" y="659"/>
                  <a:pt x="2119" y="658"/>
                </a:cubicBezTo>
                <a:cubicBezTo>
                  <a:pt x="2120" y="657"/>
                  <a:pt x="2122" y="659"/>
                  <a:pt x="2123" y="660"/>
                </a:cubicBezTo>
                <a:cubicBezTo>
                  <a:pt x="2124" y="661"/>
                  <a:pt x="2125" y="663"/>
                  <a:pt x="2127" y="664"/>
                </a:cubicBezTo>
                <a:cubicBezTo>
                  <a:pt x="2132" y="671"/>
                  <a:pt x="2140" y="681"/>
                  <a:pt x="2142" y="682"/>
                </a:cubicBezTo>
                <a:cubicBezTo>
                  <a:pt x="2146" y="684"/>
                  <a:pt x="2140" y="670"/>
                  <a:pt x="2147" y="673"/>
                </a:cubicBezTo>
                <a:cubicBezTo>
                  <a:pt x="2149" y="674"/>
                  <a:pt x="2162" y="688"/>
                  <a:pt x="2165" y="689"/>
                </a:cubicBezTo>
                <a:cubicBezTo>
                  <a:pt x="2167" y="690"/>
                  <a:pt x="2163" y="683"/>
                  <a:pt x="2166" y="684"/>
                </a:cubicBezTo>
                <a:cubicBezTo>
                  <a:pt x="2170" y="685"/>
                  <a:pt x="2175" y="690"/>
                  <a:pt x="2180" y="692"/>
                </a:cubicBezTo>
                <a:cubicBezTo>
                  <a:pt x="2180" y="692"/>
                  <a:pt x="2179" y="688"/>
                  <a:pt x="2183" y="690"/>
                </a:cubicBezTo>
                <a:cubicBezTo>
                  <a:pt x="2187" y="692"/>
                  <a:pt x="2194" y="698"/>
                  <a:pt x="2195" y="698"/>
                </a:cubicBezTo>
                <a:cubicBezTo>
                  <a:pt x="2201" y="700"/>
                  <a:pt x="2192" y="694"/>
                  <a:pt x="2198" y="695"/>
                </a:cubicBezTo>
                <a:cubicBezTo>
                  <a:pt x="2200" y="696"/>
                  <a:pt x="2210" y="702"/>
                  <a:pt x="2212" y="702"/>
                </a:cubicBezTo>
                <a:cubicBezTo>
                  <a:pt x="2217" y="704"/>
                  <a:pt x="2210" y="697"/>
                  <a:pt x="2215" y="699"/>
                </a:cubicBezTo>
                <a:cubicBezTo>
                  <a:pt x="2217" y="700"/>
                  <a:pt x="2226" y="707"/>
                  <a:pt x="2228" y="708"/>
                </a:cubicBezTo>
                <a:cubicBezTo>
                  <a:pt x="2232" y="710"/>
                  <a:pt x="2231" y="704"/>
                  <a:pt x="2233" y="706"/>
                </a:cubicBezTo>
                <a:cubicBezTo>
                  <a:pt x="2235" y="707"/>
                  <a:pt x="2241" y="715"/>
                  <a:pt x="2243" y="715"/>
                </a:cubicBezTo>
                <a:cubicBezTo>
                  <a:pt x="2246" y="716"/>
                  <a:pt x="2241" y="710"/>
                  <a:pt x="2244" y="711"/>
                </a:cubicBezTo>
                <a:cubicBezTo>
                  <a:pt x="2255" y="714"/>
                  <a:pt x="2270" y="718"/>
                  <a:pt x="2270" y="718"/>
                </a:cubicBezTo>
                <a:cubicBezTo>
                  <a:pt x="2270" y="718"/>
                  <a:pt x="2262" y="710"/>
                  <a:pt x="2254" y="701"/>
                </a:cubicBezTo>
                <a:cubicBezTo>
                  <a:pt x="2253" y="699"/>
                  <a:pt x="2258" y="700"/>
                  <a:pt x="2257" y="698"/>
                </a:cubicBezTo>
                <a:cubicBezTo>
                  <a:pt x="2255" y="696"/>
                  <a:pt x="2247" y="692"/>
                  <a:pt x="2245" y="690"/>
                </a:cubicBezTo>
                <a:cubicBezTo>
                  <a:pt x="2243" y="688"/>
                  <a:pt x="2247" y="688"/>
                  <a:pt x="2246" y="686"/>
                </a:cubicBezTo>
                <a:cubicBezTo>
                  <a:pt x="2244" y="684"/>
                  <a:pt x="2235" y="680"/>
                  <a:pt x="2233" y="679"/>
                </a:cubicBezTo>
                <a:cubicBezTo>
                  <a:pt x="2231" y="675"/>
                  <a:pt x="2240" y="679"/>
                  <a:pt x="2237" y="676"/>
                </a:cubicBezTo>
                <a:cubicBezTo>
                  <a:pt x="2236" y="675"/>
                  <a:pt x="2224" y="667"/>
                  <a:pt x="2223" y="666"/>
                </a:cubicBezTo>
                <a:cubicBezTo>
                  <a:pt x="2221" y="662"/>
                  <a:pt x="2229" y="664"/>
                  <a:pt x="2227" y="661"/>
                </a:cubicBezTo>
                <a:cubicBezTo>
                  <a:pt x="2226" y="659"/>
                  <a:pt x="2218" y="654"/>
                  <a:pt x="2215" y="651"/>
                </a:cubicBezTo>
                <a:cubicBezTo>
                  <a:pt x="2213" y="649"/>
                  <a:pt x="2221" y="651"/>
                  <a:pt x="2220" y="650"/>
                </a:cubicBezTo>
                <a:cubicBezTo>
                  <a:pt x="2218" y="646"/>
                  <a:pt x="2205" y="640"/>
                  <a:pt x="2204" y="638"/>
                </a:cubicBezTo>
                <a:cubicBezTo>
                  <a:pt x="2203" y="635"/>
                  <a:pt x="2207" y="635"/>
                  <a:pt x="2206" y="633"/>
                </a:cubicBezTo>
                <a:cubicBezTo>
                  <a:pt x="2204" y="630"/>
                  <a:pt x="2201" y="625"/>
                  <a:pt x="2198" y="623"/>
                </a:cubicBezTo>
                <a:cubicBezTo>
                  <a:pt x="2194" y="620"/>
                  <a:pt x="2204" y="620"/>
                  <a:pt x="2201" y="617"/>
                </a:cubicBezTo>
                <a:cubicBezTo>
                  <a:pt x="2200" y="615"/>
                  <a:pt x="2192" y="612"/>
                  <a:pt x="2188" y="610"/>
                </a:cubicBezTo>
                <a:cubicBezTo>
                  <a:pt x="2186" y="609"/>
                  <a:pt x="2185" y="608"/>
                  <a:pt x="2185" y="608"/>
                </a:cubicBezTo>
                <a:cubicBezTo>
                  <a:pt x="2182" y="605"/>
                  <a:pt x="2180" y="604"/>
                  <a:pt x="2178" y="602"/>
                </a:cubicBezTo>
                <a:cubicBezTo>
                  <a:pt x="2180" y="600"/>
                  <a:pt x="2185" y="603"/>
                  <a:pt x="2188" y="600"/>
                </a:cubicBezTo>
                <a:cubicBezTo>
                  <a:pt x="2184" y="597"/>
                  <a:pt x="2179" y="593"/>
                  <a:pt x="2175" y="589"/>
                </a:cubicBezTo>
                <a:cubicBezTo>
                  <a:pt x="2173" y="588"/>
                  <a:pt x="2172" y="587"/>
                  <a:pt x="2170" y="586"/>
                </a:cubicBezTo>
                <a:cubicBezTo>
                  <a:pt x="2156" y="574"/>
                  <a:pt x="2141" y="563"/>
                  <a:pt x="2122" y="558"/>
                </a:cubicBezTo>
                <a:cubicBezTo>
                  <a:pt x="2120" y="557"/>
                  <a:pt x="2117" y="556"/>
                  <a:pt x="2115" y="555"/>
                </a:cubicBezTo>
                <a:cubicBezTo>
                  <a:pt x="2099" y="550"/>
                  <a:pt x="2085" y="544"/>
                  <a:pt x="2085" y="544"/>
                </a:cubicBezTo>
                <a:cubicBezTo>
                  <a:pt x="2085" y="544"/>
                  <a:pt x="2122" y="551"/>
                  <a:pt x="2154" y="551"/>
                </a:cubicBezTo>
                <a:cubicBezTo>
                  <a:pt x="2155" y="551"/>
                  <a:pt x="2157" y="551"/>
                  <a:pt x="2158" y="551"/>
                </a:cubicBezTo>
                <a:cubicBezTo>
                  <a:pt x="2181" y="553"/>
                  <a:pt x="2202" y="545"/>
                  <a:pt x="2224" y="540"/>
                </a:cubicBezTo>
                <a:cubicBezTo>
                  <a:pt x="2226" y="540"/>
                  <a:pt x="2228" y="539"/>
                  <a:pt x="2230" y="539"/>
                </a:cubicBezTo>
                <a:cubicBezTo>
                  <a:pt x="2236" y="537"/>
                  <a:pt x="2242" y="536"/>
                  <a:pt x="2248" y="535"/>
                </a:cubicBezTo>
                <a:cubicBezTo>
                  <a:pt x="2250" y="535"/>
                  <a:pt x="2251" y="535"/>
                  <a:pt x="2253" y="535"/>
                </a:cubicBezTo>
                <a:cubicBezTo>
                  <a:pt x="2258" y="536"/>
                  <a:pt x="2263" y="536"/>
                  <a:pt x="2266" y="536"/>
                </a:cubicBezTo>
                <a:cubicBezTo>
                  <a:pt x="2267" y="535"/>
                  <a:pt x="2262" y="533"/>
                  <a:pt x="2264" y="533"/>
                </a:cubicBezTo>
                <a:cubicBezTo>
                  <a:pt x="2266" y="533"/>
                  <a:pt x="2276" y="534"/>
                  <a:pt x="2278" y="534"/>
                </a:cubicBezTo>
                <a:cubicBezTo>
                  <a:pt x="2282" y="533"/>
                  <a:pt x="2277" y="531"/>
                  <a:pt x="2280" y="530"/>
                </a:cubicBezTo>
                <a:cubicBezTo>
                  <a:pt x="2283" y="530"/>
                  <a:pt x="2291" y="532"/>
                  <a:pt x="2294" y="532"/>
                </a:cubicBezTo>
                <a:cubicBezTo>
                  <a:pt x="2297" y="531"/>
                  <a:pt x="2294" y="528"/>
                  <a:pt x="2296" y="528"/>
                </a:cubicBezTo>
                <a:cubicBezTo>
                  <a:pt x="2315" y="527"/>
                  <a:pt x="2315" y="527"/>
                  <a:pt x="2315" y="527"/>
                </a:cubicBezTo>
                <a:cubicBezTo>
                  <a:pt x="2310" y="526"/>
                  <a:pt x="2290" y="521"/>
                  <a:pt x="2288" y="519"/>
                </a:cubicBezTo>
                <a:cubicBezTo>
                  <a:pt x="2286" y="518"/>
                  <a:pt x="2294" y="519"/>
                  <a:pt x="2291" y="517"/>
                </a:cubicBezTo>
                <a:cubicBezTo>
                  <a:pt x="2289" y="515"/>
                  <a:pt x="2281" y="515"/>
                  <a:pt x="2276" y="512"/>
                </a:cubicBezTo>
                <a:cubicBezTo>
                  <a:pt x="2271" y="510"/>
                  <a:pt x="2281" y="511"/>
                  <a:pt x="2278" y="510"/>
                </a:cubicBezTo>
                <a:cubicBezTo>
                  <a:pt x="2274" y="508"/>
                  <a:pt x="2260" y="506"/>
                  <a:pt x="2257" y="504"/>
                </a:cubicBezTo>
                <a:cubicBezTo>
                  <a:pt x="2255" y="502"/>
                  <a:pt x="2265" y="503"/>
                  <a:pt x="2261" y="502"/>
                </a:cubicBezTo>
                <a:cubicBezTo>
                  <a:pt x="2257" y="501"/>
                  <a:pt x="2246" y="499"/>
                  <a:pt x="2244" y="497"/>
                </a:cubicBezTo>
                <a:cubicBezTo>
                  <a:pt x="2241" y="495"/>
                  <a:pt x="2249" y="491"/>
                  <a:pt x="2244" y="492"/>
                </a:cubicBezTo>
                <a:cubicBezTo>
                  <a:pt x="2240" y="492"/>
                  <a:pt x="2229" y="493"/>
                  <a:pt x="2225" y="490"/>
                </a:cubicBezTo>
                <a:cubicBezTo>
                  <a:pt x="2210" y="487"/>
                  <a:pt x="2210" y="487"/>
                  <a:pt x="2210" y="487"/>
                </a:cubicBezTo>
                <a:cubicBezTo>
                  <a:pt x="2208" y="486"/>
                  <a:pt x="2213" y="483"/>
                  <a:pt x="2210" y="482"/>
                </a:cubicBezTo>
                <a:cubicBezTo>
                  <a:pt x="2206" y="480"/>
                  <a:pt x="2194" y="479"/>
                  <a:pt x="2189" y="478"/>
                </a:cubicBezTo>
                <a:cubicBezTo>
                  <a:pt x="2187" y="477"/>
                  <a:pt x="2191" y="472"/>
                  <a:pt x="2188" y="471"/>
                </a:cubicBezTo>
                <a:cubicBezTo>
                  <a:pt x="2181" y="469"/>
                  <a:pt x="2168" y="472"/>
                  <a:pt x="2160" y="472"/>
                </a:cubicBezTo>
                <a:cubicBezTo>
                  <a:pt x="2158" y="471"/>
                  <a:pt x="2161" y="467"/>
                  <a:pt x="2159" y="466"/>
                </a:cubicBezTo>
                <a:cubicBezTo>
                  <a:pt x="2156" y="466"/>
                  <a:pt x="2153" y="466"/>
                  <a:pt x="2150" y="466"/>
                </a:cubicBezTo>
                <a:cubicBezTo>
                  <a:pt x="2149" y="466"/>
                  <a:pt x="2147" y="466"/>
                  <a:pt x="2146" y="466"/>
                </a:cubicBezTo>
                <a:cubicBezTo>
                  <a:pt x="2137" y="467"/>
                  <a:pt x="2128" y="468"/>
                  <a:pt x="2120" y="471"/>
                </a:cubicBezTo>
                <a:cubicBezTo>
                  <a:pt x="2119" y="472"/>
                  <a:pt x="2117" y="473"/>
                  <a:pt x="2116" y="474"/>
                </a:cubicBezTo>
                <a:cubicBezTo>
                  <a:pt x="2113" y="476"/>
                  <a:pt x="2109" y="477"/>
                  <a:pt x="2106" y="479"/>
                </a:cubicBezTo>
                <a:cubicBezTo>
                  <a:pt x="2105" y="479"/>
                  <a:pt x="2104" y="480"/>
                  <a:pt x="2102" y="480"/>
                </a:cubicBezTo>
                <a:cubicBezTo>
                  <a:pt x="2087" y="485"/>
                  <a:pt x="2074" y="484"/>
                  <a:pt x="2074" y="484"/>
                </a:cubicBezTo>
                <a:cubicBezTo>
                  <a:pt x="2074" y="484"/>
                  <a:pt x="2078" y="481"/>
                  <a:pt x="2084" y="477"/>
                </a:cubicBezTo>
                <a:cubicBezTo>
                  <a:pt x="2086" y="476"/>
                  <a:pt x="2087" y="475"/>
                  <a:pt x="2089" y="474"/>
                </a:cubicBezTo>
                <a:cubicBezTo>
                  <a:pt x="2091" y="473"/>
                  <a:pt x="2093" y="472"/>
                  <a:pt x="2095" y="471"/>
                </a:cubicBezTo>
                <a:cubicBezTo>
                  <a:pt x="2097" y="469"/>
                  <a:pt x="2099" y="468"/>
                  <a:pt x="2101" y="467"/>
                </a:cubicBezTo>
                <a:cubicBezTo>
                  <a:pt x="2122" y="459"/>
                  <a:pt x="2134" y="441"/>
                  <a:pt x="2150" y="428"/>
                </a:cubicBezTo>
                <a:cubicBezTo>
                  <a:pt x="2152" y="426"/>
                  <a:pt x="2154" y="425"/>
                  <a:pt x="2154" y="424"/>
                </a:cubicBezTo>
                <a:cubicBezTo>
                  <a:pt x="2156" y="422"/>
                  <a:pt x="2147" y="425"/>
                  <a:pt x="2150" y="422"/>
                </a:cubicBezTo>
                <a:cubicBezTo>
                  <a:pt x="2152" y="420"/>
                  <a:pt x="2153" y="419"/>
                  <a:pt x="2154" y="418"/>
                </a:cubicBezTo>
                <a:cubicBezTo>
                  <a:pt x="2159" y="412"/>
                  <a:pt x="2165" y="407"/>
                  <a:pt x="2167" y="403"/>
                </a:cubicBezTo>
                <a:cubicBezTo>
                  <a:pt x="2169" y="400"/>
                  <a:pt x="2159" y="406"/>
                  <a:pt x="2161" y="403"/>
                </a:cubicBezTo>
                <a:cubicBezTo>
                  <a:pt x="2163" y="400"/>
                  <a:pt x="2164" y="398"/>
                  <a:pt x="2166" y="395"/>
                </a:cubicBezTo>
                <a:cubicBezTo>
                  <a:pt x="2168" y="392"/>
                  <a:pt x="2183" y="381"/>
                  <a:pt x="2185" y="378"/>
                </a:cubicBezTo>
                <a:cubicBezTo>
                  <a:pt x="2187" y="376"/>
                  <a:pt x="2179" y="378"/>
                  <a:pt x="2181" y="376"/>
                </a:cubicBezTo>
                <a:cubicBezTo>
                  <a:pt x="2182" y="374"/>
                  <a:pt x="2194" y="367"/>
                  <a:pt x="2196" y="365"/>
                </a:cubicBezTo>
                <a:cubicBezTo>
                  <a:pt x="2196" y="365"/>
                  <a:pt x="2188" y="366"/>
                  <a:pt x="2190" y="364"/>
                </a:cubicBezTo>
                <a:cubicBezTo>
                  <a:pt x="2195" y="361"/>
                  <a:pt x="2201" y="358"/>
                  <a:pt x="2203" y="357"/>
                </a:cubicBezTo>
                <a:cubicBezTo>
                  <a:pt x="2208" y="352"/>
                  <a:pt x="2194" y="355"/>
                  <a:pt x="2198" y="354"/>
                </a:cubicBezTo>
                <a:cubicBezTo>
                  <a:pt x="2208" y="349"/>
                  <a:pt x="2211" y="340"/>
                  <a:pt x="2211" y="340"/>
                </a:cubicBezTo>
                <a:cubicBezTo>
                  <a:pt x="2211" y="340"/>
                  <a:pt x="2200" y="341"/>
                  <a:pt x="2193" y="345"/>
                </a:cubicBezTo>
                <a:cubicBezTo>
                  <a:pt x="2189" y="348"/>
                  <a:pt x="2194" y="340"/>
                  <a:pt x="2188" y="341"/>
                </a:cubicBezTo>
                <a:cubicBezTo>
                  <a:pt x="2186" y="341"/>
                  <a:pt x="2179" y="345"/>
                  <a:pt x="2174" y="348"/>
                </a:cubicBezTo>
                <a:cubicBezTo>
                  <a:pt x="2171" y="349"/>
                  <a:pt x="2175" y="344"/>
                  <a:pt x="2174" y="344"/>
                </a:cubicBezTo>
                <a:cubicBezTo>
                  <a:pt x="2167" y="345"/>
                  <a:pt x="2164" y="349"/>
                  <a:pt x="2159" y="352"/>
                </a:cubicBezTo>
                <a:cubicBezTo>
                  <a:pt x="2158" y="353"/>
                  <a:pt x="2158" y="348"/>
                  <a:pt x="2155" y="349"/>
                </a:cubicBezTo>
                <a:cubicBezTo>
                  <a:pt x="2153" y="350"/>
                  <a:pt x="2137" y="362"/>
                  <a:pt x="2135" y="363"/>
                </a:cubicBezTo>
                <a:cubicBezTo>
                  <a:pt x="2131" y="365"/>
                  <a:pt x="2137" y="357"/>
                  <a:pt x="2133" y="359"/>
                </a:cubicBezTo>
                <a:cubicBezTo>
                  <a:pt x="2127" y="362"/>
                  <a:pt x="2119" y="371"/>
                  <a:pt x="2116" y="373"/>
                </a:cubicBezTo>
                <a:cubicBezTo>
                  <a:pt x="2111" y="376"/>
                  <a:pt x="2114" y="367"/>
                  <a:pt x="2109" y="370"/>
                </a:cubicBezTo>
                <a:cubicBezTo>
                  <a:pt x="2108" y="371"/>
                  <a:pt x="2106" y="372"/>
                  <a:pt x="2104" y="375"/>
                </a:cubicBezTo>
                <a:cubicBezTo>
                  <a:pt x="2099" y="379"/>
                  <a:pt x="2094" y="384"/>
                  <a:pt x="2088" y="388"/>
                </a:cubicBezTo>
                <a:cubicBezTo>
                  <a:pt x="2038" y="366"/>
                  <a:pt x="1949" y="328"/>
                  <a:pt x="1924" y="311"/>
                </a:cubicBezTo>
                <a:cubicBezTo>
                  <a:pt x="1892" y="290"/>
                  <a:pt x="1860" y="238"/>
                  <a:pt x="1847" y="216"/>
                </a:cubicBezTo>
                <a:cubicBezTo>
                  <a:pt x="1869" y="215"/>
                  <a:pt x="1892" y="215"/>
                  <a:pt x="1917" y="216"/>
                </a:cubicBezTo>
                <a:cubicBezTo>
                  <a:pt x="1938" y="216"/>
                  <a:pt x="1959" y="216"/>
                  <a:pt x="1979" y="217"/>
                </a:cubicBezTo>
                <a:cubicBezTo>
                  <a:pt x="1976" y="221"/>
                  <a:pt x="1973" y="225"/>
                  <a:pt x="1973" y="225"/>
                </a:cubicBezTo>
                <a:cubicBezTo>
                  <a:pt x="1973" y="225"/>
                  <a:pt x="1978" y="223"/>
                  <a:pt x="1985" y="221"/>
                </a:cubicBezTo>
                <a:cubicBezTo>
                  <a:pt x="1985" y="220"/>
                  <a:pt x="1984" y="223"/>
                  <a:pt x="1985" y="222"/>
                </a:cubicBezTo>
                <a:cubicBezTo>
                  <a:pt x="1987" y="222"/>
                  <a:pt x="1990" y="219"/>
                  <a:pt x="1992" y="218"/>
                </a:cubicBezTo>
                <a:cubicBezTo>
                  <a:pt x="1992" y="218"/>
                  <a:pt x="1992" y="218"/>
                  <a:pt x="1992" y="218"/>
                </a:cubicBezTo>
                <a:cubicBezTo>
                  <a:pt x="1992" y="218"/>
                  <a:pt x="1992" y="218"/>
                  <a:pt x="1993" y="218"/>
                </a:cubicBezTo>
                <a:cubicBezTo>
                  <a:pt x="1993" y="218"/>
                  <a:pt x="1993" y="220"/>
                  <a:pt x="1994" y="219"/>
                </a:cubicBezTo>
                <a:cubicBezTo>
                  <a:pt x="1994" y="219"/>
                  <a:pt x="1995" y="219"/>
                  <a:pt x="1995" y="218"/>
                </a:cubicBezTo>
                <a:cubicBezTo>
                  <a:pt x="2023" y="220"/>
                  <a:pt x="2049" y="222"/>
                  <a:pt x="2074" y="225"/>
                </a:cubicBezTo>
                <a:cubicBezTo>
                  <a:pt x="2073" y="230"/>
                  <a:pt x="2073" y="234"/>
                  <a:pt x="2072" y="238"/>
                </a:cubicBezTo>
                <a:cubicBezTo>
                  <a:pt x="2072" y="239"/>
                  <a:pt x="2072" y="240"/>
                  <a:pt x="2071" y="241"/>
                </a:cubicBezTo>
                <a:cubicBezTo>
                  <a:pt x="2071" y="244"/>
                  <a:pt x="2070" y="248"/>
                  <a:pt x="2070" y="251"/>
                </a:cubicBezTo>
                <a:cubicBezTo>
                  <a:pt x="2069" y="252"/>
                  <a:pt x="2069" y="253"/>
                  <a:pt x="2068" y="254"/>
                </a:cubicBezTo>
                <a:cubicBezTo>
                  <a:pt x="2067" y="256"/>
                  <a:pt x="2066" y="258"/>
                  <a:pt x="2066" y="260"/>
                </a:cubicBezTo>
                <a:cubicBezTo>
                  <a:pt x="2066" y="261"/>
                  <a:pt x="2068" y="259"/>
                  <a:pt x="2067" y="260"/>
                </a:cubicBezTo>
                <a:cubicBezTo>
                  <a:pt x="2067" y="261"/>
                  <a:pt x="2064" y="265"/>
                  <a:pt x="2064" y="267"/>
                </a:cubicBezTo>
                <a:cubicBezTo>
                  <a:pt x="2064" y="268"/>
                  <a:pt x="2066" y="267"/>
                  <a:pt x="2066" y="268"/>
                </a:cubicBezTo>
                <a:cubicBezTo>
                  <a:pt x="2065" y="270"/>
                  <a:pt x="2062" y="274"/>
                  <a:pt x="2062" y="275"/>
                </a:cubicBezTo>
                <a:cubicBezTo>
                  <a:pt x="2062" y="276"/>
                  <a:pt x="2064" y="276"/>
                  <a:pt x="2064" y="277"/>
                </a:cubicBezTo>
                <a:cubicBezTo>
                  <a:pt x="2060" y="287"/>
                  <a:pt x="2060" y="287"/>
                  <a:pt x="2060" y="287"/>
                </a:cubicBezTo>
                <a:cubicBezTo>
                  <a:pt x="2061" y="284"/>
                  <a:pt x="2068" y="275"/>
                  <a:pt x="2069" y="275"/>
                </a:cubicBezTo>
                <a:cubicBezTo>
                  <a:pt x="2071" y="274"/>
                  <a:pt x="2068" y="278"/>
                  <a:pt x="2070" y="277"/>
                </a:cubicBezTo>
                <a:cubicBezTo>
                  <a:pt x="2071" y="276"/>
                  <a:pt x="2073" y="272"/>
                  <a:pt x="2075" y="270"/>
                </a:cubicBezTo>
                <a:cubicBezTo>
                  <a:pt x="2078" y="268"/>
                  <a:pt x="2075" y="273"/>
                  <a:pt x="2076" y="271"/>
                </a:cubicBezTo>
                <a:cubicBezTo>
                  <a:pt x="2078" y="270"/>
                  <a:pt x="2082" y="263"/>
                  <a:pt x="2083" y="262"/>
                </a:cubicBezTo>
                <a:cubicBezTo>
                  <a:pt x="2085" y="261"/>
                  <a:pt x="2082" y="266"/>
                  <a:pt x="2084" y="264"/>
                </a:cubicBezTo>
                <a:cubicBezTo>
                  <a:pt x="2085" y="263"/>
                  <a:pt x="2088" y="257"/>
                  <a:pt x="2090" y="257"/>
                </a:cubicBezTo>
                <a:cubicBezTo>
                  <a:pt x="2091" y="256"/>
                  <a:pt x="2092" y="260"/>
                  <a:pt x="2092" y="258"/>
                </a:cubicBezTo>
                <a:cubicBezTo>
                  <a:pt x="2093" y="256"/>
                  <a:pt x="2095" y="250"/>
                  <a:pt x="2097" y="248"/>
                </a:cubicBezTo>
                <a:cubicBezTo>
                  <a:pt x="2101" y="242"/>
                  <a:pt x="2101" y="242"/>
                  <a:pt x="2101" y="242"/>
                </a:cubicBezTo>
                <a:cubicBezTo>
                  <a:pt x="2103" y="241"/>
                  <a:pt x="2103" y="244"/>
                  <a:pt x="2104" y="243"/>
                </a:cubicBezTo>
                <a:cubicBezTo>
                  <a:pt x="2106" y="241"/>
                  <a:pt x="2109" y="235"/>
                  <a:pt x="2111" y="233"/>
                </a:cubicBezTo>
                <a:cubicBezTo>
                  <a:pt x="2112" y="232"/>
                  <a:pt x="2113" y="235"/>
                  <a:pt x="2114" y="234"/>
                </a:cubicBezTo>
                <a:cubicBezTo>
                  <a:pt x="2115" y="233"/>
                  <a:pt x="2115" y="232"/>
                  <a:pt x="2116" y="231"/>
                </a:cubicBezTo>
                <a:cubicBezTo>
                  <a:pt x="2129" y="233"/>
                  <a:pt x="2143" y="235"/>
                  <a:pt x="2157" y="238"/>
                </a:cubicBezTo>
                <a:cubicBezTo>
                  <a:pt x="2157" y="238"/>
                  <a:pt x="2157" y="238"/>
                  <a:pt x="2157" y="238"/>
                </a:cubicBezTo>
                <a:cubicBezTo>
                  <a:pt x="2158" y="240"/>
                  <a:pt x="2161" y="250"/>
                  <a:pt x="2162" y="251"/>
                </a:cubicBezTo>
                <a:cubicBezTo>
                  <a:pt x="2162" y="253"/>
                  <a:pt x="2163" y="248"/>
                  <a:pt x="2163" y="249"/>
                </a:cubicBezTo>
                <a:cubicBezTo>
                  <a:pt x="2164" y="251"/>
                  <a:pt x="2165" y="258"/>
                  <a:pt x="2166" y="259"/>
                </a:cubicBezTo>
                <a:cubicBezTo>
                  <a:pt x="2166" y="260"/>
                  <a:pt x="2167" y="255"/>
                  <a:pt x="2168" y="257"/>
                </a:cubicBezTo>
                <a:cubicBezTo>
                  <a:pt x="2169" y="260"/>
                  <a:pt x="2168" y="263"/>
                  <a:pt x="2169" y="264"/>
                </a:cubicBezTo>
                <a:cubicBezTo>
                  <a:pt x="2170" y="268"/>
                  <a:pt x="2171" y="260"/>
                  <a:pt x="2172" y="263"/>
                </a:cubicBezTo>
                <a:cubicBezTo>
                  <a:pt x="2172" y="269"/>
                  <a:pt x="2176" y="272"/>
                  <a:pt x="2176" y="272"/>
                </a:cubicBezTo>
                <a:cubicBezTo>
                  <a:pt x="2176" y="272"/>
                  <a:pt x="2177" y="266"/>
                  <a:pt x="2177" y="262"/>
                </a:cubicBezTo>
                <a:cubicBezTo>
                  <a:pt x="2176" y="259"/>
                  <a:pt x="2179" y="263"/>
                  <a:pt x="2180" y="260"/>
                </a:cubicBezTo>
                <a:cubicBezTo>
                  <a:pt x="2180" y="259"/>
                  <a:pt x="2180" y="255"/>
                  <a:pt x="2179" y="252"/>
                </a:cubicBezTo>
                <a:cubicBezTo>
                  <a:pt x="2179" y="250"/>
                  <a:pt x="2181" y="253"/>
                  <a:pt x="2181" y="253"/>
                </a:cubicBezTo>
                <a:cubicBezTo>
                  <a:pt x="2182" y="249"/>
                  <a:pt x="2181" y="246"/>
                  <a:pt x="2180" y="243"/>
                </a:cubicBezTo>
                <a:cubicBezTo>
                  <a:pt x="2180" y="243"/>
                  <a:pt x="2182" y="243"/>
                  <a:pt x="2182" y="243"/>
                </a:cubicBezTo>
                <a:cubicBezTo>
                  <a:pt x="2235" y="253"/>
                  <a:pt x="2287" y="265"/>
                  <a:pt x="2343" y="278"/>
                </a:cubicBezTo>
                <a:cubicBezTo>
                  <a:pt x="2357" y="281"/>
                  <a:pt x="2369" y="283"/>
                  <a:pt x="2379" y="284"/>
                </a:cubicBezTo>
                <a:cubicBezTo>
                  <a:pt x="2385" y="288"/>
                  <a:pt x="2404" y="305"/>
                  <a:pt x="2411" y="313"/>
                </a:cubicBezTo>
                <a:cubicBezTo>
                  <a:pt x="2412" y="314"/>
                  <a:pt x="2412" y="315"/>
                  <a:pt x="2413" y="315"/>
                </a:cubicBezTo>
                <a:cubicBezTo>
                  <a:pt x="2413" y="316"/>
                  <a:pt x="2413" y="316"/>
                  <a:pt x="2413" y="316"/>
                </a:cubicBezTo>
                <a:cubicBezTo>
                  <a:pt x="2413" y="316"/>
                  <a:pt x="2413" y="316"/>
                  <a:pt x="2412" y="316"/>
                </a:cubicBezTo>
                <a:cubicBezTo>
                  <a:pt x="2412" y="317"/>
                  <a:pt x="2410" y="317"/>
                  <a:pt x="2409" y="317"/>
                </a:cubicBezTo>
                <a:cubicBezTo>
                  <a:pt x="2408" y="317"/>
                  <a:pt x="2407" y="316"/>
                  <a:pt x="2406" y="316"/>
                </a:cubicBezTo>
                <a:cubicBezTo>
                  <a:pt x="2399" y="312"/>
                  <a:pt x="2391" y="312"/>
                  <a:pt x="2383" y="309"/>
                </a:cubicBezTo>
                <a:cubicBezTo>
                  <a:pt x="2382" y="309"/>
                  <a:pt x="2382" y="311"/>
                  <a:pt x="2381" y="311"/>
                </a:cubicBezTo>
                <a:cubicBezTo>
                  <a:pt x="2379" y="311"/>
                  <a:pt x="2376" y="311"/>
                  <a:pt x="2375" y="311"/>
                </a:cubicBezTo>
                <a:cubicBezTo>
                  <a:pt x="2374" y="311"/>
                  <a:pt x="2375" y="312"/>
                  <a:pt x="2374" y="313"/>
                </a:cubicBezTo>
                <a:cubicBezTo>
                  <a:pt x="2372" y="313"/>
                  <a:pt x="2366" y="312"/>
                  <a:pt x="2365" y="313"/>
                </a:cubicBezTo>
                <a:cubicBezTo>
                  <a:pt x="2363" y="313"/>
                  <a:pt x="2364" y="314"/>
                  <a:pt x="2363" y="315"/>
                </a:cubicBezTo>
                <a:cubicBezTo>
                  <a:pt x="2363" y="315"/>
                  <a:pt x="2360" y="316"/>
                  <a:pt x="2360" y="316"/>
                </a:cubicBezTo>
                <a:cubicBezTo>
                  <a:pt x="2359" y="317"/>
                  <a:pt x="2362" y="317"/>
                  <a:pt x="2361" y="318"/>
                </a:cubicBezTo>
                <a:cubicBezTo>
                  <a:pt x="2359" y="319"/>
                  <a:pt x="2350" y="320"/>
                  <a:pt x="2351" y="321"/>
                </a:cubicBezTo>
                <a:cubicBezTo>
                  <a:pt x="2354" y="324"/>
                  <a:pt x="2359" y="322"/>
                  <a:pt x="2361" y="323"/>
                </a:cubicBezTo>
                <a:cubicBezTo>
                  <a:pt x="2361" y="323"/>
                  <a:pt x="2359" y="324"/>
                  <a:pt x="2360" y="325"/>
                </a:cubicBezTo>
                <a:cubicBezTo>
                  <a:pt x="2361" y="325"/>
                  <a:pt x="2364" y="326"/>
                  <a:pt x="2365" y="327"/>
                </a:cubicBezTo>
                <a:cubicBezTo>
                  <a:pt x="2366" y="328"/>
                  <a:pt x="2362" y="329"/>
                  <a:pt x="2364" y="329"/>
                </a:cubicBezTo>
                <a:cubicBezTo>
                  <a:pt x="2365" y="330"/>
                  <a:pt x="2369" y="328"/>
                  <a:pt x="2371" y="329"/>
                </a:cubicBezTo>
                <a:cubicBezTo>
                  <a:pt x="2372" y="329"/>
                  <a:pt x="2371" y="330"/>
                  <a:pt x="2372" y="330"/>
                </a:cubicBezTo>
                <a:cubicBezTo>
                  <a:pt x="2374" y="330"/>
                  <a:pt x="2376" y="330"/>
                  <a:pt x="2377" y="331"/>
                </a:cubicBezTo>
                <a:cubicBezTo>
                  <a:pt x="2378" y="331"/>
                  <a:pt x="2376" y="332"/>
                  <a:pt x="2377" y="332"/>
                </a:cubicBezTo>
                <a:cubicBezTo>
                  <a:pt x="2378" y="332"/>
                  <a:pt x="2382" y="331"/>
                  <a:pt x="2383" y="331"/>
                </a:cubicBezTo>
                <a:cubicBezTo>
                  <a:pt x="2385" y="331"/>
                  <a:pt x="2387" y="331"/>
                  <a:pt x="2389" y="331"/>
                </a:cubicBezTo>
                <a:cubicBezTo>
                  <a:pt x="2383" y="333"/>
                  <a:pt x="2371" y="339"/>
                  <a:pt x="2367" y="347"/>
                </a:cubicBezTo>
                <a:cubicBezTo>
                  <a:pt x="2366" y="348"/>
                  <a:pt x="2359" y="351"/>
                  <a:pt x="2358" y="352"/>
                </a:cubicBezTo>
                <a:cubicBezTo>
                  <a:pt x="2357" y="354"/>
                  <a:pt x="2367" y="355"/>
                  <a:pt x="2363" y="356"/>
                </a:cubicBezTo>
                <a:cubicBezTo>
                  <a:pt x="2358" y="358"/>
                  <a:pt x="2352" y="364"/>
                  <a:pt x="2351" y="365"/>
                </a:cubicBezTo>
                <a:cubicBezTo>
                  <a:pt x="2350" y="367"/>
                  <a:pt x="2356" y="366"/>
                  <a:pt x="2355" y="367"/>
                </a:cubicBezTo>
                <a:cubicBezTo>
                  <a:pt x="2353" y="369"/>
                  <a:pt x="2347" y="373"/>
                  <a:pt x="2346" y="375"/>
                </a:cubicBezTo>
                <a:cubicBezTo>
                  <a:pt x="2345" y="376"/>
                  <a:pt x="2355" y="374"/>
                  <a:pt x="2351" y="376"/>
                </a:cubicBezTo>
                <a:cubicBezTo>
                  <a:pt x="2349" y="377"/>
                  <a:pt x="2341" y="386"/>
                  <a:pt x="2341" y="388"/>
                </a:cubicBezTo>
                <a:cubicBezTo>
                  <a:pt x="2340" y="390"/>
                  <a:pt x="2345" y="386"/>
                  <a:pt x="2344" y="389"/>
                </a:cubicBezTo>
                <a:cubicBezTo>
                  <a:pt x="2343" y="390"/>
                  <a:pt x="2336" y="396"/>
                  <a:pt x="2336" y="397"/>
                </a:cubicBezTo>
                <a:cubicBezTo>
                  <a:pt x="2335" y="399"/>
                  <a:pt x="2338" y="397"/>
                  <a:pt x="2337" y="399"/>
                </a:cubicBezTo>
                <a:cubicBezTo>
                  <a:pt x="2337" y="400"/>
                  <a:pt x="2333" y="404"/>
                  <a:pt x="2333" y="405"/>
                </a:cubicBezTo>
                <a:cubicBezTo>
                  <a:pt x="2333" y="406"/>
                  <a:pt x="2336" y="406"/>
                  <a:pt x="2336" y="407"/>
                </a:cubicBezTo>
                <a:cubicBezTo>
                  <a:pt x="2336" y="408"/>
                  <a:pt x="2333" y="412"/>
                  <a:pt x="2333" y="413"/>
                </a:cubicBezTo>
                <a:cubicBezTo>
                  <a:pt x="2334" y="415"/>
                  <a:pt x="2337" y="413"/>
                  <a:pt x="2340" y="411"/>
                </a:cubicBezTo>
                <a:cubicBezTo>
                  <a:pt x="2342" y="411"/>
                  <a:pt x="2341" y="414"/>
                  <a:pt x="2342" y="413"/>
                </a:cubicBezTo>
                <a:cubicBezTo>
                  <a:pt x="2344" y="412"/>
                  <a:pt x="2347" y="407"/>
                  <a:pt x="2349" y="406"/>
                </a:cubicBezTo>
                <a:cubicBezTo>
                  <a:pt x="2350" y="405"/>
                  <a:pt x="2349" y="409"/>
                  <a:pt x="2351" y="408"/>
                </a:cubicBezTo>
                <a:cubicBezTo>
                  <a:pt x="2352" y="407"/>
                  <a:pt x="2355" y="399"/>
                  <a:pt x="2356" y="398"/>
                </a:cubicBezTo>
                <a:cubicBezTo>
                  <a:pt x="2358" y="397"/>
                  <a:pt x="2357" y="401"/>
                  <a:pt x="2358" y="401"/>
                </a:cubicBezTo>
                <a:cubicBezTo>
                  <a:pt x="2360" y="400"/>
                  <a:pt x="2364" y="393"/>
                  <a:pt x="2365" y="391"/>
                </a:cubicBezTo>
                <a:cubicBezTo>
                  <a:pt x="2365" y="391"/>
                  <a:pt x="2367" y="393"/>
                  <a:pt x="2368" y="392"/>
                </a:cubicBezTo>
                <a:cubicBezTo>
                  <a:pt x="2370" y="391"/>
                  <a:pt x="2372" y="386"/>
                  <a:pt x="2373" y="384"/>
                </a:cubicBezTo>
                <a:cubicBezTo>
                  <a:pt x="2374" y="380"/>
                  <a:pt x="2374" y="388"/>
                  <a:pt x="2375" y="387"/>
                </a:cubicBezTo>
                <a:cubicBezTo>
                  <a:pt x="2379" y="383"/>
                  <a:pt x="2382" y="376"/>
                  <a:pt x="2383" y="375"/>
                </a:cubicBezTo>
                <a:cubicBezTo>
                  <a:pt x="2385" y="370"/>
                  <a:pt x="2384" y="380"/>
                  <a:pt x="2385" y="379"/>
                </a:cubicBezTo>
                <a:cubicBezTo>
                  <a:pt x="2387" y="378"/>
                  <a:pt x="2393" y="373"/>
                  <a:pt x="2394" y="372"/>
                </a:cubicBezTo>
                <a:cubicBezTo>
                  <a:pt x="2399" y="368"/>
                  <a:pt x="2401" y="364"/>
                  <a:pt x="2402" y="363"/>
                </a:cubicBezTo>
                <a:cubicBezTo>
                  <a:pt x="2407" y="358"/>
                  <a:pt x="2416" y="347"/>
                  <a:pt x="2417" y="344"/>
                </a:cubicBezTo>
                <a:cubicBezTo>
                  <a:pt x="2418" y="341"/>
                  <a:pt x="2406" y="379"/>
                  <a:pt x="2408" y="397"/>
                </a:cubicBezTo>
                <a:cubicBezTo>
                  <a:pt x="2408" y="398"/>
                  <a:pt x="2408" y="399"/>
                  <a:pt x="2408" y="400"/>
                </a:cubicBezTo>
                <a:cubicBezTo>
                  <a:pt x="2409" y="400"/>
                  <a:pt x="2409" y="401"/>
                  <a:pt x="2409" y="402"/>
                </a:cubicBezTo>
                <a:cubicBezTo>
                  <a:pt x="2409" y="403"/>
                  <a:pt x="2409" y="403"/>
                  <a:pt x="2409" y="404"/>
                </a:cubicBezTo>
                <a:cubicBezTo>
                  <a:pt x="2409" y="407"/>
                  <a:pt x="2408" y="412"/>
                  <a:pt x="2411" y="413"/>
                </a:cubicBezTo>
                <a:cubicBezTo>
                  <a:pt x="2412" y="414"/>
                  <a:pt x="2415" y="411"/>
                  <a:pt x="2416" y="412"/>
                </a:cubicBezTo>
                <a:cubicBezTo>
                  <a:pt x="2417" y="417"/>
                  <a:pt x="2417" y="421"/>
                  <a:pt x="2420" y="426"/>
                </a:cubicBezTo>
                <a:cubicBezTo>
                  <a:pt x="2420" y="426"/>
                  <a:pt x="2421" y="426"/>
                  <a:pt x="2422" y="425"/>
                </a:cubicBezTo>
                <a:cubicBezTo>
                  <a:pt x="2424" y="427"/>
                  <a:pt x="2423" y="430"/>
                  <a:pt x="2424" y="433"/>
                </a:cubicBezTo>
                <a:cubicBezTo>
                  <a:pt x="2424" y="434"/>
                  <a:pt x="2424" y="434"/>
                  <a:pt x="2424" y="435"/>
                </a:cubicBezTo>
                <a:cubicBezTo>
                  <a:pt x="2424" y="436"/>
                  <a:pt x="2424" y="436"/>
                  <a:pt x="2425" y="437"/>
                </a:cubicBezTo>
                <a:cubicBezTo>
                  <a:pt x="2425" y="438"/>
                  <a:pt x="2430" y="433"/>
                  <a:pt x="2428" y="437"/>
                </a:cubicBezTo>
                <a:cubicBezTo>
                  <a:pt x="2427" y="438"/>
                  <a:pt x="2429" y="441"/>
                  <a:pt x="2429" y="443"/>
                </a:cubicBezTo>
                <a:cubicBezTo>
                  <a:pt x="2430" y="444"/>
                  <a:pt x="2431" y="441"/>
                  <a:pt x="2432" y="443"/>
                </a:cubicBezTo>
                <a:cubicBezTo>
                  <a:pt x="2433" y="444"/>
                  <a:pt x="2432" y="451"/>
                  <a:pt x="2433" y="453"/>
                </a:cubicBezTo>
                <a:cubicBezTo>
                  <a:pt x="2434" y="454"/>
                  <a:pt x="2435" y="453"/>
                  <a:pt x="2436" y="455"/>
                </a:cubicBezTo>
                <a:cubicBezTo>
                  <a:pt x="2438" y="460"/>
                  <a:pt x="2440" y="464"/>
                  <a:pt x="2440" y="464"/>
                </a:cubicBezTo>
                <a:cubicBezTo>
                  <a:pt x="2440" y="464"/>
                  <a:pt x="2440" y="457"/>
                  <a:pt x="2441" y="449"/>
                </a:cubicBezTo>
                <a:cubicBezTo>
                  <a:pt x="2441" y="448"/>
                  <a:pt x="2444" y="449"/>
                  <a:pt x="2444" y="448"/>
                </a:cubicBezTo>
                <a:cubicBezTo>
                  <a:pt x="2444" y="448"/>
                  <a:pt x="2444" y="447"/>
                  <a:pt x="2443" y="446"/>
                </a:cubicBezTo>
                <a:cubicBezTo>
                  <a:pt x="2443" y="445"/>
                  <a:pt x="2443" y="444"/>
                  <a:pt x="2443" y="443"/>
                </a:cubicBezTo>
                <a:cubicBezTo>
                  <a:pt x="2442" y="442"/>
                  <a:pt x="2441" y="441"/>
                  <a:pt x="2442" y="439"/>
                </a:cubicBezTo>
                <a:cubicBezTo>
                  <a:pt x="2442" y="439"/>
                  <a:pt x="2444" y="439"/>
                  <a:pt x="2444" y="440"/>
                </a:cubicBezTo>
                <a:cubicBezTo>
                  <a:pt x="2444" y="439"/>
                  <a:pt x="2444" y="438"/>
                  <a:pt x="2444" y="436"/>
                </a:cubicBezTo>
                <a:cubicBezTo>
                  <a:pt x="2444" y="436"/>
                  <a:pt x="2444" y="435"/>
                  <a:pt x="2444" y="435"/>
                </a:cubicBezTo>
                <a:cubicBezTo>
                  <a:pt x="2445" y="430"/>
                  <a:pt x="2444" y="424"/>
                  <a:pt x="2444" y="420"/>
                </a:cubicBezTo>
                <a:cubicBezTo>
                  <a:pt x="2445" y="422"/>
                  <a:pt x="2446" y="423"/>
                  <a:pt x="2449" y="424"/>
                </a:cubicBezTo>
                <a:cubicBezTo>
                  <a:pt x="2447" y="423"/>
                  <a:pt x="2449" y="420"/>
                  <a:pt x="2448" y="419"/>
                </a:cubicBezTo>
                <a:cubicBezTo>
                  <a:pt x="2448" y="419"/>
                  <a:pt x="2449" y="419"/>
                  <a:pt x="2449" y="419"/>
                </a:cubicBezTo>
                <a:cubicBezTo>
                  <a:pt x="2451" y="414"/>
                  <a:pt x="2446" y="410"/>
                  <a:pt x="2448" y="406"/>
                </a:cubicBezTo>
                <a:cubicBezTo>
                  <a:pt x="2449" y="406"/>
                  <a:pt x="2451" y="406"/>
                  <a:pt x="2451" y="406"/>
                </a:cubicBezTo>
                <a:cubicBezTo>
                  <a:pt x="2452" y="405"/>
                  <a:pt x="2452" y="404"/>
                  <a:pt x="2452" y="403"/>
                </a:cubicBezTo>
                <a:cubicBezTo>
                  <a:pt x="2452" y="402"/>
                  <a:pt x="2452" y="402"/>
                  <a:pt x="2453" y="401"/>
                </a:cubicBezTo>
                <a:cubicBezTo>
                  <a:pt x="2453" y="400"/>
                  <a:pt x="2453" y="399"/>
                  <a:pt x="2453" y="398"/>
                </a:cubicBezTo>
                <a:cubicBezTo>
                  <a:pt x="2451" y="389"/>
                  <a:pt x="2448" y="381"/>
                  <a:pt x="2445" y="373"/>
                </a:cubicBezTo>
                <a:cubicBezTo>
                  <a:pt x="2444" y="371"/>
                  <a:pt x="2444" y="371"/>
                  <a:pt x="2444" y="371"/>
                </a:cubicBezTo>
                <a:cubicBezTo>
                  <a:pt x="2444" y="369"/>
                  <a:pt x="2443" y="368"/>
                  <a:pt x="2443" y="367"/>
                </a:cubicBezTo>
                <a:cubicBezTo>
                  <a:pt x="2442" y="366"/>
                  <a:pt x="2442" y="366"/>
                  <a:pt x="2442" y="365"/>
                </a:cubicBezTo>
                <a:cubicBezTo>
                  <a:pt x="2439" y="360"/>
                  <a:pt x="2439" y="359"/>
                  <a:pt x="2439" y="359"/>
                </a:cubicBezTo>
                <a:cubicBezTo>
                  <a:pt x="2439" y="359"/>
                  <a:pt x="2441" y="361"/>
                  <a:pt x="2444" y="365"/>
                </a:cubicBezTo>
                <a:cubicBezTo>
                  <a:pt x="2444" y="365"/>
                  <a:pt x="2444" y="366"/>
                  <a:pt x="2445" y="366"/>
                </a:cubicBezTo>
                <a:cubicBezTo>
                  <a:pt x="2445" y="367"/>
                  <a:pt x="2446" y="369"/>
                  <a:pt x="2447" y="370"/>
                </a:cubicBezTo>
                <a:cubicBezTo>
                  <a:pt x="2447" y="370"/>
                  <a:pt x="2447" y="371"/>
                  <a:pt x="2448" y="372"/>
                </a:cubicBezTo>
                <a:cubicBezTo>
                  <a:pt x="2451" y="377"/>
                  <a:pt x="2454" y="383"/>
                  <a:pt x="2458" y="387"/>
                </a:cubicBezTo>
                <a:cubicBezTo>
                  <a:pt x="2459" y="387"/>
                  <a:pt x="2459" y="388"/>
                  <a:pt x="2460" y="389"/>
                </a:cubicBezTo>
                <a:cubicBezTo>
                  <a:pt x="2461" y="389"/>
                  <a:pt x="2461" y="390"/>
                  <a:pt x="2462" y="390"/>
                </a:cubicBezTo>
                <a:cubicBezTo>
                  <a:pt x="2463" y="391"/>
                  <a:pt x="2464" y="391"/>
                  <a:pt x="2464" y="392"/>
                </a:cubicBezTo>
                <a:cubicBezTo>
                  <a:pt x="2466" y="393"/>
                  <a:pt x="2468" y="393"/>
                  <a:pt x="2470" y="394"/>
                </a:cubicBezTo>
                <a:cubicBezTo>
                  <a:pt x="2470" y="395"/>
                  <a:pt x="2470" y="392"/>
                  <a:pt x="2471" y="392"/>
                </a:cubicBezTo>
                <a:cubicBezTo>
                  <a:pt x="2471" y="391"/>
                  <a:pt x="2472" y="392"/>
                  <a:pt x="2472" y="393"/>
                </a:cubicBezTo>
                <a:cubicBezTo>
                  <a:pt x="2473" y="394"/>
                  <a:pt x="2473" y="394"/>
                  <a:pt x="2474" y="395"/>
                </a:cubicBezTo>
                <a:cubicBezTo>
                  <a:pt x="2476" y="399"/>
                  <a:pt x="2479" y="403"/>
                  <a:pt x="2480" y="404"/>
                </a:cubicBezTo>
                <a:cubicBezTo>
                  <a:pt x="2482" y="405"/>
                  <a:pt x="2480" y="398"/>
                  <a:pt x="2483" y="400"/>
                </a:cubicBezTo>
                <a:cubicBezTo>
                  <a:pt x="2484" y="400"/>
                  <a:pt x="2490" y="408"/>
                  <a:pt x="2491" y="408"/>
                </a:cubicBezTo>
                <a:cubicBezTo>
                  <a:pt x="2492" y="409"/>
                  <a:pt x="2490" y="405"/>
                  <a:pt x="2491" y="406"/>
                </a:cubicBezTo>
                <a:cubicBezTo>
                  <a:pt x="2494" y="407"/>
                  <a:pt x="2496" y="409"/>
                  <a:pt x="2498" y="410"/>
                </a:cubicBezTo>
                <a:cubicBezTo>
                  <a:pt x="2498" y="410"/>
                  <a:pt x="2498" y="408"/>
                  <a:pt x="2499" y="409"/>
                </a:cubicBezTo>
                <a:cubicBezTo>
                  <a:pt x="2501" y="410"/>
                  <a:pt x="2504" y="414"/>
                  <a:pt x="2505" y="414"/>
                </a:cubicBezTo>
                <a:cubicBezTo>
                  <a:pt x="2507" y="415"/>
                  <a:pt x="2504" y="412"/>
                  <a:pt x="2506" y="413"/>
                </a:cubicBezTo>
                <a:cubicBezTo>
                  <a:pt x="2507" y="413"/>
                  <a:pt x="2512" y="416"/>
                  <a:pt x="2513" y="416"/>
                </a:cubicBezTo>
                <a:cubicBezTo>
                  <a:pt x="2515" y="417"/>
                  <a:pt x="2512" y="414"/>
                  <a:pt x="2514" y="415"/>
                </a:cubicBezTo>
                <a:cubicBezTo>
                  <a:pt x="2515" y="415"/>
                  <a:pt x="2519" y="419"/>
                  <a:pt x="2520" y="420"/>
                </a:cubicBezTo>
                <a:cubicBezTo>
                  <a:pt x="2522" y="421"/>
                  <a:pt x="2521" y="418"/>
                  <a:pt x="2522" y="419"/>
                </a:cubicBezTo>
                <a:cubicBezTo>
                  <a:pt x="2523" y="419"/>
                  <a:pt x="2526" y="423"/>
                  <a:pt x="2527" y="424"/>
                </a:cubicBezTo>
                <a:cubicBezTo>
                  <a:pt x="2528" y="425"/>
                  <a:pt x="2526" y="421"/>
                  <a:pt x="2527" y="422"/>
                </a:cubicBezTo>
                <a:cubicBezTo>
                  <a:pt x="2532" y="424"/>
                  <a:pt x="2539" y="426"/>
                  <a:pt x="2539" y="426"/>
                </a:cubicBezTo>
                <a:cubicBezTo>
                  <a:pt x="2539" y="426"/>
                  <a:pt x="2536" y="422"/>
                  <a:pt x="2533" y="417"/>
                </a:cubicBezTo>
                <a:cubicBezTo>
                  <a:pt x="2532" y="417"/>
                  <a:pt x="2534" y="417"/>
                  <a:pt x="2534" y="416"/>
                </a:cubicBezTo>
                <a:cubicBezTo>
                  <a:pt x="2533" y="415"/>
                  <a:pt x="2529" y="413"/>
                  <a:pt x="2529" y="412"/>
                </a:cubicBezTo>
                <a:cubicBezTo>
                  <a:pt x="2528" y="411"/>
                  <a:pt x="2530" y="411"/>
                  <a:pt x="2529" y="410"/>
                </a:cubicBezTo>
                <a:cubicBezTo>
                  <a:pt x="2528" y="409"/>
                  <a:pt x="2524" y="407"/>
                  <a:pt x="2524" y="406"/>
                </a:cubicBezTo>
                <a:cubicBezTo>
                  <a:pt x="2522" y="405"/>
                  <a:pt x="2526" y="407"/>
                  <a:pt x="2525" y="405"/>
                </a:cubicBezTo>
                <a:cubicBezTo>
                  <a:pt x="2525" y="404"/>
                  <a:pt x="2520" y="400"/>
                  <a:pt x="2519" y="400"/>
                </a:cubicBezTo>
                <a:cubicBezTo>
                  <a:pt x="2518" y="398"/>
                  <a:pt x="2522" y="399"/>
                  <a:pt x="2521" y="398"/>
                </a:cubicBezTo>
                <a:cubicBezTo>
                  <a:pt x="2521" y="397"/>
                  <a:pt x="2517" y="394"/>
                  <a:pt x="2516" y="393"/>
                </a:cubicBezTo>
                <a:cubicBezTo>
                  <a:pt x="2515" y="392"/>
                  <a:pt x="2519" y="392"/>
                  <a:pt x="2518" y="392"/>
                </a:cubicBezTo>
                <a:cubicBezTo>
                  <a:pt x="2518" y="390"/>
                  <a:pt x="2512" y="387"/>
                  <a:pt x="2512" y="386"/>
                </a:cubicBezTo>
                <a:cubicBezTo>
                  <a:pt x="2511" y="385"/>
                  <a:pt x="2513" y="385"/>
                  <a:pt x="2513" y="383"/>
                </a:cubicBezTo>
                <a:cubicBezTo>
                  <a:pt x="2512" y="382"/>
                  <a:pt x="2511" y="379"/>
                  <a:pt x="2509" y="378"/>
                </a:cubicBezTo>
                <a:cubicBezTo>
                  <a:pt x="2507" y="377"/>
                  <a:pt x="2512" y="377"/>
                  <a:pt x="2511" y="376"/>
                </a:cubicBezTo>
                <a:cubicBezTo>
                  <a:pt x="2510" y="375"/>
                  <a:pt x="2507" y="373"/>
                  <a:pt x="2505" y="372"/>
                </a:cubicBezTo>
                <a:cubicBezTo>
                  <a:pt x="2504" y="372"/>
                  <a:pt x="2504" y="371"/>
                  <a:pt x="2504" y="371"/>
                </a:cubicBezTo>
                <a:cubicBezTo>
                  <a:pt x="2502" y="370"/>
                  <a:pt x="2502" y="369"/>
                  <a:pt x="2500" y="368"/>
                </a:cubicBezTo>
                <a:cubicBezTo>
                  <a:pt x="2502" y="367"/>
                  <a:pt x="2504" y="369"/>
                  <a:pt x="2505" y="368"/>
                </a:cubicBezTo>
                <a:cubicBezTo>
                  <a:pt x="2503" y="366"/>
                  <a:pt x="2502" y="364"/>
                  <a:pt x="2500" y="362"/>
                </a:cubicBezTo>
                <a:cubicBezTo>
                  <a:pt x="2499" y="361"/>
                  <a:pt x="2498" y="360"/>
                  <a:pt x="2498" y="360"/>
                </a:cubicBezTo>
                <a:cubicBezTo>
                  <a:pt x="2492" y="354"/>
                  <a:pt x="2485" y="348"/>
                  <a:pt x="2476" y="345"/>
                </a:cubicBezTo>
                <a:cubicBezTo>
                  <a:pt x="2475" y="344"/>
                  <a:pt x="2474" y="344"/>
                  <a:pt x="2473" y="343"/>
                </a:cubicBezTo>
                <a:cubicBezTo>
                  <a:pt x="2466" y="340"/>
                  <a:pt x="2459" y="337"/>
                  <a:pt x="2459" y="337"/>
                </a:cubicBezTo>
                <a:cubicBezTo>
                  <a:pt x="2459" y="337"/>
                  <a:pt x="2476" y="341"/>
                  <a:pt x="2491" y="343"/>
                </a:cubicBezTo>
                <a:cubicBezTo>
                  <a:pt x="2492" y="343"/>
                  <a:pt x="2493" y="343"/>
                  <a:pt x="2493" y="343"/>
                </a:cubicBezTo>
                <a:cubicBezTo>
                  <a:pt x="2504" y="345"/>
                  <a:pt x="2514" y="342"/>
                  <a:pt x="2525" y="341"/>
                </a:cubicBezTo>
                <a:cubicBezTo>
                  <a:pt x="2526" y="340"/>
                  <a:pt x="2526" y="340"/>
                  <a:pt x="2527" y="340"/>
                </a:cubicBezTo>
                <a:cubicBezTo>
                  <a:pt x="2530" y="340"/>
                  <a:pt x="2533" y="339"/>
                  <a:pt x="2536" y="339"/>
                </a:cubicBezTo>
                <a:cubicBezTo>
                  <a:pt x="2537" y="339"/>
                  <a:pt x="2538" y="339"/>
                  <a:pt x="2539" y="339"/>
                </a:cubicBezTo>
                <a:cubicBezTo>
                  <a:pt x="2541" y="340"/>
                  <a:pt x="2543" y="340"/>
                  <a:pt x="2545" y="340"/>
                </a:cubicBezTo>
                <a:cubicBezTo>
                  <a:pt x="2545" y="340"/>
                  <a:pt x="2543" y="339"/>
                  <a:pt x="2544" y="339"/>
                </a:cubicBezTo>
                <a:cubicBezTo>
                  <a:pt x="2545" y="339"/>
                  <a:pt x="2549" y="340"/>
                  <a:pt x="2550" y="340"/>
                </a:cubicBezTo>
                <a:cubicBezTo>
                  <a:pt x="2552" y="340"/>
                  <a:pt x="2550" y="338"/>
                  <a:pt x="2552" y="338"/>
                </a:cubicBezTo>
                <a:cubicBezTo>
                  <a:pt x="2553" y="338"/>
                  <a:pt x="2557" y="339"/>
                  <a:pt x="2558" y="339"/>
                </a:cubicBezTo>
                <a:cubicBezTo>
                  <a:pt x="2559" y="339"/>
                  <a:pt x="2558" y="338"/>
                  <a:pt x="2559" y="338"/>
                </a:cubicBezTo>
                <a:cubicBezTo>
                  <a:pt x="2568" y="338"/>
                  <a:pt x="2568" y="338"/>
                  <a:pt x="2568" y="338"/>
                </a:cubicBezTo>
                <a:cubicBezTo>
                  <a:pt x="2566" y="338"/>
                  <a:pt x="2557" y="334"/>
                  <a:pt x="2556" y="333"/>
                </a:cubicBezTo>
                <a:cubicBezTo>
                  <a:pt x="2555" y="332"/>
                  <a:pt x="2558" y="333"/>
                  <a:pt x="2557" y="332"/>
                </a:cubicBezTo>
                <a:cubicBezTo>
                  <a:pt x="2556" y="331"/>
                  <a:pt x="2553" y="331"/>
                  <a:pt x="2550" y="330"/>
                </a:cubicBezTo>
                <a:cubicBezTo>
                  <a:pt x="2548" y="328"/>
                  <a:pt x="2553" y="329"/>
                  <a:pt x="2551" y="328"/>
                </a:cubicBezTo>
                <a:cubicBezTo>
                  <a:pt x="2550" y="327"/>
                  <a:pt x="2543" y="326"/>
                  <a:pt x="2542" y="325"/>
                </a:cubicBezTo>
                <a:cubicBezTo>
                  <a:pt x="2541" y="324"/>
                  <a:pt x="2546" y="325"/>
                  <a:pt x="2544" y="324"/>
                </a:cubicBezTo>
                <a:cubicBezTo>
                  <a:pt x="2542" y="323"/>
                  <a:pt x="2537" y="322"/>
                  <a:pt x="2536" y="321"/>
                </a:cubicBezTo>
                <a:cubicBezTo>
                  <a:pt x="2535" y="320"/>
                  <a:pt x="2538" y="318"/>
                  <a:pt x="2536" y="319"/>
                </a:cubicBezTo>
                <a:cubicBezTo>
                  <a:pt x="2534" y="319"/>
                  <a:pt x="2529" y="318"/>
                  <a:pt x="2527" y="317"/>
                </a:cubicBezTo>
                <a:cubicBezTo>
                  <a:pt x="2520" y="315"/>
                  <a:pt x="2520" y="315"/>
                  <a:pt x="2520" y="315"/>
                </a:cubicBezTo>
                <a:cubicBezTo>
                  <a:pt x="2520" y="314"/>
                  <a:pt x="2522" y="313"/>
                  <a:pt x="2520" y="313"/>
                </a:cubicBezTo>
                <a:cubicBezTo>
                  <a:pt x="2519" y="312"/>
                  <a:pt x="2513" y="311"/>
                  <a:pt x="2511" y="310"/>
                </a:cubicBezTo>
                <a:cubicBezTo>
                  <a:pt x="2510" y="309"/>
                  <a:pt x="2512" y="307"/>
                  <a:pt x="2510" y="307"/>
                </a:cubicBezTo>
                <a:cubicBezTo>
                  <a:pt x="2507" y="305"/>
                  <a:pt x="2501" y="306"/>
                  <a:pt x="2498" y="306"/>
                </a:cubicBezTo>
                <a:cubicBezTo>
                  <a:pt x="2497" y="306"/>
                  <a:pt x="2498" y="303"/>
                  <a:pt x="2497" y="303"/>
                </a:cubicBezTo>
                <a:cubicBezTo>
                  <a:pt x="2496" y="303"/>
                  <a:pt x="2494" y="303"/>
                  <a:pt x="2493" y="303"/>
                </a:cubicBezTo>
                <a:cubicBezTo>
                  <a:pt x="2492" y="303"/>
                  <a:pt x="2491" y="303"/>
                  <a:pt x="2491" y="303"/>
                </a:cubicBezTo>
                <a:cubicBezTo>
                  <a:pt x="2487" y="303"/>
                  <a:pt x="2483" y="303"/>
                  <a:pt x="2479" y="304"/>
                </a:cubicBezTo>
                <a:cubicBezTo>
                  <a:pt x="2478" y="304"/>
                  <a:pt x="2477" y="305"/>
                  <a:pt x="2476" y="305"/>
                </a:cubicBezTo>
                <a:cubicBezTo>
                  <a:pt x="2475" y="306"/>
                  <a:pt x="2473" y="306"/>
                  <a:pt x="2472" y="307"/>
                </a:cubicBezTo>
                <a:cubicBezTo>
                  <a:pt x="2471" y="307"/>
                  <a:pt x="2471" y="307"/>
                  <a:pt x="2470" y="307"/>
                </a:cubicBezTo>
                <a:cubicBezTo>
                  <a:pt x="2462" y="309"/>
                  <a:pt x="2456" y="308"/>
                  <a:pt x="2456" y="308"/>
                </a:cubicBezTo>
                <a:cubicBezTo>
                  <a:pt x="2456" y="308"/>
                  <a:pt x="2458" y="307"/>
                  <a:pt x="2461" y="305"/>
                </a:cubicBezTo>
                <a:cubicBezTo>
                  <a:pt x="2462" y="305"/>
                  <a:pt x="2463" y="304"/>
                  <a:pt x="2464" y="304"/>
                </a:cubicBezTo>
                <a:cubicBezTo>
                  <a:pt x="2465" y="303"/>
                  <a:pt x="2466" y="303"/>
                  <a:pt x="2467" y="303"/>
                </a:cubicBezTo>
                <a:cubicBezTo>
                  <a:pt x="2468" y="302"/>
                  <a:pt x="2469" y="302"/>
                  <a:pt x="2470" y="301"/>
                </a:cubicBezTo>
                <a:cubicBezTo>
                  <a:pt x="2480" y="298"/>
                  <a:pt x="2486" y="290"/>
                  <a:pt x="2495" y="285"/>
                </a:cubicBezTo>
                <a:cubicBezTo>
                  <a:pt x="2495" y="284"/>
                  <a:pt x="2496" y="284"/>
                  <a:pt x="2497" y="283"/>
                </a:cubicBezTo>
                <a:cubicBezTo>
                  <a:pt x="2497" y="282"/>
                  <a:pt x="2493" y="283"/>
                  <a:pt x="2495" y="282"/>
                </a:cubicBezTo>
                <a:cubicBezTo>
                  <a:pt x="2495" y="281"/>
                  <a:pt x="2496" y="281"/>
                  <a:pt x="2497" y="280"/>
                </a:cubicBezTo>
                <a:cubicBezTo>
                  <a:pt x="2499" y="278"/>
                  <a:pt x="2502" y="275"/>
                  <a:pt x="2503" y="274"/>
                </a:cubicBezTo>
                <a:cubicBezTo>
                  <a:pt x="2505" y="272"/>
                  <a:pt x="2500" y="275"/>
                  <a:pt x="2501" y="273"/>
                </a:cubicBezTo>
                <a:cubicBezTo>
                  <a:pt x="2502" y="272"/>
                  <a:pt x="2502" y="271"/>
                  <a:pt x="2503" y="270"/>
                </a:cubicBezTo>
                <a:cubicBezTo>
                  <a:pt x="2504" y="269"/>
                  <a:pt x="2512" y="264"/>
                  <a:pt x="2513" y="263"/>
                </a:cubicBezTo>
                <a:cubicBezTo>
                  <a:pt x="2514" y="262"/>
                  <a:pt x="2510" y="263"/>
                  <a:pt x="2511" y="262"/>
                </a:cubicBezTo>
                <a:cubicBezTo>
                  <a:pt x="2512" y="261"/>
                  <a:pt x="2518" y="258"/>
                  <a:pt x="2518" y="257"/>
                </a:cubicBezTo>
                <a:cubicBezTo>
                  <a:pt x="2519" y="257"/>
                  <a:pt x="2515" y="257"/>
                  <a:pt x="2516" y="256"/>
                </a:cubicBezTo>
                <a:cubicBezTo>
                  <a:pt x="2518" y="255"/>
                  <a:pt x="2521" y="254"/>
                  <a:pt x="2522" y="253"/>
                </a:cubicBezTo>
                <a:cubicBezTo>
                  <a:pt x="2525" y="251"/>
                  <a:pt x="2518" y="252"/>
                  <a:pt x="2520" y="252"/>
                </a:cubicBezTo>
                <a:cubicBezTo>
                  <a:pt x="2525" y="250"/>
                  <a:pt x="2527" y="246"/>
                  <a:pt x="2527" y="246"/>
                </a:cubicBezTo>
                <a:cubicBezTo>
                  <a:pt x="2527" y="246"/>
                  <a:pt x="2521" y="246"/>
                  <a:pt x="2518" y="248"/>
                </a:cubicBezTo>
                <a:cubicBezTo>
                  <a:pt x="2516" y="248"/>
                  <a:pt x="2519" y="245"/>
                  <a:pt x="2516" y="245"/>
                </a:cubicBezTo>
                <a:cubicBezTo>
                  <a:pt x="2515" y="245"/>
                  <a:pt x="2512" y="247"/>
                  <a:pt x="2509" y="248"/>
                </a:cubicBezTo>
                <a:cubicBezTo>
                  <a:pt x="2508" y="249"/>
                  <a:pt x="2510" y="246"/>
                  <a:pt x="2509" y="246"/>
                </a:cubicBezTo>
                <a:cubicBezTo>
                  <a:pt x="2506" y="247"/>
                  <a:pt x="2504" y="248"/>
                  <a:pt x="2502" y="249"/>
                </a:cubicBezTo>
                <a:cubicBezTo>
                  <a:pt x="2501" y="250"/>
                  <a:pt x="2501" y="248"/>
                  <a:pt x="2500" y="248"/>
                </a:cubicBezTo>
                <a:cubicBezTo>
                  <a:pt x="2499" y="248"/>
                  <a:pt x="2491" y="253"/>
                  <a:pt x="2490" y="254"/>
                </a:cubicBezTo>
                <a:cubicBezTo>
                  <a:pt x="2488" y="254"/>
                  <a:pt x="2491" y="251"/>
                  <a:pt x="2489" y="251"/>
                </a:cubicBezTo>
                <a:cubicBezTo>
                  <a:pt x="2486" y="253"/>
                  <a:pt x="2482" y="257"/>
                  <a:pt x="2481" y="257"/>
                </a:cubicBezTo>
                <a:cubicBezTo>
                  <a:pt x="2478" y="259"/>
                  <a:pt x="2480" y="255"/>
                  <a:pt x="2477" y="256"/>
                </a:cubicBezTo>
                <a:cubicBezTo>
                  <a:pt x="2477" y="256"/>
                  <a:pt x="2476" y="257"/>
                  <a:pt x="2475" y="258"/>
                </a:cubicBezTo>
                <a:cubicBezTo>
                  <a:pt x="2470" y="262"/>
                  <a:pt x="2465" y="265"/>
                  <a:pt x="2460" y="269"/>
                </a:cubicBezTo>
                <a:cubicBezTo>
                  <a:pt x="2460" y="269"/>
                  <a:pt x="2459" y="270"/>
                  <a:pt x="2458" y="270"/>
                </a:cubicBezTo>
                <a:cubicBezTo>
                  <a:pt x="2452" y="276"/>
                  <a:pt x="2449" y="284"/>
                  <a:pt x="2445" y="290"/>
                </a:cubicBezTo>
                <a:cubicBezTo>
                  <a:pt x="2444" y="291"/>
                  <a:pt x="2444" y="292"/>
                  <a:pt x="2443" y="293"/>
                </a:cubicBezTo>
                <a:cubicBezTo>
                  <a:pt x="2440" y="297"/>
                  <a:pt x="2439" y="299"/>
                  <a:pt x="2439" y="299"/>
                </a:cubicBezTo>
                <a:cubicBezTo>
                  <a:pt x="2439" y="299"/>
                  <a:pt x="2444" y="292"/>
                  <a:pt x="2441" y="281"/>
                </a:cubicBezTo>
                <a:cubicBezTo>
                  <a:pt x="2440" y="280"/>
                  <a:pt x="2441" y="274"/>
                  <a:pt x="2441" y="273"/>
                </a:cubicBezTo>
                <a:cubicBezTo>
                  <a:pt x="2440" y="271"/>
                  <a:pt x="2439" y="274"/>
                  <a:pt x="2439" y="272"/>
                </a:cubicBezTo>
                <a:cubicBezTo>
                  <a:pt x="2438" y="272"/>
                  <a:pt x="2441" y="268"/>
                  <a:pt x="2441" y="267"/>
                </a:cubicBezTo>
                <a:cubicBezTo>
                  <a:pt x="2441" y="266"/>
                  <a:pt x="2440" y="268"/>
                  <a:pt x="2440" y="267"/>
                </a:cubicBezTo>
                <a:cubicBezTo>
                  <a:pt x="2440" y="266"/>
                  <a:pt x="2440" y="263"/>
                  <a:pt x="2440" y="262"/>
                </a:cubicBezTo>
                <a:cubicBezTo>
                  <a:pt x="2440" y="261"/>
                  <a:pt x="2438" y="263"/>
                  <a:pt x="2438" y="262"/>
                </a:cubicBezTo>
                <a:cubicBezTo>
                  <a:pt x="2438" y="261"/>
                  <a:pt x="2439" y="259"/>
                  <a:pt x="2439" y="258"/>
                </a:cubicBezTo>
                <a:cubicBezTo>
                  <a:pt x="2438" y="257"/>
                  <a:pt x="2437" y="258"/>
                  <a:pt x="2438" y="258"/>
                </a:cubicBezTo>
                <a:cubicBezTo>
                  <a:pt x="2439" y="255"/>
                  <a:pt x="2438" y="252"/>
                  <a:pt x="2438" y="252"/>
                </a:cubicBezTo>
                <a:cubicBezTo>
                  <a:pt x="2438" y="252"/>
                  <a:pt x="2435" y="254"/>
                  <a:pt x="2434" y="256"/>
                </a:cubicBezTo>
                <a:cubicBezTo>
                  <a:pt x="2434" y="258"/>
                  <a:pt x="2433" y="255"/>
                  <a:pt x="2432" y="256"/>
                </a:cubicBezTo>
                <a:cubicBezTo>
                  <a:pt x="2431" y="257"/>
                  <a:pt x="2430" y="260"/>
                  <a:pt x="2429" y="261"/>
                </a:cubicBezTo>
                <a:cubicBezTo>
                  <a:pt x="2428" y="262"/>
                  <a:pt x="2427" y="259"/>
                  <a:pt x="2427" y="260"/>
                </a:cubicBezTo>
                <a:cubicBezTo>
                  <a:pt x="2427" y="261"/>
                  <a:pt x="2426" y="262"/>
                  <a:pt x="2426" y="264"/>
                </a:cubicBezTo>
                <a:cubicBezTo>
                  <a:pt x="2426" y="264"/>
                  <a:pt x="2426" y="265"/>
                  <a:pt x="2425" y="266"/>
                </a:cubicBezTo>
                <a:cubicBezTo>
                  <a:pt x="2423" y="267"/>
                  <a:pt x="2423" y="269"/>
                  <a:pt x="2420" y="272"/>
                </a:cubicBezTo>
                <a:cubicBezTo>
                  <a:pt x="2420" y="273"/>
                  <a:pt x="2421" y="271"/>
                  <a:pt x="2421" y="271"/>
                </a:cubicBezTo>
                <a:cubicBezTo>
                  <a:pt x="2417" y="277"/>
                  <a:pt x="2415" y="283"/>
                  <a:pt x="2413" y="289"/>
                </a:cubicBezTo>
                <a:cubicBezTo>
                  <a:pt x="2413" y="290"/>
                  <a:pt x="2413" y="291"/>
                  <a:pt x="2413" y="292"/>
                </a:cubicBezTo>
                <a:cubicBezTo>
                  <a:pt x="2413" y="293"/>
                  <a:pt x="2412" y="294"/>
                  <a:pt x="2412" y="296"/>
                </a:cubicBezTo>
                <a:cubicBezTo>
                  <a:pt x="2412" y="296"/>
                  <a:pt x="2412" y="297"/>
                  <a:pt x="2412" y="297"/>
                </a:cubicBezTo>
                <a:cubicBezTo>
                  <a:pt x="2413" y="300"/>
                  <a:pt x="2413" y="304"/>
                  <a:pt x="2413" y="307"/>
                </a:cubicBezTo>
                <a:cubicBezTo>
                  <a:pt x="2414" y="308"/>
                  <a:pt x="2414" y="309"/>
                  <a:pt x="2414" y="310"/>
                </a:cubicBezTo>
                <a:cubicBezTo>
                  <a:pt x="2414" y="311"/>
                  <a:pt x="2414" y="312"/>
                  <a:pt x="2414" y="313"/>
                </a:cubicBezTo>
                <a:cubicBezTo>
                  <a:pt x="2414" y="313"/>
                  <a:pt x="2413" y="312"/>
                  <a:pt x="2413" y="311"/>
                </a:cubicBezTo>
                <a:cubicBezTo>
                  <a:pt x="2408" y="305"/>
                  <a:pt x="2396" y="292"/>
                  <a:pt x="2388" y="285"/>
                </a:cubicBezTo>
                <a:cubicBezTo>
                  <a:pt x="2415" y="286"/>
                  <a:pt x="2423" y="280"/>
                  <a:pt x="2386" y="271"/>
                </a:cubicBezTo>
                <a:cubicBezTo>
                  <a:pt x="2357" y="264"/>
                  <a:pt x="2258" y="245"/>
                  <a:pt x="2220" y="236"/>
                </a:cubicBezTo>
                <a:cubicBezTo>
                  <a:pt x="2207" y="233"/>
                  <a:pt x="2194" y="231"/>
                  <a:pt x="2182" y="228"/>
                </a:cubicBezTo>
                <a:cubicBezTo>
                  <a:pt x="2181" y="224"/>
                  <a:pt x="2179" y="219"/>
                  <a:pt x="2178" y="217"/>
                </a:cubicBezTo>
                <a:cubicBezTo>
                  <a:pt x="2178" y="214"/>
                  <a:pt x="2182" y="218"/>
                  <a:pt x="2181" y="214"/>
                </a:cubicBezTo>
                <a:cubicBezTo>
                  <a:pt x="2181" y="214"/>
                  <a:pt x="2181" y="212"/>
                  <a:pt x="2180" y="211"/>
                </a:cubicBezTo>
                <a:cubicBezTo>
                  <a:pt x="2177" y="204"/>
                  <a:pt x="2176" y="197"/>
                  <a:pt x="2173" y="191"/>
                </a:cubicBezTo>
                <a:cubicBezTo>
                  <a:pt x="2173" y="190"/>
                  <a:pt x="2172" y="189"/>
                  <a:pt x="2172" y="188"/>
                </a:cubicBezTo>
                <a:cubicBezTo>
                  <a:pt x="2167" y="180"/>
                  <a:pt x="2160" y="174"/>
                  <a:pt x="2154" y="167"/>
                </a:cubicBezTo>
                <a:cubicBezTo>
                  <a:pt x="2153" y="166"/>
                  <a:pt x="2153" y="165"/>
                  <a:pt x="2152" y="164"/>
                </a:cubicBezTo>
                <a:cubicBezTo>
                  <a:pt x="2149" y="160"/>
                  <a:pt x="2147" y="157"/>
                  <a:pt x="2147" y="157"/>
                </a:cubicBezTo>
                <a:cubicBezTo>
                  <a:pt x="2147" y="157"/>
                  <a:pt x="2153" y="165"/>
                  <a:pt x="2165" y="165"/>
                </a:cubicBezTo>
                <a:cubicBezTo>
                  <a:pt x="2167" y="165"/>
                  <a:pt x="2173" y="168"/>
                  <a:pt x="2175" y="168"/>
                </a:cubicBezTo>
                <a:cubicBezTo>
                  <a:pt x="2177" y="168"/>
                  <a:pt x="2175" y="166"/>
                  <a:pt x="2176" y="166"/>
                </a:cubicBezTo>
                <a:cubicBezTo>
                  <a:pt x="2177" y="166"/>
                  <a:pt x="2180" y="170"/>
                  <a:pt x="2181" y="170"/>
                </a:cubicBezTo>
                <a:cubicBezTo>
                  <a:pt x="2182" y="171"/>
                  <a:pt x="2180" y="169"/>
                  <a:pt x="2181" y="169"/>
                </a:cubicBezTo>
                <a:cubicBezTo>
                  <a:pt x="2183" y="169"/>
                  <a:pt x="2186" y="171"/>
                  <a:pt x="2187" y="171"/>
                </a:cubicBezTo>
                <a:cubicBezTo>
                  <a:pt x="2188" y="171"/>
                  <a:pt x="2187" y="168"/>
                  <a:pt x="2188" y="169"/>
                </a:cubicBezTo>
                <a:cubicBezTo>
                  <a:pt x="2189" y="169"/>
                  <a:pt x="2191" y="171"/>
                  <a:pt x="2192" y="171"/>
                </a:cubicBezTo>
                <a:cubicBezTo>
                  <a:pt x="2193" y="171"/>
                  <a:pt x="2192" y="169"/>
                  <a:pt x="2193" y="170"/>
                </a:cubicBezTo>
                <a:cubicBezTo>
                  <a:pt x="2195" y="172"/>
                  <a:pt x="2199" y="172"/>
                  <a:pt x="2199" y="172"/>
                </a:cubicBezTo>
                <a:cubicBezTo>
                  <a:pt x="2199" y="172"/>
                  <a:pt x="2198" y="168"/>
                  <a:pt x="2195" y="166"/>
                </a:cubicBezTo>
                <a:cubicBezTo>
                  <a:pt x="2194" y="165"/>
                  <a:pt x="2197" y="166"/>
                  <a:pt x="2196" y="164"/>
                </a:cubicBezTo>
                <a:cubicBezTo>
                  <a:pt x="2196" y="163"/>
                  <a:pt x="2193" y="161"/>
                  <a:pt x="2192" y="159"/>
                </a:cubicBezTo>
                <a:cubicBezTo>
                  <a:pt x="2191" y="158"/>
                  <a:pt x="2194" y="158"/>
                  <a:pt x="2193" y="157"/>
                </a:cubicBezTo>
                <a:cubicBezTo>
                  <a:pt x="2193" y="157"/>
                  <a:pt x="2191" y="156"/>
                  <a:pt x="2190" y="155"/>
                </a:cubicBezTo>
                <a:cubicBezTo>
                  <a:pt x="2189" y="154"/>
                  <a:pt x="2189" y="154"/>
                  <a:pt x="2188" y="154"/>
                </a:cubicBezTo>
                <a:cubicBezTo>
                  <a:pt x="2187" y="150"/>
                  <a:pt x="2185" y="150"/>
                  <a:pt x="2183" y="146"/>
                </a:cubicBezTo>
                <a:cubicBezTo>
                  <a:pt x="2182" y="145"/>
                  <a:pt x="2184" y="147"/>
                  <a:pt x="2184" y="146"/>
                </a:cubicBezTo>
                <a:cubicBezTo>
                  <a:pt x="2179" y="140"/>
                  <a:pt x="2172" y="136"/>
                  <a:pt x="2166" y="132"/>
                </a:cubicBezTo>
                <a:cubicBezTo>
                  <a:pt x="2165" y="132"/>
                  <a:pt x="2164" y="131"/>
                  <a:pt x="2163" y="131"/>
                </a:cubicBezTo>
                <a:cubicBezTo>
                  <a:pt x="2162" y="130"/>
                  <a:pt x="2161" y="130"/>
                  <a:pt x="2159" y="129"/>
                </a:cubicBezTo>
                <a:cubicBezTo>
                  <a:pt x="2159" y="129"/>
                  <a:pt x="2158" y="129"/>
                  <a:pt x="2157" y="129"/>
                </a:cubicBezTo>
                <a:cubicBezTo>
                  <a:pt x="2154" y="128"/>
                  <a:pt x="2150" y="127"/>
                  <a:pt x="2146" y="126"/>
                </a:cubicBezTo>
                <a:cubicBezTo>
                  <a:pt x="2145" y="126"/>
                  <a:pt x="2144" y="126"/>
                  <a:pt x="2143" y="126"/>
                </a:cubicBezTo>
                <a:cubicBezTo>
                  <a:pt x="2142" y="126"/>
                  <a:pt x="2140" y="126"/>
                  <a:pt x="2139" y="125"/>
                </a:cubicBezTo>
                <a:cubicBezTo>
                  <a:pt x="2140" y="125"/>
                  <a:pt x="2141" y="124"/>
                  <a:pt x="2142" y="124"/>
                </a:cubicBezTo>
                <a:cubicBezTo>
                  <a:pt x="2154" y="120"/>
                  <a:pt x="2183" y="104"/>
                  <a:pt x="2188" y="102"/>
                </a:cubicBezTo>
                <a:cubicBezTo>
                  <a:pt x="2189" y="101"/>
                  <a:pt x="2190" y="101"/>
                  <a:pt x="2191" y="101"/>
                </a:cubicBezTo>
                <a:cubicBezTo>
                  <a:pt x="2194" y="99"/>
                  <a:pt x="2195" y="98"/>
                  <a:pt x="2195" y="97"/>
                </a:cubicBezTo>
                <a:cubicBezTo>
                  <a:pt x="2195" y="97"/>
                  <a:pt x="2195" y="96"/>
                  <a:pt x="2195" y="96"/>
                </a:cubicBezTo>
                <a:cubicBezTo>
                  <a:pt x="2212" y="109"/>
                  <a:pt x="2221" y="114"/>
                  <a:pt x="2193" y="83"/>
                </a:cubicBezTo>
                <a:cubicBezTo>
                  <a:pt x="2169" y="56"/>
                  <a:pt x="2130" y="39"/>
                  <a:pt x="2088" y="28"/>
                </a:cubicBezTo>
                <a:cubicBezTo>
                  <a:pt x="2086" y="24"/>
                  <a:pt x="2083" y="20"/>
                  <a:pt x="2082" y="19"/>
                </a:cubicBezTo>
                <a:cubicBezTo>
                  <a:pt x="2080" y="17"/>
                  <a:pt x="2082" y="25"/>
                  <a:pt x="2079" y="22"/>
                </a:cubicBezTo>
                <a:cubicBezTo>
                  <a:pt x="2078" y="21"/>
                  <a:pt x="2074" y="11"/>
                  <a:pt x="2073" y="10"/>
                </a:cubicBezTo>
                <a:cubicBezTo>
                  <a:pt x="2072" y="9"/>
                  <a:pt x="2073" y="13"/>
                  <a:pt x="2071" y="12"/>
                </a:cubicBezTo>
                <a:cubicBezTo>
                  <a:pt x="2070" y="11"/>
                  <a:pt x="2067" y="6"/>
                  <a:pt x="2065" y="5"/>
                </a:cubicBezTo>
                <a:cubicBezTo>
                  <a:pt x="2064" y="4"/>
                  <a:pt x="2064" y="8"/>
                  <a:pt x="2062" y="7"/>
                </a:cubicBezTo>
                <a:cubicBezTo>
                  <a:pt x="2061" y="7"/>
                  <a:pt x="2058" y="3"/>
                  <a:pt x="2057" y="3"/>
                </a:cubicBezTo>
                <a:cubicBezTo>
                  <a:pt x="2054" y="2"/>
                  <a:pt x="2056" y="7"/>
                  <a:pt x="2056" y="11"/>
                </a:cubicBezTo>
                <a:cubicBezTo>
                  <a:pt x="2056" y="12"/>
                  <a:pt x="2053" y="11"/>
                  <a:pt x="2054" y="12"/>
                </a:cubicBezTo>
                <a:cubicBezTo>
                  <a:pt x="2054" y="14"/>
                  <a:pt x="2057" y="18"/>
                  <a:pt x="2058" y="21"/>
                </a:cubicBezTo>
                <a:cubicBezTo>
                  <a:pt x="2031" y="15"/>
                  <a:pt x="2002" y="12"/>
                  <a:pt x="1975" y="9"/>
                </a:cubicBezTo>
                <a:cubicBezTo>
                  <a:pt x="1894" y="0"/>
                  <a:pt x="1742" y="67"/>
                  <a:pt x="1663" y="123"/>
                </a:cubicBezTo>
                <a:cubicBezTo>
                  <a:pt x="1600" y="168"/>
                  <a:pt x="1551" y="207"/>
                  <a:pt x="1534" y="220"/>
                </a:cubicBezTo>
                <a:cubicBezTo>
                  <a:pt x="1428" y="257"/>
                  <a:pt x="1301" y="311"/>
                  <a:pt x="1190" y="355"/>
                </a:cubicBezTo>
                <a:cubicBezTo>
                  <a:pt x="1032" y="418"/>
                  <a:pt x="875" y="397"/>
                  <a:pt x="794" y="369"/>
                </a:cubicBezTo>
                <a:cubicBezTo>
                  <a:pt x="712" y="342"/>
                  <a:pt x="411" y="441"/>
                  <a:pt x="332" y="511"/>
                </a:cubicBezTo>
                <a:cubicBezTo>
                  <a:pt x="253" y="580"/>
                  <a:pt x="160" y="604"/>
                  <a:pt x="141" y="602"/>
                </a:cubicBezTo>
                <a:cubicBezTo>
                  <a:pt x="122" y="600"/>
                  <a:pt x="0" y="534"/>
                  <a:pt x="0" y="534"/>
                </a:cubicBezTo>
                <a:cubicBezTo>
                  <a:pt x="12" y="608"/>
                  <a:pt x="12" y="608"/>
                  <a:pt x="12" y="608"/>
                </a:cubicBezTo>
                <a:cubicBezTo>
                  <a:pt x="12" y="608"/>
                  <a:pt x="15" y="599"/>
                  <a:pt x="71" y="648"/>
                </a:cubicBezTo>
                <a:cubicBezTo>
                  <a:pt x="84" y="660"/>
                  <a:pt x="106" y="665"/>
                  <a:pt x="132" y="665"/>
                </a:cubicBezTo>
                <a:cubicBezTo>
                  <a:pt x="142" y="671"/>
                  <a:pt x="154" y="679"/>
                  <a:pt x="167" y="689"/>
                </a:cubicBezTo>
                <a:cubicBezTo>
                  <a:pt x="228" y="734"/>
                  <a:pt x="351" y="814"/>
                  <a:pt x="455" y="974"/>
                </a:cubicBezTo>
                <a:cubicBezTo>
                  <a:pt x="476" y="1006"/>
                  <a:pt x="512" y="1040"/>
                  <a:pt x="556" y="1073"/>
                </a:cubicBezTo>
                <a:cubicBezTo>
                  <a:pt x="563" y="1105"/>
                  <a:pt x="569" y="1144"/>
                  <a:pt x="561" y="1166"/>
                </a:cubicBezTo>
                <a:cubicBezTo>
                  <a:pt x="544" y="1208"/>
                  <a:pt x="551" y="1275"/>
                  <a:pt x="573" y="1364"/>
                </a:cubicBezTo>
                <a:cubicBezTo>
                  <a:pt x="585" y="1416"/>
                  <a:pt x="591" y="1453"/>
                  <a:pt x="591" y="1484"/>
                </a:cubicBezTo>
                <a:cubicBezTo>
                  <a:pt x="591" y="1484"/>
                  <a:pt x="590" y="1484"/>
                  <a:pt x="590" y="1485"/>
                </a:cubicBezTo>
                <a:cubicBezTo>
                  <a:pt x="589" y="1486"/>
                  <a:pt x="588" y="1486"/>
                  <a:pt x="588" y="1487"/>
                </a:cubicBezTo>
                <a:cubicBezTo>
                  <a:pt x="583" y="1491"/>
                  <a:pt x="555" y="1508"/>
                  <a:pt x="543" y="1513"/>
                </a:cubicBezTo>
                <a:cubicBezTo>
                  <a:pt x="542" y="1513"/>
                  <a:pt x="542" y="1513"/>
                  <a:pt x="541" y="1514"/>
                </a:cubicBezTo>
                <a:cubicBezTo>
                  <a:pt x="540" y="1514"/>
                  <a:pt x="540" y="1514"/>
                  <a:pt x="540" y="1514"/>
                </a:cubicBezTo>
                <a:cubicBezTo>
                  <a:pt x="540" y="1514"/>
                  <a:pt x="540" y="1513"/>
                  <a:pt x="540" y="1513"/>
                </a:cubicBezTo>
                <a:cubicBezTo>
                  <a:pt x="539" y="1512"/>
                  <a:pt x="539" y="1510"/>
                  <a:pt x="540" y="1509"/>
                </a:cubicBezTo>
                <a:cubicBezTo>
                  <a:pt x="541" y="1508"/>
                  <a:pt x="542" y="1507"/>
                  <a:pt x="542" y="1506"/>
                </a:cubicBezTo>
                <a:cubicBezTo>
                  <a:pt x="549" y="1500"/>
                  <a:pt x="552" y="1491"/>
                  <a:pt x="557" y="1484"/>
                </a:cubicBezTo>
                <a:cubicBezTo>
                  <a:pt x="558" y="1483"/>
                  <a:pt x="556" y="1482"/>
                  <a:pt x="556" y="1481"/>
                </a:cubicBezTo>
                <a:cubicBezTo>
                  <a:pt x="557" y="1478"/>
                  <a:pt x="558" y="1476"/>
                  <a:pt x="558" y="1473"/>
                </a:cubicBezTo>
                <a:cubicBezTo>
                  <a:pt x="559" y="1472"/>
                  <a:pt x="556" y="1474"/>
                  <a:pt x="557" y="1473"/>
                </a:cubicBezTo>
                <a:cubicBezTo>
                  <a:pt x="557" y="1470"/>
                  <a:pt x="560" y="1464"/>
                  <a:pt x="560" y="1462"/>
                </a:cubicBezTo>
                <a:cubicBezTo>
                  <a:pt x="559" y="1460"/>
                  <a:pt x="558" y="1461"/>
                  <a:pt x="558" y="1459"/>
                </a:cubicBezTo>
                <a:cubicBezTo>
                  <a:pt x="558" y="1459"/>
                  <a:pt x="558" y="1456"/>
                  <a:pt x="557" y="1455"/>
                </a:cubicBezTo>
                <a:cubicBezTo>
                  <a:pt x="557" y="1454"/>
                  <a:pt x="556" y="1457"/>
                  <a:pt x="556" y="1456"/>
                </a:cubicBezTo>
                <a:cubicBezTo>
                  <a:pt x="555" y="1454"/>
                  <a:pt x="556" y="1443"/>
                  <a:pt x="555" y="1444"/>
                </a:cubicBezTo>
                <a:cubicBezTo>
                  <a:pt x="551" y="1446"/>
                  <a:pt x="552" y="1452"/>
                  <a:pt x="549" y="1454"/>
                </a:cubicBezTo>
                <a:cubicBezTo>
                  <a:pt x="549" y="1454"/>
                  <a:pt x="549" y="1452"/>
                  <a:pt x="548" y="1453"/>
                </a:cubicBezTo>
                <a:cubicBezTo>
                  <a:pt x="548" y="1453"/>
                  <a:pt x="545" y="1457"/>
                  <a:pt x="544" y="1457"/>
                </a:cubicBezTo>
                <a:cubicBezTo>
                  <a:pt x="543" y="1458"/>
                  <a:pt x="543" y="1454"/>
                  <a:pt x="542" y="1455"/>
                </a:cubicBezTo>
                <a:cubicBezTo>
                  <a:pt x="541" y="1457"/>
                  <a:pt x="541" y="1461"/>
                  <a:pt x="540" y="1464"/>
                </a:cubicBezTo>
                <a:cubicBezTo>
                  <a:pt x="540" y="1465"/>
                  <a:pt x="538" y="1463"/>
                  <a:pt x="538" y="1464"/>
                </a:cubicBezTo>
                <a:cubicBezTo>
                  <a:pt x="537" y="1466"/>
                  <a:pt x="537" y="1468"/>
                  <a:pt x="536" y="1470"/>
                </a:cubicBezTo>
                <a:cubicBezTo>
                  <a:pt x="535" y="1471"/>
                  <a:pt x="535" y="1468"/>
                  <a:pt x="534" y="1469"/>
                </a:cubicBezTo>
                <a:cubicBezTo>
                  <a:pt x="534" y="1470"/>
                  <a:pt x="534" y="1475"/>
                  <a:pt x="533" y="1476"/>
                </a:cubicBezTo>
                <a:cubicBezTo>
                  <a:pt x="532" y="1478"/>
                  <a:pt x="532" y="1481"/>
                  <a:pt x="531" y="1483"/>
                </a:cubicBezTo>
                <a:cubicBezTo>
                  <a:pt x="531" y="1475"/>
                  <a:pt x="529" y="1460"/>
                  <a:pt x="521" y="1452"/>
                </a:cubicBezTo>
                <a:cubicBezTo>
                  <a:pt x="521" y="1451"/>
                  <a:pt x="519" y="1443"/>
                  <a:pt x="518" y="1441"/>
                </a:cubicBezTo>
                <a:cubicBezTo>
                  <a:pt x="517" y="1439"/>
                  <a:pt x="513" y="1450"/>
                  <a:pt x="512" y="1445"/>
                </a:cubicBezTo>
                <a:cubicBezTo>
                  <a:pt x="512" y="1439"/>
                  <a:pt x="508" y="1430"/>
                  <a:pt x="506" y="1429"/>
                </a:cubicBezTo>
                <a:cubicBezTo>
                  <a:pt x="505" y="1428"/>
                  <a:pt x="504" y="1434"/>
                  <a:pt x="503" y="1433"/>
                </a:cubicBezTo>
                <a:cubicBezTo>
                  <a:pt x="501" y="1430"/>
                  <a:pt x="499" y="1422"/>
                  <a:pt x="497" y="1420"/>
                </a:cubicBezTo>
                <a:cubicBezTo>
                  <a:pt x="496" y="1419"/>
                  <a:pt x="496" y="1431"/>
                  <a:pt x="495" y="1426"/>
                </a:cubicBezTo>
                <a:cubicBezTo>
                  <a:pt x="494" y="1423"/>
                  <a:pt x="487" y="1411"/>
                  <a:pt x="485" y="1410"/>
                </a:cubicBezTo>
                <a:cubicBezTo>
                  <a:pt x="483" y="1408"/>
                  <a:pt x="485" y="1416"/>
                  <a:pt x="482" y="1413"/>
                </a:cubicBezTo>
                <a:cubicBezTo>
                  <a:pt x="481" y="1412"/>
                  <a:pt x="477" y="1402"/>
                  <a:pt x="476" y="1401"/>
                </a:cubicBezTo>
                <a:cubicBezTo>
                  <a:pt x="475" y="1400"/>
                  <a:pt x="476" y="1404"/>
                  <a:pt x="474" y="1403"/>
                </a:cubicBezTo>
                <a:cubicBezTo>
                  <a:pt x="473" y="1402"/>
                  <a:pt x="470" y="1397"/>
                  <a:pt x="468" y="1396"/>
                </a:cubicBezTo>
                <a:cubicBezTo>
                  <a:pt x="467" y="1395"/>
                  <a:pt x="467" y="1399"/>
                  <a:pt x="465" y="1399"/>
                </a:cubicBezTo>
                <a:cubicBezTo>
                  <a:pt x="464" y="1398"/>
                  <a:pt x="461" y="1394"/>
                  <a:pt x="460" y="1394"/>
                </a:cubicBezTo>
                <a:cubicBezTo>
                  <a:pt x="457" y="1393"/>
                  <a:pt x="459" y="1398"/>
                  <a:pt x="459" y="1402"/>
                </a:cubicBezTo>
                <a:cubicBezTo>
                  <a:pt x="459" y="1403"/>
                  <a:pt x="456" y="1402"/>
                  <a:pt x="457" y="1403"/>
                </a:cubicBezTo>
                <a:cubicBezTo>
                  <a:pt x="457" y="1405"/>
                  <a:pt x="461" y="1411"/>
                  <a:pt x="462" y="1413"/>
                </a:cubicBezTo>
                <a:cubicBezTo>
                  <a:pt x="463" y="1415"/>
                  <a:pt x="459" y="1413"/>
                  <a:pt x="459" y="1415"/>
                </a:cubicBezTo>
                <a:cubicBezTo>
                  <a:pt x="460" y="1416"/>
                  <a:pt x="468" y="1422"/>
                  <a:pt x="468" y="1423"/>
                </a:cubicBezTo>
                <a:cubicBezTo>
                  <a:pt x="469" y="1426"/>
                  <a:pt x="465" y="1423"/>
                  <a:pt x="465" y="1425"/>
                </a:cubicBezTo>
                <a:cubicBezTo>
                  <a:pt x="466" y="1427"/>
                  <a:pt x="472" y="1434"/>
                  <a:pt x="473" y="1435"/>
                </a:cubicBezTo>
                <a:cubicBezTo>
                  <a:pt x="474" y="1436"/>
                  <a:pt x="470" y="1437"/>
                  <a:pt x="471" y="1439"/>
                </a:cubicBezTo>
                <a:cubicBezTo>
                  <a:pt x="472" y="1441"/>
                  <a:pt x="476" y="1445"/>
                  <a:pt x="479" y="1447"/>
                </a:cubicBezTo>
                <a:cubicBezTo>
                  <a:pt x="483" y="1449"/>
                  <a:pt x="473" y="1446"/>
                  <a:pt x="474" y="1448"/>
                </a:cubicBezTo>
                <a:cubicBezTo>
                  <a:pt x="477" y="1454"/>
                  <a:pt x="484" y="1460"/>
                  <a:pt x="485" y="1461"/>
                </a:cubicBezTo>
                <a:cubicBezTo>
                  <a:pt x="490" y="1465"/>
                  <a:pt x="479" y="1460"/>
                  <a:pt x="480" y="1462"/>
                </a:cubicBezTo>
                <a:cubicBezTo>
                  <a:pt x="480" y="1464"/>
                  <a:pt x="484" y="1473"/>
                  <a:pt x="484" y="1474"/>
                </a:cubicBezTo>
                <a:cubicBezTo>
                  <a:pt x="487" y="1481"/>
                  <a:pt x="491" y="1485"/>
                  <a:pt x="492" y="1487"/>
                </a:cubicBezTo>
                <a:cubicBezTo>
                  <a:pt x="495" y="1494"/>
                  <a:pt x="505" y="1507"/>
                  <a:pt x="507" y="1509"/>
                </a:cubicBezTo>
                <a:cubicBezTo>
                  <a:pt x="510" y="1511"/>
                  <a:pt x="472" y="1485"/>
                  <a:pt x="452" y="1481"/>
                </a:cubicBezTo>
                <a:cubicBezTo>
                  <a:pt x="451" y="1481"/>
                  <a:pt x="450" y="1481"/>
                  <a:pt x="449" y="1481"/>
                </a:cubicBezTo>
                <a:cubicBezTo>
                  <a:pt x="448" y="1481"/>
                  <a:pt x="447" y="1481"/>
                  <a:pt x="446" y="1480"/>
                </a:cubicBezTo>
                <a:cubicBezTo>
                  <a:pt x="446" y="1480"/>
                  <a:pt x="445" y="1480"/>
                  <a:pt x="444" y="1480"/>
                </a:cubicBezTo>
                <a:cubicBezTo>
                  <a:pt x="440" y="1479"/>
                  <a:pt x="436" y="1477"/>
                  <a:pt x="433" y="1479"/>
                </a:cubicBezTo>
                <a:cubicBezTo>
                  <a:pt x="432" y="1480"/>
                  <a:pt x="434" y="1484"/>
                  <a:pt x="433" y="1485"/>
                </a:cubicBezTo>
                <a:cubicBezTo>
                  <a:pt x="427" y="1484"/>
                  <a:pt x="422" y="1483"/>
                  <a:pt x="416" y="1485"/>
                </a:cubicBezTo>
                <a:cubicBezTo>
                  <a:pt x="416" y="1485"/>
                  <a:pt x="416" y="1486"/>
                  <a:pt x="417" y="1487"/>
                </a:cubicBezTo>
                <a:cubicBezTo>
                  <a:pt x="414" y="1489"/>
                  <a:pt x="411" y="1487"/>
                  <a:pt x="407" y="1487"/>
                </a:cubicBezTo>
                <a:cubicBezTo>
                  <a:pt x="406" y="1486"/>
                  <a:pt x="406" y="1486"/>
                  <a:pt x="405" y="1486"/>
                </a:cubicBezTo>
                <a:cubicBezTo>
                  <a:pt x="404" y="1486"/>
                  <a:pt x="403" y="1486"/>
                  <a:pt x="403" y="1486"/>
                </a:cubicBezTo>
                <a:cubicBezTo>
                  <a:pt x="401" y="1486"/>
                  <a:pt x="405" y="1493"/>
                  <a:pt x="402" y="1490"/>
                </a:cubicBezTo>
                <a:cubicBezTo>
                  <a:pt x="400" y="1489"/>
                  <a:pt x="396" y="1489"/>
                  <a:pt x="394" y="1489"/>
                </a:cubicBezTo>
                <a:cubicBezTo>
                  <a:pt x="393" y="1489"/>
                  <a:pt x="396" y="1492"/>
                  <a:pt x="393" y="1492"/>
                </a:cubicBezTo>
                <a:cubicBezTo>
                  <a:pt x="391" y="1493"/>
                  <a:pt x="384" y="1490"/>
                  <a:pt x="382" y="1490"/>
                </a:cubicBezTo>
                <a:cubicBezTo>
                  <a:pt x="380" y="1490"/>
                  <a:pt x="381" y="1492"/>
                  <a:pt x="379" y="1493"/>
                </a:cubicBezTo>
                <a:cubicBezTo>
                  <a:pt x="372" y="1493"/>
                  <a:pt x="367" y="1494"/>
                  <a:pt x="367" y="1494"/>
                </a:cubicBezTo>
                <a:cubicBezTo>
                  <a:pt x="367" y="1494"/>
                  <a:pt x="375" y="1497"/>
                  <a:pt x="384" y="1500"/>
                </a:cubicBezTo>
                <a:cubicBezTo>
                  <a:pt x="385" y="1500"/>
                  <a:pt x="383" y="1503"/>
                  <a:pt x="384" y="1503"/>
                </a:cubicBezTo>
                <a:cubicBezTo>
                  <a:pt x="384" y="1504"/>
                  <a:pt x="385" y="1504"/>
                  <a:pt x="386" y="1504"/>
                </a:cubicBezTo>
                <a:cubicBezTo>
                  <a:pt x="387" y="1504"/>
                  <a:pt x="388" y="1504"/>
                  <a:pt x="389" y="1504"/>
                </a:cubicBezTo>
                <a:cubicBezTo>
                  <a:pt x="391" y="1504"/>
                  <a:pt x="393" y="1503"/>
                  <a:pt x="395" y="1504"/>
                </a:cubicBezTo>
                <a:cubicBezTo>
                  <a:pt x="394" y="1505"/>
                  <a:pt x="394" y="1506"/>
                  <a:pt x="393" y="1506"/>
                </a:cubicBezTo>
                <a:cubicBezTo>
                  <a:pt x="394" y="1507"/>
                  <a:pt x="395" y="1507"/>
                  <a:pt x="397" y="1508"/>
                </a:cubicBezTo>
                <a:cubicBezTo>
                  <a:pt x="397" y="1508"/>
                  <a:pt x="398" y="1508"/>
                  <a:pt x="398" y="1508"/>
                </a:cubicBezTo>
                <a:cubicBezTo>
                  <a:pt x="404" y="1511"/>
                  <a:pt x="410" y="1511"/>
                  <a:pt x="415" y="1513"/>
                </a:cubicBezTo>
                <a:cubicBezTo>
                  <a:pt x="412" y="1514"/>
                  <a:pt x="410" y="1514"/>
                  <a:pt x="408" y="1517"/>
                </a:cubicBezTo>
                <a:cubicBezTo>
                  <a:pt x="410" y="1516"/>
                  <a:pt x="413" y="1518"/>
                  <a:pt x="415" y="1518"/>
                </a:cubicBezTo>
                <a:cubicBezTo>
                  <a:pt x="415" y="1518"/>
                  <a:pt x="414" y="1520"/>
                  <a:pt x="414" y="1520"/>
                </a:cubicBezTo>
                <a:cubicBezTo>
                  <a:pt x="419" y="1523"/>
                  <a:pt x="424" y="1519"/>
                  <a:pt x="428" y="1522"/>
                </a:cubicBezTo>
                <a:cubicBezTo>
                  <a:pt x="429" y="1523"/>
                  <a:pt x="428" y="1526"/>
                  <a:pt x="428" y="1526"/>
                </a:cubicBezTo>
                <a:cubicBezTo>
                  <a:pt x="429" y="1527"/>
                  <a:pt x="430" y="1527"/>
                  <a:pt x="430" y="1528"/>
                </a:cubicBezTo>
                <a:cubicBezTo>
                  <a:pt x="431" y="1528"/>
                  <a:pt x="432" y="1529"/>
                  <a:pt x="433" y="1529"/>
                </a:cubicBezTo>
                <a:cubicBezTo>
                  <a:pt x="434" y="1529"/>
                  <a:pt x="435" y="1530"/>
                  <a:pt x="436" y="1530"/>
                </a:cubicBezTo>
                <a:cubicBezTo>
                  <a:pt x="446" y="1532"/>
                  <a:pt x="456" y="1531"/>
                  <a:pt x="467" y="1530"/>
                </a:cubicBezTo>
                <a:cubicBezTo>
                  <a:pt x="467" y="1530"/>
                  <a:pt x="468" y="1530"/>
                  <a:pt x="469" y="1530"/>
                </a:cubicBezTo>
                <a:cubicBezTo>
                  <a:pt x="470" y="1530"/>
                  <a:pt x="472" y="1530"/>
                  <a:pt x="473" y="1529"/>
                </a:cubicBezTo>
                <a:cubicBezTo>
                  <a:pt x="474" y="1529"/>
                  <a:pt x="475" y="1529"/>
                  <a:pt x="476" y="1529"/>
                </a:cubicBezTo>
                <a:cubicBezTo>
                  <a:pt x="482" y="1528"/>
                  <a:pt x="484" y="1529"/>
                  <a:pt x="484" y="1529"/>
                </a:cubicBezTo>
                <a:cubicBezTo>
                  <a:pt x="484" y="1529"/>
                  <a:pt x="481" y="1530"/>
                  <a:pt x="476" y="1531"/>
                </a:cubicBezTo>
                <a:cubicBezTo>
                  <a:pt x="475" y="1532"/>
                  <a:pt x="475" y="1532"/>
                  <a:pt x="474" y="1532"/>
                </a:cubicBezTo>
                <a:cubicBezTo>
                  <a:pt x="472" y="1532"/>
                  <a:pt x="471" y="1533"/>
                  <a:pt x="469" y="1533"/>
                </a:cubicBezTo>
                <a:cubicBezTo>
                  <a:pt x="468" y="1533"/>
                  <a:pt x="467" y="1533"/>
                  <a:pt x="467" y="1533"/>
                </a:cubicBezTo>
                <a:cubicBezTo>
                  <a:pt x="460" y="1536"/>
                  <a:pt x="453" y="1536"/>
                  <a:pt x="447" y="1540"/>
                </a:cubicBezTo>
                <a:cubicBezTo>
                  <a:pt x="446" y="1540"/>
                  <a:pt x="445" y="1541"/>
                  <a:pt x="444" y="1541"/>
                </a:cubicBezTo>
                <a:cubicBezTo>
                  <a:pt x="443" y="1542"/>
                  <a:pt x="442" y="1542"/>
                  <a:pt x="441" y="1543"/>
                </a:cubicBezTo>
                <a:cubicBezTo>
                  <a:pt x="440" y="1544"/>
                  <a:pt x="440" y="1544"/>
                  <a:pt x="439" y="1545"/>
                </a:cubicBezTo>
                <a:cubicBezTo>
                  <a:pt x="437" y="1547"/>
                  <a:pt x="436" y="1548"/>
                  <a:pt x="435" y="1550"/>
                </a:cubicBezTo>
                <a:cubicBezTo>
                  <a:pt x="434" y="1551"/>
                  <a:pt x="436" y="1552"/>
                  <a:pt x="437" y="1552"/>
                </a:cubicBezTo>
                <a:cubicBezTo>
                  <a:pt x="437" y="1553"/>
                  <a:pt x="436" y="1553"/>
                  <a:pt x="435" y="1554"/>
                </a:cubicBezTo>
                <a:cubicBezTo>
                  <a:pt x="434" y="1554"/>
                  <a:pt x="433" y="1554"/>
                  <a:pt x="432" y="1555"/>
                </a:cubicBezTo>
                <a:cubicBezTo>
                  <a:pt x="427" y="1556"/>
                  <a:pt x="421" y="1558"/>
                  <a:pt x="420" y="1559"/>
                </a:cubicBezTo>
                <a:cubicBezTo>
                  <a:pt x="418" y="1560"/>
                  <a:pt x="426" y="1560"/>
                  <a:pt x="424" y="1563"/>
                </a:cubicBezTo>
                <a:cubicBezTo>
                  <a:pt x="423" y="1564"/>
                  <a:pt x="413" y="1568"/>
                  <a:pt x="412" y="1569"/>
                </a:cubicBezTo>
                <a:cubicBezTo>
                  <a:pt x="411" y="1570"/>
                  <a:pt x="415" y="1569"/>
                  <a:pt x="414" y="1570"/>
                </a:cubicBezTo>
                <a:cubicBezTo>
                  <a:pt x="413" y="1572"/>
                  <a:pt x="409" y="1574"/>
                  <a:pt x="407" y="1576"/>
                </a:cubicBezTo>
                <a:cubicBezTo>
                  <a:pt x="407" y="1576"/>
                  <a:pt x="409" y="1576"/>
                  <a:pt x="408" y="1578"/>
                </a:cubicBezTo>
                <a:cubicBezTo>
                  <a:pt x="406" y="1579"/>
                  <a:pt x="401" y="1582"/>
                  <a:pt x="401" y="1582"/>
                </a:cubicBezTo>
                <a:cubicBezTo>
                  <a:pt x="399" y="1585"/>
                  <a:pt x="404" y="1582"/>
                  <a:pt x="402" y="1584"/>
                </a:cubicBezTo>
                <a:cubicBezTo>
                  <a:pt x="401" y="1585"/>
                  <a:pt x="396" y="1589"/>
                  <a:pt x="395" y="1590"/>
                </a:cubicBezTo>
                <a:cubicBezTo>
                  <a:pt x="394" y="1592"/>
                  <a:pt x="398" y="1590"/>
                  <a:pt x="397" y="1592"/>
                </a:cubicBezTo>
                <a:cubicBezTo>
                  <a:pt x="396" y="1593"/>
                  <a:pt x="390" y="1596"/>
                  <a:pt x="389" y="1597"/>
                </a:cubicBezTo>
                <a:cubicBezTo>
                  <a:pt x="388" y="1599"/>
                  <a:pt x="391" y="1599"/>
                  <a:pt x="390" y="1600"/>
                </a:cubicBezTo>
                <a:cubicBezTo>
                  <a:pt x="389" y="1601"/>
                  <a:pt x="383" y="1602"/>
                  <a:pt x="382" y="1603"/>
                </a:cubicBezTo>
                <a:cubicBezTo>
                  <a:pt x="381" y="1604"/>
                  <a:pt x="386" y="1603"/>
                  <a:pt x="385" y="1604"/>
                </a:cubicBezTo>
                <a:cubicBezTo>
                  <a:pt x="381" y="1609"/>
                  <a:pt x="376" y="1616"/>
                  <a:pt x="376" y="1616"/>
                </a:cubicBezTo>
                <a:cubicBezTo>
                  <a:pt x="376" y="1616"/>
                  <a:pt x="382" y="1614"/>
                  <a:pt x="388" y="1612"/>
                </a:cubicBezTo>
                <a:cubicBezTo>
                  <a:pt x="389" y="1611"/>
                  <a:pt x="387" y="1614"/>
                  <a:pt x="388" y="1613"/>
                </a:cubicBezTo>
                <a:cubicBezTo>
                  <a:pt x="390" y="1613"/>
                  <a:pt x="393" y="1610"/>
                  <a:pt x="395" y="1609"/>
                </a:cubicBezTo>
                <a:cubicBezTo>
                  <a:pt x="397" y="1609"/>
                  <a:pt x="396" y="1611"/>
                  <a:pt x="397" y="1610"/>
                </a:cubicBezTo>
                <a:cubicBezTo>
                  <a:pt x="398" y="1610"/>
                  <a:pt x="402" y="1606"/>
                  <a:pt x="403" y="1606"/>
                </a:cubicBezTo>
                <a:cubicBezTo>
                  <a:pt x="405" y="1605"/>
                  <a:pt x="402" y="1609"/>
                  <a:pt x="404" y="1608"/>
                </a:cubicBezTo>
                <a:cubicBezTo>
                  <a:pt x="405" y="1608"/>
                  <a:pt x="411" y="1603"/>
                  <a:pt x="412" y="1603"/>
                </a:cubicBezTo>
                <a:cubicBezTo>
                  <a:pt x="414" y="1602"/>
                  <a:pt x="411" y="1606"/>
                  <a:pt x="413" y="1606"/>
                </a:cubicBezTo>
                <a:cubicBezTo>
                  <a:pt x="414" y="1606"/>
                  <a:pt x="419" y="1603"/>
                  <a:pt x="421" y="1602"/>
                </a:cubicBezTo>
                <a:cubicBezTo>
                  <a:pt x="422" y="1601"/>
                  <a:pt x="420" y="1605"/>
                  <a:pt x="420" y="1605"/>
                </a:cubicBezTo>
                <a:cubicBezTo>
                  <a:pt x="422" y="1604"/>
                  <a:pt x="428" y="1599"/>
                  <a:pt x="430" y="1599"/>
                </a:cubicBezTo>
                <a:cubicBezTo>
                  <a:pt x="431" y="1599"/>
                  <a:pt x="430" y="1601"/>
                  <a:pt x="432" y="1601"/>
                </a:cubicBezTo>
                <a:cubicBezTo>
                  <a:pt x="433" y="1601"/>
                  <a:pt x="437" y="1600"/>
                  <a:pt x="439" y="1599"/>
                </a:cubicBezTo>
                <a:cubicBezTo>
                  <a:pt x="441" y="1597"/>
                  <a:pt x="439" y="1602"/>
                  <a:pt x="441" y="1602"/>
                </a:cubicBezTo>
                <a:cubicBezTo>
                  <a:pt x="442" y="1601"/>
                  <a:pt x="445" y="1598"/>
                  <a:pt x="447" y="1597"/>
                </a:cubicBezTo>
                <a:cubicBezTo>
                  <a:pt x="448" y="1596"/>
                  <a:pt x="448" y="1596"/>
                  <a:pt x="449" y="1595"/>
                </a:cubicBezTo>
                <a:cubicBezTo>
                  <a:pt x="451" y="1594"/>
                  <a:pt x="451" y="1594"/>
                  <a:pt x="453" y="1593"/>
                </a:cubicBezTo>
                <a:cubicBezTo>
                  <a:pt x="454" y="1595"/>
                  <a:pt x="451" y="1597"/>
                  <a:pt x="452" y="1598"/>
                </a:cubicBezTo>
                <a:cubicBezTo>
                  <a:pt x="455" y="1597"/>
                  <a:pt x="457" y="1596"/>
                  <a:pt x="460" y="1594"/>
                </a:cubicBezTo>
                <a:cubicBezTo>
                  <a:pt x="461" y="1594"/>
                  <a:pt x="462" y="1593"/>
                  <a:pt x="463" y="1593"/>
                </a:cubicBezTo>
                <a:cubicBezTo>
                  <a:pt x="471" y="1588"/>
                  <a:pt x="480" y="1582"/>
                  <a:pt x="487" y="1574"/>
                </a:cubicBezTo>
                <a:cubicBezTo>
                  <a:pt x="488" y="1573"/>
                  <a:pt x="489" y="1572"/>
                  <a:pt x="489" y="1571"/>
                </a:cubicBezTo>
                <a:cubicBezTo>
                  <a:pt x="496" y="1564"/>
                  <a:pt x="501" y="1558"/>
                  <a:pt x="501" y="1558"/>
                </a:cubicBezTo>
                <a:cubicBezTo>
                  <a:pt x="501" y="1558"/>
                  <a:pt x="490" y="1575"/>
                  <a:pt x="484" y="1591"/>
                </a:cubicBezTo>
                <a:cubicBezTo>
                  <a:pt x="483" y="1592"/>
                  <a:pt x="483" y="1593"/>
                  <a:pt x="483" y="1593"/>
                </a:cubicBezTo>
                <a:cubicBezTo>
                  <a:pt x="477" y="1605"/>
                  <a:pt x="477" y="1617"/>
                  <a:pt x="475" y="1629"/>
                </a:cubicBezTo>
                <a:cubicBezTo>
                  <a:pt x="475" y="1630"/>
                  <a:pt x="475" y="1631"/>
                  <a:pt x="475" y="1632"/>
                </a:cubicBezTo>
                <a:cubicBezTo>
                  <a:pt x="474" y="1636"/>
                  <a:pt x="474" y="1639"/>
                  <a:pt x="473" y="1642"/>
                </a:cubicBezTo>
                <a:cubicBezTo>
                  <a:pt x="472" y="1643"/>
                  <a:pt x="472" y="1644"/>
                  <a:pt x="472" y="1645"/>
                </a:cubicBezTo>
                <a:cubicBezTo>
                  <a:pt x="470" y="1647"/>
                  <a:pt x="469" y="1649"/>
                  <a:pt x="469" y="1651"/>
                </a:cubicBezTo>
                <a:cubicBezTo>
                  <a:pt x="469" y="1652"/>
                  <a:pt x="471" y="1650"/>
                  <a:pt x="471" y="1651"/>
                </a:cubicBezTo>
                <a:cubicBezTo>
                  <a:pt x="470" y="1652"/>
                  <a:pt x="468" y="1656"/>
                  <a:pt x="467" y="1658"/>
                </a:cubicBezTo>
                <a:cubicBezTo>
                  <a:pt x="467" y="1659"/>
                  <a:pt x="469" y="1658"/>
                  <a:pt x="469" y="1659"/>
                </a:cubicBezTo>
                <a:cubicBezTo>
                  <a:pt x="468" y="1661"/>
                  <a:pt x="465" y="1665"/>
                  <a:pt x="465" y="1666"/>
                </a:cubicBezTo>
                <a:cubicBezTo>
                  <a:pt x="465" y="1667"/>
                  <a:pt x="467" y="1667"/>
                  <a:pt x="467" y="1668"/>
                </a:cubicBezTo>
                <a:cubicBezTo>
                  <a:pt x="463" y="1678"/>
                  <a:pt x="463" y="1678"/>
                  <a:pt x="463" y="1678"/>
                </a:cubicBezTo>
                <a:cubicBezTo>
                  <a:pt x="464" y="1675"/>
                  <a:pt x="471" y="1666"/>
                  <a:pt x="472" y="1666"/>
                </a:cubicBezTo>
                <a:cubicBezTo>
                  <a:pt x="474" y="1665"/>
                  <a:pt x="472" y="1669"/>
                  <a:pt x="473" y="1668"/>
                </a:cubicBezTo>
                <a:cubicBezTo>
                  <a:pt x="474" y="1667"/>
                  <a:pt x="476" y="1663"/>
                  <a:pt x="478" y="1661"/>
                </a:cubicBezTo>
                <a:cubicBezTo>
                  <a:pt x="481" y="1659"/>
                  <a:pt x="478" y="1664"/>
                  <a:pt x="480" y="1662"/>
                </a:cubicBezTo>
                <a:cubicBezTo>
                  <a:pt x="481" y="1661"/>
                  <a:pt x="485" y="1654"/>
                  <a:pt x="486" y="1653"/>
                </a:cubicBezTo>
                <a:cubicBezTo>
                  <a:pt x="488" y="1652"/>
                  <a:pt x="485" y="1657"/>
                  <a:pt x="487" y="1655"/>
                </a:cubicBezTo>
                <a:cubicBezTo>
                  <a:pt x="488" y="1654"/>
                  <a:pt x="492" y="1648"/>
                  <a:pt x="493" y="1648"/>
                </a:cubicBezTo>
                <a:cubicBezTo>
                  <a:pt x="494" y="1647"/>
                  <a:pt x="495" y="1651"/>
                  <a:pt x="495" y="1649"/>
                </a:cubicBezTo>
                <a:cubicBezTo>
                  <a:pt x="496" y="1647"/>
                  <a:pt x="498" y="1641"/>
                  <a:pt x="500" y="1639"/>
                </a:cubicBezTo>
                <a:cubicBezTo>
                  <a:pt x="505" y="1633"/>
                  <a:pt x="505" y="1633"/>
                  <a:pt x="505" y="1633"/>
                </a:cubicBezTo>
                <a:cubicBezTo>
                  <a:pt x="506" y="1632"/>
                  <a:pt x="506" y="1635"/>
                  <a:pt x="507" y="1634"/>
                </a:cubicBezTo>
                <a:cubicBezTo>
                  <a:pt x="509" y="1632"/>
                  <a:pt x="512" y="1626"/>
                  <a:pt x="514" y="1624"/>
                </a:cubicBezTo>
                <a:cubicBezTo>
                  <a:pt x="515" y="1623"/>
                  <a:pt x="516" y="1626"/>
                  <a:pt x="517" y="1625"/>
                </a:cubicBezTo>
                <a:cubicBezTo>
                  <a:pt x="520" y="1622"/>
                  <a:pt x="521" y="1614"/>
                  <a:pt x="523" y="1611"/>
                </a:cubicBezTo>
                <a:cubicBezTo>
                  <a:pt x="523" y="1610"/>
                  <a:pt x="525" y="1612"/>
                  <a:pt x="525" y="1611"/>
                </a:cubicBezTo>
                <a:cubicBezTo>
                  <a:pt x="526" y="1610"/>
                  <a:pt x="527" y="1608"/>
                  <a:pt x="527" y="1607"/>
                </a:cubicBezTo>
                <a:cubicBezTo>
                  <a:pt x="528" y="1606"/>
                  <a:pt x="528" y="1605"/>
                  <a:pt x="528" y="1604"/>
                </a:cubicBezTo>
                <a:cubicBezTo>
                  <a:pt x="529" y="1600"/>
                  <a:pt x="531" y="1595"/>
                  <a:pt x="531" y="1590"/>
                </a:cubicBezTo>
                <a:cubicBezTo>
                  <a:pt x="531" y="1590"/>
                  <a:pt x="531" y="1589"/>
                  <a:pt x="531" y="1588"/>
                </a:cubicBezTo>
                <a:cubicBezTo>
                  <a:pt x="530" y="1586"/>
                  <a:pt x="530" y="1584"/>
                  <a:pt x="530" y="1582"/>
                </a:cubicBezTo>
                <a:cubicBezTo>
                  <a:pt x="530" y="1581"/>
                  <a:pt x="530" y="1580"/>
                  <a:pt x="530" y="1580"/>
                </a:cubicBezTo>
                <a:cubicBezTo>
                  <a:pt x="531" y="1571"/>
                  <a:pt x="534" y="1564"/>
                  <a:pt x="534" y="1564"/>
                </a:cubicBezTo>
                <a:cubicBezTo>
                  <a:pt x="534" y="1564"/>
                  <a:pt x="534" y="1567"/>
                  <a:pt x="535" y="1571"/>
                </a:cubicBezTo>
                <a:cubicBezTo>
                  <a:pt x="536" y="1572"/>
                  <a:pt x="536" y="1573"/>
                  <a:pt x="536" y="1574"/>
                </a:cubicBezTo>
                <a:cubicBezTo>
                  <a:pt x="536" y="1576"/>
                  <a:pt x="536" y="1577"/>
                  <a:pt x="536" y="1578"/>
                </a:cubicBezTo>
                <a:cubicBezTo>
                  <a:pt x="537" y="1579"/>
                  <a:pt x="537" y="1580"/>
                  <a:pt x="537" y="1581"/>
                </a:cubicBezTo>
                <a:cubicBezTo>
                  <a:pt x="537" y="1594"/>
                  <a:pt x="543" y="1603"/>
                  <a:pt x="547" y="1615"/>
                </a:cubicBezTo>
                <a:cubicBezTo>
                  <a:pt x="547" y="1616"/>
                  <a:pt x="548" y="1617"/>
                  <a:pt x="548" y="1617"/>
                </a:cubicBezTo>
                <a:cubicBezTo>
                  <a:pt x="549" y="1619"/>
                  <a:pt x="549" y="1613"/>
                  <a:pt x="550" y="1616"/>
                </a:cubicBezTo>
                <a:cubicBezTo>
                  <a:pt x="550" y="1617"/>
                  <a:pt x="551" y="1617"/>
                  <a:pt x="551" y="1618"/>
                </a:cubicBezTo>
                <a:cubicBezTo>
                  <a:pt x="553" y="1622"/>
                  <a:pt x="555" y="1626"/>
                  <a:pt x="556" y="1628"/>
                </a:cubicBezTo>
                <a:cubicBezTo>
                  <a:pt x="557" y="1630"/>
                  <a:pt x="556" y="1623"/>
                  <a:pt x="557" y="1625"/>
                </a:cubicBezTo>
                <a:cubicBezTo>
                  <a:pt x="558" y="1626"/>
                  <a:pt x="559" y="1628"/>
                  <a:pt x="560" y="1629"/>
                </a:cubicBezTo>
                <a:cubicBezTo>
                  <a:pt x="561" y="1631"/>
                  <a:pt x="564" y="1641"/>
                  <a:pt x="565" y="1642"/>
                </a:cubicBezTo>
                <a:cubicBezTo>
                  <a:pt x="566" y="1644"/>
                  <a:pt x="566" y="1639"/>
                  <a:pt x="567" y="1640"/>
                </a:cubicBezTo>
                <a:cubicBezTo>
                  <a:pt x="567" y="1642"/>
                  <a:pt x="569" y="1649"/>
                  <a:pt x="569" y="1650"/>
                </a:cubicBezTo>
                <a:cubicBezTo>
                  <a:pt x="569" y="1651"/>
                  <a:pt x="570" y="1646"/>
                  <a:pt x="571" y="1648"/>
                </a:cubicBezTo>
                <a:cubicBezTo>
                  <a:pt x="572" y="1651"/>
                  <a:pt x="572" y="1654"/>
                  <a:pt x="572" y="1655"/>
                </a:cubicBezTo>
                <a:cubicBezTo>
                  <a:pt x="573" y="1659"/>
                  <a:pt x="575" y="1651"/>
                  <a:pt x="575" y="1654"/>
                </a:cubicBezTo>
                <a:cubicBezTo>
                  <a:pt x="575" y="1660"/>
                  <a:pt x="579" y="1663"/>
                  <a:pt x="579" y="1663"/>
                </a:cubicBezTo>
                <a:cubicBezTo>
                  <a:pt x="579" y="1663"/>
                  <a:pt x="580" y="1657"/>
                  <a:pt x="580" y="1653"/>
                </a:cubicBezTo>
                <a:cubicBezTo>
                  <a:pt x="579" y="1650"/>
                  <a:pt x="582" y="1654"/>
                  <a:pt x="583" y="1651"/>
                </a:cubicBezTo>
                <a:cubicBezTo>
                  <a:pt x="583" y="1650"/>
                  <a:pt x="583" y="1646"/>
                  <a:pt x="582" y="1643"/>
                </a:cubicBezTo>
                <a:cubicBezTo>
                  <a:pt x="582" y="1641"/>
                  <a:pt x="584" y="1644"/>
                  <a:pt x="584" y="1644"/>
                </a:cubicBezTo>
                <a:cubicBezTo>
                  <a:pt x="585" y="1640"/>
                  <a:pt x="584" y="1637"/>
                  <a:pt x="583" y="1635"/>
                </a:cubicBezTo>
                <a:cubicBezTo>
                  <a:pt x="583" y="1634"/>
                  <a:pt x="586" y="1634"/>
                  <a:pt x="585" y="1633"/>
                </a:cubicBezTo>
                <a:cubicBezTo>
                  <a:pt x="585" y="1632"/>
                  <a:pt x="583" y="1621"/>
                  <a:pt x="583" y="1620"/>
                </a:cubicBezTo>
                <a:cubicBezTo>
                  <a:pt x="583" y="1618"/>
                  <a:pt x="585" y="1622"/>
                  <a:pt x="585" y="1620"/>
                </a:cubicBezTo>
                <a:cubicBezTo>
                  <a:pt x="585" y="1616"/>
                  <a:pt x="582" y="1610"/>
                  <a:pt x="582" y="1608"/>
                </a:cubicBezTo>
                <a:cubicBezTo>
                  <a:pt x="581" y="1605"/>
                  <a:pt x="585" y="1609"/>
                  <a:pt x="584" y="1605"/>
                </a:cubicBezTo>
                <a:cubicBezTo>
                  <a:pt x="584" y="1605"/>
                  <a:pt x="584" y="1604"/>
                  <a:pt x="583" y="1602"/>
                </a:cubicBezTo>
                <a:cubicBezTo>
                  <a:pt x="580" y="1595"/>
                  <a:pt x="579" y="1588"/>
                  <a:pt x="576" y="1582"/>
                </a:cubicBezTo>
                <a:cubicBezTo>
                  <a:pt x="576" y="1581"/>
                  <a:pt x="575" y="1580"/>
                  <a:pt x="575" y="1579"/>
                </a:cubicBezTo>
                <a:cubicBezTo>
                  <a:pt x="571" y="1571"/>
                  <a:pt x="563" y="1565"/>
                  <a:pt x="557" y="1558"/>
                </a:cubicBezTo>
                <a:cubicBezTo>
                  <a:pt x="556" y="1557"/>
                  <a:pt x="556" y="1556"/>
                  <a:pt x="555" y="1555"/>
                </a:cubicBezTo>
                <a:cubicBezTo>
                  <a:pt x="552" y="1551"/>
                  <a:pt x="550" y="1548"/>
                  <a:pt x="550" y="1548"/>
                </a:cubicBezTo>
                <a:cubicBezTo>
                  <a:pt x="550" y="1548"/>
                  <a:pt x="556" y="1556"/>
                  <a:pt x="569" y="1556"/>
                </a:cubicBezTo>
                <a:cubicBezTo>
                  <a:pt x="570" y="1556"/>
                  <a:pt x="576" y="1559"/>
                  <a:pt x="578" y="1559"/>
                </a:cubicBezTo>
                <a:cubicBezTo>
                  <a:pt x="580" y="1559"/>
                  <a:pt x="578" y="1557"/>
                  <a:pt x="579" y="1557"/>
                </a:cubicBezTo>
                <a:cubicBezTo>
                  <a:pt x="580" y="1557"/>
                  <a:pt x="583" y="1561"/>
                  <a:pt x="584" y="1562"/>
                </a:cubicBezTo>
                <a:cubicBezTo>
                  <a:pt x="585" y="1562"/>
                  <a:pt x="584" y="1560"/>
                  <a:pt x="584" y="1560"/>
                </a:cubicBezTo>
                <a:cubicBezTo>
                  <a:pt x="585" y="1560"/>
                  <a:pt x="585" y="1560"/>
                  <a:pt x="586" y="1560"/>
                </a:cubicBezTo>
                <a:cubicBezTo>
                  <a:pt x="584" y="1572"/>
                  <a:pt x="584" y="1582"/>
                  <a:pt x="584" y="1591"/>
                </a:cubicBezTo>
                <a:cubicBezTo>
                  <a:pt x="583" y="1594"/>
                  <a:pt x="582" y="1595"/>
                  <a:pt x="584" y="1596"/>
                </a:cubicBezTo>
                <a:cubicBezTo>
                  <a:pt x="585" y="1614"/>
                  <a:pt x="589" y="1628"/>
                  <a:pt x="594" y="1639"/>
                </a:cubicBezTo>
                <a:cubicBezTo>
                  <a:pt x="604" y="1659"/>
                  <a:pt x="593" y="1640"/>
                  <a:pt x="593" y="1623"/>
                </a:cubicBezTo>
                <a:cubicBezTo>
                  <a:pt x="594" y="1616"/>
                  <a:pt x="594" y="1609"/>
                  <a:pt x="595" y="1601"/>
                </a:cubicBezTo>
                <a:cubicBezTo>
                  <a:pt x="596" y="1602"/>
                  <a:pt x="597" y="1602"/>
                  <a:pt x="598" y="1603"/>
                </a:cubicBezTo>
                <a:cubicBezTo>
                  <a:pt x="608" y="1608"/>
                  <a:pt x="656" y="1644"/>
                  <a:pt x="672" y="1661"/>
                </a:cubicBezTo>
                <a:cubicBezTo>
                  <a:pt x="674" y="1662"/>
                  <a:pt x="675" y="1663"/>
                  <a:pt x="676" y="1664"/>
                </a:cubicBezTo>
                <a:cubicBezTo>
                  <a:pt x="676" y="1665"/>
                  <a:pt x="676" y="1666"/>
                  <a:pt x="676" y="1666"/>
                </a:cubicBezTo>
                <a:cubicBezTo>
                  <a:pt x="676" y="1666"/>
                  <a:pt x="676" y="1666"/>
                  <a:pt x="676" y="1666"/>
                </a:cubicBezTo>
                <a:cubicBezTo>
                  <a:pt x="675" y="1669"/>
                  <a:pt x="672" y="1669"/>
                  <a:pt x="668" y="1668"/>
                </a:cubicBezTo>
                <a:cubicBezTo>
                  <a:pt x="666" y="1668"/>
                  <a:pt x="665" y="1668"/>
                  <a:pt x="663" y="1667"/>
                </a:cubicBezTo>
                <a:cubicBezTo>
                  <a:pt x="648" y="1660"/>
                  <a:pt x="630" y="1660"/>
                  <a:pt x="614" y="1657"/>
                </a:cubicBezTo>
                <a:cubicBezTo>
                  <a:pt x="612" y="1657"/>
                  <a:pt x="612" y="1660"/>
                  <a:pt x="610" y="1660"/>
                </a:cubicBezTo>
                <a:cubicBezTo>
                  <a:pt x="604" y="1661"/>
                  <a:pt x="599" y="1661"/>
                  <a:pt x="595" y="1662"/>
                </a:cubicBezTo>
                <a:cubicBezTo>
                  <a:pt x="594" y="1662"/>
                  <a:pt x="597" y="1665"/>
                  <a:pt x="595" y="1666"/>
                </a:cubicBezTo>
                <a:cubicBezTo>
                  <a:pt x="590" y="1667"/>
                  <a:pt x="578" y="1666"/>
                  <a:pt x="575" y="1668"/>
                </a:cubicBezTo>
                <a:cubicBezTo>
                  <a:pt x="572" y="1669"/>
                  <a:pt x="574" y="1670"/>
                  <a:pt x="572" y="1672"/>
                </a:cubicBezTo>
                <a:cubicBezTo>
                  <a:pt x="571" y="1673"/>
                  <a:pt x="566" y="1675"/>
                  <a:pt x="565" y="1676"/>
                </a:cubicBezTo>
                <a:cubicBezTo>
                  <a:pt x="563" y="1677"/>
                  <a:pt x="569" y="1677"/>
                  <a:pt x="567" y="1679"/>
                </a:cubicBezTo>
                <a:cubicBezTo>
                  <a:pt x="564" y="1682"/>
                  <a:pt x="546" y="1686"/>
                  <a:pt x="547" y="1688"/>
                </a:cubicBezTo>
                <a:cubicBezTo>
                  <a:pt x="554" y="1693"/>
                  <a:pt x="564" y="1688"/>
                  <a:pt x="568" y="1691"/>
                </a:cubicBezTo>
                <a:cubicBezTo>
                  <a:pt x="569" y="1691"/>
                  <a:pt x="566" y="1693"/>
                  <a:pt x="567" y="1693"/>
                </a:cubicBezTo>
                <a:cubicBezTo>
                  <a:pt x="568" y="1694"/>
                  <a:pt x="577" y="1696"/>
                  <a:pt x="578" y="1697"/>
                </a:cubicBezTo>
                <a:cubicBezTo>
                  <a:pt x="581" y="1699"/>
                  <a:pt x="573" y="1702"/>
                  <a:pt x="576" y="1703"/>
                </a:cubicBezTo>
                <a:cubicBezTo>
                  <a:pt x="579" y="1704"/>
                  <a:pt x="587" y="1700"/>
                  <a:pt x="592" y="1700"/>
                </a:cubicBezTo>
                <a:cubicBezTo>
                  <a:pt x="594" y="1700"/>
                  <a:pt x="592" y="1703"/>
                  <a:pt x="594" y="1703"/>
                </a:cubicBezTo>
                <a:cubicBezTo>
                  <a:pt x="597" y="1703"/>
                  <a:pt x="601" y="1703"/>
                  <a:pt x="605" y="1703"/>
                </a:cubicBezTo>
                <a:cubicBezTo>
                  <a:pt x="607" y="1703"/>
                  <a:pt x="603" y="1706"/>
                  <a:pt x="605" y="1706"/>
                </a:cubicBezTo>
                <a:cubicBezTo>
                  <a:pt x="607" y="1706"/>
                  <a:pt x="615" y="1703"/>
                  <a:pt x="616" y="1703"/>
                </a:cubicBezTo>
                <a:cubicBezTo>
                  <a:pt x="621" y="1703"/>
                  <a:pt x="626" y="1703"/>
                  <a:pt x="630" y="1702"/>
                </a:cubicBezTo>
                <a:cubicBezTo>
                  <a:pt x="618" y="1708"/>
                  <a:pt x="592" y="1722"/>
                  <a:pt x="585" y="1739"/>
                </a:cubicBezTo>
                <a:cubicBezTo>
                  <a:pt x="584" y="1741"/>
                  <a:pt x="570" y="1750"/>
                  <a:pt x="569" y="1752"/>
                </a:cubicBezTo>
                <a:cubicBezTo>
                  <a:pt x="566" y="1756"/>
                  <a:pt x="587" y="1756"/>
                  <a:pt x="578" y="1760"/>
                </a:cubicBezTo>
                <a:cubicBezTo>
                  <a:pt x="569" y="1764"/>
                  <a:pt x="557" y="1778"/>
                  <a:pt x="555" y="1781"/>
                </a:cubicBezTo>
                <a:cubicBezTo>
                  <a:pt x="554" y="1784"/>
                  <a:pt x="565" y="1781"/>
                  <a:pt x="564" y="1784"/>
                </a:cubicBezTo>
                <a:cubicBezTo>
                  <a:pt x="561" y="1789"/>
                  <a:pt x="549" y="1797"/>
                  <a:pt x="547" y="1802"/>
                </a:cubicBezTo>
                <a:cubicBezTo>
                  <a:pt x="546" y="1805"/>
                  <a:pt x="566" y="1798"/>
                  <a:pt x="558" y="1803"/>
                </a:cubicBezTo>
                <a:cubicBezTo>
                  <a:pt x="554" y="1805"/>
                  <a:pt x="539" y="1827"/>
                  <a:pt x="538" y="1830"/>
                </a:cubicBezTo>
                <a:cubicBezTo>
                  <a:pt x="536" y="1834"/>
                  <a:pt x="547" y="1826"/>
                  <a:pt x="545" y="1833"/>
                </a:cubicBezTo>
                <a:cubicBezTo>
                  <a:pt x="544" y="1835"/>
                  <a:pt x="530" y="1848"/>
                  <a:pt x="529" y="1851"/>
                </a:cubicBezTo>
                <a:cubicBezTo>
                  <a:pt x="527" y="1854"/>
                  <a:pt x="534" y="1850"/>
                  <a:pt x="533" y="1854"/>
                </a:cubicBezTo>
                <a:cubicBezTo>
                  <a:pt x="532" y="1857"/>
                  <a:pt x="526" y="1865"/>
                  <a:pt x="525" y="1868"/>
                </a:cubicBezTo>
                <a:cubicBezTo>
                  <a:pt x="524" y="1871"/>
                  <a:pt x="532" y="1869"/>
                  <a:pt x="532" y="1871"/>
                </a:cubicBezTo>
                <a:cubicBezTo>
                  <a:pt x="531" y="1874"/>
                  <a:pt x="526" y="1882"/>
                  <a:pt x="527" y="1884"/>
                </a:cubicBezTo>
                <a:cubicBezTo>
                  <a:pt x="529" y="1889"/>
                  <a:pt x="535" y="1883"/>
                  <a:pt x="541" y="1880"/>
                </a:cubicBezTo>
                <a:cubicBezTo>
                  <a:pt x="544" y="1879"/>
                  <a:pt x="543" y="1885"/>
                  <a:pt x="546" y="1883"/>
                </a:cubicBezTo>
                <a:cubicBezTo>
                  <a:pt x="549" y="1881"/>
                  <a:pt x="556" y="1870"/>
                  <a:pt x="559" y="1867"/>
                </a:cubicBezTo>
                <a:cubicBezTo>
                  <a:pt x="562" y="1865"/>
                  <a:pt x="560" y="1873"/>
                  <a:pt x="563" y="1871"/>
                </a:cubicBezTo>
                <a:cubicBezTo>
                  <a:pt x="565" y="1869"/>
                  <a:pt x="570" y="1851"/>
                  <a:pt x="572" y="1849"/>
                </a:cubicBezTo>
                <a:cubicBezTo>
                  <a:pt x="575" y="1846"/>
                  <a:pt x="574" y="1856"/>
                  <a:pt x="577" y="1854"/>
                </a:cubicBezTo>
                <a:cubicBezTo>
                  <a:pt x="580" y="1852"/>
                  <a:pt x="587" y="1837"/>
                  <a:pt x="589" y="1833"/>
                </a:cubicBezTo>
                <a:cubicBezTo>
                  <a:pt x="590" y="1832"/>
                  <a:pt x="594" y="1837"/>
                  <a:pt x="597" y="1834"/>
                </a:cubicBezTo>
                <a:cubicBezTo>
                  <a:pt x="600" y="1831"/>
                  <a:pt x="604" y="1821"/>
                  <a:pt x="605" y="1816"/>
                </a:cubicBezTo>
                <a:cubicBezTo>
                  <a:pt x="606" y="1807"/>
                  <a:pt x="608" y="1825"/>
                  <a:pt x="611" y="1822"/>
                </a:cubicBezTo>
                <a:cubicBezTo>
                  <a:pt x="618" y="1814"/>
                  <a:pt x="623" y="1798"/>
                  <a:pt x="624" y="1795"/>
                </a:cubicBezTo>
                <a:cubicBezTo>
                  <a:pt x="629" y="1784"/>
                  <a:pt x="627" y="1807"/>
                  <a:pt x="630" y="1804"/>
                </a:cubicBezTo>
                <a:cubicBezTo>
                  <a:pt x="633" y="1801"/>
                  <a:pt x="645" y="1790"/>
                  <a:pt x="648" y="1787"/>
                </a:cubicBezTo>
                <a:cubicBezTo>
                  <a:pt x="658" y="1778"/>
                  <a:pt x="661" y="1769"/>
                  <a:pt x="664" y="1766"/>
                </a:cubicBezTo>
                <a:cubicBezTo>
                  <a:pt x="673" y="1756"/>
                  <a:pt x="690" y="1730"/>
                  <a:pt x="692" y="1724"/>
                </a:cubicBezTo>
                <a:cubicBezTo>
                  <a:pt x="693" y="1718"/>
                  <a:pt x="675" y="1800"/>
                  <a:pt x="681" y="1837"/>
                </a:cubicBezTo>
                <a:cubicBezTo>
                  <a:pt x="682" y="1839"/>
                  <a:pt x="682" y="1841"/>
                  <a:pt x="683" y="1843"/>
                </a:cubicBezTo>
                <a:cubicBezTo>
                  <a:pt x="683" y="1845"/>
                  <a:pt x="684" y="1846"/>
                  <a:pt x="684" y="1848"/>
                </a:cubicBezTo>
                <a:cubicBezTo>
                  <a:pt x="684" y="1849"/>
                  <a:pt x="685" y="1851"/>
                  <a:pt x="685" y="1852"/>
                </a:cubicBezTo>
                <a:cubicBezTo>
                  <a:pt x="686" y="1859"/>
                  <a:pt x="685" y="1868"/>
                  <a:pt x="691" y="1871"/>
                </a:cubicBezTo>
                <a:cubicBezTo>
                  <a:pt x="694" y="1872"/>
                  <a:pt x="699" y="1866"/>
                  <a:pt x="700" y="1867"/>
                </a:cubicBezTo>
                <a:cubicBezTo>
                  <a:pt x="704" y="1878"/>
                  <a:pt x="706" y="1887"/>
                  <a:pt x="713" y="1897"/>
                </a:cubicBezTo>
                <a:cubicBezTo>
                  <a:pt x="713" y="1897"/>
                  <a:pt x="715" y="1896"/>
                  <a:pt x="715" y="1894"/>
                </a:cubicBezTo>
                <a:cubicBezTo>
                  <a:pt x="720" y="1898"/>
                  <a:pt x="719" y="1905"/>
                  <a:pt x="721" y="1910"/>
                </a:cubicBezTo>
                <a:cubicBezTo>
                  <a:pt x="722" y="1912"/>
                  <a:pt x="722" y="1913"/>
                  <a:pt x="722" y="1915"/>
                </a:cubicBezTo>
                <a:cubicBezTo>
                  <a:pt x="723" y="1916"/>
                  <a:pt x="723" y="1917"/>
                  <a:pt x="724" y="1918"/>
                </a:cubicBezTo>
                <a:cubicBezTo>
                  <a:pt x="725" y="1922"/>
                  <a:pt x="734" y="1910"/>
                  <a:pt x="731" y="1918"/>
                </a:cubicBezTo>
                <a:cubicBezTo>
                  <a:pt x="729" y="1920"/>
                  <a:pt x="733" y="1927"/>
                  <a:pt x="735" y="1930"/>
                </a:cubicBezTo>
                <a:cubicBezTo>
                  <a:pt x="736" y="1933"/>
                  <a:pt x="738" y="1926"/>
                  <a:pt x="741" y="1930"/>
                </a:cubicBezTo>
                <a:cubicBezTo>
                  <a:pt x="742" y="1933"/>
                  <a:pt x="742" y="1948"/>
                  <a:pt x="744" y="1951"/>
                </a:cubicBezTo>
                <a:cubicBezTo>
                  <a:pt x="746" y="1954"/>
                  <a:pt x="749" y="1951"/>
                  <a:pt x="751" y="1954"/>
                </a:cubicBezTo>
                <a:cubicBezTo>
                  <a:pt x="757" y="1965"/>
                  <a:pt x="762" y="1974"/>
                  <a:pt x="762" y="1974"/>
                </a:cubicBezTo>
                <a:cubicBezTo>
                  <a:pt x="762" y="1974"/>
                  <a:pt x="761" y="1959"/>
                  <a:pt x="760" y="1941"/>
                </a:cubicBezTo>
                <a:cubicBezTo>
                  <a:pt x="760" y="1939"/>
                  <a:pt x="766" y="1941"/>
                  <a:pt x="766" y="1938"/>
                </a:cubicBezTo>
                <a:cubicBezTo>
                  <a:pt x="766" y="1938"/>
                  <a:pt x="766" y="1936"/>
                  <a:pt x="765" y="1935"/>
                </a:cubicBezTo>
                <a:cubicBezTo>
                  <a:pt x="764" y="1933"/>
                  <a:pt x="763" y="1931"/>
                  <a:pt x="763" y="1929"/>
                </a:cubicBezTo>
                <a:cubicBezTo>
                  <a:pt x="762" y="1926"/>
                  <a:pt x="759" y="1923"/>
                  <a:pt x="760" y="1920"/>
                </a:cubicBezTo>
                <a:cubicBezTo>
                  <a:pt x="762" y="1920"/>
                  <a:pt x="764" y="1919"/>
                  <a:pt x="764" y="1922"/>
                </a:cubicBezTo>
                <a:cubicBezTo>
                  <a:pt x="765" y="1919"/>
                  <a:pt x="765" y="1917"/>
                  <a:pt x="765" y="1914"/>
                </a:cubicBezTo>
                <a:cubicBezTo>
                  <a:pt x="765" y="1913"/>
                  <a:pt x="764" y="1912"/>
                  <a:pt x="764" y="1910"/>
                </a:cubicBezTo>
                <a:cubicBezTo>
                  <a:pt x="765" y="1900"/>
                  <a:pt x="762" y="1889"/>
                  <a:pt x="761" y="1879"/>
                </a:cubicBezTo>
                <a:cubicBezTo>
                  <a:pt x="764" y="1883"/>
                  <a:pt x="767" y="1886"/>
                  <a:pt x="772" y="1888"/>
                </a:cubicBezTo>
                <a:cubicBezTo>
                  <a:pt x="769" y="1885"/>
                  <a:pt x="772" y="1879"/>
                  <a:pt x="769" y="1876"/>
                </a:cubicBezTo>
                <a:cubicBezTo>
                  <a:pt x="770" y="1876"/>
                  <a:pt x="773" y="1875"/>
                  <a:pt x="773" y="1875"/>
                </a:cubicBezTo>
                <a:cubicBezTo>
                  <a:pt x="775" y="1866"/>
                  <a:pt x="764" y="1859"/>
                  <a:pt x="768" y="1850"/>
                </a:cubicBezTo>
                <a:cubicBezTo>
                  <a:pt x="769" y="1848"/>
                  <a:pt x="774" y="1848"/>
                  <a:pt x="774" y="1848"/>
                </a:cubicBezTo>
                <a:cubicBezTo>
                  <a:pt x="775" y="1846"/>
                  <a:pt x="775" y="1844"/>
                  <a:pt x="776" y="1843"/>
                </a:cubicBezTo>
                <a:cubicBezTo>
                  <a:pt x="776" y="1841"/>
                  <a:pt x="776" y="1839"/>
                  <a:pt x="776" y="1837"/>
                </a:cubicBezTo>
                <a:cubicBezTo>
                  <a:pt x="776" y="1835"/>
                  <a:pt x="776" y="1833"/>
                  <a:pt x="775" y="1832"/>
                </a:cubicBezTo>
                <a:cubicBezTo>
                  <a:pt x="772" y="1813"/>
                  <a:pt x="763" y="1796"/>
                  <a:pt x="755" y="1779"/>
                </a:cubicBezTo>
                <a:cubicBezTo>
                  <a:pt x="754" y="1778"/>
                  <a:pt x="754" y="1777"/>
                  <a:pt x="753" y="1776"/>
                </a:cubicBezTo>
                <a:cubicBezTo>
                  <a:pt x="752" y="1773"/>
                  <a:pt x="750" y="1771"/>
                  <a:pt x="749" y="1768"/>
                </a:cubicBezTo>
                <a:cubicBezTo>
                  <a:pt x="748" y="1767"/>
                  <a:pt x="747" y="1766"/>
                  <a:pt x="747" y="1765"/>
                </a:cubicBezTo>
                <a:cubicBezTo>
                  <a:pt x="741" y="1754"/>
                  <a:pt x="740" y="1751"/>
                  <a:pt x="740" y="1751"/>
                </a:cubicBezTo>
                <a:cubicBezTo>
                  <a:pt x="740" y="1751"/>
                  <a:pt x="744" y="1756"/>
                  <a:pt x="751" y="1763"/>
                </a:cubicBezTo>
                <a:cubicBezTo>
                  <a:pt x="752" y="1764"/>
                  <a:pt x="752" y="1765"/>
                  <a:pt x="753" y="1766"/>
                </a:cubicBezTo>
                <a:cubicBezTo>
                  <a:pt x="755" y="1768"/>
                  <a:pt x="756" y="1771"/>
                  <a:pt x="758" y="1773"/>
                </a:cubicBezTo>
                <a:cubicBezTo>
                  <a:pt x="759" y="1775"/>
                  <a:pt x="760" y="1776"/>
                  <a:pt x="761" y="1777"/>
                </a:cubicBezTo>
                <a:cubicBezTo>
                  <a:pt x="769" y="1787"/>
                  <a:pt x="775" y="1799"/>
                  <a:pt x="785" y="1807"/>
                </a:cubicBezTo>
                <a:cubicBezTo>
                  <a:pt x="786" y="1808"/>
                  <a:pt x="788" y="1809"/>
                  <a:pt x="789" y="1811"/>
                </a:cubicBezTo>
                <a:cubicBezTo>
                  <a:pt x="791" y="1812"/>
                  <a:pt x="793" y="1813"/>
                  <a:pt x="794" y="1814"/>
                </a:cubicBezTo>
                <a:cubicBezTo>
                  <a:pt x="796" y="1815"/>
                  <a:pt x="798" y="1816"/>
                  <a:pt x="800" y="1817"/>
                </a:cubicBezTo>
                <a:cubicBezTo>
                  <a:pt x="803" y="1818"/>
                  <a:pt x="807" y="1819"/>
                  <a:pt x="811" y="1820"/>
                </a:cubicBezTo>
                <a:cubicBezTo>
                  <a:pt x="812" y="1821"/>
                  <a:pt x="812" y="1817"/>
                  <a:pt x="812" y="1815"/>
                </a:cubicBezTo>
                <a:cubicBezTo>
                  <a:pt x="813" y="1814"/>
                  <a:pt x="815" y="1816"/>
                  <a:pt x="816" y="1817"/>
                </a:cubicBezTo>
                <a:cubicBezTo>
                  <a:pt x="817" y="1819"/>
                  <a:pt x="819" y="1820"/>
                  <a:pt x="820" y="1822"/>
                </a:cubicBezTo>
                <a:cubicBezTo>
                  <a:pt x="826" y="1829"/>
                  <a:pt x="833" y="1838"/>
                  <a:pt x="835" y="1839"/>
                </a:cubicBezTo>
                <a:cubicBezTo>
                  <a:pt x="839" y="1841"/>
                  <a:pt x="833" y="1827"/>
                  <a:pt x="840" y="1830"/>
                </a:cubicBezTo>
                <a:cubicBezTo>
                  <a:pt x="843" y="1831"/>
                  <a:pt x="855" y="1845"/>
                  <a:pt x="858" y="1846"/>
                </a:cubicBezTo>
                <a:cubicBezTo>
                  <a:pt x="861" y="1847"/>
                  <a:pt x="856" y="1840"/>
                  <a:pt x="859" y="1841"/>
                </a:cubicBezTo>
                <a:cubicBezTo>
                  <a:pt x="864" y="1843"/>
                  <a:pt x="868" y="1848"/>
                  <a:pt x="873" y="1849"/>
                </a:cubicBezTo>
                <a:cubicBezTo>
                  <a:pt x="874" y="1849"/>
                  <a:pt x="873" y="1846"/>
                  <a:pt x="876" y="1847"/>
                </a:cubicBezTo>
                <a:cubicBezTo>
                  <a:pt x="880" y="1849"/>
                  <a:pt x="888" y="1855"/>
                  <a:pt x="889" y="1856"/>
                </a:cubicBezTo>
                <a:cubicBezTo>
                  <a:pt x="894" y="1857"/>
                  <a:pt x="886" y="1851"/>
                  <a:pt x="891" y="1852"/>
                </a:cubicBezTo>
                <a:cubicBezTo>
                  <a:pt x="893" y="1853"/>
                  <a:pt x="904" y="1859"/>
                  <a:pt x="906" y="1860"/>
                </a:cubicBezTo>
                <a:cubicBezTo>
                  <a:pt x="911" y="1861"/>
                  <a:pt x="904" y="1855"/>
                  <a:pt x="908" y="1856"/>
                </a:cubicBezTo>
                <a:cubicBezTo>
                  <a:pt x="910" y="1857"/>
                  <a:pt x="920" y="1865"/>
                  <a:pt x="922" y="1866"/>
                </a:cubicBezTo>
                <a:cubicBezTo>
                  <a:pt x="925" y="1867"/>
                  <a:pt x="924" y="1862"/>
                  <a:pt x="927" y="1863"/>
                </a:cubicBezTo>
                <a:cubicBezTo>
                  <a:pt x="928" y="1864"/>
                  <a:pt x="935" y="1872"/>
                  <a:pt x="937" y="1873"/>
                </a:cubicBezTo>
                <a:cubicBezTo>
                  <a:pt x="939" y="1874"/>
                  <a:pt x="935" y="1867"/>
                  <a:pt x="937" y="1868"/>
                </a:cubicBezTo>
                <a:cubicBezTo>
                  <a:pt x="948" y="1871"/>
                  <a:pt x="963" y="1875"/>
                  <a:pt x="963" y="1875"/>
                </a:cubicBezTo>
                <a:cubicBezTo>
                  <a:pt x="963" y="1875"/>
                  <a:pt x="955" y="1867"/>
                  <a:pt x="948" y="1858"/>
                </a:cubicBezTo>
                <a:cubicBezTo>
                  <a:pt x="947" y="1857"/>
                  <a:pt x="951" y="1857"/>
                  <a:pt x="950" y="1856"/>
                </a:cubicBezTo>
                <a:cubicBezTo>
                  <a:pt x="948" y="1853"/>
                  <a:pt x="940" y="1850"/>
                  <a:pt x="938" y="1847"/>
                </a:cubicBezTo>
                <a:cubicBezTo>
                  <a:pt x="936" y="1845"/>
                  <a:pt x="941" y="1845"/>
                  <a:pt x="939" y="1843"/>
                </a:cubicBezTo>
                <a:cubicBezTo>
                  <a:pt x="937" y="1841"/>
                  <a:pt x="928" y="1838"/>
                  <a:pt x="927" y="1836"/>
                </a:cubicBezTo>
                <a:cubicBezTo>
                  <a:pt x="924" y="1833"/>
                  <a:pt x="933" y="1836"/>
                  <a:pt x="930" y="1833"/>
                </a:cubicBezTo>
                <a:cubicBezTo>
                  <a:pt x="930" y="1832"/>
                  <a:pt x="917" y="1824"/>
                  <a:pt x="917" y="1823"/>
                </a:cubicBezTo>
                <a:cubicBezTo>
                  <a:pt x="914" y="1820"/>
                  <a:pt x="923" y="1822"/>
                  <a:pt x="920" y="1818"/>
                </a:cubicBezTo>
                <a:cubicBezTo>
                  <a:pt x="919" y="1817"/>
                  <a:pt x="912" y="1811"/>
                  <a:pt x="908" y="1808"/>
                </a:cubicBezTo>
                <a:cubicBezTo>
                  <a:pt x="907" y="1807"/>
                  <a:pt x="914" y="1808"/>
                  <a:pt x="913" y="1807"/>
                </a:cubicBezTo>
                <a:cubicBezTo>
                  <a:pt x="911" y="1804"/>
                  <a:pt x="899" y="1797"/>
                  <a:pt x="898" y="1795"/>
                </a:cubicBezTo>
                <a:cubicBezTo>
                  <a:pt x="897" y="1793"/>
                  <a:pt x="901" y="1793"/>
                  <a:pt x="899" y="1790"/>
                </a:cubicBezTo>
                <a:cubicBezTo>
                  <a:pt x="898" y="1788"/>
                  <a:pt x="895" y="1782"/>
                  <a:pt x="891" y="1780"/>
                </a:cubicBezTo>
                <a:cubicBezTo>
                  <a:pt x="887" y="1777"/>
                  <a:pt x="897" y="1777"/>
                  <a:pt x="894" y="1774"/>
                </a:cubicBezTo>
                <a:cubicBezTo>
                  <a:pt x="893" y="1772"/>
                  <a:pt x="886" y="1770"/>
                  <a:pt x="881" y="1767"/>
                </a:cubicBezTo>
                <a:cubicBezTo>
                  <a:pt x="880" y="1766"/>
                  <a:pt x="879" y="1766"/>
                  <a:pt x="878" y="1765"/>
                </a:cubicBezTo>
                <a:cubicBezTo>
                  <a:pt x="875" y="1763"/>
                  <a:pt x="874" y="1762"/>
                  <a:pt x="871" y="1760"/>
                </a:cubicBezTo>
                <a:cubicBezTo>
                  <a:pt x="874" y="1757"/>
                  <a:pt x="879" y="1760"/>
                  <a:pt x="881" y="1758"/>
                </a:cubicBezTo>
                <a:cubicBezTo>
                  <a:pt x="877" y="1754"/>
                  <a:pt x="873" y="1750"/>
                  <a:pt x="868" y="1747"/>
                </a:cubicBezTo>
                <a:cubicBezTo>
                  <a:pt x="867" y="1745"/>
                  <a:pt x="865" y="1744"/>
                  <a:pt x="864" y="1743"/>
                </a:cubicBezTo>
                <a:cubicBezTo>
                  <a:pt x="850" y="1732"/>
                  <a:pt x="834" y="1720"/>
                  <a:pt x="815" y="1715"/>
                </a:cubicBezTo>
                <a:cubicBezTo>
                  <a:pt x="813" y="1714"/>
                  <a:pt x="811" y="1714"/>
                  <a:pt x="808" y="1713"/>
                </a:cubicBezTo>
                <a:cubicBezTo>
                  <a:pt x="793" y="1707"/>
                  <a:pt x="778" y="1702"/>
                  <a:pt x="778" y="1702"/>
                </a:cubicBezTo>
                <a:cubicBezTo>
                  <a:pt x="778" y="1702"/>
                  <a:pt x="816" y="1708"/>
                  <a:pt x="847" y="1709"/>
                </a:cubicBezTo>
                <a:cubicBezTo>
                  <a:pt x="848" y="1709"/>
                  <a:pt x="850" y="1709"/>
                  <a:pt x="851" y="1709"/>
                </a:cubicBezTo>
                <a:cubicBezTo>
                  <a:pt x="874" y="1710"/>
                  <a:pt x="896" y="1702"/>
                  <a:pt x="917" y="1698"/>
                </a:cubicBezTo>
                <a:cubicBezTo>
                  <a:pt x="919" y="1697"/>
                  <a:pt x="921" y="1696"/>
                  <a:pt x="923" y="1696"/>
                </a:cubicBezTo>
                <a:cubicBezTo>
                  <a:pt x="929" y="1695"/>
                  <a:pt x="935" y="1693"/>
                  <a:pt x="942" y="1692"/>
                </a:cubicBezTo>
                <a:cubicBezTo>
                  <a:pt x="943" y="1692"/>
                  <a:pt x="945" y="1692"/>
                  <a:pt x="946" y="1693"/>
                </a:cubicBezTo>
                <a:cubicBezTo>
                  <a:pt x="951" y="1693"/>
                  <a:pt x="956" y="1693"/>
                  <a:pt x="959" y="1693"/>
                </a:cubicBezTo>
                <a:cubicBezTo>
                  <a:pt x="961" y="1693"/>
                  <a:pt x="956" y="1691"/>
                  <a:pt x="957" y="1690"/>
                </a:cubicBezTo>
                <a:cubicBezTo>
                  <a:pt x="959" y="1690"/>
                  <a:pt x="969" y="1691"/>
                  <a:pt x="971" y="1691"/>
                </a:cubicBezTo>
                <a:cubicBezTo>
                  <a:pt x="975" y="1690"/>
                  <a:pt x="970" y="1688"/>
                  <a:pt x="973" y="1687"/>
                </a:cubicBezTo>
                <a:cubicBezTo>
                  <a:pt x="976" y="1687"/>
                  <a:pt x="984" y="1689"/>
                  <a:pt x="987" y="1689"/>
                </a:cubicBezTo>
                <a:cubicBezTo>
                  <a:pt x="990" y="1689"/>
                  <a:pt x="987" y="1685"/>
                  <a:pt x="989" y="1685"/>
                </a:cubicBezTo>
                <a:cubicBezTo>
                  <a:pt x="1008" y="1684"/>
                  <a:pt x="1008" y="1684"/>
                  <a:pt x="1008" y="1684"/>
                </a:cubicBezTo>
                <a:cubicBezTo>
                  <a:pt x="1004" y="1684"/>
                  <a:pt x="984" y="1679"/>
                  <a:pt x="981" y="1677"/>
                </a:cubicBezTo>
                <a:cubicBezTo>
                  <a:pt x="979" y="1675"/>
                  <a:pt x="987" y="1676"/>
                  <a:pt x="985" y="1674"/>
                </a:cubicBezTo>
                <a:cubicBezTo>
                  <a:pt x="982" y="1673"/>
                  <a:pt x="974" y="1672"/>
                  <a:pt x="969" y="1670"/>
                </a:cubicBezTo>
                <a:cubicBezTo>
                  <a:pt x="965" y="1667"/>
                  <a:pt x="975" y="1669"/>
                  <a:pt x="971" y="1667"/>
                </a:cubicBezTo>
                <a:cubicBezTo>
                  <a:pt x="967" y="1665"/>
                  <a:pt x="953" y="1663"/>
                  <a:pt x="951" y="1661"/>
                </a:cubicBezTo>
                <a:cubicBezTo>
                  <a:pt x="948" y="1660"/>
                  <a:pt x="958" y="1661"/>
                  <a:pt x="954" y="1659"/>
                </a:cubicBezTo>
                <a:cubicBezTo>
                  <a:pt x="950" y="1658"/>
                  <a:pt x="939" y="1656"/>
                  <a:pt x="937" y="1654"/>
                </a:cubicBezTo>
                <a:cubicBezTo>
                  <a:pt x="934" y="1652"/>
                  <a:pt x="942" y="1648"/>
                  <a:pt x="938" y="1649"/>
                </a:cubicBezTo>
                <a:cubicBezTo>
                  <a:pt x="933" y="1649"/>
                  <a:pt x="922" y="1650"/>
                  <a:pt x="918" y="1648"/>
                </a:cubicBezTo>
                <a:cubicBezTo>
                  <a:pt x="904" y="1645"/>
                  <a:pt x="904" y="1645"/>
                  <a:pt x="904" y="1645"/>
                </a:cubicBezTo>
                <a:cubicBezTo>
                  <a:pt x="902" y="1643"/>
                  <a:pt x="907" y="1641"/>
                  <a:pt x="903" y="1639"/>
                </a:cubicBezTo>
                <a:cubicBezTo>
                  <a:pt x="900" y="1637"/>
                  <a:pt x="887" y="1637"/>
                  <a:pt x="883" y="1635"/>
                </a:cubicBezTo>
                <a:cubicBezTo>
                  <a:pt x="880" y="1634"/>
                  <a:pt x="884" y="1629"/>
                  <a:pt x="881" y="1628"/>
                </a:cubicBezTo>
                <a:cubicBezTo>
                  <a:pt x="874" y="1626"/>
                  <a:pt x="861" y="1630"/>
                  <a:pt x="854" y="1629"/>
                </a:cubicBezTo>
                <a:cubicBezTo>
                  <a:pt x="852" y="1629"/>
                  <a:pt x="855" y="1624"/>
                  <a:pt x="853" y="1624"/>
                </a:cubicBezTo>
                <a:cubicBezTo>
                  <a:pt x="850" y="1624"/>
                  <a:pt x="846" y="1624"/>
                  <a:pt x="843" y="1624"/>
                </a:cubicBezTo>
                <a:cubicBezTo>
                  <a:pt x="842" y="1624"/>
                  <a:pt x="840" y="1624"/>
                  <a:pt x="839" y="1624"/>
                </a:cubicBezTo>
                <a:cubicBezTo>
                  <a:pt x="831" y="1625"/>
                  <a:pt x="822" y="1625"/>
                  <a:pt x="814" y="1629"/>
                </a:cubicBezTo>
                <a:cubicBezTo>
                  <a:pt x="812" y="1630"/>
                  <a:pt x="811" y="1630"/>
                  <a:pt x="809" y="1631"/>
                </a:cubicBezTo>
                <a:cubicBezTo>
                  <a:pt x="806" y="1633"/>
                  <a:pt x="803" y="1635"/>
                  <a:pt x="800" y="1636"/>
                </a:cubicBezTo>
                <a:cubicBezTo>
                  <a:pt x="798" y="1637"/>
                  <a:pt x="797" y="1637"/>
                  <a:pt x="796" y="1637"/>
                </a:cubicBezTo>
                <a:cubicBezTo>
                  <a:pt x="780" y="1642"/>
                  <a:pt x="767" y="1641"/>
                  <a:pt x="767" y="1641"/>
                </a:cubicBezTo>
                <a:cubicBezTo>
                  <a:pt x="767" y="1641"/>
                  <a:pt x="771" y="1639"/>
                  <a:pt x="777" y="1634"/>
                </a:cubicBezTo>
                <a:cubicBezTo>
                  <a:pt x="779" y="1633"/>
                  <a:pt x="781" y="1632"/>
                  <a:pt x="783" y="1631"/>
                </a:cubicBezTo>
                <a:cubicBezTo>
                  <a:pt x="785" y="1630"/>
                  <a:pt x="786" y="1629"/>
                  <a:pt x="788" y="1628"/>
                </a:cubicBezTo>
                <a:cubicBezTo>
                  <a:pt x="790" y="1627"/>
                  <a:pt x="792" y="1626"/>
                  <a:pt x="794" y="1625"/>
                </a:cubicBezTo>
                <a:cubicBezTo>
                  <a:pt x="815" y="1617"/>
                  <a:pt x="827" y="1599"/>
                  <a:pt x="844" y="1585"/>
                </a:cubicBezTo>
                <a:cubicBezTo>
                  <a:pt x="845" y="1583"/>
                  <a:pt x="847" y="1582"/>
                  <a:pt x="847" y="1582"/>
                </a:cubicBezTo>
                <a:cubicBezTo>
                  <a:pt x="849" y="1579"/>
                  <a:pt x="840" y="1582"/>
                  <a:pt x="844" y="1579"/>
                </a:cubicBezTo>
                <a:cubicBezTo>
                  <a:pt x="845" y="1578"/>
                  <a:pt x="846" y="1577"/>
                  <a:pt x="847" y="1575"/>
                </a:cubicBezTo>
                <a:cubicBezTo>
                  <a:pt x="853" y="1570"/>
                  <a:pt x="858" y="1564"/>
                  <a:pt x="860" y="1561"/>
                </a:cubicBezTo>
                <a:cubicBezTo>
                  <a:pt x="862" y="1557"/>
                  <a:pt x="852" y="1563"/>
                  <a:pt x="855" y="1560"/>
                </a:cubicBezTo>
                <a:cubicBezTo>
                  <a:pt x="856" y="1558"/>
                  <a:pt x="858" y="1555"/>
                  <a:pt x="859" y="1553"/>
                </a:cubicBezTo>
                <a:cubicBezTo>
                  <a:pt x="862" y="1550"/>
                  <a:pt x="876" y="1538"/>
                  <a:pt x="879" y="1535"/>
                </a:cubicBezTo>
                <a:cubicBezTo>
                  <a:pt x="880" y="1533"/>
                  <a:pt x="872" y="1536"/>
                  <a:pt x="874" y="1534"/>
                </a:cubicBezTo>
                <a:cubicBezTo>
                  <a:pt x="876" y="1532"/>
                  <a:pt x="887" y="1525"/>
                  <a:pt x="889" y="1523"/>
                </a:cubicBezTo>
                <a:cubicBezTo>
                  <a:pt x="890" y="1522"/>
                  <a:pt x="882" y="1523"/>
                  <a:pt x="884" y="1522"/>
                </a:cubicBezTo>
                <a:cubicBezTo>
                  <a:pt x="888" y="1518"/>
                  <a:pt x="895" y="1516"/>
                  <a:pt x="896" y="1514"/>
                </a:cubicBezTo>
                <a:cubicBezTo>
                  <a:pt x="901" y="1509"/>
                  <a:pt x="887" y="1513"/>
                  <a:pt x="891" y="1511"/>
                </a:cubicBezTo>
                <a:cubicBezTo>
                  <a:pt x="902" y="1506"/>
                  <a:pt x="905" y="1498"/>
                  <a:pt x="905" y="1498"/>
                </a:cubicBezTo>
                <a:cubicBezTo>
                  <a:pt x="905" y="1498"/>
                  <a:pt x="893" y="1499"/>
                  <a:pt x="887" y="1503"/>
                </a:cubicBezTo>
                <a:cubicBezTo>
                  <a:pt x="883" y="1505"/>
                  <a:pt x="887" y="1497"/>
                  <a:pt x="882" y="1498"/>
                </a:cubicBezTo>
                <a:cubicBezTo>
                  <a:pt x="880" y="1499"/>
                  <a:pt x="873" y="1502"/>
                  <a:pt x="867" y="1505"/>
                </a:cubicBezTo>
                <a:cubicBezTo>
                  <a:pt x="865" y="1507"/>
                  <a:pt x="869" y="1501"/>
                  <a:pt x="868" y="1501"/>
                </a:cubicBezTo>
                <a:cubicBezTo>
                  <a:pt x="861" y="1503"/>
                  <a:pt x="857" y="1507"/>
                  <a:pt x="853" y="1509"/>
                </a:cubicBezTo>
                <a:cubicBezTo>
                  <a:pt x="851" y="1510"/>
                  <a:pt x="851" y="1506"/>
                  <a:pt x="849" y="1507"/>
                </a:cubicBezTo>
                <a:cubicBezTo>
                  <a:pt x="847" y="1508"/>
                  <a:pt x="831" y="1519"/>
                  <a:pt x="828" y="1520"/>
                </a:cubicBezTo>
                <a:cubicBezTo>
                  <a:pt x="825" y="1522"/>
                  <a:pt x="830" y="1514"/>
                  <a:pt x="827" y="1516"/>
                </a:cubicBezTo>
                <a:cubicBezTo>
                  <a:pt x="820" y="1520"/>
                  <a:pt x="812" y="1529"/>
                  <a:pt x="809" y="1530"/>
                </a:cubicBezTo>
                <a:cubicBezTo>
                  <a:pt x="804" y="1533"/>
                  <a:pt x="808" y="1524"/>
                  <a:pt x="802" y="1527"/>
                </a:cubicBezTo>
                <a:cubicBezTo>
                  <a:pt x="801" y="1528"/>
                  <a:pt x="800" y="1530"/>
                  <a:pt x="797" y="1532"/>
                </a:cubicBezTo>
                <a:cubicBezTo>
                  <a:pt x="788" y="1541"/>
                  <a:pt x="777" y="1548"/>
                  <a:pt x="768" y="1557"/>
                </a:cubicBezTo>
                <a:cubicBezTo>
                  <a:pt x="767" y="1559"/>
                  <a:pt x="766" y="1560"/>
                  <a:pt x="765" y="1561"/>
                </a:cubicBezTo>
                <a:cubicBezTo>
                  <a:pt x="753" y="1575"/>
                  <a:pt x="748" y="1591"/>
                  <a:pt x="740" y="1606"/>
                </a:cubicBezTo>
                <a:cubicBezTo>
                  <a:pt x="738" y="1608"/>
                  <a:pt x="737" y="1610"/>
                  <a:pt x="736" y="1612"/>
                </a:cubicBezTo>
                <a:cubicBezTo>
                  <a:pt x="732" y="1620"/>
                  <a:pt x="728" y="1626"/>
                  <a:pt x="728" y="1626"/>
                </a:cubicBezTo>
                <a:cubicBezTo>
                  <a:pt x="728" y="1626"/>
                  <a:pt x="738" y="1610"/>
                  <a:pt x="729" y="1588"/>
                </a:cubicBezTo>
                <a:cubicBezTo>
                  <a:pt x="728" y="1585"/>
                  <a:pt x="729" y="1573"/>
                  <a:pt x="728" y="1570"/>
                </a:cubicBezTo>
                <a:cubicBezTo>
                  <a:pt x="726" y="1567"/>
                  <a:pt x="724" y="1572"/>
                  <a:pt x="723" y="1570"/>
                </a:cubicBezTo>
                <a:cubicBezTo>
                  <a:pt x="723" y="1568"/>
                  <a:pt x="728" y="1560"/>
                  <a:pt x="728" y="1558"/>
                </a:cubicBezTo>
                <a:cubicBezTo>
                  <a:pt x="727" y="1556"/>
                  <a:pt x="725" y="1560"/>
                  <a:pt x="725" y="1558"/>
                </a:cubicBezTo>
                <a:cubicBezTo>
                  <a:pt x="724" y="1556"/>
                  <a:pt x="726" y="1549"/>
                  <a:pt x="725" y="1547"/>
                </a:cubicBezTo>
                <a:cubicBezTo>
                  <a:pt x="725" y="1546"/>
                  <a:pt x="720" y="1550"/>
                  <a:pt x="720" y="1547"/>
                </a:cubicBezTo>
                <a:cubicBezTo>
                  <a:pt x="719" y="1545"/>
                  <a:pt x="721" y="1540"/>
                  <a:pt x="721" y="1539"/>
                </a:cubicBezTo>
                <a:cubicBezTo>
                  <a:pt x="720" y="1537"/>
                  <a:pt x="718" y="1540"/>
                  <a:pt x="719" y="1538"/>
                </a:cubicBezTo>
                <a:cubicBezTo>
                  <a:pt x="721" y="1533"/>
                  <a:pt x="718" y="1527"/>
                  <a:pt x="718" y="1527"/>
                </a:cubicBezTo>
                <a:cubicBezTo>
                  <a:pt x="718" y="1527"/>
                  <a:pt x="713" y="1531"/>
                  <a:pt x="711" y="1536"/>
                </a:cubicBezTo>
                <a:cubicBezTo>
                  <a:pt x="710" y="1539"/>
                  <a:pt x="709" y="1533"/>
                  <a:pt x="707" y="1536"/>
                </a:cubicBezTo>
                <a:cubicBezTo>
                  <a:pt x="705" y="1538"/>
                  <a:pt x="703" y="1544"/>
                  <a:pt x="701" y="1546"/>
                </a:cubicBezTo>
                <a:cubicBezTo>
                  <a:pt x="700" y="1549"/>
                  <a:pt x="697" y="1544"/>
                  <a:pt x="697" y="1546"/>
                </a:cubicBezTo>
                <a:cubicBezTo>
                  <a:pt x="696" y="1547"/>
                  <a:pt x="696" y="1550"/>
                  <a:pt x="695" y="1553"/>
                </a:cubicBezTo>
                <a:cubicBezTo>
                  <a:pt x="695" y="1555"/>
                  <a:pt x="694" y="1556"/>
                  <a:pt x="694" y="1557"/>
                </a:cubicBezTo>
                <a:cubicBezTo>
                  <a:pt x="689" y="1561"/>
                  <a:pt x="690" y="1566"/>
                  <a:pt x="685" y="1572"/>
                </a:cubicBezTo>
                <a:cubicBezTo>
                  <a:pt x="684" y="1573"/>
                  <a:pt x="686" y="1569"/>
                  <a:pt x="685" y="1570"/>
                </a:cubicBezTo>
                <a:cubicBezTo>
                  <a:pt x="678" y="1583"/>
                  <a:pt x="675" y="1597"/>
                  <a:pt x="673" y="1610"/>
                </a:cubicBezTo>
                <a:cubicBezTo>
                  <a:pt x="673" y="1612"/>
                  <a:pt x="673" y="1614"/>
                  <a:pt x="672" y="1616"/>
                </a:cubicBezTo>
                <a:cubicBezTo>
                  <a:pt x="672" y="1618"/>
                  <a:pt x="672" y="1620"/>
                  <a:pt x="672" y="1623"/>
                </a:cubicBezTo>
                <a:cubicBezTo>
                  <a:pt x="673" y="1624"/>
                  <a:pt x="673" y="1625"/>
                  <a:pt x="673" y="1627"/>
                </a:cubicBezTo>
                <a:cubicBezTo>
                  <a:pt x="673" y="1633"/>
                  <a:pt x="675" y="1641"/>
                  <a:pt x="677" y="1648"/>
                </a:cubicBezTo>
                <a:cubicBezTo>
                  <a:pt x="677" y="1649"/>
                  <a:pt x="678" y="1651"/>
                  <a:pt x="678" y="1652"/>
                </a:cubicBezTo>
                <a:cubicBezTo>
                  <a:pt x="679" y="1655"/>
                  <a:pt x="679" y="1658"/>
                  <a:pt x="679" y="1660"/>
                </a:cubicBezTo>
                <a:cubicBezTo>
                  <a:pt x="678" y="1659"/>
                  <a:pt x="677" y="1658"/>
                  <a:pt x="676" y="1656"/>
                </a:cubicBezTo>
                <a:cubicBezTo>
                  <a:pt x="660" y="1639"/>
                  <a:pt x="614" y="1600"/>
                  <a:pt x="606" y="1593"/>
                </a:cubicBezTo>
                <a:cubicBezTo>
                  <a:pt x="605" y="1591"/>
                  <a:pt x="603" y="1590"/>
                  <a:pt x="602" y="1589"/>
                </a:cubicBezTo>
                <a:cubicBezTo>
                  <a:pt x="600" y="1587"/>
                  <a:pt x="598" y="1585"/>
                  <a:pt x="597" y="1585"/>
                </a:cubicBezTo>
                <a:cubicBezTo>
                  <a:pt x="598" y="1577"/>
                  <a:pt x="599" y="1570"/>
                  <a:pt x="600" y="1562"/>
                </a:cubicBezTo>
                <a:cubicBezTo>
                  <a:pt x="601" y="1563"/>
                  <a:pt x="602" y="1563"/>
                  <a:pt x="602" y="1563"/>
                </a:cubicBezTo>
                <a:cubicBezTo>
                  <a:pt x="602" y="1563"/>
                  <a:pt x="601" y="1561"/>
                  <a:pt x="600" y="1559"/>
                </a:cubicBezTo>
                <a:cubicBezTo>
                  <a:pt x="605" y="1519"/>
                  <a:pt x="608" y="1473"/>
                  <a:pt x="596" y="1419"/>
                </a:cubicBezTo>
                <a:cubicBezTo>
                  <a:pt x="576" y="1334"/>
                  <a:pt x="558" y="1245"/>
                  <a:pt x="575" y="1187"/>
                </a:cubicBezTo>
                <a:cubicBezTo>
                  <a:pt x="584" y="1157"/>
                  <a:pt x="589" y="1125"/>
                  <a:pt x="590" y="1098"/>
                </a:cubicBezTo>
                <a:cubicBezTo>
                  <a:pt x="653" y="1140"/>
                  <a:pt x="727" y="1181"/>
                  <a:pt x="801" y="1218"/>
                </a:cubicBezTo>
                <a:cubicBezTo>
                  <a:pt x="821" y="1268"/>
                  <a:pt x="865" y="1378"/>
                  <a:pt x="878" y="1393"/>
                </a:cubicBezTo>
                <a:cubicBezTo>
                  <a:pt x="894" y="1412"/>
                  <a:pt x="917" y="1457"/>
                  <a:pt x="944" y="1528"/>
                </a:cubicBezTo>
                <a:cubicBezTo>
                  <a:pt x="970" y="1599"/>
                  <a:pt x="1038" y="1677"/>
                  <a:pt x="1092" y="1739"/>
                </a:cubicBezTo>
                <a:cubicBezTo>
                  <a:pt x="1145" y="1801"/>
                  <a:pt x="1229" y="1910"/>
                  <a:pt x="1236" y="1951"/>
                </a:cubicBezTo>
                <a:cubicBezTo>
                  <a:pt x="1242" y="1992"/>
                  <a:pt x="1267" y="2099"/>
                  <a:pt x="1342" y="2106"/>
                </a:cubicBezTo>
                <a:cubicBezTo>
                  <a:pt x="1377" y="2110"/>
                  <a:pt x="1419" y="2120"/>
                  <a:pt x="1457" y="2131"/>
                </a:cubicBezTo>
                <a:cubicBezTo>
                  <a:pt x="1458" y="2134"/>
                  <a:pt x="1460" y="2139"/>
                  <a:pt x="1460" y="2141"/>
                </a:cubicBezTo>
                <a:cubicBezTo>
                  <a:pt x="1463" y="2147"/>
                  <a:pt x="1467" y="2151"/>
                  <a:pt x="1468" y="2153"/>
                </a:cubicBezTo>
                <a:cubicBezTo>
                  <a:pt x="1471" y="2160"/>
                  <a:pt x="1481" y="2173"/>
                  <a:pt x="1483" y="2175"/>
                </a:cubicBezTo>
                <a:cubicBezTo>
                  <a:pt x="1486" y="2178"/>
                  <a:pt x="1448" y="2151"/>
                  <a:pt x="1428" y="2147"/>
                </a:cubicBezTo>
                <a:cubicBezTo>
                  <a:pt x="1427" y="2147"/>
                  <a:pt x="1426" y="2147"/>
                  <a:pt x="1425" y="2147"/>
                </a:cubicBezTo>
                <a:cubicBezTo>
                  <a:pt x="1424" y="2147"/>
                  <a:pt x="1423" y="2147"/>
                  <a:pt x="1422" y="2147"/>
                </a:cubicBezTo>
                <a:cubicBezTo>
                  <a:pt x="1421" y="2146"/>
                  <a:pt x="1421" y="2146"/>
                  <a:pt x="1420" y="2146"/>
                </a:cubicBezTo>
                <a:cubicBezTo>
                  <a:pt x="1416" y="2145"/>
                  <a:pt x="1412" y="2143"/>
                  <a:pt x="1409" y="2145"/>
                </a:cubicBezTo>
                <a:cubicBezTo>
                  <a:pt x="1408" y="2147"/>
                  <a:pt x="1410" y="2150"/>
                  <a:pt x="1409" y="2151"/>
                </a:cubicBezTo>
                <a:cubicBezTo>
                  <a:pt x="1403" y="2151"/>
                  <a:pt x="1398" y="2150"/>
                  <a:pt x="1392" y="2151"/>
                </a:cubicBezTo>
                <a:cubicBezTo>
                  <a:pt x="1392" y="2151"/>
                  <a:pt x="1392" y="2152"/>
                  <a:pt x="1393" y="2153"/>
                </a:cubicBezTo>
                <a:cubicBezTo>
                  <a:pt x="1390" y="2155"/>
                  <a:pt x="1386" y="2153"/>
                  <a:pt x="1383" y="2153"/>
                </a:cubicBezTo>
                <a:cubicBezTo>
                  <a:pt x="1382" y="2153"/>
                  <a:pt x="1382" y="2152"/>
                  <a:pt x="1381" y="2152"/>
                </a:cubicBezTo>
                <a:cubicBezTo>
                  <a:pt x="1380" y="2152"/>
                  <a:pt x="1379" y="2152"/>
                  <a:pt x="1379" y="2152"/>
                </a:cubicBezTo>
                <a:cubicBezTo>
                  <a:pt x="1377" y="2152"/>
                  <a:pt x="1381" y="2159"/>
                  <a:pt x="1378" y="2156"/>
                </a:cubicBezTo>
                <a:cubicBezTo>
                  <a:pt x="1376" y="2155"/>
                  <a:pt x="1372" y="2155"/>
                  <a:pt x="1370" y="2155"/>
                </a:cubicBezTo>
                <a:cubicBezTo>
                  <a:pt x="1369" y="2156"/>
                  <a:pt x="1372" y="2158"/>
                  <a:pt x="1369" y="2158"/>
                </a:cubicBezTo>
                <a:cubicBezTo>
                  <a:pt x="1367" y="2159"/>
                  <a:pt x="1360" y="2156"/>
                  <a:pt x="1358" y="2156"/>
                </a:cubicBezTo>
                <a:cubicBezTo>
                  <a:pt x="1356" y="2156"/>
                  <a:pt x="1357" y="2158"/>
                  <a:pt x="1355" y="2159"/>
                </a:cubicBezTo>
                <a:cubicBezTo>
                  <a:pt x="1348" y="2160"/>
                  <a:pt x="1343" y="2160"/>
                  <a:pt x="1343" y="2160"/>
                </a:cubicBezTo>
                <a:cubicBezTo>
                  <a:pt x="1343" y="2160"/>
                  <a:pt x="1351" y="2163"/>
                  <a:pt x="1360" y="2166"/>
                </a:cubicBezTo>
                <a:cubicBezTo>
                  <a:pt x="1361" y="2167"/>
                  <a:pt x="1359" y="2169"/>
                  <a:pt x="1360" y="2170"/>
                </a:cubicBezTo>
                <a:cubicBezTo>
                  <a:pt x="1360" y="2170"/>
                  <a:pt x="1361" y="2170"/>
                  <a:pt x="1362" y="2170"/>
                </a:cubicBezTo>
                <a:cubicBezTo>
                  <a:pt x="1363" y="2170"/>
                  <a:pt x="1364" y="2170"/>
                  <a:pt x="1365" y="2170"/>
                </a:cubicBezTo>
                <a:cubicBezTo>
                  <a:pt x="1367" y="2170"/>
                  <a:pt x="1369" y="2169"/>
                  <a:pt x="1370" y="2171"/>
                </a:cubicBezTo>
                <a:cubicBezTo>
                  <a:pt x="1370" y="2171"/>
                  <a:pt x="1370" y="2172"/>
                  <a:pt x="1369" y="2172"/>
                </a:cubicBezTo>
                <a:cubicBezTo>
                  <a:pt x="1370" y="2173"/>
                  <a:pt x="1371" y="2173"/>
                  <a:pt x="1372" y="2174"/>
                </a:cubicBezTo>
                <a:cubicBezTo>
                  <a:pt x="1373" y="2174"/>
                  <a:pt x="1374" y="2174"/>
                  <a:pt x="1374" y="2174"/>
                </a:cubicBezTo>
                <a:cubicBezTo>
                  <a:pt x="1380" y="2177"/>
                  <a:pt x="1386" y="2177"/>
                  <a:pt x="1391" y="2179"/>
                </a:cubicBezTo>
                <a:cubicBezTo>
                  <a:pt x="1388" y="2180"/>
                  <a:pt x="1386" y="2181"/>
                  <a:pt x="1384" y="2183"/>
                </a:cubicBezTo>
                <a:cubicBezTo>
                  <a:pt x="1386" y="2182"/>
                  <a:pt x="1389" y="2184"/>
                  <a:pt x="1391" y="2184"/>
                </a:cubicBezTo>
                <a:cubicBezTo>
                  <a:pt x="1391" y="2184"/>
                  <a:pt x="1390" y="2186"/>
                  <a:pt x="1390" y="2186"/>
                </a:cubicBezTo>
                <a:cubicBezTo>
                  <a:pt x="1395" y="2189"/>
                  <a:pt x="1400" y="2185"/>
                  <a:pt x="1404" y="2189"/>
                </a:cubicBezTo>
                <a:cubicBezTo>
                  <a:pt x="1405" y="2189"/>
                  <a:pt x="1404" y="2192"/>
                  <a:pt x="1404" y="2192"/>
                </a:cubicBezTo>
                <a:cubicBezTo>
                  <a:pt x="1405" y="2193"/>
                  <a:pt x="1405" y="2193"/>
                  <a:pt x="1406" y="2194"/>
                </a:cubicBezTo>
                <a:cubicBezTo>
                  <a:pt x="1407" y="2194"/>
                  <a:pt x="1408" y="2195"/>
                  <a:pt x="1409" y="2195"/>
                </a:cubicBezTo>
                <a:cubicBezTo>
                  <a:pt x="1410" y="2196"/>
                  <a:pt x="1411" y="2196"/>
                  <a:pt x="1412" y="2196"/>
                </a:cubicBezTo>
                <a:cubicBezTo>
                  <a:pt x="1422" y="2198"/>
                  <a:pt x="1432" y="2197"/>
                  <a:pt x="1443" y="2196"/>
                </a:cubicBezTo>
                <a:cubicBezTo>
                  <a:pt x="1443" y="2196"/>
                  <a:pt x="1444" y="2196"/>
                  <a:pt x="1445" y="2196"/>
                </a:cubicBezTo>
                <a:cubicBezTo>
                  <a:pt x="1446" y="2196"/>
                  <a:pt x="1448" y="2196"/>
                  <a:pt x="1449" y="2196"/>
                </a:cubicBezTo>
                <a:cubicBezTo>
                  <a:pt x="1450" y="2195"/>
                  <a:pt x="1451" y="2195"/>
                  <a:pt x="1452" y="2195"/>
                </a:cubicBezTo>
                <a:cubicBezTo>
                  <a:pt x="1458" y="2194"/>
                  <a:pt x="1460" y="2195"/>
                  <a:pt x="1460" y="2195"/>
                </a:cubicBezTo>
                <a:cubicBezTo>
                  <a:pt x="1460" y="2195"/>
                  <a:pt x="1457" y="2196"/>
                  <a:pt x="1452" y="2198"/>
                </a:cubicBezTo>
                <a:cubicBezTo>
                  <a:pt x="1451" y="2198"/>
                  <a:pt x="1451" y="2198"/>
                  <a:pt x="1450" y="2198"/>
                </a:cubicBezTo>
                <a:cubicBezTo>
                  <a:pt x="1448" y="2199"/>
                  <a:pt x="1447" y="2199"/>
                  <a:pt x="1445" y="2199"/>
                </a:cubicBezTo>
                <a:cubicBezTo>
                  <a:pt x="1444" y="2199"/>
                  <a:pt x="1443" y="2199"/>
                  <a:pt x="1443" y="2200"/>
                </a:cubicBezTo>
                <a:cubicBezTo>
                  <a:pt x="1436" y="2202"/>
                  <a:pt x="1429" y="2202"/>
                  <a:pt x="1423" y="2206"/>
                </a:cubicBezTo>
                <a:cubicBezTo>
                  <a:pt x="1422" y="2206"/>
                  <a:pt x="1421" y="2207"/>
                  <a:pt x="1420" y="2207"/>
                </a:cubicBezTo>
                <a:cubicBezTo>
                  <a:pt x="1419" y="2208"/>
                  <a:pt x="1418" y="2209"/>
                  <a:pt x="1417" y="2209"/>
                </a:cubicBezTo>
                <a:cubicBezTo>
                  <a:pt x="1416" y="2210"/>
                  <a:pt x="1415" y="2211"/>
                  <a:pt x="1415" y="2211"/>
                </a:cubicBezTo>
                <a:cubicBezTo>
                  <a:pt x="1413" y="2213"/>
                  <a:pt x="1412" y="2215"/>
                  <a:pt x="1411" y="2216"/>
                </a:cubicBezTo>
                <a:cubicBezTo>
                  <a:pt x="1410" y="2217"/>
                  <a:pt x="1412" y="2218"/>
                  <a:pt x="1413" y="2218"/>
                </a:cubicBezTo>
                <a:cubicBezTo>
                  <a:pt x="1413" y="2219"/>
                  <a:pt x="1412" y="2219"/>
                  <a:pt x="1411" y="2220"/>
                </a:cubicBezTo>
                <a:cubicBezTo>
                  <a:pt x="1410" y="2220"/>
                  <a:pt x="1409" y="2220"/>
                  <a:pt x="1408" y="2221"/>
                </a:cubicBezTo>
                <a:cubicBezTo>
                  <a:pt x="1403" y="2222"/>
                  <a:pt x="1397" y="2224"/>
                  <a:pt x="1396" y="2225"/>
                </a:cubicBezTo>
                <a:cubicBezTo>
                  <a:pt x="1394" y="2226"/>
                  <a:pt x="1402" y="2226"/>
                  <a:pt x="1400" y="2229"/>
                </a:cubicBezTo>
                <a:cubicBezTo>
                  <a:pt x="1399" y="2230"/>
                  <a:pt x="1389" y="2234"/>
                  <a:pt x="1388" y="2235"/>
                </a:cubicBezTo>
                <a:cubicBezTo>
                  <a:pt x="1387" y="2236"/>
                  <a:pt x="1391" y="2235"/>
                  <a:pt x="1390" y="2236"/>
                </a:cubicBezTo>
                <a:cubicBezTo>
                  <a:pt x="1388" y="2239"/>
                  <a:pt x="1385" y="2240"/>
                  <a:pt x="1383" y="2242"/>
                </a:cubicBezTo>
                <a:cubicBezTo>
                  <a:pt x="1383" y="2242"/>
                  <a:pt x="1385" y="2242"/>
                  <a:pt x="1384" y="2244"/>
                </a:cubicBezTo>
                <a:cubicBezTo>
                  <a:pt x="1382" y="2245"/>
                  <a:pt x="1377" y="2248"/>
                  <a:pt x="1377" y="2248"/>
                </a:cubicBezTo>
                <a:cubicBezTo>
                  <a:pt x="1375" y="2251"/>
                  <a:pt x="1380" y="2248"/>
                  <a:pt x="1378" y="2250"/>
                </a:cubicBezTo>
                <a:cubicBezTo>
                  <a:pt x="1377" y="2251"/>
                  <a:pt x="1372" y="2255"/>
                  <a:pt x="1371" y="2256"/>
                </a:cubicBezTo>
                <a:cubicBezTo>
                  <a:pt x="1370" y="2258"/>
                  <a:pt x="1374" y="2256"/>
                  <a:pt x="1373" y="2258"/>
                </a:cubicBezTo>
                <a:cubicBezTo>
                  <a:pt x="1372" y="2259"/>
                  <a:pt x="1366" y="2262"/>
                  <a:pt x="1365" y="2263"/>
                </a:cubicBezTo>
                <a:cubicBezTo>
                  <a:pt x="1364" y="2265"/>
                  <a:pt x="1367" y="2265"/>
                  <a:pt x="1365" y="2266"/>
                </a:cubicBezTo>
                <a:cubicBezTo>
                  <a:pt x="1364" y="2267"/>
                  <a:pt x="1359" y="2268"/>
                  <a:pt x="1358" y="2269"/>
                </a:cubicBezTo>
                <a:cubicBezTo>
                  <a:pt x="1357" y="2270"/>
                  <a:pt x="1362" y="2269"/>
                  <a:pt x="1361" y="2271"/>
                </a:cubicBezTo>
                <a:cubicBezTo>
                  <a:pt x="1357" y="2276"/>
                  <a:pt x="1352" y="2282"/>
                  <a:pt x="1352" y="2282"/>
                </a:cubicBezTo>
                <a:cubicBezTo>
                  <a:pt x="1352" y="2282"/>
                  <a:pt x="1357" y="2280"/>
                  <a:pt x="1364" y="2278"/>
                </a:cubicBezTo>
                <a:cubicBezTo>
                  <a:pt x="1364" y="2277"/>
                  <a:pt x="1363" y="2280"/>
                  <a:pt x="1364" y="2280"/>
                </a:cubicBezTo>
                <a:cubicBezTo>
                  <a:pt x="1366" y="2279"/>
                  <a:pt x="1369" y="2276"/>
                  <a:pt x="1371" y="2275"/>
                </a:cubicBezTo>
                <a:cubicBezTo>
                  <a:pt x="1372" y="2275"/>
                  <a:pt x="1371" y="2277"/>
                  <a:pt x="1373" y="2276"/>
                </a:cubicBezTo>
                <a:cubicBezTo>
                  <a:pt x="1374" y="2276"/>
                  <a:pt x="1378" y="2272"/>
                  <a:pt x="1379" y="2272"/>
                </a:cubicBezTo>
                <a:cubicBezTo>
                  <a:pt x="1381" y="2271"/>
                  <a:pt x="1378" y="2275"/>
                  <a:pt x="1380" y="2274"/>
                </a:cubicBezTo>
                <a:cubicBezTo>
                  <a:pt x="1380" y="2274"/>
                  <a:pt x="1387" y="2269"/>
                  <a:pt x="1388" y="2269"/>
                </a:cubicBezTo>
                <a:cubicBezTo>
                  <a:pt x="1390" y="2269"/>
                  <a:pt x="1387" y="2272"/>
                  <a:pt x="1389" y="2272"/>
                </a:cubicBezTo>
                <a:cubicBezTo>
                  <a:pt x="1390" y="2272"/>
                  <a:pt x="1394" y="2269"/>
                  <a:pt x="1397" y="2268"/>
                </a:cubicBezTo>
                <a:cubicBezTo>
                  <a:pt x="1398" y="2267"/>
                  <a:pt x="1396" y="2271"/>
                  <a:pt x="1396" y="2271"/>
                </a:cubicBezTo>
                <a:cubicBezTo>
                  <a:pt x="1398" y="2270"/>
                  <a:pt x="1404" y="2265"/>
                  <a:pt x="1406" y="2265"/>
                </a:cubicBezTo>
                <a:cubicBezTo>
                  <a:pt x="1407" y="2265"/>
                  <a:pt x="1406" y="2267"/>
                  <a:pt x="1408" y="2267"/>
                </a:cubicBezTo>
                <a:cubicBezTo>
                  <a:pt x="1409" y="2267"/>
                  <a:pt x="1413" y="2266"/>
                  <a:pt x="1414" y="2265"/>
                </a:cubicBezTo>
                <a:cubicBezTo>
                  <a:pt x="1417" y="2264"/>
                  <a:pt x="1415" y="2269"/>
                  <a:pt x="1417" y="2268"/>
                </a:cubicBezTo>
                <a:cubicBezTo>
                  <a:pt x="1418" y="2268"/>
                  <a:pt x="1421" y="2264"/>
                  <a:pt x="1423" y="2263"/>
                </a:cubicBezTo>
                <a:cubicBezTo>
                  <a:pt x="1424" y="2262"/>
                  <a:pt x="1424" y="2262"/>
                  <a:pt x="1425" y="2261"/>
                </a:cubicBezTo>
                <a:cubicBezTo>
                  <a:pt x="1427" y="2260"/>
                  <a:pt x="1427" y="2260"/>
                  <a:pt x="1429" y="2259"/>
                </a:cubicBezTo>
                <a:cubicBezTo>
                  <a:pt x="1430" y="2261"/>
                  <a:pt x="1427" y="2263"/>
                  <a:pt x="1428" y="2265"/>
                </a:cubicBezTo>
                <a:cubicBezTo>
                  <a:pt x="1431" y="2263"/>
                  <a:pt x="1433" y="2262"/>
                  <a:pt x="1436" y="2260"/>
                </a:cubicBezTo>
                <a:cubicBezTo>
                  <a:pt x="1437" y="2260"/>
                  <a:pt x="1438" y="2259"/>
                  <a:pt x="1439" y="2259"/>
                </a:cubicBezTo>
                <a:cubicBezTo>
                  <a:pt x="1447" y="2254"/>
                  <a:pt x="1456" y="2248"/>
                  <a:pt x="1463" y="2240"/>
                </a:cubicBezTo>
                <a:cubicBezTo>
                  <a:pt x="1464" y="2239"/>
                  <a:pt x="1464" y="2238"/>
                  <a:pt x="1465" y="2237"/>
                </a:cubicBezTo>
                <a:cubicBezTo>
                  <a:pt x="1472" y="2230"/>
                  <a:pt x="1477" y="2224"/>
                  <a:pt x="1477" y="2224"/>
                </a:cubicBezTo>
                <a:cubicBezTo>
                  <a:pt x="1477" y="2224"/>
                  <a:pt x="1466" y="2241"/>
                  <a:pt x="1460" y="2257"/>
                </a:cubicBezTo>
                <a:cubicBezTo>
                  <a:pt x="1459" y="2258"/>
                  <a:pt x="1459" y="2259"/>
                  <a:pt x="1459" y="2259"/>
                </a:cubicBezTo>
                <a:cubicBezTo>
                  <a:pt x="1453" y="2271"/>
                  <a:pt x="1453" y="2283"/>
                  <a:pt x="1451" y="2295"/>
                </a:cubicBezTo>
                <a:cubicBezTo>
                  <a:pt x="1451" y="2296"/>
                  <a:pt x="1451" y="2297"/>
                  <a:pt x="1451" y="2298"/>
                </a:cubicBezTo>
                <a:cubicBezTo>
                  <a:pt x="1450" y="2302"/>
                  <a:pt x="1449" y="2305"/>
                  <a:pt x="1449" y="2308"/>
                </a:cubicBezTo>
                <a:cubicBezTo>
                  <a:pt x="1448" y="2309"/>
                  <a:pt x="1448" y="2310"/>
                  <a:pt x="1447" y="2311"/>
                </a:cubicBezTo>
                <a:cubicBezTo>
                  <a:pt x="1446" y="2313"/>
                  <a:pt x="1445" y="2316"/>
                  <a:pt x="1445" y="2317"/>
                </a:cubicBezTo>
                <a:cubicBezTo>
                  <a:pt x="1445" y="2318"/>
                  <a:pt x="1447" y="2316"/>
                  <a:pt x="1446" y="2317"/>
                </a:cubicBezTo>
                <a:cubicBezTo>
                  <a:pt x="1446" y="2318"/>
                  <a:pt x="1443" y="2323"/>
                  <a:pt x="1443" y="2324"/>
                </a:cubicBezTo>
                <a:cubicBezTo>
                  <a:pt x="1443" y="2326"/>
                  <a:pt x="1445" y="2324"/>
                  <a:pt x="1445" y="2325"/>
                </a:cubicBezTo>
                <a:cubicBezTo>
                  <a:pt x="1444" y="2327"/>
                  <a:pt x="1441" y="2331"/>
                  <a:pt x="1441" y="2332"/>
                </a:cubicBezTo>
                <a:cubicBezTo>
                  <a:pt x="1441" y="2334"/>
                  <a:pt x="1443" y="2333"/>
                  <a:pt x="1443" y="2334"/>
                </a:cubicBezTo>
                <a:cubicBezTo>
                  <a:pt x="1439" y="2344"/>
                  <a:pt x="1439" y="2344"/>
                  <a:pt x="1439" y="2344"/>
                </a:cubicBezTo>
                <a:cubicBezTo>
                  <a:pt x="1440" y="2342"/>
                  <a:pt x="1447" y="2333"/>
                  <a:pt x="1448" y="2332"/>
                </a:cubicBezTo>
                <a:cubicBezTo>
                  <a:pt x="1450" y="2331"/>
                  <a:pt x="1448" y="2335"/>
                  <a:pt x="1449" y="2334"/>
                </a:cubicBezTo>
                <a:cubicBezTo>
                  <a:pt x="1450" y="2333"/>
                  <a:pt x="1452" y="2329"/>
                  <a:pt x="1454" y="2327"/>
                </a:cubicBezTo>
                <a:cubicBezTo>
                  <a:pt x="1457" y="2325"/>
                  <a:pt x="1454" y="2330"/>
                  <a:pt x="1455" y="2328"/>
                </a:cubicBezTo>
                <a:cubicBezTo>
                  <a:pt x="1457" y="2327"/>
                  <a:pt x="1461" y="2320"/>
                  <a:pt x="1462" y="2319"/>
                </a:cubicBezTo>
                <a:cubicBezTo>
                  <a:pt x="1464" y="2318"/>
                  <a:pt x="1461" y="2323"/>
                  <a:pt x="1463" y="2322"/>
                </a:cubicBezTo>
                <a:cubicBezTo>
                  <a:pt x="1464" y="2320"/>
                  <a:pt x="1467" y="2315"/>
                  <a:pt x="1469" y="2314"/>
                </a:cubicBezTo>
                <a:cubicBezTo>
                  <a:pt x="1470" y="2313"/>
                  <a:pt x="1471" y="2318"/>
                  <a:pt x="1471" y="2315"/>
                </a:cubicBezTo>
                <a:cubicBezTo>
                  <a:pt x="1472" y="2313"/>
                  <a:pt x="1474" y="2307"/>
                  <a:pt x="1476" y="2306"/>
                </a:cubicBezTo>
                <a:cubicBezTo>
                  <a:pt x="1480" y="2299"/>
                  <a:pt x="1480" y="2299"/>
                  <a:pt x="1480" y="2299"/>
                </a:cubicBezTo>
                <a:cubicBezTo>
                  <a:pt x="1482" y="2298"/>
                  <a:pt x="1482" y="2301"/>
                  <a:pt x="1483" y="2300"/>
                </a:cubicBezTo>
                <a:cubicBezTo>
                  <a:pt x="1485" y="2298"/>
                  <a:pt x="1488" y="2292"/>
                  <a:pt x="1490" y="2290"/>
                </a:cubicBezTo>
                <a:cubicBezTo>
                  <a:pt x="1491" y="2289"/>
                  <a:pt x="1492" y="2292"/>
                  <a:pt x="1493" y="2291"/>
                </a:cubicBezTo>
                <a:cubicBezTo>
                  <a:pt x="1496" y="2288"/>
                  <a:pt x="1497" y="2281"/>
                  <a:pt x="1499" y="2277"/>
                </a:cubicBezTo>
                <a:cubicBezTo>
                  <a:pt x="1499" y="2276"/>
                  <a:pt x="1501" y="2278"/>
                  <a:pt x="1501" y="2277"/>
                </a:cubicBezTo>
                <a:cubicBezTo>
                  <a:pt x="1502" y="2276"/>
                  <a:pt x="1503" y="2274"/>
                  <a:pt x="1503" y="2273"/>
                </a:cubicBezTo>
                <a:cubicBezTo>
                  <a:pt x="1504" y="2272"/>
                  <a:pt x="1504" y="2271"/>
                  <a:pt x="1504" y="2270"/>
                </a:cubicBezTo>
                <a:cubicBezTo>
                  <a:pt x="1505" y="2266"/>
                  <a:pt x="1507" y="2261"/>
                  <a:pt x="1507" y="2257"/>
                </a:cubicBezTo>
                <a:cubicBezTo>
                  <a:pt x="1507" y="2256"/>
                  <a:pt x="1507" y="2255"/>
                  <a:pt x="1506" y="2254"/>
                </a:cubicBezTo>
                <a:cubicBezTo>
                  <a:pt x="1506" y="2252"/>
                  <a:pt x="1506" y="2250"/>
                  <a:pt x="1506" y="2248"/>
                </a:cubicBezTo>
                <a:cubicBezTo>
                  <a:pt x="1506" y="2247"/>
                  <a:pt x="1506" y="2246"/>
                  <a:pt x="1506" y="2246"/>
                </a:cubicBezTo>
                <a:cubicBezTo>
                  <a:pt x="1507" y="2237"/>
                  <a:pt x="1510" y="2230"/>
                  <a:pt x="1510" y="2230"/>
                </a:cubicBezTo>
                <a:cubicBezTo>
                  <a:pt x="1510" y="2230"/>
                  <a:pt x="1510" y="2233"/>
                  <a:pt x="1511" y="2237"/>
                </a:cubicBezTo>
                <a:cubicBezTo>
                  <a:pt x="1511" y="2238"/>
                  <a:pt x="1512" y="2239"/>
                  <a:pt x="1512" y="2240"/>
                </a:cubicBezTo>
                <a:cubicBezTo>
                  <a:pt x="1512" y="2242"/>
                  <a:pt x="1512" y="2243"/>
                  <a:pt x="1512" y="2244"/>
                </a:cubicBezTo>
                <a:cubicBezTo>
                  <a:pt x="1512" y="2245"/>
                  <a:pt x="1513" y="2246"/>
                  <a:pt x="1513" y="2248"/>
                </a:cubicBezTo>
                <a:cubicBezTo>
                  <a:pt x="1513" y="2260"/>
                  <a:pt x="1519" y="2269"/>
                  <a:pt x="1523" y="2281"/>
                </a:cubicBezTo>
                <a:cubicBezTo>
                  <a:pt x="1523" y="2282"/>
                  <a:pt x="1523" y="2283"/>
                  <a:pt x="1524" y="2283"/>
                </a:cubicBezTo>
                <a:cubicBezTo>
                  <a:pt x="1524" y="2285"/>
                  <a:pt x="1525" y="2280"/>
                  <a:pt x="1526" y="2282"/>
                </a:cubicBezTo>
                <a:cubicBezTo>
                  <a:pt x="1526" y="2283"/>
                  <a:pt x="1527" y="2284"/>
                  <a:pt x="1527" y="2284"/>
                </a:cubicBezTo>
                <a:cubicBezTo>
                  <a:pt x="1529" y="2288"/>
                  <a:pt x="1531" y="2292"/>
                  <a:pt x="1532" y="2294"/>
                </a:cubicBezTo>
                <a:cubicBezTo>
                  <a:pt x="1533" y="2296"/>
                  <a:pt x="1532" y="2289"/>
                  <a:pt x="1533" y="2291"/>
                </a:cubicBezTo>
                <a:cubicBezTo>
                  <a:pt x="1534" y="2293"/>
                  <a:pt x="1535" y="2294"/>
                  <a:pt x="1536" y="2295"/>
                </a:cubicBezTo>
                <a:cubicBezTo>
                  <a:pt x="1537" y="2297"/>
                  <a:pt x="1540" y="2307"/>
                  <a:pt x="1541" y="2308"/>
                </a:cubicBezTo>
                <a:cubicBezTo>
                  <a:pt x="1541" y="2310"/>
                  <a:pt x="1542" y="2305"/>
                  <a:pt x="1542" y="2306"/>
                </a:cubicBezTo>
                <a:cubicBezTo>
                  <a:pt x="1543" y="2308"/>
                  <a:pt x="1544" y="2315"/>
                  <a:pt x="1545" y="2316"/>
                </a:cubicBezTo>
                <a:cubicBezTo>
                  <a:pt x="1545" y="2317"/>
                  <a:pt x="1546" y="2312"/>
                  <a:pt x="1547" y="2314"/>
                </a:cubicBezTo>
                <a:cubicBezTo>
                  <a:pt x="1548" y="2317"/>
                  <a:pt x="1548" y="2321"/>
                  <a:pt x="1548" y="2321"/>
                </a:cubicBezTo>
                <a:cubicBezTo>
                  <a:pt x="1549" y="2325"/>
                  <a:pt x="1550" y="2317"/>
                  <a:pt x="1551" y="2320"/>
                </a:cubicBezTo>
                <a:cubicBezTo>
                  <a:pt x="1551" y="2326"/>
                  <a:pt x="1555" y="2329"/>
                  <a:pt x="1555" y="2329"/>
                </a:cubicBezTo>
                <a:cubicBezTo>
                  <a:pt x="1555" y="2329"/>
                  <a:pt x="1556" y="2323"/>
                  <a:pt x="1556" y="2319"/>
                </a:cubicBezTo>
                <a:cubicBezTo>
                  <a:pt x="1555" y="2317"/>
                  <a:pt x="1558" y="2320"/>
                  <a:pt x="1559" y="2317"/>
                </a:cubicBezTo>
                <a:cubicBezTo>
                  <a:pt x="1559" y="2316"/>
                  <a:pt x="1559" y="2312"/>
                  <a:pt x="1558" y="2309"/>
                </a:cubicBezTo>
                <a:cubicBezTo>
                  <a:pt x="1558" y="2307"/>
                  <a:pt x="1560" y="2310"/>
                  <a:pt x="1560" y="2310"/>
                </a:cubicBezTo>
                <a:cubicBezTo>
                  <a:pt x="1561" y="2306"/>
                  <a:pt x="1560" y="2304"/>
                  <a:pt x="1559" y="2301"/>
                </a:cubicBezTo>
                <a:cubicBezTo>
                  <a:pt x="1559" y="2300"/>
                  <a:pt x="1561" y="2301"/>
                  <a:pt x="1561" y="2299"/>
                </a:cubicBezTo>
                <a:cubicBezTo>
                  <a:pt x="1561" y="2298"/>
                  <a:pt x="1559" y="2287"/>
                  <a:pt x="1559" y="2286"/>
                </a:cubicBezTo>
                <a:cubicBezTo>
                  <a:pt x="1558" y="2284"/>
                  <a:pt x="1561" y="2288"/>
                  <a:pt x="1561" y="2286"/>
                </a:cubicBezTo>
                <a:cubicBezTo>
                  <a:pt x="1561" y="2282"/>
                  <a:pt x="1558" y="2276"/>
                  <a:pt x="1558" y="2274"/>
                </a:cubicBezTo>
                <a:cubicBezTo>
                  <a:pt x="1557" y="2271"/>
                  <a:pt x="1561" y="2275"/>
                  <a:pt x="1560" y="2271"/>
                </a:cubicBezTo>
                <a:cubicBezTo>
                  <a:pt x="1560" y="2271"/>
                  <a:pt x="1560" y="2270"/>
                  <a:pt x="1559" y="2268"/>
                </a:cubicBezTo>
                <a:cubicBezTo>
                  <a:pt x="1557" y="2263"/>
                  <a:pt x="1555" y="2257"/>
                  <a:pt x="1554" y="2252"/>
                </a:cubicBezTo>
                <a:cubicBezTo>
                  <a:pt x="1556" y="2251"/>
                  <a:pt x="1558" y="2251"/>
                  <a:pt x="1560" y="2252"/>
                </a:cubicBezTo>
                <a:cubicBezTo>
                  <a:pt x="1561" y="2253"/>
                  <a:pt x="1558" y="2255"/>
                  <a:pt x="1559" y="2255"/>
                </a:cubicBezTo>
                <a:cubicBezTo>
                  <a:pt x="1560" y="2256"/>
                  <a:pt x="1569" y="2258"/>
                  <a:pt x="1570" y="2258"/>
                </a:cubicBezTo>
                <a:cubicBezTo>
                  <a:pt x="1573" y="2260"/>
                  <a:pt x="1565" y="2263"/>
                  <a:pt x="1568" y="2264"/>
                </a:cubicBezTo>
                <a:cubicBezTo>
                  <a:pt x="1571" y="2264"/>
                  <a:pt x="1579" y="2261"/>
                  <a:pt x="1584" y="2260"/>
                </a:cubicBezTo>
                <a:cubicBezTo>
                  <a:pt x="1586" y="2260"/>
                  <a:pt x="1584" y="2264"/>
                  <a:pt x="1586" y="2263"/>
                </a:cubicBezTo>
                <a:cubicBezTo>
                  <a:pt x="1590" y="2263"/>
                  <a:pt x="1593" y="2262"/>
                  <a:pt x="1597" y="2262"/>
                </a:cubicBezTo>
                <a:cubicBezTo>
                  <a:pt x="1599" y="2262"/>
                  <a:pt x="1595" y="2266"/>
                  <a:pt x="1597" y="2265"/>
                </a:cubicBezTo>
                <a:cubicBezTo>
                  <a:pt x="1599" y="2265"/>
                  <a:pt x="1607" y="2262"/>
                  <a:pt x="1609" y="2262"/>
                </a:cubicBezTo>
                <a:cubicBezTo>
                  <a:pt x="1614" y="2261"/>
                  <a:pt x="1618" y="2261"/>
                  <a:pt x="1622" y="2260"/>
                </a:cubicBezTo>
                <a:cubicBezTo>
                  <a:pt x="1610" y="2266"/>
                  <a:pt x="1586" y="2282"/>
                  <a:pt x="1580" y="2300"/>
                </a:cubicBezTo>
                <a:cubicBezTo>
                  <a:pt x="1579" y="2302"/>
                  <a:pt x="1566" y="2311"/>
                  <a:pt x="1564" y="2314"/>
                </a:cubicBezTo>
                <a:cubicBezTo>
                  <a:pt x="1562" y="2318"/>
                  <a:pt x="1582" y="2316"/>
                  <a:pt x="1574" y="2321"/>
                </a:cubicBezTo>
                <a:cubicBezTo>
                  <a:pt x="1566" y="2326"/>
                  <a:pt x="1554" y="2340"/>
                  <a:pt x="1553" y="2344"/>
                </a:cubicBezTo>
                <a:cubicBezTo>
                  <a:pt x="1552" y="2347"/>
                  <a:pt x="1563" y="2342"/>
                  <a:pt x="1561" y="2346"/>
                </a:cubicBezTo>
                <a:cubicBezTo>
                  <a:pt x="1559" y="2351"/>
                  <a:pt x="1548" y="2360"/>
                  <a:pt x="1546" y="2365"/>
                </a:cubicBezTo>
                <a:cubicBezTo>
                  <a:pt x="1545" y="2368"/>
                  <a:pt x="1565" y="2359"/>
                  <a:pt x="1556" y="2365"/>
                </a:cubicBezTo>
                <a:cubicBezTo>
                  <a:pt x="1553" y="2368"/>
                  <a:pt x="1539" y="2390"/>
                  <a:pt x="1538" y="2394"/>
                </a:cubicBezTo>
                <a:cubicBezTo>
                  <a:pt x="1537" y="2398"/>
                  <a:pt x="1548" y="2389"/>
                  <a:pt x="1545" y="2396"/>
                </a:cubicBezTo>
                <a:cubicBezTo>
                  <a:pt x="1545" y="2398"/>
                  <a:pt x="1532" y="2412"/>
                  <a:pt x="1531" y="2415"/>
                </a:cubicBezTo>
                <a:cubicBezTo>
                  <a:pt x="1530" y="2418"/>
                  <a:pt x="1536" y="2414"/>
                  <a:pt x="1535" y="2418"/>
                </a:cubicBezTo>
                <a:cubicBezTo>
                  <a:pt x="1534" y="2421"/>
                  <a:pt x="1529" y="2429"/>
                  <a:pt x="1528" y="2432"/>
                </a:cubicBezTo>
                <a:cubicBezTo>
                  <a:pt x="1528" y="2435"/>
                  <a:pt x="1535" y="2433"/>
                  <a:pt x="1535" y="2435"/>
                </a:cubicBezTo>
                <a:cubicBezTo>
                  <a:pt x="1535" y="2438"/>
                  <a:pt x="1531" y="2446"/>
                  <a:pt x="1531" y="2448"/>
                </a:cubicBezTo>
                <a:cubicBezTo>
                  <a:pt x="1533" y="2453"/>
                  <a:pt x="1539" y="2447"/>
                  <a:pt x="1545" y="2443"/>
                </a:cubicBezTo>
                <a:cubicBezTo>
                  <a:pt x="1548" y="2441"/>
                  <a:pt x="1547" y="2448"/>
                  <a:pt x="1550" y="2446"/>
                </a:cubicBezTo>
                <a:cubicBezTo>
                  <a:pt x="1553" y="2443"/>
                  <a:pt x="1559" y="2432"/>
                  <a:pt x="1562" y="2429"/>
                </a:cubicBezTo>
                <a:cubicBezTo>
                  <a:pt x="1565" y="2426"/>
                  <a:pt x="1564" y="2435"/>
                  <a:pt x="1566" y="2432"/>
                </a:cubicBezTo>
                <a:cubicBezTo>
                  <a:pt x="1568" y="2430"/>
                  <a:pt x="1572" y="2412"/>
                  <a:pt x="1574" y="2410"/>
                </a:cubicBezTo>
                <a:cubicBezTo>
                  <a:pt x="1577" y="2407"/>
                  <a:pt x="1576" y="2417"/>
                  <a:pt x="1579" y="2415"/>
                </a:cubicBezTo>
                <a:cubicBezTo>
                  <a:pt x="1582" y="2412"/>
                  <a:pt x="1588" y="2397"/>
                  <a:pt x="1590" y="2393"/>
                </a:cubicBezTo>
                <a:cubicBezTo>
                  <a:pt x="1591" y="2392"/>
                  <a:pt x="1596" y="2397"/>
                  <a:pt x="1598" y="2394"/>
                </a:cubicBezTo>
                <a:cubicBezTo>
                  <a:pt x="1600" y="2390"/>
                  <a:pt x="1604" y="2380"/>
                  <a:pt x="1604" y="2375"/>
                </a:cubicBezTo>
                <a:cubicBezTo>
                  <a:pt x="1605" y="2366"/>
                  <a:pt x="1608" y="2384"/>
                  <a:pt x="1611" y="2381"/>
                </a:cubicBezTo>
                <a:cubicBezTo>
                  <a:pt x="1618" y="2372"/>
                  <a:pt x="1622" y="2356"/>
                  <a:pt x="1623" y="2353"/>
                </a:cubicBezTo>
                <a:cubicBezTo>
                  <a:pt x="1626" y="2342"/>
                  <a:pt x="1626" y="2364"/>
                  <a:pt x="1629" y="2361"/>
                </a:cubicBezTo>
                <a:cubicBezTo>
                  <a:pt x="1632" y="2358"/>
                  <a:pt x="1643" y="2346"/>
                  <a:pt x="1646" y="2343"/>
                </a:cubicBezTo>
                <a:cubicBezTo>
                  <a:pt x="1655" y="2334"/>
                  <a:pt x="1657" y="2325"/>
                  <a:pt x="1660" y="2321"/>
                </a:cubicBezTo>
                <a:cubicBezTo>
                  <a:pt x="1668" y="2310"/>
                  <a:pt x="1684" y="2284"/>
                  <a:pt x="1685" y="2278"/>
                </a:cubicBezTo>
                <a:cubicBezTo>
                  <a:pt x="1686" y="2272"/>
                  <a:pt x="1673" y="2355"/>
                  <a:pt x="1682" y="2391"/>
                </a:cubicBezTo>
                <a:cubicBezTo>
                  <a:pt x="1683" y="2393"/>
                  <a:pt x="1683" y="2395"/>
                  <a:pt x="1684" y="2397"/>
                </a:cubicBezTo>
                <a:cubicBezTo>
                  <a:pt x="1685" y="2399"/>
                  <a:pt x="1685" y="2400"/>
                  <a:pt x="1686" y="2402"/>
                </a:cubicBezTo>
                <a:cubicBezTo>
                  <a:pt x="1686" y="2403"/>
                  <a:pt x="1686" y="2405"/>
                  <a:pt x="1687" y="2406"/>
                </a:cubicBezTo>
                <a:cubicBezTo>
                  <a:pt x="1688" y="2413"/>
                  <a:pt x="1688" y="2422"/>
                  <a:pt x="1694" y="2425"/>
                </a:cubicBezTo>
                <a:cubicBezTo>
                  <a:pt x="1697" y="2425"/>
                  <a:pt x="1701" y="2419"/>
                  <a:pt x="1703" y="2420"/>
                </a:cubicBezTo>
                <a:cubicBezTo>
                  <a:pt x="1708" y="2431"/>
                  <a:pt x="1710" y="2440"/>
                  <a:pt x="1717" y="2449"/>
                </a:cubicBezTo>
                <a:cubicBezTo>
                  <a:pt x="1717" y="2449"/>
                  <a:pt x="1720" y="2447"/>
                  <a:pt x="1719" y="2445"/>
                </a:cubicBezTo>
                <a:cubicBezTo>
                  <a:pt x="1725" y="2449"/>
                  <a:pt x="1724" y="2456"/>
                  <a:pt x="1727" y="2461"/>
                </a:cubicBezTo>
                <a:cubicBezTo>
                  <a:pt x="1727" y="2463"/>
                  <a:pt x="1728" y="2464"/>
                  <a:pt x="1728" y="2466"/>
                </a:cubicBezTo>
                <a:cubicBezTo>
                  <a:pt x="1729" y="2467"/>
                  <a:pt x="1729" y="2468"/>
                  <a:pt x="1730" y="2469"/>
                </a:cubicBezTo>
                <a:cubicBezTo>
                  <a:pt x="1732" y="2473"/>
                  <a:pt x="1740" y="2460"/>
                  <a:pt x="1737" y="2468"/>
                </a:cubicBezTo>
                <a:cubicBezTo>
                  <a:pt x="1736" y="2471"/>
                  <a:pt x="1740" y="2478"/>
                  <a:pt x="1742" y="2481"/>
                </a:cubicBezTo>
                <a:cubicBezTo>
                  <a:pt x="1743" y="2483"/>
                  <a:pt x="1745" y="2476"/>
                  <a:pt x="1747" y="2480"/>
                </a:cubicBezTo>
                <a:cubicBezTo>
                  <a:pt x="1749" y="2483"/>
                  <a:pt x="1750" y="2497"/>
                  <a:pt x="1752" y="2500"/>
                </a:cubicBezTo>
                <a:cubicBezTo>
                  <a:pt x="1754" y="2503"/>
                  <a:pt x="1757" y="2500"/>
                  <a:pt x="1759" y="2503"/>
                </a:cubicBezTo>
                <a:cubicBezTo>
                  <a:pt x="1766" y="2514"/>
                  <a:pt x="1772" y="2522"/>
                  <a:pt x="1772" y="2522"/>
                </a:cubicBezTo>
                <a:cubicBezTo>
                  <a:pt x="1772" y="2522"/>
                  <a:pt x="1769" y="2507"/>
                  <a:pt x="1768" y="2490"/>
                </a:cubicBezTo>
                <a:cubicBezTo>
                  <a:pt x="1767" y="2487"/>
                  <a:pt x="1773" y="2489"/>
                  <a:pt x="1773" y="2487"/>
                </a:cubicBezTo>
                <a:cubicBezTo>
                  <a:pt x="1773" y="2486"/>
                  <a:pt x="1773" y="2485"/>
                  <a:pt x="1772" y="2483"/>
                </a:cubicBezTo>
                <a:cubicBezTo>
                  <a:pt x="1771" y="2482"/>
                  <a:pt x="1770" y="2480"/>
                  <a:pt x="1769" y="2478"/>
                </a:cubicBezTo>
                <a:cubicBezTo>
                  <a:pt x="1768" y="2475"/>
                  <a:pt x="1766" y="2472"/>
                  <a:pt x="1766" y="2468"/>
                </a:cubicBezTo>
                <a:cubicBezTo>
                  <a:pt x="1768" y="2468"/>
                  <a:pt x="1770" y="2468"/>
                  <a:pt x="1770" y="2470"/>
                </a:cubicBezTo>
                <a:cubicBezTo>
                  <a:pt x="1771" y="2467"/>
                  <a:pt x="1771" y="2465"/>
                  <a:pt x="1770" y="2462"/>
                </a:cubicBezTo>
                <a:cubicBezTo>
                  <a:pt x="1770" y="2461"/>
                  <a:pt x="1770" y="2460"/>
                  <a:pt x="1770" y="2459"/>
                </a:cubicBezTo>
                <a:cubicBezTo>
                  <a:pt x="1770" y="2448"/>
                  <a:pt x="1766" y="2438"/>
                  <a:pt x="1765" y="2427"/>
                </a:cubicBezTo>
                <a:cubicBezTo>
                  <a:pt x="1768" y="2431"/>
                  <a:pt x="1771" y="2435"/>
                  <a:pt x="1776" y="2436"/>
                </a:cubicBezTo>
                <a:cubicBezTo>
                  <a:pt x="1773" y="2433"/>
                  <a:pt x="1775" y="2427"/>
                  <a:pt x="1772" y="2424"/>
                </a:cubicBezTo>
                <a:cubicBezTo>
                  <a:pt x="1773" y="2424"/>
                  <a:pt x="1776" y="2423"/>
                  <a:pt x="1776" y="2423"/>
                </a:cubicBezTo>
                <a:cubicBezTo>
                  <a:pt x="1777" y="2414"/>
                  <a:pt x="1767" y="2408"/>
                  <a:pt x="1769" y="2398"/>
                </a:cubicBezTo>
                <a:cubicBezTo>
                  <a:pt x="1771" y="2397"/>
                  <a:pt x="1776" y="2396"/>
                  <a:pt x="1776" y="2396"/>
                </a:cubicBezTo>
                <a:cubicBezTo>
                  <a:pt x="1776" y="2394"/>
                  <a:pt x="1777" y="2392"/>
                  <a:pt x="1777" y="2391"/>
                </a:cubicBezTo>
                <a:cubicBezTo>
                  <a:pt x="1777" y="2389"/>
                  <a:pt x="1777" y="2387"/>
                  <a:pt x="1777" y="2385"/>
                </a:cubicBezTo>
                <a:cubicBezTo>
                  <a:pt x="1777" y="2383"/>
                  <a:pt x="1776" y="2381"/>
                  <a:pt x="1776" y="2379"/>
                </a:cubicBezTo>
                <a:cubicBezTo>
                  <a:pt x="1771" y="2361"/>
                  <a:pt x="1761" y="2345"/>
                  <a:pt x="1752" y="2329"/>
                </a:cubicBezTo>
                <a:cubicBezTo>
                  <a:pt x="1751" y="2327"/>
                  <a:pt x="1751" y="2326"/>
                  <a:pt x="1750" y="2325"/>
                </a:cubicBezTo>
                <a:cubicBezTo>
                  <a:pt x="1748" y="2323"/>
                  <a:pt x="1747" y="2320"/>
                  <a:pt x="1745" y="2318"/>
                </a:cubicBezTo>
                <a:cubicBezTo>
                  <a:pt x="1744" y="2317"/>
                  <a:pt x="1743" y="2316"/>
                  <a:pt x="1743" y="2314"/>
                </a:cubicBezTo>
                <a:cubicBezTo>
                  <a:pt x="1736" y="2305"/>
                  <a:pt x="1736" y="2301"/>
                  <a:pt x="1736" y="2301"/>
                </a:cubicBezTo>
                <a:cubicBezTo>
                  <a:pt x="1736" y="2301"/>
                  <a:pt x="1740" y="2306"/>
                  <a:pt x="1747" y="2312"/>
                </a:cubicBezTo>
                <a:cubicBezTo>
                  <a:pt x="1747" y="2313"/>
                  <a:pt x="1748" y="2314"/>
                  <a:pt x="1749" y="2315"/>
                </a:cubicBezTo>
                <a:cubicBezTo>
                  <a:pt x="1751" y="2318"/>
                  <a:pt x="1753" y="2320"/>
                  <a:pt x="1755" y="2322"/>
                </a:cubicBezTo>
                <a:cubicBezTo>
                  <a:pt x="1756" y="2324"/>
                  <a:pt x="1756" y="2325"/>
                  <a:pt x="1757" y="2326"/>
                </a:cubicBezTo>
                <a:cubicBezTo>
                  <a:pt x="1767" y="2335"/>
                  <a:pt x="1773" y="2347"/>
                  <a:pt x="1784" y="2354"/>
                </a:cubicBezTo>
                <a:cubicBezTo>
                  <a:pt x="1785" y="2355"/>
                  <a:pt x="1787" y="2357"/>
                  <a:pt x="1788" y="2358"/>
                </a:cubicBezTo>
                <a:cubicBezTo>
                  <a:pt x="1790" y="2359"/>
                  <a:pt x="1792" y="2360"/>
                  <a:pt x="1794" y="2361"/>
                </a:cubicBezTo>
                <a:cubicBezTo>
                  <a:pt x="1795" y="2361"/>
                  <a:pt x="1797" y="2362"/>
                  <a:pt x="1799" y="2363"/>
                </a:cubicBezTo>
                <a:cubicBezTo>
                  <a:pt x="1803" y="2364"/>
                  <a:pt x="1807" y="2365"/>
                  <a:pt x="1811" y="2366"/>
                </a:cubicBezTo>
                <a:cubicBezTo>
                  <a:pt x="1812" y="2367"/>
                  <a:pt x="1812" y="2362"/>
                  <a:pt x="1811" y="2361"/>
                </a:cubicBezTo>
                <a:cubicBezTo>
                  <a:pt x="1813" y="2360"/>
                  <a:pt x="1814" y="2362"/>
                  <a:pt x="1816" y="2363"/>
                </a:cubicBezTo>
                <a:cubicBezTo>
                  <a:pt x="1817" y="2364"/>
                  <a:pt x="1818" y="2365"/>
                  <a:pt x="1820" y="2367"/>
                </a:cubicBezTo>
                <a:cubicBezTo>
                  <a:pt x="1826" y="2373"/>
                  <a:pt x="1834" y="2382"/>
                  <a:pt x="1836" y="2383"/>
                </a:cubicBezTo>
                <a:cubicBezTo>
                  <a:pt x="1840" y="2385"/>
                  <a:pt x="1833" y="2371"/>
                  <a:pt x="1840" y="2374"/>
                </a:cubicBezTo>
                <a:cubicBezTo>
                  <a:pt x="1843" y="2374"/>
                  <a:pt x="1856" y="2388"/>
                  <a:pt x="1859" y="2389"/>
                </a:cubicBezTo>
                <a:cubicBezTo>
                  <a:pt x="1862" y="2389"/>
                  <a:pt x="1857" y="2383"/>
                  <a:pt x="1860" y="2383"/>
                </a:cubicBezTo>
                <a:cubicBezTo>
                  <a:pt x="1865" y="2385"/>
                  <a:pt x="1870" y="2390"/>
                  <a:pt x="1874" y="2391"/>
                </a:cubicBezTo>
                <a:cubicBezTo>
                  <a:pt x="1875" y="2391"/>
                  <a:pt x="1874" y="2387"/>
                  <a:pt x="1877" y="2388"/>
                </a:cubicBezTo>
                <a:cubicBezTo>
                  <a:pt x="1881" y="2390"/>
                  <a:pt x="1889" y="2396"/>
                  <a:pt x="1890" y="2396"/>
                </a:cubicBezTo>
                <a:cubicBezTo>
                  <a:pt x="1896" y="2397"/>
                  <a:pt x="1887" y="2392"/>
                  <a:pt x="1892" y="2393"/>
                </a:cubicBezTo>
                <a:cubicBezTo>
                  <a:pt x="1895" y="2393"/>
                  <a:pt x="1905" y="2398"/>
                  <a:pt x="1908" y="2399"/>
                </a:cubicBezTo>
                <a:cubicBezTo>
                  <a:pt x="1913" y="2400"/>
                  <a:pt x="1905" y="2394"/>
                  <a:pt x="1910" y="2395"/>
                </a:cubicBezTo>
                <a:cubicBezTo>
                  <a:pt x="1912" y="2396"/>
                  <a:pt x="1922" y="2403"/>
                  <a:pt x="1924" y="2404"/>
                </a:cubicBezTo>
                <a:cubicBezTo>
                  <a:pt x="1928" y="2405"/>
                  <a:pt x="1926" y="2400"/>
                  <a:pt x="1929" y="2401"/>
                </a:cubicBezTo>
                <a:cubicBezTo>
                  <a:pt x="1931" y="2402"/>
                  <a:pt x="1937" y="2409"/>
                  <a:pt x="1940" y="2410"/>
                </a:cubicBezTo>
                <a:cubicBezTo>
                  <a:pt x="1942" y="2411"/>
                  <a:pt x="1937" y="2405"/>
                  <a:pt x="1940" y="2405"/>
                </a:cubicBezTo>
                <a:cubicBezTo>
                  <a:pt x="1951" y="2407"/>
                  <a:pt x="1966" y="2410"/>
                  <a:pt x="1966" y="2410"/>
                </a:cubicBezTo>
                <a:cubicBezTo>
                  <a:pt x="1966" y="2410"/>
                  <a:pt x="1958" y="2403"/>
                  <a:pt x="1949" y="2395"/>
                </a:cubicBezTo>
                <a:cubicBezTo>
                  <a:pt x="1948" y="2393"/>
                  <a:pt x="1953" y="2393"/>
                  <a:pt x="1952" y="2392"/>
                </a:cubicBezTo>
                <a:cubicBezTo>
                  <a:pt x="1950" y="2390"/>
                  <a:pt x="1941" y="2387"/>
                  <a:pt x="1939" y="2384"/>
                </a:cubicBezTo>
                <a:cubicBezTo>
                  <a:pt x="1937" y="2382"/>
                  <a:pt x="1942" y="2382"/>
                  <a:pt x="1940" y="2380"/>
                </a:cubicBezTo>
                <a:cubicBezTo>
                  <a:pt x="1938" y="2379"/>
                  <a:pt x="1929" y="2376"/>
                  <a:pt x="1927" y="2374"/>
                </a:cubicBezTo>
                <a:cubicBezTo>
                  <a:pt x="1924" y="2371"/>
                  <a:pt x="1933" y="2374"/>
                  <a:pt x="1930" y="2371"/>
                </a:cubicBezTo>
                <a:cubicBezTo>
                  <a:pt x="1930" y="2370"/>
                  <a:pt x="1917" y="2363"/>
                  <a:pt x="1916" y="2362"/>
                </a:cubicBezTo>
                <a:cubicBezTo>
                  <a:pt x="1913" y="2358"/>
                  <a:pt x="1922" y="2360"/>
                  <a:pt x="1920" y="2357"/>
                </a:cubicBezTo>
                <a:cubicBezTo>
                  <a:pt x="1918" y="2355"/>
                  <a:pt x="1910" y="2350"/>
                  <a:pt x="1907" y="2348"/>
                </a:cubicBezTo>
                <a:cubicBezTo>
                  <a:pt x="1905" y="2346"/>
                  <a:pt x="1912" y="2347"/>
                  <a:pt x="1912" y="2346"/>
                </a:cubicBezTo>
                <a:cubicBezTo>
                  <a:pt x="1910" y="2343"/>
                  <a:pt x="1897" y="2337"/>
                  <a:pt x="1895" y="2335"/>
                </a:cubicBezTo>
                <a:cubicBezTo>
                  <a:pt x="1894" y="2333"/>
                  <a:pt x="1898" y="2332"/>
                  <a:pt x="1897" y="2330"/>
                </a:cubicBezTo>
                <a:cubicBezTo>
                  <a:pt x="1895" y="2327"/>
                  <a:pt x="1891" y="2322"/>
                  <a:pt x="1888" y="2320"/>
                </a:cubicBezTo>
                <a:cubicBezTo>
                  <a:pt x="1884" y="2318"/>
                  <a:pt x="1893" y="2317"/>
                  <a:pt x="1891" y="2314"/>
                </a:cubicBezTo>
                <a:cubicBezTo>
                  <a:pt x="1889" y="2313"/>
                  <a:pt x="1882" y="2310"/>
                  <a:pt x="1877" y="2308"/>
                </a:cubicBezTo>
                <a:cubicBezTo>
                  <a:pt x="1876" y="2308"/>
                  <a:pt x="1874" y="2307"/>
                  <a:pt x="1874" y="2306"/>
                </a:cubicBezTo>
                <a:cubicBezTo>
                  <a:pt x="1871" y="2304"/>
                  <a:pt x="1869" y="2303"/>
                  <a:pt x="1867" y="2301"/>
                </a:cubicBezTo>
                <a:cubicBezTo>
                  <a:pt x="1869" y="2299"/>
                  <a:pt x="1874" y="2302"/>
                  <a:pt x="1876" y="2299"/>
                </a:cubicBezTo>
                <a:cubicBezTo>
                  <a:pt x="1872" y="2295"/>
                  <a:pt x="1867" y="2292"/>
                  <a:pt x="1863" y="2289"/>
                </a:cubicBezTo>
                <a:cubicBezTo>
                  <a:pt x="1861" y="2287"/>
                  <a:pt x="1860" y="2286"/>
                  <a:pt x="1858" y="2285"/>
                </a:cubicBezTo>
                <a:cubicBezTo>
                  <a:pt x="1843" y="2275"/>
                  <a:pt x="1827" y="2265"/>
                  <a:pt x="1808" y="2261"/>
                </a:cubicBezTo>
                <a:cubicBezTo>
                  <a:pt x="1806" y="2260"/>
                  <a:pt x="1803" y="2259"/>
                  <a:pt x="1801" y="2259"/>
                </a:cubicBezTo>
                <a:cubicBezTo>
                  <a:pt x="1785" y="2254"/>
                  <a:pt x="1770" y="2250"/>
                  <a:pt x="1770" y="2250"/>
                </a:cubicBezTo>
                <a:cubicBezTo>
                  <a:pt x="1770" y="2250"/>
                  <a:pt x="1808" y="2254"/>
                  <a:pt x="1839" y="2252"/>
                </a:cubicBezTo>
                <a:cubicBezTo>
                  <a:pt x="1841" y="2252"/>
                  <a:pt x="1842" y="2252"/>
                  <a:pt x="1843" y="2252"/>
                </a:cubicBezTo>
                <a:cubicBezTo>
                  <a:pt x="1867" y="2252"/>
                  <a:pt x="1887" y="2242"/>
                  <a:pt x="1908" y="2236"/>
                </a:cubicBezTo>
                <a:cubicBezTo>
                  <a:pt x="1910" y="2236"/>
                  <a:pt x="1912" y="2235"/>
                  <a:pt x="1914" y="2235"/>
                </a:cubicBezTo>
                <a:cubicBezTo>
                  <a:pt x="1920" y="2233"/>
                  <a:pt x="1926" y="2231"/>
                  <a:pt x="1932" y="2230"/>
                </a:cubicBezTo>
                <a:cubicBezTo>
                  <a:pt x="1934" y="2230"/>
                  <a:pt x="1936" y="2230"/>
                  <a:pt x="1937" y="2230"/>
                </a:cubicBezTo>
                <a:cubicBezTo>
                  <a:pt x="1942" y="2230"/>
                  <a:pt x="1947" y="2230"/>
                  <a:pt x="1950" y="2229"/>
                </a:cubicBezTo>
                <a:cubicBezTo>
                  <a:pt x="1951" y="2229"/>
                  <a:pt x="1947" y="2227"/>
                  <a:pt x="1948" y="2227"/>
                </a:cubicBezTo>
                <a:cubicBezTo>
                  <a:pt x="1950" y="2226"/>
                  <a:pt x="1960" y="2227"/>
                  <a:pt x="1962" y="2226"/>
                </a:cubicBezTo>
                <a:cubicBezTo>
                  <a:pt x="1966" y="2225"/>
                  <a:pt x="1961" y="2223"/>
                  <a:pt x="1964" y="2223"/>
                </a:cubicBezTo>
                <a:cubicBezTo>
                  <a:pt x="1967" y="2222"/>
                  <a:pt x="1975" y="2224"/>
                  <a:pt x="1977" y="2223"/>
                </a:cubicBezTo>
                <a:cubicBezTo>
                  <a:pt x="1980" y="2223"/>
                  <a:pt x="1977" y="2220"/>
                  <a:pt x="1979" y="2219"/>
                </a:cubicBezTo>
                <a:cubicBezTo>
                  <a:pt x="1999" y="2217"/>
                  <a:pt x="1999" y="2217"/>
                  <a:pt x="1999" y="2217"/>
                </a:cubicBezTo>
                <a:cubicBezTo>
                  <a:pt x="1994" y="2217"/>
                  <a:pt x="1974" y="2213"/>
                  <a:pt x="1971" y="2212"/>
                </a:cubicBezTo>
                <a:cubicBezTo>
                  <a:pt x="1969" y="2210"/>
                  <a:pt x="1977" y="2211"/>
                  <a:pt x="1974" y="2209"/>
                </a:cubicBezTo>
                <a:cubicBezTo>
                  <a:pt x="1972" y="2207"/>
                  <a:pt x="1964" y="2208"/>
                  <a:pt x="1959" y="2205"/>
                </a:cubicBezTo>
                <a:cubicBezTo>
                  <a:pt x="1954" y="2203"/>
                  <a:pt x="1964" y="2204"/>
                  <a:pt x="1960" y="2202"/>
                </a:cubicBezTo>
                <a:cubicBezTo>
                  <a:pt x="1956" y="2201"/>
                  <a:pt x="1942" y="2200"/>
                  <a:pt x="1939" y="2198"/>
                </a:cubicBezTo>
                <a:cubicBezTo>
                  <a:pt x="1937" y="2197"/>
                  <a:pt x="1947" y="2197"/>
                  <a:pt x="1943" y="2196"/>
                </a:cubicBezTo>
                <a:cubicBezTo>
                  <a:pt x="1939" y="2195"/>
                  <a:pt x="1928" y="2193"/>
                  <a:pt x="1925" y="2192"/>
                </a:cubicBezTo>
                <a:cubicBezTo>
                  <a:pt x="1923" y="2190"/>
                  <a:pt x="1930" y="2186"/>
                  <a:pt x="1926" y="2187"/>
                </a:cubicBezTo>
                <a:cubicBezTo>
                  <a:pt x="1921" y="2187"/>
                  <a:pt x="1910" y="2189"/>
                  <a:pt x="1906" y="2187"/>
                </a:cubicBezTo>
                <a:cubicBezTo>
                  <a:pt x="1891" y="2185"/>
                  <a:pt x="1891" y="2185"/>
                  <a:pt x="1891" y="2185"/>
                </a:cubicBezTo>
                <a:cubicBezTo>
                  <a:pt x="1889" y="2183"/>
                  <a:pt x="1894" y="2181"/>
                  <a:pt x="1891" y="2179"/>
                </a:cubicBezTo>
                <a:cubicBezTo>
                  <a:pt x="1887" y="2178"/>
                  <a:pt x="1875" y="2178"/>
                  <a:pt x="1870" y="2176"/>
                </a:cubicBezTo>
                <a:cubicBezTo>
                  <a:pt x="1867" y="2175"/>
                  <a:pt x="1871" y="2171"/>
                  <a:pt x="1868" y="2170"/>
                </a:cubicBezTo>
                <a:cubicBezTo>
                  <a:pt x="1861" y="2168"/>
                  <a:pt x="1848" y="2172"/>
                  <a:pt x="1841" y="2172"/>
                </a:cubicBezTo>
                <a:cubicBezTo>
                  <a:pt x="1838" y="2172"/>
                  <a:pt x="1841" y="2167"/>
                  <a:pt x="1839" y="2167"/>
                </a:cubicBezTo>
                <a:cubicBezTo>
                  <a:pt x="1836" y="2167"/>
                  <a:pt x="1833" y="2167"/>
                  <a:pt x="1830" y="2167"/>
                </a:cubicBezTo>
                <a:cubicBezTo>
                  <a:pt x="1828" y="2168"/>
                  <a:pt x="1827" y="2168"/>
                  <a:pt x="1825" y="2168"/>
                </a:cubicBezTo>
                <a:cubicBezTo>
                  <a:pt x="1817" y="2169"/>
                  <a:pt x="1808" y="2171"/>
                  <a:pt x="1801" y="2175"/>
                </a:cubicBezTo>
                <a:cubicBezTo>
                  <a:pt x="1799" y="2175"/>
                  <a:pt x="1798" y="2176"/>
                  <a:pt x="1796" y="2177"/>
                </a:cubicBezTo>
                <a:cubicBezTo>
                  <a:pt x="1793" y="2179"/>
                  <a:pt x="1790" y="2181"/>
                  <a:pt x="1787" y="2183"/>
                </a:cubicBezTo>
                <a:cubicBezTo>
                  <a:pt x="1786" y="2183"/>
                  <a:pt x="1785" y="2184"/>
                  <a:pt x="1783" y="2184"/>
                </a:cubicBezTo>
                <a:cubicBezTo>
                  <a:pt x="1768" y="2190"/>
                  <a:pt x="1755" y="2190"/>
                  <a:pt x="1755" y="2190"/>
                </a:cubicBezTo>
                <a:cubicBezTo>
                  <a:pt x="1755" y="2190"/>
                  <a:pt x="1759" y="2187"/>
                  <a:pt x="1765" y="2183"/>
                </a:cubicBezTo>
                <a:cubicBezTo>
                  <a:pt x="1766" y="2181"/>
                  <a:pt x="1768" y="2180"/>
                  <a:pt x="1770" y="2179"/>
                </a:cubicBezTo>
                <a:cubicBezTo>
                  <a:pt x="1772" y="2178"/>
                  <a:pt x="1774" y="2177"/>
                  <a:pt x="1775" y="2175"/>
                </a:cubicBezTo>
                <a:cubicBezTo>
                  <a:pt x="1777" y="2174"/>
                  <a:pt x="1779" y="2173"/>
                  <a:pt x="1781" y="2172"/>
                </a:cubicBezTo>
                <a:cubicBezTo>
                  <a:pt x="1801" y="2163"/>
                  <a:pt x="1812" y="2144"/>
                  <a:pt x="1828" y="2129"/>
                </a:cubicBezTo>
                <a:cubicBezTo>
                  <a:pt x="1829" y="2127"/>
                  <a:pt x="1831" y="2126"/>
                  <a:pt x="1831" y="2125"/>
                </a:cubicBezTo>
                <a:cubicBezTo>
                  <a:pt x="1833" y="2123"/>
                  <a:pt x="1824" y="2127"/>
                  <a:pt x="1828" y="2123"/>
                </a:cubicBezTo>
                <a:cubicBezTo>
                  <a:pt x="1828" y="2122"/>
                  <a:pt x="1830" y="2120"/>
                  <a:pt x="1831" y="2119"/>
                </a:cubicBezTo>
                <a:cubicBezTo>
                  <a:pt x="1836" y="2113"/>
                  <a:pt x="1841" y="2107"/>
                  <a:pt x="1843" y="2104"/>
                </a:cubicBezTo>
                <a:cubicBezTo>
                  <a:pt x="1845" y="2100"/>
                  <a:pt x="1835" y="2107"/>
                  <a:pt x="1837" y="2103"/>
                </a:cubicBezTo>
                <a:cubicBezTo>
                  <a:pt x="1838" y="2101"/>
                  <a:pt x="1840" y="2098"/>
                  <a:pt x="1841" y="2096"/>
                </a:cubicBezTo>
                <a:cubicBezTo>
                  <a:pt x="1843" y="2092"/>
                  <a:pt x="1857" y="2080"/>
                  <a:pt x="1859" y="2077"/>
                </a:cubicBezTo>
                <a:cubicBezTo>
                  <a:pt x="1861" y="2075"/>
                  <a:pt x="1853" y="2078"/>
                  <a:pt x="1855" y="2076"/>
                </a:cubicBezTo>
                <a:cubicBezTo>
                  <a:pt x="1856" y="2074"/>
                  <a:pt x="1867" y="2066"/>
                  <a:pt x="1869" y="2064"/>
                </a:cubicBezTo>
                <a:cubicBezTo>
                  <a:pt x="1869" y="2063"/>
                  <a:pt x="1862" y="2065"/>
                  <a:pt x="1864" y="2063"/>
                </a:cubicBezTo>
                <a:cubicBezTo>
                  <a:pt x="1868" y="2059"/>
                  <a:pt x="1874" y="2056"/>
                  <a:pt x="1875" y="2055"/>
                </a:cubicBezTo>
                <a:cubicBezTo>
                  <a:pt x="1880" y="2050"/>
                  <a:pt x="1866" y="2054"/>
                  <a:pt x="1870" y="2052"/>
                </a:cubicBezTo>
                <a:cubicBezTo>
                  <a:pt x="1880" y="2046"/>
                  <a:pt x="1883" y="2038"/>
                  <a:pt x="1883" y="2038"/>
                </a:cubicBezTo>
                <a:cubicBezTo>
                  <a:pt x="1883" y="2038"/>
                  <a:pt x="1871" y="2040"/>
                  <a:pt x="1865" y="2044"/>
                </a:cubicBezTo>
                <a:cubicBezTo>
                  <a:pt x="1861" y="2046"/>
                  <a:pt x="1865" y="2039"/>
                  <a:pt x="1860" y="2040"/>
                </a:cubicBezTo>
                <a:cubicBezTo>
                  <a:pt x="1858" y="2040"/>
                  <a:pt x="1851" y="2045"/>
                  <a:pt x="1846" y="2048"/>
                </a:cubicBezTo>
                <a:cubicBezTo>
                  <a:pt x="1844" y="2049"/>
                  <a:pt x="1847" y="2043"/>
                  <a:pt x="1846" y="2044"/>
                </a:cubicBezTo>
                <a:cubicBezTo>
                  <a:pt x="1839" y="2046"/>
                  <a:pt x="1836" y="2050"/>
                  <a:pt x="1832" y="2053"/>
                </a:cubicBezTo>
                <a:cubicBezTo>
                  <a:pt x="1830" y="2053"/>
                  <a:pt x="1830" y="2049"/>
                  <a:pt x="1828" y="2051"/>
                </a:cubicBezTo>
                <a:cubicBezTo>
                  <a:pt x="1826" y="2052"/>
                  <a:pt x="1810" y="2064"/>
                  <a:pt x="1808" y="2066"/>
                </a:cubicBezTo>
                <a:cubicBezTo>
                  <a:pt x="1805" y="2067"/>
                  <a:pt x="1810" y="2059"/>
                  <a:pt x="1806" y="2061"/>
                </a:cubicBezTo>
                <a:cubicBezTo>
                  <a:pt x="1800" y="2065"/>
                  <a:pt x="1793" y="2075"/>
                  <a:pt x="1790" y="2076"/>
                </a:cubicBezTo>
                <a:cubicBezTo>
                  <a:pt x="1785" y="2080"/>
                  <a:pt x="1788" y="2071"/>
                  <a:pt x="1783" y="2074"/>
                </a:cubicBezTo>
                <a:cubicBezTo>
                  <a:pt x="1782" y="2075"/>
                  <a:pt x="1780" y="2077"/>
                  <a:pt x="1778" y="2079"/>
                </a:cubicBezTo>
                <a:cubicBezTo>
                  <a:pt x="1770" y="2089"/>
                  <a:pt x="1759" y="2097"/>
                  <a:pt x="1751" y="2106"/>
                </a:cubicBezTo>
                <a:cubicBezTo>
                  <a:pt x="1749" y="2108"/>
                  <a:pt x="1748" y="2109"/>
                  <a:pt x="1747" y="2110"/>
                </a:cubicBezTo>
                <a:cubicBezTo>
                  <a:pt x="1736" y="2125"/>
                  <a:pt x="1733" y="2141"/>
                  <a:pt x="1725" y="2157"/>
                </a:cubicBezTo>
                <a:cubicBezTo>
                  <a:pt x="1724" y="2159"/>
                  <a:pt x="1723" y="2161"/>
                  <a:pt x="1723" y="2163"/>
                </a:cubicBezTo>
                <a:cubicBezTo>
                  <a:pt x="1718" y="2172"/>
                  <a:pt x="1715" y="2177"/>
                  <a:pt x="1715" y="2177"/>
                </a:cubicBezTo>
                <a:cubicBezTo>
                  <a:pt x="1715" y="2177"/>
                  <a:pt x="1724" y="2161"/>
                  <a:pt x="1714" y="2139"/>
                </a:cubicBezTo>
                <a:cubicBezTo>
                  <a:pt x="1713" y="2137"/>
                  <a:pt x="1713" y="2124"/>
                  <a:pt x="1711" y="2121"/>
                </a:cubicBezTo>
                <a:cubicBezTo>
                  <a:pt x="1709" y="2118"/>
                  <a:pt x="1708" y="2124"/>
                  <a:pt x="1707" y="2121"/>
                </a:cubicBezTo>
                <a:cubicBezTo>
                  <a:pt x="1706" y="2119"/>
                  <a:pt x="1711" y="2111"/>
                  <a:pt x="1710" y="2109"/>
                </a:cubicBezTo>
                <a:cubicBezTo>
                  <a:pt x="1710" y="2108"/>
                  <a:pt x="1708" y="2112"/>
                  <a:pt x="1707" y="2110"/>
                </a:cubicBezTo>
                <a:cubicBezTo>
                  <a:pt x="1707" y="2108"/>
                  <a:pt x="1708" y="2101"/>
                  <a:pt x="1707" y="2099"/>
                </a:cubicBezTo>
                <a:cubicBezTo>
                  <a:pt x="1707" y="2097"/>
                  <a:pt x="1702" y="2102"/>
                  <a:pt x="1702" y="2100"/>
                </a:cubicBezTo>
                <a:cubicBezTo>
                  <a:pt x="1701" y="2097"/>
                  <a:pt x="1702" y="2092"/>
                  <a:pt x="1702" y="2091"/>
                </a:cubicBezTo>
                <a:cubicBezTo>
                  <a:pt x="1701" y="2089"/>
                  <a:pt x="1699" y="2093"/>
                  <a:pt x="1700" y="2091"/>
                </a:cubicBezTo>
                <a:cubicBezTo>
                  <a:pt x="1702" y="2085"/>
                  <a:pt x="1698" y="2079"/>
                  <a:pt x="1698" y="2079"/>
                </a:cubicBezTo>
                <a:cubicBezTo>
                  <a:pt x="1698" y="2079"/>
                  <a:pt x="1694" y="2084"/>
                  <a:pt x="1692" y="2089"/>
                </a:cubicBezTo>
                <a:cubicBezTo>
                  <a:pt x="1692" y="2092"/>
                  <a:pt x="1690" y="2086"/>
                  <a:pt x="1688" y="2089"/>
                </a:cubicBezTo>
                <a:cubicBezTo>
                  <a:pt x="1686" y="2091"/>
                  <a:pt x="1684" y="2097"/>
                  <a:pt x="1683" y="2100"/>
                </a:cubicBezTo>
                <a:cubicBezTo>
                  <a:pt x="1682" y="2102"/>
                  <a:pt x="1679" y="2097"/>
                  <a:pt x="1678" y="2100"/>
                </a:cubicBezTo>
                <a:cubicBezTo>
                  <a:pt x="1678" y="2101"/>
                  <a:pt x="1678" y="2104"/>
                  <a:pt x="1677" y="2107"/>
                </a:cubicBezTo>
                <a:cubicBezTo>
                  <a:pt x="1677" y="2108"/>
                  <a:pt x="1677" y="2110"/>
                  <a:pt x="1677" y="2111"/>
                </a:cubicBezTo>
                <a:cubicBezTo>
                  <a:pt x="1671" y="2115"/>
                  <a:pt x="1673" y="2120"/>
                  <a:pt x="1669" y="2126"/>
                </a:cubicBezTo>
                <a:cubicBezTo>
                  <a:pt x="1668" y="2127"/>
                  <a:pt x="1670" y="2124"/>
                  <a:pt x="1668" y="2124"/>
                </a:cubicBezTo>
                <a:cubicBezTo>
                  <a:pt x="1665" y="2132"/>
                  <a:pt x="1662" y="2140"/>
                  <a:pt x="1661" y="2149"/>
                </a:cubicBezTo>
                <a:cubicBezTo>
                  <a:pt x="1637" y="2145"/>
                  <a:pt x="1617" y="2148"/>
                  <a:pt x="1617" y="2148"/>
                </a:cubicBezTo>
                <a:cubicBezTo>
                  <a:pt x="1617" y="2148"/>
                  <a:pt x="1616" y="2146"/>
                  <a:pt x="1585" y="2147"/>
                </a:cubicBezTo>
                <a:cubicBezTo>
                  <a:pt x="1582" y="2145"/>
                  <a:pt x="1580" y="2143"/>
                  <a:pt x="1578" y="2144"/>
                </a:cubicBezTo>
                <a:cubicBezTo>
                  <a:pt x="1577" y="2145"/>
                  <a:pt x="1575" y="2146"/>
                  <a:pt x="1574" y="2147"/>
                </a:cubicBezTo>
                <a:cubicBezTo>
                  <a:pt x="1573" y="2147"/>
                  <a:pt x="1572" y="2148"/>
                  <a:pt x="1572" y="2148"/>
                </a:cubicBezTo>
                <a:cubicBezTo>
                  <a:pt x="1571" y="2147"/>
                  <a:pt x="1570" y="2146"/>
                  <a:pt x="1570" y="2147"/>
                </a:cubicBezTo>
                <a:cubicBezTo>
                  <a:pt x="1570" y="2147"/>
                  <a:pt x="1570" y="2147"/>
                  <a:pt x="1570" y="2148"/>
                </a:cubicBezTo>
                <a:cubicBezTo>
                  <a:pt x="1557" y="2148"/>
                  <a:pt x="1545" y="2146"/>
                  <a:pt x="1533" y="2144"/>
                </a:cubicBezTo>
                <a:cubicBezTo>
                  <a:pt x="1534" y="2142"/>
                  <a:pt x="1534" y="2141"/>
                  <a:pt x="1534" y="2140"/>
                </a:cubicBezTo>
                <a:cubicBezTo>
                  <a:pt x="1534" y="2139"/>
                  <a:pt x="1532" y="2140"/>
                  <a:pt x="1532" y="2139"/>
                </a:cubicBezTo>
                <a:cubicBezTo>
                  <a:pt x="1533" y="2136"/>
                  <a:pt x="1536" y="2130"/>
                  <a:pt x="1536" y="2128"/>
                </a:cubicBezTo>
                <a:cubicBezTo>
                  <a:pt x="1535" y="2126"/>
                  <a:pt x="1534" y="2127"/>
                  <a:pt x="1534" y="2126"/>
                </a:cubicBezTo>
                <a:cubicBezTo>
                  <a:pt x="1534" y="2125"/>
                  <a:pt x="1534" y="2122"/>
                  <a:pt x="1533" y="2121"/>
                </a:cubicBezTo>
                <a:cubicBezTo>
                  <a:pt x="1533" y="2120"/>
                  <a:pt x="1532" y="2123"/>
                  <a:pt x="1532" y="2122"/>
                </a:cubicBezTo>
                <a:cubicBezTo>
                  <a:pt x="1531" y="2120"/>
                  <a:pt x="1532" y="2110"/>
                  <a:pt x="1531" y="2110"/>
                </a:cubicBezTo>
                <a:cubicBezTo>
                  <a:pt x="1527" y="2112"/>
                  <a:pt x="1528" y="2118"/>
                  <a:pt x="1525" y="2120"/>
                </a:cubicBezTo>
                <a:cubicBezTo>
                  <a:pt x="1525" y="2120"/>
                  <a:pt x="1525" y="2118"/>
                  <a:pt x="1524" y="2119"/>
                </a:cubicBezTo>
                <a:cubicBezTo>
                  <a:pt x="1523" y="2119"/>
                  <a:pt x="1521" y="2123"/>
                  <a:pt x="1520" y="2124"/>
                </a:cubicBezTo>
                <a:cubicBezTo>
                  <a:pt x="1519" y="2125"/>
                  <a:pt x="1519" y="2120"/>
                  <a:pt x="1518" y="2121"/>
                </a:cubicBezTo>
                <a:cubicBezTo>
                  <a:pt x="1517" y="2123"/>
                  <a:pt x="1517" y="2127"/>
                  <a:pt x="1516" y="2130"/>
                </a:cubicBezTo>
                <a:cubicBezTo>
                  <a:pt x="1515" y="2131"/>
                  <a:pt x="1514" y="2129"/>
                  <a:pt x="1514" y="2130"/>
                </a:cubicBezTo>
                <a:cubicBezTo>
                  <a:pt x="1513" y="2132"/>
                  <a:pt x="1512" y="2134"/>
                  <a:pt x="1512" y="2136"/>
                </a:cubicBezTo>
                <a:cubicBezTo>
                  <a:pt x="1511" y="2137"/>
                  <a:pt x="1511" y="2134"/>
                  <a:pt x="1510" y="2135"/>
                </a:cubicBezTo>
                <a:cubicBezTo>
                  <a:pt x="1510" y="2136"/>
                  <a:pt x="1510" y="2136"/>
                  <a:pt x="1510" y="2138"/>
                </a:cubicBezTo>
                <a:cubicBezTo>
                  <a:pt x="1508" y="2137"/>
                  <a:pt x="1507" y="2137"/>
                  <a:pt x="1505" y="2136"/>
                </a:cubicBezTo>
                <a:cubicBezTo>
                  <a:pt x="1504" y="2130"/>
                  <a:pt x="1501" y="2123"/>
                  <a:pt x="1497" y="2118"/>
                </a:cubicBezTo>
                <a:cubicBezTo>
                  <a:pt x="1497" y="2118"/>
                  <a:pt x="1495" y="2109"/>
                  <a:pt x="1494" y="2108"/>
                </a:cubicBezTo>
                <a:cubicBezTo>
                  <a:pt x="1493" y="2106"/>
                  <a:pt x="1489" y="2116"/>
                  <a:pt x="1488" y="2111"/>
                </a:cubicBezTo>
                <a:cubicBezTo>
                  <a:pt x="1488" y="2105"/>
                  <a:pt x="1484" y="2097"/>
                  <a:pt x="1482" y="2095"/>
                </a:cubicBezTo>
                <a:cubicBezTo>
                  <a:pt x="1481" y="2094"/>
                  <a:pt x="1480" y="2100"/>
                  <a:pt x="1479" y="2099"/>
                </a:cubicBezTo>
                <a:cubicBezTo>
                  <a:pt x="1477" y="2096"/>
                  <a:pt x="1475" y="2088"/>
                  <a:pt x="1473" y="2086"/>
                </a:cubicBezTo>
                <a:cubicBezTo>
                  <a:pt x="1472" y="2085"/>
                  <a:pt x="1471" y="2097"/>
                  <a:pt x="1471" y="2092"/>
                </a:cubicBezTo>
                <a:cubicBezTo>
                  <a:pt x="1470" y="2089"/>
                  <a:pt x="1463" y="2077"/>
                  <a:pt x="1461" y="2076"/>
                </a:cubicBezTo>
                <a:cubicBezTo>
                  <a:pt x="1459" y="2075"/>
                  <a:pt x="1461" y="2082"/>
                  <a:pt x="1458" y="2079"/>
                </a:cubicBezTo>
                <a:cubicBezTo>
                  <a:pt x="1457" y="2078"/>
                  <a:pt x="1453" y="2068"/>
                  <a:pt x="1452" y="2067"/>
                </a:cubicBezTo>
                <a:cubicBezTo>
                  <a:pt x="1451" y="2066"/>
                  <a:pt x="1452" y="2070"/>
                  <a:pt x="1450" y="2069"/>
                </a:cubicBezTo>
                <a:cubicBezTo>
                  <a:pt x="1449" y="2068"/>
                  <a:pt x="1446" y="2063"/>
                  <a:pt x="1444" y="2062"/>
                </a:cubicBezTo>
                <a:cubicBezTo>
                  <a:pt x="1443" y="2061"/>
                  <a:pt x="1443" y="2065"/>
                  <a:pt x="1441" y="2065"/>
                </a:cubicBezTo>
                <a:cubicBezTo>
                  <a:pt x="1440" y="2064"/>
                  <a:pt x="1437" y="2060"/>
                  <a:pt x="1436" y="2060"/>
                </a:cubicBezTo>
                <a:cubicBezTo>
                  <a:pt x="1433" y="2059"/>
                  <a:pt x="1435" y="2064"/>
                  <a:pt x="1435" y="2068"/>
                </a:cubicBezTo>
                <a:cubicBezTo>
                  <a:pt x="1435" y="2069"/>
                  <a:pt x="1432" y="2068"/>
                  <a:pt x="1433" y="2070"/>
                </a:cubicBezTo>
                <a:cubicBezTo>
                  <a:pt x="1433" y="2071"/>
                  <a:pt x="1437" y="2077"/>
                  <a:pt x="1438" y="2079"/>
                </a:cubicBezTo>
                <a:cubicBezTo>
                  <a:pt x="1439" y="2081"/>
                  <a:pt x="1435" y="2079"/>
                  <a:pt x="1435" y="2081"/>
                </a:cubicBezTo>
                <a:cubicBezTo>
                  <a:pt x="1436" y="2082"/>
                  <a:pt x="1444" y="2088"/>
                  <a:pt x="1444" y="2090"/>
                </a:cubicBezTo>
                <a:cubicBezTo>
                  <a:pt x="1445" y="2092"/>
                  <a:pt x="1440" y="2089"/>
                  <a:pt x="1441" y="2091"/>
                </a:cubicBezTo>
                <a:cubicBezTo>
                  <a:pt x="1442" y="2093"/>
                  <a:pt x="1448" y="2100"/>
                  <a:pt x="1449" y="2102"/>
                </a:cubicBezTo>
                <a:cubicBezTo>
                  <a:pt x="1449" y="2102"/>
                  <a:pt x="1446" y="2103"/>
                  <a:pt x="1447" y="2105"/>
                </a:cubicBezTo>
                <a:cubicBezTo>
                  <a:pt x="1448" y="2107"/>
                  <a:pt x="1452" y="2111"/>
                  <a:pt x="1455" y="2113"/>
                </a:cubicBezTo>
                <a:cubicBezTo>
                  <a:pt x="1459" y="2115"/>
                  <a:pt x="1449" y="2113"/>
                  <a:pt x="1450" y="2115"/>
                </a:cubicBezTo>
                <a:cubicBezTo>
                  <a:pt x="1450" y="2115"/>
                  <a:pt x="1451" y="2115"/>
                  <a:pt x="1451" y="2116"/>
                </a:cubicBezTo>
                <a:cubicBezTo>
                  <a:pt x="1445" y="2113"/>
                  <a:pt x="1439" y="2111"/>
                  <a:pt x="1433" y="2109"/>
                </a:cubicBezTo>
                <a:cubicBezTo>
                  <a:pt x="1382" y="2090"/>
                  <a:pt x="1320" y="2109"/>
                  <a:pt x="1280" y="2030"/>
                </a:cubicBezTo>
                <a:cubicBezTo>
                  <a:pt x="1240" y="1951"/>
                  <a:pt x="1280" y="1903"/>
                  <a:pt x="1115" y="1736"/>
                </a:cubicBezTo>
                <a:cubicBezTo>
                  <a:pt x="1071" y="1692"/>
                  <a:pt x="1009" y="1573"/>
                  <a:pt x="968" y="1490"/>
                </a:cubicBezTo>
                <a:cubicBezTo>
                  <a:pt x="987" y="1489"/>
                  <a:pt x="1036" y="1488"/>
                  <a:pt x="1071" y="1491"/>
                </a:cubicBezTo>
                <a:cubicBezTo>
                  <a:pt x="1115" y="1496"/>
                  <a:pt x="1139" y="1476"/>
                  <a:pt x="1244" y="1516"/>
                </a:cubicBezTo>
                <a:cubicBezTo>
                  <a:pt x="1263" y="1524"/>
                  <a:pt x="1285" y="1537"/>
                  <a:pt x="1300" y="1547"/>
                </a:cubicBezTo>
                <a:cubicBezTo>
                  <a:pt x="1308" y="1554"/>
                  <a:pt x="1318" y="1564"/>
                  <a:pt x="1323" y="1569"/>
                </a:cubicBezTo>
                <a:cubicBezTo>
                  <a:pt x="1323" y="1570"/>
                  <a:pt x="1324" y="1571"/>
                  <a:pt x="1325" y="1571"/>
                </a:cubicBezTo>
                <a:cubicBezTo>
                  <a:pt x="1325" y="1572"/>
                  <a:pt x="1325" y="1572"/>
                  <a:pt x="1325" y="1572"/>
                </a:cubicBezTo>
                <a:cubicBezTo>
                  <a:pt x="1325" y="1572"/>
                  <a:pt x="1325" y="1572"/>
                  <a:pt x="1324" y="1572"/>
                </a:cubicBezTo>
                <a:cubicBezTo>
                  <a:pt x="1324" y="1573"/>
                  <a:pt x="1322" y="1573"/>
                  <a:pt x="1321" y="1573"/>
                </a:cubicBezTo>
                <a:cubicBezTo>
                  <a:pt x="1320" y="1573"/>
                  <a:pt x="1319" y="1572"/>
                  <a:pt x="1318" y="1572"/>
                </a:cubicBezTo>
                <a:cubicBezTo>
                  <a:pt x="1311" y="1568"/>
                  <a:pt x="1303" y="1568"/>
                  <a:pt x="1295" y="1565"/>
                </a:cubicBezTo>
                <a:cubicBezTo>
                  <a:pt x="1294" y="1565"/>
                  <a:pt x="1294" y="1567"/>
                  <a:pt x="1293" y="1567"/>
                </a:cubicBezTo>
                <a:cubicBezTo>
                  <a:pt x="1291" y="1567"/>
                  <a:pt x="1288" y="1567"/>
                  <a:pt x="1287" y="1567"/>
                </a:cubicBezTo>
                <a:cubicBezTo>
                  <a:pt x="1286" y="1567"/>
                  <a:pt x="1287" y="1568"/>
                  <a:pt x="1286" y="1569"/>
                </a:cubicBezTo>
                <a:cubicBezTo>
                  <a:pt x="1284" y="1569"/>
                  <a:pt x="1278" y="1568"/>
                  <a:pt x="1277" y="1569"/>
                </a:cubicBezTo>
                <a:cubicBezTo>
                  <a:pt x="1275" y="1569"/>
                  <a:pt x="1276" y="1570"/>
                  <a:pt x="1275" y="1571"/>
                </a:cubicBezTo>
                <a:cubicBezTo>
                  <a:pt x="1275" y="1571"/>
                  <a:pt x="1272" y="1572"/>
                  <a:pt x="1272" y="1572"/>
                </a:cubicBezTo>
                <a:cubicBezTo>
                  <a:pt x="1271" y="1573"/>
                  <a:pt x="1274" y="1573"/>
                  <a:pt x="1273" y="1574"/>
                </a:cubicBezTo>
                <a:cubicBezTo>
                  <a:pt x="1271" y="1575"/>
                  <a:pt x="1262" y="1576"/>
                  <a:pt x="1263" y="1577"/>
                </a:cubicBezTo>
                <a:cubicBezTo>
                  <a:pt x="1266" y="1580"/>
                  <a:pt x="1271" y="1578"/>
                  <a:pt x="1273" y="1579"/>
                </a:cubicBezTo>
                <a:cubicBezTo>
                  <a:pt x="1273" y="1579"/>
                  <a:pt x="1271" y="1580"/>
                  <a:pt x="1272" y="1581"/>
                </a:cubicBezTo>
                <a:cubicBezTo>
                  <a:pt x="1273" y="1581"/>
                  <a:pt x="1276" y="1582"/>
                  <a:pt x="1277" y="1583"/>
                </a:cubicBezTo>
                <a:cubicBezTo>
                  <a:pt x="1278" y="1584"/>
                  <a:pt x="1274" y="1585"/>
                  <a:pt x="1276" y="1585"/>
                </a:cubicBezTo>
                <a:cubicBezTo>
                  <a:pt x="1277" y="1586"/>
                  <a:pt x="1281" y="1584"/>
                  <a:pt x="1283" y="1585"/>
                </a:cubicBezTo>
                <a:cubicBezTo>
                  <a:pt x="1284" y="1585"/>
                  <a:pt x="1283" y="1586"/>
                  <a:pt x="1284" y="1586"/>
                </a:cubicBezTo>
                <a:cubicBezTo>
                  <a:pt x="1286" y="1586"/>
                  <a:pt x="1288" y="1586"/>
                  <a:pt x="1289" y="1587"/>
                </a:cubicBezTo>
                <a:cubicBezTo>
                  <a:pt x="1290" y="1587"/>
                  <a:pt x="1288" y="1588"/>
                  <a:pt x="1289" y="1588"/>
                </a:cubicBezTo>
                <a:cubicBezTo>
                  <a:pt x="1290" y="1588"/>
                  <a:pt x="1294" y="1587"/>
                  <a:pt x="1295" y="1587"/>
                </a:cubicBezTo>
                <a:cubicBezTo>
                  <a:pt x="1297" y="1587"/>
                  <a:pt x="1299" y="1587"/>
                  <a:pt x="1301" y="1587"/>
                </a:cubicBezTo>
                <a:cubicBezTo>
                  <a:pt x="1295" y="1589"/>
                  <a:pt x="1283" y="1595"/>
                  <a:pt x="1279" y="1603"/>
                </a:cubicBezTo>
                <a:cubicBezTo>
                  <a:pt x="1278" y="1604"/>
                  <a:pt x="1271" y="1607"/>
                  <a:pt x="1270" y="1608"/>
                </a:cubicBezTo>
                <a:cubicBezTo>
                  <a:pt x="1269" y="1610"/>
                  <a:pt x="1279" y="1611"/>
                  <a:pt x="1275" y="1612"/>
                </a:cubicBezTo>
                <a:cubicBezTo>
                  <a:pt x="1270" y="1614"/>
                  <a:pt x="1264" y="1620"/>
                  <a:pt x="1263" y="1621"/>
                </a:cubicBezTo>
                <a:cubicBezTo>
                  <a:pt x="1262" y="1623"/>
                  <a:pt x="1268" y="1622"/>
                  <a:pt x="1267" y="1623"/>
                </a:cubicBezTo>
                <a:cubicBezTo>
                  <a:pt x="1265" y="1625"/>
                  <a:pt x="1259" y="1629"/>
                  <a:pt x="1258" y="1631"/>
                </a:cubicBezTo>
                <a:cubicBezTo>
                  <a:pt x="1257" y="1632"/>
                  <a:pt x="1267" y="1630"/>
                  <a:pt x="1263" y="1632"/>
                </a:cubicBezTo>
                <a:cubicBezTo>
                  <a:pt x="1261" y="1633"/>
                  <a:pt x="1253" y="1642"/>
                  <a:pt x="1253" y="1644"/>
                </a:cubicBezTo>
                <a:cubicBezTo>
                  <a:pt x="1252" y="1646"/>
                  <a:pt x="1257" y="1642"/>
                  <a:pt x="1256" y="1645"/>
                </a:cubicBezTo>
                <a:cubicBezTo>
                  <a:pt x="1255" y="1646"/>
                  <a:pt x="1248" y="1652"/>
                  <a:pt x="1248" y="1653"/>
                </a:cubicBezTo>
                <a:cubicBezTo>
                  <a:pt x="1247" y="1655"/>
                  <a:pt x="1250" y="1653"/>
                  <a:pt x="1249" y="1655"/>
                </a:cubicBezTo>
                <a:cubicBezTo>
                  <a:pt x="1249" y="1656"/>
                  <a:pt x="1245" y="1660"/>
                  <a:pt x="1245" y="1661"/>
                </a:cubicBezTo>
                <a:cubicBezTo>
                  <a:pt x="1245" y="1662"/>
                  <a:pt x="1248" y="1662"/>
                  <a:pt x="1248" y="1663"/>
                </a:cubicBezTo>
                <a:cubicBezTo>
                  <a:pt x="1248" y="1664"/>
                  <a:pt x="1245" y="1668"/>
                  <a:pt x="1245" y="1669"/>
                </a:cubicBezTo>
                <a:cubicBezTo>
                  <a:pt x="1246" y="1671"/>
                  <a:pt x="1249" y="1669"/>
                  <a:pt x="1252" y="1667"/>
                </a:cubicBezTo>
                <a:cubicBezTo>
                  <a:pt x="1254" y="1667"/>
                  <a:pt x="1253" y="1670"/>
                  <a:pt x="1254" y="1669"/>
                </a:cubicBezTo>
                <a:cubicBezTo>
                  <a:pt x="1256" y="1668"/>
                  <a:pt x="1259" y="1663"/>
                  <a:pt x="1261" y="1662"/>
                </a:cubicBezTo>
                <a:cubicBezTo>
                  <a:pt x="1262" y="1661"/>
                  <a:pt x="1261" y="1665"/>
                  <a:pt x="1263" y="1664"/>
                </a:cubicBezTo>
                <a:cubicBezTo>
                  <a:pt x="1264" y="1663"/>
                  <a:pt x="1267" y="1655"/>
                  <a:pt x="1268" y="1654"/>
                </a:cubicBezTo>
                <a:cubicBezTo>
                  <a:pt x="1270" y="1653"/>
                  <a:pt x="1269" y="1657"/>
                  <a:pt x="1270" y="1657"/>
                </a:cubicBezTo>
                <a:cubicBezTo>
                  <a:pt x="1272" y="1656"/>
                  <a:pt x="1276" y="1649"/>
                  <a:pt x="1277" y="1647"/>
                </a:cubicBezTo>
                <a:cubicBezTo>
                  <a:pt x="1277" y="1647"/>
                  <a:pt x="1279" y="1649"/>
                  <a:pt x="1280" y="1648"/>
                </a:cubicBezTo>
                <a:cubicBezTo>
                  <a:pt x="1282" y="1647"/>
                  <a:pt x="1284" y="1642"/>
                  <a:pt x="1285" y="1640"/>
                </a:cubicBezTo>
                <a:cubicBezTo>
                  <a:pt x="1286" y="1636"/>
                  <a:pt x="1286" y="1644"/>
                  <a:pt x="1287" y="1643"/>
                </a:cubicBezTo>
                <a:cubicBezTo>
                  <a:pt x="1291" y="1639"/>
                  <a:pt x="1294" y="1632"/>
                  <a:pt x="1295" y="1631"/>
                </a:cubicBezTo>
                <a:cubicBezTo>
                  <a:pt x="1297" y="1626"/>
                  <a:pt x="1296" y="1636"/>
                  <a:pt x="1297" y="1635"/>
                </a:cubicBezTo>
                <a:cubicBezTo>
                  <a:pt x="1299" y="1634"/>
                  <a:pt x="1305" y="1629"/>
                  <a:pt x="1306" y="1628"/>
                </a:cubicBezTo>
                <a:cubicBezTo>
                  <a:pt x="1311" y="1624"/>
                  <a:pt x="1313" y="1620"/>
                  <a:pt x="1314" y="1619"/>
                </a:cubicBezTo>
                <a:cubicBezTo>
                  <a:pt x="1319" y="1614"/>
                  <a:pt x="1328" y="1603"/>
                  <a:pt x="1329" y="1600"/>
                </a:cubicBezTo>
                <a:cubicBezTo>
                  <a:pt x="1330" y="1597"/>
                  <a:pt x="1318" y="1635"/>
                  <a:pt x="1320" y="1653"/>
                </a:cubicBezTo>
                <a:cubicBezTo>
                  <a:pt x="1320" y="1654"/>
                  <a:pt x="1320" y="1655"/>
                  <a:pt x="1320" y="1656"/>
                </a:cubicBezTo>
                <a:cubicBezTo>
                  <a:pt x="1321" y="1656"/>
                  <a:pt x="1321" y="1657"/>
                  <a:pt x="1321" y="1658"/>
                </a:cubicBezTo>
                <a:cubicBezTo>
                  <a:pt x="1321" y="1659"/>
                  <a:pt x="1321" y="1659"/>
                  <a:pt x="1321" y="1660"/>
                </a:cubicBezTo>
                <a:cubicBezTo>
                  <a:pt x="1321" y="1663"/>
                  <a:pt x="1320" y="1668"/>
                  <a:pt x="1323" y="1669"/>
                </a:cubicBezTo>
                <a:cubicBezTo>
                  <a:pt x="1324" y="1670"/>
                  <a:pt x="1327" y="1667"/>
                  <a:pt x="1328" y="1668"/>
                </a:cubicBezTo>
                <a:cubicBezTo>
                  <a:pt x="1329" y="1673"/>
                  <a:pt x="1329" y="1677"/>
                  <a:pt x="1332" y="1682"/>
                </a:cubicBezTo>
                <a:cubicBezTo>
                  <a:pt x="1332" y="1682"/>
                  <a:pt x="1333" y="1682"/>
                  <a:pt x="1334" y="1681"/>
                </a:cubicBezTo>
                <a:cubicBezTo>
                  <a:pt x="1336" y="1683"/>
                  <a:pt x="1335" y="1686"/>
                  <a:pt x="1336" y="1689"/>
                </a:cubicBezTo>
                <a:cubicBezTo>
                  <a:pt x="1336" y="1690"/>
                  <a:pt x="1336" y="1690"/>
                  <a:pt x="1336" y="1691"/>
                </a:cubicBezTo>
                <a:cubicBezTo>
                  <a:pt x="1336" y="1692"/>
                  <a:pt x="1336" y="1692"/>
                  <a:pt x="1337" y="1693"/>
                </a:cubicBezTo>
                <a:cubicBezTo>
                  <a:pt x="1337" y="1694"/>
                  <a:pt x="1342" y="1689"/>
                  <a:pt x="1340" y="1693"/>
                </a:cubicBezTo>
                <a:cubicBezTo>
                  <a:pt x="1339" y="1694"/>
                  <a:pt x="1341" y="1697"/>
                  <a:pt x="1341" y="1699"/>
                </a:cubicBezTo>
                <a:cubicBezTo>
                  <a:pt x="1342" y="1700"/>
                  <a:pt x="1343" y="1697"/>
                  <a:pt x="1344" y="1699"/>
                </a:cubicBezTo>
                <a:cubicBezTo>
                  <a:pt x="1345" y="1700"/>
                  <a:pt x="1344" y="1707"/>
                  <a:pt x="1345" y="1709"/>
                </a:cubicBezTo>
                <a:cubicBezTo>
                  <a:pt x="1346" y="1710"/>
                  <a:pt x="1347" y="1709"/>
                  <a:pt x="1348" y="1711"/>
                </a:cubicBezTo>
                <a:cubicBezTo>
                  <a:pt x="1350" y="1716"/>
                  <a:pt x="1352" y="1720"/>
                  <a:pt x="1352" y="1720"/>
                </a:cubicBezTo>
                <a:cubicBezTo>
                  <a:pt x="1352" y="1720"/>
                  <a:pt x="1352" y="1713"/>
                  <a:pt x="1353" y="1705"/>
                </a:cubicBezTo>
                <a:cubicBezTo>
                  <a:pt x="1353" y="1704"/>
                  <a:pt x="1356" y="1705"/>
                  <a:pt x="1356" y="1704"/>
                </a:cubicBezTo>
                <a:cubicBezTo>
                  <a:pt x="1356" y="1704"/>
                  <a:pt x="1356" y="1703"/>
                  <a:pt x="1355" y="1702"/>
                </a:cubicBezTo>
                <a:cubicBezTo>
                  <a:pt x="1355" y="1701"/>
                  <a:pt x="1355" y="1700"/>
                  <a:pt x="1355" y="1699"/>
                </a:cubicBezTo>
                <a:cubicBezTo>
                  <a:pt x="1354" y="1698"/>
                  <a:pt x="1353" y="1697"/>
                  <a:pt x="1354" y="1695"/>
                </a:cubicBezTo>
                <a:cubicBezTo>
                  <a:pt x="1354" y="1695"/>
                  <a:pt x="1356" y="1695"/>
                  <a:pt x="1356" y="1696"/>
                </a:cubicBezTo>
                <a:cubicBezTo>
                  <a:pt x="1356" y="1695"/>
                  <a:pt x="1356" y="1694"/>
                  <a:pt x="1356" y="1692"/>
                </a:cubicBezTo>
                <a:cubicBezTo>
                  <a:pt x="1356" y="1692"/>
                  <a:pt x="1356" y="1691"/>
                  <a:pt x="1356" y="1691"/>
                </a:cubicBezTo>
                <a:cubicBezTo>
                  <a:pt x="1357" y="1686"/>
                  <a:pt x="1356" y="1680"/>
                  <a:pt x="1356" y="1676"/>
                </a:cubicBezTo>
                <a:cubicBezTo>
                  <a:pt x="1357" y="1678"/>
                  <a:pt x="1358" y="1679"/>
                  <a:pt x="1361" y="1680"/>
                </a:cubicBezTo>
                <a:cubicBezTo>
                  <a:pt x="1359" y="1679"/>
                  <a:pt x="1361" y="1676"/>
                  <a:pt x="1360" y="1675"/>
                </a:cubicBezTo>
                <a:cubicBezTo>
                  <a:pt x="1360" y="1675"/>
                  <a:pt x="1361" y="1675"/>
                  <a:pt x="1361" y="1675"/>
                </a:cubicBezTo>
                <a:cubicBezTo>
                  <a:pt x="1363" y="1670"/>
                  <a:pt x="1358" y="1666"/>
                  <a:pt x="1360" y="1662"/>
                </a:cubicBezTo>
                <a:cubicBezTo>
                  <a:pt x="1361" y="1662"/>
                  <a:pt x="1363" y="1662"/>
                  <a:pt x="1363" y="1662"/>
                </a:cubicBezTo>
                <a:cubicBezTo>
                  <a:pt x="1364" y="1661"/>
                  <a:pt x="1364" y="1660"/>
                  <a:pt x="1364" y="1659"/>
                </a:cubicBezTo>
                <a:cubicBezTo>
                  <a:pt x="1364" y="1658"/>
                  <a:pt x="1364" y="1658"/>
                  <a:pt x="1365" y="1657"/>
                </a:cubicBezTo>
                <a:cubicBezTo>
                  <a:pt x="1365" y="1656"/>
                  <a:pt x="1365" y="1655"/>
                  <a:pt x="1365" y="1654"/>
                </a:cubicBezTo>
                <a:cubicBezTo>
                  <a:pt x="1363" y="1645"/>
                  <a:pt x="1360" y="1637"/>
                  <a:pt x="1357" y="1629"/>
                </a:cubicBezTo>
                <a:cubicBezTo>
                  <a:pt x="1357" y="1628"/>
                  <a:pt x="1356" y="1627"/>
                  <a:pt x="1356" y="1627"/>
                </a:cubicBezTo>
                <a:cubicBezTo>
                  <a:pt x="1356" y="1625"/>
                  <a:pt x="1355" y="1624"/>
                  <a:pt x="1355" y="1623"/>
                </a:cubicBezTo>
                <a:cubicBezTo>
                  <a:pt x="1354" y="1622"/>
                  <a:pt x="1354" y="1622"/>
                  <a:pt x="1354" y="1621"/>
                </a:cubicBezTo>
                <a:cubicBezTo>
                  <a:pt x="1351" y="1616"/>
                  <a:pt x="1351" y="1615"/>
                  <a:pt x="1351" y="1615"/>
                </a:cubicBezTo>
                <a:cubicBezTo>
                  <a:pt x="1351" y="1615"/>
                  <a:pt x="1353" y="1617"/>
                  <a:pt x="1356" y="1621"/>
                </a:cubicBezTo>
                <a:cubicBezTo>
                  <a:pt x="1356" y="1621"/>
                  <a:pt x="1356" y="1622"/>
                  <a:pt x="1357" y="1622"/>
                </a:cubicBezTo>
                <a:cubicBezTo>
                  <a:pt x="1357" y="1623"/>
                  <a:pt x="1358" y="1625"/>
                  <a:pt x="1359" y="1626"/>
                </a:cubicBezTo>
                <a:cubicBezTo>
                  <a:pt x="1359" y="1626"/>
                  <a:pt x="1359" y="1627"/>
                  <a:pt x="1360" y="1628"/>
                </a:cubicBezTo>
                <a:cubicBezTo>
                  <a:pt x="1363" y="1633"/>
                  <a:pt x="1366" y="1639"/>
                  <a:pt x="1370" y="1643"/>
                </a:cubicBezTo>
                <a:cubicBezTo>
                  <a:pt x="1371" y="1643"/>
                  <a:pt x="1371" y="1644"/>
                  <a:pt x="1372" y="1645"/>
                </a:cubicBezTo>
                <a:cubicBezTo>
                  <a:pt x="1373" y="1645"/>
                  <a:pt x="1373" y="1646"/>
                  <a:pt x="1374" y="1646"/>
                </a:cubicBezTo>
                <a:cubicBezTo>
                  <a:pt x="1375" y="1647"/>
                  <a:pt x="1376" y="1647"/>
                  <a:pt x="1376" y="1648"/>
                </a:cubicBezTo>
                <a:cubicBezTo>
                  <a:pt x="1378" y="1649"/>
                  <a:pt x="1380" y="1649"/>
                  <a:pt x="1382" y="1650"/>
                </a:cubicBezTo>
                <a:cubicBezTo>
                  <a:pt x="1382" y="1651"/>
                  <a:pt x="1382" y="1648"/>
                  <a:pt x="1383" y="1648"/>
                </a:cubicBezTo>
                <a:cubicBezTo>
                  <a:pt x="1383" y="1647"/>
                  <a:pt x="1384" y="1648"/>
                  <a:pt x="1384" y="1649"/>
                </a:cubicBezTo>
                <a:cubicBezTo>
                  <a:pt x="1385" y="1650"/>
                  <a:pt x="1385" y="1650"/>
                  <a:pt x="1386" y="1651"/>
                </a:cubicBezTo>
                <a:cubicBezTo>
                  <a:pt x="1388" y="1655"/>
                  <a:pt x="1391" y="1659"/>
                  <a:pt x="1392" y="1660"/>
                </a:cubicBezTo>
                <a:cubicBezTo>
                  <a:pt x="1394" y="1661"/>
                  <a:pt x="1392" y="1654"/>
                  <a:pt x="1395" y="1656"/>
                </a:cubicBezTo>
                <a:cubicBezTo>
                  <a:pt x="1396" y="1656"/>
                  <a:pt x="1402" y="1664"/>
                  <a:pt x="1403" y="1664"/>
                </a:cubicBezTo>
                <a:cubicBezTo>
                  <a:pt x="1404" y="1665"/>
                  <a:pt x="1402" y="1661"/>
                  <a:pt x="1403" y="1662"/>
                </a:cubicBezTo>
                <a:cubicBezTo>
                  <a:pt x="1406" y="1663"/>
                  <a:pt x="1408" y="1665"/>
                  <a:pt x="1410" y="1666"/>
                </a:cubicBezTo>
                <a:cubicBezTo>
                  <a:pt x="1410" y="1666"/>
                  <a:pt x="1410" y="1664"/>
                  <a:pt x="1411" y="1665"/>
                </a:cubicBezTo>
                <a:cubicBezTo>
                  <a:pt x="1413" y="1666"/>
                  <a:pt x="1416" y="1670"/>
                  <a:pt x="1417" y="1670"/>
                </a:cubicBezTo>
                <a:cubicBezTo>
                  <a:pt x="1419" y="1671"/>
                  <a:pt x="1416" y="1668"/>
                  <a:pt x="1418" y="1669"/>
                </a:cubicBezTo>
                <a:cubicBezTo>
                  <a:pt x="1419" y="1669"/>
                  <a:pt x="1424" y="1672"/>
                  <a:pt x="1425" y="1672"/>
                </a:cubicBezTo>
                <a:cubicBezTo>
                  <a:pt x="1427" y="1673"/>
                  <a:pt x="1424" y="1670"/>
                  <a:pt x="1426" y="1671"/>
                </a:cubicBezTo>
                <a:cubicBezTo>
                  <a:pt x="1427" y="1671"/>
                  <a:pt x="1431" y="1675"/>
                  <a:pt x="1432" y="1676"/>
                </a:cubicBezTo>
                <a:cubicBezTo>
                  <a:pt x="1434" y="1677"/>
                  <a:pt x="1433" y="1674"/>
                  <a:pt x="1434" y="1675"/>
                </a:cubicBezTo>
                <a:cubicBezTo>
                  <a:pt x="1435" y="1675"/>
                  <a:pt x="1438" y="1679"/>
                  <a:pt x="1439" y="1680"/>
                </a:cubicBezTo>
                <a:cubicBezTo>
                  <a:pt x="1440" y="1681"/>
                  <a:pt x="1438" y="1677"/>
                  <a:pt x="1439" y="1678"/>
                </a:cubicBezTo>
                <a:cubicBezTo>
                  <a:pt x="1444" y="1680"/>
                  <a:pt x="1451" y="1682"/>
                  <a:pt x="1451" y="1682"/>
                </a:cubicBezTo>
                <a:cubicBezTo>
                  <a:pt x="1451" y="1682"/>
                  <a:pt x="1448" y="1678"/>
                  <a:pt x="1445" y="1673"/>
                </a:cubicBezTo>
                <a:cubicBezTo>
                  <a:pt x="1444" y="1673"/>
                  <a:pt x="1446" y="1673"/>
                  <a:pt x="1446" y="1672"/>
                </a:cubicBezTo>
                <a:cubicBezTo>
                  <a:pt x="1445" y="1671"/>
                  <a:pt x="1441" y="1669"/>
                  <a:pt x="1441" y="1668"/>
                </a:cubicBezTo>
                <a:cubicBezTo>
                  <a:pt x="1440" y="1667"/>
                  <a:pt x="1442" y="1667"/>
                  <a:pt x="1441" y="1666"/>
                </a:cubicBezTo>
                <a:cubicBezTo>
                  <a:pt x="1440" y="1665"/>
                  <a:pt x="1436" y="1663"/>
                  <a:pt x="1436" y="1662"/>
                </a:cubicBezTo>
                <a:cubicBezTo>
                  <a:pt x="1434" y="1661"/>
                  <a:pt x="1438" y="1663"/>
                  <a:pt x="1437" y="1661"/>
                </a:cubicBezTo>
                <a:cubicBezTo>
                  <a:pt x="1437" y="1660"/>
                  <a:pt x="1432" y="1656"/>
                  <a:pt x="1431" y="1656"/>
                </a:cubicBezTo>
                <a:cubicBezTo>
                  <a:pt x="1430" y="1654"/>
                  <a:pt x="1434" y="1655"/>
                  <a:pt x="1433" y="1654"/>
                </a:cubicBezTo>
                <a:cubicBezTo>
                  <a:pt x="1433" y="1653"/>
                  <a:pt x="1429" y="1650"/>
                  <a:pt x="1428" y="1649"/>
                </a:cubicBezTo>
                <a:cubicBezTo>
                  <a:pt x="1427" y="1648"/>
                  <a:pt x="1431" y="1648"/>
                  <a:pt x="1430" y="1648"/>
                </a:cubicBezTo>
                <a:cubicBezTo>
                  <a:pt x="1430" y="1646"/>
                  <a:pt x="1424" y="1643"/>
                  <a:pt x="1424" y="1642"/>
                </a:cubicBezTo>
                <a:cubicBezTo>
                  <a:pt x="1423" y="1641"/>
                  <a:pt x="1425" y="1641"/>
                  <a:pt x="1425" y="1639"/>
                </a:cubicBezTo>
                <a:cubicBezTo>
                  <a:pt x="1424" y="1638"/>
                  <a:pt x="1423" y="1635"/>
                  <a:pt x="1421" y="1634"/>
                </a:cubicBezTo>
                <a:cubicBezTo>
                  <a:pt x="1419" y="1633"/>
                  <a:pt x="1424" y="1633"/>
                  <a:pt x="1423" y="1632"/>
                </a:cubicBezTo>
                <a:cubicBezTo>
                  <a:pt x="1422" y="1631"/>
                  <a:pt x="1419" y="1629"/>
                  <a:pt x="1417" y="1628"/>
                </a:cubicBezTo>
                <a:cubicBezTo>
                  <a:pt x="1416" y="1628"/>
                  <a:pt x="1416" y="1627"/>
                  <a:pt x="1416" y="1627"/>
                </a:cubicBezTo>
                <a:cubicBezTo>
                  <a:pt x="1414" y="1626"/>
                  <a:pt x="1414" y="1625"/>
                  <a:pt x="1412" y="1624"/>
                </a:cubicBezTo>
                <a:cubicBezTo>
                  <a:pt x="1414" y="1623"/>
                  <a:pt x="1416" y="1625"/>
                  <a:pt x="1417" y="1624"/>
                </a:cubicBezTo>
                <a:cubicBezTo>
                  <a:pt x="1415" y="1622"/>
                  <a:pt x="1414" y="1620"/>
                  <a:pt x="1412" y="1618"/>
                </a:cubicBezTo>
                <a:cubicBezTo>
                  <a:pt x="1411" y="1617"/>
                  <a:pt x="1410" y="1616"/>
                  <a:pt x="1410" y="1616"/>
                </a:cubicBezTo>
                <a:cubicBezTo>
                  <a:pt x="1404" y="1610"/>
                  <a:pt x="1397" y="1604"/>
                  <a:pt x="1388" y="1601"/>
                </a:cubicBezTo>
                <a:cubicBezTo>
                  <a:pt x="1387" y="1600"/>
                  <a:pt x="1386" y="1600"/>
                  <a:pt x="1385" y="1599"/>
                </a:cubicBezTo>
                <a:cubicBezTo>
                  <a:pt x="1378" y="1596"/>
                  <a:pt x="1371" y="1593"/>
                  <a:pt x="1371" y="1593"/>
                </a:cubicBezTo>
                <a:cubicBezTo>
                  <a:pt x="1371" y="1593"/>
                  <a:pt x="1388" y="1597"/>
                  <a:pt x="1403" y="1599"/>
                </a:cubicBezTo>
                <a:cubicBezTo>
                  <a:pt x="1404" y="1599"/>
                  <a:pt x="1405" y="1599"/>
                  <a:pt x="1405" y="1599"/>
                </a:cubicBezTo>
                <a:cubicBezTo>
                  <a:pt x="1416" y="1601"/>
                  <a:pt x="1426" y="1598"/>
                  <a:pt x="1437" y="1597"/>
                </a:cubicBezTo>
                <a:cubicBezTo>
                  <a:pt x="1437" y="1596"/>
                  <a:pt x="1438" y="1596"/>
                  <a:pt x="1439" y="1596"/>
                </a:cubicBezTo>
                <a:cubicBezTo>
                  <a:pt x="1442" y="1596"/>
                  <a:pt x="1445" y="1595"/>
                  <a:pt x="1448" y="1595"/>
                </a:cubicBezTo>
                <a:cubicBezTo>
                  <a:pt x="1449" y="1595"/>
                  <a:pt x="1450" y="1595"/>
                  <a:pt x="1451" y="1595"/>
                </a:cubicBezTo>
                <a:cubicBezTo>
                  <a:pt x="1453" y="1596"/>
                  <a:pt x="1455" y="1596"/>
                  <a:pt x="1457" y="1596"/>
                </a:cubicBezTo>
                <a:cubicBezTo>
                  <a:pt x="1457" y="1596"/>
                  <a:pt x="1455" y="1595"/>
                  <a:pt x="1456" y="1595"/>
                </a:cubicBezTo>
                <a:cubicBezTo>
                  <a:pt x="1457" y="1595"/>
                  <a:pt x="1461" y="1596"/>
                  <a:pt x="1462" y="1596"/>
                </a:cubicBezTo>
                <a:cubicBezTo>
                  <a:pt x="1464" y="1596"/>
                  <a:pt x="1462" y="1594"/>
                  <a:pt x="1464" y="1594"/>
                </a:cubicBezTo>
                <a:cubicBezTo>
                  <a:pt x="1465" y="1594"/>
                  <a:pt x="1469" y="1595"/>
                  <a:pt x="1470" y="1595"/>
                </a:cubicBezTo>
                <a:cubicBezTo>
                  <a:pt x="1471" y="1595"/>
                  <a:pt x="1470" y="1594"/>
                  <a:pt x="1471" y="1594"/>
                </a:cubicBezTo>
                <a:cubicBezTo>
                  <a:pt x="1480" y="1594"/>
                  <a:pt x="1480" y="1594"/>
                  <a:pt x="1480" y="1594"/>
                </a:cubicBezTo>
                <a:cubicBezTo>
                  <a:pt x="1478" y="1594"/>
                  <a:pt x="1469" y="1590"/>
                  <a:pt x="1468" y="1589"/>
                </a:cubicBezTo>
                <a:cubicBezTo>
                  <a:pt x="1467" y="1588"/>
                  <a:pt x="1470" y="1589"/>
                  <a:pt x="1469" y="1588"/>
                </a:cubicBezTo>
                <a:cubicBezTo>
                  <a:pt x="1468" y="1587"/>
                  <a:pt x="1465" y="1587"/>
                  <a:pt x="1462" y="1586"/>
                </a:cubicBezTo>
                <a:cubicBezTo>
                  <a:pt x="1460" y="1584"/>
                  <a:pt x="1465" y="1585"/>
                  <a:pt x="1463" y="1584"/>
                </a:cubicBezTo>
                <a:cubicBezTo>
                  <a:pt x="1462" y="1583"/>
                  <a:pt x="1455" y="1582"/>
                  <a:pt x="1454" y="1581"/>
                </a:cubicBezTo>
                <a:cubicBezTo>
                  <a:pt x="1453" y="1580"/>
                  <a:pt x="1458" y="1581"/>
                  <a:pt x="1456" y="1580"/>
                </a:cubicBezTo>
                <a:cubicBezTo>
                  <a:pt x="1454" y="1579"/>
                  <a:pt x="1449" y="1578"/>
                  <a:pt x="1448" y="1577"/>
                </a:cubicBezTo>
                <a:cubicBezTo>
                  <a:pt x="1447" y="1576"/>
                  <a:pt x="1450" y="1574"/>
                  <a:pt x="1448" y="1575"/>
                </a:cubicBezTo>
                <a:cubicBezTo>
                  <a:pt x="1446" y="1575"/>
                  <a:pt x="1441" y="1574"/>
                  <a:pt x="1439" y="1573"/>
                </a:cubicBezTo>
                <a:cubicBezTo>
                  <a:pt x="1432" y="1571"/>
                  <a:pt x="1432" y="1571"/>
                  <a:pt x="1432" y="1571"/>
                </a:cubicBezTo>
                <a:cubicBezTo>
                  <a:pt x="1432" y="1570"/>
                  <a:pt x="1434" y="1569"/>
                  <a:pt x="1432" y="1569"/>
                </a:cubicBezTo>
                <a:cubicBezTo>
                  <a:pt x="1431" y="1568"/>
                  <a:pt x="1425" y="1567"/>
                  <a:pt x="1423" y="1566"/>
                </a:cubicBezTo>
                <a:cubicBezTo>
                  <a:pt x="1422" y="1565"/>
                  <a:pt x="1424" y="1563"/>
                  <a:pt x="1422" y="1563"/>
                </a:cubicBezTo>
                <a:cubicBezTo>
                  <a:pt x="1419" y="1561"/>
                  <a:pt x="1413" y="1562"/>
                  <a:pt x="1410" y="1562"/>
                </a:cubicBezTo>
                <a:cubicBezTo>
                  <a:pt x="1409" y="1562"/>
                  <a:pt x="1410" y="1559"/>
                  <a:pt x="1409" y="1559"/>
                </a:cubicBezTo>
                <a:cubicBezTo>
                  <a:pt x="1408" y="1559"/>
                  <a:pt x="1406" y="1559"/>
                  <a:pt x="1405" y="1559"/>
                </a:cubicBezTo>
                <a:cubicBezTo>
                  <a:pt x="1404" y="1559"/>
                  <a:pt x="1403" y="1559"/>
                  <a:pt x="1403" y="1559"/>
                </a:cubicBezTo>
                <a:cubicBezTo>
                  <a:pt x="1399" y="1559"/>
                  <a:pt x="1395" y="1559"/>
                  <a:pt x="1391" y="1560"/>
                </a:cubicBezTo>
                <a:cubicBezTo>
                  <a:pt x="1390" y="1560"/>
                  <a:pt x="1389" y="1561"/>
                  <a:pt x="1388" y="1561"/>
                </a:cubicBezTo>
                <a:cubicBezTo>
                  <a:pt x="1387" y="1562"/>
                  <a:pt x="1385" y="1562"/>
                  <a:pt x="1384" y="1563"/>
                </a:cubicBezTo>
                <a:cubicBezTo>
                  <a:pt x="1383" y="1563"/>
                  <a:pt x="1383" y="1563"/>
                  <a:pt x="1382" y="1563"/>
                </a:cubicBezTo>
                <a:cubicBezTo>
                  <a:pt x="1374" y="1565"/>
                  <a:pt x="1368" y="1564"/>
                  <a:pt x="1368" y="1564"/>
                </a:cubicBezTo>
                <a:cubicBezTo>
                  <a:pt x="1368" y="1564"/>
                  <a:pt x="1370" y="1563"/>
                  <a:pt x="1373" y="1561"/>
                </a:cubicBezTo>
                <a:cubicBezTo>
                  <a:pt x="1374" y="1561"/>
                  <a:pt x="1375" y="1560"/>
                  <a:pt x="1376" y="1560"/>
                </a:cubicBezTo>
                <a:cubicBezTo>
                  <a:pt x="1377" y="1559"/>
                  <a:pt x="1378" y="1559"/>
                  <a:pt x="1379" y="1559"/>
                </a:cubicBezTo>
                <a:cubicBezTo>
                  <a:pt x="1380" y="1558"/>
                  <a:pt x="1381" y="1558"/>
                  <a:pt x="1382" y="1557"/>
                </a:cubicBezTo>
                <a:cubicBezTo>
                  <a:pt x="1392" y="1554"/>
                  <a:pt x="1398" y="1546"/>
                  <a:pt x="1407" y="1541"/>
                </a:cubicBezTo>
                <a:cubicBezTo>
                  <a:pt x="1407" y="1540"/>
                  <a:pt x="1408" y="1540"/>
                  <a:pt x="1409" y="1539"/>
                </a:cubicBezTo>
                <a:cubicBezTo>
                  <a:pt x="1409" y="1538"/>
                  <a:pt x="1405" y="1539"/>
                  <a:pt x="1407" y="1538"/>
                </a:cubicBezTo>
                <a:cubicBezTo>
                  <a:pt x="1407" y="1537"/>
                  <a:pt x="1408" y="1537"/>
                  <a:pt x="1409" y="1536"/>
                </a:cubicBezTo>
                <a:cubicBezTo>
                  <a:pt x="1411" y="1534"/>
                  <a:pt x="1414" y="1531"/>
                  <a:pt x="1415" y="1530"/>
                </a:cubicBezTo>
                <a:cubicBezTo>
                  <a:pt x="1417" y="1528"/>
                  <a:pt x="1412" y="1531"/>
                  <a:pt x="1413" y="1529"/>
                </a:cubicBezTo>
                <a:cubicBezTo>
                  <a:pt x="1414" y="1528"/>
                  <a:pt x="1414" y="1527"/>
                  <a:pt x="1415" y="1526"/>
                </a:cubicBezTo>
                <a:cubicBezTo>
                  <a:pt x="1416" y="1525"/>
                  <a:pt x="1424" y="1520"/>
                  <a:pt x="1425" y="1519"/>
                </a:cubicBezTo>
                <a:cubicBezTo>
                  <a:pt x="1426" y="1518"/>
                  <a:pt x="1422" y="1519"/>
                  <a:pt x="1423" y="1518"/>
                </a:cubicBezTo>
                <a:cubicBezTo>
                  <a:pt x="1424" y="1517"/>
                  <a:pt x="1430" y="1514"/>
                  <a:pt x="1430" y="1513"/>
                </a:cubicBezTo>
                <a:cubicBezTo>
                  <a:pt x="1431" y="1513"/>
                  <a:pt x="1427" y="1513"/>
                  <a:pt x="1428" y="1512"/>
                </a:cubicBezTo>
                <a:cubicBezTo>
                  <a:pt x="1430" y="1511"/>
                  <a:pt x="1433" y="1510"/>
                  <a:pt x="1434" y="1509"/>
                </a:cubicBezTo>
                <a:cubicBezTo>
                  <a:pt x="1437" y="1507"/>
                  <a:pt x="1430" y="1508"/>
                  <a:pt x="1432" y="1508"/>
                </a:cubicBezTo>
                <a:cubicBezTo>
                  <a:pt x="1437" y="1506"/>
                  <a:pt x="1439" y="1502"/>
                  <a:pt x="1439" y="1502"/>
                </a:cubicBezTo>
                <a:cubicBezTo>
                  <a:pt x="1439" y="1502"/>
                  <a:pt x="1433" y="1502"/>
                  <a:pt x="1430" y="1504"/>
                </a:cubicBezTo>
                <a:cubicBezTo>
                  <a:pt x="1428" y="1504"/>
                  <a:pt x="1431" y="1501"/>
                  <a:pt x="1428" y="1501"/>
                </a:cubicBezTo>
                <a:cubicBezTo>
                  <a:pt x="1427" y="1501"/>
                  <a:pt x="1424" y="1503"/>
                  <a:pt x="1421" y="1504"/>
                </a:cubicBezTo>
                <a:cubicBezTo>
                  <a:pt x="1420" y="1505"/>
                  <a:pt x="1422" y="1502"/>
                  <a:pt x="1421" y="1502"/>
                </a:cubicBezTo>
                <a:cubicBezTo>
                  <a:pt x="1418" y="1503"/>
                  <a:pt x="1416" y="1504"/>
                  <a:pt x="1414" y="1505"/>
                </a:cubicBezTo>
                <a:cubicBezTo>
                  <a:pt x="1413" y="1506"/>
                  <a:pt x="1413" y="1504"/>
                  <a:pt x="1412" y="1504"/>
                </a:cubicBezTo>
                <a:cubicBezTo>
                  <a:pt x="1411" y="1504"/>
                  <a:pt x="1403" y="1509"/>
                  <a:pt x="1402" y="1510"/>
                </a:cubicBezTo>
                <a:cubicBezTo>
                  <a:pt x="1400" y="1510"/>
                  <a:pt x="1403" y="1507"/>
                  <a:pt x="1401" y="1507"/>
                </a:cubicBezTo>
                <a:cubicBezTo>
                  <a:pt x="1398" y="1509"/>
                  <a:pt x="1394" y="1513"/>
                  <a:pt x="1393" y="1513"/>
                </a:cubicBezTo>
                <a:cubicBezTo>
                  <a:pt x="1390" y="1515"/>
                  <a:pt x="1392" y="1511"/>
                  <a:pt x="1389" y="1512"/>
                </a:cubicBezTo>
                <a:cubicBezTo>
                  <a:pt x="1389" y="1512"/>
                  <a:pt x="1388" y="1513"/>
                  <a:pt x="1387" y="1514"/>
                </a:cubicBezTo>
                <a:cubicBezTo>
                  <a:pt x="1382" y="1518"/>
                  <a:pt x="1377" y="1521"/>
                  <a:pt x="1372" y="1525"/>
                </a:cubicBezTo>
                <a:cubicBezTo>
                  <a:pt x="1372" y="1525"/>
                  <a:pt x="1371" y="1526"/>
                  <a:pt x="1370" y="1526"/>
                </a:cubicBezTo>
                <a:cubicBezTo>
                  <a:pt x="1364" y="1532"/>
                  <a:pt x="1361" y="1540"/>
                  <a:pt x="1357" y="1546"/>
                </a:cubicBezTo>
                <a:cubicBezTo>
                  <a:pt x="1356" y="1547"/>
                  <a:pt x="1356" y="1548"/>
                  <a:pt x="1355" y="1549"/>
                </a:cubicBezTo>
                <a:cubicBezTo>
                  <a:pt x="1352" y="1553"/>
                  <a:pt x="1351" y="1555"/>
                  <a:pt x="1351" y="1555"/>
                </a:cubicBezTo>
                <a:cubicBezTo>
                  <a:pt x="1351" y="1555"/>
                  <a:pt x="1356" y="1548"/>
                  <a:pt x="1353" y="1537"/>
                </a:cubicBezTo>
                <a:cubicBezTo>
                  <a:pt x="1352" y="1536"/>
                  <a:pt x="1353" y="1530"/>
                  <a:pt x="1353" y="1529"/>
                </a:cubicBezTo>
                <a:cubicBezTo>
                  <a:pt x="1352" y="1527"/>
                  <a:pt x="1351" y="1530"/>
                  <a:pt x="1351" y="1528"/>
                </a:cubicBezTo>
                <a:cubicBezTo>
                  <a:pt x="1350" y="1528"/>
                  <a:pt x="1353" y="1524"/>
                  <a:pt x="1353" y="1523"/>
                </a:cubicBezTo>
                <a:cubicBezTo>
                  <a:pt x="1353" y="1522"/>
                  <a:pt x="1352" y="1524"/>
                  <a:pt x="1352" y="1523"/>
                </a:cubicBezTo>
                <a:cubicBezTo>
                  <a:pt x="1352" y="1522"/>
                  <a:pt x="1352" y="1519"/>
                  <a:pt x="1352" y="1518"/>
                </a:cubicBezTo>
                <a:cubicBezTo>
                  <a:pt x="1352" y="1517"/>
                  <a:pt x="1350" y="1519"/>
                  <a:pt x="1350" y="1518"/>
                </a:cubicBezTo>
                <a:cubicBezTo>
                  <a:pt x="1350" y="1517"/>
                  <a:pt x="1351" y="1515"/>
                  <a:pt x="1351" y="1514"/>
                </a:cubicBezTo>
                <a:cubicBezTo>
                  <a:pt x="1350" y="1513"/>
                  <a:pt x="1349" y="1514"/>
                  <a:pt x="1350" y="1514"/>
                </a:cubicBezTo>
                <a:cubicBezTo>
                  <a:pt x="1351" y="1511"/>
                  <a:pt x="1350" y="1508"/>
                  <a:pt x="1350" y="1508"/>
                </a:cubicBezTo>
                <a:cubicBezTo>
                  <a:pt x="1350" y="1508"/>
                  <a:pt x="1347" y="1510"/>
                  <a:pt x="1346" y="1512"/>
                </a:cubicBezTo>
                <a:cubicBezTo>
                  <a:pt x="1346" y="1514"/>
                  <a:pt x="1345" y="1511"/>
                  <a:pt x="1344" y="1512"/>
                </a:cubicBezTo>
                <a:cubicBezTo>
                  <a:pt x="1343" y="1513"/>
                  <a:pt x="1342" y="1516"/>
                  <a:pt x="1341" y="1517"/>
                </a:cubicBezTo>
                <a:cubicBezTo>
                  <a:pt x="1340" y="1518"/>
                  <a:pt x="1339" y="1515"/>
                  <a:pt x="1339" y="1516"/>
                </a:cubicBezTo>
                <a:cubicBezTo>
                  <a:pt x="1339" y="1517"/>
                  <a:pt x="1338" y="1518"/>
                  <a:pt x="1338" y="1520"/>
                </a:cubicBezTo>
                <a:cubicBezTo>
                  <a:pt x="1338" y="1520"/>
                  <a:pt x="1338" y="1521"/>
                  <a:pt x="1337" y="1522"/>
                </a:cubicBezTo>
                <a:cubicBezTo>
                  <a:pt x="1335" y="1523"/>
                  <a:pt x="1335" y="1525"/>
                  <a:pt x="1332" y="1528"/>
                </a:cubicBezTo>
                <a:cubicBezTo>
                  <a:pt x="1332" y="1529"/>
                  <a:pt x="1333" y="1527"/>
                  <a:pt x="1333" y="1527"/>
                </a:cubicBezTo>
                <a:cubicBezTo>
                  <a:pt x="1329" y="1533"/>
                  <a:pt x="1327" y="1539"/>
                  <a:pt x="1325" y="1545"/>
                </a:cubicBezTo>
                <a:cubicBezTo>
                  <a:pt x="1325" y="1546"/>
                  <a:pt x="1325" y="1547"/>
                  <a:pt x="1325" y="1548"/>
                </a:cubicBezTo>
                <a:cubicBezTo>
                  <a:pt x="1325" y="1549"/>
                  <a:pt x="1324" y="1550"/>
                  <a:pt x="1324" y="1552"/>
                </a:cubicBezTo>
                <a:cubicBezTo>
                  <a:pt x="1324" y="1552"/>
                  <a:pt x="1324" y="1553"/>
                  <a:pt x="1324" y="1553"/>
                </a:cubicBezTo>
                <a:cubicBezTo>
                  <a:pt x="1325" y="1556"/>
                  <a:pt x="1325" y="1560"/>
                  <a:pt x="1325" y="1563"/>
                </a:cubicBezTo>
                <a:cubicBezTo>
                  <a:pt x="1326" y="1564"/>
                  <a:pt x="1326" y="1565"/>
                  <a:pt x="1326" y="1566"/>
                </a:cubicBezTo>
                <a:cubicBezTo>
                  <a:pt x="1326" y="1567"/>
                  <a:pt x="1326" y="1568"/>
                  <a:pt x="1326" y="1569"/>
                </a:cubicBezTo>
                <a:cubicBezTo>
                  <a:pt x="1326" y="1569"/>
                  <a:pt x="1325" y="1568"/>
                  <a:pt x="1325" y="1567"/>
                </a:cubicBezTo>
                <a:cubicBezTo>
                  <a:pt x="1323" y="1565"/>
                  <a:pt x="1320" y="1562"/>
                  <a:pt x="1317" y="1559"/>
                </a:cubicBezTo>
                <a:cubicBezTo>
                  <a:pt x="1320" y="1561"/>
                  <a:pt x="1322" y="1562"/>
                  <a:pt x="1323" y="1562"/>
                </a:cubicBezTo>
                <a:cubicBezTo>
                  <a:pt x="1329" y="1567"/>
                  <a:pt x="1300" y="1520"/>
                  <a:pt x="1213" y="1490"/>
                </a:cubicBezTo>
                <a:cubicBezTo>
                  <a:pt x="1125" y="1460"/>
                  <a:pt x="1063" y="1482"/>
                  <a:pt x="1042" y="1476"/>
                </a:cubicBezTo>
                <a:cubicBezTo>
                  <a:pt x="1027" y="1471"/>
                  <a:pt x="980" y="1463"/>
                  <a:pt x="952" y="1458"/>
                </a:cubicBezTo>
                <a:cubicBezTo>
                  <a:pt x="942" y="1438"/>
                  <a:pt x="935" y="1423"/>
                  <a:pt x="930" y="1414"/>
                </a:cubicBezTo>
                <a:cubicBezTo>
                  <a:pt x="912" y="1379"/>
                  <a:pt x="865" y="1280"/>
                  <a:pt x="847" y="1241"/>
                </a:cubicBezTo>
                <a:cubicBezTo>
                  <a:pt x="967" y="1298"/>
                  <a:pt x="1078" y="1341"/>
                  <a:pt x="1122" y="1355"/>
                </a:cubicBezTo>
                <a:cubicBezTo>
                  <a:pt x="1223" y="1388"/>
                  <a:pt x="1391" y="1432"/>
                  <a:pt x="1444" y="1477"/>
                </a:cubicBezTo>
                <a:cubicBezTo>
                  <a:pt x="1490" y="1518"/>
                  <a:pt x="1666" y="1558"/>
                  <a:pt x="1737" y="1579"/>
                </a:cubicBezTo>
                <a:cubicBezTo>
                  <a:pt x="1738" y="1581"/>
                  <a:pt x="1739" y="1584"/>
                  <a:pt x="1740" y="1587"/>
                </a:cubicBezTo>
                <a:cubicBezTo>
                  <a:pt x="1740" y="1589"/>
                  <a:pt x="1741" y="1591"/>
                  <a:pt x="1741" y="1592"/>
                </a:cubicBezTo>
                <a:cubicBezTo>
                  <a:pt x="1745" y="1603"/>
                  <a:pt x="1754" y="1662"/>
                  <a:pt x="1753" y="1685"/>
                </a:cubicBezTo>
                <a:cubicBezTo>
                  <a:pt x="1753" y="1687"/>
                  <a:pt x="1753" y="1689"/>
                  <a:pt x="1753" y="1691"/>
                </a:cubicBezTo>
                <a:cubicBezTo>
                  <a:pt x="1753" y="1691"/>
                  <a:pt x="1752" y="1692"/>
                  <a:pt x="1752" y="1692"/>
                </a:cubicBezTo>
                <a:cubicBezTo>
                  <a:pt x="1752" y="1692"/>
                  <a:pt x="1752" y="1692"/>
                  <a:pt x="1752" y="1692"/>
                </a:cubicBezTo>
                <a:cubicBezTo>
                  <a:pt x="1749" y="1693"/>
                  <a:pt x="1747" y="1691"/>
                  <a:pt x="1745" y="1688"/>
                </a:cubicBezTo>
                <a:cubicBezTo>
                  <a:pt x="1744" y="1686"/>
                  <a:pt x="1743" y="1685"/>
                  <a:pt x="1742" y="1683"/>
                </a:cubicBezTo>
                <a:cubicBezTo>
                  <a:pt x="1736" y="1668"/>
                  <a:pt x="1723" y="1655"/>
                  <a:pt x="1714" y="1641"/>
                </a:cubicBezTo>
                <a:cubicBezTo>
                  <a:pt x="1713" y="1640"/>
                  <a:pt x="1711" y="1642"/>
                  <a:pt x="1709" y="1641"/>
                </a:cubicBezTo>
                <a:cubicBezTo>
                  <a:pt x="1705" y="1637"/>
                  <a:pt x="1701" y="1634"/>
                  <a:pt x="1698" y="1632"/>
                </a:cubicBezTo>
                <a:cubicBezTo>
                  <a:pt x="1696" y="1631"/>
                  <a:pt x="1697" y="1635"/>
                  <a:pt x="1695" y="1634"/>
                </a:cubicBezTo>
                <a:cubicBezTo>
                  <a:pt x="1690" y="1631"/>
                  <a:pt x="1683" y="1623"/>
                  <a:pt x="1679" y="1621"/>
                </a:cubicBezTo>
                <a:cubicBezTo>
                  <a:pt x="1676" y="1621"/>
                  <a:pt x="1677" y="1623"/>
                  <a:pt x="1674" y="1622"/>
                </a:cubicBezTo>
                <a:cubicBezTo>
                  <a:pt x="1673" y="1622"/>
                  <a:pt x="1668" y="1621"/>
                  <a:pt x="1666" y="1620"/>
                </a:cubicBezTo>
                <a:cubicBezTo>
                  <a:pt x="1664" y="1620"/>
                  <a:pt x="1668" y="1624"/>
                  <a:pt x="1666" y="1624"/>
                </a:cubicBezTo>
                <a:cubicBezTo>
                  <a:pt x="1662" y="1624"/>
                  <a:pt x="1645" y="1614"/>
                  <a:pt x="1646" y="1616"/>
                </a:cubicBezTo>
                <a:cubicBezTo>
                  <a:pt x="1646" y="1624"/>
                  <a:pt x="1657" y="1628"/>
                  <a:pt x="1658" y="1633"/>
                </a:cubicBezTo>
                <a:cubicBezTo>
                  <a:pt x="1659" y="1634"/>
                  <a:pt x="1655" y="1633"/>
                  <a:pt x="1655" y="1634"/>
                </a:cubicBezTo>
                <a:cubicBezTo>
                  <a:pt x="1656" y="1636"/>
                  <a:pt x="1660" y="1643"/>
                  <a:pt x="1660" y="1644"/>
                </a:cubicBezTo>
                <a:cubicBezTo>
                  <a:pt x="1661" y="1647"/>
                  <a:pt x="1654" y="1644"/>
                  <a:pt x="1655" y="1647"/>
                </a:cubicBezTo>
                <a:cubicBezTo>
                  <a:pt x="1657" y="1650"/>
                  <a:pt x="1665" y="1653"/>
                  <a:pt x="1668" y="1656"/>
                </a:cubicBezTo>
                <a:cubicBezTo>
                  <a:pt x="1670" y="1658"/>
                  <a:pt x="1666" y="1659"/>
                  <a:pt x="1667" y="1660"/>
                </a:cubicBezTo>
                <a:cubicBezTo>
                  <a:pt x="1670" y="1662"/>
                  <a:pt x="1673" y="1665"/>
                  <a:pt x="1675" y="1668"/>
                </a:cubicBezTo>
                <a:cubicBezTo>
                  <a:pt x="1677" y="1669"/>
                  <a:pt x="1672" y="1668"/>
                  <a:pt x="1673" y="1670"/>
                </a:cubicBezTo>
                <a:cubicBezTo>
                  <a:pt x="1674" y="1671"/>
                  <a:pt x="1682" y="1674"/>
                  <a:pt x="1684" y="1676"/>
                </a:cubicBezTo>
                <a:cubicBezTo>
                  <a:pt x="1687" y="1679"/>
                  <a:pt x="1691" y="1682"/>
                  <a:pt x="1694" y="1685"/>
                </a:cubicBezTo>
                <a:cubicBezTo>
                  <a:pt x="1681" y="1680"/>
                  <a:pt x="1653" y="1672"/>
                  <a:pt x="1636" y="1679"/>
                </a:cubicBezTo>
                <a:cubicBezTo>
                  <a:pt x="1633" y="1680"/>
                  <a:pt x="1618" y="1676"/>
                  <a:pt x="1615" y="1677"/>
                </a:cubicBezTo>
                <a:cubicBezTo>
                  <a:pt x="1610" y="1678"/>
                  <a:pt x="1625" y="1692"/>
                  <a:pt x="1616" y="1689"/>
                </a:cubicBezTo>
                <a:cubicBezTo>
                  <a:pt x="1607" y="1686"/>
                  <a:pt x="1589" y="1687"/>
                  <a:pt x="1585" y="1688"/>
                </a:cubicBezTo>
                <a:cubicBezTo>
                  <a:pt x="1582" y="1689"/>
                  <a:pt x="1592" y="1695"/>
                  <a:pt x="1589" y="1696"/>
                </a:cubicBezTo>
                <a:cubicBezTo>
                  <a:pt x="1584" y="1697"/>
                  <a:pt x="1569" y="1695"/>
                  <a:pt x="1564" y="1697"/>
                </a:cubicBezTo>
                <a:cubicBezTo>
                  <a:pt x="1561" y="1698"/>
                  <a:pt x="1581" y="1708"/>
                  <a:pt x="1571" y="1705"/>
                </a:cubicBezTo>
                <a:cubicBezTo>
                  <a:pt x="1567" y="1704"/>
                  <a:pt x="1541" y="1708"/>
                  <a:pt x="1538" y="1710"/>
                </a:cubicBezTo>
                <a:cubicBezTo>
                  <a:pt x="1534" y="1712"/>
                  <a:pt x="1547" y="1714"/>
                  <a:pt x="1541" y="1717"/>
                </a:cubicBezTo>
                <a:cubicBezTo>
                  <a:pt x="1538" y="1718"/>
                  <a:pt x="1519" y="1717"/>
                  <a:pt x="1517" y="1718"/>
                </a:cubicBezTo>
                <a:cubicBezTo>
                  <a:pt x="1514" y="1720"/>
                  <a:pt x="1521" y="1722"/>
                  <a:pt x="1518" y="1723"/>
                </a:cubicBezTo>
                <a:cubicBezTo>
                  <a:pt x="1515" y="1725"/>
                  <a:pt x="1505" y="1726"/>
                  <a:pt x="1502" y="1728"/>
                </a:cubicBezTo>
                <a:cubicBezTo>
                  <a:pt x="1500" y="1729"/>
                  <a:pt x="1506" y="1733"/>
                  <a:pt x="1504" y="1735"/>
                </a:cubicBezTo>
                <a:cubicBezTo>
                  <a:pt x="1503" y="1737"/>
                  <a:pt x="1493" y="1739"/>
                  <a:pt x="1492" y="1741"/>
                </a:cubicBezTo>
                <a:cubicBezTo>
                  <a:pt x="1490" y="1745"/>
                  <a:pt x="1498" y="1745"/>
                  <a:pt x="1506" y="1748"/>
                </a:cubicBezTo>
                <a:cubicBezTo>
                  <a:pt x="1508" y="1749"/>
                  <a:pt x="1503" y="1753"/>
                  <a:pt x="1506" y="1753"/>
                </a:cubicBezTo>
                <a:cubicBezTo>
                  <a:pt x="1510" y="1754"/>
                  <a:pt x="1522" y="1751"/>
                  <a:pt x="1526" y="1751"/>
                </a:cubicBezTo>
                <a:cubicBezTo>
                  <a:pt x="1530" y="1751"/>
                  <a:pt x="1523" y="1756"/>
                  <a:pt x="1527" y="1757"/>
                </a:cubicBezTo>
                <a:cubicBezTo>
                  <a:pt x="1530" y="1757"/>
                  <a:pt x="1546" y="1748"/>
                  <a:pt x="1549" y="1748"/>
                </a:cubicBezTo>
                <a:cubicBezTo>
                  <a:pt x="1553" y="1748"/>
                  <a:pt x="1545" y="1754"/>
                  <a:pt x="1549" y="1755"/>
                </a:cubicBezTo>
                <a:cubicBezTo>
                  <a:pt x="1552" y="1755"/>
                  <a:pt x="1568" y="1750"/>
                  <a:pt x="1572" y="1749"/>
                </a:cubicBezTo>
                <a:cubicBezTo>
                  <a:pt x="1574" y="1748"/>
                  <a:pt x="1573" y="1755"/>
                  <a:pt x="1577" y="1755"/>
                </a:cubicBezTo>
                <a:cubicBezTo>
                  <a:pt x="1581" y="1754"/>
                  <a:pt x="1591" y="1750"/>
                  <a:pt x="1595" y="1747"/>
                </a:cubicBezTo>
                <a:cubicBezTo>
                  <a:pt x="1603" y="1742"/>
                  <a:pt x="1591" y="1756"/>
                  <a:pt x="1595" y="1756"/>
                </a:cubicBezTo>
                <a:cubicBezTo>
                  <a:pt x="1606" y="1756"/>
                  <a:pt x="1621" y="1748"/>
                  <a:pt x="1624" y="1746"/>
                </a:cubicBezTo>
                <a:cubicBezTo>
                  <a:pt x="1635" y="1742"/>
                  <a:pt x="1618" y="1757"/>
                  <a:pt x="1622" y="1757"/>
                </a:cubicBezTo>
                <a:cubicBezTo>
                  <a:pt x="1626" y="1757"/>
                  <a:pt x="1642" y="1757"/>
                  <a:pt x="1646" y="1757"/>
                </a:cubicBezTo>
                <a:cubicBezTo>
                  <a:pt x="1660" y="1758"/>
                  <a:pt x="1668" y="1754"/>
                  <a:pt x="1672" y="1754"/>
                </a:cubicBezTo>
                <a:cubicBezTo>
                  <a:pt x="1686" y="1753"/>
                  <a:pt x="1716" y="1747"/>
                  <a:pt x="1722" y="1744"/>
                </a:cubicBezTo>
                <a:cubicBezTo>
                  <a:pt x="1727" y="1741"/>
                  <a:pt x="1656" y="1786"/>
                  <a:pt x="1635" y="1817"/>
                </a:cubicBezTo>
                <a:cubicBezTo>
                  <a:pt x="1633" y="1818"/>
                  <a:pt x="1632" y="1820"/>
                  <a:pt x="1631" y="1822"/>
                </a:cubicBezTo>
                <a:cubicBezTo>
                  <a:pt x="1631" y="1823"/>
                  <a:pt x="1630" y="1825"/>
                  <a:pt x="1629" y="1826"/>
                </a:cubicBezTo>
                <a:cubicBezTo>
                  <a:pt x="1628" y="1827"/>
                  <a:pt x="1627" y="1829"/>
                  <a:pt x="1626" y="1830"/>
                </a:cubicBezTo>
                <a:cubicBezTo>
                  <a:pt x="1622" y="1835"/>
                  <a:pt x="1615" y="1841"/>
                  <a:pt x="1617" y="1848"/>
                </a:cubicBezTo>
                <a:cubicBezTo>
                  <a:pt x="1619" y="1850"/>
                  <a:pt x="1626" y="1849"/>
                  <a:pt x="1626" y="1851"/>
                </a:cubicBezTo>
                <a:cubicBezTo>
                  <a:pt x="1622" y="1862"/>
                  <a:pt x="1616" y="1869"/>
                  <a:pt x="1614" y="1881"/>
                </a:cubicBezTo>
                <a:cubicBezTo>
                  <a:pt x="1614" y="1881"/>
                  <a:pt x="1617" y="1882"/>
                  <a:pt x="1618" y="1880"/>
                </a:cubicBezTo>
                <a:cubicBezTo>
                  <a:pt x="1619" y="1887"/>
                  <a:pt x="1614" y="1891"/>
                  <a:pt x="1611" y="1896"/>
                </a:cubicBezTo>
                <a:cubicBezTo>
                  <a:pt x="1610" y="1898"/>
                  <a:pt x="1610" y="1899"/>
                  <a:pt x="1609" y="1900"/>
                </a:cubicBezTo>
                <a:cubicBezTo>
                  <a:pt x="1608" y="1902"/>
                  <a:pt x="1608" y="1903"/>
                  <a:pt x="1607" y="1904"/>
                </a:cubicBezTo>
                <a:cubicBezTo>
                  <a:pt x="1606" y="1907"/>
                  <a:pt x="1621" y="1905"/>
                  <a:pt x="1613" y="1908"/>
                </a:cubicBezTo>
                <a:cubicBezTo>
                  <a:pt x="1610" y="1909"/>
                  <a:pt x="1607" y="1917"/>
                  <a:pt x="1607" y="1920"/>
                </a:cubicBezTo>
                <a:cubicBezTo>
                  <a:pt x="1606" y="1923"/>
                  <a:pt x="1612" y="1920"/>
                  <a:pt x="1611" y="1924"/>
                </a:cubicBezTo>
                <a:cubicBezTo>
                  <a:pt x="1610" y="1928"/>
                  <a:pt x="1600" y="1938"/>
                  <a:pt x="1599" y="1941"/>
                </a:cubicBezTo>
                <a:cubicBezTo>
                  <a:pt x="1598" y="1944"/>
                  <a:pt x="1602" y="1945"/>
                  <a:pt x="1601" y="1948"/>
                </a:cubicBezTo>
                <a:cubicBezTo>
                  <a:pt x="1598" y="1961"/>
                  <a:pt x="1595" y="1970"/>
                  <a:pt x="1595" y="1970"/>
                </a:cubicBezTo>
                <a:cubicBezTo>
                  <a:pt x="1595" y="1970"/>
                  <a:pt x="1605" y="1959"/>
                  <a:pt x="1617" y="1946"/>
                </a:cubicBezTo>
                <a:cubicBezTo>
                  <a:pt x="1619" y="1944"/>
                  <a:pt x="1621" y="1950"/>
                  <a:pt x="1623" y="1948"/>
                </a:cubicBezTo>
                <a:cubicBezTo>
                  <a:pt x="1623" y="1947"/>
                  <a:pt x="1624" y="1946"/>
                  <a:pt x="1625" y="1945"/>
                </a:cubicBezTo>
                <a:cubicBezTo>
                  <a:pt x="1625" y="1943"/>
                  <a:pt x="1626" y="1941"/>
                  <a:pt x="1627" y="1939"/>
                </a:cubicBezTo>
                <a:cubicBezTo>
                  <a:pt x="1628" y="1937"/>
                  <a:pt x="1629" y="1933"/>
                  <a:pt x="1632" y="1931"/>
                </a:cubicBezTo>
                <a:cubicBezTo>
                  <a:pt x="1633" y="1932"/>
                  <a:pt x="1635" y="1933"/>
                  <a:pt x="1633" y="1935"/>
                </a:cubicBezTo>
                <a:cubicBezTo>
                  <a:pt x="1636" y="1933"/>
                  <a:pt x="1637" y="1932"/>
                  <a:pt x="1639" y="1930"/>
                </a:cubicBezTo>
                <a:cubicBezTo>
                  <a:pt x="1640" y="1929"/>
                  <a:pt x="1641" y="1928"/>
                  <a:pt x="1642" y="1927"/>
                </a:cubicBezTo>
                <a:cubicBezTo>
                  <a:pt x="1649" y="1920"/>
                  <a:pt x="1655" y="1910"/>
                  <a:pt x="1662" y="1902"/>
                </a:cubicBezTo>
                <a:cubicBezTo>
                  <a:pt x="1661" y="1907"/>
                  <a:pt x="1660" y="1912"/>
                  <a:pt x="1663" y="1917"/>
                </a:cubicBezTo>
                <a:cubicBezTo>
                  <a:pt x="1663" y="1912"/>
                  <a:pt x="1669" y="1910"/>
                  <a:pt x="1669" y="1906"/>
                </a:cubicBezTo>
                <a:cubicBezTo>
                  <a:pt x="1670" y="1907"/>
                  <a:pt x="1672" y="1908"/>
                  <a:pt x="1672" y="1908"/>
                </a:cubicBezTo>
                <a:cubicBezTo>
                  <a:pt x="1680" y="1903"/>
                  <a:pt x="1678" y="1891"/>
                  <a:pt x="1687" y="1887"/>
                </a:cubicBezTo>
                <a:cubicBezTo>
                  <a:pt x="1689" y="1887"/>
                  <a:pt x="1693" y="1890"/>
                  <a:pt x="1693" y="1890"/>
                </a:cubicBezTo>
                <a:cubicBezTo>
                  <a:pt x="1694" y="1889"/>
                  <a:pt x="1696" y="1888"/>
                  <a:pt x="1697" y="1887"/>
                </a:cubicBezTo>
                <a:cubicBezTo>
                  <a:pt x="1699" y="1886"/>
                  <a:pt x="1700" y="1885"/>
                  <a:pt x="1702" y="1883"/>
                </a:cubicBezTo>
                <a:cubicBezTo>
                  <a:pt x="1703" y="1882"/>
                  <a:pt x="1704" y="1881"/>
                  <a:pt x="1705" y="1879"/>
                </a:cubicBezTo>
                <a:cubicBezTo>
                  <a:pt x="1716" y="1863"/>
                  <a:pt x="1721" y="1846"/>
                  <a:pt x="1728" y="1828"/>
                </a:cubicBezTo>
                <a:cubicBezTo>
                  <a:pt x="1728" y="1826"/>
                  <a:pt x="1728" y="1825"/>
                  <a:pt x="1729" y="1824"/>
                </a:cubicBezTo>
                <a:cubicBezTo>
                  <a:pt x="1730" y="1821"/>
                  <a:pt x="1730" y="1818"/>
                  <a:pt x="1731" y="1816"/>
                </a:cubicBezTo>
                <a:cubicBezTo>
                  <a:pt x="1731" y="1814"/>
                  <a:pt x="1732" y="1813"/>
                  <a:pt x="1732" y="1811"/>
                </a:cubicBezTo>
                <a:cubicBezTo>
                  <a:pt x="1735" y="1800"/>
                  <a:pt x="1737" y="1797"/>
                  <a:pt x="1737" y="1797"/>
                </a:cubicBezTo>
                <a:cubicBezTo>
                  <a:pt x="1737" y="1797"/>
                  <a:pt x="1737" y="1803"/>
                  <a:pt x="1736" y="1813"/>
                </a:cubicBezTo>
                <a:cubicBezTo>
                  <a:pt x="1736" y="1814"/>
                  <a:pt x="1736" y="1815"/>
                  <a:pt x="1736" y="1817"/>
                </a:cubicBezTo>
                <a:cubicBezTo>
                  <a:pt x="1735" y="1820"/>
                  <a:pt x="1735" y="1823"/>
                  <a:pt x="1734" y="1826"/>
                </a:cubicBezTo>
                <a:cubicBezTo>
                  <a:pt x="1734" y="1827"/>
                  <a:pt x="1733" y="1829"/>
                  <a:pt x="1733" y="1830"/>
                </a:cubicBezTo>
                <a:cubicBezTo>
                  <a:pt x="1732" y="1843"/>
                  <a:pt x="1728" y="1856"/>
                  <a:pt x="1729" y="1868"/>
                </a:cubicBezTo>
                <a:cubicBezTo>
                  <a:pt x="1729" y="1870"/>
                  <a:pt x="1729" y="1872"/>
                  <a:pt x="1730" y="1874"/>
                </a:cubicBezTo>
                <a:cubicBezTo>
                  <a:pt x="1730" y="1876"/>
                  <a:pt x="1730" y="1878"/>
                  <a:pt x="1731" y="1880"/>
                </a:cubicBezTo>
                <a:cubicBezTo>
                  <a:pt x="1731" y="1882"/>
                  <a:pt x="1732" y="1884"/>
                  <a:pt x="1733" y="1886"/>
                </a:cubicBezTo>
                <a:cubicBezTo>
                  <a:pt x="1734" y="1889"/>
                  <a:pt x="1736" y="1893"/>
                  <a:pt x="1738" y="1896"/>
                </a:cubicBezTo>
                <a:cubicBezTo>
                  <a:pt x="1739" y="1898"/>
                  <a:pt x="1742" y="1895"/>
                  <a:pt x="1743" y="1894"/>
                </a:cubicBezTo>
                <a:cubicBezTo>
                  <a:pt x="1744" y="1894"/>
                  <a:pt x="1744" y="1896"/>
                  <a:pt x="1744" y="1898"/>
                </a:cubicBezTo>
                <a:cubicBezTo>
                  <a:pt x="1744" y="1900"/>
                  <a:pt x="1744" y="1902"/>
                  <a:pt x="1744" y="1904"/>
                </a:cubicBezTo>
                <a:cubicBezTo>
                  <a:pt x="1743" y="1913"/>
                  <a:pt x="1741" y="1925"/>
                  <a:pt x="1742" y="1926"/>
                </a:cubicBezTo>
                <a:cubicBezTo>
                  <a:pt x="1744" y="1931"/>
                  <a:pt x="1749" y="1917"/>
                  <a:pt x="1752" y="1924"/>
                </a:cubicBezTo>
                <a:cubicBezTo>
                  <a:pt x="1753" y="1926"/>
                  <a:pt x="1752" y="1945"/>
                  <a:pt x="1753" y="1948"/>
                </a:cubicBezTo>
                <a:cubicBezTo>
                  <a:pt x="1754" y="1950"/>
                  <a:pt x="1756" y="1942"/>
                  <a:pt x="1758" y="1945"/>
                </a:cubicBezTo>
                <a:cubicBezTo>
                  <a:pt x="1760" y="1949"/>
                  <a:pt x="1759" y="1956"/>
                  <a:pt x="1762" y="1960"/>
                </a:cubicBezTo>
                <a:cubicBezTo>
                  <a:pt x="1762" y="1961"/>
                  <a:pt x="1764" y="1958"/>
                  <a:pt x="1765" y="1961"/>
                </a:cubicBezTo>
                <a:cubicBezTo>
                  <a:pt x="1767" y="1965"/>
                  <a:pt x="1768" y="1975"/>
                  <a:pt x="1768" y="1976"/>
                </a:cubicBezTo>
                <a:cubicBezTo>
                  <a:pt x="1771" y="1981"/>
                  <a:pt x="1769" y="1971"/>
                  <a:pt x="1772" y="1976"/>
                </a:cubicBezTo>
                <a:cubicBezTo>
                  <a:pt x="1773" y="1978"/>
                  <a:pt x="1776" y="1989"/>
                  <a:pt x="1777" y="1991"/>
                </a:cubicBezTo>
                <a:cubicBezTo>
                  <a:pt x="1780" y="1996"/>
                  <a:pt x="1779" y="1986"/>
                  <a:pt x="1781" y="1990"/>
                </a:cubicBezTo>
                <a:cubicBezTo>
                  <a:pt x="1783" y="1993"/>
                  <a:pt x="1784" y="2005"/>
                  <a:pt x="1784" y="2007"/>
                </a:cubicBezTo>
                <a:cubicBezTo>
                  <a:pt x="1786" y="2010"/>
                  <a:pt x="1789" y="2006"/>
                  <a:pt x="1790" y="2008"/>
                </a:cubicBezTo>
                <a:cubicBezTo>
                  <a:pt x="1790" y="2010"/>
                  <a:pt x="1789" y="2020"/>
                  <a:pt x="1790" y="2022"/>
                </a:cubicBezTo>
                <a:cubicBezTo>
                  <a:pt x="1791" y="2025"/>
                  <a:pt x="1793" y="2017"/>
                  <a:pt x="1794" y="2019"/>
                </a:cubicBezTo>
                <a:cubicBezTo>
                  <a:pt x="1800" y="2029"/>
                  <a:pt x="1807" y="2043"/>
                  <a:pt x="1807" y="2043"/>
                </a:cubicBezTo>
                <a:cubicBezTo>
                  <a:pt x="1807" y="2043"/>
                  <a:pt x="1807" y="2031"/>
                  <a:pt x="1808" y="2019"/>
                </a:cubicBezTo>
                <a:cubicBezTo>
                  <a:pt x="1808" y="2018"/>
                  <a:pt x="1811" y="2021"/>
                  <a:pt x="1812" y="2020"/>
                </a:cubicBezTo>
                <a:cubicBezTo>
                  <a:pt x="1812" y="2017"/>
                  <a:pt x="1809" y="2008"/>
                  <a:pt x="1809" y="2005"/>
                </a:cubicBezTo>
                <a:cubicBezTo>
                  <a:pt x="1809" y="2002"/>
                  <a:pt x="1812" y="2006"/>
                  <a:pt x="1812" y="2003"/>
                </a:cubicBezTo>
                <a:cubicBezTo>
                  <a:pt x="1813" y="2001"/>
                  <a:pt x="1809" y="1992"/>
                  <a:pt x="1809" y="1989"/>
                </a:cubicBezTo>
                <a:cubicBezTo>
                  <a:pt x="1809" y="1985"/>
                  <a:pt x="1813" y="1994"/>
                  <a:pt x="1814" y="1990"/>
                </a:cubicBezTo>
                <a:cubicBezTo>
                  <a:pt x="1814" y="1988"/>
                  <a:pt x="1811" y="1974"/>
                  <a:pt x="1811" y="1973"/>
                </a:cubicBezTo>
                <a:cubicBezTo>
                  <a:pt x="1812" y="1969"/>
                  <a:pt x="1816" y="1976"/>
                  <a:pt x="1817" y="1972"/>
                </a:cubicBezTo>
                <a:cubicBezTo>
                  <a:pt x="1817" y="1970"/>
                  <a:pt x="1816" y="1961"/>
                  <a:pt x="1815" y="1957"/>
                </a:cubicBezTo>
                <a:cubicBezTo>
                  <a:pt x="1815" y="1954"/>
                  <a:pt x="1820" y="1960"/>
                  <a:pt x="1820" y="1959"/>
                </a:cubicBezTo>
                <a:cubicBezTo>
                  <a:pt x="1821" y="1956"/>
                  <a:pt x="1816" y="1942"/>
                  <a:pt x="1817" y="1940"/>
                </a:cubicBezTo>
                <a:cubicBezTo>
                  <a:pt x="1818" y="1937"/>
                  <a:pt x="1821" y="1940"/>
                  <a:pt x="1822" y="1937"/>
                </a:cubicBezTo>
                <a:cubicBezTo>
                  <a:pt x="1823" y="1934"/>
                  <a:pt x="1824" y="1928"/>
                  <a:pt x="1824" y="1925"/>
                </a:cubicBezTo>
                <a:cubicBezTo>
                  <a:pt x="1822" y="1920"/>
                  <a:pt x="1829" y="1927"/>
                  <a:pt x="1830" y="1923"/>
                </a:cubicBezTo>
                <a:cubicBezTo>
                  <a:pt x="1830" y="1920"/>
                  <a:pt x="1827" y="1913"/>
                  <a:pt x="1825" y="1908"/>
                </a:cubicBezTo>
                <a:cubicBezTo>
                  <a:pt x="1825" y="1907"/>
                  <a:pt x="1825" y="1905"/>
                  <a:pt x="1825" y="1905"/>
                </a:cubicBezTo>
                <a:cubicBezTo>
                  <a:pt x="1824" y="1901"/>
                  <a:pt x="1824" y="1899"/>
                  <a:pt x="1824" y="1896"/>
                </a:cubicBezTo>
                <a:cubicBezTo>
                  <a:pt x="1827" y="1896"/>
                  <a:pt x="1829" y="1902"/>
                  <a:pt x="1832" y="1902"/>
                </a:cubicBezTo>
                <a:cubicBezTo>
                  <a:pt x="1832" y="1896"/>
                  <a:pt x="1831" y="1890"/>
                  <a:pt x="1831" y="1884"/>
                </a:cubicBezTo>
                <a:cubicBezTo>
                  <a:pt x="1831" y="1883"/>
                  <a:pt x="1830" y="1881"/>
                  <a:pt x="1830" y="1879"/>
                </a:cubicBezTo>
                <a:cubicBezTo>
                  <a:pt x="1828" y="1861"/>
                  <a:pt x="1825" y="1842"/>
                  <a:pt x="1816" y="1825"/>
                </a:cubicBezTo>
                <a:cubicBezTo>
                  <a:pt x="1815" y="1823"/>
                  <a:pt x="1813" y="1821"/>
                  <a:pt x="1812" y="1818"/>
                </a:cubicBezTo>
                <a:cubicBezTo>
                  <a:pt x="1805" y="1803"/>
                  <a:pt x="1799" y="1789"/>
                  <a:pt x="1799" y="1789"/>
                </a:cubicBezTo>
                <a:cubicBezTo>
                  <a:pt x="1799" y="1789"/>
                  <a:pt x="1821" y="1820"/>
                  <a:pt x="1842" y="1843"/>
                </a:cubicBezTo>
                <a:cubicBezTo>
                  <a:pt x="1843" y="1844"/>
                  <a:pt x="1844" y="1845"/>
                  <a:pt x="1846" y="1846"/>
                </a:cubicBezTo>
                <a:cubicBezTo>
                  <a:pt x="1861" y="1863"/>
                  <a:pt x="1882" y="1872"/>
                  <a:pt x="1900" y="1884"/>
                </a:cubicBezTo>
                <a:cubicBezTo>
                  <a:pt x="1902" y="1885"/>
                  <a:pt x="1903" y="1886"/>
                  <a:pt x="1905" y="1888"/>
                </a:cubicBezTo>
                <a:cubicBezTo>
                  <a:pt x="1911" y="1891"/>
                  <a:pt x="1916" y="1894"/>
                  <a:pt x="1921" y="1898"/>
                </a:cubicBezTo>
                <a:cubicBezTo>
                  <a:pt x="1922" y="1899"/>
                  <a:pt x="1923" y="1900"/>
                  <a:pt x="1924" y="1902"/>
                </a:cubicBezTo>
                <a:cubicBezTo>
                  <a:pt x="1927" y="1905"/>
                  <a:pt x="1931" y="1909"/>
                  <a:pt x="1933" y="1911"/>
                </a:cubicBezTo>
                <a:cubicBezTo>
                  <a:pt x="1934" y="1912"/>
                  <a:pt x="1932" y="1907"/>
                  <a:pt x="1933" y="1908"/>
                </a:cubicBezTo>
                <a:cubicBezTo>
                  <a:pt x="1935" y="1909"/>
                  <a:pt x="1941" y="1917"/>
                  <a:pt x="1943" y="1918"/>
                </a:cubicBezTo>
                <a:cubicBezTo>
                  <a:pt x="1946" y="1920"/>
                  <a:pt x="1944" y="1915"/>
                  <a:pt x="1947" y="1917"/>
                </a:cubicBezTo>
                <a:cubicBezTo>
                  <a:pt x="1949" y="1919"/>
                  <a:pt x="1953" y="1926"/>
                  <a:pt x="1955" y="1928"/>
                </a:cubicBezTo>
                <a:cubicBezTo>
                  <a:pt x="1958" y="1930"/>
                  <a:pt x="1958" y="1925"/>
                  <a:pt x="1959" y="1927"/>
                </a:cubicBezTo>
                <a:cubicBezTo>
                  <a:pt x="1974" y="1940"/>
                  <a:pt x="1974" y="1940"/>
                  <a:pt x="1974" y="1940"/>
                </a:cubicBezTo>
                <a:cubicBezTo>
                  <a:pt x="1971" y="1936"/>
                  <a:pt x="1961" y="1918"/>
                  <a:pt x="1960" y="1915"/>
                </a:cubicBezTo>
                <a:cubicBezTo>
                  <a:pt x="1960" y="1912"/>
                  <a:pt x="1965" y="1919"/>
                  <a:pt x="1964" y="1916"/>
                </a:cubicBezTo>
                <a:cubicBezTo>
                  <a:pt x="1964" y="1913"/>
                  <a:pt x="1958" y="1907"/>
                  <a:pt x="1957" y="1902"/>
                </a:cubicBezTo>
                <a:cubicBezTo>
                  <a:pt x="1955" y="1897"/>
                  <a:pt x="1961" y="1905"/>
                  <a:pt x="1960" y="1901"/>
                </a:cubicBezTo>
                <a:cubicBezTo>
                  <a:pt x="1958" y="1897"/>
                  <a:pt x="1950" y="1886"/>
                  <a:pt x="1949" y="1883"/>
                </a:cubicBezTo>
                <a:cubicBezTo>
                  <a:pt x="1949" y="1880"/>
                  <a:pt x="1955" y="1888"/>
                  <a:pt x="1953" y="1884"/>
                </a:cubicBezTo>
                <a:cubicBezTo>
                  <a:pt x="1951" y="1880"/>
                  <a:pt x="1945" y="1871"/>
                  <a:pt x="1945" y="1868"/>
                </a:cubicBezTo>
                <a:cubicBezTo>
                  <a:pt x="1944" y="1865"/>
                  <a:pt x="1952" y="1867"/>
                  <a:pt x="1949" y="1865"/>
                </a:cubicBezTo>
                <a:cubicBezTo>
                  <a:pt x="1945" y="1862"/>
                  <a:pt x="1937" y="1854"/>
                  <a:pt x="1936" y="1850"/>
                </a:cubicBezTo>
                <a:cubicBezTo>
                  <a:pt x="1928" y="1837"/>
                  <a:pt x="1928" y="1837"/>
                  <a:pt x="1928" y="1837"/>
                </a:cubicBezTo>
                <a:cubicBezTo>
                  <a:pt x="1927" y="1835"/>
                  <a:pt x="1933" y="1837"/>
                  <a:pt x="1931" y="1833"/>
                </a:cubicBezTo>
                <a:cubicBezTo>
                  <a:pt x="1930" y="1830"/>
                  <a:pt x="1922" y="1820"/>
                  <a:pt x="1920" y="1816"/>
                </a:cubicBezTo>
                <a:cubicBezTo>
                  <a:pt x="1919" y="1813"/>
                  <a:pt x="1925" y="1813"/>
                  <a:pt x="1923" y="1810"/>
                </a:cubicBezTo>
                <a:cubicBezTo>
                  <a:pt x="1920" y="1804"/>
                  <a:pt x="1909" y="1797"/>
                  <a:pt x="1904" y="1791"/>
                </a:cubicBezTo>
                <a:cubicBezTo>
                  <a:pt x="1902" y="1789"/>
                  <a:pt x="1908" y="1788"/>
                  <a:pt x="1907" y="1787"/>
                </a:cubicBezTo>
                <a:cubicBezTo>
                  <a:pt x="1904" y="1784"/>
                  <a:pt x="1902" y="1782"/>
                  <a:pt x="1900" y="1780"/>
                </a:cubicBezTo>
                <a:cubicBezTo>
                  <a:pt x="1899" y="1779"/>
                  <a:pt x="1898" y="1778"/>
                  <a:pt x="1897" y="1777"/>
                </a:cubicBezTo>
                <a:cubicBezTo>
                  <a:pt x="1890" y="1772"/>
                  <a:pt x="1884" y="1766"/>
                  <a:pt x="1875" y="1763"/>
                </a:cubicBezTo>
                <a:cubicBezTo>
                  <a:pt x="1874" y="1762"/>
                  <a:pt x="1872" y="1762"/>
                  <a:pt x="1870" y="1761"/>
                </a:cubicBezTo>
                <a:cubicBezTo>
                  <a:pt x="1867" y="1760"/>
                  <a:pt x="1864" y="1759"/>
                  <a:pt x="1860" y="1758"/>
                </a:cubicBezTo>
                <a:cubicBezTo>
                  <a:pt x="1859" y="1757"/>
                  <a:pt x="1858" y="1757"/>
                  <a:pt x="1857" y="1756"/>
                </a:cubicBezTo>
                <a:cubicBezTo>
                  <a:pt x="1842" y="1749"/>
                  <a:pt x="1834" y="1739"/>
                  <a:pt x="1834" y="1739"/>
                </a:cubicBezTo>
                <a:cubicBezTo>
                  <a:pt x="1834" y="1739"/>
                  <a:pt x="1838" y="1740"/>
                  <a:pt x="1846" y="1741"/>
                </a:cubicBezTo>
                <a:cubicBezTo>
                  <a:pt x="1848" y="1741"/>
                  <a:pt x="1850" y="1742"/>
                  <a:pt x="1852" y="1742"/>
                </a:cubicBezTo>
                <a:cubicBezTo>
                  <a:pt x="1854" y="1743"/>
                  <a:pt x="1856" y="1744"/>
                  <a:pt x="1858" y="1744"/>
                </a:cubicBezTo>
                <a:cubicBezTo>
                  <a:pt x="1860" y="1745"/>
                  <a:pt x="1862" y="1745"/>
                  <a:pt x="1865" y="1746"/>
                </a:cubicBezTo>
                <a:cubicBezTo>
                  <a:pt x="1885" y="1755"/>
                  <a:pt x="1906" y="1751"/>
                  <a:pt x="1928" y="1753"/>
                </a:cubicBezTo>
                <a:cubicBezTo>
                  <a:pt x="1930" y="1753"/>
                  <a:pt x="1932" y="1753"/>
                  <a:pt x="1933" y="1753"/>
                </a:cubicBezTo>
                <a:cubicBezTo>
                  <a:pt x="1936" y="1753"/>
                  <a:pt x="1927" y="1749"/>
                  <a:pt x="1932" y="1749"/>
                </a:cubicBezTo>
                <a:cubicBezTo>
                  <a:pt x="1934" y="1749"/>
                  <a:pt x="1935" y="1749"/>
                  <a:pt x="1937" y="1749"/>
                </a:cubicBezTo>
                <a:cubicBezTo>
                  <a:pt x="1945" y="1748"/>
                  <a:pt x="1953" y="1748"/>
                  <a:pt x="1957" y="1747"/>
                </a:cubicBezTo>
                <a:cubicBezTo>
                  <a:pt x="1960" y="1747"/>
                  <a:pt x="1949" y="1744"/>
                  <a:pt x="1953" y="1743"/>
                </a:cubicBezTo>
                <a:cubicBezTo>
                  <a:pt x="1956" y="1742"/>
                  <a:pt x="1959" y="1742"/>
                  <a:pt x="1962" y="1741"/>
                </a:cubicBezTo>
                <a:cubicBezTo>
                  <a:pt x="1965" y="1741"/>
                  <a:pt x="1984" y="1743"/>
                  <a:pt x="1987" y="1743"/>
                </a:cubicBezTo>
                <a:cubicBezTo>
                  <a:pt x="1990" y="1742"/>
                  <a:pt x="1983" y="1738"/>
                  <a:pt x="1985" y="1738"/>
                </a:cubicBezTo>
                <a:cubicBezTo>
                  <a:pt x="1988" y="1738"/>
                  <a:pt x="2001" y="1741"/>
                  <a:pt x="2004" y="1741"/>
                </a:cubicBezTo>
                <a:cubicBezTo>
                  <a:pt x="2005" y="1741"/>
                  <a:pt x="1998" y="1736"/>
                  <a:pt x="2001" y="1736"/>
                </a:cubicBezTo>
                <a:cubicBezTo>
                  <a:pt x="2007" y="1737"/>
                  <a:pt x="2013" y="1740"/>
                  <a:pt x="2015" y="1740"/>
                </a:cubicBezTo>
                <a:cubicBezTo>
                  <a:pt x="2022" y="1740"/>
                  <a:pt x="2009" y="1733"/>
                  <a:pt x="2014" y="1734"/>
                </a:cubicBezTo>
                <a:cubicBezTo>
                  <a:pt x="2024" y="1738"/>
                  <a:pt x="2032" y="1734"/>
                  <a:pt x="2032" y="1734"/>
                </a:cubicBezTo>
                <a:cubicBezTo>
                  <a:pt x="2032" y="1734"/>
                  <a:pt x="2024" y="1727"/>
                  <a:pt x="2016" y="1725"/>
                </a:cubicBezTo>
                <a:cubicBezTo>
                  <a:pt x="2012" y="1724"/>
                  <a:pt x="2020" y="1722"/>
                  <a:pt x="2016" y="1718"/>
                </a:cubicBezTo>
                <a:cubicBezTo>
                  <a:pt x="2014" y="1717"/>
                  <a:pt x="2007" y="1715"/>
                  <a:pt x="2001" y="1713"/>
                </a:cubicBezTo>
                <a:cubicBezTo>
                  <a:pt x="1998" y="1712"/>
                  <a:pt x="2005" y="1711"/>
                  <a:pt x="2004" y="1711"/>
                </a:cubicBezTo>
                <a:cubicBezTo>
                  <a:pt x="1998" y="1707"/>
                  <a:pt x="1993" y="1707"/>
                  <a:pt x="1988" y="1706"/>
                </a:cubicBezTo>
                <a:cubicBezTo>
                  <a:pt x="1986" y="1705"/>
                  <a:pt x="1989" y="1702"/>
                  <a:pt x="1987" y="1701"/>
                </a:cubicBezTo>
                <a:cubicBezTo>
                  <a:pt x="1984" y="1700"/>
                  <a:pt x="1965" y="1697"/>
                  <a:pt x="1962" y="1696"/>
                </a:cubicBezTo>
                <a:cubicBezTo>
                  <a:pt x="1959" y="1695"/>
                  <a:pt x="1968" y="1693"/>
                  <a:pt x="1964" y="1692"/>
                </a:cubicBezTo>
                <a:cubicBezTo>
                  <a:pt x="1957" y="1690"/>
                  <a:pt x="1945" y="1691"/>
                  <a:pt x="1942" y="1690"/>
                </a:cubicBezTo>
                <a:cubicBezTo>
                  <a:pt x="1936" y="1688"/>
                  <a:pt x="1945" y="1684"/>
                  <a:pt x="1939" y="1683"/>
                </a:cubicBezTo>
                <a:cubicBezTo>
                  <a:pt x="1938" y="1683"/>
                  <a:pt x="1936" y="1683"/>
                  <a:pt x="1932" y="1683"/>
                </a:cubicBezTo>
                <a:cubicBezTo>
                  <a:pt x="1920" y="1683"/>
                  <a:pt x="1906" y="1680"/>
                  <a:pt x="1894" y="1680"/>
                </a:cubicBezTo>
                <a:cubicBezTo>
                  <a:pt x="1892" y="1680"/>
                  <a:pt x="1890" y="1680"/>
                  <a:pt x="1889" y="1680"/>
                </a:cubicBezTo>
                <a:cubicBezTo>
                  <a:pt x="1870" y="1681"/>
                  <a:pt x="1856" y="1690"/>
                  <a:pt x="1839" y="1694"/>
                </a:cubicBezTo>
                <a:cubicBezTo>
                  <a:pt x="1837" y="1695"/>
                  <a:pt x="1835" y="1696"/>
                  <a:pt x="1833" y="1696"/>
                </a:cubicBezTo>
                <a:cubicBezTo>
                  <a:pt x="1823" y="1699"/>
                  <a:pt x="1817" y="1700"/>
                  <a:pt x="1817" y="1700"/>
                </a:cubicBezTo>
                <a:cubicBezTo>
                  <a:pt x="1817" y="1700"/>
                  <a:pt x="1835" y="1696"/>
                  <a:pt x="1845" y="1674"/>
                </a:cubicBezTo>
                <a:cubicBezTo>
                  <a:pt x="1846" y="1672"/>
                  <a:pt x="1855" y="1663"/>
                  <a:pt x="1856" y="1660"/>
                </a:cubicBezTo>
                <a:cubicBezTo>
                  <a:pt x="1858" y="1657"/>
                  <a:pt x="1852" y="1659"/>
                  <a:pt x="1853" y="1657"/>
                </a:cubicBezTo>
                <a:cubicBezTo>
                  <a:pt x="1854" y="1655"/>
                  <a:pt x="1864" y="1653"/>
                  <a:pt x="1865" y="1652"/>
                </a:cubicBezTo>
                <a:cubicBezTo>
                  <a:pt x="1866" y="1650"/>
                  <a:pt x="1862" y="1652"/>
                  <a:pt x="1862" y="1650"/>
                </a:cubicBezTo>
                <a:cubicBezTo>
                  <a:pt x="1864" y="1648"/>
                  <a:pt x="1870" y="1644"/>
                  <a:pt x="1871" y="1642"/>
                </a:cubicBezTo>
                <a:cubicBezTo>
                  <a:pt x="1871" y="1641"/>
                  <a:pt x="1865" y="1641"/>
                  <a:pt x="1867" y="1639"/>
                </a:cubicBezTo>
                <a:cubicBezTo>
                  <a:pt x="1868" y="1637"/>
                  <a:pt x="1872" y="1635"/>
                  <a:pt x="1873" y="1634"/>
                </a:cubicBezTo>
                <a:cubicBezTo>
                  <a:pt x="1874" y="1632"/>
                  <a:pt x="1870" y="1633"/>
                  <a:pt x="1872" y="1632"/>
                </a:cubicBezTo>
                <a:cubicBezTo>
                  <a:pt x="1878" y="1629"/>
                  <a:pt x="1879" y="1623"/>
                  <a:pt x="1879" y="1623"/>
                </a:cubicBezTo>
                <a:cubicBezTo>
                  <a:pt x="1879" y="1623"/>
                  <a:pt x="1873" y="1622"/>
                  <a:pt x="1868" y="1625"/>
                </a:cubicBezTo>
                <a:cubicBezTo>
                  <a:pt x="1866" y="1626"/>
                  <a:pt x="1869" y="1621"/>
                  <a:pt x="1866" y="1621"/>
                </a:cubicBezTo>
                <a:cubicBezTo>
                  <a:pt x="1863" y="1622"/>
                  <a:pt x="1857" y="1624"/>
                  <a:pt x="1854" y="1625"/>
                </a:cubicBezTo>
                <a:cubicBezTo>
                  <a:pt x="1851" y="1626"/>
                  <a:pt x="1853" y="1620"/>
                  <a:pt x="1851" y="1622"/>
                </a:cubicBezTo>
                <a:cubicBezTo>
                  <a:pt x="1850" y="1622"/>
                  <a:pt x="1848" y="1624"/>
                  <a:pt x="1845" y="1625"/>
                </a:cubicBezTo>
                <a:cubicBezTo>
                  <a:pt x="1844" y="1626"/>
                  <a:pt x="1843" y="1627"/>
                  <a:pt x="1841" y="1628"/>
                </a:cubicBezTo>
                <a:cubicBezTo>
                  <a:pt x="1835" y="1627"/>
                  <a:pt x="1833" y="1631"/>
                  <a:pt x="1825" y="1632"/>
                </a:cubicBezTo>
                <a:cubicBezTo>
                  <a:pt x="1823" y="1632"/>
                  <a:pt x="1827" y="1631"/>
                  <a:pt x="1826" y="1630"/>
                </a:cubicBezTo>
                <a:cubicBezTo>
                  <a:pt x="1812" y="1634"/>
                  <a:pt x="1800" y="1642"/>
                  <a:pt x="1789" y="1650"/>
                </a:cubicBezTo>
                <a:cubicBezTo>
                  <a:pt x="1788" y="1651"/>
                  <a:pt x="1786" y="1652"/>
                  <a:pt x="1785" y="1654"/>
                </a:cubicBezTo>
                <a:cubicBezTo>
                  <a:pt x="1783" y="1655"/>
                  <a:pt x="1781" y="1657"/>
                  <a:pt x="1780" y="1659"/>
                </a:cubicBezTo>
                <a:cubicBezTo>
                  <a:pt x="1779" y="1660"/>
                  <a:pt x="1778" y="1661"/>
                  <a:pt x="1777" y="1662"/>
                </a:cubicBezTo>
                <a:cubicBezTo>
                  <a:pt x="1773" y="1667"/>
                  <a:pt x="1769" y="1673"/>
                  <a:pt x="1765" y="1679"/>
                </a:cubicBezTo>
                <a:cubicBezTo>
                  <a:pt x="1764" y="1681"/>
                  <a:pt x="1763" y="1682"/>
                  <a:pt x="1763" y="1684"/>
                </a:cubicBezTo>
                <a:cubicBezTo>
                  <a:pt x="1761" y="1686"/>
                  <a:pt x="1760" y="1688"/>
                  <a:pt x="1758" y="1690"/>
                </a:cubicBezTo>
                <a:cubicBezTo>
                  <a:pt x="1758" y="1688"/>
                  <a:pt x="1758" y="1686"/>
                  <a:pt x="1758" y="1685"/>
                </a:cubicBezTo>
                <a:cubicBezTo>
                  <a:pt x="1760" y="1661"/>
                  <a:pt x="1755" y="1601"/>
                  <a:pt x="1754" y="1591"/>
                </a:cubicBezTo>
                <a:cubicBezTo>
                  <a:pt x="1754" y="1588"/>
                  <a:pt x="1754" y="1586"/>
                  <a:pt x="1754" y="1585"/>
                </a:cubicBezTo>
                <a:cubicBezTo>
                  <a:pt x="1756" y="1585"/>
                  <a:pt x="1757" y="1586"/>
                  <a:pt x="1759" y="1586"/>
                </a:cubicBezTo>
                <a:cubicBezTo>
                  <a:pt x="1803" y="1604"/>
                  <a:pt x="1759" y="1568"/>
                  <a:pt x="1703" y="1558"/>
                </a:cubicBezTo>
                <a:cubicBezTo>
                  <a:pt x="1648" y="1549"/>
                  <a:pt x="1493" y="1501"/>
                  <a:pt x="1457" y="1450"/>
                </a:cubicBezTo>
                <a:cubicBezTo>
                  <a:pt x="1420" y="1399"/>
                  <a:pt x="1315" y="1390"/>
                  <a:pt x="1247" y="1368"/>
                </a:cubicBezTo>
                <a:cubicBezTo>
                  <a:pt x="1230" y="1363"/>
                  <a:pt x="1197" y="1349"/>
                  <a:pt x="1154" y="1330"/>
                </a:cubicBezTo>
                <a:cubicBezTo>
                  <a:pt x="1182" y="1329"/>
                  <a:pt x="1217" y="1326"/>
                  <a:pt x="1253" y="1320"/>
                </a:cubicBezTo>
                <a:cubicBezTo>
                  <a:pt x="1332" y="1306"/>
                  <a:pt x="1426" y="1338"/>
                  <a:pt x="1401" y="1326"/>
                </a:cubicBezTo>
                <a:cubicBezTo>
                  <a:pt x="1386" y="1319"/>
                  <a:pt x="1317" y="1302"/>
                  <a:pt x="1240" y="1307"/>
                </a:cubicBezTo>
                <a:cubicBezTo>
                  <a:pt x="1181" y="1312"/>
                  <a:pt x="1140" y="1314"/>
                  <a:pt x="1119" y="1315"/>
                </a:cubicBezTo>
                <a:cubicBezTo>
                  <a:pt x="981" y="1255"/>
                  <a:pt x="781" y="1161"/>
                  <a:pt x="702" y="1120"/>
                </a:cubicBezTo>
                <a:cubicBezTo>
                  <a:pt x="605" y="1068"/>
                  <a:pt x="487" y="923"/>
                  <a:pt x="422" y="836"/>
                </a:cubicBezTo>
                <a:cubicBezTo>
                  <a:pt x="485" y="855"/>
                  <a:pt x="584" y="881"/>
                  <a:pt x="685" y="896"/>
                </a:cubicBezTo>
                <a:cubicBezTo>
                  <a:pt x="790" y="912"/>
                  <a:pt x="899" y="967"/>
                  <a:pt x="955" y="996"/>
                </a:cubicBezTo>
                <a:cubicBezTo>
                  <a:pt x="956" y="997"/>
                  <a:pt x="956" y="998"/>
                  <a:pt x="957" y="998"/>
                </a:cubicBezTo>
                <a:cubicBezTo>
                  <a:pt x="958" y="999"/>
                  <a:pt x="958" y="1000"/>
                  <a:pt x="959" y="1000"/>
                </a:cubicBezTo>
                <a:cubicBezTo>
                  <a:pt x="962" y="1004"/>
                  <a:pt x="977" y="1029"/>
                  <a:pt x="981" y="1039"/>
                </a:cubicBezTo>
                <a:cubicBezTo>
                  <a:pt x="982" y="1040"/>
                  <a:pt x="982" y="1041"/>
                  <a:pt x="982" y="1041"/>
                </a:cubicBezTo>
                <a:cubicBezTo>
                  <a:pt x="982" y="1042"/>
                  <a:pt x="982" y="1042"/>
                  <a:pt x="982" y="1042"/>
                </a:cubicBezTo>
                <a:cubicBezTo>
                  <a:pt x="982" y="1042"/>
                  <a:pt x="982" y="1042"/>
                  <a:pt x="982" y="1042"/>
                </a:cubicBezTo>
                <a:cubicBezTo>
                  <a:pt x="981" y="1043"/>
                  <a:pt x="980" y="1043"/>
                  <a:pt x="978" y="1042"/>
                </a:cubicBezTo>
                <a:cubicBezTo>
                  <a:pt x="977" y="1041"/>
                  <a:pt x="977" y="1041"/>
                  <a:pt x="976" y="1040"/>
                </a:cubicBezTo>
                <a:cubicBezTo>
                  <a:pt x="971" y="1035"/>
                  <a:pt x="963" y="1031"/>
                  <a:pt x="956" y="1027"/>
                </a:cubicBezTo>
                <a:cubicBezTo>
                  <a:pt x="955" y="1027"/>
                  <a:pt x="955" y="1028"/>
                  <a:pt x="954" y="1028"/>
                </a:cubicBezTo>
                <a:cubicBezTo>
                  <a:pt x="951" y="1027"/>
                  <a:pt x="949" y="1026"/>
                  <a:pt x="947" y="1026"/>
                </a:cubicBezTo>
                <a:cubicBezTo>
                  <a:pt x="946" y="1026"/>
                  <a:pt x="947" y="1028"/>
                  <a:pt x="946" y="1028"/>
                </a:cubicBezTo>
                <a:cubicBezTo>
                  <a:pt x="944" y="1027"/>
                  <a:pt x="939" y="1025"/>
                  <a:pt x="937" y="1025"/>
                </a:cubicBezTo>
                <a:cubicBezTo>
                  <a:pt x="935" y="1025"/>
                  <a:pt x="936" y="1026"/>
                  <a:pt x="935" y="1026"/>
                </a:cubicBezTo>
                <a:cubicBezTo>
                  <a:pt x="934" y="1026"/>
                  <a:pt x="932" y="1026"/>
                  <a:pt x="931" y="1027"/>
                </a:cubicBezTo>
                <a:cubicBezTo>
                  <a:pt x="930" y="1027"/>
                  <a:pt x="932" y="1028"/>
                  <a:pt x="931" y="1028"/>
                </a:cubicBezTo>
                <a:cubicBezTo>
                  <a:pt x="930" y="1029"/>
                  <a:pt x="921" y="1028"/>
                  <a:pt x="921" y="1029"/>
                </a:cubicBezTo>
                <a:cubicBezTo>
                  <a:pt x="923" y="1032"/>
                  <a:pt x="928" y="1032"/>
                  <a:pt x="930" y="1034"/>
                </a:cubicBezTo>
                <a:cubicBezTo>
                  <a:pt x="930" y="1034"/>
                  <a:pt x="928" y="1034"/>
                  <a:pt x="929" y="1035"/>
                </a:cubicBezTo>
                <a:cubicBezTo>
                  <a:pt x="929" y="1035"/>
                  <a:pt x="932" y="1038"/>
                  <a:pt x="933" y="1038"/>
                </a:cubicBezTo>
                <a:cubicBezTo>
                  <a:pt x="934" y="1040"/>
                  <a:pt x="930" y="1039"/>
                  <a:pt x="931" y="1040"/>
                </a:cubicBezTo>
                <a:cubicBezTo>
                  <a:pt x="932" y="1041"/>
                  <a:pt x="936" y="1041"/>
                  <a:pt x="939" y="1042"/>
                </a:cubicBezTo>
                <a:cubicBezTo>
                  <a:pt x="939" y="1042"/>
                  <a:pt x="938" y="1044"/>
                  <a:pt x="939" y="1044"/>
                </a:cubicBezTo>
                <a:cubicBezTo>
                  <a:pt x="940" y="1044"/>
                  <a:pt x="942" y="1045"/>
                  <a:pt x="944" y="1046"/>
                </a:cubicBezTo>
                <a:cubicBezTo>
                  <a:pt x="945" y="1046"/>
                  <a:pt x="942" y="1047"/>
                  <a:pt x="943" y="1047"/>
                </a:cubicBezTo>
                <a:cubicBezTo>
                  <a:pt x="944" y="1048"/>
                  <a:pt x="948" y="1048"/>
                  <a:pt x="949" y="1048"/>
                </a:cubicBezTo>
                <a:cubicBezTo>
                  <a:pt x="951" y="1049"/>
                  <a:pt x="953" y="1050"/>
                  <a:pt x="955" y="1050"/>
                </a:cubicBezTo>
                <a:cubicBezTo>
                  <a:pt x="949" y="1050"/>
                  <a:pt x="935" y="1052"/>
                  <a:pt x="928" y="1058"/>
                </a:cubicBezTo>
                <a:cubicBezTo>
                  <a:pt x="928" y="1059"/>
                  <a:pt x="920" y="1061"/>
                  <a:pt x="919" y="1061"/>
                </a:cubicBezTo>
                <a:cubicBezTo>
                  <a:pt x="917" y="1062"/>
                  <a:pt x="926" y="1066"/>
                  <a:pt x="922" y="1066"/>
                </a:cubicBezTo>
                <a:cubicBezTo>
                  <a:pt x="917" y="1067"/>
                  <a:pt x="909" y="1070"/>
                  <a:pt x="908" y="1072"/>
                </a:cubicBezTo>
                <a:cubicBezTo>
                  <a:pt x="907" y="1073"/>
                  <a:pt x="912" y="1073"/>
                  <a:pt x="911" y="1074"/>
                </a:cubicBezTo>
                <a:cubicBezTo>
                  <a:pt x="909" y="1076"/>
                  <a:pt x="902" y="1078"/>
                  <a:pt x="900" y="1079"/>
                </a:cubicBezTo>
                <a:cubicBezTo>
                  <a:pt x="899" y="1080"/>
                  <a:pt x="910" y="1081"/>
                  <a:pt x="905" y="1082"/>
                </a:cubicBezTo>
                <a:cubicBezTo>
                  <a:pt x="903" y="1082"/>
                  <a:pt x="892" y="1089"/>
                  <a:pt x="891" y="1090"/>
                </a:cubicBezTo>
                <a:cubicBezTo>
                  <a:pt x="890" y="1092"/>
                  <a:pt x="896" y="1090"/>
                  <a:pt x="894" y="1093"/>
                </a:cubicBezTo>
                <a:cubicBezTo>
                  <a:pt x="893" y="1094"/>
                  <a:pt x="884" y="1097"/>
                  <a:pt x="883" y="1098"/>
                </a:cubicBezTo>
                <a:cubicBezTo>
                  <a:pt x="882" y="1099"/>
                  <a:pt x="886" y="1099"/>
                  <a:pt x="885" y="1100"/>
                </a:cubicBezTo>
                <a:cubicBezTo>
                  <a:pt x="884" y="1101"/>
                  <a:pt x="879" y="1104"/>
                  <a:pt x="879" y="1105"/>
                </a:cubicBezTo>
                <a:cubicBezTo>
                  <a:pt x="878" y="1106"/>
                  <a:pt x="881" y="1106"/>
                  <a:pt x="881" y="1107"/>
                </a:cubicBezTo>
                <a:cubicBezTo>
                  <a:pt x="880" y="1109"/>
                  <a:pt x="877" y="1111"/>
                  <a:pt x="877" y="1112"/>
                </a:cubicBezTo>
                <a:cubicBezTo>
                  <a:pt x="876" y="1115"/>
                  <a:pt x="880" y="1113"/>
                  <a:pt x="884" y="1113"/>
                </a:cubicBezTo>
                <a:cubicBezTo>
                  <a:pt x="885" y="1113"/>
                  <a:pt x="884" y="1116"/>
                  <a:pt x="885" y="1115"/>
                </a:cubicBezTo>
                <a:cubicBezTo>
                  <a:pt x="887" y="1115"/>
                  <a:pt x="892" y="1111"/>
                  <a:pt x="894" y="1110"/>
                </a:cubicBezTo>
                <a:cubicBezTo>
                  <a:pt x="896" y="1110"/>
                  <a:pt x="893" y="1113"/>
                  <a:pt x="895" y="1113"/>
                </a:cubicBezTo>
                <a:cubicBezTo>
                  <a:pt x="896" y="1112"/>
                  <a:pt x="902" y="1105"/>
                  <a:pt x="903" y="1105"/>
                </a:cubicBezTo>
                <a:cubicBezTo>
                  <a:pt x="905" y="1104"/>
                  <a:pt x="902" y="1108"/>
                  <a:pt x="904" y="1108"/>
                </a:cubicBezTo>
                <a:cubicBezTo>
                  <a:pt x="906" y="1107"/>
                  <a:pt x="912" y="1102"/>
                  <a:pt x="913" y="1101"/>
                </a:cubicBezTo>
                <a:cubicBezTo>
                  <a:pt x="914" y="1100"/>
                  <a:pt x="915" y="1103"/>
                  <a:pt x="917" y="1103"/>
                </a:cubicBezTo>
                <a:cubicBezTo>
                  <a:pt x="918" y="1102"/>
                  <a:pt x="922" y="1098"/>
                  <a:pt x="923" y="1096"/>
                </a:cubicBezTo>
                <a:cubicBezTo>
                  <a:pt x="926" y="1092"/>
                  <a:pt x="923" y="1101"/>
                  <a:pt x="925" y="1100"/>
                </a:cubicBezTo>
                <a:cubicBezTo>
                  <a:pt x="930" y="1098"/>
                  <a:pt x="935" y="1091"/>
                  <a:pt x="936" y="1090"/>
                </a:cubicBezTo>
                <a:cubicBezTo>
                  <a:pt x="940" y="1086"/>
                  <a:pt x="935" y="1096"/>
                  <a:pt x="937" y="1095"/>
                </a:cubicBezTo>
                <a:cubicBezTo>
                  <a:pt x="939" y="1094"/>
                  <a:pt x="946" y="1092"/>
                  <a:pt x="948" y="1091"/>
                </a:cubicBezTo>
                <a:cubicBezTo>
                  <a:pt x="954" y="1089"/>
                  <a:pt x="957" y="1085"/>
                  <a:pt x="959" y="1084"/>
                </a:cubicBezTo>
                <a:cubicBezTo>
                  <a:pt x="965" y="1081"/>
                  <a:pt x="976" y="1073"/>
                  <a:pt x="978" y="1071"/>
                </a:cubicBezTo>
                <a:cubicBezTo>
                  <a:pt x="980" y="1068"/>
                  <a:pt x="957" y="1102"/>
                  <a:pt x="954" y="1119"/>
                </a:cubicBezTo>
                <a:cubicBezTo>
                  <a:pt x="953" y="1120"/>
                  <a:pt x="953" y="1121"/>
                  <a:pt x="953" y="1122"/>
                </a:cubicBezTo>
                <a:cubicBezTo>
                  <a:pt x="953" y="1123"/>
                  <a:pt x="953" y="1124"/>
                  <a:pt x="953" y="1124"/>
                </a:cubicBezTo>
                <a:cubicBezTo>
                  <a:pt x="953" y="1125"/>
                  <a:pt x="953" y="1126"/>
                  <a:pt x="952" y="1127"/>
                </a:cubicBezTo>
                <a:cubicBezTo>
                  <a:pt x="952" y="1130"/>
                  <a:pt x="950" y="1134"/>
                  <a:pt x="952" y="1136"/>
                </a:cubicBezTo>
                <a:cubicBezTo>
                  <a:pt x="953" y="1137"/>
                  <a:pt x="956" y="1135"/>
                  <a:pt x="957" y="1136"/>
                </a:cubicBezTo>
                <a:cubicBezTo>
                  <a:pt x="956" y="1142"/>
                  <a:pt x="956" y="1146"/>
                  <a:pt x="957" y="1151"/>
                </a:cubicBezTo>
                <a:cubicBezTo>
                  <a:pt x="957" y="1151"/>
                  <a:pt x="958" y="1151"/>
                  <a:pt x="958" y="1150"/>
                </a:cubicBezTo>
                <a:cubicBezTo>
                  <a:pt x="960" y="1153"/>
                  <a:pt x="958" y="1156"/>
                  <a:pt x="958" y="1159"/>
                </a:cubicBezTo>
                <a:cubicBezTo>
                  <a:pt x="958" y="1159"/>
                  <a:pt x="958" y="1160"/>
                  <a:pt x="958" y="1161"/>
                </a:cubicBezTo>
                <a:cubicBezTo>
                  <a:pt x="958" y="1162"/>
                  <a:pt x="958" y="1162"/>
                  <a:pt x="958" y="1163"/>
                </a:cubicBezTo>
                <a:cubicBezTo>
                  <a:pt x="958" y="1165"/>
                  <a:pt x="964" y="1161"/>
                  <a:pt x="961" y="1164"/>
                </a:cubicBezTo>
                <a:cubicBezTo>
                  <a:pt x="960" y="1165"/>
                  <a:pt x="960" y="1169"/>
                  <a:pt x="961" y="1170"/>
                </a:cubicBezTo>
                <a:cubicBezTo>
                  <a:pt x="961" y="1171"/>
                  <a:pt x="963" y="1169"/>
                  <a:pt x="963" y="1171"/>
                </a:cubicBezTo>
                <a:cubicBezTo>
                  <a:pt x="964" y="1173"/>
                  <a:pt x="961" y="1179"/>
                  <a:pt x="961" y="1181"/>
                </a:cubicBezTo>
                <a:cubicBezTo>
                  <a:pt x="961" y="1182"/>
                  <a:pt x="963" y="1182"/>
                  <a:pt x="963" y="1183"/>
                </a:cubicBezTo>
                <a:cubicBezTo>
                  <a:pt x="964" y="1190"/>
                  <a:pt x="965" y="1194"/>
                  <a:pt x="965" y="1194"/>
                </a:cubicBezTo>
                <a:cubicBezTo>
                  <a:pt x="965" y="1194"/>
                  <a:pt x="967" y="1187"/>
                  <a:pt x="970" y="1179"/>
                </a:cubicBezTo>
                <a:cubicBezTo>
                  <a:pt x="970" y="1178"/>
                  <a:pt x="973" y="1180"/>
                  <a:pt x="973" y="1179"/>
                </a:cubicBezTo>
                <a:cubicBezTo>
                  <a:pt x="973" y="1179"/>
                  <a:pt x="973" y="1178"/>
                  <a:pt x="973" y="1177"/>
                </a:cubicBezTo>
                <a:cubicBezTo>
                  <a:pt x="973" y="1177"/>
                  <a:pt x="973" y="1176"/>
                  <a:pt x="973" y="1175"/>
                </a:cubicBezTo>
                <a:cubicBezTo>
                  <a:pt x="973" y="1173"/>
                  <a:pt x="973" y="1171"/>
                  <a:pt x="974" y="1170"/>
                </a:cubicBezTo>
                <a:cubicBezTo>
                  <a:pt x="974" y="1170"/>
                  <a:pt x="976" y="1171"/>
                  <a:pt x="975" y="1172"/>
                </a:cubicBezTo>
                <a:cubicBezTo>
                  <a:pt x="976" y="1170"/>
                  <a:pt x="976" y="1169"/>
                  <a:pt x="977" y="1168"/>
                </a:cubicBezTo>
                <a:cubicBezTo>
                  <a:pt x="977" y="1168"/>
                  <a:pt x="977" y="1167"/>
                  <a:pt x="977" y="1167"/>
                </a:cubicBezTo>
                <a:cubicBezTo>
                  <a:pt x="979" y="1162"/>
                  <a:pt x="980" y="1157"/>
                  <a:pt x="982" y="1152"/>
                </a:cubicBezTo>
                <a:cubicBezTo>
                  <a:pt x="982" y="1154"/>
                  <a:pt x="983" y="1156"/>
                  <a:pt x="985" y="1158"/>
                </a:cubicBezTo>
                <a:cubicBezTo>
                  <a:pt x="984" y="1156"/>
                  <a:pt x="986" y="1154"/>
                  <a:pt x="986" y="1152"/>
                </a:cubicBezTo>
                <a:cubicBezTo>
                  <a:pt x="986" y="1152"/>
                  <a:pt x="987" y="1153"/>
                  <a:pt x="987" y="1153"/>
                </a:cubicBezTo>
                <a:cubicBezTo>
                  <a:pt x="990" y="1149"/>
                  <a:pt x="987" y="1144"/>
                  <a:pt x="990" y="1140"/>
                </a:cubicBezTo>
                <a:cubicBezTo>
                  <a:pt x="991" y="1140"/>
                  <a:pt x="993" y="1141"/>
                  <a:pt x="993" y="1141"/>
                </a:cubicBezTo>
                <a:cubicBezTo>
                  <a:pt x="994" y="1140"/>
                  <a:pt x="994" y="1139"/>
                  <a:pt x="994" y="1139"/>
                </a:cubicBezTo>
                <a:cubicBezTo>
                  <a:pt x="995" y="1138"/>
                  <a:pt x="995" y="1137"/>
                  <a:pt x="996" y="1136"/>
                </a:cubicBezTo>
                <a:cubicBezTo>
                  <a:pt x="996" y="1135"/>
                  <a:pt x="996" y="1134"/>
                  <a:pt x="996" y="1134"/>
                </a:cubicBezTo>
                <a:cubicBezTo>
                  <a:pt x="998" y="1125"/>
                  <a:pt x="997" y="1116"/>
                  <a:pt x="997" y="1107"/>
                </a:cubicBezTo>
                <a:cubicBezTo>
                  <a:pt x="997" y="1106"/>
                  <a:pt x="997" y="1105"/>
                  <a:pt x="997" y="1105"/>
                </a:cubicBezTo>
                <a:cubicBezTo>
                  <a:pt x="996" y="1103"/>
                  <a:pt x="996" y="1102"/>
                  <a:pt x="996" y="1101"/>
                </a:cubicBezTo>
                <a:cubicBezTo>
                  <a:pt x="996" y="1100"/>
                  <a:pt x="996" y="1099"/>
                  <a:pt x="996" y="1099"/>
                </a:cubicBezTo>
                <a:cubicBezTo>
                  <a:pt x="995" y="1093"/>
                  <a:pt x="995" y="1091"/>
                  <a:pt x="995" y="1091"/>
                </a:cubicBezTo>
                <a:cubicBezTo>
                  <a:pt x="995" y="1091"/>
                  <a:pt x="996" y="1094"/>
                  <a:pt x="998" y="1099"/>
                </a:cubicBezTo>
                <a:cubicBezTo>
                  <a:pt x="998" y="1099"/>
                  <a:pt x="998" y="1100"/>
                  <a:pt x="998" y="1100"/>
                </a:cubicBezTo>
                <a:cubicBezTo>
                  <a:pt x="999" y="1102"/>
                  <a:pt x="999" y="1103"/>
                  <a:pt x="999" y="1105"/>
                </a:cubicBezTo>
                <a:cubicBezTo>
                  <a:pt x="999" y="1105"/>
                  <a:pt x="999" y="1106"/>
                  <a:pt x="1000" y="1107"/>
                </a:cubicBezTo>
                <a:cubicBezTo>
                  <a:pt x="1002" y="1113"/>
                  <a:pt x="1002" y="1119"/>
                  <a:pt x="1005" y="1124"/>
                </a:cubicBezTo>
                <a:cubicBezTo>
                  <a:pt x="1005" y="1125"/>
                  <a:pt x="1006" y="1126"/>
                  <a:pt x="1006" y="1127"/>
                </a:cubicBezTo>
                <a:cubicBezTo>
                  <a:pt x="1007" y="1128"/>
                  <a:pt x="1007" y="1128"/>
                  <a:pt x="1008" y="1129"/>
                </a:cubicBezTo>
                <a:cubicBezTo>
                  <a:pt x="1009" y="1130"/>
                  <a:pt x="1009" y="1131"/>
                  <a:pt x="1010" y="1131"/>
                </a:cubicBezTo>
                <a:cubicBezTo>
                  <a:pt x="1011" y="1133"/>
                  <a:pt x="1013" y="1134"/>
                  <a:pt x="1014" y="1135"/>
                </a:cubicBezTo>
                <a:cubicBezTo>
                  <a:pt x="1015" y="1136"/>
                  <a:pt x="1015" y="1133"/>
                  <a:pt x="1016" y="1133"/>
                </a:cubicBezTo>
                <a:cubicBezTo>
                  <a:pt x="1016" y="1133"/>
                  <a:pt x="1017" y="1134"/>
                  <a:pt x="1017" y="1135"/>
                </a:cubicBezTo>
                <a:cubicBezTo>
                  <a:pt x="1017" y="1135"/>
                  <a:pt x="1018" y="1136"/>
                  <a:pt x="1018" y="1137"/>
                </a:cubicBezTo>
                <a:cubicBezTo>
                  <a:pt x="1019" y="1141"/>
                  <a:pt x="1021" y="1147"/>
                  <a:pt x="1022" y="1147"/>
                </a:cubicBezTo>
                <a:cubicBezTo>
                  <a:pt x="1023" y="1149"/>
                  <a:pt x="1023" y="1142"/>
                  <a:pt x="1025" y="1144"/>
                </a:cubicBezTo>
                <a:cubicBezTo>
                  <a:pt x="1026" y="1145"/>
                  <a:pt x="1029" y="1154"/>
                  <a:pt x="1030" y="1155"/>
                </a:cubicBezTo>
                <a:cubicBezTo>
                  <a:pt x="1031" y="1156"/>
                  <a:pt x="1031" y="1152"/>
                  <a:pt x="1032" y="1153"/>
                </a:cubicBezTo>
                <a:cubicBezTo>
                  <a:pt x="1034" y="1154"/>
                  <a:pt x="1035" y="1157"/>
                  <a:pt x="1037" y="1159"/>
                </a:cubicBezTo>
                <a:cubicBezTo>
                  <a:pt x="1037" y="1159"/>
                  <a:pt x="1037" y="1157"/>
                  <a:pt x="1038" y="1159"/>
                </a:cubicBezTo>
                <a:cubicBezTo>
                  <a:pt x="1040" y="1160"/>
                  <a:pt x="1042" y="1164"/>
                  <a:pt x="1042" y="1164"/>
                </a:cubicBezTo>
                <a:cubicBezTo>
                  <a:pt x="1045" y="1166"/>
                  <a:pt x="1042" y="1162"/>
                  <a:pt x="1044" y="1164"/>
                </a:cubicBezTo>
                <a:cubicBezTo>
                  <a:pt x="1045" y="1164"/>
                  <a:pt x="1048" y="1169"/>
                  <a:pt x="1049" y="1169"/>
                </a:cubicBezTo>
                <a:cubicBezTo>
                  <a:pt x="1051" y="1171"/>
                  <a:pt x="1049" y="1167"/>
                  <a:pt x="1051" y="1168"/>
                </a:cubicBezTo>
                <a:cubicBezTo>
                  <a:pt x="1052" y="1169"/>
                  <a:pt x="1054" y="1174"/>
                  <a:pt x="1055" y="1175"/>
                </a:cubicBezTo>
                <a:cubicBezTo>
                  <a:pt x="1057" y="1176"/>
                  <a:pt x="1057" y="1174"/>
                  <a:pt x="1058" y="1175"/>
                </a:cubicBezTo>
                <a:cubicBezTo>
                  <a:pt x="1059" y="1175"/>
                  <a:pt x="1060" y="1180"/>
                  <a:pt x="1061" y="1181"/>
                </a:cubicBezTo>
                <a:cubicBezTo>
                  <a:pt x="1062" y="1182"/>
                  <a:pt x="1061" y="1178"/>
                  <a:pt x="1062" y="1179"/>
                </a:cubicBezTo>
                <a:cubicBezTo>
                  <a:pt x="1066" y="1182"/>
                  <a:pt x="1072" y="1187"/>
                  <a:pt x="1072" y="1187"/>
                </a:cubicBezTo>
                <a:cubicBezTo>
                  <a:pt x="1072" y="1187"/>
                  <a:pt x="1070" y="1182"/>
                  <a:pt x="1068" y="1176"/>
                </a:cubicBezTo>
                <a:cubicBezTo>
                  <a:pt x="1068" y="1175"/>
                  <a:pt x="1070" y="1176"/>
                  <a:pt x="1070" y="1176"/>
                </a:cubicBezTo>
                <a:cubicBezTo>
                  <a:pt x="1069" y="1174"/>
                  <a:pt x="1066" y="1171"/>
                  <a:pt x="1066" y="1170"/>
                </a:cubicBezTo>
                <a:cubicBezTo>
                  <a:pt x="1066" y="1168"/>
                  <a:pt x="1067" y="1169"/>
                  <a:pt x="1067" y="1168"/>
                </a:cubicBezTo>
                <a:cubicBezTo>
                  <a:pt x="1067" y="1167"/>
                  <a:pt x="1063" y="1164"/>
                  <a:pt x="1063" y="1163"/>
                </a:cubicBezTo>
                <a:cubicBezTo>
                  <a:pt x="1062" y="1161"/>
                  <a:pt x="1065" y="1164"/>
                  <a:pt x="1065" y="1162"/>
                </a:cubicBezTo>
                <a:cubicBezTo>
                  <a:pt x="1065" y="1161"/>
                  <a:pt x="1061" y="1156"/>
                  <a:pt x="1061" y="1155"/>
                </a:cubicBezTo>
                <a:cubicBezTo>
                  <a:pt x="1060" y="1153"/>
                  <a:pt x="1064" y="1155"/>
                  <a:pt x="1063" y="1154"/>
                </a:cubicBezTo>
                <a:cubicBezTo>
                  <a:pt x="1063" y="1153"/>
                  <a:pt x="1060" y="1149"/>
                  <a:pt x="1060" y="1147"/>
                </a:cubicBezTo>
                <a:cubicBezTo>
                  <a:pt x="1059" y="1146"/>
                  <a:pt x="1062" y="1148"/>
                  <a:pt x="1062" y="1147"/>
                </a:cubicBezTo>
                <a:cubicBezTo>
                  <a:pt x="1062" y="1146"/>
                  <a:pt x="1057" y="1141"/>
                  <a:pt x="1057" y="1139"/>
                </a:cubicBezTo>
                <a:cubicBezTo>
                  <a:pt x="1057" y="1138"/>
                  <a:pt x="1059" y="1139"/>
                  <a:pt x="1059" y="1137"/>
                </a:cubicBezTo>
                <a:cubicBezTo>
                  <a:pt x="1059" y="1136"/>
                  <a:pt x="1058" y="1133"/>
                  <a:pt x="1057" y="1131"/>
                </a:cubicBezTo>
                <a:cubicBezTo>
                  <a:pt x="1056" y="1130"/>
                  <a:pt x="1060" y="1131"/>
                  <a:pt x="1060" y="1129"/>
                </a:cubicBezTo>
                <a:cubicBezTo>
                  <a:pt x="1059" y="1128"/>
                  <a:pt x="1057" y="1126"/>
                  <a:pt x="1055" y="1124"/>
                </a:cubicBezTo>
                <a:cubicBezTo>
                  <a:pt x="1054" y="1123"/>
                  <a:pt x="1054" y="1123"/>
                  <a:pt x="1054" y="1122"/>
                </a:cubicBezTo>
                <a:cubicBezTo>
                  <a:pt x="1053" y="1121"/>
                  <a:pt x="1053" y="1120"/>
                  <a:pt x="1052" y="1119"/>
                </a:cubicBezTo>
                <a:cubicBezTo>
                  <a:pt x="1053" y="1118"/>
                  <a:pt x="1055" y="1120"/>
                  <a:pt x="1057" y="1120"/>
                </a:cubicBezTo>
                <a:cubicBezTo>
                  <a:pt x="1055" y="1117"/>
                  <a:pt x="1054" y="1115"/>
                  <a:pt x="1053" y="1112"/>
                </a:cubicBezTo>
                <a:cubicBezTo>
                  <a:pt x="1052" y="1112"/>
                  <a:pt x="1052" y="1111"/>
                  <a:pt x="1052" y="1110"/>
                </a:cubicBezTo>
                <a:cubicBezTo>
                  <a:pt x="1047" y="1102"/>
                  <a:pt x="1042" y="1095"/>
                  <a:pt x="1035" y="1089"/>
                </a:cubicBezTo>
                <a:cubicBezTo>
                  <a:pt x="1034" y="1088"/>
                  <a:pt x="1033" y="1087"/>
                  <a:pt x="1032" y="1087"/>
                </a:cubicBezTo>
                <a:cubicBezTo>
                  <a:pt x="1026" y="1081"/>
                  <a:pt x="1021" y="1076"/>
                  <a:pt x="1021" y="1076"/>
                </a:cubicBezTo>
                <a:cubicBezTo>
                  <a:pt x="1021" y="1076"/>
                  <a:pt x="1036" y="1086"/>
                  <a:pt x="1050" y="1092"/>
                </a:cubicBezTo>
                <a:cubicBezTo>
                  <a:pt x="1051" y="1092"/>
                  <a:pt x="1051" y="1092"/>
                  <a:pt x="1052" y="1093"/>
                </a:cubicBezTo>
                <a:cubicBezTo>
                  <a:pt x="1062" y="1097"/>
                  <a:pt x="1073" y="1098"/>
                  <a:pt x="1083" y="1099"/>
                </a:cubicBezTo>
                <a:cubicBezTo>
                  <a:pt x="1084" y="1100"/>
                  <a:pt x="1085" y="1100"/>
                  <a:pt x="1086" y="1100"/>
                </a:cubicBezTo>
                <a:cubicBezTo>
                  <a:pt x="1089" y="1100"/>
                  <a:pt x="1092" y="1101"/>
                  <a:pt x="1095" y="1101"/>
                </a:cubicBezTo>
                <a:cubicBezTo>
                  <a:pt x="1096" y="1102"/>
                  <a:pt x="1097" y="1102"/>
                  <a:pt x="1097" y="1102"/>
                </a:cubicBezTo>
                <a:cubicBezTo>
                  <a:pt x="1099" y="1104"/>
                  <a:pt x="1102" y="1105"/>
                  <a:pt x="1103" y="1105"/>
                </a:cubicBezTo>
                <a:cubicBezTo>
                  <a:pt x="1104" y="1105"/>
                  <a:pt x="1102" y="1103"/>
                  <a:pt x="1102" y="1103"/>
                </a:cubicBezTo>
                <a:cubicBezTo>
                  <a:pt x="1103" y="1104"/>
                  <a:pt x="1108" y="1106"/>
                  <a:pt x="1109" y="1106"/>
                </a:cubicBezTo>
                <a:cubicBezTo>
                  <a:pt x="1110" y="1107"/>
                  <a:pt x="1109" y="1105"/>
                  <a:pt x="1110" y="1105"/>
                </a:cubicBezTo>
                <a:cubicBezTo>
                  <a:pt x="1111" y="1105"/>
                  <a:pt x="1115" y="1108"/>
                  <a:pt x="1116" y="1108"/>
                </a:cubicBezTo>
                <a:cubicBezTo>
                  <a:pt x="1117" y="1108"/>
                  <a:pt x="1117" y="1107"/>
                  <a:pt x="1117" y="1107"/>
                </a:cubicBezTo>
                <a:cubicBezTo>
                  <a:pt x="1126" y="1110"/>
                  <a:pt x="1126" y="1110"/>
                  <a:pt x="1126" y="1110"/>
                </a:cubicBezTo>
                <a:cubicBezTo>
                  <a:pt x="1124" y="1109"/>
                  <a:pt x="1116" y="1103"/>
                  <a:pt x="1116" y="1102"/>
                </a:cubicBezTo>
                <a:cubicBezTo>
                  <a:pt x="1115" y="1100"/>
                  <a:pt x="1118" y="1102"/>
                  <a:pt x="1118" y="1101"/>
                </a:cubicBezTo>
                <a:cubicBezTo>
                  <a:pt x="1117" y="1100"/>
                  <a:pt x="1113" y="1098"/>
                  <a:pt x="1112" y="1096"/>
                </a:cubicBezTo>
                <a:cubicBezTo>
                  <a:pt x="1110" y="1094"/>
                  <a:pt x="1114" y="1097"/>
                  <a:pt x="1113" y="1096"/>
                </a:cubicBezTo>
                <a:cubicBezTo>
                  <a:pt x="1111" y="1094"/>
                  <a:pt x="1105" y="1091"/>
                  <a:pt x="1105" y="1089"/>
                </a:cubicBezTo>
                <a:cubicBezTo>
                  <a:pt x="1104" y="1088"/>
                  <a:pt x="1108" y="1090"/>
                  <a:pt x="1107" y="1089"/>
                </a:cubicBezTo>
                <a:cubicBezTo>
                  <a:pt x="1105" y="1088"/>
                  <a:pt x="1101" y="1085"/>
                  <a:pt x="1100" y="1084"/>
                </a:cubicBezTo>
                <a:cubicBezTo>
                  <a:pt x="1099" y="1082"/>
                  <a:pt x="1103" y="1082"/>
                  <a:pt x="1101" y="1081"/>
                </a:cubicBezTo>
                <a:cubicBezTo>
                  <a:pt x="1099" y="1081"/>
                  <a:pt x="1094" y="1079"/>
                  <a:pt x="1093" y="1078"/>
                </a:cubicBezTo>
                <a:cubicBezTo>
                  <a:pt x="1087" y="1074"/>
                  <a:pt x="1087" y="1074"/>
                  <a:pt x="1087" y="1074"/>
                </a:cubicBezTo>
                <a:cubicBezTo>
                  <a:pt x="1086" y="1073"/>
                  <a:pt x="1089" y="1072"/>
                  <a:pt x="1088" y="1071"/>
                </a:cubicBezTo>
                <a:cubicBezTo>
                  <a:pt x="1086" y="1070"/>
                  <a:pt x="1081" y="1067"/>
                  <a:pt x="1079" y="1065"/>
                </a:cubicBezTo>
                <a:cubicBezTo>
                  <a:pt x="1078" y="1065"/>
                  <a:pt x="1081" y="1063"/>
                  <a:pt x="1080" y="1062"/>
                </a:cubicBezTo>
                <a:cubicBezTo>
                  <a:pt x="1077" y="1060"/>
                  <a:pt x="1071" y="1059"/>
                  <a:pt x="1068" y="1058"/>
                </a:cubicBezTo>
                <a:cubicBezTo>
                  <a:pt x="1067" y="1057"/>
                  <a:pt x="1069" y="1056"/>
                  <a:pt x="1068" y="1055"/>
                </a:cubicBezTo>
                <a:cubicBezTo>
                  <a:pt x="1067" y="1054"/>
                  <a:pt x="1065" y="1054"/>
                  <a:pt x="1064" y="1053"/>
                </a:cubicBezTo>
                <a:cubicBezTo>
                  <a:pt x="1063" y="1053"/>
                  <a:pt x="1063" y="1053"/>
                  <a:pt x="1062" y="1053"/>
                </a:cubicBezTo>
                <a:cubicBezTo>
                  <a:pt x="1058" y="1052"/>
                  <a:pt x="1054" y="1050"/>
                  <a:pt x="1050" y="1050"/>
                </a:cubicBezTo>
                <a:cubicBezTo>
                  <a:pt x="1049" y="1050"/>
                  <a:pt x="1048" y="1051"/>
                  <a:pt x="1047" y="1051"/>
                </a:cubicBezTo>
                <a:cubicBezTo>
                  <a:pt x="1046" y="1051"/>
                  <a:pt x="1044" y="1051"/>
                  <a:pt x="1042" y="1051"/>
                </a:cubicBezTo>
                <a:cubicBezTo>
                  <a:pt x="1042" y="1051"/>
                  <a:pt x="1041" y="1051"/>
                  <a:pt x="1040" y="1051"/>
                </a:cubicBezTo>
                <a:cubicBezTo>
                  <a:pt x="1032" y="1050"/>
                  <a:pt x="1027" y="1048"/>
                  <a:pt x="1027" y="1048"/>
                </a:cubicBezTo>
                <a:cubicBezTo>
                  <a:pt x="1027" y="1048"/>
                  <a:pt x="1029" y="1047"/>
                  <a:pt x="1033" y="1046"/>
                </a:cubicBezTo>
                <a:cubicBezTo>
                  <a:pt x="1034" y="1046"/>
                  <a:pt x="1035" y="1046"/>
                  <a:pt x="1036" y="1046"/>
                </a:cubicBezTo>
                <a:cubicBezTo>
                  <a:pt x="1037" y="1046"/>
                  <a:pt x="1038" y="1046"/>
                  <a:pt x="1039" y="1045"/>
                </a:cubicBezTo>
                <a:cubicBezTo>
                  <a:pt x="1040" y="1045"/>
                  <a:pt x="1041" y="1045"/>
                  <a:pt x="1042" y="1045"/>
                </a:cubicBezTo>
                <a:cubicBezTo>
                  <a:pt x="1053" y="1045"/>
                  <a:pt x="1061" y="1039"/>
                  <a:pt x="1071" y="1036"/>
                </a:cubicBezTo>
                <a:cubicBezTo>
                  <a:pt x="1072" y="1036"/>
                  <a:pt x="1073" y="1036"/>
                  <a:pt x="1073" y="1035"/>
                </a:cubicBezTo>
                <a:cubicBezTo>
                  <a:pt x="1074" y="1035"/>
                  <a:pt x="1070" y="1035"/>
                  <a:pt x="1072" y="1034"/>
                </a:cubicBezTo>
                <a:cubicBezTo>
                  <a:pt x="1073" y="1033"/>
                  <a:pt x="1073" y="1033"/>
                  <a:pt x="1074" y="1033"/>
                </a:cubicBezTo>
                <a:cubicBezTo>
                  <a:pt x="1078" y="1031"/>
                  <a:pt x="1081" y="1029"/>
                  <a:pt x="1083" y="1028"/>
                </a:cubicBezTo>
                <a:cubicBezTo>
                  <a:pt x="1084" y="1027"/>
                  <a:pt x="1079" y="1028"/>
                  <a:pt x="1080" y="1027"/>
                </a:cubicBezTo>
                <a:cubicBezTo>
                  <a:pt x="1081" y="1026"/>
                  <a:pt x="1083" y="1026"/>
                  <a:pt x="1084" y="1025"/>
                </a:cubicBezTo>
                <a:cubicBezTo>
                  <a:pt x="1085" y="1024"/>
                  <a:pt x="1094" y="1021"/>
                  <a:pt x="1095" y="1021"/>
                </a:cubicBezTo>
                <a:cubicBezTo>
                  <a:pt x="1096" y="1020"/>
                  <a:pt x="1093" y="1020"/>
                  <a:pt x="1094" y="1019"/>
                </a:cubicBezTo>
                <a:cubicBezTo>
                  <a:pt x="1095" y="1018"/>
                  <a:pt x="1101" y="1017"/>
                  <a:pt x="1102" y="1017"/>
                </a:cubicBezTo>
                <a:cubicBezTo>
                  <a:pt x="1103" y="1017"/>
                  <a:pt x="1099" y="1016"/>
                  <a:pt x="1100" y="1015"/>
                </a:cubicBezTo>
                <a:cubicBezTo>
                  <a:pt x="1103" y="1015"/>
                  <a:pt x="1106" y="1015"/>
                  <a:pt x="1107" y="1014"/>
                </a:cubicBezTo>
                <a:cubicBezTo>
                  <a:pt x="1110" y="1013"/>
                  <a:pt x="1103" y="1012"/>
                  <a:pt x="1105" y="1012"/>
                </a:cubicBezTo>
                <a:cubicBezTo>
                  <a:pt x="1111" y="1012"/>
                  <a:pt x="1114" y="1008"/>
                  <a:pt x="1114" y="1008"/>
                </a:cubicBezTo>
                <a:cubicBezTo>
                  <a:pt x="1114" y="1008"/>
                  <a:pt x="1108" y="1007"/>
                  <a:pt x="1105" y="1007"/>
                </a:cubicBezTo>
                <a:cubicBezTo>
                  <a:pt x="1103" y="1008"/>
                  <a:pt x="1106" y="1005"/>
                  <a:pt x="1103" y="1005"/>
                </a:cubicBezTo>
                <a:cubicBezTo>
                  <a:pt x="1102" y="1004"/>
                  <a:pt x="1099" y="1005"/>
                  <a:pt x="1096" y="1005"/>
                </a:cubicBezTo>
                <a:cubicBezTo>
                  <a:pt x="1094" y="1005"/>
                  <a:pt x="1097" y="1003"/>
                  <a:pt x="1097" y="1003"/>
                </a:cubicBezTo>
                <a:cubicBezTo>
                  <a:pt x="1093" y="1003"/>
                  <a:pt x="1091" y="1004"/>
                  <a:pt x="1089" y="1004"/>
                </a:cubicBezTo>
                <a:cubicBezTo>
                  <a:pt x="1088" y="1004"/>
                  <a:pt x="1088" y="1002"/>
                  <a:pt x="1087" y="1002"/>
                </a:cubicBezTo>
                <a:cubicBezTo>
                  <a:pt x="1086" y="1003"/>
                  <a:pt x="1077" y="1005"/>
                  <a:pt x="1076" y="1005"/>
                </a:cubicBezTo>
                <a:cubicBezTo>
                  <a:pt x="1074" y="1005"/>
                  <a:pt x="1078" y="1002"/>
                  <a:pt x="1076" y="1003"/>
                </a:cubicBezTo>
                <a:cubicBezTo>
                  <a:pt x="1072" y="1003"/>
                  <a:pt x="1067" y="1006"/>
                  <a:pt x="1066" y="1006"/>
                </a:cubicBezTo>
                <a:cubicBezTo>
                  <a:pt x="1063" y="1006"/>
                  <a:pt x="1066" y="1003"/>
                  <a:pt x="1063" y="1003"/>
                </a:cubicBezTo>
                <a:cubicBezTo>
                  <a:pt x="1062" y="1003"/>
                  <a:pt x="1061" y="1004"/>
                  <a:pt x="1060" y="1004"/>
                </a:cubicBezTo>
                <a:cubicBezTo>
                  <a:pt x="1054" y="1007"/>
                  <a:pt x="1048" y="1008"/>
                  <a:pt x="1042" y="1010"/>
                </a:cubicBezTo>
                <a:cubicBezTo>
                  <a:pt x="1042" y="1011"/>
                  <a:pt x="1041" y="1011"/>
                  <a:pt x="1040" y="1011"/>
                </a:cubicBezTo>
                <a:cubicBezTo>
                  <a:pt x="1032" y="1015"/>
                  <a:pt x="1027" y="1022"/>
                  <a:pt x="1021" y="1027"/>
                </a:cubicBezTo>
                <a:cubicBezTo>
                  <a:pt x="1020" y="1028"/>
                  <a:pt x="1019" y="1028"/>
                  <a:pt x="1019" y="1029"/>
                </a:cubicBezTo>
                <a:cubicBezTo>
                  <a:pt x="1015" y="1032"/>
                  <a:pt x="1012" y="1034"/>
                  <a:pt x="1012" y="1034"/>
                </a:cubicBezTo>
                <a:cubicBezTo>
                  <a:pt x="1012" y="1034"/>
                  <a:pt x="1019" y="1028"/>
                  <a:pt x="1020" y="1017"/>
                </a:cubicBezTo>
                <a:cubicBezTo>
                  <a:pt x="1020" y="1016"/>
                  <a:pt x="1022" y="1010"/>
                  <a:pt x="1022" y="1009"/>
                </a:cubicBezTo>
                <a:cubicBezTo>
                  <a:pt x="1022" y="1007"/>
                  <a:pt x="1020" y="1009"/>
                  <a:pt x="1020" y="1008"/>
                </a:cubicBezTo>
                <a:cubicBezTo>
                  <a:pt x="1020" y="1007"/>
                  <a:pt x="1024" y="1004"/>
                  <a:pt x="1024" y="1003"/>
                </a:cubicBezTo>
                <a:cubicBezTo>
                  <a:pt x="1025" y="1003"/>
                  <a:pt x="1023" y="1004"/>
                  <a:pt x="1023" y="1003"/>
                </a:cubicBezTo>
                <a:cubicBezTo>
                  <a:pt x="1023" y="1002"/>
                  <a:pt x="1025" y="999"/>
                  <a:pt x="1025" y="998"/>
                </a:cubicBezTo>
                <a:cubicBezTo>
                  <a:pt x="1025" y="997"/>
                  <a:pt x="1023" y="998"/>
                  <a:pt x="1023" y="997"/>
                </a:cubicBezTo>
                <a:cubicBezTo>
                  <a:pt x="1023" y="996"/>
                  <a:pt x="1025" y="994"/>
                  <a:pt x="1025" y="994"/>
                </a:cubicBezTo>
                <a:cubicBezTo>
                  <a:pt x="1025" y="993"/>
                  <a:pt x="1023" y="994"/>
                  <a:pt x="1024" y="993"/>
                </a:cubicBezTo>
                <a:cubicBezTo>
                  <a:pt x="1026" y="991"/>
                  <a:pt x="1025" y="988"/>
                  <a:pt x="1025" y="988"/>
                </a:cubicBezTo>
                <a:cubicBezTo>
                  <a:pt x="1025" y="988"/>
                  <a:pt x="1022" y="989"/>
                  <a:pt x="1021" y="991"/>
                </a:cubicBezTo>
                <a:cubicBezTo>
                  <a:pt x="1020" y="992"/>
                  <a:pt x="1020" y="989"/>
                  <a:pt x="1019" y="990"/>
                </a:cubicBezTo>
                <a:cubicBezTo>
                  <a:pt x="1018" y="991"/>
                  <a:pt x="1016" y="993"/>
                  <a:pt x="1015" y="994"/>
                </a:cubicBezTo>
                <a:cubicBezTo>
                  <a:pt x="1013" y="994"/>
                  <a:pt x="1013" y="992"/>
                  <a:pt x="1013" y="993"/>
                </a:cubicBezTo>
                <a:cubicBezTo>
                  <a:pt x="1012" y="993"/>
                  <a:pt x="1012" y="994"/>
                  <a:pt x="1011" y="995"/>
                </a:cubicBezTo>
                <a:cubicBezTo>
                  <a:pt x="1010" y="996"/>
                  <a:pt x="1010" y="997"/>
                  <a:pt x="1010" y="997"/>
                </a:cubicBezTo>
                <a:cubicBezTo>
                  <a:pt x="1006" y="998"/>
                  <a:pt x="1006" y="1000"/>
                  <a:pt x="1003" y="1002"/>
                </a:cubicBezTo>
                <a:cubicBezTo>
                  <a:pt x="1002" y="1002"/>
                  <a:pt x="1004" y="1001"/>
                  <a:pt x="1003" y="1001"/>
                </a:cubicBezTo>
                <a:cubicBezTo>
                  <a:pt x="999" y="1005"/>
                  <a:pt x="995" y="1009"/>
                  <a:pt x="993" y="1013"/>
                </a:cubicBezTo>
                <a:cubicBezTo>
                  <a:pt x="991" y="1012"/>
                  <a:pt x="990" y="1011"/>
                  <a:pt x="987" y="1008"/>
                </a:cubicBezTo>
                <a:cubicBezTo>
                  <a:pt x="959" y="985"/>
                  <a:pt x="825" y="905"/>
                  <a:pt x="664" y="864"/>
                </a:cubicBezTo>
                <a:cubicBezTo>
                  <a:pt x="518" y="827"/>
                  <a:pt x="423" y="802"/>
                  <a:pt x="391" y="793"/>
                </a:cubicBezTo>
                <a:cubicBezTo>
                  <a:pt x="352" y="745"/>
                  <a:pt x="259" y="690"/>
                  <a:pt x="198" y="657"/>
                </a:cubicBezTo>
                <a:cubicBezTo>
                  <a:pt x="275" y="642"/>
                  <a:pt x="365" y="606"/>
                  <a:pt x="419" y="578"/>
                </a:cubicBezTo>
                <a:cubicBezTo>
                  <a:pt x="510" y="530"/>
                  <a:pt x="577" y="412"/>
                  <a:pt x="817" y="449"/>
                </a:cubicBezTo>
                <a:cubicBezTo>
                  <a:pt x="860" y="456"/>
                  <a:pt x="903" y="457"/>
                  <a:pt x="946" y="456"/>
                </a:cubicBezTo>
                <a:cubicBezTo>
                  <a:pt x="968" y="460"/>
                  <a:pt x="1028" y="474"/>
                  <a:pt x="1057" y="495"/>
                </a:cubicBezTo>
                <a:cubicBezTo>
                  <a:pt x="1073" y="506"/>
                  <a:pt x="1107" y="523"/>
                  <a:pt x="1146" y="541"/>
                </a:cubicBezTo>
                <a:cubicBezTo>
                  <a:pt x="1170" y="594"/>
                  <a:pt x="1215" y="688"/>
                  <a:pt x="1227" y="701"/>
                </a:cubicBezTo>
                <a:cubicBezTo>
                  <a:pt x="1245" y="719"/>
                  <a:pt x="1270" y="762"/>
                  <a:pt x="1300" y="832"/>
                </a:cubicBezTo>
                <a:cubicBezTo>
                  <a:pt x="1330" y="902"/>
                  <a:pt x="1403" y="976"/>
                  <a:pt x="1459" y="1035"/>
                </a:cubicBezTo>
                <a:cubicBezTo>
                  <a:pt x="1515" y="1094"/>
                  <a:pt x="1606" y="1198"/>
                  <a:pt x="1615" y="1239"/>
                </a:cubicBezTo>
                <a:cubicBezTo>
                  <a:pt x="1623" y="1280"/>
                  <a:pt x="1653" y="1385"/>
                  <a:pt x="1729" y="1389"/>
                </a:cubicBezTo>
                <a:cubicBezTo>
                  <a:pt x="1806" y="1392"/>
                  <a:pt x="1917" y="1427"/>
                  <a:pt x="1943" y="1430"/>
                </a:cubicBezTo>
                <a:cubicBezTo>
                  <a:pt x="1968" y="1432"/>
                  <a:pt x="2009" y="1423"/>
                  <a:pt x="2009" y="1423"/>
                </a:cubicBezTo>
                <a:cubicBezTo>
                  <a:pt x="2009" y="1423"/>
                  <a:pt x="2082" y="1419"/>
                  <a:pt x="2061" y="1415"/>
                </a:cubicBezTo>
                <a:cubicBezTo>
                  <a:pt x="2033" y="1410"/>
                  <a:pt x="2005" y="1415"/>
                  <a:pt x="2005" y="1415"/>
                </a:cubicBezTo>
                <a:cubicBezTo>
                  <a:pt x="2005" y="1415"/>
                  <a:pt x="2004" y="1413"/>
                  <a:pt x="1960" y="1417"/>
                </a:cubicBezTo>
                <a:cubicBezTo>
                  <a:pt x="1916" y="1421"/>
                  <a:pt x="1871" y="1402"/>
                  <a:pt x="1820" y="1386"/>
                </a:cubicBezTo>
                <a:cubicBezTo>
                  <a:pt x="1768" y="1370"/>
                  <a:pt x="1707" y="1393"/>
                  <a:pt x="1663" y="1316"/>
                </a:cubicBezTo>
                <a:cubicBezTo>
                  <a:pt x="1619" y="1239"/>
                  <a:pt x="1656" y="1189"/>
                  <a:pt x="1482" y="1031"/>
                </a:cubicBezTo>
                <a:cubicBezTo>
                  <a:pt x="1436" y="989"/>
                  <a:pt x="1368" y="873"/>
                  <a:pt x="1322" y="793"/>
                </a:cubicBezTo>
                <a:cubicBezTo>
                  <a:pt x="1341" y="792"/>
                  <a:pt x="1391" y="788"/>
                  <a:pt x="1426" y="789"/>
                </a:cubicBezTo>
                <a:cubicBezTo>
                  <a:pt x="1470" y="791"/>
                  <a:pt x="1493" y="770"/>
                  <a:pt x="1600" y="805"/>
                </a:cubicBezTo>
                <a:cubicBezTo>
                  <a:pt x="1623" y="812"/>
                  <a:pt x="1649" y="827"/>
                  <a:pt x="1665" y="837"/>
                </a:cubicBezTo>
                <a:cubicBezTo>
                  <a:pt x="1665" y="838"/>
                  <a:pt x="1665" y="839"/>
                  <a:pt x="1665" y="840"/>
                </a:cubicBezTo>
                <a:cubicBezTo>
                  <a:pt x="1665" y="841"/>
                  <a:pt x="1665" y="842"/>
                  <a:pt x="1664" y="843"/>
                </a:cubicBezTo>
                <a:cubicBezTo>
                  <a:pt x="1664" y="849"/>
                  <a:pt x="1655" y="880"/>
                  <a:pt x="1649" y="892"/>
                </a:cubicBezTo>
                <a:cubicBezTo>
                  <a:pt x="1649" y="893"/>
                  <a:pt x="1649" y="894"/>
                  <a:pt x="1648" y="895"/>
                </a:cubicBezTo>
                <a:cubicBezTo>
                  <a:pt x="1648" y="895"/>
                  <a:pt x="1648" y="895"/>
                  <a:pt x="1648" y="895"/>
                </a:cubicBezTo>
                <a:cubicBezTo>
                  <a:pt x="1648" y="895"/>
                  <a:pt x="1647" y="895"/>
                  <a:pt x="1647" y="895"/>
                </a:cubicBezTo>
                <a:cubicBezTo>
                  <a:pt x="1646" y="895"/>
                  <a:pt x="1645" y="893"/>
                  <a:pt x="1645" y="891"/>
                </a:cubicBezTo>
                <a:cubicBezTo>
                  <a:pt x="1644" y="890"/>
                  <a:pt x="1644" y="889"/>
                  <a:pt x="1644" y="888"/>
                </a:cubicBezTo>
                <a:cubicBezTo>
                  <a:pt x="1645" y="879"/>
                  <a:pt x="1641" y="870"/>
                  <a:pt x="1640" y="861"/>
                </a:cubicBezTo>
                <a:cubicBezTo>
                  <a:pt x="1640" y="860"/>
                  <a:pt x="1638" y="861"/>
                  <a:pt x="1638" y="860"/>
                </a:cubicBezTo>
                <a:cubicBezTo>
                  <a:pt x="1636" y="857"/>
                  <a:pt x="1635" y="855"/>
                  <a:pt x="1634" y="853"/>
                </a:cubicBezTo>
                <a:cubicBezTo>
                  <a:pt x="1633" y="852"/>
                  <a:pt x="1633" y="854"/>
                  <a:pt x="1632" y="853"/>
                </a:cubicBezTo>
                <a:cubicBezTo>
                  <a:pt x="1630" y="851"/>
                  <a:pt x="1629" y="845"/>
                  <a:pt x="1627" y="843"/>
                </a:cubicBezTo>
                <a:cubicBezTo>
                  <a:pt x="1626" y="842"/>
                  <a:pt x="1626" y="844"/>
                  <a:pt x="1624" y="843"/>
                </a:cubicBezTo>
                <a:cubicBezTo>
                  <a:pt x="1624" y="842"/>
                  <a:pt x="1622" y="840"/>
                  <a:pt x="1621" y="840"/>
                </a:cubicBezTo>
                <a:cubicBezTo>
                  <a:pt x="1620" y="839"/>
                  <a:pt x="1621" y="842"/>
                  <a:pt x="1620" y="842"/>
                </a:cubicBezTo>
                <a:cubicBezTo>
                  <a:pt x="1618" y="841"/>
                  <a:pt x="1612" y="832"/>
                  <a:pt x="1612" y="833"/>
                </a:cubicBezTo>
                <a:cubicBezTo>
                  <a:pt x="1610" y="838"/>
                  <a:pt x="1615" y="842"/>
                  <a:pt x="1614" y="845"/>
                </a:cubicBezTo>
                <a:cubicBezTo>
                  <a:pt x="1614" y="845"/>
                  <a:pt x="1613" y="844"/>
                  <a:pt x="1612" y="844"/>
                </a:cubicBezTo>
                <a:cubicBezTo>
                  <a:pt x="1612" y="845"/>
                  <a:pt x="1613" y="850"/>
                  <a:pt x="1613" y="851"/>
                </a:cubicBezTo>
                <a:cubicBezTo>
                  <a:pt x="1612" y="852"/>
                  <a:pt x="1609" y="849"/>
                  <a:pt x="1609" y="851"/>
                </a:cubicBezTo>
                <a:cubicBezTo>
                  <a:pt x="1610" y="852"/>
                  <a:pt x="1613" y="856"/>
                  <a:pt x="1614" y="858"/>
                </a:cubicBezTo>
                <a:cubicBezTo>
                  <a:pt x="1614" y="859"/>
                  <a:pt x="1612" y="859"/>
                  <a:pt x="1613" y="860"/>
                </a:cubicBezTo>
                <a:cubicBezTo>
                  <a:pt x="1613" y="862"/>
                  <a:pt x="1614" y="864"/>
                  <a:pt x="1615" y="866"/>
                </a:cubicBezTo>
                <a:cubicBezTo>
                  <a:pt x="1615" y="867"/>
                  <a:pt x="1613" y="865"/>
                  <a:pt x="1613" y="866"/>
                </a:cubicBezTo>
                <a:cubicBezTo>
                  <a:pt x="1613" y="867"/>
                  <a:pt x="1617" y="871"/>
                  <a:pt x="1617" y="871"/>
                </a:cubicBezTo>
                <a:cubicBezTo>
                  <a:pt x="1618" y="874"/>
                  <a:pt x="1619" y="876"/>
                  <a:pt x="1620" y="878"/>
                </a:cubicBezTo>
                <a:cubicBezTo>
                  <a:pt x="1615" y="873"/>
                  <a:pt x="1603" y="863"/>
                  <a:pt x="1593" y="862"/>
                </a:cubicBezTo>
                <a:cubicBezTo>
                  <a:pt x="1591" y="862"/>
                  <a:pt x="1584" y="857"/>
                  <a:pt x="1583" y="857"/>
                </a:cubicBezTo>
                <a:cubicBezTo>
                  <a:pt x="1580" y="856"/>
                  <a:pt x="1584" y="866"/>
                  <a:pt x="1581" y="863"/>
                </a:cubicBezTo>
                <a:cubicBezTo>
                  <a:pt x="1577" y="859"/>
                  <a:pt x="1567" y="856"/>
                  <a:pt x="1565" y="855"/>
                </a:cubicBezTo>
                <a:cubicBezTo>
                  <a:pt x="1564" y="855"/>
                  <a:pt x="1568" y="860"/>
                  <a:pt x="1566" y="860"/>
                </a:cubicBezTo>
                <a:cubicBezTo>
                  <a:pt x="1563" y="860"/>
                  <a:pt x="1556" y="855"/>
                  <a:pt x="1553" y="855"/>
                </a:cubicBezTo>
                <a:cubicBezTo>
                  <a:pt x="1551" y="855"/>
                  <a:pt x="1559" y="864"/>
                  <a:pt x="1555" y="861"/>
                </a:cubicBezTo>
                <a:cubicBezTo>
                  <a:pt x="1553" y="859"/>
                  <a:pt x="1539" y="856"/>
                  <a:pt x="1537" y="856"/>
                </a:cubicBezTo>
                <a:cubicBezTo>
                  <a:pt x="1535" y="856"/>
                  <a:pt x="1541" y="860"/>
                  <a:pt x="1537" y="860"/>
                </a:cubicBezTo>
                <a:cubicBezTo>
                  <a:pt x="1536" y="860"/>
                  <a:pt x="1526" y="855"/>
                  <a:pt x="1525" y="855"/>
                </a:cubicBezTo>
                <a:cubicBezTo>
                  <a:pt x="1523" y="855"/>
                  <a:pt x="1526" y="858"/>
                  <a:pt x="1524" y="858"/>
                </a:cubicBezTo>
                <a:cubicBezTo>
                  <a:pt x="1522" y="858"/>
                  <a:pt x="1517" y="856"/>
                  <a:pt x="1515" y="856"/>
                </a:cubicBezTo>
                <a:cubicBezTo>
                  <a:pt x="1514" y="857"/>
                  <a:pt x="1516" y="860"/>
                  <a:pt x="1515" y="861"/>
                </a:cubicBezTo>
                <a:cubicBezTo>
                  <a:pt x="1513" y="861"/>
                  <a:pt x="1508" y="860"/>
                  <a:pt x="1507" y="861"/>
                </a:cubicBezTo>
                <a:cubicBezTo>
                  <a:pt x="1505" y="862"/>
                  <a:pt x="1509" y="864"/>
                  <a:pt x="1512" y="867"/>
                </a:cubicBezTo>
                <a:cubicBezTo>
                  <a:pt x="1514" y="868"/>
                  <a:pt x="1510" y="869"/>
                  <a:pt x="1512" y="870"/>
                </a:cubicBezTo>
                <a:cubicBezTo>
                  <a:pt x="1513" y="871"/>
                  <a:pt x="1520" y="873"/>
                  <a:pt x="1522" y="874"/>
                </a:cubicBezTo>
                <a:cubicBezTo>
                  <a:pt x="1524" y="875"/>
                  <a:pt x="1519" y="875"/>
                  <a:pt x="1521" y="876"/>
                </a:cubicBezTo>
                <a:cubicBezTo>
                  <a:pt x="1523" y="877"/>
                  <a:pt x="1533" y="876"/>
                  <a:pt x="1534" y="877"/>
                </a:cubicBezTo>
                <a:cubicBezTo>
                  <a:pt x="1536" y="878"/>
                  <a:pt x="1531" y="879"/>
                  <a:pt x="1532" y="880"/>
                </a:cubicBezTo>
                <a:cubicBezTo>
                  <a:pt x="1534" y="881"/>
                  <a:pt x="1543" y="882"/>
                  <a:pt x="1545" y="883"/>
                </a:cubicBezTo>
                <a:cubicBezTo>
                  <a:pt x="1546" y="883"/>
                  <a:pt x="1544" y="886"/>
                  <a:pt x="1546" y="887"/>
                </a:cubicBezTo>
                <a:cubicBezTo>
                  <a:pt x="1548" y="887"/>
                  <a:pt x="1554" y="888"/>
                  <a:pt x="1557" y="887"/>
                </a:cubicBezTo>
                <a:cubicBezTo>
                  <a:pt x="1562" y="886"/>
                  <a:pt x="1553" y="891"/>
                  <a:pt x="1555" y="891"/>
                </a:cubicBezTo>
                <a:cubicBezTo>
                  <a:pt x="1561" y="894"/>
                  <a:pt x="1570" y="893"/>
                  <a:pt x="1572" y="893"/>
                </a:cubicBezTo>
                <a:cubicBezTo>
                  <a:pt x="1578" y="893"/>
                  <a:pt x="1566" y="897"/>
                  <a:pt x="1568" y="898"/>
                </a:cubicBezTo>
                <a:cubicBezTo>
                  <a:pt x="1570" y="899"/>
                  <a:pt x="1578" y="903"/>
                  <a:pt x="1580" y="904"/>
                </a:cubicBezTo>
                <a:cubicBezTo>
                  <a:pt x="1587" y="907"/>
                  <a:pt x="1592" y="907"/>
                  <a:pt x="1594" y="908"/>
                </a:cubicBezTo>
                <a:cubicBezTo>
                  <a:pt x="1601" y="910"/>
                  <a:pt x="1617" y="914"/>
                  <a:pt x="1621" y="914"/>
                </a:cubicBezTo>
                <a:cubicBezTo>
                  <a:pt x="1624" y="914"/>
                  <a:pt x="1579" y="920"/>
                  <a:pt x="1561" y="930"/>
                </a:cubicBezTo>
                <a:cubicBezTo>
                  <a:pt x="1560" y="931"/>
                  <a:pt x="1559" y="932"/>
                  <a:pt x="1558" y="932"/>
                </a:cubicBezTo>
                <a:cubicBezTo>
                  <a:pt x="1558" y="933"/>
                  <a:pt x="1557" y="933"/>
                  <a:pt x="1556" y="934"/>
                </a:cubicBezTo>
                <a:cubicBezTo>
                  <a:pt x="1555" y="934"/>
                  <a:pt x="1555" y="935"/>
                  <a:pt x="1554" y="935"/>
                </a:cubicBezTo>
                <a:cubicBezTo>
                  <a:pt x="1551" y="937"/>
                  <a:pt x="1546" y="938"/>
                  <a:pt x="1546" y="942"/>
                </a:cubicBezTo>
                <a:cubicBezTo>
                  <a:pt x="1546" y="943"/>
                  <a:pt x="1550" y="945"/>
                  <a:pt x="1549" y="946"/>
                </a:cubicBezTo>
                <a:cubicBezTo>
                  <a:pt x="1544" y="950"/>
                  <a:pt x="1540" y="952"/>
                  <a:pt x="1536" y="958"/>
                </a:cubicBezTo>
                <a:cubicBezTo>
                  <a:pt x="1536" y="958"/>
                  <a:pt x="1538" y="959"/>
                  <a:pt x="1539" y="958"/>
                </a:cubicBezTo>
                <a:cubicBezTo>
                  <a:pt x="1538" y="962"/>
                  <a:pt x="1534" y="963"/>
                  <a:pt x="1531" y="965"/>
                </a:cubicBezTo>
                <a:cubicBezTo>
                  <a:pt x="1531" y="965"/>
                  <a:pt x="1530" y="966"/>
                  <a:pt x="1529" y="966"/>
                </a:cubicBezTo>
                <a:cubicBezTo>
                  <a:pt x="1529" y="967"/>
                  <a:pt x="1528" y="967"/>
                  <a:pt x="1528" y="967"/>
                </a:cubicBezTo>
                <a:cubicBezTo>
                  <a:pt x="1526" y="969"/>
                  <a:pt x="1534" y="971"/>
                  <a:pt x="1529" y="971"/>
                </a:cubicBezTo>
                <a:cubicBezTo>
                  <a:pt x="1528" y="971"/>
                  <a:pt x="1525" y="974"/>
                  <a:pt x="1524" y="975"/>
                </a:cubicBezTo>
                <a:cubicBezTo>
                  <a:pt x="1523" y="977"/>
                  <a:pt x="1527" y="976"/>
                  <a:pt x="1525" y="978"/>
                </a:cubicBezTo>
                <a:cubicBezTo>
                  <a:pt x="1524" y="980"/>
                  <a:pt x="1516" y="983"/>
                  <a:pt x="1515" y="984"/>
                </a:cubicBezTo>
                <a:cubicBezTo>
                  <a:pt x="1514" y="986"/>
                  <a:pt x="1516" y="987"/>
                  <a:pt x="1515" y="988"/>
                </a:cubicBezTo>
                <a:cubicBezTo>
                  <a:pt x="1510" y="994"/>
                  <a:pt x="1507" y="998"/>
                  <a:pt x="1507" y="998"/>
                </a:cubicBezTo>
                <a:cubicBezTo>
                  <a:pt x="1507" y="998"/>
                  <a:pt x="1514" y="994"/>
                  <a:pt x="1523" y="990"/>
                </a:cubicBezTo>
                <a:cubicBezTo>
                  <a:pt x="1524" y="990"/>
                  <a:pt x="1525" y="993"/>
                  <a:pt x="1526" y="993"/>
                </a:cubicBezTo>
                <a:cubicBezTo>
                  <a:pt x="1526" y="993"/>
                  <a:pt x="1527" y="992"/>
                  <a:pt x="1527" y="992"/>
                </a:cubicBezTo>
                <a:cubicBezTo>
                  <a:pt x="1528" y="991"/>
                  <a:pt x="1529" y="990"/>
                  <a:pt x="1530" y="989"/>
                </a:cubicBezTo>
                <a:cubicBezTo>
                  <a:pt x="1531" y="989"/>
                  <a:pt x="1532" y="987"/>
                  <a:pt x="1534" y="987"/>
                </a:cubicBezTo>
                <a:cubicBezTo>
                  <a:pt x="1534" y="987"/>
                  <a:pt x="1535" y="988"/>
                  <a:pt x="1534" y="989"/>
                </a:cubicBezTo>
                <a:cubicBezTo>
                  <a:pt x="1535" y="989"/>
                  <a:pt x="1537" y="988"/>
                  <a:pt x="1538" y="988"/>
                </a:cubicBezTo>
                <a:cubicBezTo>
                  <a:pt x="1538" y="987"/>
                  <a:pt x="1539" y="987"/>
                  <a:pt x="1540" y="987"/>
                </a:cubicBezTo>
                <a:cubicBezTo>
                  <a:pt x="1545" y="985"/>
                  <a:pt x="1550" y="981"/>
                  <a:pt x="1555" y="979"/>
                </a:cubicBezTo>
                <a:cubicBezTo>
                  <a:pt x="1554" y="981"/>
                  <a:pt x="1552" y="983"/>
                  <a:pt x="1552" y="986"/>
                </a:cubicBezTo>
                <a:cubicBezTo>
                  <a:pt x="1554" y="984"/>
                  <a:pt x="1557" y="984"/>
                  <a:pt x="1558" y="982"/>
                </a:cubicBezTo>
                <a:cubicBezTo>
                  <a:pt x="1558" y="983"/>
                  <a:pt x="1559" y="984"/>
                  <a:pt x="1559" y="984"/>
                </a:cubicBezTo>
                <a:cubicBezTo>
                  <a:pt x="1564" y="984"/>
                  <a:pt x="1566" y="977"/>
                  <a:pt x="1571" y="977"/>
                </a:cubicBezTo>
                <a:cubicBezTo>
                  <a:pt x="1572" y="977"/>
                  <a:pt x="1573" y="980"/>
                  <a:pt x="1573" y="980"/>
                </a:cubicBezTo>
                <a:cubicBezTo>
                  <a:pt x="1574" y="980"/>
                  <a:pt x="1575" y="980"/>
                  <a:pt x="1576" y="979"/>
                </a:cubicBezTo>
                <a:cubicBezTo>
                  <a:pt x="1577" y="979"/>
                  <a:pt x="1578" y="979"/>
                  <a:pt x="1579" y="979"/>
                </a:cubicBezTo>
                <a:cubicBezTo>
                  <a:pt x="1580" y="978"/>
                  <a:pt x="1581" y="978"/>
                  <a:pt x="1582" y="977"/>
                </a:cubicBezTo>
                <a:cubicBezTo>
                  <a:pt x="1591" y="972"/>
                  <a:pt x="1598" y="964"/>
                  <a:pt x="1605" y="957"/>
                </a:cubicBezTo>
                <a:cubicBezTo>
                  <a:pt x="1605" y="956"/>
                  <a:pt x="1606" y="956"/>
                  <a:pt x="1606" y="955"/>
                </a:cubicBezTo>
                <a:cubicBezTo>
                  <a:pt x="1607" y="954"/>
                  <a:pt x="1608" y="953"/>
                  <a:pt x="1609" y="952"/>
                </a:cubicBezTo>
                <a:cubicBezTo>
                  <a:pt x="1610" y="951"/>
                  <a:pt x="1610" y="950"/>
                  <a:pt x="1611" y="950"/>
                </a:cubicBezTo>
                <a:cubicBezTo>
                  <a:pt x="1615" y="945"/>
                  <a:pt x="1616" y="944"/>
                  <a:pt x="1616" y="944"/>
                </a:cubicBezTo>
                <a:cubicBezTo>
                  <a:pt x="1616" y="944"/>
                  <a:pt x="1615" y="947"/>
                  <a:pt x="1612" y="951"/>
                </a:cubicBezTo>
                <a:cubicBezTo>
                  <a:pt x="1612" y="952"/>
                  <a:pt x="1612" y="953"/>
                  <a:pt x="1611" y="953"/>
                </a:cubicBezTo>
                <a:cubicBezTo>
                  <a:pt x="1610" y="955"/>
                  <a:pt x="1609" y="956"/>
                  <a:pt x="1608" y="957"/>
                </a:cubicBezTo>
                <a:cubicBezTo>
                  <a:pt x="1608" y="958"/>
                  <a:pt x="1607" y="959"/>
                  <a:pt x="1607" y="959"/>
                </a:cubicBezTo>
                <a:cubicBezTo>
                  <a:pt x="1604" y="966"/>
                  <a:pt x="1599" y="971"/>
                  <a:pt x="1596" y="977"/>
                </a:cubicBezTo>
                <a:cubicBezTo>
                  <a:pt x="1596" y="978"/>
                  <a:pt x="1596" y="979"/>
                  <a:pt x="1595" y="980"/>
                </a:cubicBezTo>
                <a:cubicBezTo>
                  <a:pt x="1595" y="981"/>
                  <a:pt x="1595" y="982"/>
                  <a:pt x="1595" y="984"/>
                </a:cubicBezTo>
                <a:cubicBezTo>
                  <a:pt x="1594" y="985"/>
                  <a:pt x="1594" y="986"/>
                  <a:pt x="1594" y="987"/>
                </a:cubicBezTo>
                <a:cubicBezTo>
                  <a:pt x="1594" y="989"/>
                  <a:pt x="1594" y="991"/>
                  <a:pt x="1595" y="993"/>
                </a:cubicBezTo>
                <a:cubicBezTo>
                  <a:pt x="1594" y="994"/>
                  <a:pt x="1597" y="993"/>
                  <a:pt x="1597" y="993"/>
                </a:cubicBezTo>
                <a:cubicBezTo>
                  <a:pt x="1598" y="993"/>
                  <a:pt x="1597" y="994"/>
                  <a:pt x="1597" y="995"/>
                </a:cubicBezTo>
                <a:cubicBezTo>
                  <a:pt x="1597" y="996"/>
                  <a:pt x="1596" y="997"/>
                  <a:pt x="1596" y="998"/>
                </a:cubicBezTo>
                <a:cubicBezTo>
                  <a:pt x="1593" y="1002"/>
                  <a:pt x="1590" y="1008"/>
                  <a:pt x="1590" y="1009"/>
                </a:cubicBezTo>
                <a:cubicBezTo>
                  <a:pt x="1589" y="1012"/>
                  <a:pt x="1595" y="1006"/>
                  <a:pt x="1595" y="1010"/>
                </a:cubicBezTo>
                <a:cubicBezTo>
                  <a:pt x="1595" y="1011"/>
                  <a:pt x="1590" y="1021"/>
                  <a:pt x="1590" y="1022"/>
                </a:cubicBezTo>
                <a:cubicBezTo>
                  <a:pt x="1590" y="1024"/>
                  <a:pt x="1593" y="1020"/>
                  <a:pt x="1593" y="1022"/>
                </a:cubicBezTo>
                <a:cubicBezTo>
                  <a:pt x="1593" y="1024"/>
                  <a:pt x="1592" y="1028"/>
                  <a:pt x="1592" y="1030"/>
                </a:cubicBezTo>
                <a:cubicBezTo>
                  <a:pt x="1592" y="1031"/>
                  <a:pt x="1594" y="1029"/>
                  <a:pt x="1593" y="1032"/>
                </a:cubicBezTo>
                <a:cubicBezTo>
                  <a:pt x="1593" y="1034"/>
                  <a:pt x="1591" y="1039"/>
                  <a:pt x="1592" y="1040"/>
                </a:cubicBezTo>
                <a:cubicBezTo>
                  <a:pt x="1592" y="1043"/>
                  <a:pt x="1593" y="1037"/>
                  <a:pt x="1594" y="1040"/>
                </a:cubicBezTo>
                <a:cubicBezTo>
                  <a:pt x="1594" y="1041"/>
                  <a:pt x="1593" y="1048"/>
                  <a:pt x="1593" y="1049"/>
                </a:cubicBezTo>
                <a:cubicBezTo>
                  <a:pt x="1593" y="1052"/>
                  <a:pt x="1595" y="1047"/>
                  <a:pt x="1595" y="1050"/>
                </a:cubicBezTo>
                <a:cubicBezTo>
                  <a:pt x="1595" y="1051"/>
                  <a:pt x="1593" y="1057"/>
                  <a:pt x="1593" y="1058"/>
                </a:cubicBezTo>
                <a:cubicBezTo>
                  <a:pt x="1593" y="1060"/>
                  <a:pt x="1595" y="1059"/>
                  <a:pt x="1595" y="1060"/>
                </a:cubicBezTo>
                <a:cubicBezTo>
                  <a:pt x="1595" y="1062"/>
                  <a:pt x="1592" y="1066"/>
                  <a:pt x="1592" y="1067"/>
                </a:cubicBezTo>
                <a:cubicBezTo>
                  <a:pt x="1592" y="1069"/>
                  <a:pt x="1594" y="1065"/>
                  <a:pt x="1595" y="1067"/>
                </a:cubicBezTo>
                <a:cubicBezTo>
                  <a:pt x="1595" y="1073"/>
                  <a:pt x="1596" y="1081"/>
                  <a:pt x="1596" y="1081"/>
                </a:cubicBezTo>
                <a:cubicBezTo>
                  <a:pt x="1596" y="1081"/>
                  <a:pt x="1598" y="1076"/>
                  <a:pt x="1602" y="1070"/>
                </a:cubicBezTo>
                <a:cubicBezTo>
                  <a:pt x="1602" y="1069"/>
                  <a:pt x="1603" y="1072"/>
                  <a:pt x="1603" y="1071"/>
                </a:cubicBezTo>
                <a:cubicBezTo>
                  <a:pt x="1604" y="1070"/>
                  <a:pt x="1605" y="1065"/>
                  <a:pt x="1605" y="1063"/>
                </a:cubicBezTo>
                <a:cubicBezTo>
                  <a:pt x="1606" y="1062"/>
                  <a:pt x="1607" y="1064"/>
                  <a:pt x="1607" y="1063"/>
                </a:cubicBezTo>
                <a:cubicBezTo>
                  <a:pt x="1608" y="1062"/>
                  <a:pt x="1608" y="1056"/>
                  <a:pt x="1609" y="1055"/>
                </a:cubicBezTo>
                <a:cubicBezTo>
                  <a:pt x="1610" y="1053"/>
                  <a:pt x="1610" y="1058"/>
                  <a:pt x="1611" y="1057"/>
                </a:cubicBezTo>
                <a:cubicBezTo>
                  <a:pt x="1611" y="1056"/>
                  <a:pt x="1613" y="1048"/>
                  <a:pt x="1614" y="1048"/>
                </a:cubicBezTo>
                <a:cubicBezTo>
                  <a:pt x="1615" y="1046"/>
                  <a:pt x="1615" y="1050"/>
                  <a:pt x="1617" y="1049"/>
                </a:cubicBezTo>
                <a:cubicBezTo>
                  <a:pt x="1617" y="1048"/>
                  <a:pt x="1618" y="1043"/>
                  <a:pt x="1619" y="1041"/>
                </a:cubicBezTo>
                <a:cubicBezTo>
                  <a:pt x="1620" y="1039"/>
                  <a:pt x="1621" y="1043"/>
                  <a:pt x="1621" y="1043"/>
                </a:cubicBezTo>
                <a:cubicBezTo>
                  <a:pt x="1622" y="1041"/>
                  <a:pt x="1623" y="1034"/>
                  <a:pt x="1624" y="1033"/>
                </a:cubicBezTo>
                <a:cubicBezTo>
                  <a:pt x="1625" y="1032"/>
                  <a:pt x="1626" y="1034"/>
                  <a:pt x="1627" y="1032"/>
                </a:cubicBezTo>
                <a:cubicBezTo>
                  <a:pt x="1628" y="1031"/>
                  <a:pt x="1630" y="1029"/>
                  <a:pt x="1631" y="1027"/>
                </a:cubicBezTo>
                <a:cubicBezTo>
                  <a:pt x="1631" y="1024"/>
                  <a:pt x="1633" y="1029"/>
                  <a:pt x="1634" y="1027"/>
                </a:cubicBezTo>
                <a:cubicBezTo>
                  <a:pt x="1635" y="1026"/>
                  <a:pt x="1635" y="1022"/>
                  <a:pt x="1635" y="1019"/>
                </a:cubicBezTo>
                <a:cubicBezTo>
                  <a:pt x="1635" y="1018"/>
                  <a:pt x="1635" y="1017"/>
                  <a:pt x="1636" y="1017"/>
                </a:cubicBezTo>
                <a:cubicBezTo>
                  <a:pt x="1636" y="1015"/>
                  <a:pt x="1636" y="1014"/>
                  <a:pt x="1637" y="1012"/>
                </a:cubicBezTo>
                <a:cubicBezTo>
                  <a:pt x="1639" y="1013"/>
                  <a:pt x="1638" y="1016"/>
                  <a:pt x="1640" y="1017"/>
                </a:cubicBezTo>
                <a:cubicBezTo>
                  <a:pt x="1641" y="1014"/>
                  <a:pt x="1642" y="1011"/>
                  <a:pt x="1643" y="1008"/>
                </a:cubicBezTo>
                <a:cubicBezTo>
                  <a:pt x="1644" y="1007"/>
                  <a:pt x="1644" y="1006"/>
                  <a:pt x="1644" y="1005"/>
                </a:cubicBezTo>
                <a:cubicBezTo>
                  <a:pt x="1647" y="996"/>
                  <a:pt x="1650" y="986"/>
                  <a:pt x="1649" y="975"/>
                </a:cubicBezTo>
                <a:cubicBezTo>
                  <a:pt x="1649" y="974"/>
                  <a:pt x="1649" y="973"/>
                  <a:pt x="1649" y="971"/>
                </a:cubicBezTo>
                <a:cubicBezTo>
                  <a:pt x="1649" y="962"/>
                  <a:pt x="1649" y="954"/>
                  <a:pt x="1649" y="954"/>
                </a:cubicBezTo>
                <a:cubicBezTo>
                  <a:pt x="1649" y="954"/>
                  <a:pt x="1653" y="974"/>
                  <a:pt x="1658" y="990"/>
                </a:cubicBezTo>
                <a:cubicBezTo>
                  <a:pt x="1659" y="991"/>
                  <a:pt x="1659" y="992"/>
                  <a:pt x="1659" y="992"/>
                </a:cubicBezTo>
                <a:cubicBezTo>
                  <a:pt x="1663" y="1004"/>
                  <a:pt x="1671" y="1014"/>
                  <a:pt x="1678" y="1024"/>
                </a:cubicBezTo>
                <a:cubicBezTo>
                  <a:pt x="1678" y="1025"/>
                  <a:pt x="1679" y="1026"/>
                  <a:pt x="1679" y="1026"/>
                </a:cubicBezTo>
                <a:cubicBezTo>
                  <a:pt x="1681" y="1029"/>
                  <a:pt x="1683" y="1032"/>
                  <a:pt x="1685" y="1035"/>
                </a:cubicBezTo>
                <a:cubicBezTo>
                  <a:pt x="1685" y="1036"/>
                  <a:pt x="1685" y="1037"/>
                  <a:pt x="1686" y="1038"/>
                </a:cubicBezTo>
                <a:cubicBezTo>
                  <a:pt x="1686" y="1040"/>
                  <a:pt x="1687" y="1043"/>
                  <a:pt x="1688" y="1044"/>
                </a:cubicBezTo>
                <a:cubicBezTo>
                  <a:pt x="1688" y="1045"/>
                  <a:pt x="1689" y="1042"/>
                  <a:pt x="1689" y="1043"/>
                </a:cubicBezTo>
                <a:cubicBezTo>
                  <a:pt x="1690" y="1044"/>
                  <a:pt x="1691" y="1049"/>
                  <a:pt x="1691" y="1050"/>
                </a:cubicBezTo>
                <a:cubicBezTo>
                  <a:pt x="1692" y="1052"/>
                  <a:pt x="1693" y="1049"/>
                  <a:pt x="1693" y="1050"/>
                </a:cubicBezTo>
                <a:cubicBezTo>
                  <a:pt x="1694" y="1052"/>
                  <a:pt x="1695" y="1057"/>
                  <a:pt x="1695" y="1058"/>
                </a:cubicBezTo>
                <a:cubicBezTo>
                  <a:pt x="1696" y="1059"/>
                  <a:pt x="1697" y="1057"/>
                  <a:pt x="1698" y="1058"/>
                </a:cubicBezTo>
                <a:cubicBezTo>
                  <a:pt x="1702" y="1068"/>
                  <a:pt x="1702" y="1068"/>
                  <a:pt x="1702" y="1068"/>
                </a:cubicBezTo>
                <a:cubicBezTo>
                  <a:pt x="1701" y="1065"/>
                  <a:pt x="1700" y="1054"/>
                  <a:pt x="1701" y="1053"/>
                </a:cubicBezTo>
                <a:cubicBezTo>
                  <a:pt x="1701" y="1051"/>
                  <a:pt x="1702" y="1055"/>
                  <a:pt x="1702" y="1054"/>
                </a:cubicBezTo>
                <a:cubicBezTo>
                  <a:pt x="1703" y="1052"/>
                  <a:pt x="1701" y="1048"/>
                  <a:pt x="1702" y="1045"/>
                </a:cubicBezTo>
                <a:cubicBezTo>
                  <a:pt x="1702" y="1042"/>
                  <a:pt x="1703" y="1048"/>
                  <a:pt x="1703" y="1045"/>
                </a:cubicBezTo>
                <a:cubicBezTo>
                  <a:pt x="1704" y="1043"/>
                  <a:pt x="1702" y="1035"/>
                  <a:pt x="1702" y="1034"/>
                </a:cubicBezTo>
                <a:cubicBezTo>
                  <a:pt x="1703" y="1032"/>
                  <a:pt x="1704" y="1038"/>
                  <a:pt x="1704" y="1035"/>
                </a:cubicBezTo>
                <a:cubicBezTo>
                  <a:pt x="1704" y="1033"/>
                  <a:pt x="1703" y="1027"/>
                  <a:pt x="1704" y="1025"/>
                </a:cubicBezTo>
                <a:cubicBezTo>
                  <a:pt x="1704" y="1024"/>
                  <a:pt x="1707" y="1027"/>
                  <a:pt x="1706" y="1025"/>
                </a:cubicBezTo>
                <a:cubicBezTo>
                  <a:pt x="1705" y="1023"/>
                  <a:pt x="1703" y="1017"/>
                  <a:pt x="1703" y="1015"/>
                </a:cubicBezTo>
                <a:cubicBezTo>
                  <a:pt x="1702" y="1007"/>
                  <a:pt x="1702" y="1007"/>
                  <a:pt x="1702" y="1007"/>
                </a:cubicBezTo>
                <a:cubicBezTo>
                  <a:pt x="1702" y="1005"/>
                  <a:pt x="1704" y="1008"/>
                  <a:pt x="1705" y="1005"/>
                </a:cubicBezTo>
                <a:cubicBezTo>
                  <a:pt x="1705" y="1003"/>
                  <a:pt x="1703" y="997"/>
                  <a:pt x="1703" y="994"/>
                </a:cubicBezTo>
                <a:cubicBezTo>
                  <a:pt x="1703" y="993"/>
                  <a:pt x="1706" y="994"/>
                  <a:pt x="1706" y="992"/>
                </a:cubicBezTo>
                <a:cubicBezTo>
                  <a:pt x="1706" y="988"/>
                  <a:pt x="1701" y="982"/>
                  <a:pt x="1700" y="978"/>
                </a:cubicBezTo>
                <a:cubicBezTo>
                  <a:pt x="1700" y="977"/>
                  <a:pt x="1703" y="978"/>
                  <a:pt x="1703" y="977"/>
                </a:cubicBezTo>
                <a:cubicBezTo>
                  <a:pt x="1702" y="975"/>
                  <a:pt x="1702" y="973"/>
                  <a:pt x="1701" y="972"/>
                </a:cubicBezTo>
                <a:cubicBezTo>
                  <a:pt x="1701" y="971"/>
                  <a:pt x="1701" y="970"/>
                  <a:pt x="1700" y="970"/>
                </a:cubicBezTo>
                <a:cubicBezTo>
                  <a:pt x="1698" y="966"/>
                  <a:pt x="1696" y="961"/>
                  <a:pt x="1693" y="958"/>
                </a:cubicBezTo>
                <a:cubicBezTo>
                  <a:pt x="1692" y="957"/>
                  <a:pt x="1691" y="957"/>
                  <a:pt x="1691" y="956"/>
                </a:cubicBezTo>
                <a:cubicBezTo>
                  <a:pt x="1689" y="955"/>
                  <a:pt x="1688" y="953"/>
                  <a:pt x="1686" y="952"/>
                </a:cubicBezTo>
                <a:cubicBezTo>
                  <a:pt x="1686" y="951"/>
                  <a:pt x="1685" y="951"/>
                  <a:pt x="1685" y="950"/>
                </a:cubicBezTo>
                <a:cubicBezTo>
                  <a:pt x="1679" y="943"/>
                  <a:pt x="1677" y="936"/>
                  <a:pt x="1677" y="936"/>
                </a:cubicBezTo>
                <a:cubicBezTo>
                  <a:pt x="1677" y="936"/>
                  <a:pt x="1680" y="938"/>
                  <a:pt x="1683" y="940"/>
                </a:cubicBezTo>
                <a:cubicBezTo>
                  <a:pt x="1684" y="941"/>
                  <a:pt x="1685" y="942"/>
                  <a:pt x="1686" y="942"/>
                </a:cubicBezTo>
                <a:cubicBezTo>
                  <a:pt x="1687" y="943"/>
                  <a:pt x="1687" y="944"/>
                  <a:pt x="1688" y="945"/>
                </a:cubicBezTo>
                <a:cubicBezTo>
                  <a:pt x="1689" y="946"/>
                  <a:pt x="1690" y="946"/>
                  <a:pt x="1691" y="947"/>
                </a:cubicBezTo>
                <a:cubicBezTo>
                  <a:pt x="1699" y="956"/>
                  <a:pt x="1711" y="959"/>
                  <a:pt x="1721" y="965"/>
                </a:cubicBezTo>
                <a:cubicBezTo>
                  <a:pt x="1722" y="965"/>
                  <a:pt x="1723" y="966"/>
                  <a:pt x="1723" y="966"/>
                </a:cubicBezTo>
                <a:cubicBezTo>
                  <a:pt x="1725" y="966"/>
                  <a:pt x="1722" y="963"/>
                  <a:pt x="1724" y="964"/>
                </a:cubicBezTo>
                <a:cubicBezTo>
                  <a:pt x="1725" y="964"/>
                  <a:pt x="1726" y="964"/>
                  <a:pt x="1726" y="965"/>
                </a:cubicBezTo>
                <a:cubicBezTo>
                  <a:pt x="1730" y="966"/>
                  <a:pt x="1734" y="968"/>
                  <a:pt x="1736" y="968"/>
                </a:cubicBezTo>
                <a:cubicBezTo>
                  <a:pt x="1739" y="969"/>
                  <a:pt x="1734" y="965"/>
                  <a:pt x="1736" y="965"/>
                </a:cubicBezTo>
                <a:cubicBezTo>
                  <a:pt x="1737" y="966"/>
                  <a:pt x="1739" y="966"/>
                  <a:pt x="1740" y="967"/>
                </a:cubicBezTo>
                <a:cubicBezTo>
                  <a:pt x="1742" y="967"/>
                  <a:pt x="1751" y="972"/>
                  <a:pt x="1753" y="973"/>
                </a:cubicBezTo>
                <a:cubicBezTo>
                  <a:pt x="1754" y="973"/>
                  <a:pt x="1751" y="970"/>
                  <a:pt x="1753" y="970"/>
                </a:cubicBezTo>
                <a:cubicBezTo>
                  <a:pt x="1754" y="971"/>
                  <a:pt x="1760" y="975"/>
                  <a:pt x="1761" y="976"/>
                </a:cubicBezTo>
                <a:cubicBezTo>
                  <a:pt x="1762" y="976"/>
                  <a:pt x="1760" y="972"/>
                  <a:pt x="1761" y="973"/>
                </a:cubicBezTo>
                <a:cubicBezTo>
                  <a:pt x="1764" y="975"/>
                  <a:pt x="1766" y="977"/>
                  <a:pt x="1767" y="978"/>
                </a:cubicBezTo>
                <a:cubicBezTo>
                  <a:pt x="1770" y="979"/>
                  <a:pt x="1766" y="973"/>
                  <a:pt x="1768" y="975"/>
                </a:cubicBezTo>
                <a:cubicBezTo>
                  <a:pt x="1772" y="979"/>
                  <a:pt x="1777" y="979"/>
                  <a:pt x="1777" y="979"/>
                </a:cubicBezTo>
                <a:cubicBezTo>
                  <a:pt x="1777" y="979"/>
                  <a:pt x="1774" y="973"/>
                  <a:pt x="1771" y="971"/>
                </a:cubicBezTo>
                <a:cubicBezTo>
                  <a:pt x="1769" y="969"/>
                  <a:pt x="1774" y="970"/>
                  <a:pt x="1772" y="967"/>
                </a:cubicBezTo>
                <a:cubicBezTo>
                  <a:pt x="1772" y="966"/>
                  <a:pt x="1769" y="964"/>
                  <a:pt x="1766" y="961"/>
                </a:cubicBezTo>
                <a:cubicBezTo>
                  <a:pt x="1765" y="960"/>
                  <a:pt x="1769" y="961"/>
                  <a:pt x="1768" y="961"/>
                </a:cubicBezTo>
                <a:cubicBezTo>
                  <a:pt x="1766" y="957"/>
                  <a:pt x="1764" y="957"/>
                  <a:pt x="1761" y="955"/>
                </a:cubicBezTo>
                <a:cubicBezTo>
                  <a:pt x="1761" y="954"/>
                  <a:pt x="1763" y="953"/>
                  <a:pt x="1762" y="952"/>
                </a:cubicBezTo>
                <a:cubicBezTo>
                  <a:pt x="1761" y="951"/>
                  <a:pt x="1752" y="945"/>
                  <a:pt x="1751" y="944"/>
                </a:cubicBezTo>
                <a:cubicBezTo>
                  <a:pt x="1749" y="943"/>
                  <a:pt x="1754" y="944"/>
                  <a:pt x="1753" y="943"/>
                </a:cubicBezTo>
                <a:cubicBezTo>
                  <a:pt x="1750" y="940"/>
                  <a:pt x="1744" y="938"/>
                  <a:pt x="1742" y="937"/>
                </a:cubicBezTo>
                <a:cubicBezTo>
                  <a:pt x="1740" y="934"/>
                  <a:pt x="1745" y="935"/>
                  <a:pt x="1742" y="932"/>
                </a:cubicBezTo>
                <a:cubicBezTo>
                  <a:pt x="1742" y="932"/>
                  <a:pt x="1741" y="932"/>
                  <a:pt x="1739" y="931"/>
                </a:cubicBezTo>
                <a:cubicBezTo>
                  <a:pt x="1733" y="928"/>
                  <a:pt x="1727" y="924"/>
                  <a:pt x="1720" y="921"/>
                </a:cubicBezTo>
                <a:cubicBezTo>
                  <a:pt x="1720" y="920"/>
                  <a:pt x="1719" y="920"/>
                  <a:pt x="1718" y="920"/>
                </a:cubicBezTo>
                <a:cubicBezTo>
                  <a:pt x="1709" y="916"/>
                  <a:pt x="1699" y="917"/>
                  <a:pt x="1690" y="916"/>
                </a:cubicBezTo>
                <a:cubicBezTo>
                  <a:pt x="1689" y="916"/>
                  <a:pt x="1688" y="915"/>
                  <a:pt x="1687" y="915"/>
                </a:cubicBezTo>
                <a:cubicBezTo>
                  <a:pt x="1681" y="914"/>
                  <a:pt x="1678" y="914"/>
                  <a:pt x="1678" y="914"/>
                </a:cubicBezTo>
                <a:cubicBezTo>
                  <a:pt x="1678" y="914"/>
                  <a:pt x="1688" y="915"/>
                  <a:pt x="1697" y="907"/>
                </a:cubicBezTo>
                <a:cubicBezTo>
                  <a:pt x="1698" y="906"/>
                  <a:pt x="1705" y="904"/>
                  <a:pt x="1706" y="903"/>
                </a:cubicBezTo>
                <a:cubicBezTo>
                  <a:pt x="1708" y="901"/>
                  <a:pt x="1704" y="901"/>
                  <a:pt x="1706" y="900"/>
                </a:cubicBezTo>
                <a:cubicBezTo>
                  <a:pt x="1707" y="900"/>
                  <a:pt x="1712" y="901"/>
                  <a:pt x="1713" y="900"/>
                </a:cubicBezTo>
                <a:cubicBezTo>
                  <a:pt x="1713" y="900"/>
                  <a:pt x="1711" y="899"/>
                  <a:pt x="1712" y="899"/>
                </a:cubicBezTo>
                <a:cubicBezTo>
                  <a:pt x="1713" y="898"/>
                  <a:pt x="1717" y="898"/>
                  <a:pt x="1718" y="897"/>
                </a:cubicBezTo>
                <a:cubicBezTo>
                  <a:pt x="1718" y="897"/>
                  <a:pt x="1715" y="895"/>
                  <a:pt x="1716" y="894"/>
                </a:cubicBezTo>
                <a:cubicBezTo>
                  <a:pt x="1718" y="894"/>
                  <a:pt x="1720" y="894"/>
                  <a:pt x="1721" y="893"/>
                </a:cubicBezTo>
                <a:cubicBezTo>
                  <a:pt x="1722" y="893"/>
                  <a:pt x="1720" y="892"/>
                  <a:pt x="1721" y="892"/>
                </a:cubicBezTo>
                <a:cubicBezTo>
                  <a:pt x="1724" y="892"/>
                  <a:pt x="1726" y="889"/>
                  <a:pt x="1726" y="889"/>
                </a:cubicBezTo>
                <a:cubicBezTo>
                  <a:pt x="1726" y="889"/>
                  <a:pt x="1723" y="888"/>
                  <a:pt x="1720" y="888"/>
                </a:cubicBezTo>
                <a:cubicBezTo>
                  <a:pt x="1719" y="888"/>
                  <a:pt x="1721" y="886"/>
                  <a:pt x="1720" y="885"/>
                </a:cubicBezTo>
                <a:cubicBezTo>
                  <a:pt x="1718" y="885"/>
                  <a:pt x="1715" y="885"/>
                  <a:pt x="1713" y="885"/>
                </a:cubicBezTo>
                <a:cubicBezTo>
                  <a:pt x="1712" y="884"/>
                  <a:pt x="1714" y="882"/>
                  <a:pt x="1712" y="882"/>
                </a:cubicBezTo>
                <a:cubicBezTo>
                  <a:pt x="1712" y="882"/>
                  <a:pt x="1710" y="883"/>
                  <a:pt x="1709" y="883"/>
                </a:cubicBezTo>
                <a:cubicBezTo>
                  <a:pt x="1708" y="883"/>
                  <a:pt x="1707" y="883"/>
                  <a:pt x="1706" y="883"/>
                </a:cubicBezTo>
                <a:cubicBezTo>
                  <a:pt x="1703" y="881"/>
                  <a:pt x="1701" y="883"/>
                  <a:pt x="1697" y="881"/>
                </a:cubicBezTo>
                <a:cubicBezTo>
                  <a:pt x="1696" y="881"/>
                  <a:pt x="1699" y="881"/>
                  <a:pt x="1698" y="881"/>
                </a:cubicBezTo>
                <a:cubicBezTo>
                  <a:pt x="1690" y="880"/>
                  <a:pt x="1682" y="881"/>
                  <a:pt x="1675" y="882"/>
                </a:cubicBezTo>
                <a:cubicBezTo>
                  <a:pt x="1674" y="883"/>
                  <a:pt x="1673" y="883"/>
                  <a:pt x="1672" y="883"/>
                </a:cubicBezTo>
                <a:cubicBezTo>
                  <a:pt x="1671" y="884"/>
                  <a:pt x="1670" y="884"/>
                  <a:pt x="1669" y="885"/>
                </a:cubicBezTo>
                <a:cubicBezTo>
                  <a:pt x="1668" y="885"/>
                  <a:pt x="1667" y="885"/>
                  <a:pt x="1667" y="885"/>
                </a:cubicBezTo>
                <a:cubicBezTo>
                  <a:pt x="1664" y="887"/>
                  <a:pt x="1660" y="889"/>
                  <a:pt x="1657" y="892"/>
                </a:cubicBezTo>
                <a:cubicBezTo>
                  <a:pt x="1656" y="892"/>
                  <a:pt x="1655" y="893"/>
                  <a:pt x="1655" y="893"/>
                </a:cubicBezTo>
                <a:cubicBezTo>
                  <a:pt x="1653" y="894"/>
                  <a:pt x="1652" y="895"/>
                  <a:pt x="1651" y="895"/>
                </a:cubicBezTo>
                <a:cubicBezTo>
                  <a:pt x="1651" y="894"/>
                  <a:pt x="1652" y="894"/>
                  <a:pt x="1652" y="893"/>
                </a:cubicBezTo>
                <a:cubicBezTo>
                  <a:pt x="1658" y="881"/>
                  <a:pt x="1669" y="850"/>
                  <a:pt x="1671" y="845"/>
                </a:cubicBezTo>
                <a:cubicBezTo>
                  <a:pt x="1672" y="844"/>
                  <a:pt x="1672" y="843"/>
                  <a:pt x="1673" y="842"/>
                </a:cubicBezTo>
                <a:cubicBezTo>
                  <a:pt x="1673" y="842"/>
                  <a:pt x="1673" y="842"/>
                  <a:pt x="1673" y="842"/>
                </a:cubicBezTo>
                <a:cubicBezTo>
                  <a:pt x="1676" y="844"/>
                  <a:pt x="1679" y="846"/>
                  <a:pt x="1680" y="846"/>
                </a:cubicBezTo>
                <a:cubicBezTo>
                  <a:pt x="1688" y="850"/>
                  <a:pt x="1656" y="805"/>
                  <a:pt x="1567" y="780"/>
                </a:cubicBezTo>
                <a:cubicBezTo>
                  <a:pt x="1478" y="755"/>
                  <a:pt x="1417" y="780"/>
                  <a:pt x="1395" y="775"/>
                </a:cubicBezTo>
                <a:cubicBezTo>
                  <a:pt x="1381" y="771"/>
                  <a:pt x="1333" y="765"/>
                  <a:pt x="1304" y="762"/>
                </a:cubicBezTo>
                <a:cubicBezTo>
                  <a:pt x="1294" y="743"/>
                  <a:pt x="1286" y="728"/>
                  <a:pt x="1281" y="720"/>
                </a:cubicBezTo>
                <a:cubicBezTo>
                  <a:pt x="1265" y="693"/>
                  <a:pt x="1239" y="623"/>
                  <a:pt x="1221" y="572"/>
                </a:cubicBezTo>
                <a:cubicBezTo>
                  <a:pt x="1247" y="582"/>
                  <a:pt x="1271" y="590"/>
                  <a:pt x="1289" y="594"/>
                </a:cubicBezTo>
                <a:cubicBezTo>
                  <a:pt x="1352" y="608"/>
                  <a:pt x="1493" y="647"/>
                  <a:pt x="1539" y="661"/>
                </a:cubicBezTo>
                <a:cubicBezTo>
                  <a:pt x="1585" y="674"/>
                  <a:pt x="1762" y="747"/>
                  <a:pt x="1889" y="735"/>
                </a:cubicBezTo>
                <a:cubicBezTo>
                  <a:pt x="1902" y="734"/>
                  <a:pt x="1914" y="733"/>
                  <a:pt x="1926" y="731"/>
                </a:cubicBezTo>
                <a:cubicBezTo>
                  <a:pt x="1930" y="741"/>
                  <a:pt x="1937" y="760"/>
                  <a:pt x="1946" y="776"/>
                </a:cubicBezTo>
                <a:cubicBezTo>
                  <a:pt x="1960" y="799"/>
                  <a:pt x="1976" y="803"/>
                  <a:pt x="2010" y="824"/>
                </a:cubicBezTo>
                <a:cubicBezTo>
                  <a:pt x="2044" y="846"/>
                  <a:pt x="2145" y="886"/>
                  <a:pt x="2166" y="894"/>
                </a:cubicBezTo>
                <a:cubicBezTo>
                  <a:pt x="2188" y="901"/>
                  <a:pt x="2184" y="901"/>
                  <a:pt x="2203" y="919"/>
                </a:cubicBezTo>
                <a:cubicBezTo>
                  <a:pt x="2221" y="936"/>
                  <a:pt x="2237" y="964"/>
                  <a:pt x="2237" y="964"/>
                </a:cubicBezTo>
                <a:cubicBezTo>
                  <a:pt x="2237" y="964"/>
                  <a:pt x="2234" y="958"/>
                  <a:pt x="2230" y="949"/>
                </a:cubicBezTo>
                <a:cubicBezTo>
                  <a:pt x="2236" y="958"/>
                  <a:pt x="2246" y="975"/>
                  <a:pt x="2249" y="983"/>
                </a:cubicBezTo>
                <a:cubicBezTo>
                  <a:pt x="2250" y="984"/>
                  <a:pt x="2250" y="985"/>
                  <a:pt x="2250" y="985"/>
                </a:cubicBezTo>
                <a:cubicBezTo>
                  <a:pt x="2250" y="986"/>
                  <a:pt x="2250" y="986"/>
                  <a:pt x="2250" y="986"/>
                </a:cubicBezTo>
                <a:cubicBezTo>
                  <a:pt x="2250" y="986"/>
                  <a:pt x="2250" y="986"/>
                  <a:pt x="2250" y="986"/>
                </a:cubicBezTo>
                <a:cubicBezTo>
                  <a:pt x="2249" y="987"/>
                  <a:pt x="2248" y="987"/>
                  <a:pt x="2246" y="986"/>
                </a:cubicBezTo>
                <a:cubicBezTo>
                  <a:pt x="2245" y="985"/>
                  <a:pt x="2245" y="985"/>
                  <a:pt x="2244" y="984"/>
                </a:cubicBezTo>
                <a:cubicBezTo>
                  <a:pt x="2239" y="979"/>
                  <a:pt x="2231" y="975"/>
                  <a:pt x="2224" y="971"/>
                </a:cubicBezTo>
                <a:cubicBezTo>
                  <a:pt x="2223" y="971"/>
                  <a:pt x="2223" y="972"/>
                  <a:pt x="2222" y="972"/>
                </a:cubicBezTo>
                <a:cubicBezTo>
                  <a:pt x="2219" y="971"/>
                  <a:pt x="2217" y="970"/>
                  <a:pt x="2215" y="970"/>
                </a:cubicBezTo>
                <a:cubicBezTo>
                  <a:pt x="2214" y="970"/>
                  <a:pt x="2215" y="972"/>
                  <a:pt x="2214" y="972"/>
                </a:cubicBezTo>
                <a:cubicBezTo>
                  <a:pt x="2212" y="971"/>
                  <a:pt x="2207" y="969"/>
                  <a:pt x="2205" y="969"/>
                </a:cubicBezTo>
                <a:cubicBezTo>
                  <a:pt x="2203" y="969"/>
                  <a:pt x="2204" y="970"/>
                  <a:pt x="2203" y="970"/>
                </a:cubicBezTo>
                <a:cubicBezTo>
                  <a:pt x="2202" y="970"/>
                  <a:pt x="2200" y="970"/>
                  <a:pt x="2199" y="971"/>
                </a:cubicBezTo>
                <a:cubicBezTo>
                  <a:pt x="2198" y="971"/>
                  <a:pt x="2200" y="972"/>
                  <a:pt x="2199" y="972"/>
                </a:cubicBezTo>
                <a:cubicBezTo>
                  <a:pt x="2198" y="973"/>
                  <a:pt x="2189" y="972"/>
                  <a:pt x="2189" y="973"/>
                </a:cubicBezTo>
                <a:cubicBezTo>
                  <a:pt x="2191" y="976"/>
                  <a:pt x="2196" y="976"/>
                  <a:pt x="2198" y="978"/>
                </a:cubicBezTo>
                <a:cubicBezTo>
                  <a:pt x="2198" y="978"/>
                  <a:pt x="2196" y="978"/>
                  <a:pt x="2197" y="979"/>
                </a:cubicBezTo>
                <a:cubicBezTo>
                  <a:pt x="2197" y="979"/>
                  <a:pt x="2200" y="982"/>
                  <a:pt x="2201" y="982"/>
                </a:cubicBezTo>
                <a:cubicBezTo>
                  <a:pt x="2202" y="984"/>
                  <a:pt x="2198" y="983"/>
                  <a:pt x="2199" y="984"/>
                </a:cubicBezTo>
                <a:cubicBezTo>
                  <a:pt x="2200" y="985"/>
                  <a:pt x="2204" y="985"/>
                  <a:pt x="2207" y="986"/>
                </a:cubicBezTo>
                <a:cubicBezTo>
                  <a:pt x="2207" y="986"/>
                  <a:pt x="2206" y="988"/>
                  <a:pt x="2207" y="988"/>
                </a:cubicBezTo>
                <a:cubicBezTo>
                  <a:pt x="2208" y="988"/>
                  <a:pt x="2210" y="989"/>
                  <a:pt x="2212" y="990"/>
                </a:cubicBezTo>
                <a:cubicBezTo>
                  <a:pt x="2213" y="990"/>
                  <a:pt x="2210" y="991"/>
                  <a:pt x="2211" y="991"/>
                </a:cubicBezTo>
                <a:cubicBezTo>
                  <a:pt x="2212" y="992"/>
                  <a:pt x="2216" y="992"/>
                  <a:pt x="2217" y="992"/>
                </a:cubicBezTo>
                <a:cubicBezTo>
                  <a:pt x="2219" y="993"/>
                  <a:pt x="2221" y="994"/>
                  <a:pt x="2223" y="994"/>
                </a:cubicBezTo>
                <a:cubicBezTo>
                  <a:pt x="2217" y="994"/>
                  <a:pt x="2203" y="996"/>
                  <a:pt x="2196" y="1002"/>
                </a:cubicBezTo>
                <a:cubicBezTo>
                  <a:pt x="2196" y="1003"/>
                  <a:pt x="2188" y="1005"/>
                  <a:pt x="2187" y="1005"/>
                </a:cubicBezTo>
                <a:cubicBezTo>
                  <a:pt x="2185" y="1006"/>
                  <a:pt x="2194" y="1010"/>
                  <a:pt x="2190" y="1010"/>
                </a:cubicBezTo>
                <a:cubicBezTo>
                  <a:pt x="2185" y="1011"/>
                  <a:pt x="2177" y="1014"/>
                  <a:pt x="2176" y="1016"/>
                </a:cubicBezTo>
                <a:cubicBezTo>
                  <a:pt x="2175" y="1017"/>
                  <a:pt x="2180" y="1017"/>
                  <a:pt x="2179" y="1018"/>
                </a:cubicBezTo>
                <a:cubicBezTo>
                  <a:pt x="2177" y="1020"/>
                  <a:pt x="2170" y="1022"/>
                  <a:pt x="2168" y="1023"/>
                </a:cubicBezTo>
                <a:cubicBezTo>
                  <a:pt x="2167" y="1024"/>
                  <a:pt x="2178" y="1025"/>
                  <a:pt x="2173" y="1026"/>
                </a:cubicBezTo>
                <a:cubicBezTo>
                  <a:pt x="2171" y="1026"/>
                  <a:pt x="2160" y="1033"/>
                  <a:pt x="2159" y="1034"/>
                </a:cubicBezTo>
                <a:cubicBezTo>
                  <a:pt x="2158" y="1036"/>
                  <a:pt x="2164" y="1034"/>
                  <a:pt x="2162" y="1037"/>
                </a:cubicBezTo>
                <a:cubicBezTo>
                  <a:pt x="2161" y="1038"/>
                  <a:pt x="2152" y="1041"/>
                  <a:pt x="2151" y="1042"/>
                </a:cubicBezTo>
                <a:cubicBezTo>
                  <a:pt x="2150" y="1043"/>
                  <a:pt x="2154" y="1043"/>
                  <a:pt x="2153" y="1044"/>
                </a:cubicBezTo>
                <a:cubicBezTo>
                  <a:pt x="2152" y="1045"/>
                  <a:pt x="2147" y="1048"/>
                  <a:pt x="2147" y="1049"/>
                </a:cubicBezTo>
                <a:cubicBezTo>
                  <a:pt x="2146" y="1050"/>
                  <a:pt x="2149" y="1050"/>
                  <a:pt x="2149" y="1051"/>
                </a:cubicBezTo>
                <a:cubicBezTo>
                  <a:pt x="2148" y="1053"/>
                  <a:pt x="2145" y="1055"/>
                  <a:pt x="2145" y="1056"/>
                </a:cubicBezTo>
                <a:cubicBezTo>
                  <a:pt x="2144" y="1059"/>
                  <a:pt x="2148" y="1057"/>
                  <a:pt x="2152" y="1057"/>
                </a:cubicBezTo>
                <a:cubicBezTo>
                  <a:pt x="2153" y="1057"/>
                  <a:pt x="2152" y="1060"/>
                  <a:pt x="2153" y="1059"/>
                </a:cubicBezTo>
                <a:cubicBezTo>
                  <a:pt x="2155" y="1059"/>
                  <a:pt x="2160" y="1055"/>
                  <a:pt x="2162" y="1054"/>
                </a:cubicBezTo>
                <a:cubicBezTo>
                  <a:pt x="2164" y="1054"/>
                  <a:pt x="2161" y="1057"/>
                  <a:pt x="2163" y="1057"/>
                </a:cubicBezTo>
                <a:cubicBezTo>
                  <a:pt x="2164" y="1056"/>
                  <a:pt x="2170" y="1049"/>
                  <a:pt x="2171" y="1049"/>
                </a:cubicBezTo>
                <a:cubicBezTo>
                  <a:pt x="2173" y="1048"/>
                  <a:pt x="2170" y="1052"/>
                  <a:pt x="2172" y="1052"/>
                </a:cubicBezTo>
                <a:cubicBezTo>
                  <a:pt x="2174" y="1051"/>
                  <a:pt x="2180" y="1046"/>
                  <a:pt x="2181" y="1045"/>
                </a:cubicBezTo>
                <a:cubicBezTo>
                  <a:pt x="2182" y="1044"/>
                  <a:pt x="2183" y="1047"/>
                  <a:pt x="2185" y="1047"/>
                </a:cubicBezTo>
                <a:cubicBezTo>
                  <a:pt x="2186" y="1046"/>
                  <a:pt x="2190" y="1042"/>
                  <a:pt x="2191" y="1040"/>
                </a:cubicBezTo>
                <a:cubicBezTo>
                  <a:pt x="2194" y="1036"/>
                  <a:pt x="2191" y="1045"/>
                  <a:pt x="2193" y="1044"/>
                </a:cubicBezTo>
                <a:cubicBezTo>
                  <a:pt x="2198" y="1042"/>
                  <a:pt x="2203" y="1035"/>
                  <a:pt x="2204" y="1034"/>
                </a:cubicBezTo>
                <a:cubicBezTo>
                  <a:pt x="2208" y="1030"/>
                  <a:pt x="2203" y="1040"/>
                  <a:pt x="2205" y="1039"/>
                </a:cubicBezTo>
                <a:cubicBezTo>
                  <a:pt x="2207" y="1038"/>
                  <a:pt x="2214" y="1036"/>
                  <a:pt x="2216" y="1035"/>
                </a:cubicBezTo>
                <a:cubicBezTo>
                  <a:pt x="2222" y="1033"/>
                  <a:pt x="2225" y="1029"/>
                  <a:pt x="2227" y="1028"/>
                </a:cubicBezTo>
                <a:cubicBezTo>
                  <a:pt x="2233" y="1025"/>
                  <a:pt x="2244" y="1017"/>
                  <a:pt x="2246" y="1015"/>
                </a:cubicBezTo>
                <a:cubicBezTo>
                  <a:pt x="2248" y="1012"/>
                  <a:pt x="2225" y="1046"/>
                  <a:pt x="2222" y="1063"/>
                </a:cubicBezTo>
                <a:cubicBezTo>
                  <a:pt x="2221" y="1064"/>
                  <a:pt x="2221" y="1065"/>
                  <a:pt x="2221" y="1066"/>
                </a:cubicBezTo>
                <a:cubicBezTo>
                  <a:pt x="2221" y="1067"/>
                  <a:pt x="2221" y="1068"/>
                  <a:pt x="2221" y="1068"/>
                </a:cubicBezTo>
                <a:cubicBezTo>
                  <a:pt x="2221" y="1069"/>
                  <a:pt x="2221" y="1070"/>
                  <a:pt x="2220" y="1071"/>
                </a:cubicBezTo>
                <a:cubicBezTo>
                  <a:pt x="2220" y="1074"/>
                  <a:pt x="2218" y="1078"/>
                  <a:pt x="2220" y="1080"/>
                </a:cubicBezTo>
                <a:cubicBezTo>
                  <a:pt x="2221" y="1081"/>
                  <a:pt x="2224" y="1079"/>
                  <a:pt x="2225" y="1080"/>
                </a:cubicBezTo>
                <a:cubicBezTo>
                  <a:pt x="2224" y="1086"/>
                  <a:pt x="2224" y="1090"/>
                  <a:pt x="2225" y="1095"/>
                </a:cubicBezTo>
                <a:cubicBezTo>
                  <a:pt x="2225" y="1095"/>
                  <a:pt x="2226" y="1095"/>
                  <a:pt x="2226" y="1094"/>
                </a:cubicBezTo>
                <a:cubicBezTo>
                  <a:pt x="2228" y="1097"/>
                  <a:pt x="2226" y="1100"/>
                  <a:pt x="2226" y="1103"/>
                </a:cubicBezTo>
                <a:cubicBezTo>
                  <a:pt x="2226" y="1103"/>
                  <a:pt x="2226" y="1104"/>
                  <a:pt x="2226" y="1105"/>
                </a:cubicBezTo>
                <a:cubicBezTo>
                  <a:pt x="2226" y="1106"/>
                  <a:pt x="2226" y="1106"/>
                  <a:pt x="2226" y="1107"/>
                </a:cubicBezTo>
                <a:cubicBezTo>
                  <a:pt x="2226" y="1109"/>
                  <a:pt x="2232" y="1105"/>
                  <a:pt x="2229" y="1108"/>
                </a:cubicBezTo>
                <a:cubicBezTo>
                  <a:pt x="2228" y="1109"/>
                  <a:pt x="2228" y="1113"/>
                  <a:pt x="2229" y="1114"/>
                </a:cubicBezTo>
                <a:cubicBezTo>
                  <a:pt x="2229" y="1115"/>
                  <a:pt x="2231" y="1113"/>
                  <a:pt x="2231" y="1115"/>
                </a:cubicBezTo>
                <a:cubicBezTo>
                  <a:pt x="2232" y="1117"/>
                  <a:pt x="2229" y="1123"/>
                  <a:pt x="2229" y="1125"/>
                </a:cubicBezTo>
                <a:cubicBezTo>
                  <a:pt x="2229" y="1126"/>
                  <a:pt x="2231" y="1126"/>
                  <a:pt x="2231" y="1127"/>
                </a:cubicBezTo>
                <a:cubicBezTo>
                  <a:pt x="2232" y="1134"/>
                  <a:pt x="2233" y="1138"/>
                  <a:pt x="2233" y="1138"/>
                </a:cubicBezTo>
                <a:cubicBezTo>
                  <a:pt x="2233" y="1138"/>
                  <a:pt x="2235" y="1131"/>
                  <a:pt x="2238" y="1123"/>
                </a:cubicBezTo>
                <a:cubicBezTo>
                  <a:pt x="2238" y="1122"/>
                  <a:pt x="2241" y="1124"/>
                  <a:pt x="2241" y="1123"/>
                </a:cubicBezTo>
                <a:cubicBezTo>
                  <a:pt x="2241" y="1123"/>
                  <a:pt x="2241" y="1122"/>
                  <a:pt x="2241" y="1121"/>
                </a:cubicBezTo>
                <a:cubicBezTo>
                  <a:pt x="2241" y="1121"/>
                  <a:pt x="2241" y="1120"/>
                  <a:pt x="2241" y="1119"/>
                </a:cubicBezTo>
                <a:cubicBezTo>
                  <a:pt x="2241" y="1117"/>
                  <a:pt x="2241" y="1115"/>
                  <a:pt x="2242" y="1114"/>
                </a:cubicBezTo>
                <a:cubicBezTo>
                  <a:pt x="2242" y="1114"/>
                  <a:pt x="2244" y="1115"/>
                  <a:pt x="2243" y="1116"/>
                </a:cubicBezTo>
                <a:cubicBezTo>
                  <a:pt x="2244" y="1114"/>
                  <a:pt x="2244" y="1113"/>
                  <a:pt x="2245" y="1112"/>
                </a:cubicBezTo>
                <a:cubicBezTo>
                  <a:pt x="2245" y="1112"/>
                  <a:pt x="2245" y="1111"/>
                  <a:pt x="2245" y="1111"/>
                </a:cubicBezTo>
                <a:cubicBezTo>
                  <a:pt x="2247" y="1106"/>
                  <a:pt x="2248" y="1101"/>
                  <a:pt x="2250" y="1096"/>
                </a:cubicBezTo>
                <a:cubicBezTo>
                  <a:pt x="2250" y="1098"/>
                  <a:pt x="2251" y="1100"/>
                  <a:pt x="2253" y="1102"/>
                </a:cubicBezTo>
                <a:cubicBezTo>
                  <a:pt x="2252" y="1100"/>
                  <a:pt x="2254" y="1098"/>
                  <a:pt x="2254" y="1096"/>
                </a:cubicBezTo>
                <a:cubicBezTo>
                  <a:pt x="2254" y="1096"/>
                  <a:pt x="2255" y="1097"/>
                  <a:pt x="2255" y="1097"/>
                </a:cubicBezTo>
                <a:cubicBezTo>
                  <a:pt x="2258" y="1093"/>
                  <a:pt x="2255" y="1088"/>
                  <a:pt x="2258" y="1084"/>
                </a:cubicBezTo>
                <a:cubicBezTo>
                  <a:pt x="2259" y="1084"/>
                  <a:pt x="2261" y="1085"/>
                  <a:pt x="2261" y="1085"/>
                </a:cubicBezTo>
                <a:cubicBezTo>
                  <a:pt x="2262" y="1084"/>
                  <a:pt x="2262" y="1083"/>
                  <a:pt x="2262" y="1083"/>
                </a:cubicBezTo>
                <a:cubicBezTo>
                  <a:pt x="2263" y="1082"/>
                  <a:pt x="2263" y="1081"/>
                  <a:pt x="2264" y="1080"/>
                </a:cubicBezTo>
                <a:cubicBezTo>
                  <a:pt x="2264" y="1079"/>
                  <a:pt x="2264" y="1078"/>
                  <a:pt x="2264" y="1078"/>
                </a:cubicBezTo>
                <a:cubicBezTo>
                  <a:pt x="2266" y="1069"/>
                  <a:pt x="2265" y="1060"/>
                  <a:pt x="2265" y="1051"/>
                </a:cubicBezTo>
                <a:cubicBezTo>
                  <a:pt x="2265" y="1050"/>
                  <a:pt x="2265" y="1049"/>
                  <a:pt x="2265" y="1049"/>
                </a:cubicBezTo>
                <a:cubicBezTo>
                  <a:pt x="2264" y="1047"/>
                  <a:pt x="2264" y="1046"/>
                  <a:pt x="2264" y="1045"/>
                </a:cubicBezTo>
                <a:cubicBezTo>
                  <a:pt x="2264" y="1044"/>
                  <a:pt x="2264" y="1043"/>
                  <a:pt x="2264" y="1043"/>
                </a:cubicBezTo>
                <a:cubicBezTo>
                  <a:pt x="2263" y="1037"/>
                  <a:pt x="2263" y="1035"/>
                  <a:pt x="2263" y="1035"/>
                </a:cubicBezTo>
                <a:cubicBezTo>
                  <a:pt x="2263" y="1035"/>
                  <a:pt x="2264" y="1038"/>
                  <a:pt x="2266" y="1043"/>
                </a:cubicBezTo>
                <a:cubicBezTo>
                  <a:pt x="2266" y="1043"/>
                  <a:pt x="2266" y="1044"/>
                  <a:pt x="2266" y="1044"/>
                </a:cubicBezTo>
                <a:cubicBezTo>
                  <a:pt x="2267" y="1046"/>
                  <a:pt x="2267" y="1047"/>
                  <a:pt x="2267" y="1049"/>
                </a:cubicBezTo>
                <a:cubicBezTo>
                  <a:pt x="2267" y="1049"/>
                  <a:pt x="2267" y="1050"/>
                  <a:pt x="2268" y="1051"/>
                </a:cubicBezTo>
                <a:cubicBezTo>
                  <a:pt x="2270" y="1057"/>
                  <a:pt x="2270" y="1063"/>
                  <a:pt x="2273" y="1068"/>
                </a:cubicBezTo>
                <a:cubicBezTo>
                  <a:pt x="2273" y="1069"/>
                  <a:pt x="2274" y="1070"/>
                  <a:pt x="2274" y="1071"/>
                </a:cubicBezTo>
                <a:cubicBezTo>
                  <a:pt x="2275" y="1072"/>
                  <a:pt x="2275" y="1072"/>
                  <a:pt x="2276" y="1073"/>
                </a:cubicBezTo>
                <a:cubicBezTo>
                  <a:pt x="2277" y="1074"/>
                  <a:pt x="2277" y="1075"/>
                  <a:pt x="2278" y="1075"/>
                </a:cubicBezTo>
                <a:cubicBezTo>
                  <a:pt x="2279" y="1077"/>
                  <a:pt x="2281" y="1078"/>
                  <a:pt x="2282" y="1079"/>
                </a:cubicBezTo>
                <a:cubicBezTo>
                  <a:pt x="2283" y="1080"/>
                  <a:pt x="2283" y="1077"/>
                  <a:pt x="2284" y="1077"/>
                </a:cubicBezTo>
                <a:cubicBezTo>
                  <a:pt x="2284" y="1077"/>
                  <a:pt x="2285" y="1078"/>
                  <a:pt x="2285" y="1079"/>
                </a:cubicBezTo>
                <a:cubicBezTo>
                  <a:pt x="2285" y="1079"/>
                  <a:pt x="2286" y="1080"/>
                  <a:pt x="2286" y="1081"/>
                </a:cubicBezTo>
                <a:cubicBezTo>
                  <a:pt x="2287" y="1085"/>
                  <a:pt x="2289" y="1091"/>
                  <a:pt x="2290" y="1091"/>
                </a:cubicBezTo>
                <a:cubicBezTo>
                  <a:pt x="2291" y="1093"/>
                  <a:pt x="2291" y="1086"/>
                  <a:pt x="2293" y="1088"/>
                </a:cubicBezTo>
                <a:cubicBezTo>
                  <a:pt x="2294" y="1089"/>
                  <a:pt x="2297" y="1098"/>
                  <a:pt x="2298" y="1099"/>
                </a:cubicBezTo>
                <a:cubicBezTo>
                  <a:pt x="2299" y="1100"/>
                  <a:pt x="2299" y="1096"/>
                  <a:pt x="2300" y="1097"/>
                </a:cubicBezTo>
                <a:cubicBezTo>
                  <a:pt x="2302" y="1098"/>
                  <a:pt x="2303" y="1101"/>
                  <a:pt x="2305" y="1103"/>
                </a:cubicBezTo>
                <a:cubicBezTo>
                  <a:pt x="2305" y="1103"/>
                  <a:pt x="2305" y="1101"/>
                  <a:pt x="2306" y="1103"/>
                </a:cubicBezTo>
                <a:cubicBezTo>
                  <a:pt x="2308" y="1104"/>
                  <a:pt x="2310" y="1108"/>
                  <a:pt x="2310" y="1108"/>
                </a:cubicBezTo>
                <a:cubicBezTo>
                  <a:pt x="2313" y="1110"/>
                  <a:pt x="2310" y="1106"/>
                  <a:pt x="2312" y="1108"/>
                </a:cubicBezTo>
                <a:cubicBezTo>
                  <a:pt x="2313" y="1108"/>
                  <a:pt x="2316" y="1113"/>
                  <a:pt x="2317" y="1113"/>
                </a:cubicBezTo>
                <a:cubicBezTo>
                  <a:pt x="2319" y="1115"/>
                  <a:pt x="2317" y="1111"/>
                  <a:pt x="2319" y="1112"/>
                </a:cubicBezTo>
                <a:cubicBezTo>
                  <a:pt x="2320" y="1113"/>
                  <a:pt x="2322" y="1118"/>
                  <a:pt x="2323" y="1119"/>
                </a:cubicBezTo>
                <a:cubicBezTo>
                  <a:pt x="2325" y="1120"/>
                  <a:pt x="2325" y="1118"/>
                  <a:pt x="2326" y="1119"/>
                </a:cubicBezTo>
                <a:cubicBezTo>
                  <a:pt x="2327" y="1119"/>
                  <a:pt x="2328" y="1124"/>
                  <a:pt x="2329" y="1125"/>
                </a:cubicBezTo>
                <a:cubicBezTo>
                  <a:pt x="2330" y="1126"/>
                  <a:pt x="2329" y="1122"/>
                  <a:pt x="2330" y="1123"/>
                </a:cubicBezTo>
                <a:cubicBezTo>
                  <a:pt x="2334" y="1126"/>
                  <a:pt x="2340" y="1131"/>
                  <a:pt x="2340" y="1131"/>
                </a:cubicBezTo>
                <a:cubicBezTo>
                  <a:pt x="2340" y="1131"/>
                  <a:pt x="2338" y="1126"/>
                  <a:pt x="2336" y="1120"/>
                </a:cubicBezTo>
                <a:cubicBezTo>
                  <a:pt x="2336" y="1119"/>
                  <a:pt x="2338" y="1120"/>
                  <a:pt x="2338" y="1120"/>
                </a:cubicBezTo>
                <a:cubicBezTo>
                  <a:pt x="2337" y="1118"/>
                  <a:pt x="2334" y="1115"/>
                  <a:pt x="2334" y="1114"/>
                </a:cubicBezTo>
                <a:cubicBezTo>
                  <a:pt x="2334" y="1112"/>
                  <a:pt x="2335" y="1113"/>
                  <a:pt x="2335" y="1112"/>
                </a:cubicBezTo>
                <a:cubicBezTo>
                  <a:pt x="2335" y="1111"/>
                  <a:pt x="2331" y="1108"/>
                  <a:pt x="2331" y="1107"/>
                </a:cubicBezTo>
                <a:cubicBezTo>
                  <a:pt x="2330" y="1105"/>
                  <a:pt x="2333" y="1108"/>
                  <a:pt x="2333" y="1106"/>
                </a:cubicBezTo>
                <a:cubicBezTo>
                  <a:pt x="2333" y="1105"/>
                  <a:pt x="2329" y="1100"/>
                  <a:pt x="2329" y="1099"/>
                </a:cubicBezTo>
                <a:cubicBezTo>
                  <a:pt x="2328" y="1097"/>
                  <a:pt x="2332" y="1099"/>
                  <a:pt x="2331" y="1098"/>
                </a:cubicBezTo>
                <a:cubicBezTo>
                  <a:pt x="2331" y="1097"/>
                  <a:pt x="2328" y="1093"/>
                  <a:pt x="2328" y="1091"/>
                </a:cubicBezTo>
                <a:cubicBezTo>
                  <a:pt x="2327" y="1090"/>
                  <a:pt x="2330" y="1092"/>
                  <a:pt x="2330" y="1091"/>
                </a:cubicBezTo>
                <a:cubicBezTo>
                  <a:pt x="2330" y="1090"/>
                  <a:pt x="2325" y="1085"/>
                  <a:pt x="2325" y="1083"/>
                </a:cubicBezTo>
                <a:cubicBezTo>
                  <a:pt x="2325" y="1082"/>
                  <a:pt x="2327" y="1083"/>
                  <a:pt x="2327" y="1081"/>
                </a:cubicBezTo>
                <a:cubicBezTo>
                  <a:pt x="2327" y="1080"/>
                  <a:pt x="2326" y="1077"/>
                  <a:pt x="2325" y="1075"/>
                </a:cubicBezTo>
                <a:cubicBezTo>
                  <a:pt x="2324" y="1074"/>
                  <a:pt x="2328" y="1075"/>
                  <a:pt x="2328" y="1073"/>
                </a:cubicBezTo>
                <a:cubicBezTo>
                  <a:pt x="2327" y="1072"/>
                  <a:pt x="2325" y="1070"/>
                  <a:pt x="2323" y="1068"/>
                </a:cubicBezTo>
                <a:cubicBezTo>
                  <a:pt x="2322" y="1067"/>
                  <a:pt x="2322" y="1067"/>
                  <a:pt x="2322" y="1066"/>
                </a:cubicBezTo>
                <a:cubicBezTo>
                  <a:pt x="2321" y="1065"/>
                  <a:pt x="2321" y="1064"/>
                  <a:pt x="2320" y="1063"/>
                </a:cubicBezTo>
                <a:cubicBezTo>
                  <a:pt x="2321" y="1062"/>
                  <a:pt x="2323" y="1064"/>
                  <a:pt x="2325" y="1064"/>
                </a:cubicBezTo>
                <a:cubicBezTo>
                  <a:pt x="2323" y="1061"/>
                  <a:pt x="2322" y="1059"/>
                  <a:pt x="2321" y="1056"/>
                </a:cubicBezTo>
                <a:cubicBezTo>
                  <a:pt x="2320" y="1056"/>
                  <a:pt x="2320" y="1055"/>
                  <a:pt x="2320" y="1054"/>
                </a:cubicBezTo>
                <a:cubicBezTo>
                  <a:pt x="2315" y="1046"/>
                  <a:pt x="2310" y="1039"/>
                  <a:pt x="2303" y="1033"/>
                </a:cubicBezTo>
                <a:cubicBezTo>
                  <a:pt x="2302" y="1032"/>
                  <a:pt x="2301" y="1031"/>
                  <a:pt x="2300" y="1031"/>
                </a:cubicBezTo>
                <a:cubicBezTo>
                  <a:pt x="2294" y="1025"/>
                  <a:pt x="2289" y="1020"/>
                  <a:pt x="2289" y="1020"/>
                </a:cubicBezTo>
                <a:cubicBezTo>
                  <a:pt x="2289" y="1020"/>
                  <a:pt x="2304" y="1030"/>
                  <a:pt x="2318" y="1036"/>
                </a:cubicBezTo>
                <a:cubicBezTo>
                  <a:pt x="2319" y="1036"/>
                  <a:pt x="2319" y="1036"/>
                  <a:pt x="2320" y="1037"/>
                </a:cubicBezTo>
                <a:cubicBezTo>
                  <a:pt x="2330" y="1041"/>
                  <a:pt x="2341" y="1042"/>
                  <a:pt x="2351" y="1043"/>
                </a:cubicBezTo>
                <a:cubicBezTo>
                  <a:pt x="2352" y="1044"/>
                  <a:pt x="2353" y="1044"/>
                  <a:pt x="2354" y="1044"/>
                </a:cubicBezTo>
                <a:cubicBezTo>
                  <a:pt x="2357" y="1044"/>
                  <a:pt x="2360" y="1045"/>
                  <a:pt x="2363" y="1045"/>
                </a:cubicBezTo>
                <a:cubicBezTo>
                  <a:pt x="2364" y="1046"/>
                  <a:pt x="2365" y="1046"/>
                  <a:pt x="2365" y="1046"/>
                </a:cubicBezTo>
                <a:cubicBezTo>
                  <a:pt x="2367" y="1048"/>
                  <a:pt x="2370" y="1049"/>
                  <a:pt x="2371" y="1049"/>
                </a:cubicBezTo>
                <a:cubicBezTo>
                  <a:pt x="2372" y="1049"/>
                  <a:pt x="2370" y="1047"/>
                  <a:pt x="2370" y="1047"/>
                </a:cubicBezTo>
                <a:cubicBezTo>
                  <a:pt x="2371" y="1048"/>
                  <a:pt x="2376" y="1050"/>
                  <a:pt x="2377" y="1050"/>
                </a:cubicBezTo>
                <a:cubicBezTo>
                  <a:pt x="2378" y="1051"/>
                  <a:pt x="2377" y="1049"/>
                  <a:pt x="2378" y="1049"/>
                </a:cubicBezTo>
                <a:cubicBezTo>
                  <a:pt x="2380" y="1049"/>
                  <a:pt x="2383" y="1052"/>
                  <a:pt x="2384" y="1052"/>
                </a:cubicBezTo>
                <a:cubicBezTo>
                  <a:pt x="2385" y="1052"/>
                  <a:pt x="2385" y="1051"/>
                  <a:pt x="2385" y="1051"/>
                </a:cubicBezTo>
                <a:cubicBezTo>
                  <a:pt x="2394" y="1054"/>
                  <a:pt x="2394" y="1054"/>
                  <a:pt x="2394" y="1054"/>
                </a:cubicBezTo>
                <a:cubicBezTo>
                  <a:pt x="2392" y="1053"/>
                  <a:pt x="2384" y="1047"/>
                  <a:pt x="2384" y="1046"/>
                </a:cubicBezTo>
                <a:cubicBezTo>
                  <a:pt x="2383" y="1044"/>
                  <a:pt x="2386" y="1046"/>
                  <a:pt x="2386" y="1045"/>
                </a:cubicBezTo>
                <a:cubicBezTo>
                  <a:pt x="2385" y="1044"/>
                  <a:pt x="2381" y="1042"/>
                  <a:pt x="2380" y="1040"/>
                </a:cubicBezTo>
                <a:cubicBezTo>
                  <a:pt x="2378" y="1038"/>
                  <a:pt x="2382" y="1041"/>
                  <a:pt x="2381" y="1040"/>
                </a:cubicBezTo>
                <a:cubicBezTo>
                  <a:pt x="2379" y="1038"/>
                  <a:pt x="2373" y="1035"/>
                  <a:pt x="2373" y="1033"/>
                </a:cubicBezTo>
                <a:cubicBezTo>
                  <a:pt x="2372" y="1032"/>
                  <a:pt x="2376" y="1034"/>
                  <a:pt x="2375" y="1033"/>
                </a:cubicBezTo>
                <a:cubicBezTo>
                  <a:pt x="2373" y="1032"/>
                  <a:pt x="2369" y="1029"/>
                  <a:pt x="2368" y="1028"/>
                </a:cubicBezTo>
                <a:cubicBezTo>
                  <a:pt x="2367" y="1026"/>
                  <a:pt x="2371" y="1026"/>
                  <a:pt x="2369" y="1025"/>
                </a:cubicBezTo>
                <a:cubicBezTo>
                  <a:pt x="2367" y="1025"/>
                  <a:pt x="2362" y="1023"/>
                  <a:pt x="2361" y="1022"/>
                </a:cubicBezTo>
                <a:cubicBezTo>
                  <a:pt x="2355" y="1018"/>
                  <a:pt x="2355" y="1018"/>
                  <a:pt x="2355" y="1018"/>
                </a:cubicBezTo>
                <a:cubicBezTo>
                  <a:pt x="2354" y="1017"/>
                  <a:pt x="2357" y="1016"/>
                  <a:pt x="2356" y="1015"/>
                </a:cubicBezTo>
                <a:cubicBezTo>
                  <a:pt x="2354" y="1014"/>
                  <a:pt x="2349" y="1011"/>
                  <a:pt x="2347" y="1009"/>
                </a:cubicBezTo>
                <a:cubicBezTo>
                  <a:pt x="2346" y="1009"/>
                  <a:pt x="2349" y="1007"/>
                  <a:pt x="2348" y="1006"/>
                </a:cubicBezTo>
                <a:cubicBezTo>
                  <a:pt x="2345" y="1004"/>
                  <a:pt x="2339" y="1003"/>
                  <a:pt x="2336" y="1002"/>
                </a:cubicBezTo>
                <a:cubicBezTo>
                  <a:pt x="2335" y="1001"/>
                  <a:pt x="2337" y="1000"/>
                  <a:pt x="2336" y="999"/>
                </a:cubicBezTo>
                <a:cubicBezTo>
                  <a:pt x="2335" y="998"/>
                  <a:pt x="2333" y="998"/>
                  <a:pt x="2332" y="997"/>
                </a:cubicBezTo>
                <a:cubicBezTo>
                  <a:pt x="2331" y="997"/>
                  <a:pt x="2331" y="997"/>
                  <a:pt x="2330" y="997"/>
                </a:cubicBezTo>
                <a:cubicBezTo>
                  <a:pt x="2326" y="996"/>
                  <a:pt x="2322" y="994"/>
                  <a:pt x="2318" y="994"/>
                </a:cubicBezTo>
                <a:cubicBezTo>
                  <a:pt x="2317" y="994"/>
                  <a:pt x="2316" y="995"/>
                  <a:pt x="2315" y="995"/>
                </a:cubicBezTo>
                <a:cubicBezTo>
                  <a:pt x="2314" y="995"/>
                  <a:pt x="2312" y="995"/>
                  <a:pt x="2310" y="995"/>
                </a:cubicBezTo>
                <a:cubicBezTo>
                  <a:pt x="2310" y="995"/>
                  <a:pt x="2309" y="995"/>
                  <a:pt x="2308" y="995"/>
                </a:cubicBezTo>
                <a:cubicBezTo>
                  <a:pt x="2300" y="994"/>
                  <a:pt x="2295" y="991"/>
                  <a:pt x="2295" y="991"/>
                </a:cubicBezTo>
                <a:cubicBezTo>
                  <a:pt x="2295" y="991"/>
                  <a:pt x="2297" y="991"/>
                  <a:pt x="2301" y="990"/>
                </a:cubicBezTo>
                <a:cubicBezTo>
                  <a:pt x="2302" y="990"/>
                  <a:pt x="2303" y="990"/>
                  <a:pt x="2304" y="990"/>
                </a:cubicBezTo>
                <a:cubicBezTo>
                  <a:pt x="2305" y="990"/>
                  <a:pt x="2306" y="990"/>
                  <a:pt x="2307" y="989"/>
                </a:cubicBezTo>
                <a:cubicBezTo>
                  <a:pt x="2308" y="989"/>
                  <a:pt x="2309" y="989"/>
                  <a:pt x="2310" y="989"/>
                </a:cubicBezTo>
                <a:cubicBezTo>
                  <a:pt x="2321" y="989"/>
                  <a:pt x="2329" y="983"/>
                  <a:pt x="2339" y="980"/>
                </a:cubicBezTo>
                <a:cubicBezTo>
                  <a:pt x="2340" y="980"/>
                  <a:pt x="2341" y="980"/>
                  <a:pt x="2341" y="979"/>
                </a:cubicBezTo>
                <a:cubicBezTo>
                  <a:pt x="2342" y="979"/>
                  <a:pt x="2338" y="979"/>
                  <a:pt x="2340" y="978"/>
                </a:cubicBezTo>
                <a:cubicBezTo>
                  <a:pt x="2341" y="977"/>
                  <a:pt x="2341" y="977"/>
                  <a:pt x="2342" y="977"/>
                </a:cubicBezTo>
                <a:cubicBezTo>
                  <a:pt x="2346" y="975"/>
                  <a:pt x="2349" y="973"/>
                  <a:pt x="2351" y="972"/>
                </a:cubicBezTo>
                <a:cubicBezTo>
                  <a:pt x="2352" y="971"/>
                  <a:pt x="2347" y="972"/>
                  <a:pt x="2348" y="971"/>
                </a:cubicBezTo>
                <a:cubicBezTo>
                  <a:pt x="2349" y="970"/>
                  <a:pt x="2351" y="970"/>
                  <a:pt x="2352" y="969"/>
                </a:cubicBezTo>
                <a:cubicBezTo>
                  <a:pt x="2353" y="968"/>
                  <a:pt x="2362" y="965"/>
                  <a:pt x="2363" y="965"/>
                </a:cubicBezTo>
                <a:cubicBezTo>
                  <a:pt x="2364" y="964"/>
                  <a:pt x="2361" y="964"/>
                  <a:pt x="2362" y="963"/>
                </a:cubicBezTo>
                <a:cubicBezTo>
                  <a:pt x="2363" y="962"/>
                  <a:pt x="2369" y="961"/>
                  <a:pt x="2370" y="961"/>
                </a:cubicBezTo>
                <a:cubicBezTo>
                  <a:pt x="2371" y="961"/>
                  <a:pt x="2367" y="960"/>
                  <a:pt x="2368" y="959"/>
                </a:cubicBezTo>
                <a:cubicBezTo>
                  <a:pt x="2371" y="959"/>
                  <a:pt x="2374" y="959"/>
                  <a:pt x="2375" y="958"/>
                </a:cubicBezTo>
                <a:cubicBezTo>
                  <a:pt x="2378" y="957"/>
                  <a:pt x="2371" y="956"/>
                  <a:pt x="2373" y="956"/>
                </a:cubicBezTo>
                <a:cubicBezTo>
                  <a:pt x="2379" y="956"/>
                  <a:pt x="2382" y="952"/>
                  <a:pt x="2382" y="952"/>
                </a:cubicBezTo>
                <a:cubicBezTo>
                  <a:pt x="2382" y="952"/>
                  <a:pt x="2376" y="951"/>
                  <a:pt x="2373" y="951"/>
                </a:cubicBezTo>
                <a:cubicBezTo>
                  <a:pt x="2371" y="952"/>
                  <a:pt x="2374" y="949"/>
                  <a:pt x="2371" y="949"/>
                </a:cubicBezTo>
                <a:cubicBezTo>
                  <a:pt x="2370" y="948"/>
                  <a:pt x="2367" y="949"/>
                  <a:pt x="2364" y="949"/>
                </a:cubicBezTo>
                <a:cubicBezTo>
                  <a:pt x="2362" y="949"/>
                  <a:pt x="2365" y="947"/>
                  <a:pt x="2365" y="947"/>
                </a:cubicBezTo>
                <a:cubicBezTo>
                  <a:pt x="2361" y="947"/>
                  <a:pt x="2359" y="948"/>
                  <a:pt x="2357" y="948"/>
                </a:cubicBezTo>
                <a:cubicBezTo>
                  <a:pt x="2356" y="948"/>
                  <a:pt x="2356" y="946"/>
                  <a:pt x="2355" y="946"/>
                </a:cubicBezTo>
                <a:cubicBezTo>
                  <a:pt x="2354" y="947"/>
                  <a:pt x="2345" y="949"/>
                  <a:pt x="2344" y="949"/>
                </a:cubicBezTo>
                <a:cubicBezTo>
                  <a:pt x="2342" y="949"/>
                  <a:pt x="2346" y="946"/>
                  <a:pt x="2344" y="947"/>
                </a:cubicBezTo>
                <a:cubicBezTo>
                  <a:pt x="2340" y="947"/>
                  <a:pt x="2335" y="950"/>
                  <a:pt x="2334" y="950"/>
                </a:cubicBezTo>
                <a:cubicBezTo>
                  <a:pt x="2331" y="950"/>
                  <a:pt x="2334" y="947"/>
                  <a:pt x="2331" y="947"/>
                </a:cubicBezTo>
                <a:cubicBezTo>
                  <a:pt x="2330" y="947"/>
                  <a:pt x="2329" y="948"/>
                  <a:pt x="2328" y="948"/>
                </a:cubicBezTo>
                <a:cubicBezTo>
                  <a:pt x="2322" y="951"/>
                  <a:pt x="2316" y="952"/>
                  <a:pt x="2310" y="954"/>
                </a:cubicBezTo>
                <a:cubicBezTo>
                  <a:pt x="2310" y="955"/>
                  <a:pt x="2309" y="955"/>
                  <a:pt x="2308" y="955"/>
                </a:cubicBezTo>
                <a:cubicBezTo>
                  <a:pt x="2300" y="959"/>
                  <a:pt x="2295" y="966"/>
                  <a:pt x="2289" y="971"/>
                </a:cubicBezTo>
                <a:cubicBezTo>
                  <a:pt x="2288" y="972"/>
                  <a:pt x="2287" y="972"/>
                  <a:pt x="2287" y="973"/>
                </a:cubicBezTo>
                <a:cubicBezTo>
                  <a:pt x="2283" y="976"/>
                  <a:pt x="2280" y="978"/>
                  <a:pt x="2280" y="978"/>
                </a:cubicBezTo>
                <a:cubicBezTo>
                  <a:pt x="2280" y="978"/>
                  <a:pt x="2288" y="972"/>
                  <a:pt x="2288" y="961"/>
                </a:cubicBezTo>
                <a:cubicBezTo>
                  <a:pt x="2288" y="960"/>
                  <a:pt x="2290" y="954"/>
                  <a:pt x="2290" y="953"/>
                </a:cubicBezTo>
                <a:cubicBezTo>
                  <a:pt x="2290" y="951"/>
                  <a:pt x="2288" y="953"/>
                  <a:pt x="2288" y="952"/>
                </a:cubicBezTo>
                <a:cubicBezTo>
                  <a:pt x="2288" y="951"/>
                  <a:pt x="2292" y="948"/>
                  <a:pt x="2292" y="947"/>
                </a:cubicBezTo>
                <a:cubicBezTo>
                  <a:pt x="2293" y="947"/>
                  <a:pt x="2291" y="948"/>
                  <a:pt x="2291" y="947"/>
                </a:cubicBezTo>
                <a:cubicBezTo>
                  <a:pt x="2291" y="946"/>
                  <a:pt x="2293" y="943"/>
                  <a:pt x="2293" y="942"/>
                </a:cubicBezTo>
                <a:cubicBezTo>
                  <a:pt x="2293" y="941"/>
                  <a:pt x="2291" y="942"/>
                  <a:pt x="2291" y="941"/>
                </a:cubicBezTo>
                <a:cubicBezTo>
                  <a:pt x="2291" y="940"/>
                  <a:pt x="2293" y="938"/>
                  <a:pt x="2293" y="938"/>
                </a:cubicBezTo>
                <a:cubicBezTo>
                  <a:pt x="2293" y="937"/>
                  <a:pt x="2291" y="938"/>
                  <a:pt x="2292" y="937"/>
                </a:cubicBezTo>
                <a:cubicBezTo>
                  <a:pt x="2294" y="935"/>
                  <a:pt x="2293" y="932"/>
                  <a:pt x="2293" y="932"/>
                </a:cubicBezTo>
                <a:cubicBezTo>
                  <a:pt x="2293" y="932"/>
                  <a:pt x="2290" y="933"/>
                  <a:pt x="2289" y="935"/>
                </a:cubicBezTo>
                <a:cubicBezTo>
                  <a:pt x="2288" y="936"/>
                  <a:pt x="2288" y="933"/>
                  <a:pt x="2287" y="934"/>
                </a:cubicBezTo>
                <a:cubicBezTo>
                  <a:pt x="2286" y="935"/>
                  <a:pt x="2284" y="937"/>
                  <a:pt x="2283" y="938"/>
                </a:cubicBezTo>
                <a:cubicBezTo>
                  <a:pt x="2281" y="938"/>
                  <a:pt x="2281" y="936"/>
                  <a:pt x="2281" y="937"/>
                </a:cubicBezTo>
                <a:cubicBezTo>
                  <a:pt x="2280" y="937"/>
                  <a:pt x="2280" y="938"/>
                  <a:pt x="2279" y="939"/>
                </a:cubicBezTo>
                <a:cubicBezTo>
                  <a:pt x="2278" y="940"/>
                  <a:pt x="2278" y="941"/>
                  <a:pt x="2278" y="941"/>
                </a:cubicBezTo>
                <a:cubicBezTo>
                  <a:pt x="2274" y="942"/>
                  <a:pt x="2274" y="944"/>
                  <a:pt x="2271" y="946"/>
                </a:cubicBezTo>
                <a:cubicBezTo>
                  <a:pt x="2270" y="946"/>
                  <a:pt x="2272" y="945"/>
                  <a:pt x="2271" y="945"/>
                </a:cubicBezTo>
                <a:cubicBezTo>
                  <a:pt x="2266" y="950"/>
                  <a:pt x="2262" y="955"/>
                  <a:pt x="2259" y="961"/>
                </a:cubicBezTo>
                <a:cubicBezTo>
                  <a:pt x="2258" y="962"/>
                  <a:pt x="2258" y="962"/>
                  <a:pt x="2257" y="963"/>
                </a:cubicBezTo>
                <a:cubicBezTo>
                  <a:pt x="2257" y="964"/>
                  <a:pt x="2257" y="965"/>
                  <a:pt x="2256" y="966"/>
                </a:cubicBezTo>
                <a:cubicBezTo>
                  <a:pt x="2256" y="967"/>
                  <a:pt x="2256" y="968"/>
                  <a:pt x="2256" y="968"/>
                </a:cubicBezTo>
                <a:cubicBezTo>
                  <a:pt x="2255" y="971"/>
                  <a:pt x="2254" y="975"/>
                  <a:pt x="2254" y="978"/>
                </a:cubicBezTo>
                <a:cubicBezTo>
                  <a:pt x="2253" y="979"/>
                  <a:pt x="2253" y="980"/>
                  <a:pt x="2253" y="981"/>
                </a:cubicBezTo>
                <a:cubicBezTo>
                  <a:pt x="2253" y="982"/>
                  <a:pt x="2253" y="983"/>
                  <a:pt x="2253" y="984"/>
                </a:cubicBezTo>
                <a:cubicBezTo>
                  <a:pt x="2252" y="983"/>
                  <a:pt x="2252" y="983"/>
                  <a:pt x="2252" y="982"/>
                </a:cubicBezTo>
                <a:cubicBezTo>
                  <a:pt x="2248" y="971"/>
                  <a:pt x="2234" y="946"/>
                  <a:pt x="2232" y="941"/>
                </a:cubicBezTo>
                <a:cubicBezTo>
                  <a:pt x="2232" y="940"/>
                  <a:pt x="2231" y="939"/>
                  <a:pt x="2231" y="938"/>
                </a:cubicBezTo>
                <a:cubicBezTo>
                  <a:pt x="2230" y="936"/>
                  <a:pt x="2229" y="935"/>
                  <a:pt x="2228" y="935"/>
                </a:cubicBezTo>
                <a:cubicBezTo>
                  <a:pt x="2227" y="935"/>
                  <a:pt x="2225" y="935"/>
                  <a:pt x="2224" y="936"/>
                </a:cubicBezTo>
                <a:cubicBezTo>
                  <a:pt x="2219" y="929"/>
                  <a:pt x="2215" y="920"/>
                  <a:pt x="2209" y="912"/>
                </a:cubicBezTo>
                <a:cubicBezTo>
                  <a:pt x="2191" y="886"/>
                  <a:pt x="2170" y="889"/>
                  <a:pt x="2134" y="872"/>
                </a:cubicBezTo>
                <a:cubicBezTo>
                  <a:pt x="2097" y="854"/>
                  <a:pt x="2042" y="834"/>
                  <a:pt x="2007" y="813"/>
                </a:cubicBezTo>
                <a:cubicBezTo>
                  <a:pt x="1971" y="793"/>
                  <a:pt x="1952" y="753"/>
                  <a:pt x="1952" y="753"/>
                </a:cubicBezTo>
                <a:cubicBezTo>
                  <a:pt x="1931" y="731"/>
                  <a:pt x="1931" y="731"/>
                  <a:pt x="1931" y="731"/>
                </a:cubicBezTo>
                <a:cubicBezTo>
                  <a:pt x="1958" y="728"/>
                  <a:pt x="1985" y="725"/>
                  <a:pt x="2011" y="723"/>
                </a:cubicBezTo>
                <a:cubicBezTo>
                  <a:pt x="2013" y="729"/>
                  <a:pt x="2015" y="734"/>
                  <a:pt x="2019" y="740"/>
                </a:cubicBezTo>
                <a:cubicBezTo>
                  <a:pt x="2019" y="740"/>
                  <a:pt x="2022" y="738"/>
                  <a:pt x="2022" y="736"/>
                </a:cubicBezTo>
                <a:cubicBezTo>
                  <a:pt x="2027" y="740"/>
                  <a:pt x="2026" y="747"/>
                  <a:pt x="2028" y="753"/>
                </a:cubicBezTo>
                <a:cubicBezTo>
                  <a:pt x="2028" y="754"/>
                  <a:pt x="2029" y="756"/>
                  <a:pt x="2029" y="757"/>
                </a:cubicBezTo>
                <a:cubicBezTo>
                  <a:pt x="2029" y="759"/>
                  <a:pt x="2030" y="760"/>
                  <a:pt x="2030" y="761"/>
                </a:cubicBezTo>
                <a:cubicBezTo>
                  <a:pt x="2032" y="764"/>
                  <a:pt x="2041" y="752"/>
                  <a:pt x="2037" y="760"/>
                </a:cubicBezTo>
                <a:cubicBezTo>
                  <a:pt x="2036" y="763"/>
                  <a:pt x="2040" y="770"/>
                  <a:pt x="2041" y="773"/>
                </a:cubicBezTo>
                <a:cubicBezTo>
                  <a:pt x="2043" y="776"/>
                  <a:pt x="2045" y="768"/>
                  <a:pt x="2047" y="772"/>
                </a:cubicBezTo>
                <a:cubicBezTo>
                  <a:pt x="2049" y="776"/>
                  <a:pt x="2049" y="790"/>
                  <a:pt x="2051" y="793"/>
                </a:cubicBezTo>
                <a:cubicBezTo>
                  <a:pt x="2052" y="796"/>
                  <a:pt x="2056" y="794"/>
                  <a:pt x="2057" y="796"/>
                </a:cubicBezTo>
                <a:cubicBezTo>
                  <a:pt x="2064" y="808"/>
                  <a:pt x="2069" y="817"/>
                  <a:pt x="2069" y="817"/>
                </a:cubicBezTo>
                <a:cubicBezTo>
                  <a:pt x="2069" y="817"/>
                  <a:pt x="2067" y="801"/>
                  <a:pt x="2067" y="784"/>
                </a:cubicBezTo>
                <a:cubicBezTo>
                  <a:pt x="2067" y="781"/>
                  <a:pt x="2073" y="783"/>
                  <a:pt x="2073" y="781"/>
                </a:cubicBezTo>
                <a:cubicBezTo>
                  <a:pt x="2073" y="780"/>
                  <a:pt x="2072" y="779"/>
                  <a:pt x="2072" y="777"/>
                </a:cubicBezTo>
                <a:cubicBezTo>
                  <a:pt x="2071" y="776"/>
                  <a:pt x="2070" y="774"/>
                  <a:pt x="2069" y="772"/>
                </a:cubicBezTo>
                <a:cubicBezTo>
                  <a:pt x="2069" y="769"/>
                  <a:pt x="2066" y="766"/>
                  <a:pt x="2067" y="762"/>
                </a:cubicBezTo>
                <a:cubicBezTo>
                  <a:pt x="2068" y="762"/>
                  <a:pt x="2071" y="762"/>
                  <a:pt x="2071" y="764"/>
                </a:cubicBezTo>
                <a:cubicBezTo>
                  <a:pt x="2071" y="762"/>
                  <a:pt x="2071" y="759"/>
                  <a:pt x="2071" y="757"/>
                </a:cubicBezTo>
                <a:cubicBezTo>
                  <a:pt x="2071" y="755"/>
                  <a:pt x="2071" y="754"/>
                  <a:pt x="2071" y="753"/>
                </a:cubicBezTo>
                <a:cubicBezTo>
                  <a:pt x="2071" y="743"/>
                  <a:pt x="2068" y="732"/>
                  <a:pt x="2068" y="721"/>
                </a:cubicBezTo>
                <a:cubicBezTo>
                  <a:pt x="2071" y="726"/>
                  <a:pt x="2073" y="729"/>
                  <a:pt x="2079" y="731"/>
                </a:cubicBezTo>
                <a:cubicBezTo>
                  <a:pt x="2076" y="728"/>
                  <a:pt x="2078" y="723"/>
                  <a:pt x="2076" y="720"/>
                </a:cubicBezTo>
                <a:cubicBezTo>
                  <a:pt x="2128" y="721"/>
                  <a:pt x="2174" y="729"/>
                  <a:pt x="2214" y="753"/>
                </a:cubicBezTo>
                <a:cubicBezTo>
                  <a:pt x="2297" y="805"/>
                  <a:pt x="2427" y="861"/>
                  <a:pt x="2460" y="895"/>
                </a:cubicBezTo>
                <a:cubicBezTo>
                  <a:pt x="2493" y="930"/>
                  <a:pt x="2559" y="959"/>
                  <a:pt x="2559" y="959"/>
                </a:cubicBezTo>
                <a:cubicBezTo>
                  <a:pt x="2559" y="959"/>
                  <a:pt x="2441" y="860"/>
                  <a:pt x="2414" y="846"/>
                </a:cubicBezTo>
                <a:cubicBezTo>
                  <a:pt x="2388" y="832"/>
                  <a:pt x="2191" y="683"/>
                  <a:pt x="2074" y="697"/>
                </a:cubicBezTo>
                <a:close/>
                <a:moveTo>
                  <a:pt x="2142" y="219"/>
                </a:moveTo>
                <a:cubicBezTo>
                  <a:pt x="2136" y="218"/>
                  <a:pt x="2130" y="217"/>
                  <a:pt x="2124" y="215"/>
                </a:cubicBezTo>
                <a:cubicBezTo>
                  <a:pt x="2125" y="215"/>
                  <a:pt x="2125" y="214"/>
                  <a:pt x="2125" y="213"/>
                </a:cubicBezTo>
                <a:cubicBezTo>
                  <a:pt x="2126" y="209"/>
                  <a:pt x="2128" y="204"/>
                  <a:pt x="2128" y="199"/>
                </a:cubicBezTo>
                <a:cubicBezTo>
                  <a:pt x="2128" y="199"/>
                  <a:pt x="2128" y="198"/>
                  <a:pt x="2127" y="197"/>
                </a:cubicBezTo>
                <a:cubicBezTo>
                  <a:pt x="2127" y="195"/>
                  <a:pt x="2127" y="193"/>
                  <a:pt x="2127" y="191"/>
                </a:cubicBezTo>
                <a:cubicBezTo>
                  <a:pt x="2127" y="190"/>
                  <a:pt x="2127" y="189"/>
                  <a:pt x="2127" y="189"/>
                </a:cubicBezTo>
                <a:cubicBezTo>
                  <a:pt x="2128" y="180"/>
                  <a:pt x="2131" y="173"/>
                  <a:pt x="2131" y="173"/>
                </a:cubicBezTo>
                <a:cubicBezTo>
                  <a:pt x="2131" y="173"/>
                  <a:pt x="2131" y="176"/>
                  <a:pt x="2132" y="180"/>
                </a:cubicBezTo>
                <a:cubicBezTo>
                  <a:pt x="2132" y="181"/>
                  <a:pt x="2133" y="182"/>
                  <a:pt x="2133" y="183"/>
                </a:cubicBezTo>
                <a:cubicBezTo>
                  <a:pt x="2133" y="184"/>
                  <a:pt x="2133" y="186"/>
                  <a:pt x="2133" y="187"/>
                </a:cubicBezTo>
                <a:cubicBezTo>
                  <a:pt x="2133" y="188"/>
                  <a:pt x="2134" y="189"/>
                  <a:pt x="2134" y="190"/>
                </a:cubicBezTo>
                <a:cubicBezTo>
                  <a:pt x="2134" y="201"/>
                  <a:pt x="2139" y="210"/>
                  <a:pt x="2142" y="219"/>
                </a:cubicBezTo>
                <a:close/>
                <a:moveTo>
                  <a:pt x="2153" y="82"/>
                </a:moveTo>
                <a:cubicBezTo>
                  <a:pt x="2154" y="79"/>
                  <a:pt x="2157" y="73"/>
                  <a:pt x="2157" y="71"/>
                </a:cubicBezTo>
                <a:cubicBezTo>
                  <a:pt x="2156" y="69"/>
                  <a:pt x="2155" y="70"/>
                  <a:pt x="2155" y="68"/>
                </a:cubicBezTo>
                <a:cubicBezTo>
                  <a:pt x="2155" y="68"/>
                  <a:pt x="2155" y="67"/>
                  <a:pt x="2155" y="66"/>
                </a:cubicBezTo>
                <a:cubicBezTo>
                  <a:pt x="2157" y="68"/>
                  <a:pt x="2159" y="69"/>
                  <a:pt x="2161" y="70"/>
                </a:cubicBezTo>
                <a:cubicBezTo>
                  <a:pt x="2169" y="76"/>
                  <a:pt x="2180" y="84"/>
                  <a:pt x="2189" y="91"/>
                </a:cubicBezTo>
                <a:cubicBezTo>
                  <a:pt x="2189" y="92"/>
                  <a:pt x="2188" y="93"/>
                  <a:pt x="2187" y="94"/>
                </a:cubicBezTo>
                <a:cubicBezTo>
                  <a:pt x="2186" y="95"/>
                  <a:pt x="2185" y="95"/>
                  <a:pt x="2184" y="96"/>
                </a:cubicBezTo>
                <a:cubicBezTo>
                  <a:pt x="2180" y="100"/>
                  <a:pt x="2152" y="117"/>
                  <a:pt x="2140" y="122"/>
                </a:cubicBezTo>
                <a:cubicBezTo>
                  <a:pt x="2139" y="122"/>
                  <a:pt x="2139" y="122"/>
                  <a:pt x="2138" y="123"/>
                </a:cubicBezTo>
                <a:cubicBezTo>
                  <a:pt x="2137" y="123"/>
                  <a:pt x="2137" y="123"/>
                  <a:pt x="2137" y="123"/>
                </a:cubicBezTo>
                <a:cubicBezTo>
                  <a:pt x="2137" y="123"/>
                  <a:pt x="2137" y="122"/>
                  <a:pt x="2137" y="122"/>
                </a:cubicBezTo>
                <a:cubicBezTo>
                  <a:pt x="2136" y="121"/>
                  <a:pt x="2136" y="119"/>
                  <a:pt x="2137" y="118"/>
                </a:cubicBezTo>
                <a:cubicBezTo>
                  <a:pt x="2138" y="117"/>
                  <a:pt x="2138" y="116"/>
                  <a:pt x="2139" y="115"/>
                </a:cubicBezTo>
                <a:cubicBezTo>
                  <a:pt x="2146" y="109"/>
                  <a:pt x="2149" y="100"/>
                  <a:pt x="2154" y="93"/>
                </a:cubicBezTo>
                <a:cubicBezTo>
                  <a:pt x="2155" y="92"/>
                  <a:pt x="2153" y="91"/>
                  <a:pt x="2153" y="90"/>
                </a:cubicBezTo>
                <a:cubicBezTo>
                  <a:pt x="2154" y="87"/>
                  <a:pt x="2155" y="84"/>
                  <a:pt x="2155" y="82"/>
                </a:cubicBezTo>
                <a:cubicBezTo>
                  <a:pt x="2155" y="81"/>
                  <a:pt x="2153" y="83"/>
                  <a:pt x="2153" y="82"/>
                </a:cubicBezTo>
                <a:close/>
                <a:moveTo>
                  <a:pt x="2147" y="62"/>
                </a:moveTo>
                <a:cubicBezTo>
                  <a:pt x="2147" y="63"/>
                  <a:pt x="2147" y="63"/>
                  <a:pt x="2146" y="63"/>
                </a:cubicBezTo>
                <a:cubicBezTo>
                  <a:pt x="2146" y="63"/>
                  <a:pt x="2146" y="62"/>
                  <a:pt x="2146" y="62"/>
                </a:cubicBezTo>
                <a:cubicBezTo>
                  <a:pt x="2146" y="62"/>
                  <a:pt x="2146" y="62"/>
                  <a:pt x="2147" y="62"/>
                </a:cubicBezTo>
                <a:close/>
                <a:moveTo>
                  <a:pt x="2145" y="62"/>
                </a:moveTo>
                <a:cubicBezTo>
                  <a:pt x="2144" y="62"/>
                  <a:pt x="2142" y="66"/>
                  <a:pt x="2141" y="66"/>
                </a:cubicBezTo>
                <a:cubicBezTo>
                  <a:pt x="2140" y="67"/>
                  <a:pt x="2140" y="63"/>
                  <a:pt x="2139" y="64"/>
                </a:cubicBezTo>
                <a:cubicBezTo>
                  <a:pt x="2138" y="66"/>
                  <a:pt x="2138" y="70"/>
                  <a:pt x="2137" y="73"/>
                </a:cubicBezTo>
                <a:cubicBezTo>
                  <a:pt x="2136" y="74"/>
                  <a:pt x="2135" y="72"/>
                  <a:pt x="2135" y="73"/>
                </a:cubicBezTo>
                <a:cubicBezTo>
                  <a:pt x="2134" y="75"/>
                  <a:pt x="2133" y="77"/>
                  <a:pt x="2133" y="79"/>
                </a:cubicBezTo>
                <a:cubicBezTo>
                  <a:pt x="2132" y="80"/>
                  <a:pt x="2131" y="77"/>
                  <a:pt x="2131" y="78"/>
                </a:cubicBezTo>
                <a:cubicBezTo>
                  <a:pt x="2131" y="79"/>
                  <a:pt x="2131" y="84"/>
                  <a:pt x="2130" y="85"/>
                </a:cubicBezTo>
                <a:cubicBezTo>
                  <a:pt x="2129" y="87"/>
                  <a:pt x="2128" y="90"/>
                  <a:pt x="2128" y="92"/>
                </a:cubicBezTo>
                <a:cubicBezTo>
                  <a:pt x="2128" y="84"/>
                  <a:pt x="2125" y="69"/>
                  <a:pt x="2118" y="61"/>
                </a:cubicBezTo>
                <a:cubicBezTo>
                  <a:pt x="2118" y="61"/>
                  <a:pt x="2116" y="55"/>
                  <a:pt x="2116" y="52"/>
                </a:cubicBezTo>
                <a:cubicBezTo>
                  <a:pt x="2127" y="55"/>
                  <a:pt x="2137" y="58"/>
                  <a:pt x="2145" y="62"/>
                </a:cubicBezTo>
                <a:close/>
                <a:moveTo>
                  <a:pt x="588" y="1540"/>
                </a:moveTo>
                <a:cubicBezTo>
                  <a:pt x="587" y="1539"/>
                  <a:pt x="586" y="1538"/>
                  <a:pt x="586" y="1537"/>
                </a:cubicBezTo>
                <a:cubicBezTo>
                  <a:pt x="585" y="1536"/>
                  <a:pt x="587" y="1538"/>
                  <a:pt x="587" y="1537"/>
                </a:cubicBezTo>
                <a:cubicBezTo>
                  <a:pt x="582" y="1531"/>
                  <a:pt x="575" y="1527"/>
                  <a:pt x="569" y="1523"/>
                </a:cubicBezTo>
                <a:cubicBezTo>
                  <a:pt x="568" y="1523"/>
                  <a:pt x="567" y="1522"/>
                  <a:pt x="566" y="1522"/>
                </a:cubicBezTo>
                <a:cubicBezTo>
                  <a:pt x="565" y="1521"/>
                  <a:pt x="564" y="1521"/>
                  <a:pt x="562" y="1520"/>
                </a:cubicBezTo>
                <a:cubicBezTo>
                  <a:pt x="562" y="1520"/>
                  <a:pt x="561" y="1520"/>
                  <a:pt x="561" y="1520"/>
                </a:cubicBezTo>
                <a:cubicBezTo>
                  <a:pt x="557" y="1519"/>
                  <a:pt x="553" y="1518"/>
                  <a:pt x="549" y="1517"/>
                </a:cubicBezTo>
                <a:cubicBezTo>
                  <a:pt x="548" y="1517"/>
                  <a:pt x="547" y="1517"/>
                  <a:pt x="546" y="1517"/>
                </a:cubicBezTo>
                <a:cubicBezTo>
                  <a:pt x="545" y="1517"/>
                  <a:pt x="543" y="1517"/>
                  <a:pt x="542" y="1516"/>
                </a:cubicBezTo>
                <a:cubicBezTo>
                  <a:pt x="543" y="1516"/>
                  <a:pt x="544" y="1515"/>
                  <a:pt x="545" y="1515"/>
                </a:cubicBezTo>
                <a:cubicBezTo>
                  <a:pt x="557" y="1511"/>
                  <a:pt x="586" y="1495"/>
                  <a:pt x="591" y="1493"/>
                </a:cubicBezTo>
                <a:cubicBezTo>
                  <a:pt x="591" y="1493"/>
                  <a:pt x="591" y="1493"/>
                  <a:pt x="591" y="1493"/>
                </a:cubicBezTo>
                <a:cubicBezTo>
                  <a:pt x="591" y="1510"/>
                  <a:pt x="590" y="1525"/>
                  <a:pt x="588" y="1540"/>
                </a:cubicBezTo>
                <a:close/>
                <a:moveTo>
                  <a:pt x="1565" y="2229"/>
                </a:moveTo>
                <a:cubicBezTo>
                  <a:pt x="1562" y="2231"/>
                  <a:pt x="1565" y="2232"/>
                  <a:pt x="1562" y="2233"/>
                </a:cubicBezTo>
                <a:cubicBezTo>
                  <a:pt x="1561" y="2234"/>
                  <a:pt x="1557" y="2237"/>
                  <a:pt x="1556" y="2238"/>
                </a:cubicBezTo>
                <a:cubicBezTo>
                  <a:pt x="1554" y="2239"/>
                  <a:pt x="1560" y="2239"/>
                  <a:pt x="1558" y="2241"/>
                </a:cubicBezTo>
                <a:cubicBezTo>
                  <a:pt x="1557" y="2242"/>
                  <a:pt x="1554" y="2243"/>
                  <a:pt x="1550" y="2245"/>
                </a:cubicBezTo>
                <a:cubicBezTo>
                  <a:pt x="1546" y="2236"/>
                  <a:pt x="1539" y="2231"/>
                  <a:pt x="1533" y="2224"/>
                </a:cubicBezTo>
                <a:cubicBezTo>
                  <a:pt x="1532" y="2223"/>
                  <a:pt x="1532" y="2222"/>
                  <a:pt x="1531" y="2221"/>
                </a:cubicBezTo>
                <a:cubicBezTo>
                  <a:pt x="1528" y="2217"/>
                  <a:pt x="1526" y="2214"/>
                  <a:pt x="1526" y="2214"/>
                </a:cubicBezTo>
                <a:cubicBezTo>
                  <a:pt x="1526" y="2214"/>
                  <a:pt x="1532" y="2222"/>
                  <a:pt x="1544" y="2222"/>
                </a:cubicBezTo>
                <a:cubicBezTo>
                  <a:pt x="1546" y="2222"/>
                  <a:pt x="1552" y="2225"/>
                  <a:pt x="1554" y="2225"/>
                </a:cubicBezTo>
                <a:cubicBezTo>
                  <a:pt x="1556" y="2225"/>
                  <a:pt x="1554" y="2223"/>
                  <a:pt x="1555" y="2223"/>
                </a:cubicBezTo>
                <a:cubicBezTo>
                  <a:pt x="1556" y="2223"/>
                  <a:pt x="1559" y="2228"/>
                  <a:pt x="1560" y="2228"/>
                </a:cubicBezTo>
                <a:cubicBezTo>
                  <a:pt x="1561" y="2228"/>
                  <a:pt x="1560" y="2226"/>
                  <a:pt x="1560" y="2226"/>
                </a:cubicBezTo>
                <a:cubicBezTo>
                  <a:pt x="1562" y="2226"/>
                  <a:pt x="1565" y="2228"/>
                  <a:pt x="1566" y="2228"/>
                </a:cubicBezTo>
                <a:cubicBezTo>
                  <a:pt x="1567" y="2229"/>
                  <a:pt x="1566" y="2225"/>
                  <a:pt x="1567" y="2226"/>
                </a:cubicBezTo>
                <a:cubicBezTo>
                  <a:pt x="1568" y="2226"/>
                  <a:pt x="1570" y="2227"/>
                  <a:pt x="1571" y="2228"/>
                </a:cubicBezTo>
                <a:cubicBezTo>
                  <a:pt x="1568" y="2228"/>
                  <a:pt x="1566" y="2228"/>
                  <a:pt x="1565" y="2229"/>
                </a:cubicBezTo>
                <a:close/>
                <a:moveTo>
                  <a:pt x="1571" y="2228"/>
                </a:moveTo>
                <a:cubicBezTo>
                  <a:pt x="1572" y="2227"/>
                  <a:pt x="1571" y="2226"/>
                  <a:pt x="1572" y="2227"/>
                </a:cubicBezTo>
                <a:cubicBezTo>
                  <a:pt x="1572" y="2227"/>
                  <a:pt x="1572" y="2227"/>
                  <a:pt x="1572" y="2227"/>
                </a:cubicBezTo>
                <a:cubicBezTo>
                  <a:pt x="1572" y="2227"/>
                  <a:pt x="1572" y="2227"/>
                  <a:pt x="1571" y="2228"/>
                </a:cubicBezTo>
                <a:close/>
                <a:moveTo>
                  <a:pt x="1620" y="2156"/>
                </a:moveTo>
                <a:cubicBezTo>
                  <a:pt x="1620" y="2156"/>
                  <a:pt x="1643" y="2156"/>
                  <a:pt x="1660" y="2155"/>
                </a:cubicBezTo>
                <a:cubicBezTo>
                  <a:pt x="1659" y="2158"/>
                  <a:pt x="1659" y="2162"/>
                  <a:pt x="1659" y="2165"/>
                </a:cubicBezTo>
                <a:cubicBezTo>
                  <a:pt x="1659" y="2167"/>
                  <a:pt x="1659" y="2169"/>
                  <a:pt x="1659" y="2171"/>
                </a:cubicBezTo>
                <a:cubicBezTo>
                  <a:pt x="1659" y="2173"/>
                  <a:pt x="1659" y="2176"/>
                  <a:pt x="1659" y="2178"/>
                </a:cubicBezTo>
                <a:cubicBezTo>
                  <a:pt x="1660" y="2179"/>
                  <a:pt x="1660" y="2180"/>
                  <a:pt x="1660" y="2182"/>
                </a:cubicBezTo>
                <a:cubicBezTo>
                  <a:pt x="1661" y="2188"/>
                  <a:pt x="1663" y="2196"/>
                  <a:pt x="1665" y="2203"/>
                </a:cubicBezTo>
                <a:cubicBezTo>
                  <a:pt x="1666" y="2204"/>
                  <a:pt x="1666" y="2206"/>
                  <a:pt x="1667" y="2207"/>
                </a:cubicBezTo>
                <a:cubicBezTo>
                  <a:pt x="1668" y="2210"/>
                  <a:pt x="1668" y="2212"/>
                  <a:pt x="1669" y="2214"/>
                </a:cubicBezTo>
                <a:cubicBezTo>
                  <a:pt x="1667" y="2213"/>
                  <a:pt x="1666" y="2212"/>
                  <a:pt x="1665" y="2211"/>
                </a:cubicBezTo>
                <a:cubicBezTo>
                  <a:pt x="1651" y="2198"/>
                  <a:pt x="1616" y="2171"/>
                  <a:pt x="1600" y="2159"/>
                </a:cubicBezTo>
                <a:cubicBezTo>
                  <a:pt x="1611" y="2157"/>
                  <a:pt x="1620" y="2156"/>
                  <a:pt x="1620" y="2156"/>
                </a:cubicBezTo>
                <a:close/>
                <a:moveTo>
                  <a:pt x="1577" y="2160"/>
                </a:moveTo>
                <a:cubicBezTo>
                  <a:pt x="1578" y="2160"/>
                  <a:pt x="1579" y="2161"/>
                  <a:pt x="1579" y="2161"/>
                </a:cubicBezTo>
                <a:cubicBezTo>
                  <a:pt x="1581" y="2162"/>
                  <a:pt x="1582" y="2162"/>
                  <a:pt x="1584" y="2163"/>
                </a:cubicBezTo>
                <a:cubicBezTo>
                  <a:pt x="1594" y="2167"/>
                  <a:pt x="1644" y="2200"/>
                  <a:pt x="1662" y="2216"/>
                </a:cubicBezTo>
                <a:cubicBezTo>
                  <a:pt x="1663" y="2217"/>
                  <a:pt x="1665" y="2218"/>
                  <a:pt x="1666" y="2219"/>
                </a:cubicBezTo>
                <a:cubicBezTo>
                  <a:pt x="1666" y="2220"/>
                  <a:pt x="1666" y="2220"/>
                  <a:pt x="1666" y="2220"/>
                </a:cubicBezTo>
                <a:cubicBezTo>
                  <a:pt x="1666" y="2220"/>
                  <a:pt x="1666" y="2221"/>
                  <a:pt x="1666" y="2221"/>
                </a:cubicBezTo>
                <a:cubicBezTo>
                  <a:pt x="1664" y="2223"/>
                  <a:pt x="1662" y="2224"/>
                  <a:pt x="1658" y="2224"/>
                </a:cubicBezTo>
                <a:cubicBezTo>
                  <a:pt x="1656" y="2223"/>
                  <a:pt x="1654" y="2223"/>
                  <a:pt x="1653" y="2222"/>
                </a:cubicBezTo>
                <a:cubicBezTo>
                  <a:pt x="1637" y="2217"/>
                  <a:pt x="1620" y="2218"/>
                  <a:pt x="1603" y="2216"/>
                </a:cubicBezTo>
                <a:cubicBezTo>
                  <a:pt x="1601" y="2216"/>
                  <a:pt x="1601" y="2219"/>
                  <a:pt x="1599" y="2219"/>
                </a:cubicBezTo>
                <a:cubicBezTo>
                  <a:pt x="1594" y="2220"/>
                  <a:pt x="1589" y="2221"/>
                  <a:pt x="1585" y="2222"/>
                </a:cubicBezTo>
                <a:cubicBezTo>
                  <a:pt x="1583" y="2222"/>
                  <a:pt x="1587" y="2225"/>
                  <a:pt x="1585" y="2226"/>
                </a:cubicBezTo>
                <a:cubicBezTo>
                  <a:pt x="1583" y="2226"/>
                  <a:pt x="1580" y="2227"/>
                  <a:pt x="1577" y="2227"/>
                </a:cubicBezTo>
                <a:cubicBezTo>
                  <a:pt x="1576" y="2226"/>
                  <a:pt x="1575" y="2224"/>
                  <a:pt x="1574" y="2224"/>
                </a:cubicBezTo>
                <a:cubicBezTo>
                  <a:pt x="1573" y="2223"/>
                  <a:pt x="1576" y="2223"/>
                  <a:pt x="1575" y="2221"/>
                </a:cubicBezTo>
                <a:cubicBezTo>
                  <a:pt x="1575" y="2220"/>
                  <a:pt x="1572" y="2218"/>
                  <a:pt x="1571" y="2216"/>
                </a:cubicBezTo>
                <a:cubicBezTo>
                  <a:pt x="1570" y="2215"/>
                  <a:pt x="1574" y="2215"/>
                  <a:pt x="1572" y="2214"/>
                </a:cubicBezTo>
                <a:cubicBezTo>
                  <a:pt x="1572" y="2214"/>
                  <a:pt x="1570" y="2213"/>
                  <a:pt x="1569" y="2212"/>
                </a:cubicBezTo>
                <a:cubicBezTo>
                  <a:pt x="1568" y="2212"/>
                  <a:pt x="1568" y="2211"/>
                  <a:pt x="1567" y="2211"/>
                </a:cubicBezTo>
                <a:cubicBezTo>
                  <a:pt x="1566" y="2207"/>
                  <a:pt x="1564" y="2207"/>
                  <a:pt x="1562" y="2203"/>
                </a:cubicBezTo>
                <a:cubicBezTo>
                  <a:pt x="1561" y="2202"/>
                  <a:pt x="1563" y="2204"/>
                  <a:pt x="1563" y="2204"/>
                </a:cubicBezTo>
                <a:cubicBezTo>
                  <a:pt x="1558" y="2197"/>
                  <a:pt x="1551" y="2193"/>
                  <a:pt x="1545" y="2189"/>
                </a:cubicBezTo>
                <a:cubicBezTo>
                  <a:pt x="1544" y="2189"/>
                  <a:pt x="1543" y="2188"/>
                  <a:pt x="1542" y="2188"/>
                </a:cubicBezTo>
                <a:cubicBezTo>
                  <a:pt x="1541" y="2187"/>
                  <a:pt x="1540" y="2187"/>
                  <a:pt x="1538" y="2186"/>
                </a:cubicBezTo>
                <a:cubicBezTo>
                  <a:pt x="1538" y="2186"/>
                  <a:pt x="1537" y="2186"/>
                  <a:pt x="1536" y="2186"/>
                </a:cubicBezTo>
                <a:cubicBezTo>
                  <a:pt x="1533" y="2185"/>
                  <a:pt x="1529" y="2184"/>
                  <a:pt x="1525" y="2183"/>
                </a:cubicBezTo>
                <a:cubicBezTo>
                  <a:pt x="1524" y="2183"/>
                  <a:pt x="1523" y="2183"/>
                  <a:pt x="1522" y="2183"/>
                </a:cubicBezTo>
                <a:cubicBezTo>
                  <a:pt x="1521" y="2183"/>
                  <a:pt x="1519" y="2183"/>
                  <a:pt x="1518" y="2182"/>
                </a:cubicBezTo>
                <a:cubicBezTo>
                  <a:pt x="1519" y="2182"/>
                  <a:pt x="1520" y="2182"/>
                  <a:pt x="1521" y="2181"/>
                </a:cubicBezTo>
                <a:cubicBezTo>
                  <a:pt x="1532" y="2177"/>
                  <a:pt x="1557" y="2164"/>
                  <a:pt x="1565" y="2160"/>
                </a:cubicBezTo>
                <a:cubicBezTo>
                  <a:pt x="1569" y="2160"/>
                  <a:pt x="1573" y="2160"/>
                  <a:pt x="1577" y="2160"/>
                </a:cubicBezTo>
                <a:close/>
                <a:moveTo>
                  <a:pt x="1516" y="2175"/>
                </a:moveTo>
                <a:cubicBezTo>
                  <a:pt x="1517" y="2174"/>
                  <a:pt x="1517" y="2173"/>
                  <a:pt x="1518" y="2173"/>
                </a:cubicBezTo>
                <a:cubicBezTo>
                  <a:pt x="1524" y="2167"/>
                  <a:pt x="1527" y="2160"/>
                  <a:pt x="1531" y="2153"/>
                </a:cubicBezTo>
                <a:cubicBezTo>
                  <a:pt x="1541" y="2156"/>
                  <a:pt x="1548" y="2158"/>
                  <a:pt x="1553" y="2159"/>
                </a:cubicBezTo>
                <a:cubicBezTo>
                  <a:pt x="1554" y="2159"/>
                  <a:pt x="1554" y="2159"/>
                  <a:pt x="1555" y="2159"/>
                </a:cubicBezTo>
                <a:cubicBezTo>
                  <a:pt x="1544" y="2166"/>
                  <a:pt x="1528" y="2175"/>
                  <a:pt x="1519" y="2179"/>
                </a:cubicBezTo>
                <a:cubicBezTo>
                  <a:pt x="1518" y="2179"/>
                  <a:pt x="1518" y="2180"/>
                  <a:pt x="1517" y="2180"/>
                </a:cubicBezTo>
                <a:cubicBezTo>
                  <a:pt x="1516" y="2180"/>
                  <a:pt x="1516" y="2180"/>
                  <a:pt x="1516" y="2180"/>
                </a:cubicBezTo>
                <a:cubicBezTo>
                  <a:pt x="1516" y="2180"/>
                  <a:pt x="1516" y="2180"/>
                  <a:pt x="1516" y="2179"/>
                </a:cubicBezTo>
                <a:cubicBezTo>
                  <a:pt x="1515" y="2178"/>
                  <a:pt x="1515" y="2177"/>
                  <a:pt x="1516" y="2175"/>
                </a:cubicBezTo>
                <a:close/>
                <a:moveTo>
                  <a:pt x="1508" y="2146"/>
                </a:moveTo>
                <a:cubicBezTo>
                  <a:pt x="1507" y="2147"/>
                  <a:pt x="1507" y="2148"/>
                  <a:pt x="1507" y="2149"/>
                </a:cubicBezTo>
                <a:cubicBezTo>
                  <a:pt x="1507" y="2148"/>
                  <a:pt x="1507" y="2147"/>
                  <a:pt x="1507" y="2146"/>
                </a:cubicBezTo>
                <a:cubicBezTo>
                  <a:pt x="1507" y="2146"/>
                  <a:pt x="1507" y="2146"/>
                  <a:pt x="1508" y="2146"/>
                </a:cubicBezTo>
                <a:close/>
                <a:moveTo>
                  <a:pt x="992" y="1015"/>
                </a:moveTo>
                <a:cubicBezTo>
                  <a:pt x="991" y="1016"/>
                  <a:pt x="991" y="1016"/>
                  <a:pt x="991" y="1017"/>
                </a:cubicBezTo>
                <a:cubicBezTo>
                  <a:pt x="990" y="1018"/>
                  <a:pt x="990" y="1018"/>
                  <a:pt x="989" y="1019"/>
                </a:cubicBezTo>
                <a:cubicBezTo>
                  <a:pt x="989" y="1020"/>
                  <a:pt x="989" y="1021"/>
                  <a:pt x="988" y="1022"/>
                </a:cubicBezTo>
                <a:cubicBezTo>
                  <a:pt x="988" y="1023"/>
                  <a:pt x="988" y="1024"/>
                  <a:pt x="988" y="1024"/>
                </a:cubicBezTo>
                <a:cubicBezTo>
                  <a:pt x="987" y="1027"/>
                  <a:pt x="986" y="1031"/>
                  <a:pt x="986" y="1034"/>
                </a:cubicBezTo>
                <a:cubicBezTo>
                  <a:pt x="985" y="1035"/>
                  <a:pt x="985" y="1036"/>
                  <a:pt x="985" y="1037"/>
                </a:cubicBezTo>
                <a:cubicBezTo>
                  <a:pt x="985" y="1038"/>
                  <a:pt x="985" y="1039"/>
                  <a:pt x="985" y="1040"/>
                </a:cubicBezTo>
                <a:cubicBezTo>
                  <a:pt x="984" y="1039"/>
                  <a:pt x="984" y="1039"/>
                  <a:pt x="984" y="1038"/>
                </a:cubicBezTo>
                <a:cubicBezTo>
                  <a:pt x="980" y="1029"/>
                  <a:pt x="971" y="1011"/>
                  <a:pt x="967" y="1002"/>
                </a:cubicBezTo>
                <a:cubicBezTo>
                  <a:pt x="979" y="1009"/>
                  <a:pt x="987" y="1013"/>
                  <a:pt x="992" y="1015"/>
                </a:cubicBezTo>
                <a:close/>
                <a:moveTo>
                  <a:pt x="2081" y="200"/>
                </a:moveTo>
                <a:cubicBezTo>
                  <a:pt x="2080" y="201"/>
                  <a:pt x="2080" y="202"/>
                  <a:pt x="2080" y="202"/>
                </a:cubicBezTo>
                <a:cubicBezTo>
                  <a:pt x="2079" y="203"/>
                  <a:pt x="2079" y="204"/>
                  <a:pt x="2078" y="205"/>
                </a:cubicBezTo>
                <a:cubicBezTo>
                  <a:pt x="2074" y="204"/>
                  <a:pt x="2069" y="203"/>
                  <a:pt x="2065" y="202"/>
                </a:cubicBezTo>
                <a:cubicBezTo>
                  <a:pt x="2064" y="201"/>
                  <a:pt x="2063" y="201"/>
                  <a:pt x="2061" y="201"/>
                </a:cubicBezTo>
                <a:cubicBezTo>
                  <a:pt x="2069" y="196"/>
                  <a:pt x="2078" y="191"/>
                  <a:pt x="2084" y="183"/>
                </a:cubicBezTo>
                <a:cubicBezTo>
                  <a:pt x="2085" y="182"/>
                  <a:pt x="2085" y="181"/>
                  <a:pt x="2086" y="180"/>
                </a:cubicBezTo>
                <a:cubicBezTo>
                  <a:pt x="2093" y="173"/>
                  <a:pt x="2098" y="167"/>
                  <a:pt x="2098" y="167"/>
                </a:cubicBezTo>
                <a:cubicBezTo>
                  <a:pt x="2098" y="167"/>
                  <a:pt x="2087" y="184"/>
                  <a:pt x="2081" y="200"/>
                </a:cubicBezTo>
                <a:close/>
                <a:moveTo>
                  <a:pt x="2113" y="51"/>
                </a:moveTo>
                <a:cubicBezTo>
                  <a:pt x="2112" y="53"/>
                  <a:pt x="2110" y="57"/>
                  <a:pt x="2109" y="54"/>
                </a:cubicBezTo>
                <a:cubicBezTo>
                  <a:pt x="2109" y="53"/>
                  <a:pt x="2109" y="51"/>
                  <a:pt x="2109" y="50"/>
                </a:cubicBezTo>
                <a:cubicBezTo>
                  <a:pt x="2110" y="50"/>
                  <a:pt x="2112" y="51"/>
                  <a:pt x="2113" y="51"/>
                </a:cubicBezTo>
                <a:close/>
                <a:moveTo>
                  <a:pt x="1740" y="116"/>
                </a:moveTo>
                <a:cubicBezTo>
                  <a:pt x="1793" y="81"/>
                  <a:pt x="1930" y="31"/>
                  <a:pt x="2004" y="36"/>
                </a:cubicBezTo>
                <a:cubicBezTo>
                  <a:pt x="2027" y="37"/>
                  <a:pt x="2049" y="39"/>
                  <a:pt x="2068" y="42"/>
                </a:cubicBezTo>
                <a:cubicBezTo>
                  <a:pt x="2069" y="43"/>
                  <a:pt x="2070" y="44"/>
                  <a:pt x="2070" y="44"/>
                </a:cubicBezTo>
                <a:cubicBezTo>
                  <a:pt x="2070" y="45"/>
                  <a:pt x="2067" y="46"/>
                  <a:pt x="2068" y="48"/>
                </a:cubicBezTo>
                <a:cubicBezTo>
                  <a:pt x="2069" y="50"/>
                  <a:pt x="2073" y="54"/>
                  <a:pt x="2076" y="56"/>
                </a:cubicBezTo>
                <a:cubicBezTo>
                  <a:pt x="2080" y="58"/>
                  <a:pt x="2070" y="55"/>
                  <a:pt x="2071" y="57"/>
                </a:cubicBezTo>
                <a:cubicBezTo>
                  <a:pt x="2074" y="63"/>
                  <a:pt x="2081" y="69"/>
                  <a:pt x="2082" y="70"/>
                </a:cubicBezTo>
                <a:cubicBezTo>
                  <a:pt x="2087" y="74"/>
                  <a:pt x="2076" y="69"/>
                  <a:pt x="2076" y="71"/>
                </a:cubicBezTo>
                <a:cubicBezTo>
                  <a:pt x="2077" y="73"/>
                  <a:pt x="2081" y="81"/>
                  <a:pt x="2081" y="83"/>
                </a:cubicBezTo>
                <a:cubicBezTo>
                  <a:pt x="2084" y="90"/>
                  <a:pt x="2088" y="94"/>
                  <a:pt x="2089" y="96"/>
                </a:cubicBezTo>
                <a:cubicBezTo>
                  <a:pt x="2092" y="102"/>
                  <a:pt x="2101" y="116"/>
                  <a:pt x="2104" y="118"/>
                </a:cubicBezTo>
                <a:cubicBezTo>
                  <a:pt x="2107" y="120"/>
                  <a:pt x="2069" y="94"/>
                  <a:pt x="2049" y="90"/>
                </a:cubicBezTo>
                <a:cubicBezTo>
                  <a:pt x="2048" y="90"/>
                  <a:pt x="2047" y="90"/>
                  <a:pt x="2046" y="90"/>
                </a:cubicBezTo>
                <a:cubicBezTo>
                  <a:pt x="2045" y="90"/>
                  <a:pt x="2044" y="90"/>
                  <a:pt x="2043" y="89"/>
                </a:cubicBezTo>
                <a:cubicBezTo>
                  <a:pt x="2042" y="89"/>
                  <a:pt x="2042" y="89"/>
                  <a:pt x="2041" y="89"/>
                </a:cubicBezTo>
                <a:cubicBezTo>
                  <a:pt x="2037" y="88"/>
                  <a:pt x="2033" y="86"/>
                  <a:pt x="2030" y="88"/>
                </a:cubicBezTo>
                <a:cubicBezTo>
                  <a:pt x="2029" y="89"/>
                  <a:pt x="2031" y="93"/>
                  <a:pt x="2030" y="94"/>
                </a:cubicBezTo>
                <a:cubicBezTo>
                  <a:pt x="2024" y="93"/>
                  <a:pt x="2019" y="92"/>
                  <a:pt x="2013" y="94"/>
                </a:cubicBezTo>
                <a:cubicBezTo>
                  <a:pt x="2013" y="94"/>
                  <a:pt x="2013" y="95"/>
                  <a:pt x="2014" y="96"/>
                </a:cubicBezTo>
                <a:cubicBezTo>
                  <a:pt x="2011" y="98"/>
                  <a:pt x="2007" y="96"/>
                  <a:pt x="2004" y="96"/>
                </a:cubicBezTo>
                <a:cubicBezTo>
                  <a:pt x="2003" y="95"/>
                  <a:pt x="2003" y="95"/>
                  <a:pt x="2002" y="95"/>
                </a:cubicBezTo>
                <a:cubicBezTo>
                  <a:pt x="2001" y="95"/>
                  <a:pt x="2000" y="95"/>
                  <a:pt x="2000" y="95"/>
                </a:cubicBezTo>
                <a:cubicBezTo>
                  <a:pt x="1998" y="95"/>
                  <a:pt x="2002" y="102"/>
                  <a:pt x="1999" y="99"/>
                </a:cubicBezTo>
                <a:cubicBezTo>
                  <a:pt x="1997" y="98"/>
                  <a:pt x="1993" y="98"/>
                  <a:pt x="1991" y="98"/>
                </a:cubicBezTo>
                <a:cubicBezTo>
                  <a:pt x="1990" y="98"/>
                  <a:pt x="1993" y="101"/>
                  <a:pt x="1990" y="101"/>
                </a:cubicBezTo>
                <a:cubicBezTo>
                  <a:pt x="1988" y="102"/>
                  <a:pt x="1981" y="99"/>
                  <a:pt x="1979" y="99"/>
                </a:cubicBezTo>
                <a:cubicBezTo>
                  <a:pt x="1977" y="99"/>
                  <a:pt x="1978" y="101"/>
                  <a:pt x="1976" y="102"/>
                </a:cubicBezTo>
                <a:cubicBezTo>
                  <a:pt x="1969" y="102"/>
                  <a:pt x="1964" y="103"/>
                  <a:pt x="1964" y="103"/>
                </a:cubicBezTo>
                <a:cubicBezTo>
                  <a:pt x="1964" y="103"/>
                  <a:pt x="1972" y="106"/>
                  <a:pt x="1981" y="109"/>
                </a:cubicBezTo>
                <a:cubicBezTo>
                  <a:pt x="1982" y="109"/>
                  <a:pt x="1980" y="112"/>
                  <a:pt x="1981" y="112"/>
                </a:cubicBezTo>
                <a:cubicBezTo>
                  <a:pt x="1981" y="113"/>
                  <a:pt x="1982" y="113"/>
                  <a:pt x="1983" y="113"/>
                </a:cubicBezTo>
                <a:cubicBezTo>
                  <a:pt x="1984" y="113"/>
                  <a:pt x="1985" y="113"/>
                  <a:pt x="1986" y="113"/>
                </a:cubicBezTo>
                <a:cubicBezTo>
                  <a:pt x="1988" y="113"/>
                  <a:pt x="1990" y="112"/>
                  <a:pt x="1991" y="113"/>
                </a:cubicBezTo>
                <a:cubicBezTo>
                  <a:pt x="1991" y="114"/>
                  <a:pt x="1991" y="115"/>
                  <a:pt x="1990" y="115"/>
                </a:cubicBezTo>
                <a:cubicBezTo>
                  <a:pt x="1991" y="116"/>
                  <a:pt x="1992" y="116"/>
                  <a:pt x="1993" y="117"/>
                </a:cubicBezTo>
                <a:cubicBezTo>
                  <a:pt x="1994" y="117"/>
                  <a:pt x="1995" y="117"/>
                  <a:pt x="1995" y="117"/>
                </a:cubicBezTo>
                <a:cubicBezTo>
                  <a:pt x="2001" y="120"/>
                  <a:pt x="2007" y="120"/>
                  <a:pt x="2012" y="122"/>
                </a:cubicBezTo>
                <a:cubicBezTo>
                  <a:pt x="2009" y="123"/>
                  <a:pt x="2007" y="123"/>
                  <a:pt x="2005" y="126"/>
                </a:cubicBezTo>
                <a:cubicBezTo>
                  <a:pt x="2007" y="125"/>
                  <a:pt x="2010" y="127"/>
                  <a:pt x="2012" y="127"/>
                </a:cubicBezTo>
                <a:cubicBezTo>
                  <a:pt x="2012" y="127"/>
                  <a:pt x="2011" y="129"/>
                  <a:pt x="2011" y="129"/>
                </a:cubicBezTo>
                <a:cubicBezTo>
                  <a:pt x="2016" y="132"/>
                  <a:pt x="2021" y="128"/>
                  <a:pt x="2025" y="131"/>
                </a:cubicBezTo>
                <a:cubicBezTo>
                  <a:pt x="2026" y="132"/>
                  <a:pt x="2025" y="135"/>
                  <a:pt x="2025" y="135"/>
                </a:cubicBezTo>
                <a:cubicBezTo>
                  <a:pt x="2026" y="136"/>
                  <a:pt x="2026" y="136"/>
                  <a:pt x="2027" y="137"/>
                </a:cubicBezTo>
                <a:cubicBezTo>
                  <a:pt x="2028" y="137"/>
                  <a:pt x="2029" y="138"/>
                  <a:pt x="2030" y="138"/>
                </a:cubicBezTo>
                <a:cubicBezTo>
                  <a:pt x="2031" y="138"/>
                  <a:pt x="2032" y="139"/>
                  <a:pt x="2033" y="139"/>
                </a:cubicBezTo>
                <a:cubicBezTo>
                  <a:pt x="2043" y="141"/>
                  <a:pt x="2053" y="140"/>
                  <a:pt x="2064" y="139"/>
                </a:cubicBezTo>
                <a:cubicBezTo>
                  <a:pt x="2064" y="139"/>
                  <a:pt x="2065" y="139"/>
                  <a:pt x="2066" y="139"/>
                </a:cubicBezTo>
                <a:cubicBezTo>
                  <a:pt x="2067" y="139"/>
                  <a:pt x="2069" y="139"/>
                  <a:pt x="2070" y="138"/>
                </a:cubicBezTo>
                <a:cubicBezTo>
                  <a:pt x="2071" y="138"/>
                  <a:pt x="2072" y="138"/>
                  <a:pt x="2073" y="138"/>
                </a:cubicBezTo>
                <a:cubicBezTo>
                  <a:pt x="2079" y="137"/>
                  <a:pt x="2081" y="138"/>
                  <a:pt x="2081" y="138"/>
                </a:cubicBezTo>
                <a:cubicBezTo>
                  <a:pt x="2081" y="138"/>
                  <a:pt x="2078" y="139"/>
                  <a:pt x="2073" y="140"/>
                </a:cubicBezTo>
                <a:cubicBezTo>
                  <a:pt x="2072" y="141"/>
                  <a:pt x="2071" y="141"/>
                  <a:pt x="2071" y="141"/>
                </a:cubicBezTo>
                <a:cubicBezTo>
                  <a:pt x="2069" y="141"/>
                  <a:pt x="2068" y="142"/>
                  <a:pt x="2066" y="142"/>
                </a:cubicBezTo>
                <a:cubicBezTo>
                  <a:pt x="2065" y="142"/>
                  <a:pt x="2064" y="142"/>
                  <a:pt x="2064" y="142"/>
                </a:cubicBezTo>
                <a:cubicBezTo>
                  <a:pt x="2057" y="145"/>
                  <a:pt x="2050" y="145"/>
                  <a:pt x="2043" y="149"/>
                </a:cubicBezTo>
                <a:cubicBezTo>
                  <a:pt x="2043" y="149"/>
                  <a:pt x="2042" y="150"/>
                  <a:pt x="2041" y="150"/>
                </a:cubicBezTo>
                <a:cubicBezTo>
                  <a:pt x="2040" y="151"/>
                  <a:pt x="2039" y="151"/>
                  <a:pt x="2038" y="152"/>
                </a:cubicBezTo>
                <a:cubicBezTo>
                  <a:pt x="2037" y="153"/>
                  <a:pt x="2036" y="153"/>
                  <a:pt x="2036" y="154"/>
                </a:cubicBezTo>
                <a:cubicBezTo>
                  <a:pt x="2034" y="156"/>
                  <a:pt x="2033" y="157"/>
                  <a:pt x="2031" y="159"/>
                </a:cubicBezTo>
                <a:cubicBezTo>
                  <a:pt x="2031" y="160"/>
                  <a:pt x="2033" y="161"/>
                  <a:pt x="2034" y="161"/>
                </a:cubicBezTo>
                <a:cubicBezTo>
                  <a:pt x="2034" y="162"/>
                  <a:pt x="2033" y="162"/>
                  <a:pt x="2032" y="163"/>
                </a:cubicBezTo>
                <a:cubicBezTo>
                  <a:pt x="2031" y="163"/>
                  <a:pt x="2030" y="163"/>
                  <a:pt x="2029" y="164"/>
                </a:cubicBezTo>
                <a:cubicBezTo>
                  <a:pt x="2024" y="165"/>
                  <a:pt x="2018" y="167"/>
                  <a:pt x="2017" y="167"/>
                </a:cubicBezTo>
                <a:cubicBezTo>
                  <a:pt x="2015" y="169"/>
                  <a:pt x="2023" y="169"/>
                  <a:pt x="2021" y="172"/>
                </a:cubicBezTo>
                <a:cubicBezTo>
                  <a:pt x="2020" y="173"/>
                  <a:pt x="2010" y="177"/>
                  <a:pt x="2009" y="178"/>
                </a:cubicBezTo>
                <a:cubicBezTo>
                  <a:pt x="2008" y="179"/>
                  <a:pt x="2012" y="178"/>
                  <a:pt x="2011" y="179"/>
                </a:cubicBezTo>
                <a:cubicBezTo>
                  <a:pt x="2009" y="181"/>
                  <a:pt x="2006" y="183"/>
                  <a:pt x="2004" y="185"/>
                </a:cubicBezTo>
                <a:cubicBezTo>
                  <a:pt x="2004" y="185"/>
                  <a:pt x="2006" y="185"/>
                  <a:pt x="2005" y="187"/>
                </a:cubicBezTo>
                <a:cubicBezTo>
                  <a:pt x="2004" y="187"/>
                  <a:pt x="2002" y="188"/>
                  <a:pt x="2001" y="189"/>
                </a:cubicBezTo>
                <a:cubicBezTo>
                  <a:pt x="1895" y="172"/>
                  <a:pt x="1754" y="167"/>
                  <a:pt x="1657" y="186"/>
                </a:cubicBezTo>
                <a:cubicBezTo>
                  <a:pt x="1649" y="187"/>
                  <a:pt x="1641" y="189"/>
                  <a:pt x="1632" y="191"/>
                </a:cubicBezTo>
                <a:cubicBezTo>
                  <a:pt x="1667" y="167"/>
                  <a:pt x="1706" y="139"/>
                  <a:pt x="1740" y="116"/>
                </a:cubicBezTo>
                <a:close/>
                <a:moveTo>
                  <a:pt x="1851" y="676"/>
                </a:moveTo>
                <a:cubicBezTo>
                  <a:pt x="1850" y="678"/>
                  <a:pt x="1836" y="691"/>
                  <a:pt x="1835" y="694"/>
                </a:cubicBezTo>
                <a:cubicBezTo>
                  <a:pt x="1834" y="697"/>
                  <a:pt x="1841" y="693"/>
                  <a:pt x="1840" y="697"/>
                </a:cubicBezTo>
                <a:cubicBezTo>
                  <a:pt x="1839" y="700"/>
                  <a:pt x="1832" y="708"/>
                  <a:pt x="1832" y="711"/>
                </a:cubicBezTo>
                <a:cubicBezTo>
                  <a:pt x="1831" y="714"/>
                  <a:pt x="1838" y="711"/>
                  <a:pt x="1838" y="714"/>
                </a:cubicBezTo>
                <a:cubicBezTo>
                  <a:pt x="1838" y="714"/>
                  <a:pt x="1838" y="715"/>
                  <a:pt x="1838" y="715"/>
                </a:cubicBezTo>
                <a:cubicBezTo>
                  <a:pt x="1759" y="712"/>
                  <a:pt x="1681" y="699"/>
                  <a:pt x="1627" y="671"/>
                </a:cubicBezTo>
                <a:cubicBezTo>
                  <a:pt x="1603" y="658"/>
                  <a:pt x="1573" y="646"/>
                  <a:pt x="1541" y="635"/>
                </a:cubicBezTo>
                <a:cubicBezTo>
                  <a:pt x="1574" y="633"/>
                  <a:pt x="1604" y="607"/>
                  <a:pt x="1618" y="577"/>
                </a:cubicBezTo>
                <a:cubicBezTo>
                  <a:pt x="1634" y="544"/>
                  <a:pt x="1711" y="524"/>
                  <a:pt x="1787" y="505"/>
                </a:cubicBezTo>
                <a:cubicBezTo>
                  <a:pt x="1851" y="490"/>
                  <a:pt x="1872" y="462"/>
                  <a:pt x="1896" y="441"/>
                </a:cubicBezTo>
                <a:cubicBezTo>
                  <a:pt x="1897" y="442"/>
                  <a:pt x="1899" y="442"/>
                  <a:pt x="1900" y="443"/>
                </a:cubicBezTo>
                <a:cubicBezTo>
                  <a:pt x="1902" y="444"/>
                  <a:pt x="1903" y="445"/>
                  <a:pt x="1905" y="446"/>
                </a:cubicBezTo>
                <a:cubicBezTo>
                  <a:pt x="1915" y="451"/>
                  <a:pt x="1963" y="486"/>
                  <a:pt x="1979" y="503"/>
                </a:cubicBezTo>
                <a:cubicBezTo>
                  <a:pt x="1980" y="505"/>
                  <a:pt x="1982" y="506"/>
                  <a:pt x="1983" y="507"/>
                </a:cubicBezTo>
                <a:cubicBezTo>
                  <a:pt x="1983" y="508"/>
                  <a:pt x="1983" y="508"/>
                  <a:pt x="1983" y="508"/>
                </a:cubicBezTo>
                <a:cubicBezTo>
                  <a:pt x="1983" y="508"/>
                  <a:pt x="1983" y="509"/>
                  <a:pt x="1983" y="509"/>
                </a:cubicBezTo>
                <a:cubicBezTo>
                  <a:pt x="1981" y="511"/>
                  <a:pt x="1978" y="512"/>
                  <a:pt x="1975" y="511"/>
                </a:cubicBezTo>
                <a:cubicBezTo>
                  <a:pt x="1973" y="511"/>
                  <a:pt x="1971" y="510"/>
                  <a:pt x="1969" y="510"/>
                </a:cubicBezTo>
                <a:cubicBezTo>
                  <a:pt x="1955" y="503"/>
                  <a:pt x="1937" y="503"/>
                  <a:pt x="1920" y="500"/>
                </a:cubicBezTo>
                <a:cubicBezTo>
                  <a:pt x="1918" y="500"/>
                  <a:pt x="1919" y="503"/>
                  <a:pt x="1917" y="503"/>
                </a:cubicBezTo>
                <a:cubicBezTo>
                  <a:pt x="1911" y="503"/>
                  <a:pt x="1906" y="504"/>
                  <a:pt x="1902" y="505"/>
                </a:cubicBezTo>
                <a:cubicBezTo>
                  <a:pt x="1900" y="505"/>
                  <a:pt x="1904" y="508"/>
                  <a:pt x="1902" y="508"/>
                </a:cubicBezTo>
                <a:cubicBezTo>
                  <a:pt x="1896" y="509"/>
                  <a:pt x="1885" y="509"/>
                  <a:pt x="1881" y="511"/>
                </a:cubicBezTo>
                <a:cubicBezTo>
                  <a:pt x="1879" y="512"/>
                  <a:pt x="1881" y="513"/>
                  <a:pt x="1879" y="515"/>
                </a:cubicBezTo>
                <a:cubicBezTo>
                  <a:pt x="1877" y="515"/>
                  <a:pt x="1873" y="518"/>
                  <a:pt x="1872" y="519"/>
                </a:cubicBezTo>
                <a:cubicBezTo>
                  <a:pt x="1870" y="520"/>
                  <a:pt x="1876" y="520"/>
                  <a:pt x="1874" y="521"/>
                </a:cubicBezTo>
                <a:cubicBezTo>
                  <a:pt x="1871" y="524"/>
                  <a:pt x="1853" y="529"/>
                  <a:pt x="1854" y="530"/>
                </a:cubicBezTo>
                <a:cubicBezTo>
                  <a:pt x="1861" y="535"/>
                  <a:pt x="1870" y="530"/>
                  <a:pt x="1875" y="533"/>
                </a:cubicBezTo>
                <a:cubicBezTo>
                  <a:pt x="1876" y="534"/>
                  <a:pt x="1873" y="536"/>
                  <a:pt x="1874" y="536"/>
                </a:cubicBezTo>
                <a:cubicBezTo>
                  <a:pt x="1875" y="537"/>
                  <a:pt x="1883" y="539"/>
                  <a:pt x="1885" y="540"/>
                </a:cubicBezTo>
                <a:cubicBezTo>
                  <a:pt x="1887" y="541"/>
                  <a:pt x="1880" y="544"/>
                  <a:pt x="1883" y="545"/>
                </a:cubicBezTo>
                <a:cubicBezTo>
                  <a:pt x="1886" y="546"/>
                  <a:pt x="1894" y="543"/>
                  <a:pt x="1899" y="543"/>
                </a:cubicBezTo>
                <a:cubicBezTo>
                  <a:pt x="1900" y="543"/>
                  <a:pt x="1899" y="546"/>
                  <a:pt x="1900" y="546"/>
                </a:cubicBezTo>
                <a:cubicBezTo>
                  <a:pt x="1904" y="546"/>
                  <a:pt x="1908" y="546"/>
                  <a:pt x="1912" y="546"/>
                </a:cubicBezTo>
                <a:cubicBezTo>
                  <a:pt x="1913" y="546"/>
                  <a:pt x="1909" y="549"/>
                  <a:pt x="1911" y="549"/>
                </a:cubicBezTo>
                <a:cubicBezTo>
                  <a:pt x="1913" y="549"/>
                  <a:pt x="1921" y="546"/>
                  <a:pt x="1923" y="546"/>
                </a:cubicBezTo>
                <a:cubicBezTo>
                  <a:pt x="1928" y="546"/>
                  <a:pt x="1933" y="545"/>
                  <a:pt x="1937" y="545"/>
                </a:cubicBezTo>
                <a:cubicBezTo>
                  <a:pt x="1924" y="550"/>
                  <a:pt x="1899" y="565"/>
                  <a:pt x="1892" y="582"/>
                </a:cubicBezTo>
                <a:cubicBezTo>
                  <a:pt x="1891" y="584"/>
                  <a:pt x="1877" y="593"/>
                  <a:pt x="1875" y="595"/>
                </a:cubicBezTo>
                <a:cubicBezTo>
                  <a:pt x="1873" y="599"/>
                  <a:pt x="1893" y="598"/>
                  <a:pt x="1885" y="602"/>
                </a:cubicBezTo>
                <a:cubicBezTo>
                  <a:pt x="1876" y="607"/>
                  <a:pt x="1864" y="620"/>
                  <a:pt x="1862" y="624"/>
                </a:cubicBezTo>
                <a:cubicBezTo>
                  <a:pt x="1861" y="627"/>
                  <a:pt x="1872" y="623"/>
                  <a:pt x="1870" y="627"/>
                </a:cubicBezTo>
                <a:cubicBezTo>
                  <a:pt x="1868" y="631"/>
                  <a:pt x="1856" y="640"/>
                  <a:pt x="1854" y="645"/>
                </a:cubicBezTo>
                <a:cubicBezTo>
                  <a:pt x="1852" y="648"/>
                  <a:pt x="1873" y="641"/>
                  <a:pt x="1864" y="646"/>
                </a:cubicBezTo>
                <a:cubicBezTo>
                  <a:pt x="1860" y="648"/>
                  <a:pt x="1845" y="669"/>
                  <a:pt x="1844" y="673"/>
                </a:cubicBezTo>
                <a:cubicBezTo>
                  <a:pt x="1843" y="677"/>
                  <a:pt x="1854" y="669"/>
                  <a:pt x="1851" y="676"/>
                </a:cubicBezTo>
                <a:close/>
                <a:moveTo>
                  <a:pt x="1988" y="680"/>
                </a:moveTo>
                <a:cubicBezTo>
                  <a:pt x="1988" y="682"/>
                  <a:pt x="1989" y="684"/>
                  <a:pt x="1989" y="686"/>
                </a:cubicBezTo>
                <a:cubicBezTo>
                  <a:pt x="1990" y="687"/>
                  <a:pt x="1990" y="689"/>
                  <a:pt x="1991" y="690"/>
                </a:cubicBezTo>
                <a:cubicBezTo>
                  <a:pt x="1991" y="692"/>
                  <a:pt x="1991" y="694"/>
                  <a:pt x="1992" y="695"/>
                </a:cubicBezTo>
                <a:cubicBezTo>
                  <a:pt x="1992" y="700"/>
                  <a:pt x="1992" y="706"/>
                  <a:pt x="1994" y="710"/>
                </a:cubicBezTo>
                <a:cubicBezTo>
                  <a:pt x="1953" y="714"/>
                  <a:pt x="1907" y="717"/>
                  <a:pt x="1860" y="716"/>
                </a:cubicBezTo>
                <a:cubicBezTo>
                  <a:pt x="1862" y="713"/>
                  <a:pt x="1864" y="711"/>
                  <a:pt x="1865" y="710"/>
                </a:cubicBezTo>
                <a:cubicBezTo>
                  <a:pt x="1868" y="707"/>
                  <a:pt x="1867" y="716"/>
                  <a:pt x="1870" y="713"/>
                </a:cubicBezTo>
                <a:cubicBezTo>
                  <a:pt x="1872" y="711"/>
                  <a:pt x="1877" y="694"/>
                  <a:pt x="1879" y="692"/>
                </a:cubicBezTo>
                <a:cubicBezTo>
                  <a:pt x="1882" y="689"/>
                  <a:pt x="1881" y="699"/>
                  <a:pt x="1884" y="697"/>
                </a:cubicBezTo>
                <a:cubicBezTo>
                  <a:pt x="1886" y="694"/>
                  <a:pt x="1894" y="680"/>
                  <a:pt x="1896" y="676"/>
                </a:cubicBezTo>
                <a:cubicBezTo>
                  <a:pt x="1897" y="674"/>
                  <a:pt x="1901" y="680"/>
                  <a:pt x="1904" y="677"/>
                </a:cubicBezTo>
                <a:cubicBezTo>
                  <a:pt x="1906" y="674"/>
                  <a:pt x="1911" y="664"/>
                  <a:pt x="1911" y="658"/>
                </a:cubicBezTo>
                <a:cubicBezTo>
                  <a:pt x="1913" y="650"/>
                  <a:pt x="1914" y="668"/>
                  <a:pt x="1917" y="665"/>
                </a:cubicBezTo>
                <a:cubicBezTo>
                  <a:pt x="1925" y="657"/>
                  <a:pt x="1930" y="640"/>
                  <a:pt x="1931" y="637"/>
                </a:cubicBezTo>
                <a:cubicBezTo>
                  <a:pt x="1935" y="627"/>
                  <a:pt x="1934" y="649"/>
                  <a:pt x="1937" y="647"/>
                </a:cubicBezTo>
                <a:cubicBezTo>
                  <a:pt x="1940" y="644"/>
                  <a:pt x="1952" y="632"/>
                  <a:pt x="1954" y="630"/>
                </a:cubicBezTo>
                <a:cubicBezTo>
                  <a:pt x="1964" y="621"/>
                  <a:pt x="1967" y="612"/>
                  <a:pt x="1970" y="609"/>
                </a:cubicBezTo>
                <a:cubicBezTo>
                  <a:pt x="1980" y="598"/>
                  <a:pt x="1996" y="573"/>
                  <a:pt x="1998" y="567"/>
                </a:cubicBezTo>
                <a:cubicBezTo>
                  <a:pt x="2000" y="561"/>
                  <a:pt x="1981" y="643"/>
                  <a:pt x="1988" y="680"/>
                </a:cubicBezTo>
                <a:close/>
                <a:moveTo>
                  <a:pt x="2018" y="379"/>
                </a:moveTo>
                <a:cubicBezTo>
                  <a:pt x="2017" y="382"/>
                  <a:pt x="2016" y="376"/>
                  <a:pt x="2013" y="379"/>
                </a:cubicBezTo>
                <a:cubicBezTo>
                  <a:pt x="2011" y="381"/>
                  <a:pt x="2009" y="387"/>
                  <a:pt x="2008" y="389"/>
                </a:cubicBezTo>
                <a:cubicBezTo>
                  <a:pt x="2006" y="392"/>
                  <a:pt x="2004" y="386"/>
                  <a:pt x="2003" y="389"/>
                </a:cubicBezTo>
                <a:cubicBezTo>
                  <a:pt x="2003" y="390"/>
                  <a:pt x="2002" y="393"/>
                  <a:pt x="2002" y="396"/>
                </a:cubicBezTo>
                <a:cubicBezTo>
                  <a:pt x="2002" y="397"/>
                  <a:pt x="2001" y="399"/>
                  <a:pt x="2001" y="400"/>
                </a:cubicBezTo>
                <a:cubicBezTo>
                  <a:pt x="1995" y="404"/>
                  <a:pt x="1997" y="408"/>
                  <a:pt x="1992" y="415"/>
                </a:cubicBezTo>
                <a:cubicBezTo>
                  <a:pt x="1991" y="416"/>
                  <a:pt x="1993" y="412"/>
                  <a:pt x="1992" y="412"/>
                </a:cubicBezTo>
                <a:cubicBezTo>
                  <a:pt x="1985" y="425"/>
                  <a:pt x="1981" y="439"/>
                  <a:pt x="1980" y="453"/>
                </a:cubicBezTo>
                <a:cubicBezTo>
                  <a:pt x="1979" y="454"/>
                  <a:pt x="1979" y="456"/>
                  <a:pt x="1979" y="458"/>
                </a:cubicBezTo>
                <a:cubicBezTo>
                  <a:pt x="1979" y="461"/>
                  <a:pt x="1979" y="463"/>
                  <a:pt x="1979" y="466"/>
                </a:cubicBezTo>
                <a:cubicBezTo>
                  <a:pt x="1979" y="467"/>
                  <a:pt x="1979" y="468"/>
                  <a:pt x="1979" y="469"/>
                </a:cubicBezTo>
                <a:cubicBezTo>
                  <a:pt x="1980" y="476"/>
                  <a:pt x="1982" y="484"/>
                  <a:pt x="1983" y="491"/>
                </a:cubicBezTo>
                <a:cubicBezTo>
                  <a:pt x="1984" y="492"/>
                  <a:pt x="1984" y="494"/>
                  <a:pt x="1985" y="495"/>
                </a:cubicBezTo>
                <a:cubicBezTo>
                  <a:pt x="1985" y="498"/>
                  <a:pt x="1986" y="501"/>
                  <a:pt x="1986" y="503"/>
                </a:cubicBezTo>
                <a:cubicBezTo>
                  <a:pt x="1985" y="502"/>
                  <a:pt x="1984" y="500"/>
                  <a:pt x="1982" y="499"/>
                </a:cubicBezTo>
                <a:cubicBezTo>
                  <a:pt x="1966" y="481"/>
                  <a:pt x="1921" y="443"/>
                  <a:pt x="1913" y="435"/>
                </a:cubicBezTo>
                <a:cubicBezTo>
                  <a:pt x="1911" y="434"/>
                  <a:pt x="1910" y="432"/>
                  <a:pt x="1909" y="431"/>
                </a:cubicBezTo>
                <a:cubicBezTo>
                  <a:pt x="1908" y="431"/>
                  <a:pt x="1908" y="431"/>
                  <a:pt x="1908" y="431"/>
                </a:cubicBezTo>
                <a:cubicBezTo>
                  <a:pt x="1909" y="430"/>
                  <a:pt x="1910" y="429"/>
                  <a:pt x="1911" y="429"/>
                </a:cubicBezTo>
                <a:cubicBezTo>
                  <a:pt x="1921" y="422"/>
                  <a:pt x="1947" y="423"/>
                  <a:pt x="1922" y="423"/>
                </a:cubicBezTo>
                <a:cubicBezTo>
                  <a:pt x="1897" y="424"/>
                  <a:pt x="1875" y="433"/>
                  <a:pt x="1855" y="454"/>
                </a:cubicBezTo>
                <a:cubicBezTo>
                  <a:pt x="1834" y="475"/>
                  <a:pt x="1806" y="492"/>
                  <a:pt x="1726" y="510"/>
                </a:cubicBezTo>
                <a:cubicBezTo>
                  <a:pt x="1645" y="529"/>
                  <a:pt x="1595" y="549"/>
                  <a:pt x="1588" y="575"/>
                </a:cubicBezTo>
                <a:cubicBezTo>
                  <a:pt x="1583" y="599"/>
                  <a:pt x="1497" y="612"/>
                  <a:pt x="1478" y="615"/>
                </a:cubicBezTo>
                <a:cubicBezTo>
                  <a:pt x="1377" y="583"/>
                  <a:pt x="1268" y="557"/>
                  <a:pt x="1228" y="533"/>
                </a:cubicBezTo>
                <a:cubicBezTo>
                  <a:pt x="1220" y="528"/>
                  <a:pt x="1211" y="523"/>
                  <a:pt x="1202" y="517"/>
                </a:cubicBezTo>
                <a:cubicBezTo>
                  <a:pt x="1201" y="515"/>
                  <a:pt x="1201" y="514"/>
                  <a:pt x="1201" y="514"/>
                </a:cubicBezTo>
                <a:cubicBezTo>
                  <a:pt x="1195" y="513"/>
                  <a:pt x="1195" y="513"/>
                  <a:pt x="1195" y="513"/>
                </a:cubicBezTo>
                <a:cubicBezTo>
                  <a:pt x="1153" y="488"/>
                  <a:pt x="1104" y="460"/>
                  <a:pt x="1067" y="442"/>
                </a:cubicBezTo>
                <a:cubicBezTo>
                  <a:pt x="1230" y="413"/>
                  <a:pt x="1385" y="345"/>
                  <a:pt x="1478" y="297"/>
                </a:cubicBezTo>
                <a:cubicBezTo>
                  <a:pt x="1588" y="239"/>
                  <a:pt x="1687" y="221"/>
                  <a:pt x="1809" y="217"/>
                </a:cubicBezTo>
                <a:cubicBezTo>
                  <a:pt x="1833" y="249"/>
                  <a:pt x="1890" y="320"/>
                  <a:pt x="1929" y="340"/>
                </a:cubicBezTo>
                <a:cubicBezTo>
                  <a:pt x="1954" y="352"/>
                  <a:pt x="1987" y="365"/>
                  <a:pt x="2019" y="376"/>
                </a:cubicBezTo>
                <a:cubicBezTo>
                  <a:pt x="2019" y="377"/>
                  <a:pt x="2018" y="378"/>
                  <a:pt x="2018" y="379"/>
                </a:cubicBezTo>
                <a:close/>
                <a:moveTo>
                  <a:pt x="2046" y="449"/>
                </a:moveTo>
                <a:cubicBezTo>
                  <a:pt x="2045" y="451"/>
                  <a:pt x="2044" y="453"/>
                  <a:pt x="2043" y="454"/>
                </a:cubicBezTo>
                <a:cubicBezTo>
                  <a:pt x="2038" y="463"/>
                  <a:pt x="2035" y="468"/>
                  <a:pt x="2035" y="468"/>
                </a:cubicBezTo>
                <a:cubicBezTo>
                  <a:pt x="2035" y="468"/>
                  <a:pt x="2044" y="452"/>
                  <a:pt x="2036" y="431"/>
                </a:cubicBezTo>
                <a:cubicBezTo>
                  <a:pt x="2035" y="428"/>
                  <a:pt x="2036" y="415"/>
                  <a:pt x="2034" y="412"/>
                </a:cubicBezTo>
                <a:cubicBezTo>
                  <a:pt x="2033" y="409"/>
                  <a:pt x="2031" y="415"/>
                  <a:pt x="2030" y="412"/>
                </a:cubicBezTo>
                <a:cubicBezTo>
                  <a:pt x="2029" y="410"/>
                  <a:pt x="2035" y="402"/>
                  <a:pt x="2034" y="400"/>
                </a:cubicBezTo>
                <a:cubicBezTo>
                  <a:pt x="2034" y="399"/>
                  <a:pt x="2032" y="403"/>
                  <a:pt x="2032" y="401"/>
                </a:cubicBezTo>
                <a:cubicBezTo>
                  <a:pt x="2031" y="399"/>
                  <a:pt x="2032" y="392"/>
                  <a:pt x="2032" y="389"/>
                </a:cubicBezTo>
                <a:cubicBezTo>
                  <a:pt x="2031" y="388"/>
                  <a:pt x="2027" y="392"/>
                  <a:pt x="2027" y="390"/>
                </a:cubicBezTo>
                <a:cubicBezTo>
                  <a:pt x="2026" y="387"/>
                  <a:pt x="2028" y="383"/>
                  <a:pt x="2027" y="382"/>
                </a:cubicBezTo>
                <a:cubicBezTo>
                  <a:pt x="2027" y="380"/>
                  <a:pt x="2025" y="383"/>
                  <a:pt x="2025" y="381"/>
                </a:cubicBezTo>
                <a:cubicBezTo>
                  <a:pt x="2026" y="380"/>
                  <a:pt x="2026" y="379"/>
                  <a:pt x="2026" y="378"/>
                </a:cubicBezTo>
                <a:cubicBezTo>
                  <a:pt x="2045" y="384"/>
                  <a:pt x="2064" y="390"/>
                  <a:pt x="2081" y="395"/>
                </a:cubicBezTo>
                <a:cubicBezTo>
                  <a:pt x="2079" y="396"/>
                  <a:pt x="2077" y="398"/>
                  <a:pt x="2075" y="400"/>
                </a:cubicBezTo>
                <a:cubicBezTo>
                  <a:pt x="2074" y="401"/>
                  <a:pt x="2072" y="402"/>
                  <a:pt x="2071" y="404"/>
                </a:cubicBezTo>
                <a:cubicBezTo>
                  <a:pt x="2059" y="417"/>
                  <a:pt x="2055" y="434"/>
                  <a:pt x="2046" y="449"/>
                </a:cubicBezTo>
                <a:close/>
                <a:moveTo>
                  <a:pt x="2996" y="733"/>
                </a:moveTo>
                <a:cubicBezTo>
                  <a:pt x="3006" y="737"/>
                  <a:pt x="3014" y="733"/>
                  <a:pt x="3014" y="733"/>
                </a:cubicBezTo>
                <a:cubicBezTo>
                  <a:pt x="3014" y="733"/>
                  <a:pt x="3005" y="725"/>
                  <a:pt x="2998" y="723"/>
                </a:cubicBezTo>
                <a:cubicBezTo>
                  <a:pt x="2994" y="722"/>
                  <a:pt x="3002" y="720"/>
                  <a:pt x="2998" y="717"/>
                </a:cubicBezTo>
                <a:cubicBezTo>
                  <a:pt x="2996" y="716"/>
                  <a:pt x="2988" y="713"/>
                  <a:pt x="2983" y="712"/>
                </a:cubicBezTo>
                <a:cubicBezTo>
                  <a:pt x="2980" y="711"/>
                  <a:pt x="2987" y="710"/>
                  <a:pt x="2986" y="709"/>
                </a:cubicBezTo>
                <a:cubicBezTo>
                  <a:pt x="2979" y="705"/>
                  <a:pt x="2975" y="706"/>
                  <a:pt x="2969" y="704"/>
                </a:cubicBezTo>
                <a:cubicBezTo>
                  <a:pt x="2968" y="704"/>
                  <a:pt x="2971" y="700"/>
                  <a:pt x="2968" y="700"/>
                </a:cubicBezTo>
                <a:cubicBezTo>
                  <a:pt x="2966" y="699"/>
                  <a:pt x="2947" y="696"/>
                  <a:pt x="2944" y="695"/>
                </a:cubicBezTo>
                <a:cubicBezTo>
                  <a:pt x="2941" y="694"/>
                  <a:pt x="2950" y="692"/>
                  <a:pt x="2946" y="691"/>
                </a:cubicBezTo>
                <a:cubicBezTo>
                  <a:pt x="2939" y="689"/>
                  <a:pt x="2927" y="689"/>
                  <a:pt x="2924" y="688"/>
                </a:cubicBezTo>
                <a:cubicBezTo>
                  <a:pt x="2918" y="687"/>
                  <a:pt x="2927" y="683"/>
                  <a:pt x="2921" y="681"/>
                </a:cubicBezTo>
                <a:cubicBezTo>
                  <a:pt x="2920" y="681"/>
                  <a:pt x="2917" y="681"/>
                  <a:pt x="2914" y="681"/>
                </a:cubicBezTo>
                <a:cubicBezTo>
                  <a:pt x="2901" y="681"/>
                  <a:pt x="2888" y="678"/>
                  <a:pt x="2876" y="678"/>
                </a:cubicBezTo>
                <a:cubicBezTo>
                  <a:pt x="2874" y="678"/>
                  <a:pt x="2872" y="678"/>
                  <a:pt x="2870" y="679"/>
                </a:cubicBezTo>
                <a:cubicBezTo>
                  <a:pt x="2852" y="680"/>
                  <a:pt x="2838" y="688"/>
                  <a:pt x="2821" y="693"/>
                </a:cubicBezTo>
                <a:cubicBezTo>
                  <a:pt x="2819" y="693"/>
                  <a:pt x="2817" y="694"/>
                  <a:pt x="2815" y="695"/>
                </a:cubicBezTo>
                <a:cubicBezTo>
                  <a:pt x="2805" y="697"/>
                  <a:pt x="2799" y="698"/>
                  <a:pt x="2799" y="698"/>
                </a:cubicBezTo>
                <a:cubicBezTo>
                  <a:pt x="2799" y="698"/>
                  <a:pt x="2817" y="694"/>
                  <a:pt x="2826" y="673"/>
                </a:cubicBezTo>
                <a:cubicBezTo>
                  <a:pt x="2828" y="670"/>
                  <a:pt x="2837" y="662"/>
                  <a:pt x="2838" y="659"/>
                </a:cubicBezTo>
                <a:cubicBezTo>
                  <a:pt x="2839" y="655"/>
                  <a:pt x="2834" y="658"/>
                  <a:pt x="2835" y="655"/>
                </a:cubicBezTo>
                <a:cubicBezTo>
                  <a:pt x="2836" y="654"/>
                  <a:pt x="2846" y="652"/>
                  <a:pt x="2847" y="650"/>
                </a:cubicBezTo>
                <a:cubicBezTo>
                  <a:pt x="2848" y="649"/>
                  <a:pt x="2843" y="650"/>
                  <a:pt x="2844" y="649"/>
                </a:cubicBezTo>
                <a:cubicBezTo>
                  <a:pt x="2845" y="646"/>
                  <a:pt x="2851" y="642"/>
                  <a:pt x="2853" y="641"/>
                </a:cubicBezTo>
                <a:cubicBezTo>
                  <a:pt x="2853" y="640"/>
                  <a:pt x="2847" y="639"/>
                  <a:pt x="2848" y="637"/>
                </a:cubicBezTo>
                <a:cubicBezTo>
                  <a:pt x="2850" y="635"/>
                  <a:pt x="2854" y="633"/>
                  <a:pt x="2855" y="632"/>
                </a:cubicBezTo>
                <a:cubicBezTo>
                  <a:pt x="2856" y="630"/>
                  <a:pt x="2852" y="631"/>
                  <a:pt x="2854" y="630"/>
                </a:cubicBezTo>
                <a:cubicBezTo>
                  <a:pt x="2859" y="627"/>
                  <a:pt x="2861" y="621"/>
                  <a:pt x="2861" y="621"/>
                </a:cubicBezTo>
                <a:cubicBezTo>
                  <a:pt x="2861" y="621"/>
                  <a:pt x="2855" y="621"/>
                  <a:pt x="2850" y="623"/>
                </a:cubicBezTo>
                <a:cubicBezTo>
                  <a:pt x="2848" y="625"/>
                  <a:pt x="2851" y="620"/>
                  <a:pt x="2847" y="620"/>
                </a:cubicBezTo>
                <a:cubicBezTo>
                  <a:pt x="2844" y="620"/>
                  <a:pt x="2839" y="623"/>
                  <a:pt x="2836" y="623"/>
                </a:cubicBezTo>
                <a:cubicBezTo>
                  <a:pt x="2835" y="624"/>
                  <a:pt x="2835" y="623"/>
                  <a:pt x="2834" y="622"/>
                </a:cubicBezTo>
                <a:cubicBezTo>
                  <a:pt x="2835" y="622"/>
                  <a:pt x="2835" y="622"/>
                  <a:pt x="2835" y="622"/>
                </a:cubicBezTo>
                <a:cubicBezTo>
                  <a:pt x="2834" y="622"/>
                  <a:pt x="2834" y="621"/>
                  <a:pt x="2834" y="621"/>
                </a:cubicBezTo>
                <a:cubicBezTo>
                  <a:pt x="2834" y="620"/>
                  <a:pt x="2834" y="620"/>
                  <a:pt x="2833" y="620"/>
                </a:cubicBezTo>
                <a:cubicBezTo>
                  <a:pt x="2832" y="617"/>
                  <a:pt x="2828" y="614"/>
                  <a:pt x="2828" y="613"/>
                </a:cubicBezTo>
                <a:cubicBezTo>
                  <a:pt x="2827" y="612"/>
                  <a:pt x="2830" y="611"/>
                  <a:pt x="2829" y="609"/>
                </a:cubicBezTo>
                <a:cubicBezTo>
                  <a:pt x="2828" y="608"/>
                  <a:pt x="2825" y="604"/>
                  <a:pt x="2823" y="603"/>
                </a:cubicBezTo>
                <a:cubicBezTo>
                  <a:pt x="2819" y="601"/>
                  <a:pt x="2827" y="603"/>
                  <a:pt x="2826" y="601"/>
                </a:cubicBezTo>
                <a:cubicBezTo>
                  <a:pt x="2824" y="596"/>
                  <a:pt x="2818" y="591"/>
                  <a:pt x="2817" y="590"/>
                </a:cubicBezTo>
                <a:cubicBezTo>
                  <a:pt x="2813" y="586"/>
                  <a:pt x="2823" y="591"/>
                  <a:pt x="2822" y="589"/>
                </a:cubicBezTo>
                <a:cubicBezTo>
                  <a:pt x="2821" y="587"/>
                  <a:pt x="2818" y="580"/>
                  <a:pt x="2818" y="578"/>
                </a:cubicBezTo>
                <a:cubicBezTo>
                  <a:pt x="2815" y="572"/>
                  <a:pt x="2812" y="570"/>
                  <a:pt x="2811" y="568"/>
                </a:cubicBezTo>
                <a:cubicBezTo>
                  <a:pt x="2808" y="562"/>
                  <a:pt x="2800" y="550"/>
                  <a:pt x="2797" y="548"/>
                </a:cubicBezTo>
                <a:cubicBezTo>
                  <a:pt x="2795" y="546"/>
                  <a:pt x="2828" y="569"/>
                  <a:pt x="2846" y="573"/>
                </a:cubicBezTo>
                <a:cubicBezTo>
                  <a:pt x="2847" y="573"/>
                  <a:pt x="2848" y="573"/>
                  <a:pt x="2849" y="573"/>
                </a:cubicBezTo>
                <a:cubicBezTo>
                  <a:pt x="2850" y="573"/>
                  <a:pt x="2850" y="573"/>
                  <a:pt x="2851" y="573"/>
                </a:cubicBezTo>
                <a:cubicBezTo>
                  <a:pt x="2852" y="573"/>
                  <a:pt x="2852" y="574"/>
                  <a:pt x="2853" y="574"/>
                </a:cubicBezTo>
                <a:cubicBezTo>
                  <a:pt x="2856" y="575"/>
                  <a:pt x="2860" y="577"/>
                  <a:pt x="2863" y="574"/>
                </a:cubicBezTo>
                <a:cubicBezTo>
                  <a:pt x="2864" y="573"/>
                  <a:pt x="2862" y="570"/>
                  <a:pt x="2863" y="570"/>
                </a:cubicBezTo>
                <a:cubicBezTo>
                  <a:pt x="2868" y="570"/>
                  <a:pt x="2872" y="571"/>
                  <a:pt x="2878" y="569"/>
                </a:cubicBezTo>
                <a:cubicBezTo>
                  <a:pt x="2878" y="569"/>
                  <a:pt x="2878" y="568"/>
                  <a:pt x="2877" y="568"/>
                </a:cubicBezTo>
                <a:cubicBezTo>
                  <a:pt x="2880" y="566"/>
                  <a:pt x="2883" y="568"/>
                  <a:pt x="2885" y="568"/>
                </a:cubicBezTo>
                <a:cubicBezTo>
                  <a:pt x="2886" y="568"/>
                  <a:pt x="2887" y="568"/>
                  <a:pt x="2888" y="568"/>
                </a:cubicBezTo>
                <a:cubicBezTo>
                  <a:pt x="2888" y="568"/>
                  <a:pt x="2889" y="568"/>
                  <a:pt x="2889" y="568"/>
                </a:cubicBezTo>
                <a:cubicBezTo>
                  <a:pt x="2891" y="568"/>
                  <a:pt x="2887" y="562"/>
                  <a:pt x="2890" y="565"/>
                </a:cubicBezTo>
                <a:cubicBezTo>
                  <a:pt x="2891" y="566"/>
                  <a:pt x="2895" y="566"/>
                  <a:pt x="2897" y="566"/>
                </a:cubicBezTo>
                <a:cubicBezTo>
                  <a:pt x="2898" y="565"/>
                  <a:pt x="2895" y="563"/>
                  <a:pt x="2898" y="563"/>
                </a:cubicBezTo>
                <a:cubicBezTo>
                  <a:pt x="2899" y="563"/>
                  <a:pt x="2906" y="565"/>
                  <a:pt x="2908" y="565"/>
                </a:cubicBezTo>
                <a:cubicBezTo>
                  <a:pt x="2909" y="565"/>
                  <a:pt x="2909" y="563"/>
                  <a:pt x="2910" y="563"/>
                </a:cubicBezTo>
                <a:cubicBezTo>
                  <a:pt x="2916" y="562"/>
                  <a:pt x="2921" y="561"/>
                  <a:pt x="2921" y="561"/>
                </a:cubicBezTo>
                <a:cubicBezTo>
                  <a:pt x="2921" y="561"/>
                  <a:pt x="2914" y="559"/>
                  <a:pt x="2906" y="556"/>
                </a:cubicBezTo>
                <a:cubicBezTo>
                  <a:pt x="2905" y="556"/>
                  <a:pt x="2907" y="553"/>
                  <a:pt x="2906" y="553"/>
                </a:cubicBezTo>
                <a:cubicBezTo>
                  <a:pt x="2906" y="553"/>
                  <a:pt x="2905" y="553"/>
                  <a:pt x="2904" y="553"/>
                </a:cubicBezTo>
                <a:cubicBezTo>
                  <a:pt x="2903" y="553"/>
                  <a:pt x="2902" y="553"/>
                  <a:pt x="2901" y="553"/>
                </a:cubicBezTo>
                <a:cubicBezTo>
                  <a:pt x="2900" y="553"/>
                  <a:pt x="2898" y="553"/>
                  <a:pt x="2897" y="552"/>
                </a:cubicBezTo>
                <a:cubicBezTo>
                  <a:pt x="2897" y="552"/>
                  <a:pt x="2897" y="551"/>
                  <a:pt x="2898" y="551"/>
                </a:cubicBezTo>
                <a:cubicBezTo>
                  <a:pt x="2897" y="550"/>
                  <a:pt x="2896" y="550"/>
                  <a:pt x="2895" y="549"/>
                </a:cubicBezTo>
                <a:cubicBezTo>
                  <a:pt x="2894" y="549"/>
                  <a:pt x="2894" y="549"/>
                  <a:pt x="2893" y="549"/>
                </a:cubicBezTo>
                <a:cubicBezTo>
                  <a:pt x="2889" y="547"/>
                  <a:pt x="2883" y="546"/>
                  <a:pt x="2879" y="544"/>
                </a:cubicBezTo>
                <a:cubicBezTo>
                  <a:pt x="2881" y="544"/>
                  <a:pt x="2883" y="543"/>
                  <a:pt x="2885" y="541"/>
                </a:cubicBezTo>
                <a:cubicBezTo>
                  <a:pt x="2883" y="542"/>
                  <a:pt x="2881" y="540"/>
                  <a:pt x="2879" y="541"/>
                </a:cubicBezTo>
                <a:cubicBezTo>
                  <a:pt x="2879" y="540"/>
                  <a:pt x="2879" y="539"/>
                  <a:pt x="2879" y="539"/>
                </a:cubicBezTo>
                <a:cubicBezTo>
                  <a:pt x="2875" y="536"/>
                  <a:pt x="2870" y="540"/>
                  <a:pt x="2867" y="536"/>
                </a:cubicBezTo>
                <a:cubicBezTo>
                  <a:pt x="2867" y="536"/>
                  <a:pt x="2867" y="533"/>
                  <a:pt x="2867" y="533"/>
                </a:cubicBezTo>
                <a:cubicBezTo>
                  <a:pt x="2867" y="533"/>
                  <a:pt x="2866" y="532"/>
                  <a:pt x="2865" y="532"/>
                </a:cubicBezTo>
                <a:cubicBezTo>
                  <a:pt x="2864" y="531"/>
                  <a:pt x="2864" y="531"/>
                  <a:pt x="2863" y="530"/>
                </a:cubicBezTo>
                <a:cubicBezTo>
                  <a:pt x="2862" y="530"/>
                  <a:pt x="2861" y="530"/>
                  <a:pt x="2860" y="530"/>
                </a:cubicBezTo>
                <a:cubicBezTo>
                  <a:pt x="2851" y="528"/>
                  <a:pt x="2842" y="529"/>
                  <a:pt x="2833" y="529"/>
                </a:cubicBezTo>
                <a:cubicBezTo>
                  <a:pt x="2833" y="529"/>
                  <a:pt x="2832" y="530"/>
                  <a:pt x="2831" y="530"/>
                </a:cubicBezTo>
                <a:cubicBezTo>
                  <a:pt x="2830" y="530"/>
                  <a:pt x="2829" y="530"/>
                  <a:pt x="2827" y="530"/>
                </a:cubicBezTo>
                <a:cubicBezTo>
                  <a:pt x="2827" y="530"/>
                  <a:pt x="2826" y="530"/>
                  <a:pt x="2825" y="530"/>
                </a:cubicBezTo>
                <a:cubicBezTo>
                  <a:pt x="2820" y="531"/>
                  <a:pt x="2818" y="531"/>
                  <a:pt x="2818" y="531"/>
                </a:cubicBezTo>
                <a:cubicBezTo>
                  <a:pt x="2818" y="531"/>
                  <a:pt x="2821" y="530"/>
                  <a:pt x="2825" y="528"/>
                </a:cubicBezTo>
                <a:cubicBezTo>
                  <a:pt x="2826" y="528"/>
                  <a:pt x="2826" y="528"/>
                  <a:pt x="2827" y="528"/>
                </a:cubicBezTo>
                <a:cubicBezTo>
                  <a:pt x="2828" y="527"/>
                  <a:pt x="2830" y="527"/>
                  <a:pt x="2831" y="527"/>
                </a:cubicBezTo>
                <a:cubicBezTo>
                  <a:pt x="2832" y="527"/>
                  <a:pt x="2833" y="527"/>
                  <a:pt x="2833" y="527"/>
                </a:cubicBezTo>
                <a:cubicBezTo>
                  <a:pt x="2839" y="524"/>
                  <a:pt x="2846" y="524"/>
                  <a:pt x="2851" y="521"/>
                </a:cubicBezTo>
                <a:cubicBezTo>
                  <a:pt x="2852" y="521"/>
                  <a:pt x="2853" y="520"/>
                  <a:pt x="2853" y="520"/>
                </a:cubicBezTo>
                <a:cubicBezTo>
                  <a:pt x="2854" y="519"/>
                  <a:pt x="2855" y="519"/>
                  <a:pt x="2856" y="518"/>
                </a:cubicBezTo>
                <a:cubicBezTo>
                  <a:pt x="2856" y="518"/>
                  <a:pt x="2857" y="517"/>
                  <a:pt x="2858" y="516"/>
                </a:cubicBezTo>
                <a:cubicBezTo>
                  <a:pt x="2859" y="515"/>
                  <a:pt x="2860" y="513"/>
                  <a:pt x="2862" y="512"/>
                </a:cubicBezTo>
                <a:cubicBezTo>
                  <a:pt x="2862" y="511"/>
                  <a:pt x="2860" y="511"/>
                  <a:pt x="2860" y="510"/>
                </a:cubicBezTo>
                <a:cubicBezTo>
                  <a:pt x="2859" y="510"/>
                  <a:pt x="2861" y="510"/>
                  <a:pt x="2861" y="509"/>
                </a:cubicBezTo>
                <a:cubicBezTo>
                  <a:pt x="2862" y="509"/>
                  <a:pt x="2863" y="508"/>
                  <a:pt x="2864" y="508"/>
                </a:cubicBezTo>
                <a:cubicBezTo>
                  <a:pt x="2868" y="507"/>
                  <a:pt x="2873" y="505"/>
                  <a:pt x="2874" y="505"/>
                </a:cubicBezTo>
                <a:cubicBezTo>
                  <a:pt x="2876" y="503"/>
                  <a:pt x="2869" y="503"/>
                  <a:pt x="2871" y="501"/>
                </a:cubicBezTo>
                <a:cubicBezTo>
                  <a:pt x="2872" y="500"/>
                  <a:pt x="2881" y="497"/>
                  <a:pt x="2882" y="496"/>
                </a:cubicBezTo>
                <a:cubicBezTo>
                  <a:pt x="2882" y="495"/>
                  <a:pt x="2878" y="495"/>
                  <a:pt x="2879" y="494"/>
                </a:cubicBezTo>
                <a:cubicBezTo>
                  <a:pt x="2881" y="492"/>
                  <a:pt x="2884" y="491"/>
                  <a:pt x="2885" y="490"/>
                </a:cubicBezTo>
                <a:cubicBezTo>
                  <a:pt x="2886" y="489"/>
                  <a:pt x="2884" y="489"/>
                  <a:pt x="2885" y="488"/>
                </a:cubicBezTo>
                <a:cubicBezTo>
                  <a:pt x="2887" y="486"/>
                  <a:pt x="2891" y="484"/>
                  <a:pt x="2891" y="484"/>
                </a:cubicBezTo>
                <a:cubicBezTo>
                  <a:pt x="2893" y="482"/>
                  <a:pt x="2889" y="484"/>
                  <a:pt x="2890" y="482"/>
                </a:cubicBezTo>
                <a:cubicBezTo>
                  <a:pt x="2891" y="481"/>
                  <a:pt x="2895" y="478"/>
                  <a:pt x="2896" y="477"/>
                </a:cubicBezTo>
                <a:cubicBezTo>
                  <a:pt x="2898" y="475"/>
                  <a:pt x="2893" y="477"/>
                  <a:pt x="2895" y="475"/>
                </a:cubicBezTo>
                <a:cubicBezTo>
                  <a:pt x="2896" y="474"/>
                  <a:pt x="2901" y="472"/>
                  <a:pt x="2902" y="471"/>
                </a:cubicBezTo>
                <a:cubicBezTo>
                  <a:pt x="2903" y="470"/>
                  <a:pt x="2900" y="469"/>
                  <a:pt x="2901" y="468"/>
                </a:cubicBezTo>
                <a:cubicBezTo>
                  <a:pt x="2902" y="468"/>
                  <a:pt x="2907" y="466"/>
                  <a:pt x="2907" y="465"/>
                </a:cubicBezTo>
                <a:cubicBezTo>
                  <a:pt x="2908" y="465"/>
                  <a:pt x="2905" y="465"/>
                  <a:pt x="2905" y="464"/>
                </a:cubicBezTo>
                <a:cubicBezTo>
                  <a:pt x="2909" y="460"/>
                  <a:pt x="2913" y="454"/>
                  <a:pt x="2913" y="454"/>
                </a:cubicBezTo>
                <a:cubicBezTo>
                  <a:pt x="2913" y="454"/>
                  <a:pt x="2908" y="456"/>
                  <a:pt x="2903" y="458"/>
                </a:cubicBezTo>
                <a:cubicBezTo>
                  <a:pt x="2902" y="458"/>
                  <a:pt x="2903" y="456"/>
                  <a:pt x="2902" y="456"/>
                </a:cubicBezTo>
                <a:cubicBezTo>
                  <a:pt x="2901" y="457"/>
                  <a:pt x="2898" y="460"/>
                  <a:pt x="2896" y="460"/>
                </a:cubicBezTo>
                <a:cubicBezTo>
                  <a:pt x="2895" y="461"/>
                  <a:pt x="2896" y="459"/>
                  <a:pt x="2895" y="459"/>
                </a:cubicBezTo>
                <a:cubicBezTo>
                  <a:pt x="2894" y="460"/>
                  <a:pt x="2890" y="463"/>
                  <a:pt x="2889" y="463"/>
                </a:cubicBezTo>
                <a:cubicBezTo>
                  <a:pt x="2887" y="464"/>
                  <a:pt x="2891" y="461"/>
                  <a:pt x="2889" y="461"/>
                </a:cubicBezTo>
                <a:cubicBezTo>
                  <a:pt x="2888" y="461"/>
                  <a:pt x="2882" y="465"/>
                  <a:pt x="2882" y="466"/>
                </a:cubicBezTo>
                <a:cubicBezTo>
                  <a:pt x="2880" y="466"/>
                  <a:pt x="2882" y="463"/>
                  <a:pt x="2880" y="463"/>
                </a:cubicBezTo>
                <a:cubicBezTo>
                  <a:pt x="2879" y="463"/>
                  <a:pt x="2876" y="466"/>
                  <a:pt x="2874" y="467"/>
                </a:cubicBezTo>
                <a:cubicBezTo>
                  <a:pt x="2873" y="467"/>
                  <a:pt x="2875" y="464"/>
                  <a:pt x="2874" y="464"/>
                </a:cubicBezTo>
                <a:cubicBezTo>
                  <a:pt x="2872" y="464"/>
                  <a:pt x="2867" y="469"/>
                  <a:pt x="2866" y="469"/>
                </a:cubicBezTo>
                <a:cubicBezTo>
                  <a:pt x="2865" y="469"/>
                  <a:pt x="2865" y="467"/>
                  <a:pt x="2864" y="467"/>
                </a:cubicBezTo>
                <a:cubicBezTo>
                  <a:pt x="2863" y="468"/>
                  <a:pt x="2860" y="468"/>
                  <a:pt x="2858" y="469"/>
                </a:cubicBezTo>
                <a:cubicBezTo>
                  <a:pt x="2856" y="470"/>
                  <a:pt x="2858" y="466"/>
                  <a:pt x="2856" y="467"/>
                </a:cubicBezTo>
                <a:cubicBezTo>
                  <a:pt x="2855" y="467"/>
                  <a:pt x="2852" y="470"/>
                  <a:pt x="2851" y="471"/>
                </a:cubicBezTo>
                <a:cubicBezTo>
                  <a:pt x="2850" y="472"/>
                  <a:pt x="2849" y="472"/>
                  <a:pt x="2849" y="472"/>
                </a:cubicBezTo>
                <a:cubicBezTo>
                  <a:pt x="2848" y="473"/>
                  <a:pt x="2847" y="474"/>
                  <a:pt x="2845" y="474"/>
                </a:cubicBezTo>
                <a:cubicBezTo>
                  <a:pt x="2845" y="473"/>
                  <a:pt x="2847" y="471"/>
                  <a:pt x="2846" y="470"/>
                </a:cubicBezTo>
                <a:cubicBezTo>
                  <a:pt x="2844" y="471"/>
                  <a:pt x="2841" y="472"/>
                  <a:pt x="2839" y="473"/>
                </a:cubicBezTo>
                <a:cubicBezTo>
                  <a:pt x="2838" y="474"/>
                  <a:pt x="2837" y="474"/>
                  <a:pt x="2837" y="475"/>
                </a:cubicBezTo>
                <a:cubicBezTo>
                  <a:pt x="2829" y="479"/>
                  <a:pt x="2821" y="484"/>
                  <a:pt x="2816" y="491"/>
                </a:cubicBezTo>
                <a:cubicBezTo>
                  <a:pt x="2815" y="492"/>
                  <a:pt x="2814" y="493"/>
                  <a:pt x="2813" y="494"/>
                </a:cubicBezTo>
                <a:cubicBezTo>
                  <a:pt x="2808" y="500"/>
                  <a:pt x="2803" y="505"/>
                  <a:pt x="2803" y="505"/>
                </a:cubicBezTo>
                <a:cubicBezTo>
                  <a:pt x="2803" y="505"/>
                  <a:pt x="2813" y="490"/>
                  <a:pt x="2818" y="476"/>
                </a:cubicBezTo>
                <a:cubicBezTo>
                  <a:pt x="2819" y="475"/>
                  <a:pt x="2819" y="475"/>
                  <a:pt x="2819" y="474"/>
                </a:cubicBezTo>
                <a:cubicBezTo>
                  <a:pt x="2824" y="464"/>
                  <a:pt x="2824" y="453"/>
                  <a:pt x="2826" y="443"/>
                </a:cubicBezTo>
                <a:cubicBezTo>
                  <a:pt x="2826" y="442"/>
                  <a:pt x="2826" y="441"/>
                  <a:pt x="2826" y="440"/>
                </a:cubicBezTo>
                <a:cubicBezTo>
                  <a:pt x="2827" y="437"/>
                  <a:pt x="2827" y="434"/>
                  <a:pt x="2828" y="431"/>
                </a:cubicBezTo>
                <a:cubicBezTo>
                  <a:pt x="2828" y="430"/>
                  <a:pt x="2829" y="430"/>
                  <a:pt x="2829" y="429"/>
                </a:cubicBezTo>
                <a:cubicBezTo>
                  <a:pt x="2830" y="427"/>
                  <a:pt x="2831" y="425"/>
                  <a:pt x="2832" y="423"/>
                </a:cubicBezTo>
                <a:cubicBezTo>
                  <a:pt x="2832" y="423"/>
                  <a:pt x="2830" y="424"/>
                  <a:pt x="2830" y="424"/>
                </a:cubicBezTo>
                <a:cubicBezTo>
                  <a:pt x="2830" y="423"/>
                  <a:pt x="2833" y="418"/>
                  <a:pt x="2833" y="418"/>
                </a:cubicBezTo>
                <a:cubicBezTo>
                  <a:pt x="2833" y="416"/>
                  <a:pt x="2831" y="418"/>
                  <a:pt x="2832" y="416"/>
                </a:cubicBezTo>
                <a:cubicBezTo>
                  <a:pt x="2832" y="415"/>
                  <a:pt x="2835" y="411"/>
                  <a:pt x="2835" y="410"/>
                </a:cubicBezTo>
                <a:cubicBezTo>
                  <a:pt x="2835" y="409"/>
                  <a:pt x="2833" y="410"/>
                  <a:pt x="2834" y="409"/>
                </a:cubicBezTo>
                <a:cubicBezTo>
                  <a:pt x="2837" y="400"/>
                  <a:pt x="2837" y="400"/>
                  <a:pt x="2837" y="400"/>
                </a:cubicBezTo>
                <a:cubicBezTo>
                  <a:pt x="2835" y="402"/>
                  <a:pt x="2830" y="410"/>
                  <a:pt x="2828" y="410"/>
                </a:cubicBezTo>
                <a:cubicBezTo>
                  <a:pt x="2827" y="411"/>
                  <a:pt x="2829" y="408"/>
                  <a:pt x="2828" y="409"/>
                </a:cubicBezTo>
                <a:cubicBezTo>
                  <a:pt x="2827" y="409"/>
                  <a:pt x="2825" y="413"/>
                  <a:pt x="2823" y="415"/>
                </a:cubicBezTo>
                <a:cubicBezTo>
                  <a:pt x="2821" y="416"/>
                  <a:pt x="2824" y="412"/>
                  <a:pt x="2822" y="413"/>
                </a:cubicBezTo>
                <a:cubicBezTo>
                  <a:pt x="2821" y="415"/>
                  <a:pt x="2817" y="421"/>
                  <a:pt x="2816" y="421"/>
                </a:cubicBezTo>
                <a:cubicBezTo>
                  <a:pt x="2815" y="422"/>
                  <a:pt x="2817" y="418"/>
                  <a:pt x="2816" y="419"/>
                </a:cubicBezTo>
                <a:cubicBezTo>
                  <a:pt x="2815" y="421"/>
                  <a:pt x="2812" y="425"/>
                  <a:pt x="2810" y="426"/>
                </a:cubicBezTo>
                <a:cubicBezTo>
                  <a:pt x="2809" y="427"/>
                  <a:pt x="2809" y="423"/>
                  <a:pt x="2808" y="425"/>
                </a:cubicBezTo>
                <a:cubicBezTo>
                  <a:pt x="2808" y="427"/>
                  <a:pt x="2806" y="432"/>
                  <a:pt x="2804" y="433"/>
                </a:cubicBezTo>
                <a:cubicBezTo>
                  <a:pt x="2800" y="439"/>
                  <a:pt x="2800" y="439"/>
                  <a:pt x="2800" y="439"/>
                </a:cubicBezTo>
                <a:cubicBezTo>
                  <a:pt x="2799" y="440"/>
                  <a:pt x="2799" y="437"/>
                  <a:pt x="2798" y="438"/>
                </a:cubicBezTo>
                <a:cubicBezTo>
                  <a:pt x="2796" y="440"/>
                  <a:pt x="2794" y="445"/>
                  <a:pt x="2792" y="447"/>
                </a:cubicBezTo>
                <a:cubicBezTo>
                  <a:pt x="2791" y="448"/>
                  <a:pt x="2790" y="445"/>
                  <a:pt x="2789" y="446"/>
                </a:cubicBezTo>
                <a:cubicBezTo>
                  <a:pt x="2787" y="449"/>
                  <a:pt x="2786" y="455"/>
                  <a:pt x="2784" y="459"/>
                </a:cubicBezTo>
                <a:cubicBezTo>
                  <a:pt x="2784" y="460"/>
                  <a:pt x="2782" y="457"/>
                  <a:pt x="2782" y="458"/>
                </a:cubicBezTo>
                <a:cubicBezTo>
                  <a:pt x="2781" y="460"/>
                  <a:pt x="2781" y="461"/>
                  <a:pt x="2780" y="462"/>
                </a:cubicBezTo>
                <a:cubicBezTo>
                  <a:pt x="2780" y="463"/>
                  <a:pt x="2780" y="464"/>
                  <a:pt x="2779" y="464"/>
                </a:cubicBezTo>
                <a:cubicBezTo>
                  <a:pt x="2778" y="468"/>
                  <a:pt x="2777" y="472"/>
                  <a:pt x="2777" y="476"/>
                </a:cubicBezTo>
                <a:cubicBezTo>
                  <a:pt x="2777" y="477"/>
                  <a:pt x="2777" y="478"/>
                  <a:pt x="2777" y="479"/>
                </a:cubicBezTo>
                <a:cubicBezTo>
                  <a:pt x="2777" y="481"/>
                  <a:pt x="2778" y="482"/>
                  <a:pt x="2778" y="484"/>
                </a:cubicBezTo>
                <a:cubicBezTo>
                  <a:pt x="2778" y="485"/>
                  <a:pt x="2778" y="485"/>
                  <a:pt x="2778" y="486"/>
                </a:cubicBezTo>
                <a:cubicBezTo>
                  <a:pt x="2777" y="494"/>
                  <a:pt x="2774" y="499"/>
                  <a:pt x="2774" y="499"/>
                </a:cubicBezTo>
                <a:cubicBezTo>
                  <a:pt x="2774" y="499"/>
                  <a:pt x="2774" y="497"/>
                  <a:pt x="2773" y="493"/>
                </a:cubicBezTo>
                <a:cubicBezTo>
                  <a:pt x="2773" y="493"/>
                  <a:pt x="2773" y="492"/>
                  <a:pt x="2772" y="491"/>
                </a:cubicBezTo>
                <a:cubicBezTo>
                  <a:pt x="2772" y="490"/>
                  <a:pt x="2772" y="488"/>
                  <a:pt x="2772" y="487"/>
                </a:cubicBezTo>
                <a:cubicBezTo>
                  <a:pt x="2772" y="486"/>
                  <a:pt x="2772" y="485"/>
                  <a:pt x="2772" y="484"/>
                </a:cubicBezTo>
                <a:cubicBezTo>
                  <a:pt x="2772" y="474"/>
                  <a:pt x="2766" y="465"/>
                  <a:pt x="2763" y="455"/>
                </a:cubicBezTo>
                <a:cubicBezTo>
                  <a:pt x="2763" y="454"/>
                  <a:pt x="2762" y="453"/>
                  <a:pt x="2762" y="453"/>
                </a:cubicBezTo>
                <a:cubicBezTo>
                  <a:pt x="2761" y="452"/>
                  <a:pt x="2761" y="456"/>
                  <a:pt x="2760" y="454"/>
                </a:cubicBezTo>
                <a:cubicBezTo>
                  <a:pt x="2760" y="453"/>
                  <a:pt x="2760" y="453"/>
                  <a:pt x="2759" y="452"/>
                </a:cubicBezTo>
                <a:cubicBezTo>
                  <a:pt x="2758" y="448"/>
                  <a:pt x="2756" y="445"/>
                  <a:pt x="2755" y="443"/>
                </a:cubicBezTo>
                <a:cubicBezTo>
                  <a:pt x="2754" y="442"/>
                  <a:pt x="2755" y="447"/>
                  <a:pt x="2754" y="446"/>
                </a:cubicBezTo>
                <a:cubicBezTo>
                  <a:pt x="2753" y="445"/>
                  <a:pt x="2752" y="444"/>
                  <a:pt x="2751" y="442"/>
                </a:cubicBezTo>
                <a:cubicBezTo>
                  <a:pt x="2750" y="441"/>
                  <a:pt x="2748" y="432"/>
                  <a:pt x="2747" y="431"/>
                </a:cubicBezTo>
                <a:cubicBezTo>
                  <a:pt x="2747" y="430"/>
                  <a:pt x="2746" y="434"/>
                  <a:pt x="2746" y="433"/>
                </a:cubicBezTo>
                <a:cubicBezTo>
                  <a:pt x="2745" y="431"/>
                  <a:pt x="2744" y="425"/>
                  <a:pt x="2743" y="424"/>
                </a:cubicBezTo>
                <a:cubicBezTo>
                  <a:pt x="2743" y="424"/>
                  <a:pt x="2742" y="427"/>
                  <a:pt x="2742" y="426"/>
                </a:cubicBezTo>
                <a:cubicBezTo>
                  <a:pt x="2741" y="423"/>
                  <a:pt x="2741" y="420"/>
                  <a:pt x="2741" y="419"/>
                </a:cubicBezTo>
                <a:cubicBezTo>
                  <a:pt x="2740" y="416"/>
                  <a:pt x="2739" y="423"/>
                  <a:pt x="2739" y="421"/>
                </a:cubicBezTo>
                <a:cubicBezTo>
                  <a:pt x="2738" y="415"/>
                  <a:pt x="2735" y="412"/>
                  <a:pt x="2735" y="412"/>
                </a:cubicBezTo>
                <a:cubicBezTo>
                  <a:pt x="2735" y="412"/>
                  <a:pt x="2734" y="418"/>
                  <a:pt x="2734" y="421"/>
                </a:cubicBezTo>
                <a:cubicBezTo>
                  <a:pt x="2734" y="424"/>
                  <a:pt x="2732" y="420"/>
                  <a:pt x="2731" y="423"/>
                </a:cubicBezTo>
                <a:cubicBezTo>
                  <a:pt x="2731" y="424"/>
                  <a:pt x="2731" y="427"/>
                  <a:pt x="2732" y="430"/>
                </a:cubicBezTo>
                <a:cubicBezTo>
                  <a:pt x="2732" y="432"/>
                  <a:pt x="2730" y="429"/>
                  <a:pt x="2730" y="429"/>
                </a:cubicBezTo>
                <a:cubicBezTo>
                  <a:pt x="2729" y="433"/>
                  <a:pt x="2731" y="435"/>
                  <a:pt x="2731" y="438"/>
                </a:cubicBezTo>
                <a:cubicBezTo>
                  <a:pt x="2731" y="438"/>
                  <a:pt x="2729" y="438"/>
                  <a:pt x="2729" y="439"/>
                </a:cubicBezTo>
                <a:cubicBezTo>
                  <a:pt x="2729" y="440"/>
                  <a:pt x="2731" y="449"/>
                  <a:pt x="2731" y="451"/>
                </a:cubicBezTo>
                <a:cubicBezTo>
                  <a:pt x="2732" y="452"/>
                  <a:pt x="2729" y="448"/>
                  <a:pt x="2729" y="450"/>
                </a:cubicBezTo>
                <a:cubicBezTo>
                  <a:pt x="2730" y="454"/>
                  <a:pt x="2732" y="459"/>
                  <a:pt x="2732" y="461"/>
                </a:cubicBezTo>
                <a:cubicBezTo>
                  <a:pt x="2733" y="463"/>
                  <a:pt x="2729" y="460"/>
                  <a:pt x="2730" y="463"/>
                </a:cubicBezTo>
                <a:cubicBezTo>
                  <a:pt x="2730" y="464"/>
                  <a:pt x="2730" y="465"/>
                  <a:pt x="2731" y="466"/>
                </a:cubicBezTo>
                <a:cubicBezTo>
                  <a:pt x="2733" y="472"/>
                  <a:pt x="2735" y="478"/>
                  <a:pt x="2737" y="484"/>
                </a:cubicBezTo>
                <a:cubicBezTo>
                  <a:pt x="2737" y="485"/>
                  <a:pt x="2738" y="485"/>
                  <a:pt x="2738" y="486"/>
                </a:cubicBezTo>
                <a:cubicBezTo>
                  <a:pt x="2742" y="494"/>
                  <a:pt x="2748" y="499"/>
                  <a:pt x="2754" y="505"/>
                </a:cubicBezTo>
                <a:cubicBezTo>
                  <a:pt x="2754" y="506"/>
                  <a:pt x="2755" y="507"/>
                  <a:pt x="2756" y="508"/>
                </a:cubicBezTo>
                <a:cubicBezTo>
                  <a:pt x="2759" y="511"/>
                  <a:pt x="2760" y="514"/>
                  <a:pt x="2760" y="514"/>
                </a:cubicBezTo>
                <a:cubicBezTo>
                  <a:pt x="2760" y="514"/>
                  <a:pt x="2755" y="507"/>
                  <a:pt x="2744" y="506"/>
                </a:cubicBezTo>
                <a:cubicBezTo>
                  <a:pt x="2742" y="506"/>
                  <a:pt x="2737" y="504"/>
                  <a:pt x="2735" y="504"/>
                </a:cubicBezTo>
                <a:cubicBezTo>
                  <a:pt x="2734" y="504"/>
                  <a:pt x="2736" y="506"/>
                  <a:pt x="2734" y="506"/>
                </a:cubicBezTo>
                <a:cubicBezTo>
                  <a:pt x="2734" y="506"/>
                  <a:pt x="2731" y="502"/>
                  <a:pt x="2730" y="502"/>
                </a:cubicBezTo>
                <a:cubicBezTo>
                  <a:pt x="2729" y="502"/>
                  <a:pt x="2731" y="503"/>
                  <a:pt x="2730" y="503"/>
                </a:cubicBezTo>
                <a:cubicBezTo>
                  <a:pt x="2729" y="503"/>
                  <a:pt x="2726" y="501"/>
                  <a:pt x="2725" y="501"/>
                </a:cubicBezTo>
                <a:cubicBezTo>
                  <a:pt x="2724" y="501"/>
                  <a:pt x="2725" y="504"/>
                  <a:pt x="2724" y="503"/>
                </a:cubicBezTo>
                <a:cubicBezTo>
                  <a:pt x="2723" y="503"/>
                  <a:pt x="2721" y="502"/>
                  <a:pt x="2721" y="502"/>
                </a:cubicBezTo>
                <a:cubicBezTo>
                  <a:pt x="2720" y="501"/>
                  <a:pt x="2721" y="503"/>
                  <a:pt x="2720" y="502"/>
                </a:cubicBezTo>
                <a:cubicBezTo>
                  <a:pt x="2718" y="500"/>
                  <a:pt x="2715" y="501"/>
                  <a:pt x="2715" y="501"/>
                </a:cubicBezTo>
                <a:cubicBezTo>
                  <a:pt x="2715" y="501"/>
                  <a:pt x="2716" y="504"/>
                  <a:pt x="2718" y="505"/>
                </a:cubicBezTo>
                <a:cubicBezTo>
                  <a:pt x="2719" y="506"/>
                  <a:pt x="2716" y="506"/>
                  <a:pt x="2717" y="507"/>
                </a:cubicBezTo>
                <a:cubicBezTo>
                  <a:pt x="2717" y="508"/>
                  <a:pt x="2719" y="510"/>
                  <a:pt x="2720" y="512"/>
                </a:cubicBezTo>
                <a:cubicBezTo>
                  <a:pt x="2721" y="513"/>
                  <a:pt x="2718" y="513"/>
                  <a:pt x="2719" y="514"/>
                </a:cubicBezTo>
                <a:cubicBezTo>
                  <a:pt x="2720" y="514"/>
                  <a:pt x="2721" y="515"/>
                  <a:pt x="2722" y="515"/>
                </a:cubicBezTo>
                <a:cubicBezTo>
                  <a:pt x="2723" y="516"/>
                  <a:pt x="2723" y="516"/>
                  <a:pt x="2724" y="517"/>
                </a:cubicBezTo>
                <a:cubicBezTo>
                  <a:pt x="2725" y="520"/>
                  <a:pt x="2727" y="520"/>
                  <a:pt x="2729" y="523"/>
                </a:cubicBezTo>
                <a:cubicBezTo>
                  <a:pt x="2729" y="524"/>
                  <a:pt x="2728" y="522"/>
                  <a:pt x="2728" y="523"/>
                </a:cubicBezTo>
                <a:cubicBezTo>
                  <a:pt x="2732" y="528"/>
                  <a:pt x="2738" y="532"/>
                  <a:pt x="2743" y="536"/>
                </a:cubicBezTo>
                <a:cubicBezTo>
                  <a:pt x="2744" y="536"/>
                  <a:pt x="2745" y="536"/>
                  <a:pt x="2746" y="537"/>
                </a:cubicBezTo>
                <a:cubicBezTo>
                  <a:pt x="2747" y="537"/>
                  <a:pt x="2748" y="538"/>
                  <a:pt x="2749" y="538"/>
                </a:cubicBezTo>
                <a:cubicBezTo>
                  <a:pt x="2750" y="538"/>
                  <a:pt x="2750" y="538"/>
                  <a:pt x="2751" y="539"/>
                </a:cubicBezTo>
                <a:cubicBezTo>
                  <a:pt x="2754" y="539"/>
                  <a:pt x="2758" y="540"/>
                  <a:pt x="2761" y="541"/>
                </a:cubicBezTo>
                <a:cubicBezTo>
                  <a:pt x="2762" y="541"/>
                  <a:pt x="2762" y="541"/>
                  <a:pt x="2763" y="541"/>
                </a:cubicBezTo>
                <a:cubicBezTo>
                  <a:pt x="2765" y="541"/>
                  <a:pt x="2766" y="541"/>
                  <a:pt x="2767" y="542"/>
                </a:cubicBezTo>
                <a:cubicBezTo>
                  <a:pt x="2766" y="542"/>
                  <a:pt x="2765" y="542"/>
                  <a:pt x="2765" y="543"/>
                </a:cubicBezTo>
                <a:cubicBezTo>
                  <a:pt x="2754" y="547"/>
                  <a:pt x="2728" y="560"/>
                  <a:pt x="2724" y="562"/>
                </a:cubicBezTo>
                <a:cubicBezTo>
                  <a:pt x="2723" y="562"/>
                  <a:pt x="2722" y="563"/>
                  <a:pt x="2721" y="563"/>
                </a:cubicBezTo>
                <a:cubicBezTo>
                  <a:pt x="2719" y="564"/>
                  <a:pt x="2718" y="565"/>
                  <a:pt x="2718" y="566"/>
                </a:cubicBezTo>
                <a:cubicBezTo>
                  <a:pt x="2718" y="568"/>
                  <a:pt x="2719" y="572"/>
                  <a:pt x="2720" y="573"/>
                </a:cubicBezTo>
                <a:cubicBezTo>
                  <a:pt x="2718" y="573"/>
                  <a:pt x="2717" y="574"/>
                  <a:pt x="2718" y="576"/>
                </a:cubicBezTo>
                <a:cubicBezTo>
                  <a:pt x="2718" y="576"/>
                  <a:pt x="2718" y="577"/>
                  <a:pt x="2719" y="577"/>
                </a:cubicBezTo>
                <a:cubicBezTo>
                  <a:pt x="2696" y="590"/>
                  <a:pt x="2663" y="604"/>
                  <a:pt x="2633" y="616"/>
                </a:cubicBezTo>
                <a:cubicBezTo>
                  <a:pt x="2630" y="615"/>
                  <a:pt x="2627" y="614"/>
                  <a:pt x="2627" y="615"/>
                </a:cubicBezTo>
                <a:cubicBezTo>
                  <a:pt x="2628" y="616"/>
                  <a:pt x="2628" y="617"/>
                  <a:pt x="2628" y="618"/>
                </a:cubicBezTo>
                <a:cubicBezTo>
                  <a:pt x="2605" y="627"/>
                  <a:pt x="2583" y="635"/>
                  <a:pt x="2570" y="638"/>
                </a:cubicBezTo>
                <a:cubicBezTo>
                  <a:pt x="2533" y="648"/>
                  <a:pt x="2480" y="660"/>
                  <a:pt x="2426" y="690"/>
                </a:cubicBezTo>
                <a:cubicBezTo>
                  <a:pt x="2371" y="719"/>
                  <a:pt x="2345" y="725"/>
                  <a:pt x="2328" y="758"/>
                </a:cubicBezTo>
                <a:cubicBezTo>
                  <a:pt x="2312" y="792"/>
                  <a:pt x="2332" y="788"/>
                  <a:pt x="2332" y="788"/>
                </a:cubicBezTo>
                <a:cubicBezTo>
                  <a:pt x="2360" y="743"/>
                  <a:pt x="2360" y="743"/>
                  <a:pt x="2360" y="743"/>
                </a:cubicBezTo>
                <a:cubicBezTo>
                  <a:pt x="2360" y="743"/>
                  <a:pt x="2367" y="735"/>
                  <a:pt x="2424" y="706"/>
                </a:cubicBezTo>
                <a:cubicBezTo>
                  <a:pt x="2480" y="678"/>
                  <a:pt x="2573" y="651"/>
                  <a:pt x="2633" y="628"/>
                </a:cubicBezTo>
                <a:cubicBezTo>
                  <a:pt x="2634" y="627"/>
                  <a:pt x="2635" y="627"/>
                  <a:pt x="2636" y="626"/>
                </a:cubicBezTo>
                <a:cubicBezTo>
                  <a:pt x="2638" y="628"/>
                  <a:pt x="2640" y="630"/>
                  <a:pt x="2640" y="631"/>
                </a:cubicBezTo>
                <a:cubicBezTo>
                  <a:pt x="2640" y="632"/>
                  <a:pt x="2637" y="631"/>
                  <a:pt x="2637" y="633"/>
                </a:cubicBezTo>
                <a:cubicBezTo>
                  <a:pt x="2638" y="634"/>
                  <a:pt x="2642" y="641"/>
                  <a:pt x="2642" y="643"/>
                </a:cubicBezTo>
                <a:cubicBezTo>
                  <a:pt x="2643" y="646"/>
                  <a:pt x="2636" y="642"/>
                  <a:pt x="2637" y="645"/>
                </a:cubicBezTo>
                <a:cubicBezTo>
                  <a:pt x="2638" y="648"/>
                  <a:pt x="2647" y="651"/>
                  <a:pt x="2650" y="655"/>
                </a:cubicBezTo>
                <a:cubicBezTo>
                  <a:pt x="2651" y="656"/>
                  <a:pt x="2648" y="657"/>
                  <a:pt x="2649" y="658"/>
                </a:cubicBezTo>
                <a:cubicBezTo>
                  <a:pt x="2652" y="661"/>
                  <a:pt x="2654" y="663"/>
                  <a:pt x="2657" y="666"/>
                </a:cubicBezTo>
                <a:cubicBezTo>
                  <a:pt x="2659" y="667"/>
                  <a:pt x="2653" y="667"/>
                  <a:pt x="2655" y="668"/>
                </a:cubicBezTo>
                <a:cubicBezTo>
                  <a:pt x="2656" y="669"/>
                  <a:pt x="2664" y="673"/>
                  <a:pt x="2665" y="674"/>
                </a:cubicBezTo>
                <a:cubicBezTo>
                  <a:pt x="2669" y="678"/>
                  <a:pt x="2672" y="681"/>
                  <a:pt x="2676" y="683"/>
                </a:cubicBezTo>
                <a:cubicBezTo>
                  <a:pt x="2663" y="678"/>
                  <a:pt x="2635" y="671"/>
                  <a:pt x="2617" y="678"/>
                </a:cubicBezTo>
                <a:cubicBezTo>
                  <a:pt x="2615" y="678"/>
                  <a:pt x="2599" y="675"/>
                  <a:pt x="2597" y="675"/>
                </a:cubicBezTo>
                <a:cubicBezTo>
                  <a:pt x="2592" y="676"/>
                  <a:pt x="2607" y="690"/>
                  <a:pt x="2598" y="687"/>
                </a:cubicBezTo>
                <a:cubicBezTo>
                  <a:pt x="2589" y="684"/>
                  <a:pt x="2570" y="685"/>
                  <a:pt x="2567" y="686"/>
                </a:cubicBezTo>
                <a:cubicBezTo>
                  <a:pt x="2564" y="688"/>
                  <a:pt x="2574" y="693"/>
                  <a:pt x="2571" y="694"/>
                </a:cubicBezTo>
                <a:cubicBezTo>
                  <a:pt x="2566" y="696"/>
                  <a:pt x="2551" y="693"/>
                  <a:pt x="2546" y="695"/>
                </a:cubicBezTo>
                <a:cubicBezTo>
                  <a:pt x="2543" y="696"/>
                  <a:pt x="2563" y="706"/>
                  <a:pt x="2553" y="703"/>
                </a:cubicBezTo>
                <a:cubicBezTo>
                  <a:pt x="2549" y="702"/>
                  <a:pt x="2523" y="707"/>
                  <a:pt x="2519" y="709"/>
                </a:cubicBezTo>
                <a:cubicBezTo>
                  <a:pt x="2516" y="711"/>
                  <a:pt x="2529" y="712"/>
                  <a:pt x="2523" y="715"/>
                </a:cubicBezTo>
                <a:cubicBezTo>
                  <a:pt x="2520" y="716"/>
                  <a:pt x="2501" y="716"/>
                  <a:pt x="2499" y="717"/>
                </a:cubicBezTo>
                <a:cubicBezTo>
                  <a:pt x="2495" y="718"/>
                  <a:pt x="2503" y="720"/>
                  <a:pt x="2500" y="722"/>
                </a:cubicBezTo>
                <a:cubicBezTo>
                  <a:pt x="2497" y="723"/>
                  <a:pt x="2486" y="724"/>
                  <a:pt x="2484" y="726"/>
                </a:cubicBezTo>
                <a:cubicBezTo>
                  <a:pt x="2481" y="728"/>
                  <a:pt x="2488" y="731"/>
                  <a:pt x="2486" y="733"/>
                </a:cubicBezTo>
                <a:cubicBezTo>
                  <a:pt x="2484" y="735"/>
                  <a:pt x="2475" y="737"/>
                  <a:pt x="2474" y="739"/>
                </a:cubicBezTo>
                <a:cubicBezTo>
                  <a:pt x="2471" y="744"/>
                  <a:pt x="2480" y="744"/>
                  <a:pt x="2487" y="746"/>
                </a:cubicBezTo>
                <a:cubicBezTo>
                  <a:pt x="2490" y="747"/>
                  <a:pt x="2485" y="751"/>
                  <a:pt x="2488" y="752"/>
                </a:cubicBezTo>
                <a:cubicBezTo>
                  <a:pt x="2492" y="752"/>
                  <a:pt x="2504" y="749"/>
                  <a:pt x="2508" y="749"/>
                </a:cubicBezTo>
                <a:cubicBezTo>
                  <a:pt x="2512" y="750"/>
                  <a:pt x="2505" y="755"/>
                  <a:pt x="2509" y="755"/>
                </a:cubicBezTo>
                <a:cubicBezTo>
                  <a:pt x="2512" y="755"/>
                  <a:pt x="2528" y="746"/>
                  <a:pt x="2530" y="746"/>
                </a:cubicBezTo>
                <a:cubicBezTo>
                  <a:pt x="2535" y="746"/>
                  <a:pt x="2527" y="752"/>
                  <a:pt x="2531" y="753"/>
                </a:cubicBezTo>
                <a:cubicBezTo>
                  <a:pt x="2534" y="753"/>
                  <a:pt x="2550" y="748"/>
                  <a:pt x="2554" y="747"/>
                </a:cubicBezTo>
                <a:cubicBezTo>
                  <a:pt x="2556" y="747"/>
                  <a:pt x="2555" y="753"/>
                  <a:pt x="2559" y="753"/>
                </a:cubicBezTo>
                <a:cubicBezTo>
                  <a:pt x="2563" y="753"/>
                  <a:pt x="2573" y="749"/>
                  <a:pt x="2577" y="746"/>
                </a:cubicBezTo>
                <a:cubicBezTo>
                  <a:pt x="2584" y="741"/>
                  <a:pt x="2573" y="754"/>
                  <a:pt x="2577" y="754"/>
                </a:cubicBezTo>
                <a:cubicBezTo>
                  <a:pt x="2588" y="754"/>
                  <a:pt x="2603" y="746"/>
                  <a:pt x="2606" y="745"/>
                </a:cubicBezTo>
                <a:cubicBezTo>
                  <a:pt x="2616" y="740"/>
                  <a:pt x="2600" y="755"/>
                  <a:pt x="2604" y="755"/>
                </a:cubicBezTo>
                <a:cubicBezTo>
                  <a:pt x="2608" y="755"/>
                  <a:pt x="2624" y="756"/>
                  <a:pt x="2628" y="756"/>
                </a:cubicBezTo>
                <a:cubicBezTo>
                  <a:pt x="2642" y="756"/>
                  <a:pt x="2650" y="752"/>
                  <a:pt x="2654" y="752"/>
                </a:cubicBezTo>
                <a:cubicBezTo>
                  <a:pt x="2668" y="751"/>
                  <a:pt x="2698" y="745"/>
                  <a:pt x="2703" y="742"/>
                </a:cubicBezTo>
                <a:cubicBezTo>
                  <a:pt x="2709" y="739"/>
                  <a:pt x="2638" y="784"/>
                  <a:pt x="2616" y="815"/>
                </a:cubicBezTo>
                <a:cubicBezTo>
                  <a:pt x="2615" y="817"/>
                  <a:pt x="2614" y="819"/>
                  <a:pt x="2613" y="820"/>
                </a:cubicBezTo>
                <a:cubicBezTo>
                  <a:pt x="2612" y="822"/>
                  <a:pt x="2612" y="823"/>
                  <a:pt x="2611" y="824"/>
                </a:cubicBezTo>
                <a:cubicBezTo>
                  <a:pt x="2610" y="826"/>
                  <a:pt x="2609" y="827"/>
                  <a:pt x="2608" y="828"/>
                </a:cubicBezTo>
                <a:cubicBezTo>
                  <a:pt x="2604" y="834"/>
                  <a:pt x="2597" y="840"/>
                  <a:pt x="2599" y="846"/>
                </a:cubicBezTo>
                <a:cubicBezTo>
                  <a:pt x="2600" y="849"/>
                  <a:pt x="2608" y="848"/>
                  <a:pt x="2608" y="849"/>
                </a:cubicBezTo>
                <a:cubicBezTo>
                  <a:pt x="2603" y="860"/>
                  <a:pt x="2598" y="868"/>
                  <a:pt x="2596" y="879"/>
                </a:cubicBezTo>
                <a:cubicBezTo>
                  <a:pt x="2596" y="879"/>
                  <a:pt x="2599" y="880"/>
                  <a:pt x="2600" y="879"/>
                </a:cubicBezTo>
                <a:cubicBezTo>
                  <a:pt x="2601" y="885"/>
                  <a:pt x="2595" y="889"/>
                  <a:pt x="2593" y="895"/>
                </a:cubicBezTo>
                <a:cubicBezTo>
                  <a:pt x="2592" y="896"/>
                  <a:pt x="2591" y="897"/>
                  <a:pt x="2591" y="899"/>
                </a:cubicBezTo>
                <a:cubicBezTo>
                  <a:pt x="2590" y="900"/>
                  <a:pt x="2589" y="901"/>
                  <a:pt x="2589" y="902"/>
                </a:cubicBezTo>
                <a:cubicBezTo>
                  <a:pt x="2588" y="906"/>
                  <a:pt x="2603" y="904"/>
                  <a:pt x="2594" y="907"/>
                </a:cubicBezTo>
                <a:cubicBezTo>
                  <a:pt x="2592" y="908"/>
                  <a:pt x="2589" y="916"/>
                  <a:pt x="2588" y="918"/>
                </a:cubicBezTo>
                <a:cubicBezTo>
                  <a:pt x="2587" y="921"/>
                  <a:pt x="2594" y="918"/>
                  <a:pt x="2593" y="922"/>
                </a:cubicBezTo>
                <a:cubicBezTo>
                  <a:pt x="2592" y="926"/>
                  <a:pt x="2581" y="936"/>
                  <a:pt x="2580" y="940"/>
                </a:cubicBezTo>
                <a:cubicBezTo>
                  <a:pt x="2579" y="943"/>
                  <a:pt x="2584" y="943"/>
                  <a:pt x="2583" y="946"/>
                </a:cubicBezTo>
                <a:cubicBezTo>
                  <a:pt x="2579" y="959"/>
                  <a:pt x="2577" y="969"/>
                  <a:pt x="2577" y="969"/>
                </a:cubicBezTo>
                <a:cubicBezTo>
                  <a:pt x="2577" y="969"/>
                  <a:pt x="2587" y="957"/>
                  <a:pt x="2599" y="944"/>
                </a:cubicBezTo>
                <a:cubicBezTo>
                  <a:pt x="2600" y="942"/>
                  <a:pt x="2603" y="948"/>
                  <a:pt x="2605" y="946"/>
                </a:cubicBezTo>
                <a:cubicBezTo>
                  <a:pt x="2605" y="946"/>
                  <a:pt x="2606" y="945"/>
                  <a:pt x="2606" y="943"/>
                </a:cubicBezTo>
                <a:cubicBezTo>
                  <a:pt x="2607" y="941"/>
                  <a:pt x="2608" y="939"/>
                  <a:pt x="2609" y="937"/>
                </a:cubicBezTo>
                <a:cubicBezTo>
                  <a:pt x="2610" y="935"/>
                  <a:pt x="2611" y="931"/>
                  <a:pt x="2614" y="929"/>
                </a:cubicBezTo>
                <a:cubicBezTo>
                  <a:pt x="2615" y="930"/>
                  <a:pt x="2617" y="932"/>
                  <a:pt x="2615" y="933"/>
                </a:cubicBezTo>
                <a:cubicBezTo>
                  <a:pt x="2617" y="932"/>
                  <a:pt x="2619" y="930"/>
                  <a:pt x="2621" y="928"/>
                </a:cubicBezTo>
                <a:cubicBezTo>
                  <a:pt x="2622" y="927"/>
                  <a:pt x="2623" y="926"/>
                  <a:pt x="2623" y="925"/>
                </a:cubicBezTo>
                <a:cubicBezTo>
                  <a:pt x="2631" y="918"/>
                  <a:pt x="2637" y="908"/>
                  <a:pt x="2644" y="901"/>
                </a:cubicBezTo>
                <a:cubicBezTo>
                  <a:pt x="2642" y="906"/>
                  <a:pt x="2642" y="910"/>
                  <a:pt x="2644" y="915"/>
                </a:cubicBezTo>
                <a:cubicBezTo>
                  <a:pt x="2645" y="911"/>
                  <a:pt x="2651" y="908"/>
                  <a:pt x="2651" y="904"/>
                </a:cubicBezTo>
                <a:cubicBezTo>
                  <a:pt x="2652" y="905"/>
                  <a:pt x="2654" y="907"/>
                  <a:pt x="2654" y="907"/>
                </a:cubicBezTo>
                <a:cubicBezTo>
                  <a:pt x="2662" y="902"/>
                  <a:pt x="2660" y="889"/>
                  <a:pt x="2669" y="885"/>
                </a:cubicBezTo>
                <a:cubicBezTo>
                  <a:pt x="2670" y="885"/>
                  <a:pt x="2674" y="888"/>
                  <a:pt x="2674" y="888"/>
                </a:cubicBezTo>
                <a:cubicBezTo>
                  <a:pt x="2676" y="887"/>
                  <a:pt x="2678" y="887"/>
                  <a:pt x="2679" y="886"/>
                </a:cubicBezTo>
                <a:cubicBezTo>
                  <a:pt x="2681" y="884"/>
                  <a:pt x="2682" y="883"/>
                  <a:pt x="2683" y="882"/>
                </a:cubicBezTo>
                <a:cubicBezTo>
                  <a:pt x="2685" y="880"/>
                  <a:pt x="2686" y="879"/>
                  <a:pt x="2687" y="878"/>
                </a:cubicBezTo>
                <a:cubicBezTo>
                  <a:pt x="2697" y="862"/>
                  <a:pt x="2703" y="844"/>
                  <a:pt x="2709" y="826"/>
                </a:cubicBezTo>
                <a:cubicBezTo>
                  <a:pt x="2710" y="825"/>
                  <a:pt x="2710" y="823"/>
                  <a:pt x="2711" y="822"/>
                </a:cubicBezTo>
                <a:cubicBezTo>
                  <a:pt x="2711" y="819"/>
                  <a:pt x="2712" y="817"/>
                  <a:pt x="2713" y="814"/>
                </a:cubicBezTo>
                <a:cubicBezTo>
                  <a:pt x="2713" y="813"/>
                  <a:pt x="2714" y="811"/>
                  <a:pt x="2714" y="810"/>
                </a:cubicBezTo>
                <a:cubicBezTo>
                  <a:pt x="2717" y="798"/>
                  <a:pt x="2719" y="796"/>
                  <a:pt x="2719" y="796"/>
                </a:cubicBezTo>
                <a:cubicBezTo>
                  <a:pt x="2719" y="796"/>
                  <a:pt x="2719" y="802"/>
                  <a:pt x="2718" y="811"/>
                </a:cubicBezTo>
                <a:cubicBezTo>
                  <a:pt x="2718" y="813"/>
                  <a:pt x="2718" y="814"/>
                  <a:pt x="2718" y="815"/>
                </a:cubicBezTo>
                <a:cubicBezTo>
                  <a:pt x="2717" y="818"/>
                  <a:pt x="2716" y="821"/>
                  <a:pt x="2716" y="824"/>
                </a:cubicBezTo>
                <a:cubicBezTo>
                  <a:pt x="2715" y="825"/>
                  <a:pt x="2715" y="827"/>
                  <a:pt x="2715" y="828"/>
                </a:cubicBezTo>
                <a:cubicBezTo>
                  <a:pt x="2714" y="842"/>
                  <a:pt x="2710" y="854"/>
                  <a:pt x="2711" y="867"/>
                </a:cubicBezTo>
                <a:cubicBezTo>
                  <a:pt x="2711" y="869"/>
                  <a:pt x="2711" y="871"/>
                  <a:pt x="2712" y="873"/>
                </a:cubicBezTo>
                <a:cubicBezTo>
                  <a:pt x="2712" y="874"/>
                  <a:pt x="2712" y="876"/>
                  <a:pt x="2713" y="878"/>
                </a:cubicBezTo>
                <a:cubicBezTo>
                  <a:pt x="2713" y="880"/>
                  <a:pt x="2714" y="882"/>
                  <a:pt x="2715" y="884"/>
                </a:cubicBezTo>
                <a:cubicBezTo>
                  <a:pt x="2716" y="888"/>
                  <a:pt x="2718" y="891"/>
                  <a:pt x="2720" y="895"/>
                </a:cubicBezTo>
                <a:cubicBezTo>
                  <a:pt x="2720" y="896"/>
                  <a:pt x="2724" y="893"/>
                  <a:pt x="2724" y="892"/>
                </a:cubicBezTo>
                <a:cubicBezTo>
                  <a:pt x="2726" y="892"/>
                  <a:pt x="2725" y="895"/>
                  <a:pt x="2726" y="896"/>
                </a:cubicBezTo>
                <a:cubicBezTo>
                  <a:pt x="2726" y="898"/>
                  <a:pt x="2726" y="900"/>
                  <a:pt x="2725" y="902"/>
                </a:cubicBezTo>
                <a:cubicBezTo>
                  <a:pt x="2725" y="911"/>
                  <a:pt x="2723" y="923"/>
                  <a:pt x="2724" y="925"/>
                </a:cubicBezTo>
                <a:cubicBezTo>
                  <a:pt x="2725" y="929"/>
                  <a:pt x="2731" y="915"/>
                  <a:pt x="2734" y="922"/>
                </a:cubicBezTo>
                <a:cubicBezTo>
                  <a:pt x="2735" y="925"/>
                  <a:pt x="2734" y="944"/>
                  <a:pt x="2735" y="946"/>
                </a:cubicBezTo>
                <a:cubicBezTo>
                  <a:pt x="2736" y="949"/>
                  <a:pt x="2738" y="941"/>
                  <a:pt x="2739" y="943"/>
                </a:cubicBezTo>
                <a:cubicBezTo>
                  <a:pt x="2742" y="948"/>
                  <a:pt x="2741" y="955"/>
                  <a:pt x="2743" y="959"/>
                </a:cubicBezTo>
                <a:cubicBezTo>
                  <a:pt x="2744" y="960"/>
                  <a:pt x="2746" y="956"/>
                  <a:pt x="2747" y="960"/>
                </a:cubicBezTo>
                <a:cubicBezTo>
                  <a:pt x="2749" y="964"/>
                  <a:pt x="2750" y="974"/>
                  <a:pt x="2750" y="975"/>
                </a:cubicBezTo>
                <a:cubicBezTo>
                  <a:pt x="2753" y="980"/>
                  <a:pt x="2751" y="969"/>
                  <a:pt x="2754" y="974"/>
                </a:cubicBezTo>
                <a:cubicBezTo>
                  <a:pt x="2755" y="976"/>
                  <a:pt x="2758" y="987"/>
                  <a:pt x="2759" y="989"/>
                </a:cubicBezTo>
                <a:cubicBezTo>
                  <a:pt x="2762" y="994"/>
                  <a:pt x="2761" y="985"/>
                  <a:pt x="2763" y="989"/>
                </a:cubicBezTo>
                <a:cubicBezTo>
                  <a:pt x="2764" y="991"/>
                  <a:pt x="2765" y="1003"/>
                  <a:pt x="2766" y="1005"/>
                </a:cubicBezTo>
                <a:cubicBezTo>
                  <a:pt x="2768" y="1009"/>
                  <a:pt x="2771" y="1004"/>
                  <a:pt x="2772" y="1006"/>
                </a:cubicBezTo>
                <a:cubicBezTo>
                  <a:pt x="2772" y="1009"/>
                  <a:pt x="2771" y="1019"/>
                  <a:pt x="2772" y="1021"/>
                </a:cubicBezTo>
                <a:cubicBezTo>
                  <a:pt x="2773" y="1023"/>
                  <a:pt x="2774" y="1015"/>
                  <a:pt x="2776" y="1018"/>
                </a:cubicBezTo>
                <a:cubicBezTo>
                  <a:pt x="2781" y="1028"/>
                  <a:pt x="2789" y="1041"/>
                  <a:pt x="2789" y="1041"/>
                </a:cubicBezTo>
                <a:cubicBezTo>
                  <a:pt x="2789" y="1041"/>
                  <a:pt x="2789" y="1030"/>
                  <a:pt x="2790" y="1018"/>
                </a:cubicBezTo>
                <a:cubicBezTo>
                  <a:pt x="2790" y="1016"/>
                  <a:pt x="2793" y="1020"/>
                  <a:pt x="2793" y="1018"/>
                </a:cubicBezTo>
                <a:cubicBezTo>
                  <a:pt x="2794" y="1015"/>
                  <a:pt x="2791" y="1007"/>
                  <a:pt x="2791" y="1003"/>
                </a:cubicBezTo>
                <a:cubicBezTo>
                  <a:pt x="2791" y="1001"/>
                  <a:pt x="2794" y="1004"/>
                  <a:pt x="2794" y="1001"/>
                </a:cubicBezTo>
                <a:cubicBezTo>
                  <a:pt x="2794" y="999"/>
                  <a:pt x="2791" y="990"/>
                  <a:pt x="2791" y="988"/>
                </a:cubicBezTo>
                <a:cubicBezTo>
                  <a:pt x="2791" y="983"/>
                  <a:pt x="2795" y="992"/>
                  <a:pt x="2795" y="988"/>
                </a:cubicBezTo>
                <a:cubicBezTo>
                  <a:pt x="2796" y="987"/>
                  <a:pt x="2793" y="972"/>
                  <a:pt x="2793" y="971"/>
                </a:cubicBezTo>
                <a:cubicBezTo>
                  <a:pt x="2793" y="967"/>
                  <a:pt x="2798" y="974"/>
                  <a:pt x="2799" y="971"/>
                </a:cubicBezTo>
                <a:cubicBezTo>
                  <a:pt x="2799" y="968"/>
                  <a:pt x="2797" y="960"/>
                  <a:pt x="2797" y="955"/>
                </a:cubicBezTo>
                <a:cubicBezTo>
                  <a:pt x="2797" y="953"/>
                  <a:pt x="2801" y="959"/>
                  <a:pt x="2802" y="958"/>
                </a:cubicBezTo>
                <a:cubicBezTo>
                  <a:pt x="2803" y="954"/>
                  <a:pt x="2798" y="941"/>
                  <a:pt x="2799" y="938"/>
                </a:cubicBezTo>
                <a:cubicBezTo>
                  <a:pt x="2800" y="936"/>
                  <a:pt x="2803" y="938"/>
                  <a:pt x="2804" y="936"/>
                </a:cubicBezTo>
                <a:cubicBezTo>
                  <a:pt x="2804" y="933"/>
                  <a:pt x="2806" y="927"/>
                  <a:pt x="2805" y="923"/>
                </a:cubicBezTo>
                <a:cubicBezTo>
                  <a:pt x="2804" y="918"/>
                  <a:pt x="2811" y="925"/>
                  <a:pt x="2812" y="921"/>
                </a:cubicBezTo>
                <a:cubicBezTo>
                  <a:pt x="2812" y="919"/>
                  <a:pt x="2809" y="912"/>
                  <a:pt x="2807" y="907"/>
                </a:cubicBezTo>
                <a:cubicBezTo>
                  <a:pt x="2807" y="905"/>
                  <a:pt x="2806" y="904"/>
                  <a:pt x="2806" y="903"/>
                </a:cubicBezTo>
                <a:cubicBezTo>
                  <a:pt x="2806" y="899"/>
                  <a:pt x="2806" y="898"/>
                  <a:pt x="2805" y="894"/>
                </a:cubicBezTo>
                <a:cubicBezTo>
                  <a:pt x="2809" y="894"/>
                  <a:pt x="2810" y="900"/>
                  <a:pt x="2814" y="900"/>
                </a:cubicBezTo>
                <a:cubicBezTo>
                  <a:pt x="2813" y="894"/>
                  <a:pt x="2813" y="889"/>
                  <a:pt x="2813" y="883"/>
                </a:cubicBezTo>
                <a:cubicBezTo>
                  <a:pt x="2812" y="881"/>
                  <a:pt x="2812" y="879"/>
                  <a:pt x="2812" y="877"/>
                </a:cubicBezTo>
                <a:cubicBezTo>
                  <a:pt x="2810" y="859"/>
                  <a:pt x="2807" y="840"/>
                  <a:pt x="2797" y="823"/>
                </a:cubicBezTo>
                <a:cubicBezTo>
                  <a:pt x="2796" y="821"/>
                  <a:pt x="2795" y="819"/>
                  <a:pt x="2794" y="817"/>
                </a:cubicBezTo>
                <a:cubicBezTo>
                  <a:pt x="2787" y="801"/>
                  <a:pt x="2781" y="788"/>
                  <a:pt x="2781" y="788"/>
                </a:cubicBezTo>
                <a:cubicBezTo>
                  <a:pt x="2781" y="788"/>
                  <a:pt x="2803" y="818"/>
                  <a:pt x="2824" y="841"/>
                </a:cubicBezTo>
                <a:cubicBezTo>
                  <a:pt x="2825" y="842"/>
                  <a:pt x="2826" y="843"/>
                  <a:pt x="2827" y="844"/>
                </a:cubicBezTo>
                <a:cubicBezTo>
                  <a:pt x="2842" y="862"/>
                  <a:pt x="2863" y="871"/>
                  <a:pt x="2882" y="883"/>
                </a:cubicBezTo>
                <a:cubicBezTo>
                  <a:pt x="2883" y="884"/>
                  <a:pt x="2885" y="885"/>
                  <a:pt x="2887" y="886"/>
                </a:cubicBezTo>
                <a:cubicBezTo>
                  <a:pt x="2892" y="889"/>
                  <a:pt x="2898" y="893"/>
                  <a:pt x="2903" y="896"/>
                </a:cubicBezTo>
                <a:cubicBezTo>
                  <a:pt x="2904" y="898"/>
                  <a:pt x="2905" y="899"/>
                  <a:pt x="2906" y="900"/>
                </a:cubicBezTo>
                <a:cubicBezTo>
                  <a:pt x="2909" y="904"/>
                  <a:pt x="2912" y="908"/>
                  <a:pt x="2915" y="909"/>
                </a:cubicBezTo>
                <a:cubicBezTo>
                  <a:pt x="2916" y="910"/>
                  <a:pt x="2914" y="905"/>
                  <a:pt x="2915" y="906"/>
                </a:cubicBezTo>
                <a:cubicBezTo>
                  <a:pt x="2917" y="907"/>
                  <a:pt x="2923" y="915"/>
                  <a:pt x="2925" y="917"/>
                </a:cubicBezTo>
                <a:cubicBezTo>
                  <a:pt x="2928" y="919"/>
                  <a:pt x="2926" y="914"/>
                  <a:pt x="2929" y="915"/>
                </a:cubicBezTo>
                <a:cubicBezTo>
                  <a:pt x="2931" y="917"/>
                  <a:pt x="2935" y="925"/>
                  <a:pt x="2937" y="926"/>
                </a:cubicBezTo>
                <a:cubicBezTo>
                  <a:pt x="2940" y="928"/>
                  <a:pt x="2940" y="924"/>
                  <a:pt x="2941" y="925"/>
                </a:cubicBezTo>
                <a:cubicBezTo>
                  <a:pt x="2956" y="938"/>
                  <a:pt x="2956" y="938"/>
                  <a:pt x="2956" y="938"/>
                </a:cubicBezTo>
                <a:cubicBezTo>
                  <a:pt x="2953" y="934"/>
                  <a:pt x="2942" y="917"/>
                  <a:pt x="2942" y="914"/>
                </a:cubicBezTo>
                <a:cubicBezTo>
                  <a:pt x="2942" y="911"/>
                  <a:pt x="2946" y="917"/>
                  <a:pt x="2946" y="914"/>
                </a:cubicBezTo>
                <a:cubicBezTo>
                  <a:pt x="2946" y="911"/>
                  <a:pt x="2940" y="905"/>
                  <a:pt x="2938" y="900"/>
                </a:cubicBezTo>
                <a:cubicBezTo>
                  <a:pt x="2937" y="895"/>
                  <a:pt x="2943" y="903"/>
                  <a:pt x="2941" y="899"/>
                </a:cubicBezTo>
                <a:cubicBezTo>
                  <a:pt x="2940" y="896"/>
                  <a:pt x="2931" y="884"/>
                  <a:pt x="2931" y="881"/>
                </a:cubicBezTo>
                <a:cubicBezTo>
                  <a:pt x="2931" y="878"/>
                  <a:pt x="2937" y="886"/>
                  <a:pt x="2935" y="882"/>
                </a:cubicBezTo>
                <a:cubicBezTo>
                  <a:pt x="2933" y="879"/>
                  <a:pt x="2927" y="869"/>
                  <a:pt x="2926" y="866"/>
                </a:cubicBezTo>
                <a:cubicBezTo>
                  <a:pt x="2926" y="863"/>
                  <a:pt x="2934" y="866"/>
                  <a:pt x="2931" y="863"/>
                </a:cubicBezTo>
                <a:cubicBezTo>
                  <a:pt x="2927" y="860"/>
                  <a:pt x="2919" y="853"/>
                  <a:pt x="2918" y="848"/>
                </a:cubicBezTo>
                <a:cubicBezTo>
                  <a:pt x="2910" y="836"/>
                  <a:pt x="2910" y="836"/>
                  <a:pt x="2910" y="836"/>
                </a:cubicBezTo>
                <a:cubicBezTo>
                  <a:pt x="2909" y="834"/>
                  <a:pt x="2915" y="835"/>
                  <a:pt x="2913" y="832"/>
                </a:cubicBezTo>
                <a:cubicBezTo>
                  <a:pt x="2912" y="828"/>
                  <a:pt x="2904" y="819"/>
                  <a:pt x="2902" y="814"/>
                </a:cubicBezTo>
                <a:cubicBezTo>
                  <a:pt x="2901" y="812"/>
                  <a:pt x="2907" y="811"/>
                  <a:pt x="2905" y="808"/>
                </a:cubicBezTo>
                <a:cubicBezTo>
                  <a:pt x="2902" y="802"/>
                  <a:pt x="2890" y="796"/>
                  <a:pt x="2885" y="790"/>
                </a:cubicBezTo>
                <a:cubicBezTo>
                  <a:pt x="2884" y="788"/>
                  <a:pt x="2890" y="787"/>
                  <a:pt x="2888" y="785"/>
                </a:cubicBezTo>
                <a:cubicBezTo>
                  <a:pt x="2886" y="783"/>
                  <a:pt x="2884" y="781"/>
                  <a:pt x="2882" y="778"/>
                </a:cubicBezTo>
                <a:cubicBezTo>
                  <a:pt x="2881" y="777"/>
                  <a:pt x="2880" y="776"/>
                  <a:pt x="2879" y="775"/>
                </a:cubicBezTo>
                <a:cubicBezTo>
                  <a:pt x="2872" y="770"/>
                  <a:pt x="2865" y="764"/>
                  <a:pt x="2857" y="761"/>
                </a:cubicBezTo>
                <a:cubicBezTo>
                  <a:pt x="2856" y="761"/>
                  <a:pt x="2854" y="760"/>
                  <a:pt x="2852" y="760"/>
                </a:cubicBezTo>
                <a:cubicBezTo>
                  <a:pt x="2849" y="759"/>
                  <a:pt x="2845" y="758"/>
                  <a:pt x="2842" y="756"/>
                </a:cubicBezTo>
                <a:cubicBezTo>
                  <a:pt x="2841" y="756"/>
                  <a:pt x="2840" y="755"/>
                  <a:pt x="2838" y="755"/>
                </a:cubicBezTo>
                <a:cubicBezTo>
                  <a:pt x="2824" y="747"/>
                  <a:pt x="2815" y="737"/>
                  <a:pt x="2815" y="737"/>
                </a:cubicBezTo>
                <a:cubicBezTo>
                  <a:pt x="2815" y="737"/>
                  <a:pt x="2820" y="738"/>
                  <a:pt x="2828" y="739"/>
                </a:cubicBezTo>
                <a:cubicBezTo>
                  <a:pt x="2829" y="740"/>
                  <a:pt x="2832" y="740"/>
                  <a:pt x="2834" y="741"/>
                </a:cubicBezTo>
                <a:cubicBezTo>
                  <a:pt x="2836" y="741"/>
                  <a:pt x="2838" y="742"/>
                  <a:pt x="2840" y="743"/>
                </a:cubicBezTo>
                <a:cubicBezTo>
                  <a:pt x="2842" y="743"/>
                  <a:pt x="2844" y="744"/>
                  <a:pt x="2846" y="744"/>
                </a:cubicBezTo>
                <a:cubicBezTo>
                  <a:pt x="2867" y="754"/>
                  <a:pt x="2888" y="749"/>
                  <a:pt x="2909" y="751"/>
                </a:cubicBezTo>
                <a:cubicBezTo>
                  <a:pt x="2912" y="752"/>
                  <a:pt x="2914" y="752"/>
                  <a:pt x="2915" y="752"/>
                </a:cubicBezTo>
                <a:cubicBezTo>
                  <a:pt x="2917" y="751"/>
                  <a:pt x="2909" y="747"/>
                  <a:pt x="2914" y="747"/>
                </a:cubicBezTo>
                <a:cubicBezTo>
                  <a:pt x="2915" y="747"/>
                  <a:pt x="2917" y="747"/>
                  <a:pt x="2919" y="747"/>
                </a:cubicBezTo>
                <a:cubicBezTo>
                  <a:pt x="2927" y="747"/>
                  <a:pt x="2935" y="747"/>
                  <a:pt x="2938" y="746"/>
                </a:cubicBezTo>
                <a:cubicBezTo>
                  <a:pt x="2942" y="745"/>
                  <a:pt x="2931" y="742"/>
                  <a:pt x="2935" y="741"/>
                </a:cubicBezTo>
                <a:cubicBezTo>
                  <a:pt x="2938" y="741"/>
                  <a:pt x="2940" y="740"/>
                  <a:pt x="2943" y="740"/>
                </a:cubicBezTo>
                <a:cubicBezTo>
                  <a:pt x="2947" y="739"/>
                  <a:pt x="2965" y="742"/>
                  <a:pt x="2969" y="741"/>
                </a:cubicBezTo>
                <a:cubicBezTo>
                  <a:pt x="2972" y="741"/>
                  <a:pt x="2964" y="737"/>
                  <a:pt x="2967" y="737"/>
                </a:cubicBezTo>
                <a:cubicBezTo>
                  <a:pt x="2970" y="736"/>
                  <a:pt x="2983" y="739"/>
                  <a:pt x="2986" y="739"/>
                </a:cubicBezTo>
                <a:cubicBezTo>
                  <a:pt x="2986" y="739"/>
                  <a:pt x="2980" y="735"/>
                  <a:pt x="2983" y="735"/>
                </a:cubicBezTo>
                <a:cubicBezTo>
                  <a:pt x="2989" y="736"/>
                  <a:pt x="2995" y="738"/>
                  <a:pt x="2996" y="738"/>
                </a:cubicBezTo>
                <a:cubicBezTo>
                  <a:pt x="3003" y="739"/>
                  <a:pt x="2991" y="731"/>
                  <a:pt x="2996" y="733"/>
                </a:cubicBezTo>
                <a:close/>
                <a:moveTo>
                  <a:pt x="2648" y="622"/>
                </a:moveTo>
                <a:cubicBezTo>
                  <a:pt x="2647" y="622"/>
                  <a:pt x="2647" y="622"/>
                  <a:pt x="2646" y="622"/>
                </a:cubicBezTo>
                <a:cubicBezTo>
                  <a:pt x="2647" y="622"/>
                  <a:pt x="2648" y="621"/>
                  <a:pt x="2648" y="621"/>
                </a:cubicBezTo>
                <a:cubicBezTo>
                  <a:pt x="2649" y="622"/>
                  <a:pt x="2649" y="622"/>
                  <a:pt x="2648" y="622"/>
                </a:cubicBezTo>
                <a:close/>
                <a:moveTo>
                  <a:pt x="2734" y="690"/>
                </a:moveTo>
                <a:cubicBezTo>
                  <a:pt x="2734" y="690"/>
                  <a:pt x="2734" y="691"/>
                  <a:pt x="2733" y="690"/>
                </a:cubicBezTo>
                <a:cubicBezTo>
                  <a:pt x="2731" y="691"/>
                  <a:pt x="2728" y="689"/>
                  <a:pt x="2726" y="686"/>
                </a:cubicBezTo>
                <a:cubicBezTo>
                  <a:pt x="2725" y="685"/>
                  <a:pt x="2724" y="683"/>
                  <a:pt x="2724" y="681"/>
                </a:cubicBezTo>
                <a:cubicBezTo>
                  <a:pt x="2718" y="666"/>
                  <a:pt x="2705" y="654"/>
                  <a:pt x="2696" y="640"/>
                </a:cubicBezTo>
                <a:cubicBezTo>
                  <a:pt x="2694" y="638"/>
                  <a:pt x="2693" y="641"/>
                  <a:pt x="2691" y="639"/>
                </a:cubicBezTo>
                <a:cubicBezTo>
                  <a:pt x="2687" y="636"/>
                  <a:pt x="2683" y="633"/>
                  <a:pt x="2679" y="630"/>
                </a:cubicBezTo>
                <a:cubicBezTo>
                  <a:pt x="2678" y="629"/>
                  <a:pt x="2678" y="634"/>
                  <a:pt x="2677" y="633"/>
                </a:cubicBezTo>
                <a:cubicBezTo>
                  <a:pt x="2672" y="630"/>
                  <a:pt x="2665" y="621"/>
                  <a:pt x="2661" y="620"/>
                </a:cubicBezTo>
                <a:cubicBezTo>
                  <a:pt x="2658" y="619"/>
                  <a:pt x="2659" y="621"/>
                  <a:pt x="2656" y="621"/>
                </a:cubicBezTo>
                <a:cubicBezTo>
                  <a:pt x="2655" y="621"/>
                  <a:pt x="2653" y="620"/>
                  <a:pt x="2651" y="620"/>
                </a:cubicBezTo>
                <a:cubicBezTo>
                  <a:pt x="2676" y="607"/>
                  <a:pt x="2701" y="591"/>
                  <a:pt x="2719" y="577"/>
                </a:cubicBezTo>
                <a:cubicBezTo>
                  <a:pt x="2719" y="579"/>
                  <a:pt x="2720" y="582"/>
                  <a:pt x="2722" y="586"/>
                </a:cubicBezTo>
                <a:cubicBezTo>
                  <a:pt x="2722" y="587"/>
                  <a:pt x="2723" y="589"/>
                  <a:pt x="2723" y="591"/>
                </a:cubicBezTo>
                <a:cubicBezTo>
                  <a:pt x="2726" y="601"/>
                  <a:pt x="2735" y="660"/>
                  <a:pt x="2735" y="684"/>
                </a:cubicBezTo>
                <a:cubicBezTo>
                  <a:pt x="2735" y="686"/>
                  <a:pt x="2735" y="687"/>
                  <a:pt x="2735" y="689"/>
                </a:cubicBezTo>
                <a:cubicBezTo>
                  <a:pt x="2734" y="690"/>
                  <a:pt x="2734" y="690"/>
                  <a:pt x="2734" y="690"/>
                </a:cubicBezTo>
                <a:close/>
                <a:moveTo>
                  <a:pt x="2771" y="648"/>
                </a:moveTo>
                <a:cubicBezTo>
                  <a:pt x="2770" y="649"/>
                  <a:pt x="2768" y="651"/>
                  <a:pt x="2767" y="652"/>
                </a:cubicBezTo>
                <a:cubicBezTo>
                  <a:pt x="2765" y="654"/>
                  <a:pt x="2763" y="655"/>
                  <a:pt x="2762" y="657"/>
                </a:cubicBezTo>
                <a:cubicBezTo>
                  <a:pt x="2761" y="658"/>
                  <a:pt x="2760" y="659"/>
                  <a:pt x="2759" y="660"/>
                </a:cubicBezTo>
                <a:cubicBezTo>
                  <a:pt x="2755" y="665"/>
                  <a:pt x="2751" y="672"/>
                  <a:pt x="2747" y="678"/>
                </a:cubicBezTo>
                <a:cubicBezTo>
                  <a:pt x="2746" y="679"/>
                  <a:pt x="2745" y="681"/>
                  <a:pt x="2744" y="682"/>
                </a:cubicBezTo>
                <a:cubicBezTo>
                  <a:pt x="2743" y="684"/>
                  <a:pt x="2742" y="687"/>
                  <a:pt x="2740" y="688"/>
                </a:cubicBezTo>
                <a:cubicBezTo>
                  <a:pt x="2740" y="687"/>
                  <a:pt x="2740" y="685"/>
                  <a:pt x="2740" y="683"/>
                </a:cubicBezTo>
                <a:cubicBezTo>
                  <a:pt x="2741" y="659"/>
                  <a:pt x="2736" y="600"/>
                  <a:pt x="2736" y="589"/>
                </a:cubicBezTo>
                <a:cubicBezTo>
                  <a:pt x="2736" y="587"/>
                  <a:pt x="2736" y="585"/>
                  <a:pt x="2736" y="583"/>
                </a:cubicBezTo>
                <a:cubicBezTo>
                  <a:pt x="2736" y="578"/>
                  <a:pt x="2735" y="575"/>
                  <a:pt x="2733" y="574"/>
                </a:cubicBezTo>
                <a:cubicBezTo>
                  <a:pt x="2732" y="573"/>
                  <a:pt x="2729" y="573"/>
                  <a:pt x="2726" y="573"/>
                </a:cubicBezTo>
                <a:cubicBezTo>
                  <a:pt x="2732" y="569"/>
                  <a:pt x="2738" y="565"/>
                  <a:pt x="2741" y="562"/>
                </a:cubicBezTo>
                <a:cubicBezTo>
                  <a:pt x="2753" y="551"/>
                  <a:pt x="2744" y="559"/>
                  <a:pt x="2726" y="572"/>
                </a:cubicBezTo>
                <a:cubicBezTo>
                  <a:pt x="2724" y="572"/>
                  <a:pt x="2722" y="572"/>
                  <a:pt x="2721" y="573"/>
                </a:cubicBezTo>
                <a:cubicBezTo>
                  <a:pt x="2721" y="572"/>
                  <a:pt x="2721" y="572"/>
                  <a:pt x="2722" y="572"/>
                </a:cubicBezTo>
                <a:cubicBezTo>
                  <a:pt x="2722" y="572"/>
                  <a:pt x="2723" y="571"/>
                  <a:pt x="2725" y="569"/>
                </a:cubicBezTo>
                <a:cubicBezTo>
                  <a:pt x="2726" y="569"/>
                  <a:pt x="2726" y="568"/>
                  <a:pt x="2727" y="567"/>
                </a:cubicBezTo>
                <a:cubicBezTo>
                  <a:pt x="2731" y="564"/>
                  <a:pt x="2755" y="549"/>
                  <a:pt x="2766" y="545"/>
                </a:cubicBezTo>
                <a:cubicBezTo>
                  <a:pt x="2767" y="544"/>
                  <a:pt x="2767" y="544"/>
                  <a:pt x="2768" y="544"/>
                </a:cubicBezTo>
                <a:cubicBezTo>
                  <a:pt x="2769" y="544"/>
                  <a:pt x="2769" y="544"/>
                  <a:pt x="2769" y="544"/>
                </a:cubicBezTo>
                <a:cubicBezTo>
                  <a:pt x="2769" y="544"/>
                  <a:pt x="2769" y="544"/>
                  <a:pt x="2769" y="544"/>
                </a:cubicBezTo>
                <a:cubicBezTo>
                  <a:pt x="2770" y="545"/>
                  <a:pt x="2769" y="547"/>
                  <a:pt x="2768" y="548"/>
                </a:cubicBezTo>
                <a:cubicBezTo>
                  <a:pt x="2768" y="549"/>
                  <a:pt x="2767" y="550"/>
                  <a:pt x="2767" y="550"/>
                </a:cubicBezTo>
                <a:cubicBezTo>
                  <a:pt x="2761" y="556"/>
                  <a:pt x="2758" y="564"/>
                  <a:pt x="2754" y="570"/>
                </a:cubicBezTo>
                <a:cubicBezTo>
                  <a:pt x="2753" y="571"/>
                  <a:pt x="2755" y="572"/>
                  <a:pt x="2754" y="572"/>
                </a:cubicBezTo>
                <a:cubicBezTo>
                  <a:pt x="2754" y="575"/>
                  <a:pt x="2753" y="577"/>
                  <a:pt x="2753" y="579"/>
                </a:cubicBezTo>
                <a:cubicBezTo>
                  <a:pt x="2752" y="580"/>
                  <a:pt x="2754" y="579"/>
                  <a:pt x="2754" y="580"/>
                </a:cubicBezTo>
                <a:cubicBezTo>
                  <a:pt x="2754" y="583"/>
                  <a:pt x="2751" y="588"/>
                  <a:pt x="2751" y="590"/>
                </a:cubicBezTo>
                <a:cubicBezTo>
                  <a:pt x="2752" y="591"/>
                  <a:pt x="2753" y="590"/>
                  <a:pt x="2753" y="591"/>
                </a:cubicBezTo>
                <a:cubicBezTo>
                  <a:pt x="2753" y="592"/>
                  <a:pt x="2753" y="595"/>
                  <a:pt x="2753" y="595"/>
                </a:cubicBezTo>
                <a:cubicBezTo>
                  <a:pt x="2754" y="596"/>
                  <a:pt x="2755" y="594"/>
                  <a:pt x="2755" y="595"/>
                </a:cubicBezTo>
                <a:cubicBezTo>
                  <a:pt x="2756" y="597"/>
                  <a:pt x="2754" y="606"/>
                  <a:pt x="2755" y="605"/>
                </a:cubicBezTo>
                <a:cubicBezTo>
                  <a:pt x="2759" y="603"/>
                  <a:pt x="2758" y="598"/>
                  <a:pt x="2760" y="596"/>
                </a:cubicBezTo>
                <a:cubicBezTo>
                  <a:pt x="2761" y="596"/>
                  <a:pt x="2761" y="598"/>
                  <a:pt x="2761" y="597"/>
                </a:cubicBezTo>
                <a:cubicBezTo>
                  <a:pt x="2762" y="597"/>
                  <a:pt x="2765" y="594"/>
                  <a:pt x="2765" y="593"/>
                </a:cubicBezTo>
                <a:cubicBezTo>
                  <a:pt x="2766" y="592"/>
                  <a:pt x="2766" y="596"/>
                  <a:pt x="2767" y="595"/>
                </a:cubicBezTo>
                <a:cubicBezTo>
                  <a:pt x="2768" y="594"/>
                  <a:pt x="2768" y="590"/>
                  <a:pt x="2769" y="588"/>
                </a:cubicBezTo>
                <a:cubicBezTo>
                  <a:pt x="2769" y="587"/>
                  <a:pt x="2770" y="588"/>
                  <a:pt x="2771" y="587"/>
                </a:cubicBezTo>
                <a:cubicBezTo>
                  <a:pt x="2771" y="586"/>
                  <a:pt x="2772" y="584"/>
                  <a:pt x="2772" y="582"/>
                </a:cubicBezTo>
                <a:cubicBezTo>
                  <a:pt x="2773" y="582"/>
                  <a:pt x="2773" y="584"/>
                  <a:pt x="2774" y="583"/>
                </a:cubicBezTo>
                <a:cubicBezTo>
                  <a:pt x="2774" y="582"/>
                  <a:pt x="2774" y="578"/>
                  <a:pt x="2775" y="577"/>
                </a:cubicBezTo>
                <a:cubicBezTo>
                  <a:pt x="2775" y="575"/>
                  <a:pt x="2776" y="573"/>
                  <a:pt x="2777" y="571"/>
                </a:cubicBezTo>
                <a:cubicBezTo>
                  <a:pt x="2777" y="578"/>
                  <a:pt x="2779" y="591"/>
                  <a:pt x="2785" y="598"/>
                </a:cubicBezTo>
                <a:cubicBezTo>
                  <a:pt x="2786" y="599"/>
                  <a:pt x="2787" y="606"/>
                  <a:pt x="2788" y="607"/>
                </a:cubicBezTo>
                <a:cubicBezTo>
                  <a:pt x="2789" y="609"/>
                  <a:pt x="2793" y="600"/>
                  <a:pt x="2793" y="604"/>
                </a:cubicBezTo>
                <a:cubicBezTo>
                  <a:pt x="2793" y="609"/>
                  <a:pt x="2797" y="617"/>
                  <a:pt x="2798" y="618"/>
                </a:cubicBezTo>
                <a:cubicBezTo>
                  <a:pt x="2800" y="620"/>
                  <a:pt x="2800" y="614"/>
                  <a:pt x="2801" y="615"/>
                </a:cubicBezTo>
                <a:cubicBezTo>
                  <a:pt x="2803" y="617"/>
                  <a:pt x="2804" y="624"/>
                  <a:pt x="2806" y="626"/>
                </a:cubicBezTo>
                <a:cubicBezTo>
                  <a:pt x="2807" y="627"/>
                  <a:pt x="2808" y="616"/>
                  <a:pt x="2808" y="621"/>
                </a:cubicBezTo>
                <a:cubicBezTo>
                  <a:pt x="2809" y="622"/>
                  <a:pt x="2810" y="626"/>
                  <a:pt x="2812" y="629"/>
                </a:cubicBezTo>
                <a:cubicBezTo>
                  <a:pt x="2811" y="629"/>
                  <a:pt x="2809" y="630"/>
                  <a:pt x="2807" y="630"/>
                </a:cubicBezTo>
                <a:cubicBezTo>
                  <a:pt x="2805" y="630"/>
                  <a:pt x="2809" y="629"/>
                  <a:pt x="2808" y="628"/>
                </a:cubicBezTo>
                <a:cubicBezTo>
                  <a:pt x="2794" y="633"/>
                  <a:pt x="2782" y="640"/>
                  <a:pt x="2771" y="648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545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7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Indezine.com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Parveen Kaur-Nagnoori</dc:creator>
  <cp:lastModifiedBy>Parveen Kaur-Nagnoori</cp:lastModifiedBy>
  <cp:revision>51</cp:revision>
  <dcterms:created xsi:type="dcterms:W3CDTF">2014-11-21T08:16:10Z</dcterms:created>
  <dcterms:modified xsi:type="dcterms:W3CDTF">2014-11-21T09:00:12Z</dcterms:modified>
</cp:coreProperties>
</file>