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7" r:id="rId2"/>
    <p:sldId id="611" r:id="rId3"/>
    <p:sldId id="609" r:id="rId4"/>
    <p:sldId id="697" r:id="rId5"/>
    <p:sldId id="612" r:id="rId6"/>
    <p:sldId id="675" r:id="rId7"/>
    <p:sldId id="677" r:id="rId8"/>
    <p:sldId id="686" r:id="rId9"/>
    <p:sldId id="698" r:id="rId10"/>
    <p:sldId id="643" r:id="rId11"/>
    <p:sldId id="678" r:id="rId12"/>
    <p:sldId id="614" r:id="rId13"/>
    <p:sldId id="613" r:id="rId14"/>
    <p:sldId id="665" r:id="rId15"/>
    <p:sldId id="616" r:id="rId16"/>
    <p:sldId id="670" r:id="rId17"/>
    <p:sldId id="606" r:id="rId18"/>
    <p:sldId id="625" r:id="rId19"/>
    <p:sldId id="647" r:id="rId20"/>
    <p:sldId id="642" r:id="rId21"/>
    <p:sldId id="644" r:id="rId22"/>
    <p:sldId id="650" r:id="rId23"/>
    <p:sldId id="645" r:id="rId24"/>
    <p:sldId id="652" r:id="rId25"/>
    <p:sldId id="653" r:id="rId26"/>
    <p:sldId id="651" r:id="rId27"/>
    <p:sldId id="700" r:id="rId28"/>
    <p:sldId id="702" r:id="rId29"/>
    <p:sldId id="671" r:id="rId30"/>
    <p:sldId id="646" r:id="rId31"/>
    <p:sldId id="658" r:id="rId32"/>
    <p:sldId id="661" r:id="rId33"/>
  </p:sldIdLst>
  <p:sldSz cx="12192000" cy="6858000"/>
  <p:notesSz cx="6858000" cy="9144000"/>
  <p:defaultTextStyle>
    <a:defPPr>
      <a:defRPr lang="en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ADAEA5-CA1D-7F4B-B5E6-1A079DA03ADA}" v="363" dt="2024-11-14T01:47:46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063"/>
    <p:restoredTop sz="82199"/>
  </p:normalViewPr>
  <p:slideViewPr>
    <p:cSldViewPr snapToGrid="0">
      <p:cViewPr>
        <p:scale>
          <a:sx n="68" d="100"/>
          <a:sy n="68" d="100"/>
        </p:scale>
        <p:origin x="1680" y="8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玉程 孙" userId="f43f7c1871ab2044" providerId="LiveId" clId="{6EADAEA5-CA1D-7F4B-B5E6-1A079DA03ADA}"/>
    <pc:docChg chg="undo custSel addSld delSld modSld sldOrd">
      <pc:chgData name="玉程 孙" userId="f43f7c1871ab2044" providerId="LiveId" clId="{6EADAEA5-CA1D-7F4B-B5E6-1A079DA03ADA}" dt="2024-11-14T02:37:02.983" v="2039" actId="113"/>
      <pc:docMkLst>
        <pc:docMk/>
      </pc:docMkLst>
      <pc:sldChg chg="addSp modSp mod modNotesTx">
        <pc:chgData name="玉程 孙" userId="f43f7c1871ab2044" providerId="LiveId" clId="{6EADAEA5-CA1D-7F4B-B5E6-1A079DA03ADA}" dt="2024-11-08T07:07:42.205" v="1660" actId="1038"/>
        <pc:sldMkLst>
          <pc:docMk/>
          <pc:sldMk cId="601956830" sldId="257"/>
        </pc:sldMkLst>
        <pc:spChg chg="mod">
          <ac:chgData name="玉程 孙" userId="f43f7c1871ab2044" providerId="LiveId" clId="{6EADAEA5-CA1D-7F4B-B5E6-1A079DA03ADA}" dt="2024-10-22T12:46:33.811" v="529" actId="20577"/>
          <ac:spMkLst>
            <pc:docMk/>
            <pc:sldMk cId="601956830" sldId="257"/>
            <ac:spMk id="3" creationId="{B217E475-897B-C541-859C-6D9977521AD5}"/>
          </ac:spMkLst>
        </pc:spChg>
        <pc:spChg chg="add mod">
          <ac:chgData name="玉程 孙" userId="f43f7c1871ab2044" providerId="LiveId" clId="{6EADAEA5-CA1D-7F4B-B5E6-1A079DA03ADA}" dt="2024-11-08T07:07:42.205" v="1660" actId="1038"/>
          <ac:spMkLst>
            <pc:docMk/>
            <pc:sldMk cId="601956830" sldId="257"/>
            <ac:spMk id="5" creationId="{5A2CF3E5-EFEE-D3A3-39B9-814F33F6A04C}"/>
          </ac:spMkLst>
        </pc:spChg>
        <pc:spChg chg="add mod">
          <ac:chgData name="玉程 孙" userId="f43f7c1871ab2044" providerId="LiveId" clId="{6EADAEA5-CA1D-7F4B-B5E6-1A079DA03ADA}" dt="2024-10-22T12:46:26.486" v="528" actId="1036"/>
          <ac:spMkLst>
            <pc:docMk/>
            <pc:sldMk cId="601956830" sldId="257"/>
            <ac:spMk id="6" creationId="{3A9CA40A-CB97-E0BD-714F-86B6DA73DFB5}"/>
          </ac:spMkLst>
        </pc:spChg>
      </pc:sldChg>
      <pc:sldChg chg="del">
        <pc:chgData name="玉程 孙" userId="f43f7c1871ab2044" providerId="LiveId" clId="{6EADAEA5-CA1D-7F4B-B5E6-1A079DA03ADA}" dt="2024-10-22T12:30:46.067" v="88" actId="2696"/>
        <pc:sldMkLst>
          <pc:docMk/>
          <pc:sldMk cId="142346981" sldId="603"/>
        </pc:sldMkLst>
      </pc:sldChg>
      <pc:sldChg chg="addSp modSp mod">
        <pc:chgData name="玉程 孙" userId="f43f7c1871ab2044" providerId="LiveId" clId="{6EADAEA5-CA1D-7F4B-B5E6-1A079DA03ADA}" dt="2024-11-08T04:24:21.391" v="950" actId="14100"/>
        <pc:sldMkLst>
          <pc:docMk/>
          <pc:sldMk cId="3784906082" sldId="606"/>
        </pc:sldMkLst>
        <pc:spChg chg="add mod">
          <ac:chgData name="玉程 孙" userId="f43f7c1871ab2044" providerId="LiveId" clId="{6EADAEA5-CA1D-7F4B-B5E6-1A079DA03ADA}" dt="2024-10-22T13:06:16.423" v="905"/>
          <ac:spMkLst>
            <pc:docMk/>
            <pc:sldMk cId="3784906082" sldId="606"/>
            <ac:spMk id="4" creationId="{9103F4CE-9715-04CE-162E-6C668686C154}"/>
          </ac:spMkLst>
        </pc:spChg>
        <pc:spChg chg="mod">
          <ac:chgData name="玉程 孙" userId="f43f7c1871ab2044" providerId="LiveId" clId="{6EADAEA5-CA1D-7F4B-B5E6-1A079DA03ADA}" dt="2024-11-08T04:23:49.492" v="946" actId="20577"/>
          <ac:spMkLst>
            <pc:docMk/>
            <pc:sldMk cId="3784906082" sldId="606"/>
            <ac:spMk id="6" creationId="{763BCF39-9792-459B-5F3B-38499A8B2C9E}"/>
          </ac:spMkLst>
        </pc:spChg>
        <pc:spChg chg="mod">
          <ac:chgData name="玉程 孙" userId="f43f7c1871ab2044" providerId="LiveId" clId="{6EADAEA5-CA1D-7F4B-B5E6-1A079DA03ADA}" dt="2024-11-08T04:24:21.391" v="950" actId="14100"/>
          <ac:spMkLst>
            <pc:docMk/>
            <pc:sldMk cId="3784906082" sldId="606"/>
            <ac:spMk id="13" creationId="{C2C6E20E-D18B-7341-E997-630F95DC4725}"/>
          </ac:spMkLst>
        </pc:spChg>
      </pc:sldChg>
      <pc:sldChg chg="addSp modSp mod modNotesTx">
        <pc:chgData name="玉程 孙" userId="f43f7c1871ab2044" providerId="LiveId" clId="{6EADAEA5-CA1D-7F4B-B5E6-1A079DA03ADA}" dt="2024-11-14T02:37:02.983" v="2039" actId="113"/>
        <pc:sldMkLst>
          <pc:docMk/>
          <pc:sldMk cId="597537299" sldId="609"/>
        </pc:sldMkLst>
        <pc:spChg chg="add mod">
          <ac:chgData name="玉程 孙" userId="f43f7c1871ab2044" providerId="LiveId" clId="{6EADAEA5-CA1D-7F4B-B5E6-1A079DA03ADA}" dt="2024-10-22T13:05:57.679" v="890"/>
          <ac:spMkLst>
            <pc:docMk/>
            <pc:sldMk cId="597537299" sldId="609"/>
            <ac:spMk id="4" creationId="{A9704B11-6B1D-918A-D42B-097B7873ADEB}"/>
          </ac:spMkLst>
        </pc:spChg>
        <pc:spChg chg="mod">
          <ac:chgData name="玉程 孙" userId="f43f7c1871ab2044" providerId="LiveId" clId="{6EADAEA5-CA1D-7F4B-B5E6-1A079DA03ADA}" dt="2024-11-08T06:22:47.846" v="1226" actId="20577"/>
          <ac:spMkLst>
            <pc:docMk/>
            <pc:sldMk cId="597537299" sldId="609"/>
            <ac:spMk id="31" creationId="{3327F43A-EEDC-6BDE-61C7-FA060921688A}"/>
          </ac:spMkLst>
        </pc:spChg>
        <pc:spChg chg="mod">
          <ac:chgData name="玉程 孙" userId="f43f7c1871ab2044" providerId="LiveId" clId="{6EADAEA5-CA1D-7F4B-B5E6-1A079DA03ADA}" dt="2024-11-08T04:19:47.580" v="944" actId="1037"/>
          <ac:spMkLst>
            <pc:docMk/>
            <pc:sldMk cId="597537299" sldId="609"/>
            <ac:spMk id="34" creationId="{045F209E-A09F-8933-B2BB-A625B440FDC5}"/>
          </ac:spMkLst>
        </pc:spChg>
      </pc:sldChg>
      <pc:sldChg chg="addSp modSp modNotesTx">
        <pc:chgData name="玉程 孙" userId="f43f7c1871ab2044" providerId="LiveId" clId="{6EADAEA5-CA1D-7F4B-B5E6-1A079DA03ADA}" dt="2024-11-14T02:35:27.795" v="2023" actId="20577"/>
        <pc:sldMkLst>
          <pc:docMk/>
          <pc:sldMk cId="3692499044" sldId="611"/>
        </pc:sldMkLst>
        <pc:spChg chg="add mod">
          <ac:chgData name="玉程 孙" userId="f43f7c1871ab2044" providerId="LiveId" clId="{6EADAEA5-CA1D-7F4B-B5E6-1A079DA03ADA}" dt="2024-10-22T13:05:56.641" v="889"/>
          <ac:spMkLst>
            <pc:docMk/>
            <pc:sldMk cId="3692499044" sldId="611"/>
            <ac:spMk id="4" creationId="{22AAD557-33A4-0A4B-B1E5-8990D293650C}"/>
          </ac:spMkLst>
        </pc:spChg>
      </pc:sldChg>
      <pc:sldChg chg="addSp delSp modSp mod">
        <pc:chgData name="玉程 孙" userId="f43f7c1871ab2044" providerId="LiveId" clId="{6EADAEA5-CA1D-7F4B-B5E6-1A079DA03ADA}" dt="2024-11-08T06:17:32.662" v="1218" actId="20577"/>
        <pc:sldMkLst>
          <pc:docMk/>
          <pc:sldMk cId="760578513" sldId="612"/>
        </pc:sldMkLst>
        <pc:spChg chg="mod">
          <ac:chgData name="玉程 孙" userId="f43f7c1871ab2044" providerId="LiveId" clId="{6EADAEA5-CA1D-7F4B-B5E6-1A079DA03ADA}" dt="2024-10-22T12:41:20.653" v="364" actId="20577"/>
          <ac:spMkLst>
            <pc:docMk/>
            <pc:sldMk cId="760578513" sldId="612"/>
            <ac:spMk id="2" creationId="{D03A80A0-1321-1447-B907-A24DC845521D}"/>
          </ac:spMkLst>
        </pc:spChg>
        <pc:spChg chg="mod">
          <ac:chgData name="玉程 孙" userId="f43f7c1871ab2044" providerId="LiveId" clId="{6EADAEA5-CA1D-7F4B-B5E6-1A079DA03ADA}" dt="2024-11-08T06:17:32.662" v="1218" actId="20577"/>
          <ac:spMkLst>
            <pc:docMk/>
            <pc:sldMk cId="760578513" sldId="612"/>
            <ac:spMk id="3" creationId="{6F5270D4-22D0-C9C3-164C-5C08ADE60E3C}"/>
          </ac:spMkLst>
        </pc:spChg>
        <pc:spChg chg="add mod">
          <ac:chgData name="玉程 孙" userId="f43f7c1871ab2044" providerId="LiveId" clId="{6EADAEA5-CA1D-7F4B-B5E6-1A079DA03ADA}" dt="2024-10-22T13:06:00.022" v="892"/>
          <ac:spMkLst>
            <pc:docMk/>
            <pc:sldMk cId="760578513" sldId="612"/>
            <ac:spMk id="4" creationId="{1606DA30-5D09-9684-77DB-0EA93EE92286}"/>
          </ac:spMkLst>
        </pc:spChg>
      </pc:sldChg>
      <pc:sldChg chg="addSp modSp mod modNotesTx">
        <pc:chgData name="玉程 孙" userId="f43f7c1871ab2044" providerId="LiveId" clId="{6EADAEA5-CA1D-7F4B-B5E6-1A079DA03ADA}" dt="2024-11-14T02:35:57.347" v="2028" actId="20577"/>
        <pc:sldMkLst>
          <pc:docMk/>
          <pc:sldMk cId="1983011547" sldId="613"/>
        </pc:sldMkLst>
        <pc:spChg chg="mod">
          <ac:chgData name="玉程 孙" userId="f43f7c1871ab2044" providerId="LiveId" clId="{6EADAEA5-CA1D-7F4B-B5E6-1A079DA03ADA}" dt="2024-11-13T13:11:13.014" v="1802" actId="20577"/>
          <ac:spMkLst>
            <pc:docMk/>
            <pc:sldMk cId="1983011547" sldId="613"/>
            <ac:spMk id="3" creationId="{E3D2F07C-59C7-2CA2-ACEF-F88872CCBB11}"/>
          </ac:spMkLst>
        </pc:spChg>
        <pc:spChg chg="add mod">
          <ac:chgData name="玉程 孙" userId="f43f7c1871ab2044" providerId="LiveId" clId="{6EADAEA5-CA1D-7F4B-B5E6-1A079DA03ADA}" dt="2024-10-22T13:06:11.680" v="901"/>
          <ac:spMkLst>
            <pc:docMk/>
            <pc:sldMk cId="1983011547" sldId="613"/>
            <ac:spMk id="4" creationId="{D643C2B7-2098-6D34-450E-DC1E72E5A754}"/>
          </ac:spMkLst>
        </pc:spChg>
      </pc:sldChg>
      <pc:sldChg chg="addSp modSp mod modNotesTx">
        <pc:chgData name="玉程 孙" userId="f43f7c1871ab2044" providerId="LiveId" clId="{6EADAEA5-CA1D-7F4B-B5E6-1A079DA03ADA}" dt="2024-11-14T02:36:51.561" v="2036" actId="113"/>
        <pc:sldMkLst>
          <pc:docMk/>
          <pc:sldMk cId="3744420612" sldId="614"/>
        </pc:sldMkLst>
        <pc:spChg chg="mod">
          <ac:chgData name="玉程 孙" userId="f43f7c1871ab2044" providerId="LiveId" clId="{6EADAEA5-CA1D-7F4B-B5E6-1A079DA03ADA}" dt="2024-11-13T13:19:17.567" v="1983"/>
          <ac:spMkLst>
            <pc:docMk/>
            <pc:sldMk cId="3744420612" sldId="614"/>
            <ac:spMk id="10" creationId="{B8490FFD-3759-04D3-07D0-F04E5DEBEB72}"/>
          </ac:spMkLst>
        </pc:spChg>
        <pc:spChg chg="add mod">
          <ac:chgData name="玉程 孙" userId="f43f7c1871ab2044" providerId="LiveId" clId="{6EADAEA5-CA1D-7F4B-B5E6-1A079DA03ADA}" dt="2024-10-22T13:06:09.725" v="900"/>
          <ac:spMkLst>
            <pc:docMk/>
            <pc:sldMk cId="3744420612" sldId="614"/>
            <ac:spMk id="11" creationId="{7135DA83-3C0A-30D2-6C9B-01A63C806AF1}"/>
          </ac:spMkLst>
        </pc:spChg>
      </pc:sldChg>
      <pc:sldChg chg="addSp modSp modNotesTx">
        <pc:chgData name="玉程 孙" userId="f43f7c1871ab2044" providerId="LiveId" clId="{6EADAEA5-CA1D-7F4B-B5E6-1A079DA03ADA}" dt="2024-11-14T02:36:00.734" v="2030" actId="20577"/>
        <pc:sldMkLst>
          <pc:docMk/>
          <pc:sldMk cId="3590049095" sldId="616"/>
        </pc:sldMkLst>
        <pc:spChg chg="add mod">
          <ac:chgData name="玉程 孙" userId="f43f7c1871ab2044" providerId="LiveId" clId="{6EADAEA5-CA1D-7F4B-B5E6-1A079DA03ADA}" dt="2024-10-22T13:06:14.021" v="903"/>
          <ac:spMkLst>
            <pc:docMk/>
            <pc:sldMk cId="3590049095" sldId="616"/>
            <ac:spMk id="4" creationId="{A1B24C8C-878D-F6A5-29C4-6ACD1BB6B692}"/>
          </ac:spMkLst>
        </pc:spChg>
      </pc:sldChg>
      <pc:sldChg chg="addSp modSp">
        <pc:chgData name="玉程 孙" userId="f43f7c1871ab2044" providerId="LiveId" clId="{6EADAEA5-CA1D-7F4B-B5E6-1A079DA03ADA}" dt="2024-10-22T13:06:17.684" v="906"/>
        <pc:sldMkLst>
          <pc:docMk/>
          <pc:sldMk cId="3672226735" sldId="625"/>
        </pc:sldMkLst>
        <pc:spChg chg="add mod">
          <ac:chgData name="玉程 孙" userId="f43f7c1871ab2044" providerId="LiveId" clId="{6EADAEA5-CA1D-7F4B-B5E6-1A079DA03ADA}" dt="2024-10-22T13:06:17.684" v="906"/>
          <ac:spMkLst>
            <pc:docMk/>
            <pc:sldMk cId="3672226735" sldId="625"/>
            <ac:spMk id="3" creationId="{D8B2B718-971F-E353-EB6E-5B5B1C864CB6}"/>
          </ac:spMkLst>
        </pc:spChg>
      </pc:sldChg>
      <pc:sldChg chg="del">
        <pc:chgData name="玉程 孙" userId="f43f7c1871ab2044" providerId="LiveId" clId="{6EADAEA5-CA1D-7F4B-B5E6-1A079DA03ADA}" dt="2024-10-22T12:31:33.410" v="89" actId="2696"/>
        <pc:sldMkLst>
          <pc:docMk/>
          <pc:sldMk cId="3767788612" sldId="641"/>
        </pc:sldMkLst>
      </pc:sldChg>
      <pc:sldChg chg="addSp modSp">
        <pc:chgData name="玉程 孙" userId="f43f7c1871ab2044" providerId="LiveId" clId="{6EADAEA5-CA1D-7F4B-B5E6-1A079DA03ADA}" dt="2024-11-08T06:35:25.122" v="1230" actId="20577"/>
        <pc:sldMkLst>
          <pc:docMk/>
          <pc:sldMk cId="840698419" sldId="642"/>
        </pc:sldMkLst>
        <pc:spChg chg="mod">
          <ac:chgData name="玉程 孙" userId="f43f7c1871ab2044" providerId="LiveId" clId="{6EADAEA5-CA1D-7F4B-B5E6-1A079DA03ADA}" dt="2024-11-08T06:35:25.122" v="1230" actId="20577"/>
          <ac:spMkLst>
            <pc:docMk/>
            <pc:sldMk cId="840698419" sldId="642"/>
            <ac:spMk id="3" creationId="{E3589BEE-B177-CC4F-3FE4-8492B80DC2E3}"/>
          </ac:spMkLst>
        </pc:spChg>
        <pc:spChg chg="add mod">
          <ac:chgData name="玉程 孙" userId="f43f7c1871ab2044" providerId="LiveId" clId="{6EADAEA5-CA1D-7F4B-B5E6-1A079DA03ADA}" dt="2024-10-22T13:06:19.912" v="908"/>
          <ac:spMkLst>
            <pc:docMk/>
            <pc:sldMk cId="840698419" sldId="642"/>
            <ac:spMk id="5" creationId="{55B84DE1-2D19-8040-8C0E-D4F44B998665}"/>
          </ac:spMkLst>
        </pc:spChg>
      </pc:sldChg>
      <pc:sldChg chg="addSp delSp modSp mod delAnim modAnim">
        <pc:chgData name="玉程 孙" userId="f43f7c1871ab2044" providerId="LiveId" clId="{6EADAEA5-CA1D-7F4B-B5E6-1A079DA03ADA}" dt="2024-11-14T01:46:51.198" v="2010" actId="20577"/>
        <pc:sldMkLst>
          <pc:docMk/>
          <pc:sldMk cId="3206073931" sldId="643"/>
        </pc:sldMkLst>
        <pc:spChg chg="mod">
          <ac:chgData name="玉程 孙" userId="f43f7c1871ab2044" providerId="LiveId" clId="{6EADAEA5-CA1D-7F4B-B5E6-1A079DA03ADA}" dt="2024-11-14T01:46:51.198" v="2010" actId="20577"/>
          <ac:spMkLst>
            <pc:docMk/>
            <pc:sldMk cId="3206073931" sldId="643"/>
            <ac:spMk id="3" creationId="{FE073885-FCEE-1239-573A-9BABB0824D60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5" creationId="{667F4733-3656-8EB1-F9B8-E478C8A50F6A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6" creationId="{4C1E0DFC-8105-8EB0-31A6-7D3D26B5ED9E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7" creationId="{2E3F006D-A47A-47E9-88C2-ECAB96D2D7BA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8" creationId="{3514D7BC-BE86-2ED0-4CDD-01EC9376C870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9" creationId="{F6C76B36-C1B7-8105-8857-0CAB3317BB42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0" creationId="{11D77620-5F64-48FB-72E2-84AE506840C6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1" creationId="{285F94EC-3212-94F2-D88A-FED292B8DA8E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2" creationId="{3EEABB15-23BA-ACCF-8E54-464626A522B7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3" creationId="{4226167F-B152-6CA4-80D5-A6E6CE60D8BA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4" creationId="{7430A8EC-B473-1C6C-D279-0F70DABAFF14}"/>
          </ac:spMkLst>
        </pc:spChg>
        <pc:spChg chg="add mod">
          <ac:chgData name="玉程 孙" userId="f43f7c1871ab2044" providerId="LiveId" clId="{6EADAEA5-CA1D-7F4B-B5E6-1A079DA03ADA}" dt="2024-10-22T12:50:39.206" v="552" actId="1076"/>
          <ac:spMkLst>
            <pc:docMk/>
            <pc:sldMk cId="3206073931" sldId="643"/>
            <ac:spMk id="15" creationId="{1373924E-ABB9-D08D-4123-993AC2254547}"/>
          </ac:spMkLst>
        </pc:spChg>
        <pc:spChg chg="add mod">
          <ac:chgData name="玉程 孙" userId="f43f7c1871ab2044" providerId="LiveId" clId="{6EADAEA5-CA1D-7F4B-B5E6-1A079DA03ADA}" dt="2024-10-22T12:51:07.975" v="565" actId="1076"/>
          <ac:spMkLst>
            <pc:docMk/>
            <pc:sldMk cId="3206073931" sldId="643"/>
            <ac:spMk id="52" creationId="{FE74234B-A190-B357-0C18-090894E1B4F2}"/>
          </ac:spMkLst>
        </pc:spChg>
        <pc:spChg chg="add mod">
          <ac:chgData name="玉程 孙" userId="f43f7c1871ab2044" providerId="LiveId" clId="{6EADAEA5-CA1D-7F4B-B5E6-1A079DA03ADA}" dt="2024-10-22T12:51:16.597" v="567" actId="1076"/>
          <ac:spMkLst>
            <pc:docMk/>
            <pc:sldMk cId="3206073931" sldId="643"/>
            <ac:spMk id="55" creationId="{ACBF81E0-DB26-5E74-592A-6B8D64210E70}"/>
          </ac:spMkLst>
        </pc:spChg>
        <pc:spChg chg="add mod">
          <ac:chgData name="玉程 孙" userId="f43f7c1871ab2044" providerId="LiveId" clId="{6EADAEA5-CA1D-7F4B-B5E6-1A079DA03ADA}" dt="2024-10-22T12:51:51.778" v="575" actId="1076"/>
          <ac:spMkLst>
            <pc:docMk/>
            <pc:sldMk cId="3206073931" sldId="643"/>
            <ac:spMk id="59" creationId="{BEED5EE2-A7DA-8200-2D9D-3837ACF19C1B}"/>
          </ac:spMkLst>
        </pc:spChg>
        <pc:spChg chg="add mod">
          <ac:chgData name="玉程 孙" userId="f43f7c1871ab2044" providerId="LiveId" clId="{6EADAEA5-CA1D-7F4B-B5E6-1A079DA03ADA}" dt="2024-10-22T12:52:08.231" v="581" actId="1076"/>
          <ac:spMkLst>
            <pc:docMk/>
            <pc:sldMk cId="3206073931" sldId="643"/>
            <ac:spMk id="63" creationId="{EBFCDBB7-98A9-DF70-9D4E-50C4414C45D0}"/>
          </ac:spMkLst>
        </pc:spChg>
        <pc:spChg chg="add mod">
          <ac:chgData name="玉程 孙" userId="f43f7c1871ab2044" providerId="LiveId" clId="{6EADAEA5-CA1D-7F4B-B5E6-1A079DA03ADA}" dt="2024-10-22T12:52:24.710" v="586" actId="1076"/>
          <ac:spMkLst>
            <pc:docMk/>
            <pc:sldMk cId="3206073931" sldId="643"/>
            <ac:spMk id="70" creationId="{74444B9C-31E6-C88C-E3D8-8C920EF087F7}"/>
          </ac:spMkLst>
        </pc:spChg>
        <pc:spChg chg="add mod">
          <ac:chgData name="玉程 孙" userId="f43f7c1871ab2044" providerId="LiveId" clId="{6EADAEA5-CA1D-7F4B-B5E6-1A079DA03ADA}" dt="2024-10-22T12:52:46.359" v="594" actId="1076"/>
          <ac:spMkLst>
            <pc:docMk/>
            <pc:sldMk cId="3206073931" sldId="643"/>
            <ac:spMk id="74" creationId="{BC665BFD-7F9C-17EF-B069-A410CBB236E0}"/>
          </ac:spMkLst>
        </pc:spChg>
        <pc:spChg chg="add mod">
          <ac:chgData name="玉程 孙" userId="f43f7c1871ab2044" providerId="LiveId" clId="{6EADAEA5-CA1D-7F4B-B5E6-1A079DA03ADA}" dt="2024-10-22T12:53:00.197" v="600" actId="1076"/>
          <ac:spMkLst>
            <pc:docMk/>
            <pc:sldMk cId="3206073931" sldId="643"/>
            <ac:spMk id="78" creationId="{CA551B80-2533-776F-A854-D781F34C3454}"/>
          </ac:spMkLst>
        </pc:spChg>
        <pc:spChg chg="add mod">
          <ac:chgData name="玉程 孙" userId="f43f7c1871ab2044" providerId="LiveId" clId="{6EADAEA5-CA1D-7F4B-B5E6-1A079DA03ADA}" dt="2024-10-22T12:53:28.921" v="608" actId="1076"/>
          <ac:spMkLst>
            <pc:docMk/>
            <pc:sldMk cId="3206073931" sldId="643"/>
            <ac:spMk id="84" creationId="{702D3565-D761-9864-9DF6-E3B94A1B4A0D}"/>
          </ac:spMkLst>
        </pc:spChg>
        <pc:spChg chg="add mod">
          <ac:chgData name="玉程 孙" userId="f43f7c1871ab2044" providerId="LiveId" clId="{6EADAEA5-CA1D-7F4B-B5E6-1A079DA03ADA}" dt="2024-10-22T12:53:37.637" v="612" actId="1076"/>
          <ac:spMkLst>
            <pc:docMk/>
            <pc:sldMk cId="3206073931" sldId="643"/>
            <ac:spMk id="90" creationId="{78175450-BCBD-67ED-5DEB-B0F1D1F8E699}"/>
          </ac:spMkLst>
        </pc:spChg>
        <pc:spChg chg="add mod">
          <ac:chgData name="玉程 孙" userId="f43f7c1871ab2044" providerId="LiveId" clId="{6EADAEA5-CA1D-7F4B-B5E6-1A079DA03ADA}" dt="2024-10-22T13:06:06.782" v="898"/>
          <ac:spMkLst>
            <pc:docMk/>
            <pc:sldMk cId="3206073931" sldId="643"/>
            <ac:spMk id="93" creationId="{763AD426-50BB-B3D8-ED07-EC96D4488CD3}"/>
          </ac:spMkLst>
        </pc:sp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16" creationId="{E75CA163-81C5-CB40-E580-D91F2D5D6E94}"/>
          </ac:cxnSpMkLst>
        </pc:cxnChg>
        <pc:cxnChg chg="add mod">
          <ac:chgData name="玉程 孙" userId="f43f7c1871ab2044" providerId="LiveId" clId="{6EADAEA5-CA1D-7F4B-B5E6-1A079DA03ADA}" dt="2024-10-22T12:51:51.778" v="575" actId="1076"/>
          <ac:cxnSpMkLst>
            <pc:docMk/>
            <pc:sldMk cId="3206073931" sldId="643"/>
            <ac:cxnSpMk id="17" creationId="{E85B93C2-F0AD-E052-2494-95C8F3FA27F2}"/>
          </ac:cxnSpMkLst>
        </pc:cxnChg>
        <pc:cxnChg chg="add mod">
          <ac:chgData name="玉程 孙" userId="f43f7c1871ab2044" providerId="LiveId" clId="{6EADAEA5-CA1D-7F4B-B5E6-1A079DA03ADA}" dt="2024-10-22T12:51:29.593" v="570" actId="14100"/>
          <ac:cxnSpMkLst>
            <pc:docMk/>
            <pc:sldMk cId="3206073931" sldId="643"/>
            <ac:cxnSpMk id="18" creationId="{0D0A6FD1-D3BA-8D59-0F19-42A8382B1695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19" creationId="{8210153C-4C14-A893-8704-B6A19CB71AAA}"/>
          </ac:cxnSpMkLst>
        </pc:cxnChg>
        <pc:cxnChg chg="add mod">
          <ac:chgData name="玉程 孙" userId="f43f7c1871ab2044" providerId="LiveId" clId="{6EADAEA5-CA1D-7F4B-B5E6-1A079DA03ADA}" dt="2024-10-22T12:51:07.975" v="565" actId="1076"/>
          <ac:cxnSpMkLst>
            <pc:docMk/>
            <pc:sldMk cId="3206073931" sldId="643"/>
            <ac:cxnSpMk id="20" creationId="{66F853B4-86E4-C23D-23F2-E1E6942E6792}"/>
          </ac:cxnSpMkLst>
        </pc:cxnChg>
        <pc:cxnChg chg="add mod">
          <ac:chgData name="玉程 孙" userId="f43f7c1871ab2044" providerId="LiveId" clId="{6EADAEA5-CA1D-7F4B-B5E6-1A079DA03ADA}" dt="2024-10-22T12:51:21.945" v="568" actId="14100"/>
          <ac:cxnSpMkLst>
            <pc:docMk/>
            <pc:sldMk cId="3206073931" sldId="643"/>
            <ac:cxnSpMk id="21" creationId="{A9D1990C-862B-82C9-8CF2-4813958FD8DE}"/>
          </ac:cxnSpMkLst>
        </pc:cxnChg>
        <pc:cxnChg chg="add mod">
          <ac:chgData name="玉程 孙" userId="f43f7c1871ab2044" providerId="LiveId" clId="{6EADAEA5-CA1D-7F4B-B5E6-1A079DA03ADA}" dt="2024-10-22T12:52:08.231" v="581" actId="1076"/>
          <ac:cxnSpMkLst>
            <pc:docMk/>
            <pc:sldMk cId="3206073931" sldId="643"/>
            <ac:cxnSpMk id="22" creationId="{BE43B132-7D7D-44B1-318B-2D477A50AC46}"/>
          </ac:cxnSpMkLst>
        </pc:cxnChg>
        <pc:cxnChg chg="add mod">
          <ac:chgData name="玉程 孙" userId="f43f7c1871ab2044" providerId="LiveId" clId="{6EADAEA5-CA1D-7F4B-B5E6-1A079DA03ADA}" dt="2024-10-22T12:52:08.231" v="581" actId="1076"/>
          <ac:cxnSpMkLst>
            <pc:docMk/>
            <pc:sldMk cId="3206073931" sldId="643"/>
            <ac:cxnSpMk id="23" creationId="{93BCBC31-ACB7-6EF1-55CB-0842F9C69645}"/>
          </ac:cxnSpMkLst>
        </pc:cxnChg>
        <pc:cxnChg chg="add mod">
          <ac:chgData name="玉程 孙" userId="f43f7c1871ab2044" providerId="LiveId" clId="{6EADAEA5-CA1D-7F4B-B5E6-1A079DA03ADA}" dt="2024-10-22T12:52:08.231" v="581" actId="1076"/>
          <ac:cxnSpMkLst>
            <pc:docMk/>
            <pc:sldMk cId="3206073931" sldId="643"/>
            <ac:cxnSpMk id="24" creationId="{665CDFB3-930E-4691-60AB-3EB4FC68C9FF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25" creationId="{D531002C-5518-C1A9-3F31-9717E5C7CF04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26" creationId="{422AE0EB-823C-4070-39E5-4AB47A665A38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27" creationId="{4448D37D-BF9F-B3AC-3C35-282D32EE2594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28" creationId="{175162B4-2F3D-90FA-3522-E9632765EDA9}"/>
          </ac:cxnSpMkLst>
        </pc:cxnChg>
        <pc:cxnChg chg="add mod">
          <ac:chgData name="玉程 孙" userId="f43f7c1871ab2044" providerId="LiveId" clId="{6EADAEA5-CA1D-7F4B-B5E6-1A079DA03ADA}" dt="2024-10-22T12:53:43.327" v="614" actId="14100"/>
          <ac:cxnSpMkLst>
            <pc:docMk/>
            <pc:sldMk cId="3206073931" sldId="643"/>
            <ac:cxnSpMk id="29" creationId="{5BF116E7-3EAA-57E3-6913-B4CA560A0D70}"/>
          </ac:cxnSpMkLst>
        </pc:cxnChg>
        <pc:cxnChg chg="add mod">
          <ac:chgData name="玉程 孙" userId="f43f7c1871ab2044" providerId="LiveId" clId="{6EADAEA5-CA1D-7F4B-B5E6-1A079DA03ADA}" dt="2024-10-22T12:53:41.176" v="613" actId="14100"/>
          <ac:cxnSpMkLst>
            <pc:docMk/>
            <pc:sldMk cId="3206073931" sldId="643"/>
            <ac:cxnSpMk id="30" creationId="{16A9CCB3-AAF5-4C9B-A89B-89700C336037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31" creationId="{8A592BBB-D7E5-F5D9-0DB3-D481B823C197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32" creationId="{10E68C61-A519-E52C-CF26-D8DE6B2325C1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33" creationId="{0F69EFE8-A509-AC40-67A4-FDA748180F0D}"/>
          </ac:cxnSpMkLst>
        </pc:cxnChg>
        <pc:cxnChg chg="add mod">
          <ac:chgData name="玉程 孙" userId="f43f7c1871ab2044" providerId="LiveId" clId="{6EADAEA5-CA1D-7F4B-B5E6-1A079DA03ADA}" dt="2024-10-22T12:53:31.327" v="609" actId="14100"/>
          <ac:cxnSpMkLst>
            <pc:docMk/>
            <pc:sldMk cId="3206073931" sldId="643"/>
            <ac:cxnSpMk id="34" creationId="{504EB871-D803-2FE5-CB03-4443BE3019B3}"/>
          </ac:cxnSpMkLst>
        </pc:cxnChg>
        <pc:cxnChg chg="add mod">
          <ac:chgData name="玉程 孙" userId="f43f7c1871ab2044" providerId="LiveId" clId="{6EADAEA5-CA1D-7F4B-B5E6-1A079DA03ADA}" dt="2024-10-22T12:53:28.921" v="608" actId="1076"/>
          <ac:cxnSpMkLst>
            <pc:docMk/>
            <pc:sldMk cId="3206073931" sldId="643"/>
            <ac:cxnSpMk id="35" creationId="{B77BE1DE-364C-3995-E350-48A3DFE1026F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36" creationId="{F976643C-5842-D1B1-395E-34CABA7D57CB}"/>
          </ac:cxnSpMkLst>
        </pc:cxnChg>
        <pc:cxnChg chg="add mod">
          <ac:chgData name="玉程 孙" userId="f43f7c1871ab2044" providerId="LiveId" clId="{6EADAEA5-CA1D-7F4B-B5E6-1A079DA03ADA}" dt="2024-10-22T12:53:00.197" v="600" actId="1076"/>
          <ac:cxnSpMkLst>
            <pc:docMk/>
            <pc:sldMk cId="3206073931" sldId="643"/>
            <ac:cxnSpMk id="37" creationId="{0C50F9F7-F86A-1265-CEB8-00B295B0EAD3}"/>
          </ac:cxnSpMkLst>
        </pc:cxnChg>
        <pc:cxnChg chg="add mod">
          <ac:chgData name="玉程 孙" userId="f43f7c1871ab2044" providerId="LiveId" clId="{6EADAEA5-CA1D-7F4B-B5E6-1A079DA03ADA}" dt="2024-10-22T12:52:46.359" v="594" actId="1076"/>
          <ac:cxnSpMkLst>
            <pc:docMk/>
            <pc:sldMk cId="3206073931" sldId="643"/>
            <ac:cxnSpMk id="38" creationId="{FE6643A8-9C37-C6F4-DA10-6B11E011A0D6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39" creationId="{2A0E4B0D-BBCF-4951-F131-8FB6CD82F56D}"/>
          </ac:cxnSpMkLst>
        </pc:cxnChg>
        <pc:cxnChg chg="add mod">
          <ac:chgData name="玉程 孙" userId="f43f7c1871ab2044" providerId="LiveId" clId="{6EADAEA5-CA1D-7F4B-B5E6-1A079DA03ADA}" dt="2024-10-22T12:52:27.613" v="587" actId="14100"/>
          <ac:cxnSpMkLst>
            <pc:docMk/>
            <pc:sldMk cId="3206073931" sldId="643"/>
            <ac:cxnSpMk id="40" creationId="{F889CF49-6995-17F5-D0A0-451B70B03EA4}"/>
          </ac:cxnSpMkLst>
        </pc:cxnChg>
        <pc:cxnChg chg="add mod">
          <ac:chgData name="玉程 孙" userId="f43f7c1871ab2044" providerId="LiveId" clId="{6EADAEA5-CA1D-7F4B-B5E6-1A079DA03ADA}" dt="2024-10-22T12:50:39.206" v="552" actId="1076"/>
          <ac:cxnSpMkLst>
            <pc:docMk/>
            <pc:sldMk cId="3206073931" sldId="643"/>
            <ac:cxnSpMk id="51" creationId="{2584B595-D3BB-CC1C-4E07-1C38C67332FB}"/>
          </ac:cxnSpMkLst>
        </pc:cxnChg>
      </pc:sldChg>
      <pc:sldChg chg="addSp delSp modSp mod">
        <pc:chgData name="玉程 孙" userId="f43f7c1871ab2044" providerId="LiveId" clId="{6EADAEA5-CA1D-7F4B-B5E6-1A079DA03ADA}" dt="2024-10-22T13:06:21.069" v="909"/>
        <pc:sldMkLst>
          <pc:docMk/>
          <pc:sldMk cId="532074498" sldId="644"/>
        </pc:sldMkLst>
        <pc:spChg chg="mod">
          <ac:chgData name="玉程 孙" userId="f43f7c1871ab2044" providerId="LiveId" clId="{6EADAEA5-CA1D-7F4B-B5E6-1A079DA03ADA}" dt="2024-10-22T12:58:36.844" v="831" actId="113"/>
          <ac:spMkLst>
            <pc:docMk/>
            <pc:sldMk cId="532074498" sldId="644"/>
            <ac:spMk id="25" creationId="{A15B88CF-D8D7-24ED-5B3A-E08841B9EE6F}"/>
          </ac:spMkLst>
        </pc:spChg>
        <pc:spChg chg="mod">
          <ac:chgData name="玉程 孙" userId="f43f7c1871ab2044" providerId="LiveId" clId="{6EADAEA5-CA1D-7F4B-B5E6-1A079DA03ADA}" dt="2024-10-22T12:56:56.650" v="631" actId="1076"/>
          <ac:spMkLst>
            <pc:docMk/>
            <pc:sldMk cId="532074498" sldId="644"/>
            <ac:spMk id="26" creationId="{A30F7EAF-C451-4E69-77CE-8BC581DE3F7E}"/>
          </ac:spMkLst>
        </pc:spChg>
        <pc:spChg chg="add mod">
          <ac:chgData name="玉程 孙" userId="f43f7c1871ab2044" providerId="LiveId" clId="{6EADAEA5-CA1D-7F4B-B5E6-1A079DA03ADA}" dt="2024-10-22T12:56:43.629" v="628" actId="1076"/>
          <ac:spMkLst>
            <pc:docMk/>
            <pc:sldMk cId="532074498" sldId="644"/>
            <ac:spMk id="27" creationId="{D2419F0A-B661-6908-0B64-C3EE3642258C}"/>
          </ac:spMkLst>
        </pc:spChg>
        <pc:spChg chg="mod">
          <ac:chgData name="玉程 孙" userId="f43f7c1871ab2044" providerId="LiveId" clId="{6EADAEA5-CA1D-7F4B-B5E6-1A079DA03ADA}" dt="2024-10-22T12:56:50.532" v="630" actId="1076"/>
          <ac:spMkLst>
            <pc:docMk/>
            <pc:sldMk cId="532074498" sldId="644"/>
            <ac:spMk id="29" creationId="{3E9C2A74-824D-2749-C8BF-528440798DC7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1" creationId="{DA32CB78-265C-66B3-5550-B5DD458CE7A3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2" creationId="{C6B3D8D4-6CD9-90C2-B011-A1B43105CD99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3" creationId="{6649F0CA-60EB-9F08-C157-20721A5398CB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4" creationId="{E1E1B3BB-4406-63B4-2FD8-44E95C108A65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5" creationId="{455B4603-3536-6A5C-9352-52F22DD57A49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6" creationId="{E8C7491D-3C45-ACC7-7556-FFD7663ACC85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7" creationId="{A2D596FA-5E05-3F77-F786-72148DDFDACB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8" creationId="{F0451532-52B9-9037-9047-865BCDE4AAD5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39" creationId="{6A4D2D7F-8A01-B9D9-6D1C-EDB9F16B8B90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40" creationId="{F4573816-FB5D-BF0D-2681-726F55CA18B7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41" creationId="{951CDE94-ABFD-B8B8-3C86-F51C8F0F37D7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42" creationId="{62BBCE94-DD68-9905-DAC4-198645F9DFCA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43" creationId="{7BEAD04D-0E44-C54C-53EB-00F8C8F1FEA9}"/>
          </ac:spMkLst>
        </pc:spChg>
        <pc:spChg chg="add mod">
          <ac:chgData name="玉程 孙" userId="f43f7c1871ab2044" providerId="LiveId" clId="{6EADAEA5-CA1D-7F4B-B5E6-1A079DA03ADA}" dt="2024-10-22T12:56:37.032" v="626" actId="1076"/>
          <ac:spMkLst>
            <pc:docMk/>
            <pc:sldMk cId="532074498" sldId="644"/>
            <ac:spMk id="44" creationId="{507259CB-1229-3A01-A847-2F61598AD726}"/>
          </ac:spMkLst>
        </pc:spChg>
        <pc:spChg chg="add mod">
          <ac:chgData name="玉程 孙" userId="f43f7c1871ab2044" providerId="LiveId" clId="{6EADAEA5-CA1D-7F4B-B5E6-1A079DA03ADA}" dt="2024-10-22T13:06:21.069" v="909"/>
          <ac:spMkLst>
            <pc:docMk/>
            <pc:sldMk cId="532074498" sldId="644"/>
            <ac:spMk id="52" creationId="{095DE90B-9BA4-75AF-2856-41887B50CBDB}"/>
          </ac:spMkLst>
        </pc:sp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45" creationId="{4B6189BF-E1C3-7B0E-A8A8-1631994EE38F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46" creationId="{160AA2AF-F01E-3971-29C2-1A142CC96E11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47" creationId="{B0EF96F6-B766-F85A-FD6D-18D479AC0694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48" creationId="{D1EAAADC-6402-C9F0-5E9E-6FB6B9786398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49" creationId="{AF605523-4124-F2ED-FDF1-AC759DA55B2C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50" creationId="{DDA9FCF4-20CD-011D-565A-A939CC3AAB15}"/>
          </ac:picMkLst>
        </pc:picChg>
        <pc:picChg chg="add mod">
          <ac:chgData name="玉程 孙" userId="f43f7c1871ab2044" providerId="LiveId" clId="{6EADAEA5-CA1D-7F4B-B5E6-1A079DA03ADA}" dt="2024-10-22T12:56:37.032" v="626" actId="1076"/>
          <ac:picMkLst>
            <pc:docMk/>
            <pc:sldMk cId="532074498" sldId="644"/>
            <ac:picMk id="51" creationId="{AC403777-CDE4-7E80-A034-E2BA3927E51E}"/>
          </ac:picMkLst>
        </pc:picChg>
      </pc:sldChg>
      <pc:sldChg chg="addSp modSp">
        <pc:chgData name="玉程 孙" userId="f43f7c1871ab2044" providerId="LiveId" clId="{6EADAEA5-CA1D-7F4B-B5E6-1A079DA03ADA}" dt="2024-10-22T13:36:25.960" v="922" actId="400"/>
        <pc:sldMkLst>
          <pc:docMk/>
          <pc:sldMk cId="699546258" sldId="645"/>
        </pc:sldMkLst>
        <pc:spChg chg="mod">
          <ac:chgData name="玉程 孙" userId="f43f7c1871ab2044" providerId="LiveId" clId="{6EADAEA5-CA1D-7F4B-B5E6-1A079DA03ADA}" dt="2024-10-22T13:36:25.960" v="922" actId="400"/>
          <ac:spMkLst>
            <pc:docMk/>
            <pc:sldMk cId="699546258" sldId="645"/>
            <ac:spMk id="3" creationId="{9CADFD27-E904-441B-8F73-59EEA8B8055F}"/>
          </ac:spMkLst>
        </pc:spChg>
        <pc:spChg chg="add mod">
          <ac:chgData name="玉程 孙" userId="f43f7c1871ab2044" providerId="LiveId" clId="{6EADAEA5-CA1D-7F4B-B5E6-1A079DA03ADA}" dt="2024-10-22T13:06:23.400" v="911"/>
          <ac:spMkLst>
            <pc:docMk/>
            <pc:sldMk cId="699546258" sldId="645"/>
            <ac:spMk id="6" creationId="{A119BD7D-1B7C-768B-D029-DD2068AFB6D5}"/>
          </ac:spMkLst>
        </pc:spChg>
      </pc:sldChg>
      <pc:sldChg chg="addSp modSp mod modAnim">
        <pc:chgData name="玉程 孙" userId="f43f7c1871ab2044" providerId="LiveId" clId="{6EADAEA5-CA1D-7F4B-B5E6-1A079DA03ADA}" dt="2024-11-08T06:46:25.483" v="1652" actId="20577"/>
        <pc:sldMkLst>
          <pc:docMk/>
          <pc:sldMk cId="2754314789" sldId="646"/>
        </pc:sldMkLst>
        <pc:spChg chg="mod">
          <ac:chgData name="玉程 孙" userId="f43f7c1871ab2044" providerId="LiveId" clId="{6EADAEA5-CA1D-7F4B-B5E6-1A079DA03ADA}" dt="2024-10-22T13:05:02.456" v="888" actId="20577"/>
          <ac:spMkLst>
            <pc:docMk/>
            <pc:sldMk cId="2754314789" sldId="646"/>
            <ac:spMk id="2" creationId="{EF993F7C-AA72-A495-F5B2-519E6F4FD194}"/>
          </ac:spMkLst>
        </pc:spChg>
        <pc:spChg chg="mod">
          <ac:chgData name="玉程 孙" userId="f43f7c1871ab2044" providerId="LiveId" clId="{6EADAEA5-CA1D-7F4B-B5E6-1A079DA03ADA}" dt="2024-11-08T06:46:25.483" v="1652" actId="20577"/>
          <ac:spMkLst>
            <pc:docMk/>
            <pc:sldMk cId="2754314789" sldId="646"/>
            <ac:spMk id="3" creationId="{EE888921-F3A2-4C41-84D4-8B1C467072B1}"/>
          </ac:spMkLst>
        </pc:spChg>
        <pc:spChg chg="add mod">
          <ac:chgData name="玉程 孙" userId="f43f7c1871ab2044" providerId="LiveId" clId="{6EADAEA5-CA1D-7F4B-B5E6-1A079DA03ADA}" dt="2024-10-22T12:32:12.949" v="102"/>
          <ac:spMkLst>
            <pc:docMk/>
            <pc:sldMk cId="2754314789" sldId="646"/>
            <ac:spMk id="4" creationId="{46DDB0DA-6208-5896-E68B-055198A8C111}"/>
          </ac:spMkLst>
        </pc:spChg>
        <pc:spChg chg="add mod">
          <ac:chgData name="玉程 孙" userId="f43f7c1871ab2044" providerId="LiveId" clId="{6EADAEA5-CA1D-7F4B-B5E6-1A079DA03ADA}" dt="2024-10-22T13:06:30.464" v="917"/>
          <ac:spMkLst>
            <pc:docMk/>
            <pc:sldMk cId="2754314789" sldId="646"/>
            <ac:spMk id="5" creationId="{17CBECBF-23E4-E2DB-12B6-86A151D3B9CE}"/>
          </ac:spMkLst>
        </pc:spChg>
      </pc:sldChg>
      <pc:sldChg chg="addSp modSp mod modNotesTx">
        <pc:chgData name="玉程 孙" userId="f43f7c1871ab2044" providerId="LiveId" clId="{6EADAEA5-CA1D-7F4B-B5E6-1A079DA03ADA}" dt="2024-11-14T02:36:08.777" v="2032" actId="20577"/>
        <pc:sldMkLst>
          <pc:docMk/>
          <pc:sldMk cId="4095291199" sldId="647"/>
        </pc:sldMkLst>
        <pc:spChg chg="mod">
          <ac:chgData name="玉程 孙" userId="f43f7c1871ab2044" providerId="LiveId" clId="{6EADAEA5-CA1D-7F4B-B5E6-1A079DA03ADA}" dt="2024-10-22T12:38:13.933" v="288" actId="20577"/>
          <ac:spMkLst>
            <pc:docMk/>
            <pc:sldMk cId="4095291199" sldId="647"/>
            <ac:spMk id="3" creationId="{76EC43D8-39E2-3220-C27D-2D27FB73EF26}"/>
          </ac:spMkLst>
        </pc:spChg>
        <pc:spChg chg="add mod">
          <ac:chgData name="玉程 孙" userId="f43f7c1871ab2044" providerId="LiveId" clId="{6EADAEA5-CA1D-7F4B-B5E6-1A079DA03ADA}" dt="2024-10-22T13:06:18.851" v="907"/>
          <ac:spMkLst>
            <pc:docMk/>
            <pc:sldMk cId="4095291199" sldId="647"/>
            <ac:spMk id="4" creationId="{52BFA981-F0BE-8AB6-9DD3-6AF538F613C2}"/>
          </ac:spMkLst>
        </pc:spChg>
      </pc:sldChg>
      <pc:sldChg chg="del">
        <pc:chgData name="玉程 孙" userId="f43f7c1871ab2044" providerId="LiveId" clId="{6EADAEA5-CA1D-7F4B-B5E6-1A079DA03ADA}" dt="2024-10-22T12:58:58.528" v="832" actId="2696"/>
        <pc:sldMkLst>
          <pc:docMk/>
          <pc:sldMk cId="1183715835" sldId="648"/>
        </pc:sldMkLst>
      </pc:sldChg>
      <pc:sldChg chg="addSp modSp">
        <pc:chgData name="玉程 孙" userId="f43f7c1871ab2044" providerId="LiveId" clId="{6EADAEA5-CA1D-7F4B-B5E6-1A079DA03ADA}" dt="2024-11-08T06:38:19.021" v="1231" actId="20577"/>
        <pc:sldMkLst>
          <pc:docMk/>
          <pc:sldMk cId="858073361" sldId="650"/>
        </pc:sldMkLst>
        <pc:spChg chg="mod">
          <ac:chgData name="玉程 孙" userId="f43f7c1871ab2044" providerId="LiveId" clId="{6EADAEA5-CA1D-7F4B-B5E6-1A079DA03ADA}" dt="2024-11-08T06:38:19.021" v="1231" actId="20577"/>
          <ac:spMkLst>
            <pc:docMk/>
            <pc:sldMk cId="858073361" sldId="650"/>
            <ac:spMk id="3" creationId="{619E07B5-9A2A-C54C-2CAB-A82566DD529F}"/>
          </ac:spMkLst>
        </pc:spChg>
        <pc:spChg chg="add mod">
          <ac:chgData name="玉程 孙" userId="f43f7c1871ab2044" providerId="LiveId" clId="{6EADAEA5-CA1D-7F4B-B5E6-1A079DA03ADA}" dt="2024-10-22T13:06:22.317" v="910"/>
          <ac:spMkLst>
            <pc:docMk/>
            <pc:sldMk cId="858073361" sldId="650"/>
            <ac:spMk id="4" creationId="{8C1B8958-9FCB-57E5-0DD6-0BFB07AB970C}"/>
          </ac:spMkLst>
        </pc:spChg>
      </pc:sldChg>
      <pc:sldChg chg="addSp delSp modSp mod delAnim modAnim">
        <pc:chgData name="玉程 孙" userId="f43f7c1871ab2044" providerId="LiveId" clId="{6EADAEA5-CA1D-7F4B-B5E6-1A079DA03ADA}" dt="2024-11-13T13:22:33.776" v="1990" actId="20577"/>
        <pc:sldMkLst>
          <pc:docMk/>
          <pc:sldMk cId="3584965148" sldId="651"/>
        </pc:sldMkLst>
        <pc:spChg chg="mod">
          <ac:chgData name="玉程 孙" userId="f43f7c1871ab2044" providerId="LiveId" clId="{6EADAEA5-CA1D-7F4B-B5E6-1A079DA03ADA}" dt="2024-11-13T13:22:33.776" v="1990" actId="20577"/>
          <ac:spMkLst>
            <pc:docMk/>
            <pc:sldMk cId="3584965148" sldId="651"/>
            <ac:spMk id="3" creationId="{C52A9025-4A4F-B7C2-BD75-0A514022CF6F}"/>
          </ac:spMkLst>
        </pc:spChg>
        <pc:spChg chg="add mod">
          <ac:chgData name="玉程 孙" userId="f43f7c1871ab2044" providerId="LiveId" clId="{6EADAEA5-CA1D-7F4B-B5E6-1A079DA03ADA}" dt="2024-11-08T06:42:14.497" v="1508" actId="1076"/>
          <ac:spMkLst>
            <pc:docMk/>
            <pc:sldMk cId="3584965148" sldId="651"/>
            <ac:spMk id="31" creationId="{E0D7689C-E2AE-FBE8-39A7-CA91E906C935}"/>
          </ac:spMkLst>
        </pc:spChg>
        <pc:spChg chg="add mod">
          <ac:chgData name="玉程 孙" userId="f43f7c1871ab2044" providerId="LiveId" clId="{6EADAEA5-CA1D-7F4B-B5E6-1A079DA03ADA}" dt="2024-11-08T06:42:14.497" v="1508" actId="1076"/>
          <ac:spMkLst>
            <pc:docMk/>
            <pc:sldMk cId="3584965148" sldId="651"/>
            <ac:spMk id="32" creationId="{6E3A8F92-664F-2A63-BE0B-B6C0D4478FBB}"/>
          </ac:spMkLst>
        </pc:spChg>
        <pc:spChg chg="add mod">
          <ac:chgData name="玉程 孙" userId="f43f7c1871ab2044" providerId="LiveId" clId="{6EADAEA5-CA1D-7F4B-B5E6-1A079DA03ADA}" dt="2024-11-08T06:42:14.497" v="1508" actId="1076"/>
          <ac:spMkLst>
            <pc:docMk/>
            <pc:sldMk cId="3584965148" sldId="651"/>
            <ac:spMk id="33" creationId="{153DBF6C-B784-A573-55A8-4D29858C0956}"/>
          </ac:spMkLst>
        </pc:sp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4" creationId="{DCCE6979-6D4F-FF06-4325-5B929EFFAECF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5" creationId="{C441669B-B72E-794A-4E64-B22C2027F0C0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6" creationId="{DC111A78-CF6A-AA78-44CD-63C9E463F059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7" creationId="{45FDE5DC-1208-243F-4935-7B645A50857B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8" creationId="{0FED4986-CA8C-1466-DE27-10E1B5341B20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39" creationId="{6C2869CA-B049-629C-18DB-370A2629197B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43" creationId="{67883DFB-D2C0-CBAE-BE96-4757CFAD9196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47" creationId="{90472943-8003-37E9-E36F-6A4A39917A9A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51" creationId="{306CE40B-9A8D-918C-F891-2CB79C56CAB0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55" creationId="{B810B469-1E3C-4988-698F-7BE1EB4D3EF2}"/>
          </ac:picMkLst>
        </pc:picChg>
        <pc:picChg chg="add mod">
          <ac:chgData name="玉程 孙" userId="f43f7c1871ab2044" providerId="LiveId" clId="{6EADAEA5-CA1D-7F4B-B5E6-1A079DA03ADA}" dt="2024-11-08T06:42:14.497" v="1508" actId="1076"/>
          <ac:picMkLst>
            <pc:docMk/>
            <pc:sldMk cId="3584965148" sldId="651"/>
            <ac:picMk id="64" creationId="{3882A3D9-DB1F-5992-444A-420C9D93008E}"/>
          </ac:picMkLst>
        </pc:picChg>
      </pc:sldChg>
      <pc:sldChg chg="addSp modSp mod modNotesTx">
        <pc:chgData name="玉程 孙" userId="f43f7c1871ab2044" providerId="LiveId" clId="{6EADAEA5-CA1D-7F4B-B5E6-1A079DA03ADA}" dt="2024-11-14T02:36:16.807" v="2033" actId="20577"/>
        <pc:sldMkLst>
          <pc:docMk/>
          <pc:sldMk cId="1094687182" sldId="652"/>
        </pc:sldMkLst>
        <pc:spChg chg="mod">
          <ac:chgData name="玉程 孙" userId="f43f7c1871ab2044" providerId="LiveId" clId="{6EADAEA5-CA1D-7F4B-B5E6-1A079DA03ADA}" dt="2024-10-22T13:36:31.025" v="929" actId="20577"/>
          <ac:spMkLst>
            <pc:docMk/>
            <pc:sldMk cId="1094687182" sldId="652"/>
            <ac:spMk id="3" creationId="{09B476D3-33D9-643C-4C33-4A0EA94F01E0}"/>
          </ac:spMkLst>
        </pc:spChg>
        <pc:spChg chg="add mod">
          <ac:chgData name="玉程 孙" userId="f43f7c1871ab2044" providerId="LiveId" clId="{6EADAEA5-CA1D-7F4B-B5E6-1A079DA03ADA}" dt="2024-10-22T13:06:24.501" v="912"/>
          <ac:spMkLst>
            <pc:docMk/>
            <pc:sldMk cId="1094687182" sldId="652"/>
            <ac:spMk id="6" creationId="{66FC3293-ABBB-267E-74A2-C21A292B827A}"/>
          </ac:spMkLst>
        </pc:spChg>
      </pc:sldChg>
      <pc:sldChg chg="addSp modSp">
        <pc:chgData name="玉程 孙" userId="f43f7c1871ab2044" providerId="LiveId" clId="{6EADAEA5-CA1D-7F4B-B5E6-1A079DA03ADA}" dt="2024-11-08T06:40:00.836" v="1232" actId="20577"/>
        <pc:sldMkLst>
          <pc:docMk/>
          <pc:sldMk cId="964464564" sldId="653"/>
        </pc:sldMkLst>
        <pc:spChg chg="mod">
          <ac:chgData name="玉程 孙" userId="f43f7c1871ab2044" providerId="LiveId" clId="{6EADAEA5-CA1D-7F4B-B5E6-1A079DA03ADA}" dt="2024-11-08T06:40:00.836" v="1232" actId="20577"/>
          <ac:spMkLst>
            <pc:docMk/>
            <pc:sldMk cId="964464564" sldId="653"/>
            <ac:spMk id="3" creationId="{80EE319B-A98D-1C8F-55C5-3256679E7FC9}"/>
          </ac:spMkLst>
        </pc:spChg>
        <pc:spChg chg="add mod">
          <ac:chgData name="玉程 孙" userId="f43f7c1871ab2044" providerId="LiveId" clId="{6EADAEA5-CA1D-7F4B-B5E6-1A079DA03ADA}" dt="2024-10-22T13:06:25.650" v="913"/>
          <ac:spMkLst>
            <pc:docMk/>
            <pc:sldMk cId="964464564" sldId="653"/>
            <ac:spMk id="4" creationId="{24A74608-CB9F-7881-4276-6352D89C3605}"/>
          </ac:spMkLst>
        </pc:spChg>
      </pc:sldChg>
      <pc:sldChg chg="addSp modSp del mod modShow">
        <pc:chgData name="玉程 孙" userId="f43f7c1871ab2044" providerId="LiveId" clId="{6EADAEA5-CA1D-7F4B-B5E6-1A079DA03ADA}" dt="2024-11-08T06:45:45.700" v="1640" actId="2696"/>
        <pc:sldMkLst>
          <pc:docMk/>
          <pc:sldMk cId="2196144241" sldId="654"/>
        </pc:sldMkLst>
      </pc:sldChg>
      <pc:sldChg chg="del">
        <pc:chgData name="玉程 孙" userId="f43f7c1871ab2044" providerId="LiveId" clId="{6EADAEA5-CA1D-7F4B-B5E6-1A079DA03ADA}" dt="2024-10-22T12:29:52.167" v="86" actId="2696"/>
        <pc:sldMkLst>
          <pc:docMk/>
          <pc:sldMk cId="3046688564" sldId="657"/>
        </pc:sldMkLst>
      </pc:sldChg>
      <pc:sldChg chg="addSp modSp">
        <pc:chgData name="玉程 孙" userId="f43f7c1871ab2044" providerId="LiveId" clId="{6EADAEA5-CA1D-7F4B-B5E6-1A079DA03ADA}" dt="2024-10-22T13:06:33.045" v="919"/>
        <pc:sldMkLst>
          <pc:docMk/>
          <pc:sldMk cId="2122235964" sldId="658"/>
        </pc:sldMkLst>
        <pc:spChg chg="add mod">
          <ac:chgData name="玉程 孙" userId="f43f7c1871ab2044" providerId="LiveId" clId="{6EADAEA5-CA1D-7F4B-B5E6-1A079DA03ADA}" dt="2024-10-22T13:06:33.045" v="919"/>
          <ac:spMkLst>
            <pc:docMk/>
            <pc:sldMk cId="2122235964" sldId="658"/>
            <ac:spMk id="4" creationId="{731F8879-52C1-A5D4-F5F6-5F2F5954BA44}"/>
          </ac:spMkLst>
        </pc:spChg>
      </pc:sldChg>
      <pc:sldChg chg="add del">
        <pc:chgData name="玉程 孙" userId="f43f7c1871ab2044" providerId="LiveId" clId="{6EADAEA5-CA1D-7F4B-B5E6-1A079DA03ADA}" dt="2024-11-14T02:33:54.678" v="2015" actId="2696"/>
        <pc:sldMkLst>
          <pc:docMk/>
          <pc:sldMk cId="661322933" sldId="659"/>
        </pc:sldMkLst>
      </pc:sldChg>
      <pc:sldChg chg="addSp modSp mod modNotesTx">
        <pc:chgData name="玉程 孙" userId="f43f7c1871ab2044" providerId="LiveId" clId="{6EADAEA5-CA1D-7F4B-B5E6-1A079DA03ADA}" dt="2024-11-14T02:36:32.155" v="2035" actId="113"/>
        <pc:sldMkLst>
          <pc:docMk/>
          <pc:sldMk cId="4056183857" sldId="661"/>
        </pc:sldMkLst>
        <pc:spChg chg="mod">
          <ac:chgData name="玉程 孙" userId="f43f7c1871ab2044" providerId="LiveId" clId="{6EADAEA5-CA1D-7F4B-B5E6-1A079DA03ADA}" dt="2024-11-08T06:05:45.755" v="1130" actId="20577"/>
          <ac:spMkLst>
            <pc:docMk/>
            <pc:sldMk cId="4056183857" sldId="661"/>
            <ac:spMk id="3" creationId="{A103FB38-05BF-A57F-C31D-2FBE8653B082}"/>
          </ac:spMkLst>
        </pc:spChg>
        <pc:spChg chg="mod">
          <ac:chgData name="玉程 孙" userId="f43f7c1871ab2044" providerId="LiveId" clId="{6EADAEA5-CA1D-7F4B-B5E6-1A079DA03ADA}" dt="2024-11-08T04:24:12.182" v="948" actId="14100"/>
          <ac:spMkLst>
            <pc:docMk/>
            <pc:sldMk cId="4056183857" sldId="661"/>
            <ac:spMk id="10" creationId="{41366945-AE85-19EE-9A77-FB11D556347B}"/>
          </ac:spMkLst>
        </pc:spChg>
        <pc:spChg chg="add mod">
          <ac:chgData name="玉程 孙" userId="f43f7c1871ab2044" providerId="LiveId" clId="{6EADAEA5-CA1D-7F4B-B5E6-1A079DA03ADA}" dt="2024-10-22T13:06:34.497" v="920"/>
          <ac:spMkLst>
            <pc:docMk/>
            <pc:sldMk cId="4056183857" sldId="661"/>
            <ac:spMk id="12" creationId="{67A9AA81-E37B-2BBE-C5C7-9A9EE8B145C1}"/>
          </ac:spMkLst>
        </pc:spChg>
      </pc:sldChg>
      <pc:sldChg chg="add del">
        <pc:chgData name="玉程 孙" userId="f43f7c1871ab2044" providerId="LiveId" clId="{6EADAEA5-CA1D-7F4B-B5E6-1A079DA03ADA}" dt="2024-10-22T12:34:02.255" v="210" actId="2696"/>
        <pc:sldMkLst>
          <pc:docMk/>
          <pc:sldMk cId="2167954696" sldId="662"/>
        </pc:sldMkLst>
      </pc:sldChg>
      <pc:sldChg chg="addSp modSp mod modNotesTx">
        <pc:chgData name="玉程 孙" userId="f43f7c1871ab2044" providerId="LiveId" clId="{6EADAEA5-CA1D-7F4B-B5E6-1A079DA03ADA}" dt="2024-11-14T02:35:59.176" v="2029" actId="20577"/>
        <pc:sldMkLst>
          <pc:docMk/>
          <pc:sldMk cId="117071352" sldId="665"/>
        </pc:sldMkLst>
        <pc:spChg chg="add mod">
          <ac:chgData name="玉程 孙" userId="f43f7c1871ab2044" providerId="LiveId" clId="{6EADAEA5-CA1D-7F4B-B5E6-1A079DA03ADA}" dt="2024-10-22T13:06:12.756" v="902"/>
          <ac:spMkLst>
            <pc:docMk/>
            <pc:sldMk cId="117071352" sldId="665"/>
            <ac:spMk id="4" creationId="{AE626D2D-EF00-DEAA-F563-07BD0170EC85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3" creationId="{A878D529-46D0-883F-5D9C-B83743EC563D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4" creationId="{AFE1B28B-CE41-312C-E4DD-ED20B01572CF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5" creationId="{836B704B-8BAA-F56B-5D53-D30D580ABEA1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6" creationId="{F9987A10-7B0D-D958-41B7-5DA4A64A2FB1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7" creationId="{346F939C-5329-87C4-35C5-3C1D8C437E39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8" creationId="{86F85153-2A1B-8E41-C1C9-EFD6D48370E9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49" creationId="{71105CA0-1A9A-CD00-0127-5C6EAA8D980B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0" creationId="{9CCF7552-0F35-A771-3F46-B7CE4E64DCCD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1" creationId="{274D589A-9D44-855F-A8D8-84E655C20A0B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2" creationId="{22AA8300-D034-8A3E-A28E-0E80746EA931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3" creationId="{B6A5FB38-75A8-E3C4-3926-F1F8B5278580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4" creationId="{9804FC82-B11A-986E-29FD-E91D4E61B4B2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5" creationId="{DCB63103-665E-FEE0-F91D-C66A84FD36BF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6" creationId="{45D255F9-0E70-95E4-E7B5-9F3034315B8A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57" creationId="{14D3C1E2-6CE1-2A5F-A0A0-CCE6361EEED5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4" creationId="{8D41EE9E-99D1-0074-163B-01C1CB9D4011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5" creationId="{A960E184-DBD2-E53B-9671-AEC640623917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6" creationId="{5B111437-A285-2749-03CB-1149204C7648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7" creationId="{5C2195F3-0065-DB26-4411-85943BEE656F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8" creationId="{944F1FC5-977D-4831-3A12-2750E1C9602F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69" creationId="{90E03D94-9C74-C930-3DC2-BED8F7DAF7EA}"/>
          </ac:spMkLst>
        </pc:spChg>
        <pc:spChg chg="mod">
          <ac:chgData name="玉程 孙" userId="f43f7c1871ab2044" providerId="LiveId" clId="{6EADAEA5-CA1D-7F4B-B5E6-1A079DA03ADA}" dt="2024-11-13T13:16:46.600" v="1958" actId="1037"/>
          <ac:spMkLst>
            <pc:docMk/>
            <pc:sldMk cId="117071352" sldId="665"/>
            <ac:spMk id="79" creationId="{0CAB4A68-5FE0-01DE-4193-CE197858AB61}"/>
          </ac:spMkLst>
        </pc:spChg>
        <pc:spChg chg="mod">
          <ac:chgData name="玉程 孙" userId="f43f7c1871ab2044" providerId="LiveId" clId="{6EADAEA5-CA1D-7F4B-B5E6-1A079DA03ADA}" dt="2024-11-14T01:47:46.570" v="2013" actId="20577"/>
          <ac:spMkLst>
            <pc:docMk/>
            <pc:sldMk cId="117071352" sldId="665"/>
            <ac:spMk id="81" creationId="{ECE3D21D-9BEC-A4AC-9690-D1E141E3D13E}"/>
          </ac:spMkLst>
        </pc:sp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58" creationId="{D2A44B46-CDF6-8D43-6C4B-878108A42461}"/>
          </ac:cxnSpMkLst>
        </pc:cxn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59" creationId="{488B3DE7-4476-812A-435B-3FC83E6B46F4}"/>
          </ac:cxnSpMkLst>
        </pc:cxn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60" creationId="{302E57F7-1204-BA0E-1AC0-0102E345AE80}"/>
          </ac:cxnSpMkLst>
        </pc:cxn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61" creationId="{1827E744-2778-DBE5-5806-95A5317D350A}"/>
          </ac:cxnSpMkLst>
        </pc:cxn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62" creationId="{7D669293-C603-A700-D1E6-3B6A0BDBDD20}"/>
          </ac:cxnSpMkLst>
        </pc:cxnChg>
        <pc:cxnChg chg="mod">
          <ac:chgData name="玉程 孙" userId="f43f7c1871ab2044" providerId="LiveId" clId="{6EADAEA5-CA1D-7F4B-B5E6-1A079DA03ADA}" dt="2024-11-13T13:16:46.600" v="1958" actId="1037"/>
          <ac:cxnSpMkLst>
            <pc:docMk/>
            <pc:sldMk cId="117071352" sldId="665"/>
            <ac:cxnSpMk id="63" creationId="{24080114-77B8-757A-A706-C0672F72DB70}"/>
          </ac:cxnSpMkLst>
        </pc:cxnChg>
      </pc:sldChg>
      <pc:sldChg chg="addSp modSp modNotesTx">
        <pc:chgData name="玉程 孙" userId="f43f7c1871ab2044" providerId="LiveId" clId="{6EADAEA5-CA1D-7F4B-B5E6-1A079DA03ADA}" dt="2024-11-14T02:36:02.710" v="2031" actId="20577"/>
        <pc:sldMkLst>
          <pc:docMk/>
          <pc:sldMk cId="1189430747" sldId="670"/>
        </pc:sldMkLst>
        <pc:spChg chg="mod">
          <ac:chgData name="玉程 孙" userId="f43f7c1871ab2044" providerId="LiveId" clId="{6EADAEA5-CA1D-7F4B-B5E6-1A079DA03ADA}" dt="2024-11-13T13:20:47.629" v="1984" actId="20577"/>
          <ac:spMkLst>
            <pc:docMk/>
            <pc:sldMk cId="1189430747" sldId="670"/>
            <ac:spMk id="3" creationId="{22CAD8AF-3BB3-B12D-BF64-66CF7377114E}"/>
          </ac:spMkLst>
        </pc:spChg>
        <pc:spChg chg="add mod">
          <ac:chgData name="玉程 孙" userId="f43f7c1871ab2044" providerId="LiveId" clId="{6EADAEA5-CA1D-7F4B-B5E6-1A079DA03ADA}" dt="2024-10-22T13:06:15.248" v="904"/>
          <ac:spMkLst>
            <pc:docMk/>
            <pc:sldMk cId="1189430747" sldId="670"/>
            <ac:spMk id="5" creationId="{7D8B54CA-E09C-8BC4-C719-8CE1FD545024}"/>
          </ac:spMkLst>
        </pc:spChg>
      </pc:sldChg>
      <pc:sldChg chg="addSp modSp mod">
        <pc:chgData name="玉程 孙" userId="f43f7c1871ab2044" providerId="LiveId" clId="{6EADAEA5-CA1D-7F4B-B5E6-1A079DA03ADA}" dt="2024-11-13T13:22:08.086" v="1988" actId="20577"/>
        <pc:sldMkLst>
          <pc:docMk/>
          <pc:sldMk cId="4081702837" sldId="671"/>
        </pc:sldMkLst>
        <pc:spChg chg="mod">
          <ac:chgData name="玉程 孙" userId="f43f7c1871ab2044" providerId="LiveId" clId="{6EADAEA5-CA1D-7F4B-B5E6-1A079DA03ADA}" dt="2024-11-13T13:22:08.086" v="1988" actId="20577"/>
          <ac:spMkLst>
            <pc:docMk/>
            <pc:sldMk cId="4081702837" sldId="671"/>
            <ac:spMk id="3" creationId="{6546337B-99FF-962A-BED4-2A36001FC6F0}"/>
          </ac:spMkLst>
        </pc:spChg>
        <pc:spChg chg="add mod">
          <ac:chgData name="玉程 孙" userId="f43f7c1871ab2044" providerId="LiveId" clId="{6EADAEA5-CA1D-7F4B-B5E6-1A079DA03ADA}" dt="2024-10-22T13:06:29.135" v="916"/>
          <ac:spMkLst>
            <pc:docMk/>
            <pc:sldMk cId="4081702837" sldId="671"/>
            <ac:spMk id="4" creationId="{21E97202-AA53-B924-E9D3-2BB1CDBF5698}"/>
          </ac:spMkLst>
        </pc:spChg>
      </pc:sldChg>
      <pc:sldChg chg="del">
        <pc:chgData name="玉程 孙" userId="f43f7c1871ab2044" providerId="LiveId" clId="{6EADAEA5-CA1D-7F4B-B5E6-1A079DA03ADA}" dt="2024-10-22T12:33:43.013" v="196" actId="2696"/>
        <pc:sldMkLst>
          <pc:docMk/>
          <pc:sldMk cId="938964019" sldId="672"/>
        </pc:sldMkLst>
      </pc:sldChg>
      <pc:sldChg chg="del">
        <pc:chgData name="玉程 孙" userId="f43f7c1871ab2044" providerId="LiveId" clId="{6EADAEA5-CA1D-7F4B-B5E6-1A079DA03ADA}" dt="2024-10-22T12:33:43.389" v="197" actId="2696"/>
        <pc:sldMkLst>
          <pc:docMk/>
          <pc:sldMk cId="827110352" sldId="673"/>
        </pc:sldMkLst>
      </pc:sldChg>
      <pc:sldChg chg="del">
        <pc:chgData name="玉程 孙" userId="f43f7c1871ab2044" providerId="LiveId" clId="{6EADAEA5-CA1D-7F4B-B5E6-1A079DA03ADA}" dt="2024-10-22T12:35:55.813" v="285" actId="2696"/>
        <pc:sldMkLst>
          <pc:docMk/>
          <pc:sldMk cId="3838734102" sldId="674"/>
        </pc:sldMkLst>
      </pc:sldChg>
      <pc:sldChg chg="addSp delSp modSp mod modAnim">
        <pc:chgData name="玉程 孙" userId="f43f7c1871ab2044" providerId="LiveId" clId="{6EADAEA5-CA1D-7F4B-B5E6-1A079DA03ADA}" dt="2024-11-08T06:18:33.740" v="1221"/>
        <pc:sldMkLst>
          <pc:docMk/>
          <pc:sldMk cId="559896230" sldId="675"/>
        </pc:sldMkLst>
        <pc:spChg chg="mod">
          <ac:chgData name="玉程 孙" userId="f43f7c1871ab2044" providerId="LiveId" clId="{6EADAEA5-CA1D-7F4B-B5E6-1A079DA03ADA}" dt="2024-10-22T12:41:27.314" v="369"/>
          <ac:spMkLst>
            <pc:docMk/>
            <pc:sldMk cId="559896230" sldId="675"/>
            <ac:spMk id="2" creationId="{CE360DC9-3633-BE82-B4CD-B3361685F6AE}"/>
          </ac:spMkLst>
        </pc:spChg>
        <pc:spChg chg="mod">
          <ac:chgData name="玉程 孙" userId="f43f7c1871ab2044" providerId="LiveId" clId="{6EADAEA5-CA1D-7F4B-B5E6-1A079DA03ADA}" dt="2024-11-08T06:17:57.786" v="1219"/>
          <ac:spMkLst>
            <pc:docMk/>
            <pc:sldMk cId="559896230" sldId="675"/>
            <ac:spMk id="3" creationId="{11FE0891-73D4-725F-6D0E-29EF657C4810}"/>
          </ac:spMkLst>
        </pc:spChg>
        <pc:spChg chg="add mod">
          <ac:chgData name="玉程 孙" userId="f43f7c1871ab2044" providerId="LiveId" clId="{6EADAEA5-CA1D-7F4B-B5E6-1A079DA03ADA}" dt="2024-10-22T13:06:01.354" v="893"/>
          <ac:spMkLst>
            <pc:docMk/>
            <pc:sldMk cId="559896230" sldId="675"/>
            <ac:spMk id="4" creationId="{2FA05E63-3572-E7B9-09FD-B178072CC6D4}"/>
          </ac:spMkLst>
        </pc:spChg>
      </pc:sldChg>
      <pc:sldChg chg="delSp modSp del mod">
        <pc:chgData name="玉程 孙" userId="f43f7c1871ab2044" providerId="LiveId" clId="{6EADAEA5-CA1D-7F4B-B5E6-1A079DA03ADA}" dt="2024-10-22T13:00:59.556" v="883" actId="2696"/>
        <pc:sldMkLst>
          <pc:docMk/>
          <pc:sldMk cId="3338626400" sldId="676"/>
        </pc:sldMkLst>
      </pc:sldChg>
      <pc:sldChg chg="addSp delSp modSp mod">
        <pc:chgData name="玉程 孙" userId="f43f7c1871ab2044" providerId="LiveId" clId="{6EADAEA5-CA1D-7F4B-B5E6-1A079DA03ADA}" dt="2024-11-08T06:25:18.995" v="1227"/>
        <pc:sldMkLst>
          <pc:docMk/>
          <pc:sldMk cId="2019133224" sldId="677"/>
        </pc:sldMkLst>
        <pc:spChg chg="mod">
          <ac:chgData name="玉程 孙" userId="f43f7c1871ab2044" providerId="LiveId" clId="{6EADAEA5-CA1D-7F4B-B5E6-1A079DA03ADA}" dt="2024-10-22T12:41:33.594" v="371"/>
          <ac:spMkLst>
            <pc:docMk/>
            <pc:sldMk cId="2019133224" sldId="677"/>
            <ac:spMk id="2" creationId="{80490218-30E3-E290-7B1A-389454799F31}"/>
          </ac:spMkLst>
        </pc:spChg>
        <pc:spChg chg="mod">
          <ac:chgData name="玉程 孙" userId="f43f7c1871ab2044" providerId="LiveId" clId="{6EADAEA5-CA1D-7F4B-B5E6-1A079DA03ADA}" dt="2024-11-08T06:25:18.995" v="1227"/>
          <ac:spMkLst>
            <pc:docMk/>
            <pc:sldMk cId="2019133224" sldId="677"/>
            <ac:spMk id="3" creationId="{8C2E9BB6-10C9-85CC-736F-E9355A1882EA}"/>
          </ac:spMkLst>
        </pc:spChg>
        <pc:spChg chg="add mod">
          <ac:chgData name="玉程 孙" userId="f43f7c1871ab2044" providerId="LiveId" clId="{6EADAEA5-CA1D-7F4B-B5E6-1A079DA03ADA}" dt="2024-10-22T13:06:02.499" v="894"/>
          <ac:spMkLst>
            <pc:docMk/>
            <pc:sldMk cId="2019133224" sldId="677"/>
            <ac:spMk id="4" creationId="{4AE0DD96-D9BC-F64D-0162-FC15689C59EA}"/>
          </ac:spMkLst>
        </pc:spChg>
      </pc:sldChg>
      <pc:sldChg chg="addSp delSp modSp mod delAnim modAnim modNotesTx">
        <pc:chgData name="玉程 孙" userId="f43f7c1871ab2044" providerId="LiveId" clId="{6EADAEA5-CA1D-7F4B-B5E6-1A079DA03ADA}" dt="2024-11-14T02:35:43.027" v="2026" actId="20577"/>
        <pc:sldMkLst>
          <pc:docMk/>
          <pc:sldMk cId="946787111" sldId="678"/>
        </pc:sldMkLst>
        <pc:spChg chg="mod">
          <ac:chgData name="玉程 孙" userId="f43f7c1871ab2044" providerId="LiveId" clId="{6EADAEA5-CA1D-7F4B-B5E6-1A079DA03ADA}" dt="2024-11-13T13:05:07.658" v="1678" actId="20577"/>
          <ac:spMkLst>
            <pc:docMk/>
            <pc:sldMk cId="946787111" sldId="678"/>
            <ac:spMk id="2" creationId="{B0E341B4-EC9D-9D4B-0BDC-4FBA4779193E}"/>
          </ac:spMkLst>
        </pc:spChg>
        <pc:spChg chg="add mod">
          <ac:chgData name="玉程 孙" userId="f43f7c1871ab2044" providerId="LiveId" clId="{6EADAEA5-CA1D-7F4B-B5E6-1A079DA03ADA}" dt="2024-10-22T13:06:07.817" v="899"/>
          <ac:spMkLst>
            <pc:docMk/>
            <pc:sldMk cId="946787111" sldId="678"/>
            <ac:spMk id="4" creationId="{BEB6E007-D72B-8A65-DC54-30D57553CD20}"/>
          </ac:spMkLst>
        </pc:spChg>
        <pc:spChg chg="mod">
          <ac:chgData name="玉程 孙" userId="f43f7c1871ab2044" providerId="LiveId" clId="{6EADAEA5-CA1D-7F4B-B5E6-1A079DA03ADA}" dt="2024-11-13T13:05:04.821" v="1677" actId="20577"/>
          <ac:spMkLst>
            <pc:docMk/>
            <pc:sldMk cId="946787111" sldId="678"/>
            <ac:spMk id="10" creationId="{EAB4ADDE-DD7C-5BF8-2E79-16324BB3498D}"/>
          </ac:spMkLst>
        </pc:spChg>
      </pc:sldChg>
      <pc:sldChg chg="add del">
        <pc:chgData name="玉程 孙" userId="f43f7c1871ab2044" providerId="LiveId" clId="{6EADAEA5-CA1D-7F4B-B5E6-1A079DA03ADA}" dt="2024-11-14T02:33:54.981" v="2022" actId="2696"/>
        <pc:sldMkLst>
          <pc:docMk/>
          <pc:sldMk cId="540736809" sldId="679"/>
        </pc:sldMkLst>
      </pc:sldChg>
      <pc:sldChg chg="add del">
        <pc:chgData name="玉程 孙" userId="f43f7c1871ab2044" providerId="LiveId" clId="{6EADAEA5-CA1D-7F4B-B5E6-1A079DA03ADA}" dt="2024-10-22T12:50:33.308" v="550" actId="2696"/>
        <pc:sldMkLst>
          <pc:docMk/>
          <pc:sldMk cId="481904993" sldId="680"/>
        </pc:sldMkLst>
      </pc:sldChg>
      <pc:sldChg chg="addSp delSp modSp del mod ord addAnim delAnim modShow">
        <pc:chgData name="玉程 孙" userId="f43f7c1871ab2044" providerId="LiveId" clId="{6EADAEA5-CA1D-7F4B-B5E6-1A079DA03ADA}" dt="2024-11-14T02:33:54.710" v="2016" actId="2696"/>
        <pc:sldMkLst>
          <pc:docMk/>
          <pc:sldMk cId="1790735683" sldId="683"/>
        </pc:sldMkLst>
      </pc:sldChg>
      <pc:sldChg chg="modSp del mod">
        <pc:chgData name="玉程 孙" userId="f43f7c1871ab2044" providerId="LiveId" clId="{6EADAEA5-CA1D-7F4B-B5E6-1A079DA03ADA}" dt="2024-10-22T12:47:31.394" v="533" actId="2696"/>
        <pc:sldMkLst>
          <pc:docMk/>
          <pc:sldMk cId="135848565" sldId="685"/>
        </pc:sldMkLst>
      </pc:sldChg>
      <pc:sldChg chg="addSp delSp modSp mod delAnim modAnim">
        <pc:chgData name="玉程 孙" userId="f43f7c1871ab2044" providerId="LiveId" clId="{6EADAEA5-CA1D-7F4B-B5E6-1A079DA03ADA}" dt="2024-11-13T13:15:53.933" v="1920" actId="20577"/>
        <pc:sldMkLst>
          <pc:docMk/>
          <pc:sldMk cId="2283578762" sldId="686"/>
        </pc:sldMkLst>
        <pc:spChg chg="mod">
          <ac:chgData name="玉程 孙" userId="f43f7c1871ab2044" providerId="LiveId" clId="{6EADAEA5-CA1D-7F4B-B5E6-1A079DA03ADA}" dt="2024-10-22T12:42:06.630" v="422"/>
          <ac:spMkLst>
            <pc:docMk/>
            <pc:sldMk cId="2283578762" sldId="686"/>
            <ac:spMk id="2" creationId="{23D886EA-58FB-A563-82DB-2E0B7C3E0109}"/>
          </ac:spMkLst>
        </pc:spChg>
        <pc:spChg chg="mod">
          <ac:chgData name="玉程 孙" userId="f43f7c1871ab2044" providerId="LiveId" clId="{6EADAEA5-CA1D-7F4B-B5E6-1A079DA03ADA}" dt="2024-11-13T13:15:53.933" v="1920" actId="20577"/>
          <ac:spMkLst>
            <pc:docMk/>
            <pc:sldMk cId="2283578762" sldId="686"/>
            <ac:spMk id="3" creationId="{4846102F-F5CF-30D7-5533-7100B4B82AF3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5" creationId="{6E93F6FD-6D5D-9EA6-7FF0-281ECAC025A7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7" creationId="{97A20CA1-D28B-5C88-1B75-92EFD655CBB4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8" creationId="{4D9360A7-920C-A686-F8B5-CB34D94A4635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9" creationId="{9600775C-9AED-8719-E42A-B0B2CAE6A311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0" creationId="{80680BF0-2222-30AA-3D1E-12CA2BF42A1C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1" creationId="{6DBE2AE2-69E9-B800-4407-E71F76E4BA05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2" creationId="{6F2401F9-FDA4-047D-C842-3E0463F471EA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3" creationId="{2921C8B2-A63F-B507-CCE6-B757E0F6B520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4" creationId="{26475F96-E90B-8772-C9E5-C81608437EA6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5" creationId="{43FF42CC-AD09-C9C7-21D4-AFE475B79F90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6" creationId="{24D8506E-23A5-58BA-A9D7-19244D04FE29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7" creationId="{4FF63CCE-66EA-FE0A-0995-A2DB1C8D85AC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8" creationId="{9F4A0C62-B5D0-0E72-CA02-E9DEEDD8891D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19" creationId="{16CD89A5-FA47-DB81-EE86-0D17E2808CE3}"/>
          </ac:spMkLst>
        </pc:spChg>
        <pc:spChg chg="add mod">
          <ac:chgData name="玉程 孙" userId="f43f7c1871ab2044" providerId="LiveId" clId="{6EADAEA5-CA1D-7F4B-B5E6-1A079DA03ADA}" dt="2024-10-22T12:48:32.036" v="541" actId="1076"/>
          <ac:spMkLst>
            <pc:docMk/>
            <pc:sldMk cId="2283578762" sldId="686"/>
            <ac:spMk id="22" creationId="{20E77E64-53F8-1ECF-19B0-1A0939A741C0}"/>
          </ac:spMkLst>
        </pc:spChg>
        <pc:spChg chg="add mod">
          <ac:chgData name="玉程 孙" userId="f43f7c1871ab2044" providerId="LiveId" clId="{6EADAEA5-CA1D-7F4B-B5E6-1A079DA03ADA}" dt="2024-10-22T13:06:04.623" v="896"/>
          <ac:spMkLst>
            <pc:docMk/>
            <pc:sldMk cId="2283578762" sldId="686"/>
            <ac:spMk id="54" creationId="{98C5B5DA-CDAF-1D3A-5C3B-857980D9E075}"/>
          </ac:spMkLst>
        </pc:spChg>
        <pc:grpChg chg="add mod">
          <ac:chgData name="玉程 孙" userId="f43f7c1871ab2044" providerId="LiveId" clId="{6EADAEA5-CA1D-7F4B-B5E6-1A079DA03ADA}" dt="2024-10-22T12:48:32.036" v="541" actId="1076"/>
          <ac:grpSpMkLst>
            <pc:docMk/>
            <pc:sldMk cId="2283578762" sldId="686"/>
            <ac:grpSpMk id="42" creationId="{0BF02E14-3C73-DB70-BDC6-5AF4C7738FE2}"/>
          </ac:grpSpMkLst>
        </pc:grpChg>
        <pc:grpChg chg="mod">
          <ac:chgData name="玉程 孙" userId="f43f7c1871ab2044" providerId="LiveId" clId="{6EADAEA5-CA1D-7F4B-B5E6-1A079DA03ADA}" dt="2024-10-22T12:48:28.070" v="540"/>
          <ac:grpSpMkLst>
            <pc:docMk/>
            <pc:sldMk cId="2283578762" sldId="686"/>
            <ac:grpSpMk id="45" creationId="{9EF97657-76A8-77D2-1566-954EF4C4D802}"/>
          </ac:grpSpMkLst>
        </pc:grpChg>
        <pc:picChg chg="add mod">
          <ac:chgData name="玉程 孙" userId="f43f7c1871ab2044" providerId="LiveId" clId="{6EADAEA5-CA1D-7F4B-B5E6-1A079DA03ADA}" dt="2024-10-22T12:48:32.036" v="541" actId="1076"/>
          <ac:picMkLst>
            <pc:docMk/>
            <pc:sldMk cId="2283578762" sldId="686"/>
            <ac:picMk id="37" creationId="{9DB1AE16-491F-440D-7759-4F3B1847AA8F}"/>
          </ac:picMkLst>
        </pc:picChg>
        <pc:picChg chg="add mod">
          <ac:chgData name="玉程 孙" userId="f43f7c1871ab2044" providerId="LiveId" clId="{6EADAEA5-CA1D-7F4B-B5E6-1A079DA03ADA}" dt="2024-10-22T12:48:54.561" v="546" actId="1076"/>
          <ac:picMkLst>
            <pc:docMk/>
            <pc:sldMk cId="2283578762" sldId="686"/>
            <ac:picMk id="38" creationId="{A4FF5B16-0423-0039-F046-9DD8934DE47C}"/>
          </ac:picMkLst>
        </pc:picChg>
        <pc:picChg chg="add mod">
          <ac:chgData name="玉程 孙" userId="f43f7c1871ab2044" providerId="LiveId" clId="{6EADAEA5-CA1D-7F4B-B5E6-1A079DA03ADA}" dt="2024-10-22T12:48:51.590" v="545" actId="1076"/>
          <ac:picMkLst>
            <pc:docMk/>
            <pc:sldMk cId="2283578762" sldId="686"/>
            <ac:picMk id="39" creationId="{85265543-FBA8-0B9C-7712-DAC05DFD544C}"/>
          </ac:picMkLst>
        </pc:picChg>
        <pc:picChg chg="add mod">
          <ac:chgData name="玉程 孙" userId="f43f7c1871ab2044" providerId="LiveId" clId="{6EADAEA5-CA1D-7F4B-B5E6-1A079DA03ADA}" dt="2024-10-22T12:48:47.361" v="544" actId="1076"/>
          <ac:picMkLst>
            <pc:docMk/>
            <pc:sldMk cId="2283578762" sldId="686"/>
            <ac:picMk id="40" creationId="{8A5806FB-EAC7-A0AE-AB55-A1945A85A00C}"/>
          </ac:picMkLst>
        </pc:picChg>
        <pc:picChg chg="add mod">
          <ac:chgData name="玉程 孙" userId="f43f7c1871ab2044" providerId="LiveId" clId="{6EADAEA5-CA1D-7F4B-B5E6-1A079DA03ADA}" dt="2024-10-22T12:48:44.828" v="543" actId="1076"/>
          <ac:picMkLst>
            <pc:docMk/>
            <pc:sldMk cId="2283578762" sldId="686"/>
            <ac:picMk id="41" creationId="{9BEC3E60-3A15-E2D1-70B9-44986105A250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3" creationId="{F7A09D21-2166-853A-6F57-23DA746F1B0E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4" creationId="{239E6052-5F4D-2BAB-1536-A160ADB290D5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6" creationId="{7AAD9A67-83FA-B525-349D-8FADFA397DA9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7" creationId="{0D6C94E5-569E-4B01-6E72-607DD40F7B89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8" creationId="{0A9F0589-E44D-74B1-56FA-AF6DBFA026FC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49" creationId="{D31E8565-9FA0-513F-838B-F240487C91E8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50" creationId="{81A79C61-5FAB-9E88-AF3B-0E951EE432CA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51" creationId="{8CCF125C-80AA-9477-8E35-E5C03C86D7FC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52" creationId="{67A5CF4A-4C75-7AC9-1F9D-28CBE6DD2B36}"/>
          </ac:picMkLst>
        </pc:picChg>
        <pc:picChg chg="mod">
          <ac:chgData name="玉程 孙" userId="f43f7c1871ab2044" providerId="LiveId" clId="{6EADAEA5-CA1D-7F4B-B5E6-1A079DA03ADA}" dt="2024-10-22T12:48:28.070" v="540"/>
          <ac:picMkLst>
            <pc:docMk/>
            <pc:sldMk cId="2283578762" sldId="686"/>
            <ac:picMk id="53" creationId="{1994B0B7-6820-B42F-55E8-A8A91A822518}"/>
          </ac:picMkLst>
        </pc:pic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6" creationId="{EBD4D24A-0861-396D-BF1A-6BC16F0BFD6C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4" creationId="{3BEECFB2-B06C-ED01-151D-B1C0DA0788E6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5" creationId="{45111DA4-FDFE-0EE3-C2E7-B4E296913DC8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6" creationId="{C44D93AB-1A95-C1E6-4E87-93921D527C3A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7" creationId="{75A814D7-7FC9-1150-52E9-1782705A7FEF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8" creationId="{574B5A1F-B5D0-ED97-7CEC-31DE38671F78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29" creationId="{A5026570-0492-DB5A-1BC7-9F1A446B8637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0" creationId="{F64CCDF1-0031-6DCD-3CE9-75F74F153D26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1" creationId="{1E7CA49C-C1AD-F610-D18A-CBE477073C71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2" creationId="{96D02AA6-7327-2B59-128A-2B251E71CE37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3" creationId="{8B377D6F-6305-2825-74FE-C88AA529F3DD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4" creationId="{62590A34-9A3A-7725-289D-F4D293C6AE8B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5" creationId="{4A79AA81-EBAF-17BA-0D1E-3C6FA212E1CE}"/>
          </ac:cxnSpMkLst>
        </pc:cxnChg>
        <pc:cxnChg chg="add mod">
          <ac:chgData name="玉程 孙" userId="f43f7c1871ab2044" providerId="LiveId" clId="{6EADAEA5-CA1D-7F4B-B5E6-1A079DA03ADA}" dt="2024-10-22T12:48:32.036" v="541" actId="1076"/>
          <ac:cxnSpMkLst>
            <pc:docMk/>
            <pc:sldMk cId="2283578762" sldId="686"/>
            <ac:cxnSpMk id="36" creationId="{C2FB2ECE-D3A4-741B-D737-C71E0B1B51BA}"/>
          </ac:cxnSpMkLst>
        </pc:cxnChg>
      </pc:sldChg>
      <pc:sldChg chg="del">
        <pc:chgData name="玉程 孙" userId="f43f7c1871ab2044" providerId="LiveId" clId="{6EADAEA5-CA1D-7F4B-B5E6-1A079DA03ADA}" dt="2024-10-22T12:40:36.302" v="340" actId="2696"/>
        <pc:sldMkLst>
          <pc:docMk/>
          <pc:sldMk cId="3493117708" sldId="687"/>
        </pc:sldMkLst>
      </pc:sldChg>
      <pc:sldChg chg="del">
        <pc:chgData name="玉程 孙" userId="f43f7c1871ab2044" providerId="LiveId" clId="{6EADAEA5-CA1D-7F4B-B5E6-1A079DA03ADA}" dt="2024-10-22T12:30:07.247" v="87" actId="2696"/>
        <pc:sldMkLst>
          <pc:docMk/>
          <pc:sldMk cId="1213244996" sldId="690"/>
        </pc:sldMkLst>
      </pc:sldChg>
      <pc:sldChg chg="del">
        <pc:chgData name="玉程 孙" userId="f43f7c1871ab2044" providerId="LiveId" clId="{6EADAEA5-CA1D-7F4B-B5E6-1A079DA03ADA}" dt="2024-10-22T12:31:48.020" v="91" actId="2696"/>
        <pc:sldMkLst>
          <pc:docMk/>
          <pc:sldMk cId="3496584721" sldId="691"/>
        </pc:sldMkLst>
      </pc:sldChg>
      <pc:sldChg chg="del">
        <pc:chgData name="玉程 孙" userId="f43f7c1871ab2044" providerId="LiveId" clId="{6EADAEA5-CA1D-7F4B-B5E6-1A079DA03ADA}" dt="2024-10-22T12:31:47.933" v="90" actId="2696"/>
        <pc:sldMkLst>
          <pc:docMk/>
          <pc:sldMk cId="1089850217" sldId="692"/>
        </pc:sldMkLst>
      </pc:sldChg>
      <pc:sldChg chg="addSp modSp del mod ord modShow">
        <pc:chgData name="玉程 孙" userId="f43f7c1871ab2044" providerId="LiveId" clId="{6EADAEA5-CA1D-7F4B-B5E6-1A079DA03ADA}" dt="2024-11-14T02:33:54.760" v="2017" actId="2696"/>
        <pc:sldMkLst>
          <pc:docMk/>
          <pc:sldMk cId="3350767894" sldId="693"/>
        </pc:sldMkLst>
      </pc:sldChg>
      <pc:sldChg chg="add del">
        <pc:chgData name="玉程 孙" userId="f43f7c1871ab2044" providerId="LiveId" clId="{6EADAEA5-CA1D-7F4B-B5E6-1A079DA03ADA}" dt="2024-11-14T02:33:54.891" v="2020" actId="2696"/>
        <pc:sldMkLst>
          <pc:docMk/>
          <pc:sldMk cId="751498662" sldId="694"/>
        </pc:sldMkLst>
      </pc:sldChg>
      <pc:sldChg chg="add del">
        <pc:chgData name="玉程 孙" userId="f43f7c1871ab2044" providerId="LiveId" clId="{6EADAEA5-CA1D-7F4B-B5E6-1A079DA03ADA}" dt="2024-10-22T12:34:08.005" v="211" actId="2696"/>
        <pc:sldMkLst>
          <pc:docMk/>
          <pc:sldMk cId="2356810969" sldId="695"/>
        </pc:sldMkLst>
      </pc:sldChg>
      <pc:sldChg chg="modSp add del mod">
        <pc:chgData name="玉程 孙" userId="f43f7c1871ab2044" providerId="LiveId" clId="{6EADAEA5-CA1D-7F4B-B5E6-1A079DA03ADA}" dt="2024-11-14T02:33:54.956" v="2021" actId="2696"/>
        <pc:sldMkLst>
          <pc:docMk/>
          <pc:sldMk cId="1695275605" sldId="696"/>
        </pc:sldMkLst>
      </pc:sldChg>
      <pc:sldChg chg="del">
        <pc:chgData name="玉程 孙" userId="f43f7c1871ab2044" providerId="LiveId" clId="{6EADAEA5-CA1D-7F4B-B5E6-1A079DA03ADA}" dt="2024-10-22T12:29:19.083" v="85" actId="2696"/>
        <pc:sldMkLst>
          <pc:docMk/>
          <pc:sldMk cId="1426295150" sldId="697"/>
        </pc:sldMkLst>
      </pc:sldChg>
      <pc:sldChg chg="addSp modSp add mod">
        <pc:chgData name="玉程 孙" userId="f43f7c1871ab2044" providerId="LiveId" clId="{6EADAEA5-CA1D-7F4B-B5E6-1A079DA03ADA}" dt="2024-10-22T13:05:58.946" v="891"/>
        <pc:sldMkLst>
          <pc:docMk/>
          <pc:sldMk cId="3478099995" sldId="697"/>
        </pc:sldMkLst>
        <pc:spChg chg="add mod">
          <ac:chgData name="玉程 孙" userId="f43f7c1871ab2044" providerId="LiveId" clId="{6EADAEA5-CA1D-7F4B-B5E6-1A079DA03ADA}" dt="2024-10-22T13:05:58.946" v="891"/>
          <ac:spMkLst>
            <pc:docMk/>
            <pc:sldMk cId="3478099995" sldId="697"/>
            <ac:spMk id="3" creationId="{F9326965-7AF6-D4EC-B8BD-2E1E4E485CCA}"/>
          </ac:spMkLst>
        </pc:spChg>
        <pc:spChg chg="mod">
          <ac:chgData name="玉程 孙" userId="f43f7c1871ab2044" providerId="LiveId" clId="{6EADAEA5-CA1D-7F4B-B5E6-1A079DA03ADA}" dt="2024-10-22T12:44:01.740" v="457" actId="5793"/>
          <ac:spMkLst>
            <pc:docMk/>
            <pc:sldMk cId="3478099995" sldId="697"/>
            <ac:spMk id="4" creationId="{1FE030A8-B66D-3DE0-B663-C466B7575D2B}"/>
          </ac:spMkLst>
        </pc:spChg>
      </pc:sldChg>
      <pc:sldChg chg="addSp modSp add mod modAnim modNotesTx">
        <pc:chgData name="玉程 孙" userId="f43f7c1871ab2044" providerId="LiveId" clId="{6EADAEA5-CA1D-7F4B-B5E6-1A079DA03ADA}" dt="2024-11-14T02:35:38.839" v="2025" actId="20577"/>
        <pc:sldMkLst>
          <pc:docMk/>
          <pc:sldMk cId="950871732" sldId="698"/>
        </pc:sldMkLst>
        <pc:spChg chg="add mod">
          <ac:chgData name="玉程 孙" userId="f43f7c1871ab2044" providerId="LiveId" clId="{6EADAEA5-CA1D-7F4B-B5E6-1A079DA03ADA}" dt="2024-10-22T13:06:05.748" v="897"/>
          <ac:spMkLst>
            <pc:docMk/>
            <pc:sldMk cId="950871732" sldId="698"/>
            <ac:spMk id="3" creationId="{78F416A4-E516-FF4B-65C2-368255A4F58B}"/>
          </ac:spMkLst>
        </pc:spChg>
        <pc:spChg chg="mod">
          <ac:chgData name="玉程 孙" userId="f43f7c1871ab2044" providerId="LiveId" clId="{6EADAEA5-CA1D-7F4B-B5E6-1A079DA03ADA}" dt="2024-11-13T13:18:56.244" v="1974" actId="21"/>
          <ac:spMkLst>
            <pc:docMk/>
            <pc:sldMk cId="950871732" sldId="698"/>
            <ac:spMk id="4" creationId="{A89E7913-19B6-1BAA-B2E1-8067332EF216}"/>
          </ac:spMkLst>
        </pc:spChg>
      </pc:sldChg>
      <pc:sldChg chg="add del mod modShow">
        <pc:chgData name="玉程 孙" userId="f43f7c1871ab2044" providerId="LiveId" clId="{6EADAEA5-CA1D-7F4B-B5E6-1A079DA03ADA}" dt="2024-11-08T06:45:45.627" v="1639" actId="2696"/>
        <pc:sldMkLst>
          <pc:docMk/>
          <pc:sldMk cId="1251398747" sldId="699"/>
        </pc:sldMkLst>
      </pc:sldChg>
      <pc:sldChg chg="add del">
        <pc:chgData name="玉程 孙" userId="f43f7c1871ab2044" providerId="LiveId" clId="{6EADAEA5-CA1D-7F4B-B5E6-1A079DA03ADA}" dt="2024-11-08T06:40:45.632" v="1283"/>
        <pc:sldMkLst>
          <pc:docMk/>
          <pc:sldMk cId="2538392054" sldId="699"/>
        </pc:sldMkLst>
      </pc:sldChg>
      <pc:sldChg chg="addSp delSp modSp add mod">
        <pc:chgData name="玉程 孙" userId="f43f7c1871ab2044" providerId="LiveId" clId="{6EADAEA5-CA1D-7F4B-B5E6-1A079DA03ADA}" dt="2024-11-13T13:22:42.905" v="1991" actId="20577"/>
        <pc:sldMkLst>
          <pc:docMk/>
          <pc:sldMk cId="1543962809" sldId="700"/>
        </pc:sldMkLst>
        <pc:spChg chg="mod">
          <ac:chgData name="玉程 孙" userId="f43f7c1871ab2044" providerId="LiveId" clId="{6EADAEA5-CA1D-7F4B-B5E6-1A079DA03ADA}" dt="2024-11-13T13:22:42.905" v="1991" actId="20577"/>
          <ac:spMkLst>
            <pc:docMk/>
            <pc:sldMk cId="1543962809" sldId="700"/>
            <ac:spMk id="3" creationId="{4CEE7E37-A22E-BA5B-1986-4EA0B85D381A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4" creationId="{199D25E9-C482-4C3E-49A3-57639F902614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5" creationId="{8576C23D-CACD-0082-BA9C-AD17AD50A075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7" creationId="{B54CDDBC-A941-C663-C98C-3BE04FC7C45B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9" creationId="{29C8843E-5949-B72B-9124-9481CF08A24E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10" creationId="{5235F15E-42EF-7D3A-8681-0D068F9B7981}"/>
          </ac:spMkLst>
        </pc:spChg>
        <pc:spChg chg="add mod">
          <ac:chgData name="玉程 孙" userId="f43f7c1871ab2044" providerId="LiveId" clId="{6EADAEA5-CA1D-7F4B-B5E6-1A079DA03ADA}" dt="2024-11-08T06:44:33.030" v="1553" actId="1076"/>
          <ac:spMkLst>
            <pc:docMk/>
            <pc:sldMk cId="1543962809" sldId="700"/>
            <ac:spMk id="11" creationId="{1080AB9B-156A-7818-DA26-FC3D6303AD32}"/>
          </ac:spMkLst>
        </pc:spChg>
        <pc:picChg chg="add mod">
          <ac:chgData name="玉程 孙" userId="f43f7c1871ab2044" providerId="LiveId" clId="{6EADAEA5-CA1D-7F4B-B5E6-1A079DA03ADA}" dt="2024-11-08T06:44:48.611" v="1575" actId="1036"/>
          <ac:picMkLst>
            <pc:docMk/>
            <pc:sldMk cId="1543962809" sldId="700"/>
            <ac:picMk id="12" creationId="{720400AE-7C31-5B14-B2C0-E9589159C00E}"/>
          </ac:picMkLst>
        </pc:picChg>
        <pc:picChg chg="add mod">
          <ac:chgData name="玉程 孙" userId="f43f7c1871ab2044" providerId="LiveId" clId="{6EADAEA5-CA1D-7F4B-B5E6-1A079DA03ADA}" dt="2024-11-08T06:44:42.862" v="1556" actId="1076"/>
          <ac:picMkLst>
            <pc:docMk/>
            <pc:sldMk cId="1543962809" sldId="700"/>
            <ac:picMk id="13" creationId="{B8C7CEA9-2C67-41DE-A415-20177D2AE329}"/>
          </ac:picMkLst>
        </pc:picChg>
      </pc:sldChg>
      <pc:sldChg chg="new del">
        <pc:chgData name="玉程 孙" userId="f43f7c1871ab2044" providerId="LiveId" clId="{6EADAEA5-CA1D-7F4B-B5E6-1A079DA03ADA}" dt="2024-11-08T06:45:12.850" v="1636" actId="2696"/>
        <pc:sldMkLst>
          <pc:docMk/>
          <pc:sldMk cId="1575835742" sldId="701"/>
        </pc:sldMkLst>
      </pc:sldChg>
      <pc:sldChg chg="delSp modSp add mod">
        <pc:chgData name="玉程 孙" userId="f43f7c1871ab2044" providerId="LiveId" clId="{6EADAEA5-CA1D-7F4B-B5E6-1A079DA03ADA}" dt="2024-11-13T13:22:46.811" v="1992" actId="20577"/>
        <pc:sldMkLst>
          <pc:docMk/>
          <pc:sldMk cId="2197184564" sldId="702"/>
        </pc:sldMkLst>
        <pc:spChg chg="mod">
          <ac:chgData name="玉程 孙" userId="f43f7c1871ab2044" providerId="LiveId" clId="{6EADAEA5-CA1D-7F4B-B5E6-1A079DA03ADA}" dt="2024-11-13T13:22:46.811" v="1992" actId="20577"/>
          <ac:spMkLst>
            <pc:docMk/>
            <pc:sldMk cId="2197184564" sldId="702"/>
            <ac:spMk id="3" creationId="{F7ED1F76-BBA3-C9A5-462A-44D1991A9F4E}"/>
          </ac:spMkLst>
        </pc:spChg>
      </pc:sldChg>
      <pc:sldChg chg="add del">
        <pc:chgData name="玉程 孙" userId="f43f7c1871ab2044" providerId="LiveId" clId="{6EADAEA5-CA1D-7F4B-B5E6-1A079DA03ADA}" dt="2024-11-14T02:33:54.812" v="2018" actId="2696"/>
        <pc:sldMkLst>
          <pc:docMk/>
          <pc:sldMk cId="2800544907" sldId="703"/>
        </pc:sldMkLst>
      </pc:sldChg>
      <pc:sldChg chg="add del">
        <pc:chgData name="玉程 孙" userId="f43f7c1871ab2044" providerId="LiveId" clId="{6EADAEA5-CA1D-7F4B-B5E6-1A079DA03ADA}" dt="2024-11-14T02:33:54.849" v="2019" actId="2696"/>
        <pc:sldMkLst>
          <pc:docMk/>
          <pc:sldMk cId="2042007506" sldId="704"/>
        </pc:sldMkLst>
      </pc:sldChg>
      <pc:sldChg chg="add del mod modShow">
        <pc:chgData name="玉程 孙" userId="f43f7c1871ab2044" providerId="LiveId" clId="{6EADAEA5-CA1D-7F4B-B5E6-1A079DA03ADA}" dt="2024-11-13T13:11:24.528" v="1803" actId="2696"/>
        <pc:sldMkLst>
          <pc:docMk/>
          <pc:sldMk cId="4077490649" sldId="705"/>
        </pc:sldMkLst>
      </pc:sldChg>
    </pc:docChg>
  </pc:docChgLst>
  <pc:docChgLst>
    <pc:chgData name="玉程 孙" userId="f43f7c1871ab2044" providerId="LiveId" clId="{E85DB48A-5E3B-F04B-B7FF-CEA7DC641DB4}"/>
    <pc:docChg chg="undo custSel addSld delSld modSld sldOrd">
      <pc:chgData name="玉程 孙" userId="f43f7c1871ab2044" providerId="LiveId" clId="{E85DB48A-5E3B-F04B-B7FF-CEA7DC641DB4}" dt="2024-10-22T07:26:43.599" v="24014" actId="20577"/>
      <pc:docMkLst>
        <pc:docMk/>
      </pc:docMkLst>
      <pc:sldChg chg="addSp delSp modSp mod modNotesTx">
        <pc:chgData name="玉程 孙" userId="f43f7c1871ab2044" providerId="LiveId" clId="{E85DB48A-5E3B-F04B-B7FF-CEA7DC641DB4}" dt="2024-10-22T07:26:43.599" v="24014" actId="20577"/>
        <pc:sldMkLst>
          <pc:docMk/>
          <pc:sldMk cId="601956830" sldId="257"/>
        </pc:sldMkLst>
        <pc:spChg chg="mod">
          <ac:chgData name="玉程 孙" userId="f43f7c1871ab2044" providerId="LiveId" clId="{E85DB48A-5E3B-F04B-B7FF-CEA7DC641DB4}" dt="2024-10-14T12:05:46.527" v="10" actId="1076"/>
          <ac:spMkLst>
            <pc:docMk/>
            <pc:sldMk cId="601956830" sldId="257"/>
            <ac:spMk id="2" creationId="{9B152FB0-D887-9B4D-9C0B-05682EA4794F}"/>
          </ac:spMkLst>
        </pc:spChg>
        <pc:spChg chg="mod">
          <ac:chgData name="玉程 孙" userId="f43f7c1871ab2044" providerId="LiveId" clId="{E85DB48A-5E3B-F04B-B7FF-CEA7DC641DB4}" dt="2024-10-22T07:26:43.599" v="24014" actId="20577"/>
          <ac:spMkLst>
            <pc:docMk/>
            <pc:sldMk cId="601956830" sldId="257"/>
            <ac:spMk id="3" creationId="{B217E475-897B-C541-859C-6D9977521AD5}"/>
          </ac:spMkLst>
        </pc:spChg>
        <pc:picChg chg="mod">
          <ac:chgData name="玉程 孙" userId="f43f7c1871ab2044" providerId="LiveId" clId="{E85DB48A-5E3B-F04B-B7FF-CEA7DC641DB4}" dt="2024-10-14T12:05:14.510" v="5" actId="1076"/>
          <ac:picMkLst>
            <pc:docMk/>
            <pc:sldMk cId="601956830" sldId="257"/>
            <ac:picMk id="8" creationId="{3FA0B708-5A2A-A052-07F6-F1B1AF1B3AF5}"/>
          </ac:picMkLst>
        </pc:picChg>
      </pc:sldChg>
      <pc:sldChg chg="add del">
        <pc:chgData name="玉程 孙" userId="f43f7c1871ab2044" providerId="LiveId" clId="{E85DB48A-5E3B-F04B-B7FF-CEA7DC641DB4}" dt="2024-10-17T14:04:43.046" v="2316" actId="2696"/>
        <pc:sldMkLst>
          <pc:docMk/>
          <pc:sldMk cId="2174233799" sldId="514"/>
        </pc:sldMkLst>
      </pc:sldChg>
      <pc:sldChg chg="del">
        <pc:chgData name="玉程 孙" userId="f43f7c1871ab2044" providerId="LiveId" clId="{E85DB48A-5E3B-F04B-B7FF-CEA7DC641DB4}" dt="2024-10-18T07:45:34.701" v="12998" actId="2696"/>
        <pc:sldMkLst>
          <pc:docMk/>
          <pc:sldMk cId="3433426166" sldId="569"/>
        </pc:sldMkLst>
      </pc:sldChg>
      <pc:sldChg chg="del">
        <pc:chgData name="玉程 孙" userId="f43f7c1871ab2044" providerId="LiveId" clId="{E85DB48A-5E3B-F04B-B7FF-CEA7DC641DB4}" dt="2024-10-18T07:45:34.724" v="12999" actId="2696"/>
        <pc:sldMkLst>
          <pc:docMk/>
          <pc:sldMk cId="3838483357" sldId="570"/>
        </pc:sldMkLst>
      </pc:sldChg>
      <pc:sldChg chg="del">
        <pc:chgData name="玉程 孙" userId="f43f7c1871ab2044" providerId="LiveId" clId="{E85DB48A-5E3B-F04B-B7FF-CEA7DC641DB4}" dt="2024-10-18T07:45:34.756" v="13000" actId="2696"/>
        <pc:sldMkLst>
          <pc:docMk/>
          <pc:sldMk cId="1540406312" sldId="571"/>
        </pc:sldMkLst>
      </pc:sldChg>
      <pc:sldChg chg="del">
        <pc:chgData name="玉程 孙" userId="f43f7c1871ab2044" providerId="LiveId" clId="{E85DB48A-5E3B-F04B-B7FF-CEA7DC641DB4}" dt="2024-10-18T07:45:34.904" v="13003" actId="2696"/>
        <pc:sldMkLst>
          <pc:docMk/>
          <pc:sldMk cId="2610430494" sldId="572"/>
        </pc:sldMkLst>
      </pc:sldChg>
      <pc:sldChg chg="del">
        <pc:chgData name="玉程 孙" userId="f43f7c1871ab2044" providerId="LiveId" clId="{E85DB48A-5E3B-F04B-B7FF-CEA7DC641DB4}" dt="2024-10-17T15:25:01.873" v="6453" actId="2696"/>
        <pc:sldMkLst>
          <pc:docMk/>
          <pc:sldMk cId="487034120" sldId="573"/>
        </pc:sldMkLst>
      </pc:sldChg>
      <pc:sldChg chg="del">
        <pc:chgData name="玉程 孙" userId="f43f7c1871ab2044" providerId="LiveId" clId="{E85DB48A-5E3B-F04B-B7FF-CEA7DC641DB4}" dt="2024-10-17T15:24:37.329" v="6448" actId="2696"/>
        <pc:sldMkLst>
          <pc:docMk/>
          <pc:sldMk cId="4100561131" sldId="578"/>
        </pc:sldMkLst>
      </pc:sldChg>
      <pc:sldChg chg="del">
        <pc:chgData name="玉程 孙" userId="f43f7c1871ab2044" providerId="LiveId" clId="{E85DB48A-5E3B-F04B-B7FF-CEA7DC641DB4}" dt="2024-10-18T07:45:34.934" v="13004" actId="2696"/>
        <pc:sldMkLst>
          <pc:docMk/>
          <pc:sldMk cId="4089909720" sldId="579"/>
        </pc:sldMkLst>
      </pc:sldChg>
      <pc:sldChg chg="del">
        <pc:chgData name="玉程 孙" userId="f43f7c1871ab2044" providerId="LiveId" clId="{E85DB48A-5E3B-F04B-B7FF-CEA7DC641DB4}" dt="2024-10-17T15:25:01.949" v="6454" actId="2696"/>
        <pc:sldMkLst>
          <pc:docMk/>
          <pc:sldMk cId="2724658008" sldId="580"/>
        </pc:sldMkLst>
      </pc:sldChg>
      <pc:sldChg chg="del">
        <pc:chgData name="玉程 孙" userId="f43f7c1871ab2044" providerId="LiveId" clId="{E85DB48A-5E3B-F04B-B7FF-CEA7DC641DB4}" dt="2024-10-17T15:25:02.056" v="6455" actId="2696"/>
        <pc:sldMkLst>
          <pc:docMk/>
          <pc:sldMk cId="2060600060" sldId="582"/>
        </pc:sldMkLst>
      </pc:sldChg>
      <pc:sldChg chg="del">
        <pc:chgData name="玉程 孙" userId="f43f7c1871ab2044" providerId="LiveId" clId="{E85DB48A-5E3B-F04B-B7FF-CEA7DC641DB4}" dt="2024-10-17T15:25:02.080" v="6456" actId="2696"/>
        <pc:sldMkLst>
          <pc:docMk/>
          <pc:sldMk cId="3707138969" sldId="583"/>
        </pc:sldMkLst>
      </pc:sldChg>
      <pc:sldChg chg="del">
        <pc:chgData name="玉程 孙" userId="f43f7c1871ab2044" providerId="LiveId" clId="{E85DB48A-5E3B-F04B-B7FF-CEA7DC641DB4}" dt="2024-10-17T15:25:02.104" v="6457" actId="2696"/>
        <pc:sldMkLst>
          <pc:docMk/>
          <pc:sldMk cId="538625832" sldId="585"/>
        </pc:sldMkLst>
      </pc:sldChg>
      <pc:sldChg chg="del">
        <pc:chgData name="玉程 孙" userId="f43f7c1871ab2044" providerId="LiveId" clId="{E85DB48A-5E3B-F04B-B7FF-CEA7DC641DB4}" dt="2024-10-17T15:24:37.389" v="6449" actId="2696"/>
        <pc:sldMkLst>
          <pc:docMk/>
          <pc:sldMk cId="4077242679" sldId="593"/>
        </pc:sldMkLst>
      </pc:sldChg>
      <pc:sldChg chg="del">
        <pc:chgData name="玉程 孙" userId="f43f7c1871ab2044" providerId="LiveId" clId="{E85DB48A-5E3B-F04B-B7FF-CEA7DC641DB4}" dt="2024-10-17T15:24:37.421" v="6451" actId="2696"/>
        <pc:sldMkLst>
          <pc:docMk/>
          <pc:sldMk cId="3148201584" sldId="595"/>
        </pc:sldMkLst>
      </pc:sldChg>
      <pc:sldChg chg="del">
        <pc:chgData name="玉程 孙" userId="f43f7c1871ab2044" providerId="LiveId" clId="{E85DB48A-5E3B-F04B-B7FF-CEA7DC641DB4}" dt="2024-10-17T15:24:37.419" v="6450" actId="2696"/>
        <pc:sldMkLst>
          <pc:docMk/>
          <pc:sldMk cId="4143219512" sldId="596"/>
        </pc:sldMkLst>
      </pc:sldChg>
      <pc:sldChg chg="del">
        <pc:chgData name="玉程 孙" userId="f43f7c1871ab2044" providerId="LiveId" clId="{E85DB48A-5E3B-F04B-B7FF-CEA7DC641DB4}" dt="2024-10-17T15:25:02.126" v="6458" actId="2696"/>
        <pc:sldMkLst>
          <pc:docMk/>
          <pc:sldMk cId="1588620598" sldId="599"/>
        </pc:sldMkLst>
      </pc:sldChg>
      <pc:sldChg chg="del">
        <pc:chgData name="玉程 孙" userId="f43f7c1871ab2044" providerId="LiveId" clId="{E85DB48A-5E3B-F04B-B7FF-CEA7DC641DB4}" dt="2024-10-18T07:45:34.834" v="13001" actId="2696"/>
        <pc:sldMkLst>
          <pc:docMk/>
          <pc:sldMk cId="2983239079" sldId="600"/>
        </pc:sldMkLst>
      </pc:sldChg>
      <pc:sldChg chg="del">
        <pc:chgData name="玉程 孙" userId="f43f7c1871ab2044" providerId="LiveId" clId="{E85DB48A-5E3B-F04B-B7FF-CEA7DC641DB4}" dt="2024-10-18T07:45:34.895" v="13002" actId="2696"/>
        <pc:sldMkLst>
          <pc:docMk/>
          <pc:sldMk cId="981045406" sldId="601"/>
        </pc:sldMkLst>
      </pc:sldChg>
      <pc:sldChg chg="modSp add del mod modShow">
        <pc:chgData name="玉程 孙" userId="f43f7c1871ab2044" providerId="LiveId" clId="{E85DB48A-5E3B-F04B-B7FF-CEA7DC641DB4}" dt="2024-10-20T05:58:53.626" v="13703" actId="2696"/>
        <pc:sldMkLst>
          <pc:docMk/>
          <pc:sldMk cId="3733557579" sldId="602"/>
        </pc:sldMkLst>
      </pc:sldChg>
      <pc:sldChg chg="addSp delSp modSp new mod ord modNotesTx">
        <pc:chgData name="玉程 孙" userId="f43f7c1871ab2044" providerId="LiveId" clId="{E85DB48A-5E3B-F04B-B7FF-CEA7DC641DB4}" dt="2024-10-18T07:53:27.352" v="13296" actId="2711"/>
        <pc:sldMkLst>
          <pc:docMk/>
          <pc:sldMk cId="142346981" sldId="603"/>
        </pc:sldMkLst>
      </pc:sldChg>
      <pc:sldChg chg="modSp new del mod modNotesTx">
        <pc:chgData name="玉程 孙" userId="f43f7c1871ab2044" providerId="LiveId" clId="{E85DB48A-5E3B-F04B-B7FF-CEA7DC641DB4}" dt="2024-10-17T14:06:27.037" v="2517" actId="2696"/>
        <pc:sldMkLst>
          <pc:docMk/>
          <pc:sldMk cId="3731280483" sldId="604"/>
        </pc:sldMkLst>
      </pc:sldChg>
      <pc:sldChg chg="addSp delSp modSp new del mod ord modNotesTx">
        <pc:chgData name="玉程 孙" userId="f43f7c1871ab2044" providerId="LiveId" clId="{E85DB48A-5E3B-F04B-B7FF-CEA7DC641DB4}" dt="2024-10-20T07:42:20.557" v="17287" actId="2696"/>
        <pc:sldMkLst>
          <pc:docMk/>
          <pc:sldMk cId="2083918970" sldId="605"/>
        </pc:sldMkLst>
      </pc:sldChg>
      <pc:sldChg chg="addSp delSp modSp new mod">
        <pc:chgData name="玉程 孙" userId="f43f7c1871ab2044" providerId="LiveId" clId="{E85DB48A-5E3B-F04B-B7FF-CEA7DC641DB4}" dt="2024-10-21T15:19:47.981" v="20482"/>
        <pc:sldMkLst>
          <pc:docMk/>
          <pc:sldMk cId="3784906082" sldId="606"/>
        </pc:sldMkLst>
        <pc:spChg chg="mod">
          <ac:chgData name="玉程 孙" userId="f43f7c1871ab2044" providerId="LiveId" clId="{E85DB48A-5E3B-F04B-B7FF-CEA7DC641DB4}" dt="2024-10-21T15:07:08.472" v="20167" actId="20577"/>
          <ac:spMkLst>
            <pc:docMk/>
            <pc:sldMk cId="3784906082" sldId="606"/>
            <ac:spMk id="2" creationId="{50FD7FC8-839F-929D-2257-A8FBAD30185A}"/>
          </ac:spMkLst>
        </pc:spChg>
        <pc:spChg chg="mod">
          <ac:chgData name="玉程 孙" userId="f43f7c1871ab2044" providerId="LiveId" clId="{E85DB48A-5E3B-F04B-B7FF-CEA7DC641DB4}" dt="2024-10-20T09:04:20.669" v="18524" actId="20577"/>
          <ac:spMkLst>
            <pc:docMk/>
            <pc:sldMk cId="3784906082" sldId="606"/>
            <ac:spMk id="3" creationId="{8F0BB833-EE78-F59E-513C-DDB683ABAAA0}"/>
          </ac:spMkLst>
        </pc:spChg>
        <pc:spChg chg="add mod">
          <ac:chgData name="玉程 孙" userId="f43f7c1871ab2044" providerId="LiveId" clId="{E85DB48A-5E3B-F04B-B7FF-CEA7DC641DB4}" dt="2024-10-20T06:26:52.190" v="14558" actId="1038"/>
          <ac:spMkLst>
            <pc:docMk/>
            <pc:sldMk cId="3784906082" sldId="606"/>
            <ac:spMk id="5" creationId="{FD37A88E-1D39-3E9E-AA0D-D58044025BDD}"/>
          </ac:spMkLst>
        </pc:spChg>
        <pc:spChg chg="add del mod">
          <ac:chgData name="玉程 孙" userId="f43f7c1871ab2044" providerId="LiveId" clId="{E85DB48A-5E3B-F04B-B7FF-CEA7DC641DB4}" dt="2024-10-21T15:19:47.981" v="20482"/>
          <ac:spMkLst>
            <pc:docMk/>
            <pc:sldMk cId="3784906082" sldId="606"/>
            <ac:spMk id="6" creationId="{763BCF39-9792-459B-5F3B-38499A8B2C9E}"/>
          </ac:spMkLst>
        </pc:spChg>
        <pc:spChg chg="add mod">
          <ac:chgData name="玉程 孙" userId="f43f7c1871ab2044" providerId="LiveId" clId="{E85DB48A-5E3B-F04B-B7FF-CEA7DC641DB4}" dt="2024-10-17T15:09:57.308" v="5381" actId="1076"/>
          <ac:spMkLst>
            <pc:docMk/>
            <pc:sldMk cId="3784906082" sldId="606"/>
            <ac:spMk id="8" creationId="{CB96788E-7D1B-A86F-D827-0E068E87E1A7}"/>
          </ac:spMkLst>
        </pc:spChg>
        <pc:spChg chg="add mod">
          <ac:chgData name="玉程 孙" userId="f43f7c1871ab2044" providerId="LiveId" clId="{E85DB48A-5E3B-F04B-B7FF-CEA7DC641DB4}" dt="2024-10-20T06:17:45.666" v="14419" actId="1076"/>
          <ac:spMkLst>
            <pc:docMk/>
            <pc:sldMk cId="3784906082" sldId="606"/>
            <ac:spMk id="11" creationId="{8C94C847-22AF-7A61-4118-17896E108A5E}"/>
          </ac:spMkLst>
        </pc:spChg>
        <pc:spChg chg="add mod">
          <ac:chgData name="玉程 孙" userId="f43f7c1871ab2044" providerId="LiveId" clId="{E85DB48A-5E3B-F04B-B7FF-CEA7DC641DB4}" dt="2024-10-20T06:26:42.169" v="14547" actId="1037"/>
          <ac:spMkLst>
            <pc:docMk/>
            <pc:sldMk cId="3784906082" sldId="606"/>
            <ac:spMk id="13" creationId="{C2C6E20E-D18B-7341-E997-630F95DC4725}"/>
          </ac:spMkLst>
        </pc:spChg>
        <pc:spChg chg="add mod">
          <ac:chgData name="玉程 孙" userId="f43f7c1871ab2044" providerId="LiveId" clId="{E85DB48A-5E3B-F04B-B7FF-CEA7DC641DB4}" dt="2024-10-20T06:17:47.800" v="14420" actId="1076"/>
          <ac:spMkLst>
            <pc:docMk/>
            <pc:sldMk cId="3784906082" sldId="606"/>
            <ac:spMk id="51" creationId="{D0C5F4C2-BBD1-645C-6049-4CDC1896BEA4}"/>
          </ac:spMkLst>
        </pc:spChg>
        <pc:spChg chg="add mod">
          <ac:chgData name="玉程 孙" userId="f43f7c1871ab2044" providerId="LiveId" clId="{E85DB48A-5E3B-F04B-B7FF-CEA7DC641DB4}" dt="2024-10-17T15:17:10.528" v="5778" actId="1076"/>
          <ac:spMkLst>
            <pc:docMk/>
            <pc:sldMk cId="3784906082" sldId="606"/>
            <ac:spMk id="52" creationId="{9FC1963D-5179-C9B7-11FB-7EB119894F38}"/>
          </ac:spMkLst>
        </pc:spChg>
        <pc:cxnChg chg="add mod">
          <ac:chgData name="玉程 孙" userId="f43f7c1871ab2044" providerId="LiveId" clId="{E85DB48A-5E3B-F04B-B7FF-CEA7DC641DB4}" dt="2024-10-20T06:26:52.190" v="14558" actId="1038"/>
          <ac:cxnSpMkLst>
            <pc:docMk/>
            <pc:sldMk cId="3784906082" sldId="606"/>
            <ac:cxnSpMk id="7" creationId="{A51622F7-A602-B298-D581-6A48803F849D}"/>
          </ac:cxnSpMkLst>
        </pc:cxnChg>
        <pc:cxnChg chg="add mod">
          <ac:chgData name="玉程 孙" userId="f43f7c1871ab2044" providerId="LiveId" clId="{E85DB48A-5E3B-F04B-B7FF-CEA7DC641DB4}" dt="2024-10-20T06:17:45.666" v="14419" actId="1076"/>
          <ac:cxnSpMkLst>
            <pc:docMk/>
            <pc:sldMk cId="3784906082" sldId="606"/>
            <ac:cxnSpMk id="9" creationId="{B0BF0F28-6AA5-468E-E69E-24D5449FAFE6}"/>
          </ac:cxnSpMkLst>
        </pc:cxnChg>
      </pc:sldChg>
      <pc:sldChg chg="add del">
        <pc:chgData name="玉程 孙" userId="f43f7c1871ab2044" providerId="LiveId" clId="{E85DB48A-5E3B-F04B-B7FF-CEA7DC641DB4}" dt="2024-10-17T15:17:27.479" v="5779" actId="2696"/>
        <pc:sldMkLst>
          <pc:docMk/>
          <pc:sldMk cId="3780388277" sldId="607"/>
        </pc:sldMkLst>
      </pc:sldChg>
      <pc:sldChg chg="new del">
        <pc:chgData name="玉程 孙" userId="f43f7c1871ab2044" providerId="LiveId" clId="{E85DB48A-5E3B-F04B-B7FF-CEA7DC641DB4}" dt="2024-10-17T14:04:46.118" v="2317" actId="2696"/>
        <pc:sldMkLst>
          <pc:docMk/>
          <pc:sldMk cId="3442305389" sldId="608"/>
        </pc:sldMkLst>
      </pc:sldChg>
      <pc:sldChg chg="addSp delSp modSp add mod modNotesTx">
        <pc:chgData name="玉程 孙" userId="f43f7c1871ab2044" providerId="LiveId" clId="{E85DB48A-5E3B-F04B-B7FF-CEA7DC641DB4}" dt="2024-10-22T07:25:11.198" v="23951" actId="207"/>
        <pc:sldMkLst>
          <pc:docMk/>
          <pc:sldMk cId="597537299" sldId="609"/>
        </pc:sldMkLst>
        <pc:spChg chg="mod">
          <ac:chgData name="玉程 孙" userId="f43f7c1871ab2044" providerId="LiveId" clId="{E85DB48A-5E3B-F04B-B7FF-CEA7DC641DB4}" dt="2024-10-17T13:52:23.394" v="1905" actId="20577"/>
          <ac:spMkLst>
            <pc:docMk/>
            <pc:sldMk cId="597537299" sldId="609"/>
            <ac:spMk id="2" creationId="{D826A42E-825D-4BF2-1AD2-852218E40D51}"/>
          </ac:spMkLst>
        </pc:spChg>
        <pc:spChg chg="mod">
          <ac:chgData name="玉程 孙" userId="f43f7c1871ab2044" providerId="LiveId" clId="{E85DB48A-5E3B-F04B-B7FF-CEA7DC641DB4}" dt="2024-10-17T14:05:35.631" v="2457" actId="2711"/>
          <ac:spMkLst>
            <pc:docMk/>
            <pc:sldMk cId="597537299" sldId="609"/>
            <ac:spMk id="3" creationId="{C7AE9AA1-C9CD-101A-C885-7660376D4886}"/>
          </ac:spMkLst>
        </pc:spChg>
        <pc:spChg chg="add mod">
          <ac:chgData name="玉程 孙" userId="f43f7c1871ab2044" providerId="LiveId" clId="{E85DB48A-5E3B-F04B-B7FF-CEA7DC641DB4}" dt="2024-10-17T13:55:13.600" v="1988" actId="1076"/>
          <ac:spMkLst>
            <pc:docMk/>
            <pc:sldMk cId="597537299" sldId="609"/>
            <ac:spMk id="8" creationId="{C14F6333-8E9D-E732-4825-4DACFBBD60F6}"/>
          </ac:spMkLst>
        </pc:spChg>
        <pc:spChg chg="add mod">
          <ac:chgData name="玉程 孙" userId="f43f7c1871ab2044" providerId="LiveId" clId="{E85DB48A-5E3B-F04B-B7FF-CEA7DC641DB4}" dt="2024-10-17T13:58:40.809" v="2070" actId="20577"/>
          <ac:spMkLst>
            <pc:docMk/>
            <pc:sldMk cId="597537299" sldId="609"/>
            <ac:spMk id="22" creationId="{9B53CCE5-84F5-A56B-24AD-A238990815BC}"/>
          </ac:spMkLst>
        </pc:spChg>
        <pc:spChg chg="add mod">
          <ac:chgData name="玉程 孙" userId="f43f7c1871ab2044" providerId="LiveId" clId="{E85DB48A-5E3B-F04B-B7FF-CEA7DC641DB4}" dt="2024-10-17T13:58:44.018" v="2079" actId="20577"/>
          <ac:spMkLst>
            <pc:docMk/>
            <pc:sldMk cId="597537299" sldId="609"/>
            <ac:spMk id="27" creationId="{47B1A8E8-A90B-1C98-406E-2224A352B12E}"/>
          </ac:spMkLst>
        </pc:spChg>
        <pc:spChg chg="add mod">
          <ac:chgData name="玉程 孙" userId="f43f7c1871ab2044" providerId="LiveId" clId="{E85DB48A-5E3B-F04B-B7FF-CEA7DC641DB4}" dt="2024-10-17T14:03:54.613" v="2305" actId="113"/>
          <ac:spMkLst>
            <pc:docMk/>
            <pc:sldMk cId="597537299" sldId="609"/>
            <ac:spMk id="31" creationId="{3327F43A-EEDC-6BDE-61C7-FA060921688A}"/>
          </ac:spMkLst>
        </pc:spChg>
        <pc:spChg chg="add mod">
          <ac:chgData name="玉程 孙" userId="f43f7c1871ab2044" providerId="LiveId" clId="{E85DB48A-5E3B-F04B-B7FF-CEA7DC641DB4}" dt="2024-10-22T07:25:11.198" v="23951" actId="207"/>
          <ac:spMkLst>
            <pc:docMk/>
            <pc:sldMk cId="597537299" sldId="609"/>
            <ac:spMk id="33" creationId="{5EB3ED9F-EDE9-3407-BAE8-8FECB09C15BB}"/>
          </ac:spMkLst>
        </pc:spChg>
        <pc:spChg chg="add mod">
          <ac:chgData name="玉程 孙" userId="f43f7c1871ab2044" providerId="LiveId" clId="{E85DB48A-5E3B-F04B-B7FF-CEA7DC641DB4}" dt="2024-10-17T14:02:26.468" v="2266" actId="1076"/>
          <ac:spMkLst>
            <pc:docMk/>
            <pc:sldMk cId="597537299" sldId="609"/>
            <ac:spMk id="34" creationId="{045F209E-A09F-8933-B2BB-A625B440FDC5}"/>
          </ac:spMkLst>
        </pc:spChg>
        <pc:spChg chg="add mod">
          <ac:chgData name="玉程 孙" userId="f43f7c1871ab2044" providerId="LiveId" clId="{E85DB48A-5E3B-F04B-B7FF-CEA7DC641DB4}" dt="2024-10-17T14:03:31.050" v="2283" actId="1076"/>
          <ac:spMkLst>
            <pc:docMk/>
            <pc:sldMk cId="597537299" sldId="609"/>
            <ac:spMk id="36" creationId="{F23F3411-2E17-7D68-EB82-5BD6256CAF25}"/>
          </ac:spMkLst>
        </pc:spChg>
        <pc:cxnChg chg="add mod">
          <ac:chgData name="玉程 孙" userId="f43f7c1871ab2044" providerId="LiveId" clId="{E85DB48A-5E3B-F04B-B7FF-CEA7DC641DB4}" dt="2024-10-17T13:57:28.402" v="1998" actId="14100"/>
          <ac:cxnSpMkLst>
            <pc:docMk/>
            <pc:sldMk cId="597537299" sldId="609"/>
            <ac:cxnSpMk id="13" creationId="{19934292-8958-CC9A-747E-4E4307C07F99}"/>
          </ac:cxnSpMkLst>
        </pc:cxnChg>
        <pc:cxnChg chg="add mod">
          <ac:chgData name="玉程 孙" userId="f43f7c1871ab2044" providerId="LiveId" clId="{E85DB48A-5E3B-F04B-B7FF-CEA7DC641DB4}" dt="2024-10-17T13:58:28.499" v="2042" actId="1076"/>
          <ac:cxnSpMkLst>
            <pc:docMk/>
            <pc:sldMk cId="597537299" sldId="609"/>
            <ac:cxnSpMk id="14" creationId="{3590DB87-FD4D-303F-B38A-56F27C6F4903}"/>
          </ac:cxnSpMkLst>
        </pc:cxnChg>
        <pc:cxnChg chg="add mod">
          <ac:chgData name="玉程 孙" userId="f43f7c1871ab2044" providerId="LiveId" clId="{E85DB48A-5E3B-F04B-B7FF-CEA7DC641DB4}" dt="2024-10-17T14:03:27.166" v="2282" actId="1076"/>
          <ac:cxnSpMkLst>
            <pc:docMk/>
            <pc:sldMk cId="597537299" sldId="609"/>
            <ac:cxnSpMk id="39" creationId="{2F0D486F-F3C6-8952-DB54-B597E0EF0262}"/>
          </ac:cxnSpMkLst>
        </pc:cxnChg>
      </pc:sldChg>
      <pc:sldChg chg="add del">
        <pc:chgData name="玉程 孙" userId="f43f7c1871ab2044" providerId="LiveId" clId="{E85DB48A-5E3B-F04B-B7FF-CEA7DC641DB4}" dt="2024-10-17T13:51:53.190" v="1875" actId="2696"/>
        <pc:sldMkLst>
          <pc:docMk/>
          <pc:sldMk cId="3136936565" sldId="610"/>
        </pc:sldMkLst>
      </pc:sldChg>
      <pc:sldChg chg="addSp delSp modSp add mod modNotesTx">
        <pc:chgData name="玉程 孙" userId="f43f7c1871ab2044" providerId="LiveId" clId="{E85DB48A-5E3B-F04B-B7FF-CEA7DC641DB4}" dt="2024-10-20T09:00:42.761" v="18380" actId="20577"/>
        <pc:sldMkLst>
          <pc:docMk/>
          <pc:sldMk cId="3692499044" sldId="611"/>
        </pc:sldMkLst>
        <pc:spChg chg="mod">
          <ac:chgData name="玉程 孙" userId="f43f7c1871ab2044" providerId="LiveId" clId="{E85DB48A-5E3B-F04B-B7FF-CEA7DC641DB4}" dt="2024-10-17T13:52:17.530" v="1895"/>
          <ac:spMkLst>
            <pc:docMk/>
            <pc:sldMk cId="3692499044" sldId="611"/>
            <ac:spMk id="2" creationId="{F78045AB-9075-C375-C67C-CE39F54622DB}"/>
          </ac:spMkLst>
        </pc:spChg>
        <pc:spChg chg="mod">
          <ac:chgData name="玉程 孙" userId="f43f7c1871ab2044" providerId="LiveId" clId="{E85DB48A-5E3B-F04B-B7FF-CEA7DC641DB4}" dt="2024-10-20T09:00:42.761" v="18380" actId="20577"/>
          <ac:spMkLst>
            <pc:docMk/>
            <pc:sldMk cId="3692499044" sldId="611"/>
            <ac:spMk id="3" creationId="{6CC57105-859D-DEE3-2279-08CDD1834131}"/>
          </ac:spMkLst>
        </pc:spChg>
        <pc:spChg chg="mod">
          <ac:chgData name="玉程 孙" userId="f43f7c1871ab2044" providerId="LiveId" clId="{E85DB48A-5E3B-F04B-B7FF-CEA7DC641DB4}" dt="2024-10-17T14:14:41.637" v="2994" actId="2711"/>
          <ac:spMkLst>
            <pc:docMk/>
            <pc:sldMk cId="3692499044" sldId="611"/>
            <ac:spMk id="62" creationId="{C3EEFFA6-09E0-B77B-F39F-0FD11A11120F}"/>
          </ac:spMkLst>
        </pc:spChg>
        <pc:spChg chg="mod">
          <ac:chgData name="玉程 孙" userId="f43f7c1871ab2044" providerId="LiveId" clId="{E85DB48A-5E3B-F04B-B7FF-CEA7DC641DB4}" dt="2024-10-17T14:14:56.035" v="2998" actId="2711"/>
          <ac:spMkLst>
            <pc:docMk/>
            <pc:sldMk cId="3692499044" sldId="611"/>
            <ac:spMk id="63" creationId="{955F7FAF-87AB-C445-DDDD-C9593ECA6D63}"/>
          </ac:spMkLst>
        </pc:spChg>
        <pc:spChg chg="mod">
          <ac:chgData name="玉程 孙" userId="f43f7c1871ab2044" providerId="LiveId" clId="{E85DB48A-5E3B-F04B-B7FF-CEA7DC641DB4}" dt="2024-10-17T14:14:52.743" v="2997" actId="2711"/>
          <ac:spMkLst>
            <pc:docMk/>
            <pc:sldMk cId="3692499044" sldId="611"/>
            <ac:spMk id="64" creationId="{FCF8533D-C426-5613-EA62-F84E722593B2}"/>
          </ac:spMkLst>
        </pc:spChg>
        <pc:spChg chg="mod">
          <ac:chgData name="玉程 孙" userId="f43f7c1871ab2044" providerId="LiveId" clId="{E85DB48A-5E3B-F04B-B7FF-CEA7DC641DB4}" dt="2024-10-17T14:14:45.361" v="2995" actId="2711"/>
          <ac:spMkLst>
            <pc:docMk/>
            <pc:sldMk cId="3692499044" sldId="611"/>
            <ac:spMk id="65" creationId="{B61B799A-01B2-FC87-5BA1-1D723C237629}"/>
          </ac:spMkLst>
        </pc:spChg>
        <pc:spChg chg="mod">
          <ac:chgData name="玉程 孙" userId="f43f7c1871ab2044" providerId="LiveId" clId="{E85DB48A-5E3B-F04B-B7FF-CEA7DC641DB4}" dt="2024-10-17T14:14:48.887" v="2996" actId="2711"/>
          <ac:spMkLst>
            <pc:docMk/>
            <pc:sldMk cId="3692499044" sldId="611"/>
            <ac:spMk id="66" creationId="{BD4D24F8-3BF5-1FD9-1289-272F3F78F247}"/>
          </ac:spMkLst>
        </pc:spChg>
        <pc:picChg chg="add mod">
          <ac:chgData name="玉程 孙" userId="f43f7c1871ab2044" providerId="LiveId" clId="{E85DB48A-5E3B-F04B-B7FF-CEA7DC641DB4}" dt="2024-10-17T13:50:17.095" v="1781" actId="1076"/>
          <ac:picMkLst>
            <pc:docMk/>
            <pc:sldMk cId="3692499044" sldId="611"/>
            <ac:picMk id="11" creationId="{257F0495-D528-8CF5-527D-59E59CDBF838}"/>
          </ac:picMkLst>
        </pc:picChg>
        <pc:cxnChg chg="add mod">
          <ac:chgData name="玉程 孙" userId="f43f7c1871ab2044" providerId="LiveId" clId="{E85DB48A-5E3B-F04B-B7FF-CEA7DC641DB4}" dt="2024-10-17T13:50:29.032" v="1786" actId="14100"/>
          <ac:cxnSpMkLst>
            <pc:docMk/>
            <pc:sldMk cId="3692499044" sldId="611"/>
            <ac:cxnSpMk id="6" creationId="{C7A56A5C-2462-B514-73EF-B236C76DFB3F}"/>
          </ac:cxnSpMkLst>
        </pc:cxnChg>
        <pc:cxnChg chg="add mod">
          <ac:chgData name="玉程 孙" userId="f43f7c1871ab2044" providerId="LiveId" clId="{E85DB48A-5E3B-F04B-B7FF-CEA7DC641DB4}" dt="2024-10-17T13:50:33.663" v="1787" actId="14100"/>
          <ac:cxnSpMkLst>
            <pc:docMk/>
            <pc:sldMk cId="3692499044" sldId="611"/>
            <ac:cxnSpMk id="7" creationId="{D80A84C8-5F14-F5C8-E163-1E9A5B6D6195}"/>
          </ac:cxnSpMkLst>
        </pc:cxnChg>
      </pc:sldChg>
      <pc:sldChg chg="addSp delSp modSp new mod modAnim">
        <pc:chgData name="玉程 孙" userId="f43f7c1871ab2044" providerId="LiveId" clId="{E85DB48A-5E3B-F04B-B7FF-CEA7DC641DB4}" dt="2024-10-21T14:25:41.427" v="19337" actId="1076"/>
        <pc:sldMkLst>
          <pc:docMk/>
          <pc:sldMk cId="760578513" sldId="612"/>
        </pc:sldMkLst>
        <pc:spChg chg="mod">
          <ac:chgData name="玉程 孙" userId="f43f7c1871ab2044" providerId="LiveId" clId="{E85DB48A-5E3B-F04B-B7FF-CEA7DC641DB4}" dt="2024-10-21T14:22:01.352" v="19256" actId="20577"/>
          <ac:spMkLst>
            <pc:docMk/>
            <pc:sldMk cId="760578513" sldId="612"/>
            <ac:spMk id="2" creationId="{D03A80A0-1321-1447-B907-A24DC845521D}"/>
          </ac:spMkLst>
        </pc:spChg>
        <pc:spChg chg="mod">
          <ac:chgData name="玉程 孙" userId="f43f7c1871ab2044" providerId="LiveId" clId="{E85DB48A-5E3B-F04B-B7FF-CEA7DC641DB4}" dt="2024-10-20T07:16:43.771" v="16855" actId="20577"/>
          <ac:spMkLst>
            <pc:docMk/>
            <pc:sldMk cId="760578513" sldId="612"/>
            <ac:spMk id="3" creationId="{6F5270D4-22D0-C9C3-164C-5C08ADE60E3C}"/>
          </ac:spMkLst>
        </pc:spChg>
        <pc:spChg chg="add mod">
          <ac:chgData name="玉程 孙" userId="f43f7c1871ab2044" providerId="LiveId" clId="{E85DB48A-5E3B-F04B-B7FF-CEA7DC641DB4}" dt="2024-10-20T07:16:54.542" v="16857" actId="1076"/>
          <ac:spMkLst>
            <pc:docMk/>
            <pc:sldMk cId="760578513" sldId="612"/>
            <ac:spMk id="7" creationId="{55E88CA4-7E08-4CE1-392C-656EA8F07971}"/>
          </ac:spMkLst>
        </pc:spChg>
        <pc:spChg chg="add mod">
          <ac:chgData name="玉程 孙" userId="f43f7c1871ab2044" providerId="LiveId" clId="{E85DB48A-5E3B-F04B-B7FF-CEA7DC641DB4}" dt="2024-10-20T07:16:58.075" v="16859" actId="1076"/>
          <ac:spMkLst>
            <pc:docMk/>
            <pc:sldMk cId="760578513" sldId="612"/>
            <ac:spMk id="8" creationId="{70A3D3CE-64AD-2A50-42B0-57B66BD4EBF4}"/>
          </ac:spMkLst>
        </pc:spChg>
        <pc:spChg chg="add mod">
          <ac:chgData name="玉程 孙" userId="f43f7c1871ab2044" providerId="LiveId" clId="{E85DB48A-5E3B-F04B-B7FF-CEA7DC641DB4}" dt="2024-10-20T07:17:01.794" v="16861" actId="1076"/>
          <ac:spMkLst>
            <pc:docMk/>
            <pc:sldMk cId="760578513" sldId="612"/>
            <ac:spMk id="9" creationId="{48529F6D-35DC-DBA6-8CB7-CDE616738B99}"/>
          </ac:spMkLst>
        </pc:spChg>
        <pc:spChg chg="add mod">
          <ac:chgData name="玉程 孙" userId="f43f7c1871ab2044" providerId="LiveId" clId="{E85DB48A-5E3B-F04B-B7FF-CEA7DC641DB4}" dt="2024-10-20T07:17:04.144" v="16863" actId="1076"/>
          <ac:spMkLst>
            <pc:docMk/>
            <pc:sldMk cId="760578513" sldId="612"/>
            <ac:spMk id="10" creationId="{1CB02F33-3A3F-5281-830C-A88C14CA1A95}"/>
          </ac:spMkLst>
        </pc:spChg>
        <pc:spChg chg="add mod">
          <ac:chgData name="玉程 孙" userId="f43f7c1871ab2044" providerId="LiveId" clId="{E85DB48A-5E3B-F04B-B7FF-CEA7DC641DB4}" dt="2024-10-20T07:17:07.190" v="16865" actId="1076"/>
          <ac:spMkLst>
            <pc:docMk/>
            <pc:sldMk cId="760578513" sldId="612"/>
            <ac:spMk id="11" creationId="{9BC4023A-F870-4FAE-0D86-E752DF1443EE}"/>
          </ac:spMkLst>
        </pc:spChg>
        <pc:spChg chg="add mod">
          <ac:chgData name="玉程 孙" userId="f43f7c1871ab2044" providerId="LiveId" clId="{E85DB48A-5E3B-F04B-B7FF-CEA7DC641DB4}" dt="2024-10-20T07:17:10.262" v="16867" actId="1076"/>
          <ac:spMkLst>
            <pc:docMk/>
            <pc:sldMk cId="760578513" sldId="612"/>
            <ac:spMk id="12" creationId="{127D9477-8C4A-3FB2-6AA9-0E7F8FBD8355}"/>
          </ac:spMkLst>
        </pc:spChg>
        <pc:spChg chg="add mod">
          <ac:chgData name="玉程 孙" userId="f43f7c1871ab2044" providerId="LiveId" clId="{E85DB48A-5E3B-F04B-B7FF-CEA7DC641DB4}" dt="2024-10-20T07:17:12.609" v="16869" actId="1076"/>
          <ac:spMkLst>
            <pc:docMk/>
            <pc:sldMk cId="760578513" sldId="612"/>
            <ac:spMk id="13" creationId="{5C0AA585-7779-B5B3-9284-6B852123FD94}"/>
          </ac:spMkLst>
        </pc:spChg>
        <pc:spChg chg="add mod">
          <ac:chgData name="玉程 孙" userId="f43f7c1871ab2044" providerId="LiveId" clId="{E85DB48A-5E3B-F04B-B7FF-CEA7DC641DB4}" dt="2024-10-20T07:17:14.642" v="16871" actId="1076"/>
          <ac:spMkLst>
            <pc:docMk/>
            <pc:sldMk cId="760578513" sldId="612"/>
            <ac:spMk id="14" creationId="{9234758C-38C5-52EB-FA7B-B4058DD92FE0}"/>
          </ac:spMkLst>
        </pc:spChg>
        <pc:spChg chg="add mod">
          <ac:chgData name="玉程 孙" userId="f43f7c1871ab2044" providerId="LiveId" clId="{E85DB48A-5E3B-F04B-B7FF-CEA7DC641DB4}" dt="2024-10-20T07:17:18.025" v="16873" actId="1076"/>
          <ac:spMkLst>
            <pc:docMk/>
            <pc:sldMk cId="760578513" sldId="612"/>
            <ac:spMk id="15" creationId="{60A4C457-6521-BBF4-1629-771995FA0327}"/>
          </ac:spMkLst>
        </pc:spChg>
        <pc:spChg chg="add mod">
          <ac:chgData name="玉程 孙" userId="f43f7c1871ab2044" providerId="LiveId" clId="{E85DB48A-5E3B-F04B-B7FF-CEA7DC641DB4}" dt="2024-10-20T07:19:27.507" v="16939" actId="1076"/>
          <ac:spMkLst>
            <pc:docMk/>
            <pc:sldMk cId="760578513" sldId="612"/>
            <ac:spMk id="16" creationId="{D0588BC7-CBC3-CB24-5747-EE3EFE842BBC}"/>
          </ac:spMkLst>
        </pc:spChg>
        <pc:spChg chg="add mod">
          <ac:chgData name="玉程 孙" userId="f43f7c1871ab2044" providerId="LiveId" clId="{E85DB48A-5E3B-F04B-B7FF-CEA7DC641DB4}" dt="2024-10-20T07:17:22.864" v="16877" actId="1076"/>
          <ac:spMkLst>
            <pc:docMk/>
            <pc:sldMk cId="760578513" sldId="612"/>
            <ac:spMk id="17" creationId="{6250A274-10BA-C870-AAF8-CBDC4D9C7FA7}"/>
          </ac:spMkLst>
        </pc:spChg>
        <pc:spChg chg="add mod">
          <ac:chgData name="玉程 孙" userId="f43f7c1871ab2044" providerId="LiveId" clId="{E85DB48A-5E3B-F04B-B7FF-CEA7DC641DB4}" dt="2024-10-20T07:17:25.263" v="16879" actId="1076"/>
          <ac:spMkLst>
            <pc:docMk/>
            <pc:sldMk cId="760578513" sldId="612"/>
            <ac:spMk id="18" creationId="{5B82968C-2563-0653-2CED-D708BD9CDE61}"/>
          </ac:spMkLst>
        </pc:spChg>
        <pc:spChg chg="add mod">
          <ac:chgData name="玉程 孙" userId="f43f7c1871ab2044" providerId="LiveId" clId="{E85DB48A-5E3B-F04B-B7FF-CEA7DC641DB4}" dt="2024-10-20T07:17:27.777" v="16881" actId="1076"/>
          <ac:spMkLst>
            <pc:docMk/>
            <pc:sldMk cId="760578513" sldId="612"/>
            <ac:spMk id="19" creationId="{5E2BFEE0-C5F0-7DC0-A764-9CB236123A22}"/>
          </ac:spMkLst>
        </pc:spChg>
        <pc:spChg chg="add mod">
          <ac:chgData name="玉程 孙" userId="f43f7c1871ab2044" providerId="LiveId" clId="{E85DB48A-5E3B-F04B-B7FF-CEA7DC641DB4}" dt="2024-10-20T07:17:30.622" v="16883" actId="1076"/>
          <ac:spMkLst>
            <pc:docMk/>
            <pc:sldMk cId="760578513" sldId="612"/>
            <ac:spMk id="20" creationId="{941BDE4C-F320-14DF-951E-153B914B648A}"/>
          </ac:spMkLst>
        </pc:spChg>
        <pc:spChg chg="add mod">
          <ac:chgData name="玉程 孙" userId="f43f7c1871ab2044" providerId="LiveId" clId="{E85DB48A-5E3B-F04B-B7FF-CEA7DC641DB4}" dt="2024-10-20T07:17:33.126" v="16885" actId="1076"/>
          <ac:spMkLst>
            <pc:docMk/>
            <pc:sldMk cId="760578513" sldId="612"/>
            <ac:spMk id="21" creationId="{6ECDF690-5861-B62E-28F3-B3FBDFB81A83}"/>
          </ac:spMkLst>
        </pc:spChg>
        <pc:spChg chg="add mod">
          <ac:chgData name="玉程 孙" userId="f43f7c1871ab2044" providerId="LiveId" clId="{E85DB48A-5E3B-F04B-B7FF-CEA7DC641DB4}" dt="2024-10-20T07:17:36.579" v="16887" actId="1076"/>
          <ac:spMkLst>
            <pc:docMk/>
            <pc:sldMk cId="760578513" sldId="612"/>
            <ac:spMk id="22" creationId="{B0C4C081-106E-754F-AC7E-25A73BEC812C}"/>
          </ac:spMkLst>
        </pc:spChg>
        <pc:spChg chg="add mod">
          <ac:chgData name="玉程 孙" userId="f43f7c1871ab2044" providerId="LiveId" clId="{E85DB48A-5E3B-F04B-B7FF-CEA7DC641DB4}" dt="2024-10-20T07:17:39.408" v="16889" actId="1076"/>
          <ac:spMkLst>
            <pc:docMk/>
            <pc:sldMk cId="760578513" sldId="612"/>
            <ac:spMk id="23" creationId="{23069B3F-2DC4-54EC-4091-D66EEC3FD073}"/>
          </ac:spMkLst>
        </pc:spChg>
        <pc:spChg chg="add mod">
          <ac:chgData name="玉程 孙" userId="f43f7c1871ab2044" providerId="LiveId" clId="{E85DB48A-5E3B-F04B-B7FF-CEA7DC641DB4}" dt="2024-10-20T07:17:42.323" v="16891" actId="1076"/>
          <ac:spMkLst>
            <pc:docMk/>
            <pc:sldMk cId="760578513" sldId="612"/>
            <ac:spMk id="24" creationId="{92A81BE1-3D20-40D0-A137-088A5D65749C}"/>
          </ac:spMkLst>
        </pc:spChg>
        <pc:spChg chg="add mod">
          <ac:chgData name="玉程 孙" userId="f43f7c1871ab2044" providerId="LiveId" clId="{E85DB48A-5E3B-F04B-B7FF-CEA7DC641DB4}" dt="2024-10-20T07:17:44.340" v="16893" actId="1076"/>
          <ac:spMkLst>
            <pc:docMk/>
            <pc:sldMk cId="760578513" sldId="612"/>
            <ac:spMk id="25" creationId="{BE02B1A7-1902-0CAA-1218-7CCECABE1FB0}"/>
          </ac:spMkLst>
        </pc:spChg>
        <pc:spChg chg="add mod">
          <ac:chgData name="玉程 孙" userId="f43f7c1871ab2044" providerId="LiveId" clId="{E85DB48A-5E3B-F04B-B7FF-CEA7DC641DB4}" dt="2024-10-20T07:17:46.926" v="16895" actId="1076"/>
          <ac:spMkLst>
            <pc:docMk/>
            <pc:sldMk cId="760578513" sldId="612"/>
            <ac:spMk id="26" creationId="{A65B99B9-9C2D-78A0-80D3-8AFFEE7A2198}"/>
          </ac:spMkLst>
        </pc:spChg>
        <pc:spChg chg="add mod">
          <ac:chgData name="玉程 孙" userId="f43f7c1871ab2044" providerId="LiveId" clId="{E85DB48A-5E3B-F04B-B7FF-CEA7DC641DB4}" dt="2024-10-21T14:25:36.513" v="19336" actId="1036"/>
          <ac:spMkLst>
            <pc:docMk/>
            <pc:sldMk cId="760578513" sldId="612"/>
            <ac:spMk id="27" creationId="{0134A0E3-8287-BAD2-DB77-CCFD376BAE08}"/>
          </ac:spMkLst>
        </pc:spChg>
        <pc:spChg chg="add mod">
          <ac:chgData name="玉程 孙" userId="f43f7c1871ab2044" providerId="LiveId" clId="{E85DB48A-5E3B-F04B-B7FF-CEA7DC641DB4}" dt="2024-10-21T14:25:26.679" v="19317" actId="1076"/>
          <ac:spMkLst>
            <pc:docMk/>
            <pc:sldMk cId="760578513" sldId="612"/>
            <ac:spMk id="31" creationId="{52C1B926-9209-CA13-6A86-CE46377D1DE8}"/>
          </ac:spMkLst>
        </pc:spChg>
        <pc:picChg chg="add mod">
          <ac:chgData name="玉程 孙" userId="f43f7c1871ab2044" providerId="LiveId" clId="{E85DB48A-5E3B-F04B-B7FF-CEA7DC641DB4}" dt="2024-10-20T07:23:09.190" v="17001" actId="1076"/>
          <ac:picMkLst>
            <pc:docMk/>
            <pc:sldMk cId="760578513" sldId="612"/>
            <ac:picMk id="113" creationId="{57BAE3FD-4A38-E158-449D-200F1D4D3E69}"/>
          </ac:picMkLst>
        </pc:picChg>
        <pc:picChg chg="add mod">
          <ac:chgData name="玉程 孙" userId="f43f7c1871ab2044" providerId="LiveId" clId="{E85DB48A-5E3B-F04B-B7FF-CEA7DC641DB4}" dt="2024-10-20T07:22:39.624" v="16998" actId="1076"/>
          <ac:picMkLst>
            <pc:docMk/>
            <pc:sldMk cId="760578513" sldId="612"/>
            <ac:picMk id="114" creationId="{7C1FC9C2-37C6-CD7F-BB31-9BE7BCECE60C}"/>
          </ac:picMkLst>
        </pc:picChg>
        <pc:picChg chg="add mod">
          <ac:chgData name="玉程 孙" userId="f43f7c1871ab2044" providerId="LiveId" clId="{E85DB48A-5E3B-F04B-B7FF-CEA7DC641DB4}" dt="2024-10-20T07:23:31.941" v="17005" actId="1076"/>
          <ac:picMkLst>
            <pc:docMk/>
            <pc:sldMk cId="760578513" sldId="612"/>
            <ac:picMk id="116" creationId="{6CB3E86C-3E87-9AE7-0C4D-E5C6B4F85CD3}"/>
          </ac:picMkLst>
        </pc:picChg>
        <pc:picChg chg="add mod">
          <ac:chgData name="玉程 孙" userId="f43f7c1871ab2044" providerId="LiveId" clId="{E85DB48A-5E3B-F04B-B7FF-CEA7DC641DB4}" dt="2024-10-20T07:23:58.039" v="17009" actId="1076"/>
          <ac:picMkLst>
            <pc:docMk/>
            <pc:sldMk cId="760578513" sldId="612"/>
            <ac:picMk id="117" creationId="{8D047E26-556E-25B0-E3FD-7936A0752D7A}"/>
          </ac:picMkLst>
        </pc:picChg>
        <pc:cxnChg chg="add mod">
          <ac:chgData name="玉程 孙" userId="f43f7c1871ab2044" providerId="LiveId" clId="{E85DB48A-5E3B-F04B-B7FF-CEA7DC641DB4}" dt="2024-10-20T07:18:06.723" v="16899" actId="14100"/>
          <ac:cxnSpMkLst>
            <pc:docMk/>
            <pc:sldMk cId="760578513" sldId="612"/>
            <ac:cxnSpMk id="28" creationId="{18DAEAB4-AADF-D33C-9BBB-1FC35EA55C04}"/>
          </ac:cxnSpMkLst>
        </pc:cxnChg>
        <pc:cxnChg chg="add mod">
          <ac:chgData name="玉程 孙" userId="f43f7c1871ab2044" providerId="LiveId" clId="{E85DB48A-5E3B-F04B-B7FF-CEA7DC641DB4}" dt="2024-10-20T07:18:13.687" v="16902" actId="14100"/>
          <ac:cxnSpMkLst>
            <pc:docMk/>
            <pc:sldMk cId="760578513" sldId="612"/>
            <ac:cxnSpMk id="30" creationId="{17DC5E1D-BA47-BC0A-E379-1F009C9D28DC}"/>
          </ac:cxnSpMkLst>
        </pc:cxnChg>
        <pc:cxnChg chg="add mod">
          <ac:chgData name="玉程 孙" userId="f43f7c1871ab2044" providerId="LiveId" clId="{E85DB48A-5E3B-F04B-B7FF-CEA7DC641DB4}" dt="2024-10-20T07:18:19.307" v="16905" actId="14100"/>
          <ac:cxnSpMkLst>
            <pc:docMk/>
            <pc:sldMk cId="760578513" sldId="612"/>
            <ac:cxnSpMk id="33" creationId="{2491223C-58BE-57B4-804A-673C073A8EBC}"/>
          </ac:cxnSpMkLst>
        </pc:cxnChg>
        <pc:cxnChg chg="add mod">
          <ac:chgData name="玉程 孙" userId="f43f7c1871ab2044" providerId="LiveId" clId="{E85DB48A-5E3B-F04B-B7FF-CEA7DC641DB4}" dt="2024-10-20T07:18:28.091" v="16908" actId="14100"/>
          <ac:cxnSpMkLst>
            <pc:docMk/>
            <pc:sldMk cId="760578513" sldId="612"/>
            <ac:cxnSpMk id="36" creationId="{5DCD16BB-9979-5342-E8B2-DBB668F3279A}"/>
          </ac:cxnSpMkLst>
        </pc:cxnChg>
        <pc:cxnChg chg="add mod">
          <ac:chgData name="玉程 孙" userId="f43f7c1871ab2044" providerId="LiveId" clId="{E85DB48A-5E3B-F04B-B7FF-CEA7DC641DB4}" dt="2024-10-20T07:19:34.790" v="16941" actId="14100"/>
          <ac:cxnSpMkLst>
            <pc:docMk/>
            <pc:sldMk cId="760578513" sldId="612"/>
            <ac:cxnSpMk id="39" creationId="{33724FBD-8AB3-63DE-C5EF-E567B7988DC0}"/>
          </ac:cxnSpMkLst>
        </pc:cxnChg>
        <pc:cxnChg chg="add mod">
          <ac:chgData name="玉程 孙" userId="f43f7c1871ab2044" providerId="LiveId" clId="{E85DB48A-5E3B-F04B-B7FF-CEA7DC641DB4}" dt="2024-10-20T07:18:40.591" v="16914" actId="14100"/>
          <ac:cxnSpMkLst>
            <pc:docMk/>
            <pc:sldMk cId="760578513" sldId="612"/>
            <ac:cxnSpMk id="42" creationId="{E2AC9122-1703-89EC-7F16-711F1BE39062}"/>
          </ac:cxnSpMkLst>
        </pc:cxnChg>
        <pc:cxnChg chg="add mod">
          <ac:chgData name="玉程 孙" userId="f43f7c1871ab2044" providerId="LiveId" clId="{E85DB48A-5E3B-F04B-B7FF-CEA7DC641DB4}" dt="2024-10-20T07:18:45.991" v="16917" actId="14100"/>
          <ac:cxnSpMkLst>
            <pc:docMk/>
            <pc:sldMk cId="760578513" sldId="612"/>
            <ac:cxnSpMk id="45" creationId="{FB411756-5D0C-F114-A602-34DEAB0711F1}"/>
          </ac:cxnSpMkLst>
        </pc:cxnChg>
        <pc:cxnChg chg="add mod">
          <ac:chgData name="玉程 孙" userId="f43f7c1871ab2044" providerId="LiveId" clId="{E85DB48A-5E3B-F04B-B7FF-CEA7DC641DB4}" dt="2024-10-20T07:18:52.340" v="16920" actId="14100"/>
          <ac:cxnSpMkLst>
            <pc:docMk/>
            <pc:sldMk cId="760578513" sldId="612"/>
            <ac:cxnSpMk id="48" creationId="{EF01DEC1-4EEA-EE3B-B09B-5CD47413C1E8}"/>
          </ac:cxnSpMkLst>
        </pc:cxnChg>
        <pc:cxnChg chg="add mod">
          <ac:chgData name="玉程 孙" userId="f43f7c1871ab2044" providerId="LiveId" clId="{E85DB48A-5E3B-F04B-B7FF-CEA7DC641DB4}" dt="2024-10-20T07:18:57.357" v="16923" actId="14100"/>
          <ac:cxnSpMkLst>
            <pc:docMk/>
            <pc:sldMk cId="760578513" sldId="612"/>
            <ac:cxnSpMk id="51" creationId="{6DE22CA7-7760-9121-CD51-FCFAC0B8E342}"/>
          </ac:cxnSpMkLst>
        </pc:cxnChg>
        <pc:cxnChg chg="add mod">
          <ac:chgData name="玉程 孙" userId="f43f7c1871ab2044" providerId="LiveId" clId="{E85DB48A-5E3B-F04B-B7FF-CEA7DC641DB4}" dt="2024-10-20T07:19:03.673" v="16926" actId="14100"/>
          <ac:cxnSpMkLst>
            <pc:docMk/>
            <pc:sldMk cId="760578513" sldId="612"/>
            <ac:cxnSpMk id="54" creationId="{FEEDAC8A-33B6-A5B4-BBC5-5B586028663D}"/>
          </ac:cxnSpMkLst>
        </pc:cxnChg>
        <pc:cxnChg chg="add mod">
          <ac:chgData name="玉程 孙" userId="f43f7c1871ab2044" providerId="LiveId" clId="{E85DB48A-5E3B-F04B-B7FF-CEA7DC641DB4}" dt="2024-10-20T07:19:08.953" v="16929" actId="14100"/>
          <ac:cxnSpMkLst>
            <pc:docMk/>
            <pc:sldMk cId="760578513" sldId="612"/>
            <ac:cxnSpMk id="57" creationId="{025A693D-640C-DC00-7A8F-21C54A7DC778}"/>
          </ac:cxnSpMkLst>
        </pc:cxnChg>
        <pc:cxnChg chg="add mod">
          <ac:chgData name="玉程 孙" userId="f43f7c1871ab2044" providerId="LiveId" clId="{E85DB48A-5E3B-F04B-B7FF-CEA7DC641DB4}" dt="2024-10-20T07:19:31.503" v="16940" actId="14100"/>
          <ac:cxnSpMkLst>
            <pc:docMk/>
            <pc:sldMk cId="760578513" sldId="612"/>
            <ac:cxnSpMk id="60" creationId="{86FF6E01-966C-F949-F86B-A670BEEE298C}"/>
          </ac:cxnSpMkLst>
        </pc:cxnChg>
        <pc:cxnChg chg="add mod">
          <ac:chgData name="玉程 孙" userId="f43f7c1871ab2044" providerId="LiveId" clId="{E85DB48A-5E3B-F04B-B7FF-CEA7DC641DB4}" dt="2024-10-20T07:19:27.507" v="16939" actId="1076"/>
          <ac:cxnSpMkLst>
            <pc:docMk/>
            <pc:sldMk cId="760578513" sldId="612"/>
            <ac:cxnSpMk id="63" creationId="{A97309D5-CB66-BC03-2713-6609A92FDAD4}"/>
          </ac:cxnSpMkLst>
        </pc:cxnChg>
        <pc:cxnChg chg="add mod">
          <ac:chgData name="玉程 孙" userId="f43f7c1871ab2044" providerId="LiveId" clId="{E85DB48A-5E3B-F04B-B7FF-CEA7DC641DB4}" dt="2024-10-20T07:19:24.658" v="16938" actId="14100"/>
          <ac:cxnSpMkLst>
            <pc:docMk/>
            <pc:sldMk cId="760578513" sldId="612"/>
            <ac:cxnSpMk id="66" creationId="{0D07E042-2815-BAFA-132C-2FC8AB7F93D2}"/>
          </ac:cxnSpMkLst>
        </pc:cxnChg>
        <pc:cxnChg chg="add mod">
          <ac:chgData name="玉程 孙" userId="f43f7c1871ab2044" providerId="LiveId" clId="{E85DB48A-5E3B-F04B-B7FF-CEA7DC641DB4}" dt="2024-10-20T07:19:41.141" v="16944" actId="14100"/>
          <ac:cxnSpMkLst>
            <pc:docMk/>
            <pc:sldMk cId="760578513" sldId="612"/>
            <ac:cxnSpMk id="73" creationId="{04D18962-C5E4-9142-0ACF-5EB299EE9ABF}"/>
          </ac:cxnSpMkLst>
        </pc:cxnChg>
        <pc:cxnChg chg="add mod">
          <ac:chgData name="玉程 孙" userId="f43f7c1871ab2044" providerId="LiveId" clId="{E85DB48A-5E3B-F04B-B7FF-CEA7DC641DB4}" dt="2024-10-20T07:19:46.341" v="16947" actId="14100"/>
          <ac:cxnSpMkLst>
            <pc:docMk/>
            <pc:sldMk cId="760578513" sldId="612"/>
            <ac:cxnSpMk id="76" creationId="{C91E8DB2-D586-C0CA-A2FF-DE2DD7115260}"/>
          </ac:cxnSpMkLst>
        </pc:cxnChg>
        <pc:cxnChg chg="add mod">
          <ac:chgData name="玉程 孙" userId="f43f7c1871ab2044" providerId="LiveId" clId="{E85DB48A-5E3B-F04B-B7FF-CEA7DC641DB4}" dt="2024-10-20T07:19:52.441" v="16950" actId="14100"/>
          <ac:cxnSpMkLst>
            <pc:docMk/>
            <pc:sldMk cId="760578513" sldId="612"/>
            <ac:cxnSpMk id="79" creationId="{1A073F44-1E6B-4F49-17AA-24CE68D88E6E}"/>
          </ac:cxnSpMkLst>
        </pc:cxnChg>
        <pc:cxnChg chg="add mod">
          <ac:chgData name="玉程 孙" userId="f43f7c1871ab2044" providerId="LiveId" clId="{E85DB48A-5E3B-F04B-B7FF-CEA7DC641DB4}" dt="2024-10-20T07:19:56.506" v="16953" actId="14100"/>
          <ac:cxnSpMkLst>
            <pc:docMk/>
            <pc:sldMk cId="760578513" sldId="612"/>
            <ac:cxnSpMk id="82" creationId="{2A579B83-9F36-D90A-AAD1-C0232464729A}"/>
          </ac:cxnSpMkLst>
        </pc:cxnChg>
        <pc:cxnChg chg="add mod">
          <ac:chgData name="玉程 孙" userId="f43f7c1871ab2044" providerId="LiveId" clId="{E85DB48A-5E3B-F04B-B7FF-CEA7DC641DB4}" dt="2024-10-20T07:20:02.090" v="16956" actId="14100"/>
          <ac:cxnSpMkLst>
            <pc:docMk/>
            <pc:sldMk cId="760578513" sldId="612"/>
            <ac:cxnSpMk id="85" creationId="{2E53CE05-98EC-4CE7-73CC-56D198F1BDDB}"/>
          </ac:cxnSpMkLst>
        </pc:cxnChg>
        <pc:cxnChg chg="add mod">
          <ac:chgData name="玉程 孙" userId="f43f7c1871ab2044" providerId="LiveId" clId="{E85DB48A-5E3B-F04B-B7FF-CEA7DC641DB4}" dt="2024-10-20T07:20:10.454" v="16961" actId="14100"/>
          <ac:cxnSpMkLst>
            <pc:docMk/>
            <pc:sldMk cId="760578513" sldId="612"/>
            <ac:cxnSpMk id="88" creationId="{EC92DCA7-98C4-0199-A826-71CA755D9F9D}"/>
          </ac:cxnSpMkLst>
        </pc:cxnChg>
        <pc:cxnChg chg="add mod">
          <ac:chgData name="玉程 孙" userId="f43f7c1871ab2044" providerId="LiveId" clId="{E85DB48A-5E3B-F04B-B7FF-CEA7DC641DB4}" dt="2024-10-20T07:20:15.319" v="16964" actId="14100"/>
          <ac:cxnSpMkLst>
            <pc:docMk/>
            <pc:sldMk cId="760578513" sldId="612"/>
            <ac:cxnSpMk id="93" creationId="{8C274046-5FEF-A69E-FD9F-808D374106E2}"/>
          </ac:cxnSpMkLst>
        </pc:cxnChg>
        <pc:cxnChg chg="add mod">
          <ac:chgData name="玉程 孙" userId="f43f7c1871ab2044" providerId="LiveId" clId="{E85DB48A-5E3B-F04B-B7FF-CEA7DC641DB4}" dt="2024-10-20T07:20:22.740" v="16968" actId="14100"/>
          <ac:cxnSpMkLst>
            <pc:docMk/>
            <pc:sldMk cId="760578513" sldId="612"/>
            <ac:cxnSpMk id="96" creationId="{41B4CA14-6B4E-AEC4-BA62-AE371BC577CE}"/>
          </ac:cxnSpMkLst>
        </pc:cxnChg>
        <pc:cxnChg chg="add mod">
          <ac:chgData name="玉程 孙" userId="f43f7c1871ab2044" providerId="LiveId" clId="{E85DB48A-5E3B-F04B-B7FF-CEA7DC641DB4}" dt="2024-10-20T07:20:28.087" v="16971" actId="14100"/>
          <ac:cxnSpMkLst>
            <pc:docMk/>
            <pc:sldMk cId="760578513" sldId="612"/>
            <ac:cxnSpMk id="100" creationId="{9BCC65EF-8071-4F08-BB73-F749D00C5072}"/>
          </ac:cxnSpMkLst>
        </pc:cxnChg>
        <pc:cxnChg chg="add mod">
          <ac:chgData name="玉程 孙" userId="f43f7c1871ab2044" providerId="LiveId" clId="{E85DB48A-5E3B-F04B-B7FF-CEA7DC641DB4}" dt="2024-10-20T07:20:34.607" v="16974" actId="14100"/>
          <ac:cxnSpMkLst>
            <pc:docMk/>
            <pc:sldMk cId="760578513" sldId="612"/>
            <ac:cxnSpMk id="103" creationId="{933D5D74-1706-E230-DB7A-F18D1064330D}"/>
          </ac:cxnSpMkLst>
        </pc:cxnChg>
        <pc:cxnChg chg="add mod">
          <ac:chgData name="玉程 孙" userId="f43f7c1871ab2044" providerId="LiveId" clId="{E85DB48A-5E3B-F04B-B7FF-CEA7DC641DB4}" dt="2024-10-20T07:20:39.022" v="16977" actId="14100"/>
          <ac:cxnSpMkLst>
            <pc:docMk/>
            <pc:sldMk cId="760578513" sldId="612"/>
            <ac:cxnSpMk id="106" creationId="{0D42F25E-9CC6-FCA3-7D2E-B3D5FF037EA0}"/>
          </ac:cxnSpMkLst>
        </pc:cxnChg>
      </pc:sldChg>
      <pc:sldChg chg="addSp delSp modSp new mod modNotesTx">
        <pc:chgData name="玉程 孙" userId="f43f7c1871ab2044" providerId="LiveId" clId="{E85DB48A-5E3B-F04B-B7FF-CEA7DC641DB4}" dt="2024-10-21T15:17:45.542" v="20247" actId="21"/>
        <pc:sldMkLst>
          <pc:docMk/>
          <pc:sldMk cId="1983011547" sldId="613"/>
        </pc:sldMkLst>
        <pc:spChg chg="mod">
          <ac:chgData name="玉程 孙" userId="f43f7c1871ab2044" providerId="LiveId" clId="{E85DB48A-5E3B-F04B-B7FF-CEA7DC641DB4}" dt="2024-10-17T15:19:21.982" v="5862" actId="20577"/>
          <ac:spMkLst>
            <pc:docMk/>
            <pc:sldMk cId="1983011547" sldId="613"/>
            <ac:spMk id="2" creationId="{DF0FB431-8A23-5388-E792-2CBBD8D4CB99}"/>
          </ac:spMkLst>
        </pc:spChg>
        <pc:spChg chg="mod">
          <ac:chgData name="玉程 孙" userId="f43f7c1871ab2044" providerId="LiveId" clId="{E85DB48A-5E3B-F04B-B7FF-CEA7DC641DB4}" dt="2024-10-21T15:17:32.626" v="20243" actId="20577"/>
          <ac:spMkLst>
            <pc:docMk/>
            <pc:sldMk cId="1983011547" sldId="613"/>
            <ac:spMk id="3" creationId="{E3D2F07C-59C7-2CA2-ACEF-F88872CCBB11}"/>
          </ac:spMkLst>
        </pc:spChg>
      </pc:sldChg>
      <pc:sldChg chg="addSp delSp modSp add mod modNotesTx">
        <pc:chgData name="玉程 孙" userId="f43f7c1871ab2044" providerId="LiveId" clId="{E85DB48A-5E3B-F04B-B7FF-CEA7DC641DB4}" dt="2024-10-20T10:19:10.748" v="18709" actId="1037"/>
        <pc:sldMkLst>
          <pc:docMk/>
          <pc:sldMk cId="3744420612" sldId="614"/>
        </pc:sldMkLst>
        <pc:spChg chg="mod">
          <ac:chgData name="玉程 孙" userId="f43f7c1871ab2044" providerId="LiveId" clId="{E85DB48A-5E3B-F04B-B7FF-CEA7DC641DB4}" dt="2024-10-17T15:19:08.822" v="5855" actId="20577"/>
          <ac:spMkLst>
            <pc:docMk/>
            <pc:sldMk cId="3744420612" sldId="614"/>
            <ac:spMk id="2" creationId="{8EF7637A-EC9B-E1DB-5A80-20155B929517}"/>
          </ac:spMkLst>
        </pc:spChg>
        <pc:spChg chg="add del mod">
          <ac:chgData name="玉程 孙" userId="f43f7c1871ab2044" providerId="LiveId" clId="{E85DB48A-5E3B-F04B-B7FF-CEA7DC641DB4}" dt="2024-10-20T09:02:16.029" v="18514" actId="20577"/>
          <ac:spMkLst>
            <pc:docMk/>
            <pc:sldMk cId="3744420612" sldId="614"/>
            <ac:spMk id="10" creationId="{B8490FFD-3759-04D3-07D0-F04E5DEBEB72}"/>
          </ac:spMkLst>
        </pc:spChg>
        <pc:spChg chg="add mod">
          <ac:chgData name="玉程 孙" userId="f43f7c1871ab2044" providerId="LiveId" clId="{E85DB48A-5E3B-F04B-B7FF-CEA7DC641DB4}" dt="2024-10-17T15:35:07.951" v="6715" actId="1582"/>
          <ac:spMkLst>
            <pc:docMk/>
            <pc:sldMk cId="3744420612" sldId="614"/>
            <ac:spMk id="15" creationId="{826B95D4-F095-7017-42C8-D1740F68F35E}"/>
          </ac:spMkLst>
        </pc:spChg>
        <pc:spChg chg="add mod">
          <ac:chgData name="玉程 孙" userId="f43f7c1871ab2044" providerId="LiveId" clId="{E85DB48A-5E3B-F04B-B7FF-CEA7DC641DB4}" dt="2024-10-17T15:35:14.235" v="6717" actId="1582"/>
          <ac:spMkLst>
            <pc:docMk/>
            <pc:sldMk cId="3744420612" sldId="614"/>
            <ac:spMk id="16" creationId="{69E04232-553D-ED34-B294-9979A32A80CA}"/>
          </ac:spMkLst>
        </pc:spChg>
        <pc:spChg chg="add mod">
          <ac:chgData name="玉程 孙" userId="f43f7c1871ab2044" providerId="LiveId" clId="{E85DB48A-5E3B-F04B-B7FF-CEA7DC641DB4}" dt="2024-10-17T15:35:34.699" v="6721" actId="207"/>
          <ac:spMkLst>
            <pc:docMk/>
            <pc:sldMk cId="3744420612" sldId="614"/>
            <ac:spMk id="17" creationId="{A2B4BD8E-968C-1976-795D-C902AC75BD67}"/>
          </ac:spMkLst>
        </pc:spChg>
        <pc:spChg chg="add mod">
          <ac:chgData name="玉程 孙" userId="f43f7c1871ab2044" providerId="LiveId" clId="{E85DB48A-5E3B-F04B-B7FF-CEA7DC641DB4}" dt="2024-10-17T15:35:22.216" v="6719" actId="1582"/>
          <ac:spMkLst>
            <pc:docMk/>
            <pc:sldMk cId="3744420612" sldId="614"/>
            <ac:spMk id="18" creationId="{464CBF43-97A0-D17E-AA1B-DC32CE916782}"/>
          </ac:spMkLst>
        </pc:spChg>
        <pc:spChg chg="add mod">
          <ac:chgData name="玉程 孙" userId="f43f7c1871ab2044" providerId="LiveId" clId="{E85DB48A-5E3B-F04B-B7FF-CEA7DC641DB4}" dt="2024-10-17T15:35:22.216" v="6719" actId="1582"/>
          <ac:spMkLst>
            <pc:docMk/>
            <pc:sldMk cId="3744420612" sldId="614"/>
            <ac:spMk id="19" creationId="{FCA2166F-9E55-3EB7-5C86-494C03463465}"/>
          </ac:spMkLst>
        </pc:spChg>
        <pc:spChg chg="add mod">
          <ac:chgData name="玉程 孙" userId="f43f7c1871ab2044" providerId="LiveId" clId="{E85DB48A-5E3B-F04B-B7FF-CEA7DC641DB4}" dt="2024-10-17T15:35:22.216" v="6719" actId="1582"/>
          <ac:spMkLst>
            <pc:docMk/>
            <pc:sldMk cId="3744420612" sldId="614"/>
            <ac:spMk id="20" creationId="{95C54827-AFC4-966F-AEB9-6BA9A60C4146}"/>
          </ac:spMkLst>
        </pc:spChg>
        <pc:spChg chg="add mod">
          <ac:chgData name="玉程 孙" userId="f43f7c1871ab2044" providerId="LiveId" clId="{E85DB48A-5E3B-F04B-B7FF-CEA7DC641DB4}" dt="2024-10-17T15:35:34.699" v="6721" actId="207"/>
          <ac:spMkLst>
            <pc:docMk/>
            <pc:sldMk cId="3744420612" sldId="614"/>
            <ac:spMk id="21" creationId="{0CCD0BAF-A36D-9238-BE96-B53D08BD07C7}"/>
          </ac:spMkLst>
        </pc:spChg>
        <pc:spChg chg="add mod">
          <ac:chgData name="玉程 孙" userId="f43f7c1871ab2044" providerId="LiveId" clId="{E85DB48A-5E3B-F04B-B7FF-CEA7DC641DB4}" dt="2024-10-17T15:35:34.699" v="6721" actId="207"/>
          <ac:spMkLst>
            <pc:docMk/>
            <pc:sldMk cId="3744420612" sldId="614"/>
            <ac:spMk id="22" creationId="{4204504A-0C9F-F284-A110-1C3A635243CE}"/>
          </ac:spMkLst>
        </pc:spChg>
        <pc:spChg chg="add mod">
          <ac:chgData name="玉程 孙" userId="f43f7c1871ab2044" providerId="LiveId" clId="{E85DB48A-5E3B-F04B-B7FF-CEA7DC641DB4}" dt="2024-10-17T15:35:22.216" v="6719" actId="1582"/>
          <ac:spMkLst>
            <pc:docMk/>
            <pc:sldMk cId="3744420612" sldId="614"/>
            <ac:spMk id="23" creationId="{4944EE89-430A-36C6-6665-FD392C5FB688}"/>
          </ac:spMkLst>
        </pc:spChg>
        <pc:spChg chg="add mod">
          <ac:chgData name="玉程 孙" userId="f43f7c1871ab2044" providerId="LiveId" clId="{E85DB48A-5E3B-F04B-B7FF-CEA7DC641DB4}" dt="2024-10-20T06:00:47.544" v="13777" actId="1035"/>
          <ac:spMkLst>
            <pc:docMk/>
            <pc:sldMk cId="3744420612" sldId="614"/>
            <ac:spMk id="31" creationId="{5E47440A-04E3-5235-D7FF-53A8078F911D}"/>
          </ac:spMkLst>
        </pc:spChg>
        <pc:spChg chg="add mod">
          <ac:chgData name="玉程 孙" userId="f43f7c1871ab2044" providerId="LiveId" clId="{E85DB48A-5E3B-F04B-B7FF-CEA7DC641DB4}" dt="2024-10-20T06:00:51.133" v="13784" actId="1035"/>
          <ac:spMkLst>
            <pc:docMk/>
            <pc:sldMk cId="3744420612" sldId="614"/>
            <ac:spMk id="32" creationId="{73D302E4-7134-4DF3-AE31-9ECE484A51E1}"/>
          </ac:spMkLst>
        </pc:spChg>
        <pc:spChg chg="add mod">
          <ac:chgData name="玉程 孙" userId="f43f7c1871ab2044" providerId="LiveId" clId="{E85DB48A-5E3B-F04B-B7FF-CEA7DC641DB4}" dt="2024-10-20T07:00:30.746" v="16387" actId="20577"/>
          <ac:spMkLst>
            <pc:docMk/>
            <pc:sldMk cId="3744420612" sldId="614"/>
            <ac:spMk id="33" creationId="{327C3677-9F07-BA4C-30B3-AE30C11C1387}"/>
          </ac:spMkLst>
        </pc:spChg>
        <pc:spChg chg="add mod">
          <ac:chgData name="玉程 孙" userId="f43f7c1871ab2044" providerId="LiveId" clId="{E85DB48A-5E3B-F04B-B7FF-CEA7DC641DB4}" dt="2024-10-20T10:19:10.748" v="18709" actId="1037"/>
          <ac:spMkLst>
            <pc:docMk/>
            <pc:sldMk cId="3744420612" sldId="614"/>
            <ac:spMk id="34" creationId="{C32E0852-502C-8BC5-2A63-60E992EEF7CF}"/>
          </ac:spMkLst>
        </pc:spChg>
        <pc:picChg chg="add mod">
          <ac:chgData name="玉程 孙" userId="f43f7c1871ab2044" providerId="LiveId" clId="{E85DB48A-5E3B-F04B-B7FF-CEA7DC641DB4}" dt="2024-10-20T07:00:52.893" v="16390" actId="14100"/>
          <ac:picMkLst>
            <pc:docMk/>
            <pc:sldMk cId="3744420612" sldId="614"/>
            <ac:picMk id="3" creationId="{1A00572C-4551-31D8-E918-A4E4F6EF5F0A}"/>
          </ac:picMkLst>
        </pc:picChg>
        <pc:picChg chg="add mod">
          <ac:chgData name="玉程 孙" userId="f43f7c1871ab2044" providerId="LiveId" clId="{E85DB48A-5E3B-F04B-B7FF-CEA7DC641DB4}" dt="2024-10-20T07:00:56.511" v="16392" actId="1076"/>
          <ac:picMkLst>
            <pc:docMk/>
            <pc:sldMk cId="3744420612" sldId="614"/>
            <ac:picMk id="4" creationId="{D96F87D1-A68B-F091-7E6D-9A22AA7A952F}"/>
          </ac:picMkLst>
        </pc:picChg>
        <pc:picChg chg="add mod">
          <ac:chgData name="玉程 孙" userId="f43f7c1871ab2044" providerId="LiveId" clId="{E85DB48A-5E3B-F04B-B7FF-CEA7DC641DB4}" dt="2024-10-20T07:00:58.812" v="16394" actId="1076"/>
          <ac:picMkLst>
            <pc:docMk/>
            <pc:sldMk cId="3744420612" sldId="614"/>
            <ac:picMk id="5" creationId="{5EEA6403-296C-8FA5-C8E6-51A37E400752}"/>
          </ac:picMkLst>
        </pc:picChg>
        <pc:picChg chg="add mod">
          <ac:chgData name="玉程 孙" userId="f43f7c1871ab2044" providerId="LiveId" clId="{E85DB48A-5E3B-F04B-B7FF-CEA7DC641DB4}" dt="2024-10-20T07:01:04.922" v="16407" actId="1038"/>
          <ac:picMkLst>
            <pc:docMk/>
            <pc:sldMk cId="3744420612" sldId="614"/>
            <ac:picMk id="6" creationId="{25EC653A-23BC-9763-8B77-C66AEE8FE0CF}"/>
          </ac:picMkLst>
        </pc:picChg>
        <pc:picChg chg="add mod">
          <ac:chgData name="玉程 孙" userId="f43f7c1871ab2044" providerId="LiveId" clId="{E85DB48A-5E3B-F04B-B7FF-CEA7DC641DB4}" dt="2024-10-20T07:01:08.043" v="16409" actId="1076"/>
          <ac:picMkLst>
            <pc:docMk/>
            <pc:sldMk cId="3744420612" sldId="614"/>
            <ac:picMk id="7" creationId="{00BC0F6B-88A2-1894-9F50-9439DC8A9391}"/>
          </ac:picMkLst>
        </pc:picChg>
        <pc:picChg chg="add mod">
          <ac:chgData name="玉程 孙" userId="f43f7c1871ab2044" providerId="LiveId" clId="{E85DB48A-5E3B-F04B-B7FF-CEA7DC641DB4}" dt="2024-10-20T07:01:10.629" v="16411" actId="1076"/>
          <ac:picMkLst>
            <pc:docMk/>
            <pc:sldMk cId="3744420612" sldId="614"/>
            <ac:picMk id="8" creationId="{25AA06AA-F09B-4703-47C0-52987C7D498F}"/>
          </ac:picMkLst>
        </pc:picChg>
        <pc:picChg chg="add mod">
          <ac:chgData name="玉程 孙" userId="f43f7c1871ab2044" providerId="LiveId" clId="{E85DB48A-5E3B-F04B-B7FF-CEA7DC641DB4}" dt="2024-10-20T07:01:13.891" v="16413" actId="1076"/>
          <ac:picMkLst>
            <pc:docMk/>
            <pc:sldMk cId="3744420612" sldId="614"/>
            <ac:picMk id="9" creationId="{E1E282AD-59BF-71FC-7468-428099462C89}"/>
          </ac:picMkLst>
        </pc:picChg>
        <pc:picChg chg="add mod">
          <ac:chgData name="玉程 孙" userId="f43f7c1871ab2044" providerId="LiveId" clId="{E85DB48A-5E3B-F04B-B7FF-CEA7DC641DB4}" dt="2024-10-17T14:36:05.186" v="4204" actId="1076"/>
          <ac:picMkLst>
            <pc:docMk/>
            <pc:sldMk cId="3744420612" sldId="614"/>
            <ac:picMk id="25" creationId="{73F52D94-B9B4-137D-E694-2500F111A4BD}"/>
          </ac:picMkLst>
        </pc:picChg>
        <pc:picChg chg="add mod">
          <ac:chgData name="玉程 孙" userId="f43f7c1871ab2044" providerId="LiveId" clId="{E85DB48A-5E3B-F04B-B7FF-CEA7DC641DB4}" dt="2024-10-17T14:36:10.471" v="4207" actId="14100"/>
          <ac:picMkLst>
            <pc:docMk/>
            <pc:sldMk cId="3744420612" sldId="614"/>
            <ac:picMk id="26" creationId="{7753F6FA-2D99-831D-B437-28561CF6F4A6}"/>
          </ac:picMkLst>
        </pc:picChg>
        <pc:picChg chg="add mod">
          <ac:chgData name="玉程 孙" userId="f43f7c1871ab2044" providerId="LiveId" clId="{E85DB48A-5E3B-F04B-B7FF-CEA7DC641DB4}" dt="2024-10-17T14:36:13.105" v="4209" actId="1076"/>
          <ac:picMkLst>
            <pc:docMk/>
            <pc:sldMk cId="3744420612" sldId="614"/>
            <ac:picMk id="27" creationId="{6EEEA31F-EF31-6FFE-05B4-06C46E8B1767}"/>
          </ac:picMkLst>
        </pc:picChg>
        <pc:picChg chg="add mod">
          <ac:chgData name="玉程 孙" userId="f43f7c1871ab2044" providerId="LiveId" clId="{E85DB48A-5E3B-F04B-B7FF-CEA7DC641DB4}" dt="2024-10-17T14:36:21.770" v="4212" actId="1076"/>
          <ac:picMkLst>
            <pc:docMk/>
            <pc:sldMk cId="3744420612" sldId="614"/>
            <ac:picMk id="28" creationId="{80D04299-C74F-80F9-7D7B-9DD7499922EA}"/>
          </ac:picMkLst>
        </pc:picChg>
        <pc:picChg chg="add mod">
          <ac:chgData name="玉程 孙" userId="f43f7c1871ab2044" providerId="LiveId" clId="{E85DB48A-5E3B-F04B-B7FF-CEA7DC641DB4}" dt="2024-10-17T14:36:24.090" v="4214" actId="1076"/>
          <ac:picMkLst>
            <pc:docMk/>
            <pc:sldMk cId="3744420612" sldId="614"/>
            <ac:picMk id="29" creationId="{F347C4E3-D8BA-A989-72AD-79B25FF0F22C}"/>
          </ac:picMkLst>
        </pc:picChg>
        <pc:picChg chg="add mod">
          <ac:chgData name="玉程 孙" userId="f43f7c1871ab2044" providerId="LiveId" clId="{E85DB48A-5E3B-F04B-B7FF-CEA7DC641DB4}" dt="2024-10-17T14:36:28.886" v="4217" actId="1076"/>
          <ac:picMkLst>
            <pc:docMk/>
            <pc:sldMk cId="3744420612" sldId="614"/>
            <ac:picMk id="30" creationId="{BC9AC9E5-FF95-592F-4CAE-C6F4A3F3C4EB}"/>
          </ac:picMkLst>
        </pc:picChg>
      </pc:sldChg>
      <pc:sldChg chg="new del">
        <pc:chgData name="玉程 孙" userId="f43f7c1871ab2044" providerId="LiveId" clId="{E85DB48A-5E3B-F04B-B7FF-CEA7DC641DB4}" dt="2024-10-17T14:50:51.258" v="5226" actId="2696"/>
        <pc:sldMkLst>
          <pc:docMk/>
          <pc:sldMk cId="3775774097" sldId="615"/>
        </pc:sldMkLst>
      </pc:sldChg>
      <pc:sldChg chg="delSp modSp add mod modNotesTx">
        <pc:chgData name="玉程 孙" userId="f43f7c1871ab2044" providerId="LiveId" clId="{E85DB48A-5E3B-F04B-B7FF-CEA7DC641DB4}" dt="2024-10-21T16:29:53.148" v="23788" actId="20577"/>
        <pc:sldMkLst>
          <pc:docMk/>
          <pc:sldMk cId="3590049095" sldId="616"/>
        </pc:sldMkLst>
        <pc:spChg chg="mod">
          <ac:chgData name="玉程 孙" userId="f43f7c1871ab2044" providerId="LiveId" clId="{E85DB48A-5E3B-F04B-B7FF-CEA7DC641DB4}" dt="2024-10-21T15:07:46.660" v="20176" actId="20577"/>
          <ac:spMkLst>
            <pc:docMk/>
            <pc:sldMk cId="3590049095" sldId="616"/>
            <ac:spMk id="2" creationId="{36375F25-CD4B-1294-2A6B-75775FF3D132}"/>
          </ac:spMkLst>
        </pc:spChg>
        <pc:spChg chg="mod">
          <ac:chgData name="玉程 孙" userId="f43f7c1871ab2044" providerId="LiveId" clId="{E85DB48A-5E3B-F04B-B7FF-CEA7DC641DB4}" dt="2024-10-21T16:29:00.129" v="23773" actId="20577"/>
          <ac:spMkLst>
            <pc:docMk/>
            <pc:sldMk cId="3590049095" sldId="616"/>
            <ac:spMk id="3" creationId="{139B9A69-729D-8CE5-12BB-3C4FFB68FD8F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4" creationId="{C26BB89D-C853-E998-0497-131B2C801714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5" creationId="{12514E45-18EC-4110-C9BC-B5FFCD2E7FFF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6" creationId="{6FDB457F-4C0C-7906-4341-D4697D1F0659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7" creationId="{4D0A7503-4CE0-FB24-1A21-B34E33D2A2AD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8" creationId="{53B49FE8-8C0B-BA35-A19D-655BEF48B101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69" creationId="{50254794-5460-1B49-3019-8E4BF4164685}"/>
          </ac:spMkLst>
        </pc:spChg>
        <pc:spChg chg="mod">
          <ac:chgData name="玉程 孙" userId="f43f7c1871ab2044" providerId="LiveId" clId="{E85DB48A-5E3B-F04B-B7FF-CEA7DC641DB4}" dt="2024-10-18T07:46:38.198" v="13043" actId="1582"/>
          <ac:spMkLst>
            <pc:docMk/>
            <pc:sldMk cId="3590049095" sldId="616"/>
            <ac:spMk id="79" creationId="{15A06B59-2EF1-C707-5072-317AEF271B5F}"/>
          </ac:spMkLst>
        </pc:spChg>
        <pc:spChg chg="mod">
          <ac:chgData name="玉程 孙" userId="f43f7c1871ab2044" providerId="LiveId" clId="{E85DB48A-5E3B-F04B-B7FF-CEA7DC641DB4}" dt="2024-10-21T16:29:53.148" v="23788" actId="20577"/>
          <ac:spMkLst>
            <pc:docMk/>
            <pc:sldMk cId="3590049095" sldId="616"/>
            <ac:spMk id="81" creationId="{6F1B179B-0E0E-5060-2054-0C579D1EFD88}"/>
          </ac:spMkLst>
        </pc:spChg>
      </pc:sldChg>
      <pc:sldChg chg="add del">
        <pc:chgData name="玉程 孙" userId="f43f7c1871ab2044" providerId="LiveId" clId="{E85DB48A-5E3B-F04B-B7FF-CEA7DC641DB4}" dt="2024-10-17T15:17:28.650" v="5780" actId="2696"/>
        <pc:sldMkLst>
          <pc:docMk/>
          <pc:sldMk cId="3685401723" sldId="617"/>
        </pc:sldMkLst>
      </pc:sldChg>
      <pc:sldChg chg="add del">
        <pc:chgData name="玉程 孙" userId="f43f7c1871ab2044" providerId="LiveId" clId="{E85DB48A-5E3B-F04B-B7FF-CEA7DC641DB4}" dt="2024-10-17T15:24:29.871" v="6445" actId="2696"/>
        <pc:sldMkLst>
          <pc:docMk/>
          <pc:sldMk cId="2872306901" sldId="618"/>
        </pc:sldMkLst>
      </pc:sldChg>
      <pc:sldChg chg="add del">
        <pc:chgData name="玉程 孙" userId="f43f7c1871ab2044" providerId="LiveId" clId="{E85DB48A-5E3B-F04B-B7FF-CEA7DC641DB4}" dt="2024-10-17T15:24:29.970" v="6446" actId="2696"/>
        <pc:sldMkLst>
          <pc:docMk/>
          <pc:sldMk cId="759383640" sldId="619"/>
        </pc:sldMkLst>
      </pc:sldChg>
      <pc:sldChg chg="add del">
        <pc:chgData name="玉程 孙" userId="f43f7c1871ab2044" providerId="LiveId" clId="{E85DB48A-5E3B-F04B-B7FF-CEA7DC641DB4}" dt="2024-10-17T15:24:30.014" v="6447" actId="2696"/>
        <pc:sldMkLst>
          <pc:docMk/>
          <pc:sldMk cId="2518349335" sldId="620"/>
        </pc:sldMkLst>
      </pc:sldChg>
      <pc:sldChg chg="new del">
        <pc:chgData name="玉程 孙" userId="f43f7c1871ab2044" providerId="LiveId" clId="{E85DB48A-5E3B-F04B-B7FF-CEA7DC641DB4}" dt="2024-10-17T15:20:01.685" v="5866" actId="2696"/>
        <pc:sldMkLst>
          <pc:docMk/>
          <pc:sldMk cId="3327041828" sldId="621"/>
        </pc:sldMkLst>
      </pc:sldChg>
      <pc:sldChg chg="modSp add del mod">
        <pc:chgData name="玉程 孙" userId="f43f7c1871ab2044" providerId="LiveId" clId="{E85DB48A-5E3B-F04B-B7FF-CEA7DC641DB4}" dt="2024-10-17T15:24:26.892" v="6444" actId="2696"/>
        <pc:sldMkLst>
          <pc:docMk/>
          <pc:sldMk cId="2516896045" sldId="622"/>
        </pc:sldMkLst>
      </pc:sldChg>
      <pc:sldChg chg="modSp new del mod modNotesTx">
        <pc:chgData name="玉程 孙" userId="f43f7c1871ab2044" providerId="LiveId" clId="{E85DB48A-5E3B-F04B-B7FF-CEA7DC641DB4}" dt="2024-10-20T06:32:20.837" v="14619" actId="2696"/>
        <pc:sldMkLst>
          <pc:docMk/>
          <pc:sldMk cId="901950996" sldId="623"/>
        </pc:sldMkLst>
      </pc:sldChg>
      <pc:sldChg chg="new del">
        <pc:chgData name="玉程 孙" userId="f43f7c1871ab2044" providerId="LiveId" clId="{E85DB48A-5E3B-F04B-B7FF-CEA7DC641DB4}" dt="2024-10-17T15:24:15.390" v="6441" actId="2696"/>
        <pc:sldMkLst>
          <pc:docMk/>
          <pc:sldMk cId="145202375" sldId="624"/>
        </pc:sldMkLst>
      </pc:sldChg>
      <pc:sldChg chg="delSp add mod">
        <pc:chgData name="玉程 孙" userId="f43f7c1871ab2044" providerId="LiveId" clId="{E85DB48A-5E3B-F04B-B7FF-CEA7DC641DB4}" dt="2024-10-17T15:24:17.380" v="6442" actId="478"/>
        <pc:sldMkLst>
          <pc:docMk/>
          <pc:sldMk cId="3672226735" sldId="625"/>
        </pc:sldMkLst>
      </pc:sldChg>
      <pc:sldChg chg="new del">
        <pc:chgData name="玉程 孙" userId="f43f7c1871ab2044" providerId="LiveId" clId="{E85DB48A-5E3B-F04B-B7FF-CEA7DC641DB4}" dt="2024-10-17T15:25:10.629" v="6460" actId="2696"/>
        <pc:sldMkLst>
          <pc:docMk/>
          <pc:sldMk cId="3777354928" sldId="626"/>
        </pc:sldMkLst>
      </pc:sldChg>
      <pc:sldChg chg="add del">
        <pc:chgData name="玉程 孙" userId="f43f7c1871ab2044" providerId="LiveId" clId="{E85DB48A-5E3B-F04B-B7FF-CEA7DC641DB4}" dt="2024-10-18T07:45:39.551" v="13005" actId="2696"/>
        <pc:sldMkLst>
          <pc:docMk/>
          <pc:sldMk cId="3245772957" sldId="627"/>
        </pc:sldMkLst>
      </pc:sldChg>
      <pc:sldChg chg="add del">
        <pc:chgData name="玉程 孙" userId="f43f7c1871ab2044" providerId="LiveId" clId="{E85DB48A-5E3B-F04B-B7FF-CEA7DC641DB4}" dt="2024-10-18T07:45:39.624" v="13006" actId="2696"/>
        <pc:sldMkLst>
          <pc:docMk/>
          <pc:sldMk cId="742372071" sldId="628"/>
        </pc:sldMkLst>
      </pc:sldChg>
      <pc:sldChg chg="add del">
        <pc:chgData name="玉程 孙" userId="f43f7c1871ab2044" providerId="LiveId" clId="{E85DB48A-5E3B-F04B-B7FF-CEA7DC641DB4}" dt="2024-10-18T07:45:39.721" v="13007" actId="2696"/>
        <pc:sldMkLst>
          <pc:docMk/>
          <pc:sldMk cId="3143732799" sldId="629"/>
        </pc:sldMkLst>
      </pc:sldChg>
      <pc:sldChg chg="add del">
        <pc:chgData name="玉程 孙" userId="f43f7c1871ab2044" providerId="LiveId" clId="{E85DB48A-5E3B-F04B-B7FF-CEA7DC641DB4}" dt="2024-10-18T07:45:39.741" v="13008" actId="2696"/>
        <pc:sldMkLst>
          <pc:docMk/>
          <pc:sldMk cId="2577002438" sldId="630"/>
        </pc:sldMkLst>
      </pc:sldChg>
      <pc:sldChg chg="add del">
        <pc:chgData name="玉程 孙" userId="f43f7c1871ab2044" providerId="LiveId" clId="{E85DB48A-5E3B-F04B-B7FF-CEA7DC641DB4}" dt="2024-10-18T07:45:39.763" v="13009" actId="2696"/>
        <pc:sldMkLst>
          <pc:docMk/>
          <pc:sldMk cId="1545676653" sldId="631"/>
        </pc:sldMkLst>
      </pc:sldChg>
      <pc:sldChg chg="add del">
        <pc:chgData name="玉程 孙" userId="f43f7c1871ab2044" providerId="LiveId" clId="{E85DB48A-5E3B-F04B-B7FF-CEA7DC641DB4}" dt="2024-10-18T07:45:39.767" v="13010" actId="2696"/>
        <pc:sldMkLst>
          <pc:docMk/>
          <pc:sldMk cId="1930685952" sldId="632"/>
        </pc:sldMkLst>
      </pc:sldChg>
      <pc:sldChg chg="add del">
        <pc:chgData name="玉程 孙" userId="f43f7c1871ab2044" providerId="LiveId" clId="{E85DB48A-5E3B-F04B-B7FF-CEA7DC641DB4}" dt="2024-10-17T15:25:11.097" v="6461" actId="2696"/>
        <pc:sldMkLst>
          <pc:docMk/>
          <pc:sldMk cId="1129882441" sldId="633"/>
        </pc:sldMkLst>
      </pc:sldChg>
      <pc:sldChg chg="add del">
        <pc:chgData name="玉程 孙" userId="f43f7c1871ab2044" providerId="LiveId" clId="{E85DB48A-5E3B-F04B-B7FF-CEA7DC641DB4}" dt="2024-10-18T07:45:34.451" v="12992" actId="2696"/>
        <pc:sldMkLst>
          <pc:docMk/>
          <pc:sldMk cId="2772721941" sldId="634"/>
        </pc:sldMkLst>
      </pc:sldChg>
      <pc:sldChg chg="add del">
        <pc:chgData name="玉程 孙" userId="f43f7c1871ab2044" providerId="LiveId" clId="{E85DB48A-5E3B-F04B-B7FF-CEA7DC641DB4}" dt="2024-10-18T07:45:34.525" v="12993" actId="2696"/>
        <pc:sldMkLst>
          <pc:docMk/>
          <pc:sldMk cId="1467059488" sldId="635"/>
        </pc:sldMkLst>
      </pc:sldChg>
      <pc:sldChg chg="add del">
        <pc:chgData name="玉程 孙" userId="f43f7c1871ab2044" providerId="LiveId" clId="{E85DB48A-5E3B-F04B-B7FF-CEA7DC641DB4}" dt="2024-10-18T07:45:34.623" v="12994" actId="2696"/>
        <pc:sldMkLst>
          <pc:docMk/>
          <pc:sldMk cId="1202319316" sldId="636"/>
        </pc:sldMkLst>
      </pc:sldChg>
      <pc:sldChg chg="add del">
        <pc:chgData name="玉程 孙" userId="f43f7c1871ab2044" providerId="LiveId" clId="{E85DB48A-5E3B-F04B-B7FF-CEA7DC641DB4}" dt="2024-10-18T07:45:34.645" v="12995" actId="2696"/>
        <pc:sldMkLst>
          <pc:docMk/>
          <pc:sldMk cId="657974696" sldId="637"/>
        </pc:sldMkLst>
      </pc:sldChg>
      <pc:sldChg chg="add del">
        <pc:chgData name="玉程 孙" userId="f43f7c1871ab2044" providerId="LiveId" clId="{E85DB48A-5E3B-F04B-B7FF-CEA7DC641DB4}" dt="2024-10-18T07:45:34.666" v="12996" actId="2696"/>
        <pc:sldMkLst>
          <pc:docMk/>
          <pc:sldMk cId="1914913688" sldId="638"/>
        </pc:sldMkLst>
      </pc:sldChg>
      <pc:sldChg chg="add del">
        <pc:chgData name="玉程 孙" userId="f43f7c1871ab2044" providerId="LiveId" clId="{E85DB48A-5E3B-F04B-B7FF-CEA7DC641DB4}" dt="2024-10-18T07:45:34.682" v="12997" actId="2696"/>
        <pc:sldMkLst>
          <pc:docMk/>
          <pc:sldMk cId="280969892" sldId="639"/>
        </pc:sldMkLst>
      </pc:sldChg>
      <pc:sldChg chg="modSp new del mod">
        <pc:chgData name="玉程 孙" userId="f43f7c1871ab2044" providerId="LiveId" clId="{E85DB48A-5E3B-F04B-B7FF-CEA7DC641DB4}" dt="2024-10-17T15:26:12.251" v="6514" actId="2696"/>
        <pc:sldMkLst>
          <pc:docMk/>
          <pc:sldMk cId="2686403303" sldId="640"/>
        </pc:sldMkLst>
      </pc:sldChg>
      <pc:sldChg chg="addSp delSp modSp add mod modAnim">
        <pc:chgData name="玉程 孙" userId="f43f7c1871ab2044" providerId="LiveId" clId="{E85DB48A-5E3B-F04B-B7FF-CEA7DC641DB4}" dt="2024-10-17T15:31:01.623" v="6671"/>
        <pc:sldMkLst>
          <pc:docMk/>
          <pc:sldMk cId="3767788612" sldId="641"/>
        </pc:sldMkLst>
      </pc:sldChg>
      <pc:sldChg chg="addSp delSp modSp new mod">
        <pc:chgData name="玉程 孙" userId="f43f7c1871ab2044" providerId="LiveId" clId="{E85DB48A-5E3B-F04B-B7FF-CEA7DC641DB4}" dt="2024-10-22T07:19:51.287" v="23837" actId="1076"/>
        <pc:sldMkLst>
          <pc:docMk/>
          <pc:sldMk cId="840698419" sldId="642"/>
        </pc:sldMkLst>
        <pc:spChg chg="mod">
          <ac:chgData name="玉程 孙" userId="f43f7c1871ab2044" providerId="LiveId" clId="{E85DB48A-5E3B-F04B-B7FF-CEA7DC641DB4}" dt="2024-10-17T16:00:20.629" v="8569" actId="113"/>
          <ac:spMkLst>
            <pc:docMk/>
            <pc:sldMk cId="840698419" sldId="642"/>
            <ac:spMk id="2" creationId="{618FCCA2-DB43-6645-2BE3-7CCED4C5DE30}"/>
          </ac:spMkLst>
        </pc:spChg>
        <pc:spChg chg="mod">
          <ac:chgData name="玉程 孙" userId="f43f7c1871ab2044" providerId="LiveId" clId="{E85DB48A-5E3B-F04B-B7FF-CEA7DC641DB4}" dt="2024-10-20T10:24:02.113" v="18909" actId="20577"/>
          <ac:spMkLst>
            <pc:docMk/>
            <pc:sldMk cId="840698419" sldId="642"/>
            <ac:spMk id="3" creationId="{E3589BEE-B177-CC4F-3FE4-8492B80DC2E3}"/>
          </ac:spMkLst>
        </pc:spChg>
        <pc:spChg chg="add mod">
          <ac:chgData name="玉程 孙" userId="f43f7c1871ab2044" providerId="LiveId" clId="{E85DB48A-5E3B-F04B-B7FF-CEA7DC641DB4}" dt="2024-10-22T07:19:51.287" v="23837" actId="1076"/>
          <ac:spMkLst>
            <pc:docMk/>
            <pc:sldMk cId="840698419" sldId="642"/>
            <ac:spMk id="4" creationId="{4A5B12EF-BD5B-1620-1A6A-06A8EFDC724E}"/>
          </ac:spMkLst>
        </pc:spChg>
        <pc:spChg chg="add mod">
          <ac:chgData name="玉程 孙" userId="f43f7c1871ab2044" providerId="LiveId" clId="{E85DB48A-5E3B-F04B-B7FF-CEA7DC641DB4}" dt="2024-10-17T15:37:52.257" v="6916" actId="1076"/>
          <ac:spMkLst>
            <pc:docMk/>
            <pc:sldMk cId="840698419" sldId="642"/>
            <ac:spMk id="31" creationId="{D9A6ACF9-4152-68ED-9065-08583E27A70A}"/>
          </ac:spMkLst>
        </pc:spChg>
        <pc:spChg chg="add mod">
          <ac:chgData name="玉程 孙" userId="f43f7c1871ab2044" providerId="LiveId" clId="{E85DB48A-5E3B-F04B-B7FF-CEA7DC641DB4}" dt="2024-10-17T15:37:52.257" v="6916" actId="1076"/>
          <ac:spMkLst>
            <pc:docMk/>
            <pc:sldMk cId="840698419" sldId="642"/>
            <ac:spMk id="33" creationId="{45EB7B0F-D46C-47C3-F75B-1ECA60907A64}"/>
          </ac:spMkLst>
        </pc:spChg>
        <pc:spChg chg="add mod">
          <ac:chgData name="玉程 孙" userId="f43f7c1871ab2044" providerId="LiveId" clId="{E85DB48A-5E3B-F04B-B7FF-CEA7DC641DB4}" dt="2024-10-17T15:50:05.525" v="7693" actId="1076"/>
          <ac:spMkLst>
            <pc:docMk/>
            <pc:sldMk cId="840698419" sldId="642"/>
            <ac:spMk id="63" creationId="{0D3E5FCC-11AD-4864-BC1C-F33814EE000B}"/>
          </ac:spMkLst>
        </pc:spChg>
        <pc:spChg chg="add mod">
          <ac:chgData name="玉程 孙" userId="f43f7c1871ab2044" providerId="LiveId" clId="{E85DB48A-5E3B-F04B-B7FF-CEA7DC641DB4}" dt="2024-10-17T15:50:05.525" v="7693" actId="1076"/>
          <ac:spMkLst>
            <pc:docMk/>
            <pc:sldMk cId="840698419" sldId="642"/>
            <ac:spMk id="64" creationId="{226296DE-2B58-A00E-7829-487E77087A7B}"/>
          </ac:spMkLst>
        </pc:spChg>
        <pc:spChg chg="add mod">
          <ac:chgData name="玉程 孙" userId="f43f7c1871ab2044" providerId="LiveId" clId="{E85DB48A-5E3B-F04B-B7FF-CEA7DC641DB4}" dt="2024-10-17T15:50:05.525" v="7693" actId="1076"/>
          <ac:spMkLst>
            <pc:docMk/>
            <pc:sldMk cId="840698419" sldId="642"/>
            <ac:spMk id="65" creationId="{38C2C76A-343D-34EF-F430-B5613CAA0A99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3" creationId="{8AD28561-2365-E891-B533-D93EB4715B98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4" creationId="{38C542EC-1C41-2C03-E22A-C8733F87FCB3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5" creationId="{E3E6AC16-6B89-D239-DC9B-5799427B8757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6" creationId="{94D67EBB-5A81-AEE9-3510-3C0D5CFBB273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7" creationId="{1110EBC7-8CB0-E78D-FF2A-7D4AB9375653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8" creationId="{B15206BB-9201-F224-ED32-368E6595719E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79" creationId="{0366C51E-1921-08CC-4A6E-2E5EA90520AC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0" creationId="{2D9F1880-A36A-EF3E-CE2A-0910B3E47C52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1" creationId="{F3FC01B2-846E-D585-5EAD-F8552279A913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2" creationId="{0B0940D4-73F4-8ACF-D781-E0AD0D58534D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3" creationId="{FC4E181A-1B7A-3F9B-FBE7-D4DA8F9BE7D9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4" creationId="{DFEA495F-15EA-178C-28E4-0F79E5C88BAD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5" creationId="{28B97F2C-66A7-E62A-E370-3670D388B925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6" creationId="{8E752FBC-8C2C-446F-B6C0-F50510CEA78C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7" creationId="{8AEF4000-5D98-ABA9-41BD-BBE0372472E1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8" creationId="{0827C0CA-862A-F731-AD9B-2D72BAA79337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89" creationId="{FBBB7C94-040D-68EE-CD7C-3608D24528E9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90" creationId="{B2A3901F-567C-7D36-E2F8-096ED8C8C400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91" creationId="{70246B15-9F84-5CC7-B9FA-EAB7DD1CD32B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92" creationId="{DC2B7717-914A-CB49-E842-7F6730E0D88C}"/>
          </ac:spMkLst>
        </pc:spChg>
        <pc:spChg chg="add mod">
          <ac:chgData name="玉程 孙" userId="f43f7c1871ab2044" providerId="LiveId" clId="{E85DB48A-5E3B-F04B-B7FF-CEA7DC641DB4}" dt="2024-10-17T16:16:38.684" v="9595" actId="1076"/>
          <ac:spMkLst>
            <pc:docMk/>
            <pc:sldMk cId="840698419" sldId="642"/>
            <ac:spMk id="93" creationId="{15D37A09-54FF-3628-E0C7-DC4D885F52C0}"/>
          </ac:spMkLst>
        </pc:spChg>
      </pc:sldChg>
      <pc:sldChg chg="addSp delSp modSp new mod delAnim modAnim">
        <pc:chgData name="玉程 孙" userId="f43f7c1871ab2044" providerId="LiveId" clId="{E85DB48A-5E3B-F04B-B7FF-CEA7DC641DB4}" dt="2024-10-22T07:20:19.697" v="23903" actId="20577"/>
        <pc:sldMkLst>
          <pc:docMk/>
          <pc:sldMk cId="3206073931" sldId="643"/>
        </pc:sldMkLst>
        <pc:spChg chg="mod">
          <ac:chgData name="玉程 孙" userId="f43f7c1871ab2044" providerId="LiveId" clId="{E85DB48A-5E3B-F04B-B7FF-CEA7DC641DB4}" dt="2024-10-17T15:42:14.951" v="7277" actId="20577"/>
          <ac:spMkLst>
            <pc:docMk/>
            <pc:sldMk cId="3206073931" sldId="643"/>
            <ac:spMk id="2" creationId="{7A225677-7C1B-631B-2CDF-C696EF40AEFD}"/>
          </ac:spMkLst>
        </pc:spChg>
        <pc:spChg chg="mod">
          <ac:chgData name="玉程 孙" userId="f43f7c1871ab2044" providerId="LiveId" clId="{E85DB48A-5E3B-F04B-B7FF-CEA7DC641DB4}" dt="2024-10-22T07:20:19.697" v="23903" actId="20577"/>
          <ac:spMkLst>
            <pc:docMk/>
            <pc:sldMk cId="3206073931" sldId="643"/>
            <ac:spMk id="3" creationId="{FE073885-FCEE-1239-573A-9BABB0824D60}"/>
          </ac:spMkLst>
        </pc:spChg>
      </pc:sldChg>
      <pc:sldChg chg="addSp delSp modSp new mod modAnim">
        <pc:chgData name="玉程 孙" userId="f43f7c1871ab2044" providerId="LiveId" clId="{E85DB48A-5E3B-F04B-B7FF-CEA7DC641DB4}" dt="2024-10-20T06:32:47.176" v="14622" actId="1076"/>
        <pc:sldMkLst>
          <pc:docMk/>
          <pc:sldMk cId="532074498" sldId="644"/>
        </pc:sldMkLst>
        <pc:spChg chg="mod">
          <ac:chgData name="玉程 孙" userId="f43f7c1871ab2044" providerId="LiveId" clId="{E85DB48A-5E3B-F04B-B7FF-CEA7DC641DB4}" dt="2024-10-17T15:44:51.926" v="7354" actId="20577"/>
          <ac:spMkLst>
            <pc:docMk/>
            <pc:sldMk cId="532074498" sldId="644"/>
            <ac:spMk id="2" creationId="{15A8ABF2-3E6F-9B95-C71E-B9198359E2E6}"/>
          </ac:spMkLst>
        </pc:spChg>
        <pc:spChg chg="mod">
          <ac:chgData name="玉程 孙" userId="f43f7c1871ab2044" providerId="LiveId" clId="{E85DB48A-5E3B-F04B-B7FF-CEA7DC641DB4}" dt="2024-10-17T16:04:23.383" v="8741" actId="5793"/>
          <ac:spMkLst>
            <pc:docMk/>
            <pc:sldMk cId="532074498" sldId="644"/>
            <ac:spMk id="3" creationId="{8CAD00A3-D183-F21C-D1AD-51896865F5D8}"/>
          </ac:spMkLst>
        </pc:spChg>
        <pc:spChg chg="add mod">
          <ac:chgData name="玉程 孙" userId="f43f7c1871ab2044" providerId="LiveId" clId="{E85DB48A-5E3B-F04B-B7FF-CEA7DC641DB4}" dt="2024-10-20T06:32:47.176" v="14622" actId="1076"/>
          <ac:spMkLst>
            <pc:docMk/>
            <pc:sldMk cId="532074498" sldId="644"/>
            <ac:spMk id="25" creationId="{A15B88CF-D8D7-24ED-5B3A-E08841B9EE6F}"/>
          </ac:spMkLst>
        </pc:spChg>
        <pc:spChg chg="add mod">
          <ac:chgData name="玉程 孙" userId="f43f7c1871ab2044" providerId="LiveId" clId="{E85DB48A-5E3B-F04B-B7FF-CEA7DC641DB4}" dt="2024-10-17T16:02:16.788" v="8639" actId="1076"/>
          <ac:spMkLst>
            <pc:docMk/>
            <pc:sldMk cId="532074498" sldId="644"/>
            <ac:spMk id="26" creationId="{A30F7EAF-C451-4E69-77CE-8BC581DE3F7E}"/>
          </ac:spMkLst>
        </pc:spChg>
        <pc:spChg chg="add mod">
          <ac:chgData name="玉程 孙" userId="f43f7c1871ab2044" providerId="LiveId" clId="{E85DB48A-5E3B-F04B-B7FF-CEA7DC641DB4}" dt="2024-10-17T16:02:32.437" v="8645" actId="1076"/>
          <ac:spMkLst>
            <pc:docMk/>
            <pc:sldMk cId="532074498" sldId="644"/>
            <ac:spMk id="29" creationId="{3E9C2A74-824D-2749-C8BF-528440798DC7}"/>
          </ac:spMkLst>
        </pc:spChg>
      </pc:sldChg>
      <pc:sldChg chg="addSp delSp modSp new mod modAnim">
        <pc:chgData name="玉程 孙" userId="f43f7c1871ab2044" providerId="LiveId" clId="{E85DB48A-5E3B-F04B-B7FF-CEA7DC641DB4}" dt="2024-10-20T10:25:56.758" v="19054" actId="20577"/>
        <pc:sldMkLst>
          <pc:docMk/>
          <pc:sldMk cId="699546258" sldId="645"/>
        </pc:sldMkLst>
        <pc:spChg chg="mod">
          <ac:chgData name="玉程 孙" userId="f43f7c1871ab2044" providerId="LiveId" clId="{E85DB48A-5E3B-F04B-B7FF-CEA7DC641DB4}" dt="2024-10-17T16:22:28.359" v="10054" actId="20577"/>
          <ac:spMkLst>
            <pc:docMk/>
            <pc:sldMk cId="699546258" sldId="645"/>
            <ac:spMk id="2" creationId="{7F97062F-C472-952D-F73C-473D1358D8F1}"/>
          </ac:spMkLst>
        </pc:spChg>
        <pc:spChg chg="mod">
          <ac:chgData name="玉程 孙" userId="f43f7c1871ab2044" providerId="LiveId" clId="{E85DB48A-5E3B-F04B-B7FF-CEA7DC641DB4}" dt="2024-10-20T10:25:56.758" v="19054" actId="20577"/>
          <ac:spMkLst>
            <pc:docMk/>
            <pc:sldMk cId="699546258" sldId="645"/>
            <ac:spMk id="3" creationId="{9CADFD27-E904-441B-8F73-59EEA8B8055F}"/>
          </ac:spMkLst>
        </pc:spChg>
        <pc:spChg chg="add mod">
          <ac:chgData name="玉程 孙" userId="f43f7c1871ab2044" providerId="LiveId" clId="{E85DB48A-5E3B-F04B-B7FF-CEA7DC641DB4}" dt="2024-10-17T16:22:07.517" v="10034" actId="1076"/>
          <ac:spMkLst>
            <pc:docMk/>
            <pc:sldMk cId="699546258" sldId="645"/>
            <ac:spMk id="4" creationId="{5CA30BA7-6A51-63DD-92A2-91705E558CCB}"/>
          </ac:spMkLst>
        </pc:spChg>
        <pc:spChg chg="add mod">
          <ac:chgData name="玉程 孙" userId="f43f7c1871ab2044" providerId="LiveId" clId="{E85DB48A-5E3B-F04B-B7FF-CEA7DC641DB4}" dt="2024-10-17T16:22:07.517" v="10034" actId="1076"/>
          <ac:spMkLst>
            <pc:docMk/>
            <pc:sldMk cId="699546258" sldId="645"/>
            <ac:spMk id="5" creationId="{D982FEBC-4FF0-67E6-9C70-387E76AC8BE4}"/>
          </ac:spMkLst>
        </pc:spChg>
        <pc:spChg chg="add mod">
          <ac:chgData name="玉程 孙" userId="f43f7c1871ab2044" providerId="LiveId" clId="{E85DB48A-5E3B-F04B-B7FF-CEA7DC641DB4}" dt="2024-10-17T16:22:07.517" v="10034" actId="1076"/>
          <ac:spMkLst>
            <pc:docMk/>
            <pc:sldMk cId="699546258" sldId="645"/>
            <ac:spMk id="8" creationId="{9D70F98E-3306-7600-D1F9-AD606D562E97}"/>
          </ac:spMkLst>
        </pc:spChg>
        <pc:picChg chg="add mod">
          <ac:chgData name="玉程 孙" userId="f43f7c1871ab2044" providerId="LiveId" clId="{E85DB48A-5E3B-F04B-B7FF-CEA7DC641DB4}" dt="2024-10-18T07:41:26.763" v="12918" actId="1038"/>
          <ac:picMkLst>
            <pc:docMk/>
            <pc:sldMk cId="699546258" sldId="645"/>
            <ac:picMk id="7" creationId="{FECF3350-5ED6-9769-58B2-93FE12FA20EE}"/>
          </ac:picMkLst>
        </pc:picChg>
        <pc:picChg chg="add mod">
          <ac:chgData name="玉程 孙" userId="f43f7c1871ab2044" providerId="LiveId" clId="{E85DB48A-5E3B-F04B-B7FF-CEA7DC641DB4}" dt="2024-10-18T07:41:51.911" v="12928" actId="1038"/>
          <ac:picMkLst>
            <pc:docMk/>
            <pc:sldMk cId="699546258" sldId="645"/>
            <ac:picMk id="9" creationId="{6A9E77A6-7DBA-1DB7-20BC-3D281B8947B2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3" creationId="{FAEC4435-7A33-B635-67FB-2E3D1B865F8D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4" creationId="{ECC6BA4F-ABDA-6316-5290-C7A52B7630D3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5" creationId="{BA311D69-1AC4-7138-C898-E6F598289D1B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6" creationId="{5392E54A-818E-1A04-22BA-4902F0C5C13D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7" creationId="{CEE168CE-8AC4-0872-C5DA-DFF90CF9F848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8" creationId="{6797F097-7C13-5C21-BE21-392204619D64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19" creationId="{E6D0F566-47D4-0381-6E52-3EAFB222D302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20" creationId="{8690E53F-D072-EFCE-0A5A-6F1C10D372BA}"/>
          </ac:picMkLst>
        </pc:picChg>
        <pc:picChg chg="add mod">
          <ac:chgData name="玉程 孙" userId="f43f7c1871ab2044" providerId="LiveId" clId="{E85DB48A-5E3B-F04B-B7FF-CEA7DC641DB4}" dt="2024-10-17T16:22:07.517" v="10034" actId="1076"/>
          <ac:picMkLst>
            <pc:docMk/>
            <pc:sldMk cId="699546258" sldId="645"/>
            <ac:picMk id="21" creationId="{7A57A95E-D019-A6A7-FB7A-9F5BD126A340}"/>
          </ac:picMkLst>
        </pc:picChg>
      </pc:sldChg>
      <pc:sldChg chg="modSp new mod">
        <pc:chgData name="玉程 孙" userId="f43f7c1871ab2044" providerId="LiveId" clId="{E85DB48A-5E3B-F04B-B7FF-CEA7DC641DB4}" dt="2024-10-21T15:20:19.829" v="20483" actId="20577"/>
        <pc:sldMkLst>
          <pc:docMk/>
          <pc:sldMk cId="2754314789" sldId="646"/>
        </pc:sldMkLst>
        <pc:spChg chg="mod">
          <ac:chgData name="玉程 孙" userId="f43f7c1871ab2044" providerId="LiveId" clId="{E85DB48A-5E3B-F04B-B7FF-CEA7DC641DB4}" dt="2024-10-21T15:20:19.829" v="20483" actId="20577"/>
          <ac:spMkLst>
            <pc:docMk/>
            <pc:sldMk cId="2754314789" sldId="646"/>
            <ac:spMk id="2" creationId="{EF993F7C-AA72-A495-F5B2-519E6F4FD194}"/>
          </ac:spMkLst>
        </pc:spChg>
        <pc:spChg chg="mod">
          <ac:chgData name="玉程 孙" userId="f43f7c1871ab2044" providerId="LiveId" clId="{E85DB48A-5E3B-F04B-B7FF-CEA7DC641DB4}" dt="2024-10-20T06:48:43.758" v="15699" actId="20577"/>
          <ac:spMkLst>
            <pc:docMk/>
            <pc:sldMk cId="2754314789" sldId="646"/>
            <ac:spMk id="3" creationId="{EE888921-F3A2-4C41-84D4-8B1C467072B1}"/>
          </ac:spMkLst>
        </pc:spChg>
      </pc:sldChg>
      <pc:sldChg chg="modSp new mod modNotesTx">
        <pc:chgData name="玉程 孙" userId="f43f7c1871ab2044" providerId="LiveId" clId="{E85DB48A-5E3B-F04B-B7FF-CEA7DC641DB4}" dt="2024-10-20T09:05:01.531" v="18586" actId="313"/>
        <pc:sldMkLst>
          <pc:docMk/>
          <pc:sldMk cId="4095291199" sldId="647"/>
        </pc:sldMkLst>
        <pc:spChg chg="mod">
          <ac:chgData name="玉程 孙" userId="f43f7c1871ab2044" providerId="LiveId" clId="{E85DB48A-5E3B-F04B-B7FF-CEA7DC641DB4}" dt="2024-10-17T15:54:19.495" v="8070" actId="2711"/>
          <ac:spMkLst>
            <pc:docMk/>
            <pc:sldMk cId="4095291199" sldId="647"/>
            <ac:spMk id="2" creationId="{87932EA3-7B68-49AC-A9B2-5358E1B3C419}"/>
          </ac:spMkLst>
        </pc:spChg>
        <pc:spChg chg="mod">
          <ac:chgData name="玉程 孙" userId="f43f7c1871ab2044" providerId="LiveId" clId="{E85DB48A-5E3B-F04B-B7FF-CEA7DC641DB4}" dt="2024-10-20T09:05:01.531" v="18586" actId="313"/>
          <ac:spMkLst>
            <pc:docMk/>
            <pc:sldMk cId="4095291199" sldId="647"/>
            <ac:spMk id="3" creationId="{76EC43D8-39E2-3220-C27D-2D27FB73EF26}"/>
          </ac:spMkLst>
        </pc:spChg>
      </pc:sldChg>
      <pc:sldChg chg="addSp delSp modSp new mod modNotesTx">
        <pc:chgData name="玉程 孙" userId="f43f7c1871ab2044" providerId="LiveId" clId="{E85DB48A-5E3B-F04B-B7FF-CEA7DC641DB4}" dt="2024-10-18T07:39:54.154" v="12881" actId="113"/>
        <pc:sldMkLst>
          <pc:docMk/>
          <pc:sldMk cId="1183715835" sldId="648"/>
        </pc:sldMkLst>
      </pc:sldChg>
      <pc:sldChg chg="new del">
        <pc:chgData name="玉程 孙" userId="f43f7c1871ab2044" providerId="LiveId" clId="{E85DB48A-5E3B-F04B-B7FF-CEA7DC641DB4}" dt="2024-10-17T16:08:13.534" v="9031" actId="2696"/>
        <pc:sldMkLst>
          <pc:docMk/>
          <pc:sldMk cId="611468860" sldId="649"/>
        </pc:sldMkLst>
      </pc:sldChg>
      <pc:sldChg chg="addSp delSp modSp add mod">
        <pc:chgData name="玉程 孙" userId="f43f7c1871ab2044" providerId="LiveId" clId="{E85DB48A-5E3B-F04B-B7FF-CEA7DC641DB4}" dt="2024-10-20T10:24:13.136" v="18910"/>
        <pc:sldMkLst>
          <pc:docMk/>
          <pc:sldMk cId="858073361" sldId="650"/>
        </pc:sldMkLst>
        <pc:spChg chg="mod">
          <ac:chgData name="玉程 孙" userId="f43f7c1871ab2044" providerId="LiveId" clId="{E85DB48A-5E3B-F04B-B7FF-CEA7DC641DB4}" dt="2024-10-20T10:24:13.136" v="18910"/>
          <ac:spMkLst>
            <pc:docMk/>
            <pc:sldMk cId="858073361" sldId="650"/>
            <ac:spMk id="3" creationId="{619E07B5-9A2A-C54C-2CAB-A82566DD529F}"/>
          </ac:spMkLst>
        </pc:spChg>
      </pc:sldChg>
      <pc:sldChg chg="addSp delSp modSp new del mod">
        <pc:chgData name="玉程 孙" userId="f43f7c1871ab2044" providerId="LiveId" clId="{E85DB48A-5E3B-F04B-B7FF-CEA7DC641DB4}" dt="2024-10-17T16:16:39.720" v="9596" actId="2696"/>
        <pc:sldMkLst>
          <pc:docMk/>
          <pc:sldMk cId="606304251" sldId="651"/>
        </pc:sldMkLst>
      </pc:sldChg>
      <pc:sldChg chg="addSp delSp modSp new mod">
        <pc:chgData name="玉程 孙" userId="f43f7c1871ab2044" providerId="LiveId" clId="{E85DB48A-5E3B-F04B-B7FF-CEA7DC641DB4}" dt="2024-10-20T10:26:56.555" v="19056" actId="20577"/>
        <pc:sldMkLst>
          <pc:docMk/>
          <pc:sldMk cId="3584965148" sldId="651"/>
        </pc:sldMkLst>
        <pc:spChg chg="mod">
          <ac:chgData name="玉程 孙" userId="f43f7c1871ab2044" providerId="LiveId" clId="{E85DB48A-5E3B-F04B-B7FF-CEA7DC641DB4}" dt="2024-10-17T16:28:32.752" v="10616" actId="20577"/>
          <ac:spMkLst>
            <pc:docMk/>
            <pc:sldMk cId="3584965148" sldId="651"/>
            <ac:spMk id="2" creationId="{7B5C2B39-E2F7-6DDF-A375-1AFC8C201DA6}"/>
          </ac:spMkLst>
        </pc:spChg>
        <pc:spChg chg="mod">
          <ac:chgData name="玉程 孙" userId="f43f7c1871ab2044" providerId="LiveId" clId="{E85DB48A-5E3B-F04B-B7FF-CEA7DC641DB4}" dt="2024-10-20T10:26:56.555" v="19056" actId="20577"/>
          <ac:spMkLst>
            <pc:docMk/>
            <pc:sldMk cId="3584965148" sldId="651"/>
            <ac:spMk id="3" creationId="{C52A9025-4A4F-B7C2-BD75-0A514022CF6F}"/>
          </ac:spMkLst>
        </pc:spChg>
      </pc:sldChg>
      <pc:sldChg chg="addSp modSp add mod modNotesTx">
        <pc:chgData name="玉程 孙" userId="f43f7c1871ab2044" providerId="LiveId" clId="{E85DB48A-5E3B-F04B-B7FF-CEA7DC641DB4}" dt="2024-10-20T07:16:25.760" v="16854" actId="1076"/>
        <pc:sldMkLst>
          <pc:docMk/>
          <pc:sldMk cId="1094687182" sldId="652"/>
        </pc:sldMkLst>
        <pc:spChg chg="mod">
          <ac:chgData name="玉程 孙" userId="f43f7c1871ab2044" providerId="LiveId" clId="{E85DB48A-5E3B-F04B-B7FF-CEA7DC641DB4}" dt="2024-10-20T07:16:18.657" v="16853" actId="20577"/>
          <ac:spMkLst>
            <pc:docMk/>
            <pc:sldMk cId="1094687182" sldId="652"/>
            <ac:spMk id="3" creationId="{09B476D3-33D9-643C-4C33-4A0EA94F01E0}"/>
          </ac:spMkLst>
        </pc:spChg>
        <pc:spChg chg="mod">
          <ac:chgData name="玉程 孙" userId="f43f7c1871ab2044" providerId="LiveId" clId="{E85DB48A-5E3B-F04B-B7FF-CEA7DC641DB4}" dt="2024-10-20T07:16:25.760" v="16854" actId="1076"/>
          <ac:spMkLst>
            <pc:docMk/>
            <pc:sldMk cId="1094687182" sldId="652"/>
            <ac:spMk id="4" creationId="{FDEA58C6-5B82-B34C-637D-BFD322E26A02}"/>
          </ac:spMkLst>
        </pc:spChg>
        <pc:spChg chg="mod">
          <ac:chgData name="玉程 孙" userId="f43f7c1871ab2044" providerId="LiveId" clId="{E85DB48A-5E3B-F04B-B7FF-CEA7DC641DB4}" dt="2024-10-20T07:16:25.760" v="16854" actId="1076"/>
          <ac:spMkLst>
            <pc:docMk/>
            <pc:sldMk cId="1094687182" sldId="652"/>
            <ac:spMk id="5" creationId="{79E69EB2-7B88-DFB2-11E9-9D5F7FF26FB4}"/>
          </ac:spMkLst>
        </pc:spChg>
        <pc:spChg chg="mod">
          <ac:chgData name="玉程 孙" userId="f43f7c1871ab2044" providerId="LiveId" clId="{E85DB48A-5E3B-F04B-B7FF-CEA7DC641DB4}" dt="2024-10-20T07:16:25.760" v="16854" actId="1076"/>
          <ac:spMkLst>
            <pc:docMk/>
            <pc:sldMk cId="1094687182" sldId="652"/>
            <ac:spMk id="8" creationId="{A7072E13-9B79-389B-7F82-D74D0F2F8620}"/>
          </ac:spMkLst>
        </pc:spChg>
        <pc:picChg chg="add 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7" creationId="{127C6142-39B6-462A-17B9-844F2465B957}"/>
          </ac:picMkLst>
        </pc:picChg>
        <pc:picChg chg="add 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9" creationId="{64F5E05A-86EF-5BA8-1ABF-8A25A77C618B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3" creationId="{A415C6EB-D73F-C994-B0E2-D04A113F39B1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4" creationId="{090EA27D-1E9E-774F-22C8-C3569787337A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5" creationId="{41F5DB30-115E-8437-4C75-B773579FFDCC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6" creationId="{B3B5E8E3-EAF1-3FE9-B80D-6BA46A2B642C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7" creationId="{32BB14AF-7302-A3A5-DDDC-5250A8B1D3B6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8" creationId="{E2379DCE-AF96-D235-5052-786D4FB6616E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19" creationId="{558519D8-1C3B-FE42-6E19-157E053FE7E5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20" creationId="{A0BACB81-6A2B-74A0-0D9B-DB3C144A21FD}"/>
          </ac:picMkLst>
        </pc:picChg>
        <pc:picChg chg="mod">
          <ac:chgData name="玉程 孙" userId="f43f7c1871ab2044" providerId="LiveId" clId="{E85DB48A-5E3B-F04B-B7FF-CEA7DC641DB4}" dt="2024-10-20T07:16:25.760" v="16854" actId="1076"/>
          <ac:picMkLst>
            <pc:docMk/>
            <pc:sldMk cId="1094687182" sldId="652"/>
            <ac:picMk id="21" creationId="{DC2FEEA3-3CDA-7D44-CD76-A6F983E83CB3}"/>
          </ac:picMkLst>
        </pc:picChg>
      </pc:sldChg>
      <pc:sldChg chg="addSp delSp modSp add mod">
        <pc:chgData name="玉程 孙" userId="f43f7c1871ab2044" providerId="LiveId" clId="{E85DB48A-5E3B-F04B-B7FF-CEA7DC641DB4}" dt="2024-10-20T10:24:20.225" v="18912" actId="400"/>
        <pc:sldMkLst>
          <pc:docMk/>
          <pc:sldMk cId="964464564" sldId="653"/>
        </pc:sldMkLst>
        <pc:spChg chg="mod">
          <ac:chgData name="玉程 孙" userId="f43f7c1871ab2044" providerId="LiveId" clId="{E85DB48A-5E3B-F04B-B7FF-CEA7DC641DB4}" dt="2024-10-20T10:24:20.225" v="18912" actId="400"/>
          <ac:spMkLst>
            <pc:docMk/>
            <pc:sldMk cId="964464564" sldId="653"/>
            <ac:spMk id="3" creationId="{80EE319B-A98D-1C8F-55C5-3256679E7FC9}"/>
          </ac:spMkLst>
        </pc:spChg>
      </pc:sldChg>
      <pc:sldChg chg="addSp delSp modSp add mod">
        <pc:chgData name="玉程 孙" userId="f43f7c1871ab2044" providerId="LiveId" clId="{E85DB48A-5E3B-F04B-B7FF-CEA7DC641DB4}" dt="2024-10-18T07:43:55.289" v="12981" actId="1076"/>
        <pc:sldMkLst>
          <pc:docMk/>
          <pc:sldMk cId="2196144241" sldId="654"/>
        </pc:sldMkLst>
      </pc:sldChg>
      <pc:sldChg chg="new del">
        <pc:chgData name="玉程 孙" userId="f43f7c1871ab2044" providerId="LiveId" clId="{E85DB48A-5E3B-F04B-B7FF-CEA7DC641DB4}" dt="2024-10-17T16:44:52.648" v="11123" actId="2696"/>
        <pc:sldMkLst>
          <pc:docMk/>
          <pc:sldMk cId="3311420810" sldId="655"/>
        </pc:sldMkLst>
      </pc:sldChg>
      <pc:sldChg chg="addSp delSp modSp add del mod">
        <pc:chgData name="玉程 孙" userId="f43f7c1871ab2044" providerId="LiveId" clId="{E85DB48A-5E3B-F04B-B7FF-CEA7DC641DB4}" dt="2024-10-21T15:25:42.638" v="20666" actId="2696"/>
        <pc:sldMkLst>
          <pc:docMk/>
          <pc:sldMk cId="1052568708" sldId="656"/>
        </pc:sldMkLst>
      </pc:sldChg>
      <pc:sldChg chg="addSp delSp modSp new mod modAnim modShow">
        <pc:chgData name="玉程 孙" userId="f43f7c1871ab2044" providerId="LiveId" clId="{E85DB48A-5E3B-F04B-B7FF-CEA7DC641DB4}" dt="2024-10-21T15:20:40.241" v="20486" actId="729"/>
        <pc:sldMkLst>
          <pc:docMk/>
          <pc:sldMk cId="3046688564" sldId="657"/>
        </pc:sldMkLst>
      </pc:sldChg>
      <pc:sldChg chg="addSp modSp new mod">
        <pc:chgData name="玉程 孙" userId="f43f7c1871ab2044" providerId="LiveId" clId="{E85DB48A-5E3B-F04B-B7FF-CEA7DC641DB4}" dt="2024-10-21T15:40:16.405" v="21592" actId="20577"/>
        <pc:sldMkLst>
          <pc:docMk/>
          <pc:sldMk cId="2122235964" sldId="658"/>
        </pc:sldMkLst>
        <pc:spChg chg="mod">
          <ac:chgData name="玉程 孙" userId="f43f7c1871ab2044" providerId="LiveId" clId="{E85DB48A-5E3B-F04B-B7FF-CEA7DC641DB4}" dt="2024-10-17T16:53:52.682" v="12091" actId="2711"/>
          <ac:spMkLst>
            <pc:docMk/>
            <pc:sldMk cId="2122235964" sldId="658"/>
            <ac:spMk id="2" creationId="{1D356B8E-6CF1-2518-5E29-DFB8EF85F8F9}"/>
          </ac:spMkLst>
        </pc:spChg>
        <pc:spChg chg="mod">
          <ac:chgData name="玉程 孙" userId="f43f7c1871ab2044" providerId="LiveId" clId="{E85DB48A-5E3B-F04B-B7FF-CEA7DC641DB4}" dt="2024-10-21T15:40:16.405" v="21592" actId="20577"/>
          <ac:spMkLst>
            <pc:docMk/>
            <pc:sldMk cId="2122235964" sldId="658"/>
            <ac:spMk id="3" creationId="{310B9BC7-2955-4CC5-7E8D-3D564B1ED414}"/>
          </ac:spMkLst>
        </pc:spChg>
        <pc:picChg chg="add mod">
          <ac:chgData name="玉程 孙" userId="f43f7c1871ab2044" providerId="LiveId" clId="{E85DB48A-5E3B-F04B-B7FF-CEA7DC641DB4}" dt="2024-10-17T16:56:02.492" v="12349" actId="1076"/>
          <ac:picMkLst>
            <pc:docMk/>
            <pc:sldMk cId="2122235964" sldId="658"/>
            <ac:picMk id="5" creationId="{46DA8AE8-5D2E-2948-992C-E34BE492F2EF}"/>
          </ac:picMkLst>
        </pc:picChg>
      </pc:sldChg>
      <pc:sldChg chg="new modNotesTx">
        <pc:chgData name="玉程 孙" userId="f43f7c1871ab2044" providerId="LiveId" clId="{E85DB48A-5E3B-F04B-B7FF-CEA7DC641DB4}" dt="2024-10-21T15:49:56.279" v="22896" actId="20577"/>
        <pc:sldMkLst>
          <pc:docMk/>
          <pc:sldMk cId="661322933" sldId="659"/>
        </pc:sldMkLst>
      </pc:sldChg>
      <pc:sldChg chg="delSp modSp add del mod delAnim">
        <pc:chgData name="玉程 孙" userId="f43f7c1871ab2044" providerId="LiveId" clId="{E85DB48A-5E3B-F04B-B7FF-CEA7DC641DB4}" dt="2024-10-17T16:57:44.547" v="12378" actId="2696"/>
        <pc:sldMkLst>
          <pc:docMk/>
          <pc:sldMk cId="589420459" sldId="660"/>
        </pc:sldMkLst>
      </pc:sldChg>
      <pc:sldChg chg="addSp modSp add mod modNotesTx">
        <pc:chgData name="玉程 孙" userId="f43f7c1871ab2044" providerId="LiveId" clId="{E85DB48A-5E3B-F04B-B7FF-CEA7DC641DB4}" dt="2024-10-20T06:41:55.518" v="15126" actId="1076"/>
        <pc:sldMkLst>
          <pc:docMk/>
          <pc:sldMk cId="4056183857" sldId="661"/>
        </pc:sldMkLst>
        <pc:spChg chg="mod">
          <ac:chgData name="玉程 孙" userId="f43f7c1871ab2044" providerId="LiveId" clId="{E85DB48A-5E3B-F04B-B7FF-CEA7DC641DB4}" dt="2024-10-17T16:57:37.230" v="12377" actId="20577"/>
          <ac:spMkLst>
            <pc:docMk/>
            <pc:sldMk cId="4056183857" sldId="661"/>
            <ac:spMk id="2" creationId="{DDE8025A-25A7-EC6B-1346-F652D68B64F3}"/>
          </ac:spMkLst>
        </pc:spChg>
        <pc:spChg chg="mod">
          <ac:chgData name="玉程 孙" userId="f43f7c1871ab2044" providerId="LiveId" clId="{E85DB48A-5E3B-F04B-B7FF-CEA7DC641DB4}" dt="2024-10-17T17:01:55.631" v="12763" actId="5793"/>
          <ac:spMkLst>
            <pc:docMk/>
            <pc:sldMk cId="4056183857" sldId="661"/>
            <ac:spMk id="3" creationId="{A103FB38-05BF-A57F-C31D-2FBE8653B082}"/>
          </ac:spMkLst>
        </pc:spChg>
        <pc:spChg chg="add mod">
          <ac:chgData name="玉程 孙" userId="f43f7c1871ab2044" providerId="LiveId" clId="{E85DB48A-5E3B-F04B-B7FF-CEA7DC641DB4}" dt="2024-10-17T17:02:06.345" v="12765" actId="1076"/>
          <ac:spMkLst>
            <pc:docMk/>
            <pc:sldMk cId="4056183857" sldId="661"/>
            <ac:spMk id="4" creationId="{76CF15A2-F18C-6520-9449-0721F958CE07}"/>
          </ac:spMkLst>
        </pc:spChg>
        <pc:spChg chg="mod">
          <ac:chgData name="玉程 孙" userId="f43f7c1871ab2044" providerId="LiveId" clId="{E85DB48A-5E3B-F04B-B7FF-CEA7DC641DB4}" dt="2024-10-17T16:59:44.147" v="12599" actId="1076"/>
          <ac:spMkLst>
            <pc:docMk/>
            <pc:sldMk cId="4056183857" sldId="661"/>
            <ac:spMk id="5" creationId="{A8A33660-617C-1FA2-58D7-F3EE42A7BDE6}"/>
          </ac:spMkLst>
        </pc:spChg>
        <pc:spChg chg="mod">
          <ac:chgData name="玉程 孙" userId="f43f7c1871ab2044" providerId="LiveId" clId="{E85DB48A-5E3B-F04B-B7FF-CEA7DC641DB4}" dt="2024-10-17T17:01:40.467" v="12758" actId="1036"/>
          <ac:spMkLst>
            <pc:docMk/>
            <pc:sldMk cId="4056183857" sldId="661"/>
            <ac:spMk id="6" creationId="{31CBF630-B2CF-016F-0EFF-6974D344F576}"/>
          </ac:spMkLst>
        </pc:spChg>
        <pc:spChg chg="add mod">
          <ac:chgData name="玉程 孙" userId="f43f7c1871ab2044" providerId="LiveId" clId="{E85DB48A-5E3B-F04B-B7FF-CEA7DC641DB4}" dt="2024-10-20T06:41:55.518" v="15126" actId="1076"/>
          <ac:spMkLst>
            <pc:docMk/>
            <pc:sldMk cId="4056183857" sldId="661"/>
            <ac:spMk id="10" creationId="{41366945-AE85-19EE-9A77-FB11D556347B}"/>
          </ac:spMkLst>
        </pc:spChg>
        <pc:spChg chg="mod">
          <ac:chgData name="玉程 孙" userId="f43f7c1871ab2044" providerId="LiveId" clId="{E85DB48A-5E3B-F04B-B7FF-CEA7DC641DB4}" dt="2024-10-17T16:59:28.014" v="12595" actId="1076"/>
          <ac:spMkLst>
            <pc:docMk/>
            <pc:sldMk cId="4056183857" sldId="661"/>
            <ac:spMk id="11" creationId="{17FDEAA3-C395-7DE3-5C82-34BB2D26A05F}"/>
          </ac:spMkLst>
        </pc:spChg>
        <pc:spChg chg="mod">
          <ac:chgData name="玉程 孙" userId="f43f7c1871ab2044" providerId="LiveId" clId="{E85DB48A-5E3B-F04B-B7FF-CEA7DC641DB4}" dt="2024-10-20T06:41:50.241" v="15125" actId="1076"/>
          <ac:spMkLst>
            <pc:docMk/>
            <pc:sldMk cId="4056183857" sldId="661"/>
            <ac:spMk id="51" creationId="{97ACA98E-5007-1116-E193-0FF0D92DF982}"/>
          </ac:spMkLst>
        </pc:spChg>
        <pc:cxnChg chg="mod">
          <ac:chgData name="玉程 孙" userId="f43f7c1871ab2044" providerId="LiveId" clId="{E85DB48A-5E3B-F04B-B7FF-CEA7DC641DB4}" dt="2024-10-17T16:59:44.147" v="12599" actId="1076"/>
          <ac:cxnSpMkLst>
            <pc:docMk/>
            <pc:sldMk cId="4056183857" sldId="661"/>
            <ac:cxnSpMk id="7" creationId="{BE0E393B-4099-63B8-E4FF-B524E6C41B5D}"/>
          </ac:cxnSpMkLst>
        </pc:cxnChg>
        <pc:cxnChg chg="mod">
          <ac:chgData name="玉程 孙" userId="f43f7c1871ab2044" providerId="LiveId" clId="{E85DB48A-5E3B-F04B-B7FF-CEA7DC641DB4}" dt="2024-10-17T16:59:28.014" v="12595" actId="1076"/>
          <ac:cxnSpMkLst>
            <pc:docMk/>
            <pc:sldMk cId="4056183857" sldId="661"/>
            <ac:cxnSpMk id="9" creationId="{E7C6BB14-4609-4F5C-10D5-4FA4E727177A}"/>
          </ac:cxnSpMkLst>
        </pc:cxnChg>
      </pc:sldChg>
      <pc:sldChg chg="modSp new mod ord">
        <pc:chgData name="玉程 孙" userId="f43f7c1871ab2044" providerId="LiveId" clId="{E85DB48A-5E3B-F04B-B7FF-CEA7DC641DB4}" dt="2024-10-21T15:50:14.396" v="22902" actId="20578"/>
        <pc:sldMkLst>
          <pc:docMk/>
          <pc:sldMk cId="2167954696" sldId="662"/>
        </pc:sldMkLst>
      </pc:sldChg>
      <pc:sldChg chg="new del">
        <pc:chgData name="玉程 孙" userId="f43f7c1871ab2044" providerId="LiveId" clId="{E85DB48A-5E3B-F04B-B7FF-CEA7DC641DB4}" dt="2024-10-18T07:49:54.492" v="13136" actId="2696"/>
        <pc:sldMkLst>
          <pc:docMk/>
          <pc:sldMk cId="1294451740" sldId="663"/>
        </pc:sldMkLst>
      </pc:sldChg>
      <pc:sldChg chg="delSp modSp new add del mod">
        <pc:chgData name="玉程 孙" userId="f43f7c1871ab2044" providerId="LiveId" clId="{E85DB48A-5E3B-F04B-B7FF-CEA7DC641DB4}" dt="2024-10-21T16:44:14.403" v="23789" actId="2696"/>
        <pc:sldMkLst>
          <pc:docMk/>
          <pc:sldMk cId="2843862727" sldId="663"/>
        </pc:sldMkLst>
      </pc:sldChg>
      <pc:sldChg chg="new del">
        <pc:chgData name="玉程 孙" userId="f43f7c1871ab2044" providerId="LiveId" clId="{E85DB48A-5E3B-F04B-B7FF-CEA7DC641DB4}" dt="2024-10-20T06:09:37.712" v="14145" actId="2696"/>
        <pc:sldMkLst>
          <pc:docMk/>
          <pc:sldMk cId="531366402" sldId="664"/>
        </pc:sldMkLst>
      </pc:sldChg>
      <pc:sldChg chg="addSp delSp modSp add mod">
        <pc:chgData name="玉程 孙" userId="f43f7c1871ab2044" providerId="LiveId" clId="{E85DB48A-5E3B-F04B-B7FF-CEA7DC641DB4}" dt="2024-10-20T10:20:46.884" v="18799"/>
        <pc:sldMkLst>
          <pc:docMk/>
          <pc:sldMk cId="117071352" sldId="665"/>
        </pc:sldMkLst>
        <pc:spChg chg="mod">
          <ac:chgData name="玉程 孙" userId="f43f7c1871ab2044" providerId="LiveId" clId="{E85DB48A-5E3B-F04B-B7FF-CEA7DC641DB4}" dt="2024-10-20T10:19:36.796" v="18710" actId="20577"/>
          <ac:spMkLst>
            <pc:docMk/>
            <pc:sldMk cId="117071352" sldId="665"/>
            <ac:spMk id="3" creationId="{F53CED4C-5407-BBAE-87D7-489A04A5BDFA}"/>
          </ac:spMkLst>
        </pc:spChg>
        <pc:spChg chg="add del mod">
          <ac:chgData name="玉程 孙" userId="f43f7c1871ab2044" providerId="LiveId" clId="{E85DB48A-5E3B-F04B-B7FF-CEA7DC641DB4}" dt="2024-10-20T10:20:09.254" v="18717" actId="1076"/>
          <ac:spMkLst>
            <pc:docMk/>
            <pc:sldMk cId="117071352" sldId="665"/>
            <ac:spMk id="70" creationId="{25E0419B-6849-1B55-F16E-E69644C8B617}"/>
          </ac:spMkLst>
        </pc:spChg>
        <pc:spChg chg="add del mod">
          <ac:chgData name="玉程 孙" userId="f43f7c1871ab2044" providerId="LiveId" clId="{E85DB48A-5E3B-F04B-B7FF-CEA7DC641DB4}" dt="2024-10-20T10:20:09.254" v="18717" actId="1076"/>
          <ac:spMkLst>
            <pc:docMk/>
            <pc:sldMk cId="117071352" sldId="665"/>
            <ac:spMk id="71" creationId="{95A19E0F-DDD2-BECC-10F4-37B82042DA57}"/>
          </ac:spMkLst>
        </pc:spChg>
        <pc:spChg chg="add del mod">
          <ac:chgData name="玉程 孙" userId="f43f7c1871ab2044" providerId="LiveId" clId="{E85DB48A-5E3B-F04B-B7FF-CEA7DC641DB4}" dt="2024-10-20T10:20:09.254" v="18717" actId="1076"/>
          <ac:spMkLst>
            <pc:docMk/>
            <pc:sldMk cId="117071352" sldId="665"/>
            <ac:spMk id="72" creationId="{B685BFA9-D72E-3DA4-7978-018D2A48033C}"/>
          </ac:spMkLst>
        </pc:spChg>
        <pc:spChg chg="add del mod">
          <ac:chgData name="玉程 孙" userId="f43f7c1871ab2044" providerId="LiveId" clId="{E85DB48A-5E3B-F04B-B7FF-CEA7DC641DB4}" dt="2024-10-20T10:20:09.254" v="18717" actId="1076"/>
          <ac:spMkLst>
            <pc:docMk/>
            <pc:sldMk cId="117071352" sldId="665"/>
            <ac:spMk id="73" creationId="{C2C47EC0-BF24-D4D5-84E3-10C2A36879A6}"/>
          </ac:spMkLst>
        </pc:spChg>
        <pc:spChg chg="mod">
          <ac:chgData name="玉程 孙" userId="f43f7c1871ab2044" providerId="LiveId" clId="{E85DB48A-5E3B-F04B-B7FF-CEA7DC641DB4}" dt="2024-10-20T10:20:46.884" v="18799"/>
          <ac:spMkLst>
            <pc:docMk/>
            <pc:sldMk cId="117071352" sldId="665"/>
            <ac:spMk id="81" creationId="{ECE3D21D-9BEC-A4AC-9690-D1E141E3D13E}"/>
          </ac:spMkLst>
        </pc:spChg>
      </pc:sldChg>
      <pc:sldChg chg="addSp delSp modSp new del mod modAnim">
        <pc:chgData name="玉程 孙" userId="f43f7c1871ab2044" providerId="LiveId" clId="{E85DB48A-5E3B-F04B-B7FF-CEA7DC641DB4}" dt="2024-10-21T15:01:57.417" v="20044" actId="2696"/>
        <pc:sldMkLst>
          <pc:docMk/>
          <pc:sldMk cId="890200243" sldId="666"/>
        </pc:sldMkLst>
      </pc:sldChg>
      <pc:sldChg chg="modSp new del mod">
        <pc:chgData name="玉程 孙" userId="f43f7c1871ab2044" providerId="LiveId" clId="{E85DB48A-5E3B-F04B-B7FF-CEA7DC641DB4}" dt="2024-10-20T06:27:48.199" v="14562" actId="2696"/>
        <pc:sldMkLst>
          <pc:docMk/>
          <pc:sldMk cId="3705909297" sldId="667"/>
        </pc:sldMkLst>
      </pc:sldChg>
      <pc:sldChg chg="addSp delSp modSp add del mod">
        <pc:chgData name="玉程 孙" userId="f43f7c1871ab2044" providerId="LiveId" clId="{E85DB48A-5E3B-F04B-B7FF-CEA7DC641DB4}" dt="2024-10-20T06:28:59.240" v="14573" actId="2696"/>
        <pc:sldMkLst>
          <pc:docMk/>
          <pc:sldMk cId="456567626" sldId="668"/>
        </pc:sldMkLst>
      </pc:sldChg>
      <pc:sldChg chg="add del">
        <pc:chgData name="玉程 孙" userId="f43f7c1871ab2044" providerId="LiveId" clId="{E85DB48A-5E3B-F04B-B7FF-CEA7DC641DB4}" dt="2024-10-20T06:30:09.985" v="14618" actId="2696"/>
        <pc:sldMkLst>
          <pc:docMk/>
          <pc:sldMk cId="905527240" sldId="669"/>
        </pc:sldMkLst>
      </pc:sldChg>
      <pc:sldChg chg="addSp delSp modSp add mod">
        <pc:chgData name="玉程 孙" userId="f43f7c1871ab2044" providerId="LiveId" clId="{E85DB48A-5E3B-F04B-B7FF-CEA7DC641DB4}" dt="2024-10-21T15:08:34.138" v="20180" actId="113"/>
        <pc:sldMkLst>
          <pc:docMk/>
          <pc:sldMk cId="1189430747" sldId="670"/>
        </pc:sldMkLst>
        <pc:spChg chg="mod">
          <ac:chgData name="玉程 孙" userId="f43f7c1871ab2044" providerId="LiveId" clId="{E85DB48A-5E3B-F04B-B7FF-CEA7DC641DB4}" dt="2024-10-21T15:07:48.879" v="20178" actId="20577"/>
          <ac:spMkLst>
            <pc:docMk/>
            <pc:sldMk cId="1189430747" sldId="670"/>
            <ac:spMk id="2" creationId="{C3492577-A16B-A249-E34E-4682D3C0DE02}"/>
          </ac:spMkLst>
        </pc:spChg>
        <pc:spChg chg="mod">
          <ac:chgData name="玉程 孙" userId="f43f7c1871ab2044" providerId="LiveId" clId="{E85DB48A-5E3B-F04B-B7FF-CEA7DC641DB4}" dt="2024-10-21T15:08:34.138" v="20180" actId="113"/>
          <ac:spMkLst>
            <pc:docMk/>
            <pc:sldMk cId="1189430747" sldId="670"/>
            <ac:spMk id="3" creationId="{22CAD8AF-3BB3-B12D-BF64-66CF7377114E}"/>
          </ac:spMkLst>
        </pc:spChg>
        <pc:picChg chg="add mod modCrop">
          <ac:chgData name="玉程 孙" userId="f43f7c1871ab2044" providerId="LiveId" clId="{E85DB48A-5E3B-F04B-B7FF-CEA7DC641DB4}" dt="2024-10-20T06:30:05.197" v="14617" actId="1035"/>
          <ac:picMkLst>
            <pc:docMk/>
            <pc:sldMk cId="1189430747" sldId="670"/>
            <ac:picMk id="4" creationId="{17DBE6C2-6BBF-A4DE-EF35-CD373C032F0D}"/>
          </ac:picMkLst>
        </pc:picChg>
      </pc:sldChg>
      <pc:sldChg chg="modSp add mod ord">
        <pc:chgData name="玉程 孙" userId="f43f7c1871ab2044" providerId="LiveId" clId="{E85DB48A-5E3B-F04B-B7FF-CEA7DC641DB4}" dt="2024-10-21T15:21:44.229" v="20521" actId="113"/>
        <pc:sldMkLst>
          <pc:docMk/>
          <pc:sldMk cId="4081702837" sldId="671"/>
        </pc:sldMkLst>
        <pc:spChg chg="mod">
          <ac:chgData name="玉程 孙" userId="f43f7c1871ab2044" providerId="LiveId" clId="{E85DB48A-5E3B-F04B-B7FF-CEA7DC641DB4}" dt="2024-10-21T15:21:44.229" v="20521" actId="113"/>
          <ac:spMkLst>
            <pc:docMk/>
            <pc:sldMk cId="4081702837" sldId="671"/>
            <ac:spMk id="3" creationId="{6546337B-99FF-962A-BED4-2A36001FC6F0}"/>
          </ac:spMkLst>
        </pc:spChg>
        <pc:spChg chg="mod">
          <ac:chgData name="玉程 孙" userId="f43f7c1871ab2044" providerId="LiveId" clId="{E85DB48A-5E3B-F04B-B7FF-CEA7DC641DB4}" dt="2024-10-20T06:39:42.557" v="15096" actId="14100"/>
          <ac:spMkLst>
            <pc:docMk/>
            <pc:sldMk cId="4081702837" sldId="671"/>
            <ac:spMk id="7" creationId="{A14BEF77-2772-E6D9-F0E9-C15601B124BD}"/>
          </ac:spMkLst>
        </pc:spChg>
      </pc:sldChg>
      <pc:sldChg chg="modSp add mod">
        <pc:chgData name="玉程 孙" userId="f43f7c1871ab2044" providerId="LiveId" clId="{E85DB48A-5E3B-F04B-B7FF-CEA7DC641DB4}" dt="2024-10-21T15:20:22.012" v="20484" actId="20577"/>
        <pc:sldMkLst>
          <pc:docMk/>
          <pc:sldMk cId="938964019" sldId="672"/>
        </pc:sldMkLst>
      </pc:sldChg>
      <pc:sldChg chg="addSp delSp modSp add mod modAnim">
        <pc:chgData name="玉程 孙" userId="f43f7c1871ab2044" providerId="LiveId" clId="{E85DB48A-5E3B-F04B-B7FF-CEA7DC641DB4}" dt="2024-10-21T15:20:24.082" v="20485" actId="20577"/>
        <pc:sldMkLst>
          <pc:docMk/>
          <pc:sldMk cId="827110352" sldId="673"/>
        </pc:sldMkLst>
      </pc:sldChg>
      <pc:sldChg chg="modSp add mod">
        <pc:chgData name="玉程 孙" userId="f43f7c1871ab2044" providerId="LiveId" clId="{E85DB48A-5E3B-F04B-B7FF-CEA7DC641DB4}" dt="2024-10-21T15:17:16.947" v="20239" actId="21"/>
        <pc:sldMkLst>
          <pc:docMk/>
          <pc:sldMk cId="3838734102" sldId="674"/>
        </pc:sldMkLst>
      </pc:sldChg>
      <pc:sldChg chg="modSp new del mod">
        <pc:chgData name="玉程 孙" userId="f43f7c1871ab2044" providerId="LiveId" clId="{E85DB48A-5E3B-F04B-B7FF-CEA7DC641DB4}" dt="2024-10-21T15:09:21.846" v="20181" actId="2696"/>
        <pc:sldMkLst>
          <pc:docMk/>
          <pc:sldMk cId="3896972149" sldId="674"/>
        </pc:sldMkLst>
      </pc:sldChg>
      <pc:sldChg chg="addSp delSp modSp add mod delAnim modAnim">
        <pc:chgData name="玉程 孙" userId="f43f7c1871ab2044" providerId="LiveId" clId="{E85DB48A-5E3B-F04B-B7FF-CEA7DC641DB4}" dt="2024-10-21T14:25:48.178" v="19339"/>
        <pc:sldMkLst>
          <pc:docMk/>
          <pc:sldMk cId="559896230" sldId="675"/>
        </pc:sldMkLst>
        <pc:spChg chg="mod">
          <ac:chgData name="玉程 孙" userId="f43f7c1871ab2044" providerId="LiveId" clId="{E85DB48A-5E3B-F04B-B7FF-CEA7DC641DB4}" dt="2024-10-21T14:22:13.475" v="19264" actId="20577"/>
          <ac:spMkLst>
            <pc:docMk/>
            <pc:sldMk cId="559896230" sldId="675"/>
            <ac:spMk id="2" creationId="{CE360DC9-3633-BE82-B4CD-B3361685F6AE}"/>
          </ac:spMkLst>
        </pc:spChg>
        <pc:spChg chg="add mod">
          <ac:chgData name="玉程 孙" userId="f43f7c1871ab2044" providerId="LiveId" clId="{E85DB48A-5E3B-F04B-B7FF-CEA7DC641DB4}" dt="2024-10-21T14:25:48.178" v="19339"/>
          <ac:spMkLst>
            <pc:docMk/>
            <pc:sldMk cId="559896230" sldId="675"/>
            <ac:spMk id="38" creationId="{48021F09-7769-BFDB-C4A7-DD385F8848B9}"/>
          </ac:spMkLst>
        </pc:spChg>
        <pc:spChg chg="add mod">
          <ac:chgData name="玉程 孙" userId="f43f7c1871ab2044" providerId="LiveId" clId="{E85DB48A-5E3B-F04B-B7FF-CEA7DC641DB4}" dt="2024-10-21T14:25:48.178" v="19339"/>
          <ac:spMkLst>
            <pc:docMk/>
            <pc:sldMk cId="559896230" sldId="675"/>
            <ac:spMk id="41" creationId="{E0CD9839-C857-7ACF-1AF3-E0BABFD97564}"/>
          </ac:spMkLst>
        </pc:spChg>
        <pc:picChg chg="add mod">
          <ac:chgData name="玉程 孙" userId="f43f7c1871ab2044" providerId="LiveId" clId="{E85DB48A-5E3B-F04B-B7FF-CEA7DC641DB4}" dt="2024-10-20T07:24:59.675" v="17017" actId="1076"/>
          <ac:picMkLst>
            <pc:docMk/>
            <pc:sldMk cId="559896230" sldId="675"/>
            <ac:picMk id="27" creationId="{25E640B2-7132-6BAE-AD9A-DF2EB0EA5ABD}"/>
          </ac:picMkLst>
        </pc:picChg>
        <pc:picChg chg="add mod">
          <ac:chgData name="玉程 孙" userId="f43f7c1871ab2044" providerId="LiveId" clId="{E85DB48A-5E3B-F04B-B7FF-CEA7DC641DB4}" dt="2024-10-20T07:25:04.008" v="17019" actId="1076"/>
          <ac:picMkLst>
            <pc:docMk/>
            <pc:sldMk cId="559896230" sldId="675"/>
            <ac:picMk id="29" creationId="{BD29620D-A086-7D95-B40B-B3DD804D64DB}"/>
          </ac:picMkLst>
        </pc:picChg>
        <pc:picChg chg="add mod">
          <ac:chgData name="玉程 孙" userId="f43f7c1871ab2044" providerId="LiveId" clId="{E85DB48A-5E3B-F04B-B7FF-CEA7DC641DB4}" dt="2024-10-20T07:25:08.336" v="17021" actId="1076"/>
          <ac:picMkLst>
            <pc:docMk/>
            <pc:sldMk cId="559896230" sldId="675"/>
            <ac:picMk id="31" creationId="{1021893D-DFF7-ED96-1ECF-C23D6195E50E}"/>
          </ac:picMkLst>
        </pc:picChg>
        <pc:picChg chg="add mod">
          <ac:chgData name="玉程 孙" userId="f43f7c1871ab2044" providerId="LiveId" clId="{E85DB48A-5E3B-F04B-B7FF-CEA7DC641DB4}" dt="2024-10-20T07:25:12.558" v="17023" actId="1076"/>
          <ac:picMkLst>
            <pc:docMk/>
            <pc:sldMk cId="559896230" sldId="675"/>
            <ac:picMk id="32" creationId="{C352A1D8-03C2-7196-668B-613B9D3A75A9}"/>
          </ac:picMkLst>
        </pc:picChg>
        <pc:picChg chg="add mod">
          <ac:chgData name="玉程 孙" userId="f43f7c1871ab2044" providerId="LiveId" clId="{E85DB48A-5E3B-F04B-B7FF-CEA7DC641DB4}" dt="2024-10-20T07:25:25.170" v="17025" actId="1076"/>
          <ac:picMkLst>
            <pc:docMk/>
            <pc:sldMk cId="559896230" sldId="675"/>
            <ac:picMk id="34" creationId="{252DB10A-3059-7FD7-D37C-78507CD60E88}"/>
          </ac:picMkLst>
        </pc:picChg>
        <pc:picChg chg="add mod">
          <ac:chgData name="玉程 孙" userId="f43f7c1871ab2044" providerId="LiveId" clId="{E85DB48A-5E3B-F04B-B7FF-CEA7DC641DB4}" dt="2024-10-20T07:25:42.239" v="17028" actId="1076"/>
          <ac:picMkLst>
            <pc:docMk/>
            <pc:sldMk cId="559896230" sldId="675"/>
            <ac:picMk id="35" creationId="{D52CE1D8-2329-7B5E-4C34-09724EB85D52}"/>
          </ac:picMkLst>
        </pc:picChg>
        <pc:picChg chg="add mod">
          <ac:chgData name="玉程 孙" userId="f43f7c1871ab2044" providerId="LiveId" clId="{E85DB48A-5E3B-F04B-B7FF-CEA7DC641DB4}" dt="2024-10-20T07:26:02.520" v="17033" actId="1038"/>
          <ac:picMkLst>
            <pc:docMk/>
            <pc:sldMk cId="559896230" sldId="675"/>
            <ac:picMk id="37" creationId="{51E3CF65-28D2-6EE0-1D5E-D9A031C9ADA8}"/>
          </ac:picMkLst>
        </pc:picChg>
      </pc:sldChg>
      <pc:sldChg chg="addSp delSp modSp add mod delAnim modAnim">
        <pc:chgData name="玉程 孙" userId="f43f7c1871ab2044" providerId="LiveId" clId="{E85DB48A-5E3B-F04B-B7FF-CEA7DC641DB4}" dt="2024-10-21T14:25:53.385" v="19341"/>
        <pc:sldMkLst>
          <pc:docMk/>
          <pc:sldMk cId="3338626400" sldId="676"/>
        </pc:sldMkLst>
      </pc:sldChg>
      <pc:sldChg chg="addSp delSp modSp add mod delAnim">
        <pc:chgData name="玉程 孙" userId="f43f7c1871ab2044" providerId="LiveId" clId="{E85DB48A-5E3B-F04B-B7FF-CEA7DC641DB4}" dt="2024-10-21T14:26:00.273" v="19343"/>
        <pc:sldMkLst>
          <pc:docMk/>
          <pc:sldMk cId="2019133224" sldId="677"/>
        </pc:sldMkLst>
        <pc:spChg chg="mod">
          <ac:chgData name="玉程 孙" userId="f43f7c1871ab2044" providerId="LiveId" clId="{E85DB48A-5E3B-F04B-B7FF-CEA7DC641DB4}" dt="2024-10-21T14:22:31.898" v="19266" actId="20577"/>
          <ac:spMkLst>
            <pc:docMk/>
            <pc:sldMk cId="2019133224" sldId="677"/>
            <ac:spMk id="2" creationId="{80490218-30E3-E290-7B1A-389454799F31}"/>
          </ac:spMkLst>
        </pc:spChg>
        <pc:spChg chg="add del mod">
          <ac:chgData name="玉程 孙" userId="f43f7c1871ab2044" providerId="LiveId" clId="{E85DB48A-5E3B-F04B-B7FF-CEA7DC641DB4}" dt="2024-10-20T07:29:46.421" v="17065" actId="1076"/>
          <ac:spMkLst>
            <pc:docMk/>
            <pc:sldMk cId="2019133224" sldId="677"/>
            <ac:spMk id="9" creationId="{F3705D4A-CC73-129D-2D2B-71C4DE776422}"/>
          </ac:spMkLst>
        </pc:spChg>
        <pc:spChg chg="add del mod">
          <ac:chgData name="玉程 孙" userId="f43f7c1871ab2044" providerId="LiveId" clId="{E85DB48A-5E3B-F04B-B7FF-CEA7DC641DB4}" dt="2024-10-20T07:30:07.458" v="17074" actId="1076"/>
          <ac:spMkLst>
            <pc:docMk/>
            <pc:sldMk cId="2019133224" sldId="677"/>
            <ac:spMk id="13" creationId="{62911D66-50CC-B4FA-2CD3-6DA59BD13729}"/>
          </ac:spMkLst>
        </pc:spChg>
        <pc:spChg chg="add mod">
          <ac:chgData name="玉程 孙" userId="f43f7c1871ab2044" providerId="LiveId" clId="{E85DB48A-5E3B-F04B-B7FF-CEA7DC641DB4}" dt="2024-10-21T14:26:00.273" v="19343"/>
          <ac:spMkLst>
            <pc:docMk/>
            <pc:sldMk cId="2019133224" sldId="677"/>
            <ac:spMk id="29" creationId="{6E02AF12-19C5-EAE0-598A-B89CF1F1EA47}"/>
          </ac:spMkLst>
        </pc:spChg>
        <pc:spChg chg="add mod">
          <ac:chgData name="玉程 孙" userId="f43f7c1871ab2044" providerId="LiveId" clId="{E85DB48A-5E3B-F04B-B7FF-CEA7DC641DB4}" dt="2024-10-21T14:26:00.273" v="19343"/>
          <ac:spMkLst>
            <pc:docMk/>
            <pc:sldMk cId="2019133224" sldId="677"/>
            <ac:spMk id="35" creationId="{621982EB-EC02-13EE-EEBE-30743259CFA9}"/>
          </ac:spMkLst>
        </pc:spChg>
        <pc:picChg chg="add mod">
          <ac:chgData name="玉程 孙" userId="f43f7c1871ab2044" providerId="LiveId" clId="{E85DB48A-5E3B-F04B-B7FF-CEA7DC641DB4}" dt="2024-10-20T07:30:00.122" v="17069" actId="1076"/>
          <ac:picMkLst>
            <pc:docMk/>
            <pc:sldMk cId="2019133224" sldId="677"/>
            <ac:picMk id="47" creationId="{84F6AC95-546B-D2F5-C643-B39EC5F64244}"/>
          </ac:picMkLst>
        </pc:picChg>
        <pc:picChg chg="add mod">
          <ac:chgData name="玉程 孙" userId="f43f7c1871ab2044" providerId="LiveId" clId="{E85DB48A-5E3B-F04B-B7FF-CEA7DC641DB4}" dt="2024-10-20T07:30:12.039" v="17075" actId="1076"/>
          <ac:picMkLst>
            <pc:docMk/>
            <pc:sldMk cId="2019133224" sldId="677"/>
            <ac:picMk id="49" creationId="{31574EA9-3C7C-6C97-01E2-A80A0D6305AC}"/>
          </ac:picMkLst>
        </pc:picChg>
        <pc:picChg chg="add mod">
          <ac:chgData name="玉程 孙" userId="f43f7c1871ab2044" providerId="LiveId" clId="{E85DB48A-5E3B-F04B-B7FF-CEA7DC641DB4}" dt="2024-10-20T07:30:56.771" v="17078" actId="1076"/>
          <ac:picMkLst>
            <pc:docMk/>
            <pc:sldMk cId="2019133224" sldId="677"/>
            <ac:picMk id="53" creationId="{0783CEA3-3C6E-CE25-E13A-7956BAF06EE0}"/>
          </ac:picMkLst>
        </pc:picChg>
        <pc:picChg chg="add mod">
          <ac:chgData name="玉程 孙" userId="f43f7c1871ab2044" providerId="LiveId" clId="{E85DB48A-5E3B-F04B-B7FF-CEA7DC641DB4}" dt="2024-10-20T07:31:01.189" v="17080" actId="1076"/>
          <ac:picMkLst>
            <pc:docMk/>
            <pc:sldMk cId="2019133224" sldId="677"/>
            <ac:picMk id="55" creationId="{01D22D11-6934-06A0-94D1-06F8E4274E82}"/>
          </ac:picMkLst>
        </pc:picChg>
        <pc:picChg chg="add mod">
          <ac:chgData name="玉程 孙" userId="f43f7c1871ab2044" providerId="LiveId" clId="{E85DB48A-5E3B-F04B-B7FF-CEA7DC641DB4}" dt="2024-10-20T07:31:05.936" v="17082" actId="1076"/>
          <ac:picMkLst>
            <pc:docMk/>
            <pc:sldMk cId="2019133224" sldId="677"/>
            <ac:picMk id="56" creationId="{4D478401-9E47-A63F-5B86-42B868FF5461}"/>
          </ac:picMkLst>
        </pc:picChg>
        <pc:picChg chg="add mod">
          <ac:chgData name="玉程 孙" userId="f43f7c1871ab2044" providerId="LiveId" clId="{E85DB48A-5E3B-F04B-B7FF-CEA7DC641DB4}" dt="2024-10-20T07:31:10.573" v="17084" actId="1076"/>
          <ac:picMkLst>
            <pc:docMk/>
            <pc:sldMk cId="2019133224" sldId="677"/>
            <ac:picMk id="58" creationId="{6F0E0BF6-9E2A-98BA-20CC-A1BA40117289}"/>
          </ac:picMkLst>
        </pc:picChg>
        <pc:picChg chg="add mod">
          <ac:chgData name="玉程 孙" userId="f43f7c1871ab2044" providerId="LiveId" clId="{E85DB48A-5E3B-F04B-B7FF-CEA7DC641DB4}" dt="2024-10-20T07:31:15.001" v="17086" actId="1076"/>
          <ac:picMkLst>
            <pc:docMk/>
            <pc:sldMk cId="2019133224" sldId="677"/>
            <ac:picMk id="59" creationId="{5E948686-AD03-CF86-AE79-843D5DA857E6}"/>
          </ac:picMkLst>
        </pc:picChg>
        <pc:picChg chg="add mod">
          <ac:chgData name="玉程 孙" userId="f43f7c1871ab2044" providerId="LiveId" clId="{E85DB48A-5E3B-F04B-B7FF-CEA7DC641DB4}" dt="2024-10-20T07:31:19.573" v="17088" actId="1076"/>
          <ac:picMkLst>
            <pc:docMk/>
            <pc:sldMk cId="2019133224" sldId="677"/>
            <ac:picMk id="61" creationId="{5DF80634-2620-A462-A0CC-A60AF4D894AB}"/>
          </ac:picMkLst>
        </pc:picChg>
        <pc:picChg chg="add mod">
          <ac:chgData name="玉程 孙" userId="f43f7c1871ab2044" providerId="LiveId" clId="{E85DB48A-5E3B-F04B-B7FF-CEA7DC641DB4}" dt="2024-10-20T07:31:24.706" v="17090" actId="1076"/>
          <ac:picMkLst>
            <pc:docMk/>
            <pc:sldMk cId="2019133224" sldId="677"/>
            <ac:picMk id="62" creationId="{227E87F0-B94A-DD7A-8AEB-90261C8EAD11}"/>
          </ac:picMkLst>
        </pc:picChg>
        <pc:picChg chg="add mod">
          <ac:chgData name="玉程 孙" userId="f43f7c1871ab2044" providerId="LiveId" clId="{E85DB48A-5E3B-F04B-B7FF-CEA7DC641DB4}" dt="2024-10-20T07:31:28.569" v="17092" actId="1076"/>
          <ac:picMkLst>
            <pc:docMk/>
            <pc:sldMk cId="2019133224" sldId="677"/>
            <ac:picMk id="64" creationId="{46F1F819-FD0D-17DF-BD0B-65494AE283D6}"/>
          </ac:picMkLst>
        </pc:picChg>
        <pc:picChg chg="add mod">
          <ac:chgData name="玉程 孙" userId="f43f7c1871ab2044" providerId="LiveId" clId="{E85DB48A-5E3B-F04B-B7FF-CEA7DC641DB4}" dt="2024-10-20T07:31:33.073" v="17094" actId="1076"/>
          <ac:picMkLst>
            <pc:docMk/>
            <pc:sldMk cId="2019133224" sldId="677"/>
            <ac:picMk id="65" creationId="{81E2A954-23C7-5F90-E26F-6836AD4EAED3}"/>
          </ac:picMkLst>
        </pc:picChg>
        <pc:picChg chg="add mod">
          <ac:chgData name="玉程 孙" userId="f43f7c1871ab2044" providerId="LiveId" clId="{E85DB48A-5E3B-F04B-B7FF-CEA7DC641DB4}" dt="2024-10-20T07:31:37.575" v="17117" actId="1037"/>
          <ac:picMkLst>
            <pc:docMk/>
            <pc:sldMk cId="2019133224" sldId="677"/>
            <ac:picMk id="67" creationId="{B8901A04-D255-C7B4-309A-D536A29F7E3B}"/>
          </ac:picMkLst>
        </pc:picChg>
        <pc:picChg chg="add mod">
          <ac:chgData name="玉程 孙" userId="f43f7c1871ab2044" providerId="LiveId" clId="{E85DB48A-5E3B-F04B-B7FF-CEA7DC641DB4}" dt="2024-10-20T07:31:42.523" v="17119" actId="1076"/>
          <ac:picMkLst>
            <pc:docMk/>
            <pc:sldMk cId="2019133224" sldId="677"/>
            <ac:picMk id="68" creationId="{6C203519-974A-417C-7AA7-A7FFDC26D781}"/>
          </ac:picMkLst>
        </pc:picChg>
        <pc:cxnChg chg="mod">
          <ac:chgData name="玉程 孙" userId="f43f7c1871ab2044" providerId="LiveId" clId="{E85DB48A-5E3B-F04B-B7FF-CEA7DC641DB4}" dt="2024-10-20T07:29:46.421" v="17065" actId="1076"/>
          <ac:cxnSpMkLst>
            <pc:docMk/>
            <pc:sldMk cId="2019133224" sldId="677"/>
            <ac:cxnSpMk id="36" creationId="{AA034182-4626-C2CB-D001-0143DF18A789}"/>
          </ac:cxnSpMkLst>
        </pc:cxnChg>
        <pc:cxnChg chg="mod">
          <ac:chgData name="玉程 孙" userId="f43f7c1871ab2044" providerId="LiveId" clId="{E85DB48A-5E3B-F04B-B7FF-CEA7DC641DB4}" dt="2024-10-20T07:29:46.421" v="17065" actId="1076"/>
          <ac:cxnSpMkLst>
            <pc:docMk/>
            <pc:sldMk cId="2019133224" sldId="677"/>
            <ac:cxnSpMk id="42" creationId="{55531E41-E10E-94C2-943A-8C089C92EE6D}"/>
          </ac:cxnSpMkLst>
        </pc:cxnChg>
        <pc:cxnChg chg="mod">
          <ac:chgData name="玉程 孙" userId="f43f7c1871ab2044" providerId="LiveId" clId="{E85DB48A-5E3B-F04B-B7FF-CEA7DC641DB4}" dt="2024-10-20T07:29:46.421" v="17065" actId="1076"/>
          <ac:cxnSpMkLst>
            <pc:docMk/>
            <pc:sldMk cId="2019133224" sldId="677"/>
            <ac:cxnSpMk id="54" creationId="{9439B827-2288-A274-CAA6-31649E7C0075}"/>
          </ac:cxnSpMkLst>
        </pc:cxnChg>
        <pc:cxnChg chg="mod">
          <ac:chgData name="玉程 孙" userId="f43f7c1871ab2044" providerId="LiveId" clId="{E85DB48A-5E3B-F04B-B7FF-CEA7DC641DB4}" dt="2024-10-20T07:30:07.458" v="17074" actId="1076"/>
          <ac:cxnSpMkLst>
            <pc:docMk/>
            <pc:sldMk cId="2019133224" sldId="677"/>
            <ac:cxnSpMk id="57" creationId="{B0EB9533-3C9A-6EAF-2D7B-31EE5B94C0BD}"/>
          </ac:cxnSpMkLst>
        </pc:cxnChg>
        <pc:cxnChg chg="mod">
          <ac:chgData name="玉程 孙" userId="f43f7c1871ab2044" providerId="LiveId" clId="{E85DB48A-5E3B-F04B-B7FF-CEA7DC641DB4}" dt="2024-10-20T07:30:07.458" v="17074" actId="1076"/>
          <ac:cxnSpMkLst>
            <pc:docMk/>
            <pc:sldMk cId="2019133224" sldId="677"/>
            <ac:cxnSpMk id="60" creationId="{F9C400D5-15F0-7161-170A-762D3A98F90B}"/>
          </ac:cxnSpMkLst>
        </pc:cxnChg>
      </pc:sldChg>
      <pc:sldChg chg="addSp delSp modSp add mod delAnim modAnim">
        <pc:chgData name="玉程 孙" userId="f43f7c1871ab2044" providerId="LiveId" clId="{E85DB48A-5E3B-F04B-B7FF-CEA7DC641DB4}" dt="2024-10-21T15:03:57.531" v="20046" actId="20577"/>
        <pc:sldMkLst>
          <pc:docMk/>
          <pc:sldMk cId="946787111" sldId="678"/>
        </pc:sldMkLst>
        <pc:spChg chg="mod">
          <ac:chgData name="玉程 孙" userId="f43f7c1871ab2044" providerId="LiveId" clId="{E85DB48A-5E3B-F04B-B7FF-CEA7DC641DB4}" dt="2024-10-21T15:03:57.531" v="20046" actId="20577"/>
          <ac:spMkLst>
            <pc:docMk/>
            <pc:sldMk cId="946787111" sldId="678"/>
            <ac:spMk id="10" creationId="{EAB4ADDE-DD7C-5BF8-2E79-16324BB3498D}"/>
          </ac:spMkLst>
        </pc:spChg>
        <pc:spChg chg="add mod">
          <ac:chgData name="玉程 孙" userId="f43f7c1871ab2044" providerId="LiveId" clId="{E85DB48A-5E3B-F04B-B7FF-CEA7DC641DB4}" dt="2024-10-20T07:54:56.774" v="17477" actId="113"/>
          <ac:spMkLst>
            <pc:docMk/>
            <pc:sldMk cId="946787111" sldId="678"/>
            <ac:spMk id="55" creationId="{FA16CE41-DBC5-8A7C-694D-7AEFEE06EB01}"/>
          </ac:spMkLst>
        </pc:spChg>
        <pc:spChg chg="add mod">
          <ac:chgData name="玉程 孙" userId="f43f7c1871ab2044" providerId="LiveId" clId="{E85DB48A-5E3B-F04B-B7FF-CEA7DC641DB4}" dt="2024-10-20T07:48:29.031" v="17417" actId="1076"/>
          <ac:spMkLst>
            <pc:docMk/>
            <pc:sldMk cId="946787111" sldId="678"/>
            <ac:spMk id="93" creationId="{6D3900E7-8FD8-0EC1-6DCE-0BA46FD9E34F}"/>
          </ac:spMkLst>
        </pc:spChg>
        <pc:spChg chg="add mod">
          <ac:chgData name="玉程 孙" userId="f43f7c1871ab2044" providerId="LiveId" clId="{E85DB48A-5E3B-F04B-B7FF-CEA7DC641DB4}" dt="2024-10-20T07:48:29.031" v="17417" actId="1076"/>
          <ac:spMkLst>
            <pc:docMk/>
            <pc:sldMk cId="946787111" sldId="678"/>
            <ac:spMk id="94" creationId="{08D8601C-5F52-F68D-2B11-EA2985981199}"/>
          </ac:spMkLst>
        </pc:spChg>
        <pc:spChg chg="add mod">
          <ac:chgData name="玉程 孙" userId="f43f7c1871ab2044" providerId="LiveId" clId="{E85DB48A-5E3B-F04B-B7FF-CEA7DC641DB4}" dt="2024-10-20T07:48:29.031" v="17417" actId="1076"/>
          <ac:spMkLst>
            <pc:docMk/>
            <pc:sldMk cId="946787111" sldId="678"/>
            <ac:spMk id="95" creationId="{89854FDF-A6DB-42BB-612C-A0C1D3BD3473}"/>
          </ac:spMkLst>
        </pc:spChg>
        <pc:spChg chg="add mod">
          <ac:chgData name="玉程 孙" userId="f43f7c1871ab2044" providerId="LiveId" clId="{E85DB48A-5E3B-F04B-B7FF-CEA7DC641DB4}" dt="2024-10-20T07:48:29.031" v="17417" actId="1076"/>
          <ac:spMkLst>
            <pc:docMk/>
            <pc:sldMk cId="946787111" sldId="678"/>
            <ac:spMk id="96" creationId="{074C8738-78E8-59AA-19EA-BD62CEDD26D4}"/>
          </ac:spMkLst>
        </pc:spChg>
        <pc:spChg chg="add mod topLvl">
          <ac:chgData name="玉程 孙" userId="f43f7c1871ab2044" providerId="LiveId" clId="{E85DB48A-5E3B-F04B-B7FF-CEA7DC641DB4}" dt="2024-10-20T07:53:34.792" v="17471" actId="165"/>
          <ac:spMkLst>
            <pc:docMk/>
            <pc:sldMk cId="946787111" sldId="678"/>
            <ac:spMk id="97" creationId="{10DD379E-B221-8568-855D-7D821C4E876F}"/>
          </ac:spMkLst>
        </pc:spChg>
        <pc:spChg chg="add mod">
          <ac:chgData name="玉程 孙" userId="f43f7c1871ab2044" providerId="LiveId" clId="{E85DB48A-5E3B-F04B-B7FF-CEA7DC641DB4}" dt="2024-10-20T07:48:29.031" v="17417" actId="1076"/>
          <ac:spMkLst>
            <pc:docMk/>
            <pc:sldMk cId="946787111" sldId="678"/>
            <ac:spMk id="98" creationId="{321B7A0D-CAFF-DB1A-C0A2-8C59EAB9D8F2}"/>
          </ac:spMkLst>
        </pc:spChg>
        <pc:spChg chg="add mod topLvl">
          <ac:chgData name="玉程 孙" userId="f43f7c1871ab2044" providerId="LiveId" clId="{E85DB48A-5E3B-F04B-B7FF-CEA7DC641DB4}" dt="2024-10-20T07:53:34.792" v="17471" actId="165"/>
          <ac:spMkLst>
            <pc:docMk/>
            <pc:sldMk cId="946787111" sldId="678"/>
            <ac:spMk id="99" creationId="{A6B17FA7-8C79-94E4-CC9D-E00546626A1F}"/>
          </ac:spMkLst>
        </pc:spChg>
        <pc:grpChg chg="add mod">
          <ac:chgData name="玉程 孙" userId="f43f7c1871ab2044" providerId="LiveId" clId="{E85DB48A-5E3B-F04B-B7FF-CEA7DC641DB4}" dt="2024-10-20T07:54:36.270" v="17474" actId="1076"/>
          <ac:grpSpMkLst>
            <pc:docMk/>
            <pc:sldMk cId="946787111" sldId="678"/>
            <ac:grpSpMk id="163" creationId="{E576ECB7-4F63-BAD4-CA43-20202958C0BB}"/>
          </ac:grpSpMkLst>
        </pc:grp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59" creationId="{60F4F246-1F95-2328-2F2C-0A7A11CCF452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0" creationId="{4F777E0F-CCF3-83E5-37C4-72B8499D8565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1" creationId="{9867051B-40FE-ADB9-2033-A4EA214C487A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2" creationId="{D6CC0B1D-132C-BB43-2BCA-949EF96485E3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3" creationId="{12C3C74C-92EC-0363-75D9-C53C7E671956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4" creationId="{729BA2A0-3BF0-B458-593E-C8DC1ED11500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5" creationId="{DDE0033F-F20D-B5FF-3CD2-CA7324965F29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6" creationId="{3BFEA8D2-B4AB-2364-2378-4EAE14DEC543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7" creationId="{31542C2B-E35E-841E-3B79-5108D6BCC338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8" creationId="{ADE581D8-AE35-0453-2C1B-FDD44820AC7F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69" creationId="{F4165F28-FBE7-ABC4-E489-7AE8D8A96E71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0" creationId="{AD68E58F-9D51-05CF-140E-2D3E3A7B7CDE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1" creationId="{F8E6B891-54D0-639B-9207-C239706521A5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2" creationId="{DD1BD97C-B556-4A28-FC83-1A5A64A37F5F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3" creationId="{C94A0A70-D211-AC0A-5249-E2DB2119A15D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4" creationId="{4CDFC069-BB42-C65C-DAE6-5970325A8021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5" creationId="{80A599C5-E29B-ECB0-086B-7D0080C1F496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6" creationId="{6FDE26E3-E1A9-E3EC-5A22-6C0A887BD154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7" creationId="{33BD3A17-E3B3-C4E4-4EFE-F745F83E7BF8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8" creationId="{82781FA6-C029-E91E-9DBE-A05584D0CED2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79" creationId="{92DA9A0F-E676-1958-AA9E-F687B7DEEA45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0" creationId="{822209FF-6F77-F642-CC33-EAA84C330B1B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1" creationId="{93913212-14BC-89F1-E177-CE29F4CF0934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2" creationId="{D0D776D0-1D67-2BE1-988C-C7965A86C514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3" creationId="{3F395DDA-F7F0-7025-3A8F-E85456177695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4" creationId="{4C10D923-3C74-7C19-F922-C0A1AC34C28B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5" creationId="{750F34F1-16F8-E5B8-4911-8EFBAE29FB09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6" creationId="{888970B1-385C-3E80-88B1-8C9C7D080FCC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7" creationId="{6FE3F441-728F-DC5F-FE31-D0077525C030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8" creationId="{0BCD243B-ECF0-408D-4CA0-57FB11204E75}"/>
          </ac:picMkLst>
        </pc:picChg>
        <pc:picChg chg="add mod topLvl">
          <ac:chgData name="玉程 孙" userId="f43f7c1871ab2044" providerId="LiveId" clId="{E85DB48A-5E3B-F04B-B7FF-CEA7DC641DB4}" dt="2024-10-20T07:54:33.076" v="17472" actId="164"/>
          <ac:picMkLst>
            <pc:docMk/>
            <pc:sldMk cId="946787111" sldId="678"/>
            <ac:picMk id="89" creationId="{1BA1FD3C-2384-A48E-3EA4-68922BF93066}"/>
          </ac:picMkLst>
        </pc:picChg>
        <pc:cxnChg chg="add mod">
          <ac:chgData name="玉程 孙" userId="f43f7c1871ab2044" providerId="LiveId" clId="{E85DB48A-5E3B-F04B-B7FF-CEA7DC641DB4}" dt="2024-10-20T07:53:30.600" v="17470" actId="1076"/>
          <ac:cxnSpMkLst>
            <pc:docMk/>
            <pc:sldMk cId="946787111" sldId="678"/>
            <ac:cxnSpMk id="101" creationId="{ABDF0204-4CEA-260B-1EDB-12955319D10B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04" creationId="{3188F224-2418-0D47-54CB-772A1731B4E2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09" creationId="{D5B0C8FB-0584-9EBC-4EF1-0A5230C5B32B}"/>
          </ac:cxnSpMkLst>
        </pc:cxnChg>
        <pc:cxnChg chg="add mod">
          <ac:chgData name="玉程 孙" userId="f43f7c1871ab2044" providerId="LiveId" clId="{E85DB48A-5E3B-F04B-B7FF-CEA7DC641DB4}" dt="2024-10-20T07:48:29.031" v="17417" actId="1076"/>
          <ac:cxnSpMkLst>
            <pc:docMk/>
            <pc:sldMk cId="946787111" sldId="678"/>
            <ac:cxnSpMk id="112" creationId="{7A612FB3-C19C-90C5-8288-FF5F3AF3F5E6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15" creationId="{062A514F-7AAF-3CB6-EC95-065087D82CF2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17" creationId="{66F21B0E-EED3-7340-9165-E9298E858578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22" creationId="{1541A9D7-2A12-8BE2-F4BE-12EC7D8FD2A0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25" creationId="{8363A842-9BE3-B8B5-58BC-C32CEBDD6B2C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28" creationId="{0BC54924-B925-0FF4-752E-07CF9CE8BCA9}"/>
          </ac:cxnSpMkLst>
        </pc:cxnChg>
        <pc:cxnChg chg="add mod">
          <ac:chgData name="玉程 孙" userId="f43f7c1871ab2044" providerId="LiveId" clId="{E85DB48A-5E3B-F04B-B7FF-CEA7DC641DB4}" dt="2024-10-20T07:53:30.600" v="17470" actId="1076"/>
          <ac:cxnSpMkLst>
            <pc:docMk/>
            <pc:sldMk cId="946787111" sldId="678"/>
            <ac:cxnSpMk id="131" creationId="{F5381530-5E61-1233-684F-95A62A50224D}"/>
          </ac:cxnSpMkLst>
        </pc:cxnChg>
        <pc:cxnChg chg="add mod">
          <ac:chgData name="玉程 孙" userId="f43f7c1871ab2044" providerId="LiveId" clId="{E85DB48A-5E3B-F04B-B7FF-CEA7DC641DB4}" dt="2024-10-20T07:53:30.600" v="17470" actId="1076"/>
          <ac:cxnSpMkLst>
            <pc:docMk/>
            <pc:sldMk cId="946787111" sldId="678"/>
            <ac:cxnSpMk id="134" creationId="{38DB670E-03C1-FF9B-DF16-243A732B7B9B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38" creationId="{5EB23D0A-993C-593D-2A52-29C9F0E41DDD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41" creationId="{AC80B457-B2FF-F7B9-C936-9114A73E2B0C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44" creationId="{16B5FA3B-2C73-1075-16F3-1F55BEC06F12}"/>
          </ac:cxnSpMkLst>
        </pc:cxnChg>
        <pc:cxnChg chg="add mod topLvl">
          <ac:chgData name="玉程 孙" userId="f43f7c1871ab2044" providerId="LiveId" clId="{E85DB48A-5E3B-F04B-B7FF-CEA7DC641DB4}" dt="2024-10-20T07:54:33.076" v="17472" actId="164"/>
          <ac:cxnSpMkLst>
            <pc:docMk/>
            <pc:sldMk cId="946787111" sldId="678"/>
            <ac:cxnSpMk id="151" creationId="{FC8379B6-B60B-DA40-E9AE-B6D6B6F88411}"/>
          </ac:cxnSpMkLst>
        </pc:cxnChg>
      </pc:sldChg>
      <pc:sldChg chg="modSp new mod">
        <pc:chgData name="玉程 孙" userId="f43f7c1871ab2044" providerId="LiveId" clId="{E85DB48A-5E3B-F04B-B7FF-CEA7DC641DB4}" dt="2024-10-21T15:50:04.924" v="22900" actId="20577"/>
        <pc:sldMkLst>
          <pc:docMk/>
          <pc:sldMk cId="540736809" sldId="679"/>
        </pc:sldMkLst>
      </pc:sldChg>
      <pc:sldChg chg="addSp delSp modSp add mod delAnim modAnim">
        <pc:chgData name="玉程 孙" userId="f43f7c1871ab2044" providerId="LiveId" clId="{E85DB48A-5E3B-F04B-B7FF-CEA7DC641DB4}" dt="2024-10-21T14:17:56.890" v="19189"/>
        <pc:sldMkLst>
          <pc:docMk/>
          <pc:sldMk cId="481904993" sldId="680"/>
        </pc:sldMkLst>
      </pc:sldChg>
      <pc:sldChg chg="new del">
        <pc:chgData name="玉程 孙" userId="f43f7c1871ab2044" providerId="LiveId" clId="{E85DB48A-5E3B-F04B-B7FF-CEA7DC641DB4}" dt="2024-10-21T14:19:49.078" v="19196" actId="2696"/>
        <pc:sldMkLst>
          <pc:docMk/>
          <pc:sldMk cId="1790961579" sldId="681"/>
        </pc:sldMkLst>
      </pc:sldChg>
      <pc:sldChg chg="delSp modSp add del mod">
        <pc:chgData name="玉程 孙" userId="f43f7c1871ab2044" providerId="LiveId" clId="{E85DB48A-5E3B-F04B-B7FF-CEA7DC641DB4}" dt="2024-10-21T15:01:33.550" v="20041" actId="2696"/>
        <pc:sldMkLst>
          <pc:docMk/>
          <pc:sldMk cId="2134165018" sldId="682"/>
        </pc:sldMkLst>
      </pc:sldChg>
      <pc:sldChg chg="addSp delSp modSp add mod modAnim">
        <pc:chgData name="玉程 孙" userId="f43f7c1871ab2044" providerId="LiveId" clId="{E85DB48A-5E3B-F04B-B7FF-CEA7DC641DB4}" dt="2024-10-22T07:26:08.335" v="23960"/>
        <pc:sldMkLst>
          <pc:docMk/>
          <pc:sldMk cId="1790735683" sldId="683"/>
        </pc:sldMkLst>
      </pc:sldChg>
      <pc:sldChg chg="add del">
        <pc:chgData name="玉程 孙" userId="f43f7c1871ab2044" providerId="LiveId" clId="{E85DB48A-5E3B-F04B-B7FF-CEA7DC641DB4}" dt="2024-10-21T14:41:34.566" v="19592" actId="2696"/>
        <pc:sldMkLst>
          <pc:docMk/>
          <pc:sldMk cId="1513670692" sldId="684"/>
        </pc:sldMkLst>
      </pc:sldChg>
      <pc:sldChg chg="modSp add mod">
        <pc:chgData name="玉程 孙" userId="f43f7c1871ab2044" providerId="LiveId" clId="{E85DB48A-5E3B-F04B-B7FF-CEA7DC641DB4}" dt="2024-10-21T16:18:15.862" v="23748" actId="20577"/>
        <pc:sldMkLst>
          <pc:docMk/>
          <pc:sldMk cId="135848565" sldId="685"/>
        </pc:sldMkLst>
      </pc:sldChg>
      <pc:sldChg chg="addSp delSp modSp add mod delAnim">
        <pc:chgData name="玉程 孙" userId="f43f7c1871ab2044" providerId="LiveId" clId="{E85DB48A-5E3B-F04B-B7FF-CEA7DC641DB4}" dt="2024-10-21T16:19:40.228" v="23749"/>
        <pc:sldMkLst>
          <pc:docMk/>
          <pc:sldMk cId="2283578762" sldId="686"/>
        </pc:sldMkLst>
        <pc:spChg chg="mod">
          <ac:chgData name="玉程 孙" userId="f43f7c1871ab2044" providerId="LiveId" clId="{E85DB48A-5E3B-F04B-B7FF-CEA7DC641DB4}" dt="2024-10-21T16:19:40.228" v="23749"/>
          <ac:spMkLst>
            <pc:docMk/>
            <pc:sldMk cId="2283578762" sldId="686"/>
            <ac:spMk id="3" creationId="{4846102F-F5CF-30D7-5533-7100B4B82AF3}"/>
          </ac:spMkLst>
        </pc:spChg>
        <pc:spChg chg="add mod">
          <ac:chgData name="玉程 孙" userId="f43f7c1871ab2044" providerId="LiveId" clId="{E85DB48A-5E3B-F04B-B7FF-CEA7DC641DB4}" dt="2024-10-21T14:45:33.589" v="19755" actId="1035"/>
          <ac:spMkLst>
            <pc:docMk/>
            <pc:sldMk cId="2283578762" sldId="686"/>
            <ac:spMk id="20" creationId="{F1E34B5B-E34A-3397-8090-6F3F6705DFAF}"/>
          </ac:spMkLst>
        </pc:spChg>
        <pc:spChg chg="add mod">
          <ac:chgData name="玉程 孙" userId="f43f7c1871ab2044" providerId="LiveId" clId="{E85DB48A-5E3B-F04B-B7FF-CEA7DC641DB4}" dt="2024-10-21T14:45:33.589" v="19755" actId="1035"/>
          <ac:spMkLst>
            <pc:docMk/>
            <pc:sldMk cId="2283578762" sldId="686"/>
            <ac:spMk id="23" creationId="{BDACF6E9-5D72-7168-CCB0-4E065E9D5F69}"/>
          </ac:spMkLst>
        </pc:spChg>
      </pc:sldChg>
      <pc:sldChg chg="addSp delSp modSp new mod modAnim">
        <pc:chgData name="玉程 孙" userId="f43f7c1871ab2044" providerId="LiveId" clId="{E85DB48A-5E3B-F04B-B7FF-CEA7DC641DB4}" dt="2024-10-21T14:55:35.019" v="20040"/>
        <pc:sldMkLst>
          <pc:docMk/>
          <pc:sldMk cId="3493117708" sldId="687"/>
        </pc:sldMkLst>
      </pc:sldChg>
      <pc:sldChg chg="modSp new del mod">
        <pc:chgData name="玉程 孙" userId="f43f7c1871ab2044" providerId="LiveId" clId="{E85DB48A-5E3B-F04B-B7FF-CEA7DC641DB4}" dt="2024-10-21T15:17:21.012" v="20242" actId="2696"/>
        <pc:sldMkLst>
          <pc:docMk/>
          <pc:sldMk cId="1914993272" sldId="688"/>
        </pc:sldMkLst>
      </pc:sldChg>
      <pc:sldChg chg="new del">
        <pc:chgData name="玉程 孙" userId="f43f7c1871ab2044" providerId="LiveId" clId="{E85DB48A-5E3B-F04B-B7FF-CEA7DC641DB4}" dt="2024-10-21T15:07:38.002" v="20172" actId="2696"/>
        <pc:sldMkLst>
          <pc:docMk/>
          <pc:sldMk cId="3052944221" sldId="688"/>
        </pc:sldMkLst>
      </pc:sldChg>
      <pc:sldChg chg="add del">
        <pc:chgData name="玉程 孙" userId="f43f7c1871ab2044" providerId="LiveId" clId="{E85DB48A-5E3B-F04B-B7FF-CEA7DC641DB4}" dt="2024-10-21T15:19:31.730" v="20478" actId="2696"/>
        <pc:sldMkLst>
          <pc:docMk/>
          <pc:sldMk cId="3436027622" sldId="688"/>
        </pc:sldMkLst>
      </pc:sldChg>
      <pc:sldChg chg="addSp delSp modSp new del mod">
        <pc:chgData name="玉程 孙" userId="f43f7c1871ab2044" providerId="LiveId" clId="{E85DB48A-5E3B-F04B-B7FF-CEA7DC641DB4}" dt="2024-10-21T15:19:31.041" v="20477" actId="2696"/>
        <pc:sldMkLst>
          <pc:docMk/>
          <pc:sldMk cId="151685553" sldId="689"/>
        </pc:sldMkLst>
      </pc:sldChg>
      <pc:sldChg chg="modSp add mod">
        <pc:chgData name="玉程 孙" userId="f43f7c1871ab2044" providerId="LiveId" clId="{E85DB48A-5E3B-F04B-B7FF-CEA7DC641DB4}" dt="2024-10-21T15:19:24.326" v="20474" actId="20577"/>
        <pc:sldMkLst>
          <pc:docMk/>
          <pc:sldMk cId="1213244996" sldId="690"/>
        </pc:sldMkLst>
      </pc:sldChg>
      <pc:sldChg chg="addSp delSp modSp new mod">
        <pc:chgData name="玉程 孙" userId="f43f7c1871ab2044" providerId="LiveId" clId="{E85DB48A-5E3B-F04B-B7FF-CEA7DC641DB4}" dt="2024-10-21T15:26:36.592" v="20714" actId="5793"/>
        <pc:sldMkLst>
          <pc:docMk/>
          <pc:sldMk cId="3496584721" sldId="691"/>
        </pc:sldMkLst>
      </pc:sldChg>
      <pc:sldChg chg="modSp add mod">
        <pc:chgData name="玉程 孙" userId="f43f7c1871ab2044" providerId="LiveId" clId="{E85DB48A-5E3B-F04B-B7FF-CEA7DC641DB4}" dt="2024-10-21T15:29:34.999" v="21123" actId="20577"/>
        <pc:sldMkLst>
          <pc:docMk/>
          <pc:sldMk cId="1089850217" sldId="692"/>
        </pc:sldMkLst>
      </pc:sldChg>
      <pc:sldChg chg="modSp new mod ord">
        <pc:chgData name="玉程 孙" userId="f43f7c1871ab2044" providerId="LiveId" clId="{E85DB48A-5E3B-F04B-B7FF-CEA7DC641DB4}" dt="2024-10-21T15:40:34.616" v="21599" actId="20577"/>
        <pc:sldMkLst>
          <pc:docMk/>
          <pc:sldMk cId="3350767894" sldId="693"/>
        </pc:sldMkLst>
      </pc:sldChg>
      <pc:sldChg chg="modSp new mod ord">
        <pc:chgData name="玉程 孙" userId="f43f7c1871ab2044" providerId="LiveId" clId="{E85DB48A-5E3B-F04B-B7FF-CEA7DC641DB4}" dt="2024-10-21T15:58:11.211" v="23730" actId="20577"/>
        <pc:sldMkLst>
          <pc:docMk/>
          <pc:sldMk cId="751498662" sldId="694"/>
        </pc:sldMkLst>
      </pc:sldChg>
      <pc:sldChg chg="modSp add mod">
        <pc:chgData name="玉程 孙" userId="f43f7c1871ab2044" providerId="LiveId" clId="{E85DB48A-5E3B-F04B-B7FF-CEA7DC641DB4}" dt="2024-10-21T15:55:14.751" v="23392" actId="20577"/>
        <pc:sldMkLst>
          <pc:docMk/>
          <pc:sldMk cId="2356810969" sldId="695"/>
        </pc:sldMkLst>
      </pc:sldChg>
      <pc:sldChg chg="modSp new mod">
        <pc:chgData name="玉程 孙" userId="f43f7c1871ab2044" providerId="LiveId" clId="{E85DB48A-5E3B-F04B-B7FF-CEA7DC641DB4}" dt="2024-10-21T15:54:22.553" v="23363"/>
        <pc:sldMkLst>
          <pc:docMk/>
          <pc:sldMk cId="1695275605" sldId="696"/>
        </pc:sldMkLst>
      </pc:sldChg>
      <pc:sldChg chg="addSp delSp modSp new mod">
        <pc:chgData name="玉程 孙" userId="f43f7c1871ab2044" providerId="LiveId" clId="{E85DB48A-5E3B-F04B-B7FF-CEA7DC641DB4}" dt="2024-10-21T16:44:28.442" v="23798"/>
        <pc:sldMkLst>
          <pc:docMk/>
          <pc:sldMk cId="1426295150" sldId="697"/>
        </pc:sldMkLst>
      </pc:sldChg>
      <pc:sldChg chg="new del">
        <pc:chgData name="玉程 孙" userId="f43f7c1871ab2044" providerId="LiveId" clId="{E85DB48A-5E3B-F04B-B7FF-CEA7DC641DB4}" dt="2024-10-21T15:59:28.373" v="23731" actId="2696"/>
        <pc:sldMkLst>
          <pc:docMk/>
          <pc:sldMk cId="2308748692" sldId="69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4849E-3582-9A40-9D36-E129C8295455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EBE9C-5359-184B-8DC8-A3D90A1332D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75354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6B23E-F00D-E24D-A630-8F8627BA9231}" type="slidenum">
              <a:rPr lang="en-CN" smtClean="0"/>
              <a:t>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2317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A0D130-05E8-D8F4-FFE1-734E3F417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16F09D-BEA4-638B-3F1F-74519BFBA8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5A2921-F64B-47B2-EB47-49E9F4718A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E53FB1-DDAE-A278-CEC1-385E52ADD0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382776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23723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C7FC-E62D-8972-CDB7-D9251D3CC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102A3AC-9B65-7D7B-0601-07E53AE92D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A84FA5-5F0F-7597-6045-E0CD0FF6CE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573697-6BA2-4C21-0582-126E0425F8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16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9961594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17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458960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B42BFD-B489-30CC-D071-674D416575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A44DAC-8B0A-6CB9-DD6C-F19F06C6FB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4BAFC5-5814-DFE2-BB79-6066F0A512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5B59C-42B8-AEAE-3B15-579223691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46B23E-F00D-E24D-A630-8F8627BA9231}" type="slidenum">
              <a:rPr lang="en-CN" smtClean="0"/>
              <a:t>18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181842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25233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24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521033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31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189087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32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06080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CA51C-0214-A991-957C-CCDC58801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91698A-69A9-AC3E-0ED1-3F9334E05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DF3D08-C07A-E792-204E-DF41945E5F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F9940A-3B88-9A24-4208-9226F420F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54575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F14454-0BA2-0521-1444-BE13E058A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5BBF7-F5F2-3AB0-9EB3-024FEC10E9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2C6B7B-76EC-A6CA-BBEF-6196C1657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285080-BC70-7088-81D5-9EB8EFCC8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6752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4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553579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5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390468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9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070596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FB604B-5B8C-C472-8AE0-D824C7255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D1CD1A-62E3-413A-AE5A-3A7178C64B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EA2E0-303B-B0DF-6AE3-F6DA5C98E4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2091B8-E779-B2CD-52C4-28E887053E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11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657531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D35E3E-3ED5-1974-1E38-D64F81A26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17DEB2-26FE-6D0C-4AAD-EA8EFA2D15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DDACEDC-B9C2-9B31-611F-B6D968E046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F401CA-80FA-04CC-1FA9-63D6F8B309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12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8230832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EBE9C-5359-184B-8DC8-A3D90A1332D6}" type="slidenum">
              <a:rPr lang="en-CN" smtClean="0"/>
              <a:t>13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5564233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7FE3-74A1-19E0-3FAF-C10D29CA75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0AEA91-467D-6DC4-66B6-1B71CAA6D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BCACB-7D37-324F-EB44-81908544C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BF7F8-E67D-CFCF-1CD8-37145C3EF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B89A70-DC32-B6E1-5194-92968E04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77726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6613E-521B-61B4-2B7F-76FA63AC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6CE347-D6BF-B107-0148-B97F49ADB6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36B25-DB6D-07CC-1E1E-6A580A90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124E-2D79-E897-8210-66A2CD9C3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80FDF-ADBA-EC45-8C3A-2EDCF579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189703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EA0AC-CEBC-BFB1-6882-2622D71FB7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A4CB55-9822-E5AF-2150-417F4D8A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7E5E16-6660-0176-7823-3FF651868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AE0E4-BC37-9A18-0D8C-58585D2D2E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9D71A-D11F-3AE8-83EA-6A592DC17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28715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7B4F-5A37-3007-E3B0-7FDAEAD54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18F69-31EE-4D12-8E82-47CAF9AF63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481CF-B17D-A6B0-C003-85CB1C574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70828-9527-E703-30B0-1587CF95E9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E65E-D3FA-759D-B30D-89E12054D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7428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868D-493D-2240-13C3-F781D4795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1E503-2351-AEA5-F467-58E5B959E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466F-8C35-6A33-A368-1ECCCB47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18DC-975F-D6A9-5A4C-2203373A7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6C61D-210D-F641-BF43-3A65B6CD0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3682931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1FB14-E595-069A-1385-760AEABCB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EBF73-60D3-03B4-A468-333BE664F0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04885-9FC2-BB08-75AD-0CB45A53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611E5-2607-4443-151C-1D518D340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FEE648-63CC-8CE2-7481-DDE7DCFE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53A306-C22F-A880-FAA7-ED016139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44513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AD6A6-AE4F-DE3F-DC95-C4C7D636F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925375-B8EE-DFFF-53D2-6C0BFA546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E8FD2-0B97-84F1-2BD4-1D662F6484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2E2F1-501F-C563-B188-D83B467BE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87A47-7EF9-80A6-E064-E38DD5C7F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963A7-8651-0C81-19A7-10D437E77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40352A-0461-EFEC-EE4D-F1A7C1304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B46FF-6BAA-3A30-1EF6-7718A113C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56341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CC07-6DBF-8E84-F229-7627F07E3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280E9A-5B79-76EE-4298-46A8CBA4D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6DF855-98EE-9946-4B68-2723AEDE7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36047-DED4-25F2-8EC7-714D79294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14944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8A215B-2BB7-E6B6-C2A5-090031C22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42E764-D161-A7F8-001A-88C8CA07F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E4C48D-770E-EBE9-5CCE-56CD2876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417779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17DA-F729-5641-2940-D4D952C02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976D09-9F69-C510-20B7-8DE96470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D3E15-B152-8A27-0921-7BF38AE5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58076-42B8-02B2-2E92-21CE81197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3E147-8BED-F8C8-7228-6969AF7C6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A87A0-3CBF-79C2-2275-59D0AC44B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4953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1E9F-869E-1564-0A50-FCC90611D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34BFB7-292A-D0B0-6E12-3641B86D0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024EC-F829-F447-115E-7AF67AF67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07A41B-3BDF-C327-D666-B70A38DB8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A66081-BBED-4EAC-49E0-7ACEC303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91E99F-41AC-828C-008C-0722A18FB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525344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C977EF-007A-A5DF-4016-86CE256F9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1C8A4-1BC8-38E9-B5A5-7C9484DBF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6A39B7-1333-8D1B-EC19-E2AED69C63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96C34-AFAC-1C4A-A282-C90A5122D006}" type="datetimeFigureOut">
              <a:rPr lang="en-CN" smtClean="0"/>
              <a:t>2024/11/21</a:t>
            </a:fld>
            <a:endParaRPr lang="en-C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37B44-FDDD-C618-FB37-CECCABF44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43D6A-6885-7C42-C40F-75CEA24F9F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0E0E4-0C58-2F4F-BC6C-0D46B10D0E16}" type="slidenum">
              <a:rPr lang="en-CN" smtClean="0"/>
              <a:t>‹#›</a:t>
            </a:fld>
            <a:endParaRPr lang="en-CN"/>
          </a:p>
        </p:txBody>
      </p:sp>
    </p:spTree>
    <p:extLst>
      <p:ext uri="{BB962C8B-B14F-4D97-AF65-F5344CB8AC3E}">
        <p14:creationId xmlns:p14="http://schemas.microsoft.com/office/powerpoint/2010/main" val="2432325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3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70.png"/><Relationship Id="rId7" Type="http://schemas.openxmlformats.org/officeDocument/2006/relationships/image" Target="../media/image3.sv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52FB0-D887-9B4D-9C0B-05682EA479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04800" y="1411066"/>
            <a:ext cx="12801600" cy="2387600"/>
          </a:xfrm>
        </p:spPr>
        <p:txBody>
          <a:bodyPr>
            <a:normAutofit/>
          </a:bodyPr>
          <a:lstStyle/>
          <a:p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Robust and Low-degree Overlay for Secure 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Flooding Against Resource-bounded Adversaries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17E475-897B-C541-859C-6D9977521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8135" y="4262035"/>
            <a:ext cx="11376561" cy="2387601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Yucheng Sun,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Ruomu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Hou, Haifeng Yu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National University of Singapore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Department of Computer Science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4DE1F2-BC88-8345-8E80-AC7847D1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6E24-334E-4489-B11E-899409690F2C}" type="slidenum">
              <a:rPr lang="zh-CN" altLang="en-US" smtClean="0"/>
              <a:t>1</a:t>
            </a:fld>
            <a:endParaRPr lang="zh-CN" altLang="en-US"/>
          </a:p>
        </p:txBody>
      </p:sp>
      <p:pic>
        <p:nvPicPr>
          <p:cNvPr id="8" name="Picture 7" descr="A logo of a national university of singapore&#10;&#10;Description automatically generated">
            <a:extLst>
              <a:ext uri="{FF2B5EF4-FFF2-40B4-BE49-F238E27FC236}">
                <a16:creationId xmlns:a16="http://schemas.microsoft.com/office/drawing/2014/main" id="{3FA0B708-5A2A-A052-07F6-F1B1AF1B3AF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285"/>
          <a:stretch/>
        </p:blipFill>
        <p:spPr>
          <a:xfrm>
            <a:off x="7867650" y="-295275"/>
            <a:ext cx="4229100" cy="2163984"/>
          </a:xfrm>
          <a:prstGeom prst="rect">
            <a:avLst/>
          </a:prstGeom>
        </p:spPr>
      </p:pic>
      <p:sp>
        <p:nvSpPr>
          <p:cNvPr id="5" name="Up Arrow 4">
            <a:extLst>
              <a:ext uri="{FF2B5EF4-FFF2-40B4-BE49-F238E27FC236}">
                <a16:creationId xmlns:a16="http://schemas.microsoft.com/office/drawing/2014/main" id="{5A2CF3E5-EFEE-D3A3-39B9-814F33F6A04C}"/>
              </a:ext>
            </a:extLst>
          </p:cNvPr>
          <p:cNvSpPr/>
          <p:nvPr/>
        </p:nvSpPr>
        <p:spPr>
          <a:xfrm rot="3542177">
            <a:off x="1783665" y="4280954"/>
            <a:ext cx="541867" cy="1155238"/>
          </a:xfrm>
          <a:prstGeom prst="upArrow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9CA40A-CB97-E0BD-714F-86B6DA73DFB5}"/>
              </a:ext>
            </a:extLst>
          </p:cNvPr>
          <p:cNvSpPr txBox="1"/>
          <p:nvPr/>
        </p:nvSpPr>
        <p:spPr>
          <a:xfrm>
            <a:off x="314835" y="5001814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601956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25677-7C1B-631B-2CDF-C696EF40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Building Overlay: Simple Random Graph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73885-FCEE-1239-573A-9BABB0824D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When there is no attack, a simple random graph suffices.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node degree is only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73885-FCEE-1239-573A-9BABB0824D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667F4733-3656-8EB1-F9B8-E478C8A50F6A}"/>
              </a:ext>
            </a:extLst>
          </p:cNvPr>
          <p:cNvSpPr/>
          <p:nvPr/>
        </p:nvSpPr>
        <p:spPr>
          <a:xfrm>
            <a:off x="2465373" y="470198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C1E0DFC-8105-8EB0-31A6-7D3D26B5ED9E}"/>
              </a:ext>
            </a:extLst>
          </p:cNvPr>
          <p:cNvSpPr/>
          <p:nvPr/>
        </p:nvSpPr>
        <p:spPr>
          <a:xfrm>
            <a:off x="3786173" y="406698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E3F006D-A47A-47E9-88C2-ECAB96D2D7BA}"/>
              </a:ext>
            </a:extLst>
          </p:cNvPr>
          <p:cNvSpPr/>
          <p:nvPr/>
        </p:nvSpPr>
        <p:spPr>
          <a:xfrm>
            <a:off x="4236606" y="466008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514D7BC-BE86-2ED0-4CDD-01EC9376C870}"/>
              </a:ext>
            </a:extLst>
          </p:cNvPr>
          <p:cNvSpPr/>
          <p:nvPr/>
        </p:nvSpPr>
        <p:spPr>
          <a:xfrm>
            <a:off x="4977377" y="517600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6C76B36-C1B7-8105-8857-0CAB3317BB42}"/>
              </a:ext>
            </a:extLst>
          </p:cNvPr>
          <p:cNvSpPr/>
          <p:nvPr/>
        </p:nvSpPr>
        <p:spPr>
          <a:xfrm>
            <a:off x="5113999" y="584773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D77620-5F64-48FB-72E2-84AE506840C6}"/>
              </a:ext>
            </a:extLst>
          </p:cNvPr>
          <p:cNvSpPr/>
          <p:nvPr/>
        </p:nvSpPr>
        <p:spPr>
          <a:xfrm>
            <a:off x="5933405" y="522482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85F94EC-3212-94F2-D88A-FED292B8DA8E}"/>
              </a:ext>
            </a:extLst>
          </p:cNvPr>
          <p:cNvSpPr/>
          <p:nvPr/>
        </p:nvSpPr>
        <p:spPr>
          <a:xfrm>
            <a:off x="6927784" y="484170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EEABB15-23BA-ACCF-8E54-464626A522B7}"/>
              </a:ext>
            </a:extLst>
          </p:cNvPr>
          <p:cNvSpPr/>
          <p:nvPr/>
        </p:nvSpPr>
        <p:spPr>
          <a:xfrm>
            <a:off x="6674805" y="542565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226167F-B152-6CA4-80D5-A6E6CE60D8BA}"/>
              </a:ext>
            </a:extLst>
          </p:cNvPr>
          <p:cNvSpPr/>
          <p:nvPr/>
        </p:nvSpPr>
        <p:spPr>
          <a:xfrm>
            <a:off x="7064406" y="413741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430A8EC-B473-1C6C-D279-0F70DABAFF14}"/>
              </a:ext>
            </a:extLst>
          </p:cNvPr>
          <p:cNvSpPr/>
          <p:nvPr/>
        </p:nvSpPr>
        <p:spPr>
          <a:xfrm>
            <a:off x="7473483" y="597764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373924E-ABB9-D08D-4123-993AC2254547}"/>
              </a:ext>
            </a:extLst>
          </p:cNvPr>
          <p:cNvSpPr/>
          <p:nvPr/>
        </p:nvSpPr>
        <p:spPr>
          <a:xfrm>
            <a:off x="8629819" y="5036741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5CA163-81C5-CB40-E580-D91F2D5D6E94}"/>
              </a:ext>
            </a:extLst>
          </p:cNvPr>
          <p:cNvCxnSpPr>
            <a:cxnSpLocks/>
            <a:stCxn id="5" idx="7"/>
            <a:endCxn id="6" idx="2"/>
          </p:cNvCxnSpPr>
          <p:nvPr/>
        </p:nvCxnSpPr>
        <p:spPr>
          <a:xfrm flipV="1">
            <a:off x="2698602" y="4201129"/>
            <a:ext cx="1087571" cy="540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5B93C2-F0AD-E052-2494-95C8F3FA27F2}"/>
              </a:ext>
            </a:extLst>
          </p:cNvPr>
          <p:cNvCxnSpPr>
            <a:cxnSpLocks/>
            <a:stCxn id="5" idx="5"/>
            <a:endCxn id="59" idx="2"/>
          </p:cNvCxnSpPr>
          <p:nvPr/>
        </p:nvCxnSpPr>
        <p:spPr>
          <a:xfrm>
            <a:off x="2698602" y="4930983"/>
            <a:ext cx="838795" cy="14697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D0A6FD1-D3BA-8D59-0F19-42A8382B1695}"/>
              </a:ext>
            </a:extLst>
          </p:cNvPr>
          <p:cNvCxnSpPr>
            <a:cxnSpLocks/>
            <a:stCxn id="5" idx="6"/>
            <a:endCxn id="55" idx="2"/>
          </p:cNvCxnSpPr>
          <p:nvPr/>
        </p:nvCxnSpPr>
        <p:spPr>
          <a:xfrm>
            <a:off x="2738618" y="4836129"/>
            <a:ext cx="629083" cy="4858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210153C-4C14-A893-8704-B6A19CB71AAA}"/>
              </a:ext>
            </a:extLst>
          </p:cNvPr>
          <p:cNvCxnSpPr>
            <a:cxnSpLocks/>
            <a:stCxn id="7" idx="0"/>
            <a:endCxn id="6" idx="5"/>
          </p:cNvCxnSpPr>
          <p:nvPr/>
        </p:nvCxnSpPr>
        <p:spPr>
          <a:xfrm flipH="1" flipV="1">
            <a:off x="4019402" y="4295983"/>
            <a:ext cx="353827" cy="36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6F853B4-86E4-C23D-23F2-E1E6942E6792}"/>
              </a:ext>
            </a:extLst>
          </p:cNvPr>
          <p:cNvCxnSpPr>
            <a:cxnSpLocks/>
            <a:stCxn id="52" idx="2"/>
            <a:endCxn id="6" idx="6"/>
          </p:cNvCxnSpPr>
          <p:nvPr/>
        </p:nvCxnSpPr>
        <p:spPr>
          <a:xfrm flipH="1" flipV="1">
            <a:off x="4059418" y="4201129"/>
            <a:ext cx="897424" cy="3030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9D1990C-862B-82C9-8CF2-4813958FD8DE}"/>
              </a:ext>
            </a:extLst>
          </p:cNvPr>
          <p:cNvCxnSpPr>
            <a:cxnSpLocks/>
            <a:stCxn id="55" idx="7"/>
            <a:endCxn id="7" idx="3"/>
          </p:cNvCxnSpPr>
          <p:nvPr/>
        </p:nvCxnSpPr>
        <p:spPr>
          <a:xfrm flipV="1">
            <a:off x="3600930" y="4889082"/>
            <a:ext cx="675692" cy="338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43B132-7D7D-44B1-318B-2D477A50AC46}"/>
              </a:ext>
            </a:extLst>
          </p:cNvPr>
          <p:cNvCxnSpPr>
            <a:cxnSpLocks/>
            <a:stCxn id="63" idx="2"/>
            <a:endCxn id="55" idx="5"/>
          </p:cNvCxnSpPr>
          <p:nvPr/>
        </p:nvCxnSpPr>
        <p:spPr>
          <a:xfrm flipH="1" flipV="1">
            <a:off x="3600930" y="5416810"/>
            <a:ext cx="459038" cy="2771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CBC31-ACB7-6EF1-55CB-0842F9C69645}"/>
              </a:ext>
            </a:extLst>
          </p:cNvPr>
          <p:cNvCxnSpPr>
            <a:cxnSpLocks/>
            <a:stCxn id="63" idx="4"/>
            <a:endCxn id="59" idx="6"/>
          </p:cNvCxnSpPr>
          <p:nvPr/>
        </p:nvCxnSpPr>
        <p:spPr>
          <a:xfrm flipH="1">
            <a:off x="3810642" y="5828087"/>
            <a:ext cx="385949" cy="572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65CDFB3-930E-4691-60AB-3EB4FC68C9FF}"/>
              </a:ext>
            </a:extLst>
          </p:cNvPr>
          <p:cNvCxnSpPr>
            <a:cxnSpLocks/>
            <a:stCxn id="63" idx="6"/>
            <a:endCxn id="9" idx="2"/>
          </p:cNvCxnSpPr>
          <p:nvPr/>
        </p:nvCxnSpPr>
        <p:spPr>
          <a:xfrm>
            <a:off x="4333213" y="5693943"/>
            <a:ext cx="780786" cy="287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531002C-5518-C1A9-3F31-9717E5C7CF04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4257742" y="4928372"/>
            <a:ext cx="115487" cy="63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22AE0EB-823C-4070-39E5-4AB47A665A38}"/>
              </a:ext>
            </a:extLst>
          </p:cNvPr>
          <p:cNvCxnSpPr>
            <a:cxnSpLocks/>
            <a:stCxn id="7" idx="5"/>
            <a:endCxn id="8" idx="1"/>
          </p:cNvCxnSpPr>
          <p:nvPr/>
        </p:nvCxnSpPr>
        <p:spPr>
          <a:xfrm>
            <a:off x="4469835" y="4889082"/>
            <a:ext cx="547558" cy="3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448D37D-BF9F-B3AC-3C35-282D32EE2594}"/>
              </a:ext>
            </a:extLst>
          </p:cNvPr>
          <p:cNvCxnSpPr>
            <a:cxnSpLocks/>
            <a:stCxn id="8" idx="6"/>
            <a:endCxn id="10" idx="2"/>
          </p:cNvCxnSpPr>
          <p:nvPr/>
        </p:nvCxnSpPr>
        <p:spPr>
          <a:xfrm>
            <a:off x="5250622" y="5310147"/>
            <a:ext cx="682783" cy="48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5162B4-2F3D-90FA-3522-E9632765EDA9}"/>
              </a:ext>
            </a:extLst>
          </p:cNvPr>
          <p:cNvCxnSpPr>
            <a:cxnSpLocks/>
            <a:stCxn id="9" idx="6"/>
            <a:endCxn id="10" idx="4"/>
          </p:cNvCxnSpPr>
          <p:nvPr/>
        </p:nvCxnSpPr>
        <p:spPr>
          <a:xfrm flipV="1">
            <a:off x="5387244" y="5493116"/>
            <a:ext cx="682784" cy="48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BF116E7-3EAA-57E3-6913-B4CA560A0D70}"/>
              </a:ext>
            </a:extLst>
          </p:cNvPr>
          <p:cNvCxnSpPr>
            <a:cxnSpLocks/>
            <a:stCxn id="9" idx="0"/>
            <a:endCxn id="90" idx="3"/>
          </p:cNvCxnSpPr>
          <p:nvPr/>
        </p:nvCxnSpPr>
        <p:spPr>
          <a:xfrm flipV="1">
            <a:off x="5250622" y="4752266"/>
            <a:ext cx="712405" cy="10954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A9CCB3-AAF5-4C9B-A89B-89700C336037}"/>
              </a:ext>
            </a:extLst>
          </p:cNvPr>
          <p:cNvCxnSpPr>
            <a:cxnSpLocks/>
            <a:stCxn id="90" idx="7"/>
            <a:endCxn id="13" idx="3"/>
          </p:cNvCxnSpPr>
          <p:nvPr/>
        </p:nvCxnSpPr>
        <p:spPr>
          <a:xfrm flipV="1">
            <a:off x="6156240" y="4366416"/>
            <a:ext cx="948182" cy="1961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A592BBB-D7E5-F5D9-0DB3-D481B823C197}"/>
              </a:ext>
            </a:extLst>
          </p:cNvPr>
          <p:cNvCxnSpPr>
            <a:cxnSpLocks/>
            <a:stCxn id="10" idx="6"/>
            <a:endCxn id="11" idx="3"/>
          </p:cNvCxnSpPr>
          <p:nvPr/>
        </p:nvCxnSpPr>
        <p:spPr>
          <a:xfrm flipV="1">
            <a:off x="6206650" y="5070702"/>
            <a:ext cx="761150" cy="288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0E68C61-A519-E52C-CF26-D8DE6B2325C1}"/>
              </a:ext>
            </a:extLst>
          </p:cNvPr>
          <p:cNvCxnSpPr>
            <a:cxnSpLocks/>
            <a:stCxn id="11" idx="0"/>
            <a:endCxn id="13" idx="4"/>
          </p:cNvCxnSpPr>
          <p:nvPr/>
        </p:nvCxnSpPr>
        <p:spPr>
          <a:xfrm flipV="1">
            <a:off x="7064407" y="4405706"/>
            <a:ext cx="136622" cy="435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F69EFE8-A509-AC40-67A4-FDA748180F0D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 flipH="1">
            <a:off x="6811428" y="5109992"/>
            <a:ext cx="252979" cy="315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504EB871-D803-2FE5-CB03-4443BE3019B3}"/>
              </a:ext>
            </a:extLst>
          </p:cNvPr>
          <p:cNvCxnSpPr>
            <a:cxnSpLocks/>
            <a:stCxn id="12" idx="3"/>
            <a:endCxn id="84" idx="7"/>
          </p:cNvCxnSpPr>
          <p:nvPr/>
        </p:nvCxnSpPr>
        <p:spPr>
          <a:xfrm flipH="1">
            <a:off x="6055984" y="5654653"/>
            <a:ext cx="658837" cy="5127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77BE1DE-364C-3995-E350-48A3DFE1026F}"/>
              </a:ext>
            </a:extLst>
          </p:cNvPr>
          <p:cNvCxnSpPr>
            <a:cxnSpLocks/>
            <a:stCxn id="78" idx="2"/>
            <a:endCxn id="84" idx="6"/>
          </p:cNvCxnSpPr>
          <p:nvPr/>
        </p:nvCxnSpPr>
        <p:spPr>
          <a:xfrm flipH="1">
            <a:off x="6096000" y="6226512"/>
            <a:ext cx="606392" cy="357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976643C-5842-D1B1-395E-34CABA7D57CB}"/>
              </a:ext>
            </a:extLst>
          </p:cNvPr>
          <p:cNvCxnSpPr>
            <a:cxnSpLocks/>
            <a:stCxn id="12" idx="5"/>
            <a:endCxn id="14" idx="1"/>
          </p:cNvCxnSpPr>
          <p:nvPr/>
        </p:nvCxnSpPr>
        <p:spPr>
          <a:xfrm>
            <a:off x="6908034" y="5654653"/>
            <a:ext cx="605465" cy="362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C50F9F7-F86A-1265-CEB8-00B295B0EAD3}"/>
              </a:ext>
            </a:extLst>
          </p:cNvPr>
          <p:cNvCxnSpPr>
            <a:cxnSpLocks/>
            <a:stCxn id="78" idx="6"/>
            <a:endCxn id="14" idx="2"/>
          </p:cNvCxnSpPr>
          <p:nvPr/>
        </p:nvCxnSpPr>
        <p:spPr>
          <a:xfrm flipV="1">
            <a:off x="6975637" y="6111789"/>
            <a:ext cx="497846" cy="1147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E6643A8-9C37-C6F4-DA10-6B11E011A0D6}"/>
              </a:ext>
            </a:extLst>
          </p:cNvPr>
          <p:cNvCxnSpPr>
            <a:cxnSpLocks/>
            <a:stCxn id="14" idx="7"/>
            <a:endCxn id="74" idx="3"/>
          </p:cNvCxnSpPr>
          <p:nvPr/>
        </p:nvCxnSpPr>
        <p:spPr>
          <a:xfrm flipV="1">
            <a:off x="7706712" y="5695185"/>
            <a:ext cx="239072" cy="3217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A0E4B0D-BBCF-4951-F131-8FB6CD82F56D}"/>
              </a:ext>
            </a:extLst>
          </p:cNvPr>
          <p:cNvCxnSpPr>
            <a:cxnSpLocks/>
            <a:stCxn id="11" idx="5"/>
            <a:endCxn id="15" idx="2"/>
          </p:cNvCxnSpPr>
          <p:nvPr/>
        </p:nvCxnSpPr>
        <p:spPr>
          <a:xfrm>
            <a:off x="7161013" y="5070702"/>
            <a:ext cx="1468806" cy="100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889CF49-6995-17F5-D0A0-451B70B03EA4}"/>
              </a:ext>
            </a:extLst>
          </p:cNvPr>
          <p:cNvCxnSpPr>
            <a:cxnSpLocks/>
            <a:stCxn id="11" idx="6"/>
            <a:endCxn id="70" idx="3"/>
          </p:cNvCxnSpPr>
          <p:nvPr/>
        </p:nvCxnSpPr>
        <p:spPr>
          <a:xfrm flipV="1">
            <a:off x="7201029" y="4701985"/>
            <a:ext cx="606385" cy="273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2584B595-D3BB-CC1C-4E07-1C38C67332FB}"/>
              </a:ext>
            </a:extLst>
          </p:cNvPr>
          <p:cNvCxnSpPr>
            <a:cxnSpLocks/>
            <a:stCxn id="9" idx="0"/>
            <a:endCxn id="8" idx="4"/>
          </p:cNvCxnSpPr>
          <p:nvPr/>
        </p:nvCxnSpPr>
        <p:spPr>
          <a:xfrm flipH="1" flipV="1">
            <a:off x="5114000" y="5444291"/>
            <a:ext cx="136622" cy="4034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>
            <a:extLst>
              <a:ext uri="{FF2B5EF4-FFF2-40B4-BE49-F238E27FC236}">
                <a16:creationId xmlns:a16="http://schemas.microsoft.com/office/drawing/2014/main" id="{FE74234B-A190-B357-0C18-090894E1B4F2}"/>
              </a:ext>
            </a:extLst>
          </p:cNvPr>
          <p:cNvSpPr/>
          <p:nvPr/>
        </p:nvSpPr>
        <p:spPr>
          <a:xfrm>
            <a:off x="4956842" y="437003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BF81E0-DB26-5E74-592A-6B8D64210E70}"/>
              </a:ext>
            </a:extLst>
          </p:cNvPr>
          <p:cNvSpPr/>
          <p:nvPr/>
        </p:nvSpPr>
        <p:spPr>
          <a:xfrm>
            <a:off x="3367701" y="518781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BEED5EE2-A7DA-8200-2D9D-3837ACF19C1B}"/>
              </a:ext>
            </a:extLst>
          </p:cNvPr>
          <p:cNvSpPr/>
          <p:nvPr/>
        </p:nvSpPr>
        <p:spPr>
          <a:xfrm>
            <a:off x="3537397" y="626662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EBFCDBB7-98A9-DF70-9D4E-50C4414C45D0}"/>
              </a:ext>
            </a:extLst>
          </p:cNvPr>
          <p:cNvSpPr/>
          <p:nvPr/>
        </p:nvSpPr>
        <p:spPr>
          <a:xfrm>
            <a:off x="4059968" y="555979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74444B9C-31E6-C88C-E3D8-8C920EF087F7}"/>
              </a:ext>
            </a:extLst>
          </p:cNvPr>
          <p:cNvSpPr/>
          <p:nvPr/>
        </p:nvSpPr>
        <p:spPr>
          <a:xfrm>
            <a:off x="7767398" y="4472987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C665BFD-7F9C-17EF-B069-A410CBB236E0}"/>
              </a:ext>
            </a:extLst>
          </p:cNvPr>
          <p:cNvSpPr/>
          <p:nvPr/>
        </p:nvSpPr>
        <p:spPr>
          <a:xfrm>
            <a:off x="7905768" y="5466187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CA551B80-2533-776F-A854-D781F34C3454}"/>
              </a:ext>
            </a:extLst>
          </p:cNvPr>
          <p:cNvSpPr/>
          <p:nvPr/>
        </p:nvSpPr>
        <p:spPr>
          <a:xfrm>
            <a:off x="6702392" y="609236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702D3565-D761-9864-9DF6-E3B94A1B4A0D}"/>
              </a:ext>
            </a:extLst>
          </p:cNvPr>
          <p:cNvSpPr/>
          <p:nvPr/>
        </p:nvSpPr>
        <p:spPr>
          <a:xfrm>
            <a:off x="5822755" y="612813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78175450-BCBD-67ED-5DEB-B0F1D1F8E699}"/>
              </a:ext>
            </a:extLst>
          </p:cNvPr>
          <p:cNvSpPr/>
          <p:nvPr/>
        </p:nvSpPr>
        <p:spPr>
          <a:xfrm>
            <a:off x="5923011" y="452326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3" name="Slide Number Placeholder 3">
            <a:extLst>
              <a:ext uri="{FF2B5EF4-FFF2-40B4-BE49-F238E27FC236}">
                <a16:creationId xmlns:a16="http://schemas.microsoft.com/office/drawing/2014/main" id="{763AD426-50BB-B3D8-ED07-EC96D4488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739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C9F2E-A850-2BFC-134E-ADF0A43DF3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341B4-EC9D-9D4B-0BDC-4FBA47791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Building Overlay: Sybil Attack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AB4ADDE-DD7C-5BF8-2E79-16324BB3498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723120" cy="431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reality, simple random graph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Reason: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bad nodes in permissionless blockchains.</a:t>
            </a:r>
          </a:p>
          <a:p>
            <a:pPr lvl="1"/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Sybil attacks</a:t>
            </a:r>
            <a:r>
              <a:rPr lang="en-US" altLang="zh-CN" sz="2800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A16CE41-DBC5-8A7C-694D-7AEFEE06EB01}"/>
              </a:ext>
            </a:extLst>
          </p:cNvPr>
          <p:cNvSpPr txBox="1"/>
          <p:nvPr/>
        </p:nvSpPr>
        <p:spPr>
          <a:xfrm>
            <a:off x="5744226" y="6431997"/>
            <a:ext cx="3159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Honest nodes </a:t>
            </a:r>
            <a:r>
              <a:rPr lang="en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connected</a:t>
            </a: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D3900E7-8FD8-0EC1-6DCE-0BA46FD9E34F}"/>
              </a:ext>
            </a:extLst>
          </p:cNvPr>
          <p:cNvSpPr/>
          <p:nvPr/>
        </p:nvSpPr>
        <p:spPr>
          <a:xfrm>
            <a:off x="7266204" y="5730411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08D8601C-5F52-F68D-2B11-EA2985981199}"/>
              </a:ext>
            </a:extLst>
          </p:cNvPr>
          <p:cNvSpPr/>
          <p:nvPr/>
        </p:nvSpPr>
        <p:spPr>
          <a:xfrm>
            <a:off x="7707003" y="484986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9854FDF-A6DB-42BB-612C-A0C1D3BD3473}"/>
              </a:ext>
            </a:extLst>
          </p:cNvPr>
          <p:cNvSpPr/>
          <p:nvPr/>
        </p:nvSpPr>
        <p:spPr>
          <a:xfrm>
            <a:off x="2426987" y="416497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074C8738-78E8-59AA-19EA-BD62CEDD26D4}"/>
              </a:ext>
            </a:extLst>
          </p:cNvPr>
          <p:cNvSpPr/>
          <p:nvPr/>
        </p:nvSpPr>
        <p:spPr>
          <a:xfrm>
            <a:off x="7444567" y="423248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321B7A0D-CAFF-DB1A-C0A2-8C59EAB9D8F2}"/>
              </a:ext>
            </a:extLst>
          </p:cNvPr>
          <p:cNvSpPr/>
          <p:nvPr/>
        </p:nvSpPr>
        <p:spPr>
          <a:xfrm>
            <a:off x="2478015" y="495390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ABDF0204-4CEA-260B-1EDB-12955319D10B}"/>
              </a:ext>
            </a:extLst>
          </p:cNvPr>
          <p:cNvCxnSpPr>
            <a:cxnSpLocks/>
            <a:stCxn id="96" idx="6"/>
            <a:endCxn id="97" idx="3"/>
          </p:cNvCxnSpPr>
          <p:nvPr/>
        </p:nvCxnSpPr>
        <p:spPr>
          <a:xfrm flipV="1">
            <a:off x="7717812" y="4056064"/>
            <a:ext cx="305343" cy="3105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7A612FB3-C19C-90C5-8288-FF5F3AF3F5E6}"/>
              </a:ext>
            </a:extLst>
          </p:cNvPr>
          <p:cNvCxnSpPr>
            <a:cxnSpLocks/>
            <a:stCxn id="96" idx="4"/>
            <a:endCxn id="94" idx="1"/>
          </p:cNvCxnSpPr>
          <p:nvPr/>
        </p:nvCxnSpPr>
        <p:spPr>
          <a:xfrm>
            <a:off x="7581190" y="4500768"/>
            <a:ext cx="165829" cy="388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F5381530-5E61-1233-684F-95A62A50224D}"/>
              </a:ext>
            </a:extLst>
          </p:cNvPr>
          <p:cNvCxnSpPr>
            <a:cxnSpLocks/>
            <a:stCxn id="95" idx="7"/>
            <a:endCxn id="99" idx="2"/>
          </p:cNvCxnSpPr>
          <p:nvPr/>
        </p:nvCxnSpPr>
        <p:spPr>
          <a:xfrm flipV="1">
            <a:off x="2660216" y="3997483"/>
            <a:ext cx="550444" cy="20678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38DB670E-03C1-FF9B-DF16-243A732B7B9B}"/>
              </a:ext>
            </a:extLst>
          </p:cNvPr>
          <p:cNvCxnSpPr>
            <a:cxnSpLocks/>
            <a:stCxn id="98" idx="7"/>
            <a:endCxn id="99" idx="4"/>
          </p:cNvCxnSpPr>
          <p:nvPr/>
        </p:nvCxnSpPr>
        <p:spPr>
          <a:xfrm flipV="1">
            <a:off x="2711244" y="4131627"/>
            <a:ext cx="636039" cy="8615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10DD379E-B221-8568-855D-7D821C4E876F}"/>
              </a:ext>
            </a:extLst>
          </p:cNvPr>
          <p:cNvSpPr/>
          <p:nvPr/>
        </p:nvSpPr>
        <p:spPr>
          <a:xfrm>
            <a:off x="7983139" y="382706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A6B17FA7-8C79-94E4-CC9D-E00546626A1F}"/>
              </a:ext>
            </a:extLst>
          </p:cNvPr>
          <p:cNvSpPr/>
          <p:nvPr/>
        </p:nvSpPr>
        <p:spPr>
          <a:xfrm>
            <a:off x="3210660" y="386333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E576ECB7-4F63-BAD4-CA43-20202958C0BB}"/>
              </a:ext>
            </a:extLst>
          </p:cNvPr>
          <p:cNvGrpSpPr/>
          <p:nvPr/>
        </p:nvGrpSpPr>
        <p:grpSpPr>
          <a:xfrm>
            <a:off x="2700232" y="3848760"/>
            <a:ext cx="5282907" cy="2033063"/>
            <a:chOff x="2700232" y="3848760"/>
            <a:chExt cx="5282907" cy="2033063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1541A9D7-2A12-8BE2-F4BE-12EC7D8FD2A0}"/>
                </a:ext>
              </a:extLst>
            </p:cNvPr>
            <p:cNvCxnSpPr>
              <a:cxnSpLocks/>
              <a:stCxn id="93" idx="2"/>
              <a:endCxn id="87" idx="1"/>
            </p:cNvCxnSpPr>
            <p:nvPr/>
          </p:nvCxnSpPr>
          <p:spPr>
            <a:xfrm flipH="1" flipV="1">
              <a:off x="6513437" y="5564312"/>
              <a:ext cx="752767" cy="30024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0BC54924-B925-0FF4-752E-07CF9CE8BCA9}"/>
                </a:ext>
              </a:extLst>
            </p:cNvPr>
            <p:cNvCxnSpPr>
              <a:cxnSpLocks/>
              <a:stCxn id="93" idx="2"/>
              <a:endCxn id="84" idx="2"/>
            </p:cNvCxnSpPr>
            <p:nvPr/>
          </p:nvCxnSpPr>
          <p:spPr>
            <a:xfrm flipH="1" flipV="1">
              <a:off x="6526407" y="4932408"/>
              <a:ext cx="739797" cy="93214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2" name="Graphic 71" descr="Devil face with solid fill with solid fill">
              <a:extLst>
                <a:ext uri="{FF2B5EF4-FFF2-40B4-BE49-F238E27FC236}">
                  <a16:creationId xmlns:a16="http://schemas.microsoft.com/office/drawing/2014/main" id="{DD1BD97C-B556-4A28-FC83-1A5A64A37F5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863143" y="4828759"/>
              <a:ext cx="251541" cy="251541"/>
            </a:xfrm>
            <a:prstGeom prst="rect">
              <a:avLst/>
            </a:prstGeom>
          </p:spPr>
        </p:pic>
        <p:pic>
          <p:nvPicPr>
            <p:cNvPr id="83" name="Graphic 82" descr="Devil face with solid fill with solid fill">
              <a:extLst>
                <a:ext uri="{FF2B5EF4-FFF2-40B4-BE49-F238E27FC236}">
                  <a16:creationId xmlns:a16="http://schemas.microsoft.com/office/drawing/2014/main" id="{3F395DDA-F7F0-7025-3A8F-E85456177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998085" y="5327873"/>
              <a:ext cx="251541" cy="251541"/>
            </a:xfrm>
            <a:prstGeom prst="rect">
              <a:avLst/>
            </a:prstGeom>
          </p:spPr>
        </p:pic>
        <p:pic>
          <p:nvPicPr>
            <p:cNvPr id="59" name="Graphic 58" descr="Devil face with solid fill with solid fill">
              <a:extLst>
                <a:ext uri="{FF2B5EF4-FFF2-40B4-BE49-F238E27FC236}">
                  <a16:creationId xmlns:a16="http://schemas.microsoft.com/office/drawing/2014/main" id="{60F4F246-1F95-2328-2F2C-0A7A11CCF4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492552" y="4278129"/>
              <a:ext cx="251541" cy="251541"/>
            </a:xfrm>
            <a:prstGeom prst="rect">
              <a:avLst/>
            </a:prstGeom>
          </p:spPr>
        </p:pic>
        <p:pic>
          <p:nvPicPr>
            <p:cNvPr id="60" name="Graphic 59" descr="Devil face with solid fill with solid fill">
              <a:extLst>
                <a:ext uri="{FF2B5EF4-FFF2-40B4-BE49-F238E27FC236}">
                  <a16:creationId xmlns:a16="http://schemas.microsoft.com/office/drawing/2014/main" id="{4F777E0F-CCF3-83E5-37C4-72B8499D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74745" y="4026588"/>
              <a:ext cx="251541" cy="251541"/>
            </a:xfrm>
            <a:prstGeom prst="rect">
              <a:avLst/>
            </a:prstGeom>
          </p:spPr>
        </p:pic>
        <p:pic>
          <p:nvPicPr>
            <p:cNvPr id="61" name="Graphic 60" descr="Devil face with solid fill with solid fill">
              <a:extLst>
                <a:ext uri="{FF2B5EF4-FFF2-40B4-BE49-F238E27FC236}">
                  <a16:creationId xmlns:a16="http://schemas.microsoft.com/office/drawing/2014/main" id="{9867051B-40FE-ADB9-2033-A4EA214C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06618" y="3900817"/>
              <a:ext cx="251541" cy="251541"/>
            </a:xfrm>
            <a:prstGeom prst="rect">
              <a:avLst/>
            </a:prstGeom>
          </p:spPr>
        </p:pic>
        <p:pic>
          <p:nvPicPr>
            <p:cNvPr id="62" name="Graphic 61" descr="Devil face with solid fill with solid fill">
              <a:extLst>
                <a:ext uri="{FF2B5EF4-FFF2-40B4-BE49-F238E27FC236}">
                  <a16:creationId xmlns:a16="http://schemas.microsoft.com/office/drawing/2014/main" id="{D6CC0B1D-132C-BB43-2BCA-949EF9648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99174" y="4820589"/>
              <a:ext cx="251541" cy="251541"/>
            </a:xfrm>
            <a:prstGeom prst="rect">
              <a:avLst/>
            </a:prstGeom>
          </p:spPr>
        </p:pic>
        <p:pic>
          <p:nvPicPr>
            <p:cNvPr id="63" name="Graphic 62" descr="Devil face with solid fill with solid fill">
              <a:extLst>
                <a:ext uri="{FF2B5EF4-FFF2-40B4-BE49-F238E27FC236}">
                  <a16:creationId xmlns:a16="http://schemas.microsoft.com/office/drawing/2014/main" id="{12C3C74C-92EC-0363-75D9-C53C7E671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58159" y="4311751"/>
              <a:ext cx="251541" cy="251541"/>
            </a:xfrm>
            <a:prstGeom prst="rect">
              <a:avLst/>
            </a:prstGeom>
          </p:spPr>
        </p:pic>
        <p:pic>
          <p:nvPicPr>
            <p:cNvPr id="64" name="Graphic 63" descr="Devil face with solid fill with solid fill">
              <a:extLst>
                <a:ext uri="{FF2B5EF4-FFF2-40B4-BE49-F238E27FC236}">
                  <a16:creationId xmlns:a16="http://schemas.microsoft.com/office/drawing/2014/main" id="{729BA2A0-3BF0-B458-593E-C8DC1ED115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315871" y="3921783"/>
              <a:ext cx="251541" cy="251541"/>
            </a:xfrm>
            <a:prstGeom prst="rect">
              <a:avLst/>
            </a:prstGeom>
          </p:spPr>
        </p:pic>
        <p:pic>
          <p:nvPicPr>
            <p:cNvPr id="65" name="Graphic 64" descr="Devil face with solid fill with solid fill">
              <a:extLst>
                <a:ext uri="{FF2B5EF4-FFF2-40B4-BE49-F238E27FC236}">
                  <a16:creationId xmlns:a16="http://schemas.microsoft.com/office/drawing/2014/main" id="{DDE0033F-F20D-B5FF-3CD2-CA7324965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65592" y="4529670"/>
              <a:ext cx="251541" cy="251541"/>
            </a:xfrm>
            <a:prstGeom prst="rect">
              <a:avLst/>
            </a:prstGeom>
          </p:spPr>
        </p:pic>
        <p:pic>
          <p:nvPicPr>
            <p:cNvPr id="66" name="Graphic 65" descr="Devil face with solid fill with solid fill">
              <a:extLst>
                <a:ext uri="{FF2B5EF4-FFF2-40B4-BE49-F238E27FC236}">
                  <a16:creationId xmlns:a16="http://schemas.microsoft.com/office/drawing/2014/main" id="{3BFEA8D2-B4AB-2364-2378-4EAE14DEC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1636" y="4384055"/>
              <a:ext cx="251541" cy="251541"/>
            </a:xfrm>
            <a:prstGeom prst="rect">
              <a:avLst/>
            </a:prstGeom>
          </p:spPr>
        </p:pic>
        <p:pic>
          <p:nvPicPr>
            <p:cNvPr id="67" name="Graphic 66" descr="Devil face with solid fill with solid fill">
              <a:extLst>
                <a:ext uri="{FF2B5EF4-FFF2-40B4-BE49-F238E27FC236}">
                  <a16:creationId xmlns:a16="http://schemas.microsoft.com/office/drawing/2014/main" id="{31542C2B-E35E-841E-3B79-5108D6BCC3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936551" y="4948958"/>
              <a:ext cx="251541" cy="251541"/>
            </a:xfrm>
            <a:prstGeom prst="rect">
              <a:avLst/>
            </a:prstGeom>
          </p:spPr>
        </p:pic>
        <p:pic>
          <p:nvPicPr>
            <p:cNvPr id="68" name="Graphic 67" descr="Devil face with solid fill with solid fill">
              <a:extLst>
                <a:ext uri="{FF2B5EF4-FFF2-40B4-BE49-F238E27FC236}">
                  <a16:creationId xmlns:a16="http://schemas.microsoft.com/office/drawing/2014/main" id="{ADE581D8-AE35-0453-2C1B-FDD44820A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451635" y="4823187"/>
              <a:ext cx="251541" cy="251541"/>
            </a:xfrm>
            <a:prstGeom prst="rect">
              <a:avLst/>
            </a:prstGeom>
          </p:spPr>
        </p:pic>
        <p:pic>
          <p:nvPicPr>
            <p:cNvPr id="69" name="Graphic 68" descr="Devil face with solid fill with solid fill">
              <a:extLst>
                <a:ext uri="{FF2B5EF4-FFF2-40B4-BE49-F238E27FC236}">
                  <a16:creationId xmlns:a16="http://schemas.microsoft.com/office/drawing/2014/main" id="{F4165F28-FBE7-ABC4-E489-7AE8D8A96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47744" y="3848760"/>
              <a:ext cx="251541" cy="251541"/>
            </a:xfrm>
            <a:prstGeom prst="rect">
              <a:avLst/>
            </a:prstGeom>
          </p:spPr>
        </p:pic>
        <p:pic>
          <p:nvPicPr>
            <p:cNvPr id="70" name="Graphic 69" descr="Devil face with solid fill with solid fill">
              <a:extLst>
                <a:ext uri="{FF2B5EF4-FFF2-40B4-BE49-F238E27FC236}">
                  <a16:creationId xmlns:a16="http://schemas.microsoft.com/office/drawing/2014/main" id="{AD68E58F-9D51-05CF-140E-2D3E3A7B7C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54009" y="4132514"/>
              <a:ext cx="251541" cy="251541"/>
            </a:xfrm>
            <a:prstGeom prst="rect">
              <a:avLst/>
            </a:prstGeom>
          </p:spPr>
        </p:pic>
        <p:pic>
          <p:nvPicPr>
            <p:cNvPr id="71" name="Graphic 70" descr="Devil face with solid fill with solid fill">
              <a:extLst>
                <a:ext uri="{FF2B5EF4-FFF2-40B4-BE49-F238E27FC236}">
                  <a16:creationId xmlns:a16="http://schemas.microsoft.com/office/drawing/2014/main" id="{F8E6B891-54D0-639B-9207-C239706521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42194" y="4389342"/>
              <a:ext cx="251541" cy="251541"/>
            </a:xfrm>
            <a:prstGeom prst="rect">
              <a:avLst/>
            </a:prstGeom>
          </p:spPr>
        </p:pic>
        <p:pic>
          <p:nvPicPr>
            <p:cNvPr id="73" name="Graphic 72" descr="Devil face with solid fill with solid fill">
              <a:extLst>
                <a:ext uri="{FF2B5EF4-FFF2-40B4-BE49-F238E27FC236}">
                  <a16:creationId xmlns:a16="http://schemas.microsoft.com/office/drawing/2014/main" id="{C94A0A70-D211-AC0A-5249-E2DB2119A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05848" y="5084809"/>
              <a:ext cx="251541" cy="251541"/>
            </a:xfrm>
            <a:prstGeom prst="rect">
              <a:avLst/>
            </a:prstGeom>
          </p:spPr>
        </p:pic>
        <p:pic>
          <p:nvPicPr>
            <p:cNvPr id="74" name="Graphic 73" descr="Devil face with solid fill with solid fill">
              <a:extLst>
                <a:ext uri="{FF2B5EF4-FFF2-40B4-BE49-F238E27FC236}">
                  <a16:creationId xmlns:a16="http://schemas.microsoft.com/office/drawing/2014/main" id="{4CDFC069-BB42-C65C-DAE6-5970325A8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254009" y="4959038"/>
              <a:ext cx="251541" cy="251541"/>
            </a:xfrm>
            <a:prstGeom prst="rect">
              <a:avLst/>
            </a:prstGeom>
          </p:spPr>
        </p:pic>
        <p:pic>
          <p:nvPicPr>
            <p:cNvPr id="75" name="Graphic 74" descr="Devil face with solid fill with solid fill">
              <a:extLst>
                <a:ext uri="{FF2B5EF4-FFF2-40B4-BE49-F238E27FC236}">
                  <a16:creationId xmlns:a16="http://schemas.microsoft.com/office/drawing/2014/main" id="{80A599C5-E29B-ECB0-086B-7D0080C1F4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26242" y="5210579"/>
              <a:ext cx="251541" cy="251541"/>
            </a:xfrm>
            <a:prstGeom prst="rect">
              <a:avLst/>
            </a:prstGeom>
          </p:spPr>
        </p:pic>
        <p:pic>
          <p:nvPicPr>
            <p:cNvPr id="76" name="Graphic 75" descr="Devil face with solid fill with solid fill">
              <a:extLst>
                <a:ext uri="{FF2B5EF4-FFF2-40B4-BE49-F238E27FC236}">
                  <a16:creationId xmlns:a16="http://schemas.microsoft.com/office/drawing/2014/main" id="{6FDE26E3-E1A9-E3EC-5A22-6C0A887BD1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384838" y="5226341"/>
              <a:ext cx="251541" cy="251541"/>
            </a:xfrm>
            <a:prstGeom prst="rect">
              <a:avLst/>
            </a:prstGeom>
          </p:spPr>
        </p:pic>
        <p:pic>
          <p:nvPicPr>
            <p:cNvPr id="77" name="Graphic 76" descr="Devil face with solid fill with solid fill">
              <a:extLst>
                <a:ext uri="{FF2B5EF4-FFF2-40B4-BE49-F238E27FC236}">
                  <a16:creationId xmlns:a16="http://schemas.microsoft.com/office/drawing/2014/main" id="{33BD3A17-E3B3-C4E4-4EFE-F745F83E7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5429" y="5312771"/>
              <a:ext cx="251541" cy="251541"/>
            </a:xfrm>
            <a:prstGeom prst="rect">
              <a:avLst/>
            </a:prstGeom>
          </p:spPr>
        </p:pic>
        <p:pic>
          <p:nvPicPr>
            <p:cNvPr id="78" name="Graphic 77" descr="Devil face with solid fill with solid fill">
              <a:extLst>
                <a:ext uri="{FF2B5EF4-FFF2-40B4-BE49-F238E27FC236}">
                  <a16:creationId xmlns:a16="http://schemas.microsoft.com/office/drawing/2014/main" id="{82781FA6-C029-E91E-9DBE-A05584D0C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6541" y="4741652"/>
              <a:ext cx="251541" cy="251541"/>
            </a:xfrm>
            <a:prstGeom prst="rect">
              <a:avLst/>
            </a:prstGeom>
          </p:spPr>
        </p:pic>
        <p:pic>
          <p:nvPicPr>
            <p:cNvPr id="79" name="Graphic 78" descr="Devil face with solid fill with solid fill">
              <a:extLst>
                <a:ext uri="{FF2B5EF4-FFF2-40B4-BE49-F238E27FC236}">
                  <a16:creationId xmlns:a16="http://schemas.microsoft.com/office/drawing/2014/main" id="{92DA9A0F-E676-1958-AA9E-F687B7DEE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639320" y="5603652"/>
              <a:ext cx="251541" cy="251541"/>
            </a:xfrm>
            <a:prstGeom prst="rect">
              <a:avLst/>
            </a:prstGeom>
          </p:spPr>
        </p:pic>
        <p:pic>
          <p:nvPicPr>
            <p:cNvPr id="80" name="Graphic 79" descr="Devil face with solid fill with solid fill">
              <a:extLst>
                <a:ext uri="{FF2B5EF4-FFF2-40B4-BE49-F238E27FC236}">
                  <a16:creationId xmlns:a16="http://schemas.microsoft.com/office/drawing/2014/main" id="{822209FF-6F77-F642-CC33-EAA84C330B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97743" y="5630282"/>
              <a:ext cx="251541" cy="251541"/>
            </a:xfrm>
            <a:prstGeom prst="rect">
              <a:avLst/>
            </a:prstGeom>
          </p:spPr>
        </p:pic>
        <p:pic>
          <p:nvPicPr>
            <p:cNvPr id="81" name="Graphic 80" descr="Devil face with solid fill with solid fill">
              <a:extLst>
                <a:ext uri="{FF2B5EF4-FFF2-40B4-BE49-F238E27FC236}">
                  <a16:creationId xmlns:a16="http://schemas.microsoft.com/office/drawing/2014/main" id="{93913212-14BC-89F1-E177-CE29F4CF09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778067" y="5513482"/>
              <a:ext cx="251541" cy="251541"/>
            </a:xfrm>
            <a:prstGeom prst="rect">
              <a:avLst/>
            </a:prstGeom>
          </p:spPr>
        </p:pic>
        <p:pic>
          <p:nvPicPr>
            <p:cNvPr id="82" name="Graphic 81" descr="Devil face with solid fill with solid fill">
              <a:extLst>
                <a:ext uri="{FF2B5EF4-FFF2-40B4-BE49-F238E27FC236}">
                  <a16:creationId xmlns:a16="http://schemas.microsoft.com/office/drawing/2014/main" id="{D0D776D0-1D67-2BE1-988C-C7965A86C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98068" y="5453644"/>
              <a:ext cx="251541" cy="251541"/>
            </a:xfrm>
            <a:prstGeom prst="rect">
              <a:avLst/>
            </a:prstGeom>
          </p:spPr>
        </p:pic>
        <p:pic>
          <p:nvPicPr>
            <p:cNvPr id="84" name="Graphic 83" descr="Devil face with solid fill with solid fill">
              <a:extLst>
                <a:ext uri="{FF2B5EF4-FFF2-40B4-BE49-F238E27FC236}">
                  <a16:creationId xmlns:a16="http://schemas.microsoft.com/office/drawing/2014/main" id="{4C10D923-3C74-7C19-F922-C0A1AC34C28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400636" y="4680867"/>
              <a:ext cx="251541" cy="251541"/>
            </a:xfrm>
            <a:prstGeom prst="rect">
              <a:avLst/>
            </a:prstGeom>
          </p:spPr>
        </p:pic>
        <p:pic>
          <p:nvPicPr>
            <p:cNvPr id="85" name="Graphic 84" descr="Devil face with solid fill with solid fill">
              <a:extLst>
                <a:ext uri="{FF2B5EF4-FFF2-40B4-BE49-F238E27FC236}">
                  <a16:creationId xmlns:a16="http://schemas.microsoft.com/office/drawing/2014/main" id="{750F34F1-16F8-E5B8-4911-8EFBAE29FB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38369" y="4773316"/>
              <a:ext cx="251541" cy="251541"/>
            </a:xfrm>
            <a:prstGeom prst="rect">
              <a:avLst/>
            </a:prstGeom>
          </p:spPr>
        </p:pic>
        <p:pic>
          <p:nvPicPr>
            <p:cNvPr id="86" name="Graphic 85" descr="Devil face with solid fill with solid fill">
              <a:extLst>
                <a:ext uri="{FF2B5EF4-FFF2-40B4-BE49-F238E27FC236}">
                  <a16:creationId xmlns:a16="http://schemas.microsoft.com/office/drawing/2014/main" id="{888970B1-385C-3E80-88B1-8C9C7D080F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07327" y="4299117"/>
              <a:ext cx="251541" cy="251541"/>
            </a:xfrm>
            <a:prstGeom prst="rect">
              <a:avLst/>
            </a:prstGeom>
          </p:spPr>
        </p:pic>
        <p:pic>
          <p:nvPicPr>
            <p:cNvPr id="87" name="Graphic 86" descr="Devil face with solid fill with solid fill">
              <a:extLst>
                <a:ext uri="{FF2B5EF4-FFF2-40B4-BE49-F238E27FC236}">
                  <a16:creationId xmlns:a16="http://schemas.microsoft.com/office/drawing/2014/main" id="{6FE3F441-728F-DC5F-FE31-D0077525C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513437" y="5438541"/>
              <a:ext cx="251541" cy="251541"/>
            </a:xfrm>
            <a:prstGeom prst="rect">
              <a:avLst/>
            </a:prstGeom>
          </p:spPr>
        </p:pic>
        <p:pic>
          <p:nvPicPr>
            <p:cNvPr id="88" name="Graphic 87" descr="Devil face with solid fill with solid fill">
              <a:extLst>
                <a:ext uri="{FF2B5EF4-FFF2-40B4-BE49-F238E27FC236}">
                  <a16:creationId xmlns:a16="http://schemas.microsoft.com/office/drawing/2014/main" id="{0BCD243B-ECF0-408D-4CA0-57FB11204E7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11339" y="4509825"/>
              <a:ext cx="251541" cy="251541"/>
            </a:xfrm>
            <a:prstGeom prst="rect">
              <a:avLst/>
            </a:prstGeom>
          </p:spPr>
        </p:pic>
        <p:pic>
          <p:nvPicPr>
            <p:cNvPr id="89" name="Graphic 88" descr="Devil face with solid fill with solid fill">
              <a:extLst>
                <a:ext uri="{FF2B5EF4-FFF2-40B4-BE49-F238E27FC236}">
                  <a16:creationId xmlns:a16="http://schemas.microsoft.com/office/drawing/2014/main" id="{1BA1FD3C-2384-A48E-3EA4-68922BF93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033779" y="4952110"/>
              <a:ext cx="251541" cy="251541"/>
            </a:xfrm>
            <a:prstGeom prst="rect">
              <a:avLst/>
            </a:prstGeom>
          </p:spPr>
        </p:pic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3188F224-2418-0D47-54CB-772A1731B4E2}"/>
                </a:ext>
              </a:extLst>
            </p:cNvPr>
            <p:cNvCxnSpPr>
              <a:cxnSpLocks/>
              <a:stCxn id="63" idx="3"/>
              <a:endCxn id="97" idx="2"/>
            </p:cNvCxnSpPr>
            <p:nvPr/>
          </p:nvCxnSpPr>
          <p:spPr>
            <a:xfrm flipV="1">
              <a:off x="5009700" y="3961210"/>
              <a:ext cx="2973439" cy="47631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D5B0C8FB-0584-9EBC-4EF1-0A5230C5B32B}"/>
                </a:ext>
              </a:extLst>
            </p:cNvPr>
            <p:cNvCxnSpPr>
              <a:cxnSpLocks/>
              <a:stCxn id="61" idx="3"/>
              <a:endCxn id="97" idx="2"/>
            </p:cNvCxnSpPr>
            <p:nvPr/>
          </p:nvCxnSpPr>
          <p:spPr>
            <a:xfrm flipV="1">
              <a:off x="4758159" y="3961210"/>
              <a:ext cx="3224980" cy="653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62A514F-7AAF-3CB6-EC95-065087D82CF2}"/>
                </a:ext>
              </a:extLst>
            </p:cNvPr>
            <p:cNvCxnSpPr>
              <a:cxnSpLocks/>
              <a:endCxn id="94" idx="2"/>
            </p:cNvCxnSpPr>
            <p:nvPr/>
          </p:nvCxnSpPr>
          <p:spPr>
            <a:xfrm>
              <a:off x="4890861" y="4889155"/>
              <a:ext cx="2816142" cy="9485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6F21B0E-EED3-7340-9165-E9298E858578}"/>
                </a:ext>
              </a:extLst>
            </p:cNvPr>
            <p:cNvCxnSpPr>
              <a:cxnSpLocks/>
              <a:stCxn id="77" idx="3"/>
              <a:endCxn id="94" idx="3"/>
            </p:cNvCxnSpPr>
            <p:nvPr/>
          </p:nvCxnSpPr>
          <p:spPr>
            <a:xfrm flipV="1">
              <a:off x="5546970" y="5078863"/>
              <a:ext cx="2200049" cy="3596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363A842-9BE3-B8B5-58BC-C32CEBDD6B2C}"/>
                </a:ext>
              </a:extLst>
            </p:cNvPr>
            <p:cNvCxnSpPr>
              <a:cxnSpLocks/>
              <a:stCxn id="93" idx="2"/>
              <a:endCxn id="82" idx="2"/>
            </p:cNvCxnSpPr>
            <p:nvPr/>
          </p:nvCxnSpPr>
          <p:spPr>
            <a:xfrm flipH="1" flipV="1">
              <a:off x="6223839" y="5705185"/>
              <a:ext cx="1042365" cy="15937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5EB23D0A-993C-593D-2A52-29C9F0E41DDD}"/>
                </a:ext>
              </a:extLst>
            </p:cNvPr>
            <p:cNvCxnSpPr>
              <a:cxnSpLocks/>
              <a:endCxn id="99" idx="6"/>
            </p:cNvCxnSpPr>
            <p:nvPr/>
          </p:nvCxnSpPr>
          <p:spPr>
            <a:xfrm flipH="1" flipV="1">
              <a:off x="3483905" y="3997483"/>
              <a:ext cx="847371" cy="42740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AC80B457-B2FF-F7B9-C936-9114A73E2B0C}"/>
                </a:ext>
              </a:extLst>
            </p:cNvPr>
            <p:cNvCxnSpPr>
              <a:cxnSpLocks/>
              <a:stCxn id="98" idx="6"/>
              <a:endCxn id="78" idx="1"/>
            </p:cNvCxnSpPr>
            <p:nvPr/>
          </p:nvCxnSpPr>
          <p:spPr>
            <a:xfrm flipV="1">
              <a:off x="2751260" y="4867423"/>
              <a:ext cx="785281" cy="22062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16B5FA3B-2C73-1075-16F3-1F55BEC06F12}"/>
                </a:ext>
              </a:extLst>
            </p:cNvPr>
            <p:cNvCxnSpPr>
              <a:cxnSpLocks/>
              <a:stCxn id="98" idx="5"/>
              <a:endCxn id="75" idx="1"/>
            </p:cNvCxnSpPr>
            <p:nvPr/>
          </p:nvCxnSpPr>
          <p:spPr>
            <a:xfrm>
              <a:off x="2711244" y="5182901"/>
              <a:ext cx="1114998" cy="15344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FC8379B6-B60B-DA40-E9AE-B6D6B6F88411}"/>
                </a:ext>
              </a:extLst>
            </p:cNvPr>
            <p:cNvCxnSpPr>
              <a:cxnSpLocks/>
              <a:stCxn id="95" idx="6"/>
              <a:endCxn id="88" idx="1"/>
            </p:cNvCxnSpPr>
            <p:nvPr/>
          </p:nvCxnSpPr>
          <p:spPr>
            <a:xfrm>
              <a:off x="2700232" y="4299117"/>
              <a:ext cx="1211107" cy="33647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B6E007-D72B-8A65-DC54-30D57553C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678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528D7-9DA0-CD0C-B165-B09A351B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7637A-EC9B-E1DB-5A80-20155B929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Building Overlay: Defend Sybil Attack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8490FFD-3759-04D3-07D0-F04E5DEBEB7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9723120" cy="431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Basic idea for defending sybil attack: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constrain the adversary by </a:t>
            </a:r>
            <a:r>
              <a:rPr lang="en-CN" i="1" dirty="0">
                <a:latin typeface="Arial" panose="020B0604020202020204" pitchFamily="34" charset="0"/>
                <a:cs typeface="Arial" panose="020B0604020202020204" pitchFamily="34" charset="0"/>
              </a:rPr>
              <a:t>resources 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(stake / computation)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“common knowledge” in blockchain community</a:t>
            </a:r>
          </a:p>
          <a:p>
            <a:pPr marL="0" indent="0">
              <a:buNone/>
            </a:pP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26B95D4-F095-7017-42C8-D1740F68F35E}"/>
              </a:ext>
            </a:extLst>
          </p:cNvPr>
          <p:cNvSpPr/>
          <p:nvPr/>
        </p:nvSpPr>
        <p:spPr>
          <a:xfrm>
            <a:off x="2250794" y="4032323"/>
            <a:ext cx="1056285" cy="1037122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9E04232-553D-ED34-B294-9979A32A80CA}"/>
              </a:ext>
            </a:extLst>
          </p:cNvPr>
          <p:cNvSpPr/>
          <p:nvPr/>
        </p:nvSpPr>
        <p:spPr>
          <a:xfrm>
            <a:off x="4149513" y="3668903"/>
            <a:ext cx="593830" cy="583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2B4BD8E-968C-1976-795D-C902AC75BD67}"/>
              </a:ext>
            </a:extLst>
          </p:cNvPr>
          <p:cNvSpPr/>
          <p:nvPr/>
        </p:nvSpPr>
        <p:spPr>
          <a:xfrm>
            <a:off x="7312036" y="369214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4CBF43-97A0-D17E-AA1B-DC32CE916782}"/>
              </a:ext>
            </a:extLst>
          </p:cNvPr>
          <p:cNvSpPr/>
          <p:nvPr/>
        </p:nvSpPr>
        <p:spPr>
          <a:xfrm>
            <a:off x="4784336" y="4777916"/>
            <a:ext cx="593830" cy="583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FCA2166F-9E55-3EB7-5C86-494C03463465}"/>
              </a:ext>
            </a:extLst>
          </p:cNvPr>
          <p:cNvSpPr/>
          <p:nvPr/>
        </p:nvSpPr>
        <p:spPr>
          <a:xfrm>
            <a:off x="5105930" y="4020216"/>
            <a:ext cx="593830" cy="5830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5C54827-AFC4-966F-AEB9-6BA9A60C4146}"/>
              </a:ext>
            </a:extLst>
          </p:cNvPr>
          <p:cNvSpPr/>
          <p:nvPr/>
        </p:nvSpPr>
        <p:spPr>
          <a:xfrm>
            <a:off x="6495585" y="4359355"/>
            <a:ext cx="438614" cy="4306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CCD0BAF-A36D-9238-BE96-B53D08BD07C7}"/>
              </a:ext>
            </a:extLst>
          </p:cNvPr>
          <p:cNvSpPr/>
          <p:nvPr/>
        </p:nvSpPr>
        <p:spPr>
          <a:xfrm>
            <a:off x="7918033" y="398367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4204504A-0C9F-F284-A110-1C3A635243CE}"/>
              </a:ext>
            </a:extLst>
          </p:cNvPr>
          <p:cNvSpPr/>
          <p:nvPr/>
        </p:nvSpPr>
        <p:spPr>
          <a:xfrm>
            <a:off x="8544127" y="476569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4944EE89-430A-36C6-6665-FD392C5FB688}"/>
              </a:ext>
            </a:extLst>
          </p:cNvPr>
          <p:cNvSpPr/>
          <p:nvPr/>
        </p:nvSpPr>
        <p:spPr>
          <a:xfrm>
            <a:off x="7229351" y="4895408"/>
            <a:ext cx="438614" cy="43065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25" name="Graphic 24" descr="Devil face with solid fill with solid fill">
            <a:extLst>
              <a:ext uri="{FF2B5EF4-FFF2-40B4-BE49-F238E27FC236}">
                <a16:creationId xmlns:a16="http://schemas.microsoft.com/office/drawing/2014/main" id="{73F52D94-B9B4-137D-E694-2500F111A4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32070" y="3544888"/>
            <a:ext cx="720343" cy="720343"/>
          </a:xfrm>
          <a:prstGeom prst="rect">
            <a:avLst/>
          </a:prstGeom>
        </p:spPr>
      </p:pic>
      <p:pic>
        <p:nvPicPr>
          <p:cNvPr id="26" name="Graphic 25" descr="Devil face with solid fill with solid fill">
            <a:extLst>
              <a:ext uri="{FF2B5EF4-FFF2-40B4-BE49-F238E27FC236}">
                <a16:creationId xmlns:a16="http://schemas.microsoft.com/office/drawing/2014/main" id="{7753F6FA-2D99-831D-B437-28561CF6F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0901" y="3910412"/>
            <a:ext cx="430657" cy="430657"/>
          </a:xfrm>
          <a:prstGeom prst="rect">
            <a:avLst/>
          </a:prstGeom>
        </p:spPr>
      </p:pic>
      <p:pic>
        <p:nvPicPr>
          <p:cNvPr id="27" name="Graphic 26" descr="Devil face with solid fill with solid fill">
            <a:extLst>
              <a:ext uri="{FF2B5EF4-FFF2-40B4-BE49-F238E27FC236}">
                <a16:creationId xmlns:a16="http://schemas.microsoft.com/office/drawing/2014/main" id="{6EEEA31F-EF31-6FFE-05B4-06C46E8B17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12479" y="4818651"/>
            <a:ext cx="430657" cy="430657"/>
          </a:xfrm>
          <a:prstGeom prst="rect">
            <a:avLst/>
          </a:prstGeom>
        </p:spPr>
      </p:pic>
      <p:pic>
        <p:nvPicPr>
          <p:cNvPr id="28" name="Graphic 27" descr="Devil face with solid fill with solid fill">
            <a:extLst>
              <a:ext uri="{FF2B5EF4-FFF2-40B4-BE49-F238E27FC236}">
                <a16:creationId xmlns:a16="http://schemas.microsoft.com/office/drawing/2014/main" id="{80D04299-C74F-80F9-7D7B-9DD749992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50637" y="4045143"/>
            <a:ext cx="278257" cy="278257"/>
          </a:xfrm>
          <a:prstGeom prst="rect">
            <a:avLst/>
          </a:prstGeom>
        </p:spPr>
      </p:pic>
      <p:pic>
        <p:nvPicPr>
          <p:cNvPr id="29" name="Graphic 28" descr="Devil face with solid fill with solid fill">
            <a:extLst>
              <a:ext uri="{FF2B5EF4-FFF2-40B4-BE49-F238E27FC236}">
                <a16:creationId xmlns:a16="http://schemas.microsoft.com/office/drawing/2014/main" id="{F347C4E3-D8BA-A989-72AD-79B25FF0F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89765" y="4954302"/>
            <a:ext cx="278257" cy="278257"/>
          </a:xfrm>
          <a:prstGeom prst="rect">
            <a:avLst/>
          </a:prstGeom>
        </p:spPr>
      </p:pic>
      <p:pic>
        <p:nvPicPr>
          <p:cNvPr id="30" name="Graphic 29" descr="Devil face with solid fill with solid fill">
            <a:extLst>
              <a:ext uri="{FF2B5EF4-FFF2-40B4-BE49-F238E27FC236}">
                <a16:creationId xmlns:a16="http://schemas.microsoft.com/office/drawing/2014/main" id="{BC9AC9E5-FF95-592F-4CAE-C6F4A3F3C4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551879" y="4395299"/>
            <a:ext cx="430657" cy="43065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5E47440A-04E3-5235-D7FF-53A8078F911D}"/>
              </a:ext>
            </a:extLst>
          </p:cNvPr>
          <p:cNvSpPr txBox="1"/>
          <p:nvPr/>
        </p:nvSpPr>
        <p:spPr>
          <a:xfrm>
            <a:off x="2562613" y="5477780"/>
            <a:ext cx="2518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Nodes with large stake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3D302E4-7134-4DF3-AE31-9ECE484A51E1}"/>
              </a:ext>
            </a:extLst>
          </p:cNvPr>
          <p:cNvSpPr txBox="1"/>
          <p:nvPr/>
        </p:nvSpPr>
        <p:spPr>
          <a:xfrm>
            <a:off x="7667965" y="5477780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Nodes with smaller stake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7C3677-9F07-BA4C-30B3-AE30C11C1387}"/>
                  </a:ext>
                </a:extLst>
              </p:cNvPr>
              <p:cNvSpPr txBox="1"/>
              <p:nvPr/>
            </p:nvSpPr>
            <p:spPr>
              <a:xfrm>
                <a:off x="304800" y="5802693"/>
                <a:ext cx="119761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Adv has </a:t>
                </a:r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unlimited number of nodes</a:t>
                </a: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as long as its total resource </a:t>
                </a:r>
                <a14:m>
                  <m:oMath xmlns:m="http://schemas.openxmlformats.org/officeDocument/2006/math">
                    <m:r>
                      <a:rPr lang="en-CN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CN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. E.g., adv can have 99.99% nodes, with only f~30%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27C3677-9F07-BA4C-30B3-AE30C11C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802693"/>
                <a:ext cx="11976100" cy="1077218"/>
              </a:xfrm>
              <a:prstGeom prst="rect">
                <a:avLst/>
              </a:prstGeom>
              <a:blipFill>
                <a:blip r:embed="rId5"/>
                <a:stretch>
                  <a:fillRect l="-1271" t="-6977" r="-530" b="-17442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C32E0852-502C-8BC5-2A63-60E992EEF7CF}"/>
              </a:ext>
            </a:extLst>
          </p:cNvPr>
          <p:cNvSpPr/>
          <p:nvPr/>
        </p:nvSpPr>
        <p:spPr>
          <a:xfrm>
            <a:off x="6972011" y="2092922"/>
            <a:ext cx="1331948" cy="867425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3" name="Graphic 2" descr="Devil face with solid fill with solid fill">
            <a:extLst>
              <a:ext uri="{FF2B5EF4-FFF2-40B4-BE49-F238E27FC236}">
                <a16:creationId xmlns:a16="http://schemas.microsoft.com/office/drawing/2014/main" id="{1A00572C-4551-31D8-E918-A4E4F6EF5F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99293" y="4000419"/>
            <a:ext cx="251541" cy="251541"/>
          </a:xfrm>
          <a:prstGeom prst="rect">
            <a:avLst/>
          </a:prstGeom>
        </p:spPr>
      </p:pic>
      <p:pic>
        <p:nvPicPr>
          <p:cNvPr id="4" name="Graphic 3" descr="Devil face with solid fill with solid fill">
            <a:extLst>
              <a:ext uri="{FF2B5EF4-FFF2-40B4-BE49-F238E27FC236}">
                <a16:creationId xmlns:a16="http://schemas.microsoft.com/office/drawing/2014/main" id="{D96F87D1-A68B-F091-7E6D-9A22AA7A9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272447" y="4512182"/>
            <a:ext cx="251541" cy="251541"/>
          </a:xfrm>
          <a:prstGeom prst="rect">
            <a:avLst/>
          </a:prstGeom>
        </p:spPr>
      </p:pic>
      <p:pic>
        <p:nvPicPr>
          <p:cNvPr id="5" name="Graphic 4" descr="Devil face with solid fill with solid fill">
            <a:extLst>
              <a:ext uri="{FF2B5EF4-FFF2-40B4-BE49-F238E27FC236}">
                <a16:creationId xmlns:a16="http://schemas.microsoft.com/office/drawing/2014/main" id="{5EEA6403-296C-8FA5-C8E6-51A37E4007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2726" y="4817903"/>
            <a:ext cx="251541" cy="251541"/>
          </a:xfrm>
          <a:prstGeom prst="rect">
            <a:avLst/>
          </a:prstGeom>
        </p:spPr>
      </p:pic>
      <p:pic>
        <p:nvPicPr>
          <p:cNvPr id="6" name="Graphic 5" descr="Devil face with solid fill with solid fill">
            <a:extLst>
              <a:ext uri="{FF2B5EF4-FFF2-40B4-BE49-F238E27FC236}">
                <a16:creationId xmlns:a16="http://schemas.microsoft.com/office/drawing/2014/main" id="{25EC653A-23BC-9763-8B77-C66AEE8FE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57226" y="4970303"/>
            <a:ext cx="153321" cy="153321"/>
          </a:xfrm>
          <a:prstGeom prst="rect">
            <a:avLst/>
          </a:prstGeom>
        </p:spPr>
      </p:pic>
      <p:pic>
        <p:nvPicPr>
          <p:cNvPr id="7" name="Graphic 6" descr="Devil face with solid fill with solid fill">
            <a:extLst>
              <a:ext uri="{FF2B5EF4-FFF2-40B4-BE49-F238E27FC236}">
                <a16:creationId xmlns:a16="http://schemas.microsoft.com/office/drawing/2014/main" id="{00BC0F6B-88A2-1894-9F50-9439DC8A9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914618" y="4603273"/>
            <a:ext cx="153321" cy="153321"/>
          </a:xfrm>
          <a:prstGeom prst="rect">
            <a:avLst/>
          </a:prstGeom>
        </p:spPr>
      </p:pic>
      <p:pic>
        <p:nvPicPr>
          <p:cNvPr id="8" name="Graphic 7" descr="Devil face with solid fill with solid fill">
            <a:extLst>
              <a:ext uri="{FF2B5EF4-FFF2-40B4-BE49-F238E27FC236}">
                <a16:creationId xmlns:a16="http://schemas.microsoft.com/office/drawing/2014/main" id="{25AA06AA-F09B-4703-47C0-52987C7D49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784511" y="4343097"/>
            <a:ext cx="153321" cy="153321"/>
          </a:xfrm>
          <a:prstGeom prst="rect">
            <a:avLst/>
          </a:prstGeom>
        </p:spPr>
      </p:pic>
      <p:pic>
        <p:nvPicPr>
          <p:cNvPr id="9" name="Graphic 8" descr="Devil face with solid fill with solid fill">
            <a:extLst>
              <a:ext uri="{FF2B5EF4-FFF2-40B4-BE49-F238E27FC236}">
                <a16:creationId xmlns:a16="http://schemas.microsoft.com/office/drawing/2014/main" id="{E1E282AD-59BF-71FC-7468-428099462C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02251" y="4163844"/>
            <a:ext cx="153321" cy="153321"/>
          </a:xfrm>
          <a:prstGeom prst="rect">
            <a:avLst/>
          </a:prstGeom>
        </p:spPr>
      </p:pic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135DA83-3C0A-30D2-6C9B-01A63C806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206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FB431-8A23-5388-E792-2CBBD8D4C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Building Overlay: Prior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2F07C-59C7-2CA2-ACEF-F88872CCBB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 problem arising in recent years.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Only two prior attempts with provable guarantees [CCS 22’, AsiaCrypto 22’].</a:t>
            </a:r>
          </a:p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Theory-oriented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All try to build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good overlay topology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 to do secure flooding.</a:t>
            </a:r>
          </a:p>
          <a:p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43C2B7-2098-6D34-450E-DC1E72E5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011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3EB28-BD0D-9099-C64E-8DB58EFA94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F517B-2AA1-DFCA-9B4B-AE1B54E36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Building Overlay: Prior Attempts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ED4C-5407-BBAE-87D7-489A04A5BD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All adopt the idea of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virtual nodes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A878D529-46D0-883F-5D9C-B83743EC563D}"/>
              </a:ext>
            </a:extLst>
          </p:cNvPr>
          <p:cNvSpPr/>
          <p:nvPr/>
        </p:nvSpPr>
        <p:spPr>
          <a:xfrm>
            <a:off x="951017" y="395602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FE1B28B-CE41-312C-E4DD-ED20B01572CF}"/>
              </a:ext>
            </a:extLst>
          </p:cNvPr>
          <p:cNvSpPr/>
          <p:nvPr/>
        </p:nvSpPr>
        <p:spPr>
          <a:xfrm>
            <a:off x="1211751" y="3824222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36B704B-8BAA-F56B-5D53-D30D580ABEA1}"/>
              </a:ext>
            </a:extLst>
          </p:cNvPr>
          <p:cNvSpPr/>
          <p:nvPr/>
        </p:nvSpPr>
        <p:spPr>
          <a:xfrm>
            <a:off x="3123177" y="4287215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9987A10-7B0D-D958-41B7-5DA4A64A2FB1}"/>
              </a:ext>
            </a:extLst>
          </p:cNvPr>
          <p:cNvSpPr/>
          <p:nvPr/>
        </p:nvSpPr>
        <p:spPr>
          <a:xfrm>
            <a:off x="2897330" y="445246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346F939C-5329-87C4-35C5-3C1D8C437E39}"/>
              </a:ext>
            </a:extLst>
          </p:cNvPr>
          <p:cNvSpPr/>
          <p:nvPr/>
        </p:nvSpPr>
        <p:spPr>
          <a:xfrm>
            <a:off x="3113996" y="460211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86F85153-2A1B-8E41-C1C9-EFD6D48370E9}"/>
              </a:ext>
            </a:extLst>
          </p:cNvPr>
          <p:cNvSpPr/>
          <p:nvPr/>
        </p:nvSpPr>
        <p:spPr>
          <a:xfrm>
            <a:off x="3306798" y="445246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1105CA0-1A9A-CD00-0127-5C6EAA8D980B}"/>
              </a:ext>
            </a:extLst>
          </p:cNvPr>
          <p:cNvSpPr/>
          <p:nvPr/>
        </p:nvSpPr>
        <p:spPr>
          <a:xfrm>
            <a:off x="1149321" y="409952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9CCF7552-0F35-A771-3F46-B7CE4E64DCCD}"/>
              </a:ext>
            </a:extLst>
          </p:cNvPr>
          <p:cNvSpPr/>
          <p:nvPr/>
        </p:nvSpPr>
        <p:spPr>
          <a:xfrm>
            <a:off x="785764" y="4890905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274D589A-9D44-855F-A8D8-84E655C20A0B}"/>
              </a:ext>
            </a:extLst>
          </p:cNvPr>
          <p:cNvSpPr/>
          <p:nvPr/>
        </p:nvSpPr>
        <p:spPr>
          <a:xfrm>
            <a:off x="1742396" y="5351778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2AA8300-D034-8A3E-A28E-0E80746EA931}"/>
              </a:ext>
            </a:extLst>
          </p:cNvPr>
          <p:cNvSpPr/>
          <p:nvPr/>
        </p:nvSpPr>
        <p:spPr>
          <a:xfrm>
            <a:off x="2910183" y="535177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B6A5FB38-75A8-E3C4-3926-F1F8B5278580}"/>
              </a:ext>
            </a:extLst>
          </p:cNvPr>
          <p:cNvSpPr/>
          <p:nvPr/>
        </p:nvSpPr>
        <p:spPr>
          <a:xfrm>
            <a:off x="1825022" y="4458490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804FC82-B11A-986E-29FD-E91D4E61B4B2}"/>
              </a:ext>
            </a:extLst>
          </p:cNvPr>
          <p:cNvSpPr/>
          <p:nvPr/>
        </p:nvSpPr>
        <p:spPr>
          <a:xfrm>
            <a:off x="2307928" y="333293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DCB63103-665E-FEE0-F91D-C66A84FD36BF}"/>
              </a:ext>
            </a:extLst>
          </p:cNvPr>
          <p:cNvSpPr/>
          <p:nvPr/>
        </p:nvSpPr>
        <p:spPr>
          <a:xfrm>
            <a:off x="3330662" y="4710040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5D255F9-0E70-95E4-E7B5-9F3034315B8A}"/>
              </a:ext>
            </a:extLst>
          </p:cNvPr>
          <p:cNvSpPr/>
          <p:nvPr/>
        </p:nvSpPr>
        <p:spPr>
          <a:xfrm>
            <a:off x="1990275" y="5351776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14D3C1E2-6CE1-2A5F-A0A0-CCE6361EEED5}"/>
              </a:ext>
            </a:extLst>
          </p:cNvPr>
          <p:cNvSpPr/>
          <p:nvPr/>
        </p:nvSpPr>
        <p:spPr>
          <a:xfrm>
            <a:off x="2489704" y="3498186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2A44B46-CDF6-8D43-6C4B-878108A42461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V="1">
            <a:off x="868391" y="4264780"/>
            <a:ext cx="363557" cy="626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88B3DE7-4476-812A-435B-3FC83E6B46F4}"/>
              </a:ext>
            </a:extLst>
          </p:cNvPr>
          <p:cNvCxnSpPr>
            <a:cxnSpLocks/>
            <a:stCxn id="50" idx="6"/>
            <a:endCxn id="53" idx="3"/>
          </p:cNvCxnSpPr>
          <p:nvPr/>
        </p:nvCxnSpPr>
        <p:spPr>
          <a:xfrm flipV="1">
            <a:off x="951017" y="4599542"/>
            <a:ext cx="898206" cy="373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302E57F7-1204-BA0E-1AC0-0102E345AE80}"/>
              </a:ext>
            </a:extLst>
          </p:cNvPr>
          <p:cNvCxnSpPr>
            <a:cxnSpLocks/>
            <a:stCxn id="50" idx="0"/>
            <a:endCxn id="43" idx="3"/>
          </p:cNvCxnSpPr>
          <p:nvPr/>
        </p:nvCxnSpPr>
        <p:spPr>
          <a:xfrm flipV="1">
            <a:off x="868391" y="4097075"/>
            <a:ext cx="106827" cy="793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1827E744-2778-DBE5-5806-95A5317D350A}"/>
              </a:ext>
            </a:extLst>
          </p:cNvPr>
          <p:cNvCxnSpPr>
            <a:cxnSpLocks/>
            <a:stCxn id="46" idx="2"/>
            <a:endCxn id="56" idx="7"/>
          </p:cNvCxnSpPr>
          <p:nvPr/>
        </p:nvCxnSpPr>
        <p:spPr>
          <a:xfrm flipH="1">
            <a:off x="2131327" y="4535094"/>
            <a:ext cx="766003" cy="840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7D669293-C603-A700-D1E6-3B6A0BDBDD20}"/>
              </a:ext>
            </a:extLst>
          </p:cNvPr>
          <p:cNvCxnSpPr>
            <a:cxnSpLocks/>
            <a:stCxn id="46" idx="4"/>
            <a:endCxn id="52" idx="0"/>
          </p:cNvCxnSpPr>
          <p:nvPr/>
        </p:nvCxnSpPr>
        <p:spPr>
          <a:xfrm>
            <a:off x="2979957" y="4617720"/>
            <a:ext cx="12853" cy="734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24080114-77B8-757A-A706-C0672F72DB70}"/>
              </a:ext>
            </a:extLst>
          </p:cNvPr>
          <p:cNvCxnSpPr>
            <a:cxnSpLocks/>
            <a:stCxn id="46" idx="1"/>
            <a:endCxn id="48" idx="0"/>
          </p:cNvCxnSpPr>
          <p:nvPr/>
        </p:nvCxnSpPr>
        <p:spPr>
          <a:xfrm rot="5400000" flipH="1" flipV="1">
            <a:off x="3143378" y="4230621"/>
            <a:ext cx="24201" cy="467894"/>
          </a:xfrm>
          <a:prstGeom prst="curvedConnector3">
            <a:avLst>
              <a:gd name="adj1" fmla="val 225906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8D41EE9E-99D1-0074-163B-01C1CB9D4011}"/>
              </a:ext>
            </a:extLst>
          </p:cNvPr>
          <p:cNvSpPr/>
          <p:nvPr/>
        </p:nvSpPr>
        <p:spPr>
          <a:xfrm>
            <a:off x="830092" y="3696817"/>
            <a:ext cx="696296" cy="6836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A960E184-DBD2-E53B-9671-AEC640623917}"/>
              </a:ext>
            </a:extLst>
          </p:cNvPr>
          <p:cNvSpPr/>
          <p:nvPr/>
        </p:nvSpPr>
        <p:spPr>
          <a:xfrm>
            <a:off x="2197956" y="3227954"/>
            <a:ext cx="550449" cy="540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5B111437-A285-2749-03CB-1149204C7648}"/>
              </a:ext>
            </a:extLst>
          </p:cNvPr>
          <p:cNvSpPr/>
          <p:nvPr/>
        </p:nvSpPr>
        <p:spPr>
          <a:xfrm>
            <a:off x="2654957" y="3875147"/>
            <a:ext cx="1159793" cy="11387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5C2195F3-0065-DB26-4411-85943BEE656F}"/>
              </a:ext>
            </a:extLst>
          </p:cNvPr>
          <p:cNvSpPr/>
          <p:nvPr/>
        </p:nvSpPr>
        <p:spPr>
          <a:xfrm>
            <a:off x="655541" y="4773463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44F1FC5-977D-4831-3A12-2750E1C9602F}"/>
              </a:ext>
            </a:extLst>
          </p:cNvPr>
          <p:cNvSpPr/>
          <p:nvPr/>
        </p:nvSpPr>
        <p:spPr>
          <a:xfrm>
            <a:off x="1690147" y="4367230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90E03D94-9C74-C930-3DC2-BED8F7DAF7EA}"/>
              </a:ext>
            </a:extLst>
          </p:cNvPr>
          <p:cNvSpPr/>
          <p:nvPr/>
        </p:nvSpPr>
        <p:spPr>
          <a:xfrm>
            <a:off x="2798274" y="5227909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CAB4A68-5FE0-01DE-4193-CE197858AB61}"/>
              </a:ext>
            </a:extLst>
          </p:cNvPr>
          <p:cNvSpPr/>
          <p:nvPr/>
        </p:nvSpPr>
        <p:spPr>
          <a:xfrm>
            <a:off x="1690849" y="5157745"/>
            <a:ext cx="550449" cy="540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CE3D21D-9BEC-A4AC-9690-D1E141E3D13E}"/>
                  </a:ext>
                </a:extLst>
              </p:cNvPr>
              <p:cNvSpPr txBox="1"/>
              <p:nvPr/>
            </p:nvSpPr>
            <p:spPr>
              <a:xfrm>
                <a:off x="3783526" y="3216333"/>
                <a:ext cx="873616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Nodes with large stake simulate more virtual nodes.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Adv </a:t>
                </a:r>
                <a:r>
                  <a:rPr lang="en-CN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stake fraction</a:t>
                </a: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CN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r>
                      <a:rPr lang="en-CN" sz="32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(i.e., 30%)     </a:t>
                </a:r>
                <a14:m>
                  <m:oMath xmlns:m="http://schemas.openxmlformats.org/officeDocument/2006/math">
                    <m:r>
                      <a:rPr lang="en-CN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⟹</m:t>
                    </m:r>
                  </m:oMath>
                </a14:m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Adv </a:t>
                </a:r>
                <a:r>
                  <a:rPr lang="en-CN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virtual node fraction</a:t>
                </a: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</a:t>
                </a:r>
                <a14:m>
                  <m:oMath xmlns:m="http://schemas.openxmlformats.org/officeDocument/2006/math">
                    <m:r>
                      <a:rPr lang="en-CN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 </m:t>
                    </m:r>
                    <m:r>
                      <a:rPr lang="en-CN" sz="32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endParaRPr lang="en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C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Random toplogy among virtual node </a:t>
                </a:r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works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CE3D21D-9BEC-A4AC-9690-D1E141E3D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3526" y="3216333"/>
                <a:ext cx="8736168" cy="3539430"/>
              </a:xfrm>
              <a:prstGeom prst="rect">
                <a:avLst/>
              </a:prstGeom>
              <a:blipFill>
                <a:blip r:embed="rId3"/>
                <a:stretch>
                  <a:fillRect l="-1744" t="-2151" b="-501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626D2D-EF00-DEAA-F563-07BD0170E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71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B98FB-9FB5-4535-B620-A967F06499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75F25-CD4B-1294-2A6B-75775FF3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Our 1st Contribution: a Key Observation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B9A69-729D-8CE5-12BB-3C4FFB68FD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All prior designs fail to have practical degrees.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Degree is too large in practical settings.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D1DA88A-BFAB-3FEA-8E6D-573D6E5677C8}"/>
              </a:ext>
            </a:extLst>
          </p:cNvPr>
          <p:cNvSpPr/>
          <p:nvPr/>
        </p:nvSpPr>
        <p:spPr>
          <a:xfrm>
            <a:off x="1137280" y="395602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065A96-791B-47ED-AC2D-DE7D002BB214}"/>
              </a:ext>
            </a:extLst>
          </p:cNvPr>
          <p:cNvSpPr/>
          <p:nvPr/>
        </p:nvSpPr>
        <p:spPr>
          <a:xfrm>
            <a:off x="1398014" y="3824222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BD8C5CFD-4D3D-0C0B-B68B-9E3BF67F5E89}"/>
              </a:ext>
            </a:extLst>
          </p:cNvPr>
          <p:cNvSpPr/>
          <p:nvPr/>
        </p:nvSpPr>
        <p:spPr>
          <a:xfrm>
            <a:off x="3309440" y="4287215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BBF163C2-9C64-737C-46B4-6C73577E70B9}"/>
              </a:ext>
            </a:extLst>
          </p:cNvPr>
          <p:cNvSpPr/>
          <p:nvPr/>
        </p:nvSpPr>
        <p:spPr>
          <a:xfrm>
            <a:off x="3083593" y="445246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8747778F-A26E-873F-4385-02DE6B80147E}"/>
              </a:ext>
            </a:extLst>
          </p:cNvPr>
          <p:cNvSpPr/>
          <p:nvPr/>
        </p:nvSpPr>
        <p:spPr>
          <a:xfrm>
            <a:off x="3300259" y="460211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B6377C9-EEEF-D529-692E-CACFB6686E00}"/>
              </a:ext>
            </a:extLst>
          </p:cNvPr>
          <p:cNvSpPr/>
          <p:nvPr/>
        </p:nvSpPr>
        <p:spPr>
          <a:xfrm>
            <a:off x="3493061" y="445246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75FB8F-DB46-4A3B-44EC-094CA9598CCF}"/>
              </a:ext>
            </a:extLst>
          </p:cNvPr>
          <p:cNvSpPr/>
          <p:nvPr/>
        </p:nvSpPr>
        <p:spPr>
          <a:xfrm>
            <a:off x="1335584" y="409952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930D1A-F893-29E1-83D5-10F77492EDA7}"/>
              </a:ext>
            </a:extLst>
          </p:cNvPr>
          <p:cNvSpPr/>
          <p:nvPr/>
        </p:nvSpPr>
        <p:spPr>
          <a:xfrm>
            <a:off x="972027" y="4890905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BFAEA061-B719-91BB-1EB4-1A00D173435F}"/>
              </a:ext>
            </a:extLst>
          </p:cNvPr>
          <p:cNvSpPr/>
          <p:nvPr/>
        </p:nvSpPr>
        <p:spPr>
          <a:xfrm>
            <a:off x="1928659" y="5351778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EF6B4E8-05E8-C0EC-8A11-7F42BC636AD5}"/>
              </a:ext>
            </a:extLst>
          </p:cNvPr>
          <p:cNvSpPr/>
          <p:nvPr/>
        </p:nvSpPr>
        <p:spPr>
          <a:xfrm>
            <a:off x="3096446" y="5351777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515B919E-E6AE-E8E8-DE3E-A2C3179E466B}"/>
              </a:ext>
            </a:extLst>
          </p:cNvPr>
          <p:cNvSpPr/>
          <p:nvPr/>
        </p:nvSpPr>
        <p:spPr>
          <a:xfrm>
            <a:off x="2011285" y="4458490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2DF7D162-E419-986A-8D2F-084641F45F78}"/>
              </a:ext>
            </a:extLst>
          </p:cNvPr>
          <p:cNvSpPr/>
          <p:nvPr/>
        </p:nvSpPr>
        <p:spPr>
          <a:xfrm>
            <a:off x="2494191" y="3332933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04DE1D5-BC4E-CA14-09F1-C732B3137121}"/>
              </a:ext>
            </a:extLst>
          </p:cNvPr>
          <p:cNvSpPr/>
          <p:nvPr/>
        </p:nvSpPr>
        <p:spPr>
          <a:xfrm>
            <a:off x="3516925" y="4710040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FE30489-D07A-50B4-F23E-6C10D3F7F3B6}"/>
              </a:ext>
            </a:extLst>
          </p:cNvPr>
          <p:cNvSpPr/>
          <p:nvPr/>
        </p:nvSpPr>
        <p:spPr>
          <a:xfrm>
            <a:off x="2176538" y="5351776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D88742D-A26E-057B-834D-C756E2CA67B3}"/>
              </a:ext>
            </a:extLst>
          </p:cNvPr>
          <p:cNvSpPr/>
          <p:nvPr/>
        </p:nvSpPr>
        <p:spPr>
          <a:xfrm>
            <a:off x="2675967" y="3498186"/>
            <a:ext cx="165253" cy="165253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1F0FCC1-BEF2-DCFB-D5CB-00A81FDAFA5B}"/>
              </a:ext>
            </a:extLst>
          </p:cNvPr>
          <p:cNvCxnSpPr>
            <a:cxnSpLocks/>
            <a:stCxn id="50" idx="0"/>
            <a:endCxn id="49" idx="4"/>
          </p:cNvCxnSpPr>
          <p:nvPr/>
        </p:nvCxnSpPr>
        <p:spPr>
          <a:xfrm flipV="1">
            <a:off x="1054654" y="4264780"/>
            <a:ext cx="363557" cy="6261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E4F202A-90C1-16B6-4DE9-8E6B2838C01C}"/>
              </a:ext>
            </a:extLst>
          </p:cNvPr>
          <p:cNvCxnSpPr>
            <a:cxnSpLocks/>
            <a:stCxn id="50" idx="6"/>
            <a:endCxn id="53" idx="3"/>
          </p:cNvCxnSpPr>
          <p:nvPr/>
        </p:nvCxnSpPr>
        <p:spPr>
          <a:xfrm flipV="1">
            <a:off x="1137280" y="4599542"/>
            <a:ext cx="898206" cy="37399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1BA43C6-748E-BEE6-907E-16B8B8EECFAB}"/>
              </a:ext>
            </a:extLst>
          </p:cNvPr>
          <p:cNvCxnSpPr>
            <a:cxnSpLocks/>
            <a:stCxn id="50" idx="0"/>
            <a:endCxn id="43" idx="3"/>
          </p:cNvCxnSpPr>
          <p:nvPr/>
        </p:nvCxnSpPr>
        <p:spPr>
          <a:xfrm flipV="1">
            <a:off x="1054654" y="4097075"/>
            <a:ext cx="106827" cy="7938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DE14D92-A2CE-8403-9077-3E894D498C69}"/>
              </a:ext>
            </a:extLst>
          </p:cNvPr>
          <p:cNvCxnSpPr>
            <a:cxnSpLocks/>
            <a:stCxn id="46" idx="2"/>
            <a:endCxn id="56" idx="7"/>
          </p:cNvCxnSpPr>
          <p:nvPr/>
        </p:nvCxnSpPr>
        <p:spPr>
          <a:xfrm flipH="1">
            <a:off x="2317590" y="4535094"/>
            <a:ext cx="766003" cy="8408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8A8CFAA0-3FB4-8004-2786-D29CB787683E}"/>
              </a:ext>
            </a:extLst>
          </p:cNvPr>
          <p:cNvCxnSpPr>
            <a:cxnSpLocks/>
            <a:stCxn id="46" idx="4"/>
            <a:endCxn id="52" idx="0"/>
          </p:cNvCxnSpPr>
          <p:nvPr/>
        </p:nvCxnSpPr>
        <p:spPr>
          <a:xfrm>
            <a:off x="3166220" y="4617720"/>
            <a:ext cx="12853" cy="7340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Curved Connector 62">
            <a:extLst>
              <a:ext uri="{FF2B5EF4-FFF2-40B4-BE49-F238E27FC236}">
                <a16:creationId xmlns:a16="http://schemas.microsoft.com/office/drawing/2014/main" id="{D93037BF-58ED-3C1D-7DAF-6B50DAE86182}"/>
              </a:ext>
            </a:extLst>
          </p:cNvPr>
          <p:cNvCxnSpPr>
            <a:cxnSpLocks/>
            <a:stCxn id="46" idx="1"/>
            <a:endCxn id="48" idx="0"/>
          </p:cNvCxnSpPr>
          <p:nvPr/>
        </p:nvCxnSpPr>
        <p:spPr>
          <a:xfrm rot="5400000" flipH="1" flipV="1">
            <a:off x="3329641" y="4230621"/>
            <a:ext cx="24201" cy="467894"/>
          </a:xfrm>
          <a:prstGeom prst="curvedConnector3">
            <a:avLst>
              <a:gd name="adj1" fmla="val 225906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C26BB89D-C853-E998-0497-131B2C801714}"/>
              </a:ext>
            </a:extLst>
          </p:cNvPr>
          <p:cNvSpPr/>
          <p:nvPr/>
        </p:nvSpPr>
        <p:spPr>
          <a:xfrm>
            <a:off x="1016355" y="3696817"/>
            <a:ext cx="696296" cy="68366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12514E45-18EC-4110-C9BC-B5FFCD2E7FFF}"/>
              </a:ext>
            </a:extLst>
          </p:cNvPr>
          <p:cNvSpPr/>
          <p:nvPr/>
        </p:nvSpPr>
        <p:spPr>
          <a:xfrm>
            <a:off x="2384219" y="3227954"/>
            <a:ext cx="550449" cy="540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6FDB457F-4C0C-7906-4341-D4697D1F0659}"/>
              </a:ext>
            </a:extLst>
          </p:cNvPr>
          <p:cNvSpPr/>
          <p:nvPr/>
        </p:nvSpPr>
        <p:spPr>
          <a:xfrm>
            <a:off x="2841220" y="3875147"/>
            <a:ext cx="1159793" cy="113875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D0A7503-4CE0-FB24-1A21-B34E33D2A2AD}"/>
              </a:ext>
            </a:extLst>
          </p:cNvPr>
          <p:cNvSpPr/>
          <p:nvPr/>
        </p:nvSpPr>
        <p:spPr>
          <a:xfrm>
            <a:off x="841804" y="4773463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3B49FE8-8C0B-BA35-A19D-655BEF48B101}"/>
              </a:ext>
            </a:extLst>
          </p:cNvPr>
          <p:cNvSpPr/>
          <p:nvPr/>
        </p:nvSpPr>
        <p:spPr>
          <a:xfrm>
            <a:off x="1876410" y="4367230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50254794-5460-1B49-3019-8E4BF4164685}"/>
              </a:ext>
            </a:extLst>
          </p:cNvPr>
          <p:cNvSpPr/>
          <p:nvPr/>
        </p:nvSpPr>
        <p:spPr>
          <a:xfrm>
            <a:off x="2984537" y="5227909"/>
            <a:ext cx="407529" cy="40013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5A06B59-2EF1-C707-5072-317AEF271B5F}"/>
              </a:ext>
            </a:extLst>
          </p:cNvPr>
          <p:cNvSpPr/>
          <p:nvPr/>
        </p:nvSpPr>
        <p:spPr>
          <a:xfrm>
            <a:off x="1877112" y="5157745"/>
            <a:ext cx="550449" cy="54046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F1B179B-0E0E-5060-2054-0C579D1EFD88}"/>
                  </a:ext>
                </a:extLst>
              </p:cNvPr>
              <p:cNvSpPr txBox="1"/>
              <p:nvPr/>
            </p:nvSpPr>
            <p:spPr>
              <a:xfrm>
                <a:off x="4365962" y="3186546"/>
                <a:ext cx="8056095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N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degree of large-stake node is necessarily large. (Fundamental)</a:t>
                </a:r>
              </a:p>
              <a:p>
                <a:endParaRPr lang="en-CN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Node degree up to </a:t>
                </a:r>
                <a14:m>
                  <m:oMath xmlns:m="http://schemas.openxmlformats.org/officeDocument/2006/math">
                    <m:r>
                      <a:rPr lang="en-CN" sz="2800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≥10000</m:t>
                    </m:r>
                  </m:oMath>
                </a14:m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or more.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(Practical degrees only a few hundreds)</a:t>
                </a: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6F1B179B-0E0E-5060-2054-0C579D1EF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962" y="3186546"/>
                <a:ext cx="8056095" cy="2431435"/>
              </a:xfrm>
              <a:prstGeom prst="rect">
                <a:avLst/>
              </a:prstGeom>
              <a:blipFill>
                <a:blip r:embed="rId3"/>
                <a:stretch>
                  <a:fillRect l="-1887" t="-3646" b="-5729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B24C8C-878D-F6A5-29C4-6ACD1BB6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049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77DAB4-56DA-7B95-F8BF-915AF75CC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92577-A16B-A249-E34E-4682D3C0D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Our 1st Contribution: a Key Observation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AD8AF-3BB3-B12D-BF64-66CF737711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All prior designs fail to have practical degrees.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Degree is large (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≥10000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or more). Due to resource-disparity.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2CAD8AF-3BB3-B12D-BF64-66CF737711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7DBE6C2-6BBF-A4DE-EF35-CD373C032F0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4182"/>
          <a:stretch/>
        </p:blipFill>
        <p:spPr>
          <a:xfrm>
            <a:off x="0" y="3264408"/>
            <a:ext cx="12161718" cy="3211232"/>
          </a:xfrm>
          <a:prstGeom prst="rect">
            <a:avLst/>
          </a:prstGeom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D8B54CA-E09C-8BC4-C719-8CE1FD54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430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D7FC8-839F-929D-2257-A8FBAD3018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2nd Contribution: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first practical solution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BB833-EE78-F59E-513C-DDB683ABA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1695"/>
            <a:ext cx="10515600" cy="4351338"/>
          </a:xfrm>
        </p:spPr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Not using virtual nodes.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37A88E-1D39-3E9E-AA0D-D58044025BDD}"/>
              </a:ext>
            </a:extLst>
          </p:cNvPr>
          <p:cNvSpPr txBox="1"/>
          <p:nvPr/>
        </p:nvSpPr>
        <p:spPr>
          <a:xfrm>
            <a:off x="4008620" y="2962555"/>
            <a:ext cx="1433406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3BCF39-9792-459B-5F3B-38499A8B2C9E}"/>
                  </a:ext>
                </a:extLst>
              </p:cNvPr>
              <p:cNvSpPr txBox="1"/>
              <p:nvPr/>
            </p:nvSpPr>
            <p:spPr>
              <a:xfrm>
                <a:off x="5813160" y="1980646"/>
                <a:ext cx="6095999" cy="1815882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Propose a novel design that has: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Practical node degrees (200-400)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Degree and diameter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Provable security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63BCF39-9792-459B-5F3B-38499A8B2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60" y="1980646"/>
                <a:ext cx="6095999" cy="1815882"/>
              </a:xfrm>
              <a:prstGeom prst="rect">
                <a:avLst/>
              </a:prstGeom>
              <a:blipFill>
                <a:blip r:embed="rId3"/>
                <a:stretch>
                  <a:fillRect l="-1856" t="-2703" b="-6081"/>
                </a:stretch>
              </a:blipFill>
              <a:ln w="57150"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1622F7-A602-B298-D581-6A48803F849D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 flipV="1">
            <a:off x="4393952" y="3424220"/>
            <a:ext cx="331371" cy="127541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B96788E-7D1B-A86F-D827-0E068E87E1A7}"/>
              </a:ext>
            </a:extLst>
          </p:cNvPr>
          <p:cNvSpPr txBox="1"/>
          <p:nvPr/>
        </p:nvSpPr>
        <p:spPr>
          <a:xfrm>
            <a:off x="114100" y="5310135"/>
            <a:ext cx="298902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Heuristic Overlay Topology:</a:t>
            </a:r>
          </a:p>
          <a:p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Bitcoin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0BF0F28-6AA5-468E-E69E-24D5449FAFE6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3103123" y="5022800"/>
            <a:ext cx="267871" cy="1025999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8C94C847-22AF-7A61-4118-17896E108A5E}"/>
              </a:ext>
            </a:extLst>
          </p:cNvPr>
          <p:cNvSpPr txBox="1"/>
          <p:nvPr/>
        </p:nvSpPr>
        <p:spPr>
          <a:xfrm>
            <a:off x="2348036" y="4376469"/>
            <a:ext cx="20459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AsiaCrypto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22’</a:t>
            </a:r>
          </a:p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CCS 22’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0C5F4C2-BBD1-645C-6049-4CDC1896BEA4}"/>
              </a:ext>
            </a:extLst>
          </p:cNvPr>
          <p:cNvSpPr txBox="1"/>
          <p:nvPr/>
        </p:nvSpPr>
        <p:spPr>
          <a:xfrm>
            <a:off x="4527887" y="4459510"/>
            <a:ext cx="2698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set of theory works.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C1963D-5179-C9B7-11FB-7EB119894F38}"/>
              </a:ext>
            </a:extLst>
          </p:cNvPr>
          <p:cNvSpPr txBox="1"/>
          <p:nvPr/>
        </p:nvSpPr>
        <p:spPr>
          <a:xfrm>
            <a:off x="3249312" y="5864133"/>
            <a:ext cx="5156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Insecure. Many existing attacks on the topology.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C6E20E-D18B-7341-E997-630F95DC4725}"/>
              </a:ext>
            </a:extLst>
          </p:cNvPr>
          <p:cNvSpPr txBox="1"/>
          <p:nvPr/>
        </p:nvSpPr>
        <p:spPr>
          <a:xfrm>
            <a:off x="540326" y="2817086"/>
            <a:ext cx="3188817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CN" sz="2000" dirty="0">
                <a:latin typeface="Arial" panose="020B0604020202020204" pitchFamily="34" charset="0"/>
                <a:cs typeface="Arial" panose="020B0604020202020204" pitchFamily="34" charset="0"/>
              </a:rPr>
              <a:t>Prior designs fail to be practical. Degree ≥ 10000.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03F4CE-9715-04CE-162E-6C668686C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906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4D8E43-13E2-2D34-85A6-D85CAF95E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540FA-1A41-B5BE-1603-FE72852396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91992"/>
            <a:ext cx="12192000" cy="2387600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Technical Highlights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8B2B718-971F-E353-EB6E-5B5B1C864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226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32EA3-7B68-49AC-A9B2-5358E1B3C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Some Formalism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C43D8-39E2-3220-C27D-2D27FB73EF2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nodes in total. Proof-of-stake context (generalizable to PoW). Nodes’ stake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N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N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≥…≥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b="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Adversary’s can control any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stake (e.g.,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=30%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6EC43D8-39E2-3220-C27D-2D27FB73EF2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 r="-48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BFA981-F0BE-8AB6-9DD3-6AF538F61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29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8F788A-6817-CA99-4903-95EB603D66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045AB-9075-C375-C67C-CE39F5462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Permissionless Blockchains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57105-859D-DEE3-2279-08CDD1834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Blockchains: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 append-only distributed data structure</a:t>
            </a:r>
          </a:p>
          <a:p>
            <a:pPr marL="0" indent="0">
              <a:buNone/>
            </a:pP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Permissionless: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Open (everyone can join)</a:t>
            </a:r>
          </a:p>
          <a:p>
            <a:r>
              <a:rPr lang="en-CN" u="sng" dirty="0">
                <a:latin typeface="Arial" panose="020B0604020202020204" pitchFamily="34" charset="0"/>
                <a:cs typeface="Arial" panose="020B0604020202020204" pitchFamily="34" charset="0"/>
              </a:rPr>
              <a:t>Attacks (adversary can join)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C3EEFFA6-09E0-B77B-F39F-0FD11A11120F}"/>
              </a:ext>
            </a:extLst>
          </p:cNvPr>
          <p:cNvSpPr/>
          <p:nvPr/>
        </p:nvSpPr>
        <p:spPr>
          <a:xfrm>
            <a:off x="5352354" y="4914323"/>
            <a:ext cx="5969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955F7FAF-87AB-C445-DDDD-C9593ECA6D63}"/>
              </a:ext>
            </a:extLst>
          </p:cNvPr>
          <p:cNvSpPr/>
          <p:nvPr/>
        </p:nvSpPr>
        <p:spPr>
          <a:xfrm>
            <a:off x="6846072" y="5937553"/>
            <a:ext cx="5969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FCF8533D-C426-5613-EA62-F84E722593B2}"/>
              </a:ext>
            </a:extLst>
          </p:cNvPr>
          <p:cNvSpPr/>
          <p:nvPr/>
        </p:nvSpPr>
        <p:spPr>
          <a:xfrm>
            <a:off x="9399136" y="5051838"/>
            <a:ext cx="5969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B61B799A-01B2-FC87-5BA1-1D723C237629}"/>
              </a:ext>
            </a:extLst>
          </p:cNvPr>
          <p:cNvSpPr/>
          <p:nvPr/>
        </p:nvSpPr>
        <p:spPr>
          <a:xfrm>
            <a:off x="6487203" y="3905631"/>
            <a:ext cx="5969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BD4D24F8-3BF5-1FD9-1289-272F3F78F247}"/>
              </a:ext>
            </a:extLst>
          </p:cNvPr>
          <p:cNvSpPr/>
          <p:nvPr/>
        </p:nvSpPr>
        <p:spPr>
          <a:xfrm>
            <a:off x="8286140" y="3905631"/>
            <a:ext cx="596900" cy="5969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EEBB929F-3A91-D2AE-3469-2AD5D3D98A15}"/>
              </a:ext>
            </a:extLst>
          </p:cNvPr>
          <p:cNvSpPr/>
          <p:nvPr/>
        </p:nvSpPr>
        <p:spPr>
          <a:xfrm>
            <a:off x="5250754" y="4550865"/>
            <a:ext cx="139700" cy="3175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95B5AE79-5508-207E-F440-91CB23D747DA}"/>
              </a:ext>
            </a:extLst>
          </p:cNvPr>
          <p:cNvSpPr/>
          <p:nvPr/>
        </p:nvSpPr>
        <p:spPr>
          <a:xfrm>
            <a:off x="5390454" y="4552652"/>
            <a:ext cx="139700" cy="317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6039762-DD01-4BCF-0FD7-27362F5AE7C5}"/>
              </a:ext>
            </a:extLst>
          </p:cNvPr>
          <p:cNvSpPr/>
          <p:nvPr/>
        </p:nvSpPr>
        <p:spPr>
          <a:xfrm>
            <a:off x="5530154" y="4550865"/>
            <a:ext cx="139700" cy="3175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A057524-E7D8-7A48-ECDC-974DCC6A0CCE}"/>
              </a:ext>
            </a:extLst>
          </p:cNvPr>
          <p:cNvSpPr/>
          <p:nvPr/>
        </p:nvSpPr>
        <p:spPr>
          <a:xfrm>
            <a:off x="5669854" y="4550865"/>
            <a:ext cx="139700" cy="3175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0A68A7D-6BA4-4A83-D19C-B61B951A8358}"/>
              </a:ext>
            </a:extLst>
          </p:cNvPr>
          <p:cNvSpPr/>
          <p:nvPr/>
        </p:nvSpPr>
        <p:spPr>
          <a:xfrm>
            <a:off x="5809554" y="4550865"/>
            <a:ext cx="139700" cy="3175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C26344F-0812-EDE7-0DEF-04E8A7B622AA}"/>
              </a:ext>
            </a:extLst>
          </p:cNvPr>
          <p:cNvSpPr txBox="1"/>
          <p:nvPr/>
        </p:nvSpPr>
        <p:spPr>
          <a:xfrm>
            <a:off x="5949254" y="445385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3E4AED1-F4D5-7EC4-8CBC-496BE1C96D5D}"/>
              </a:ext>
            </a:extLst>
          </p:cNvPr>
          <p:cNvSpPr/>
          <p:nvPr/>
        </p:nvSpPr>
        <p:spPr>
          <a:xfrm>
            <a:off x="6385603" y="3542173"/>
            <a:ext cx="139700" cy="3175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74D30980-AE88-240D-3294-97B2EB0409D1}"/>
              </a:ext>
            </a:extLst>
          </p:cNvPr>
          <p:cNvSpPr/>
          <p:nvPr/>
        </p:nvSpPr>
        <p:spPr>
          <a:xfrm>
            <a:off x="6525303" y="3544336"/>
            <a:ext cx="139700" cy="317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3DA187F-BC8D-D675-6CAB-729C4BE71960}"/>
              </a:ext>
            </a:extLst>
          </p:cNvPr>
          <p:cNvSpPr/>
          <p:nvPr/>
        </p:nvSpPr>
        <p:spPr>
          <a:xfrm>
            <a:off x="6665003" y="3542173"/>
            <a:ext cx="139700" cy="3175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C5586EB0-02B4-2A23-3AE7-ED72335611F5}"/>
              </a:ext>
            </a:extLst>
          </p:cNvPr>
          <p:cNvSpPr/>
          <p:nvPr/>
        </p:nvSpPr>
        <p:spPr>
          <a:xfrm>
            <a:off x="6804703" y="3542173"/>
            <a:ext cx="139700" cy="3175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3E5D1C05-A4C0-237E-4B4E-5DE6E5B1B133}"/>
              </a:ext>
            </a:extLst>
          </p:cNvPr>
          <p:cNvSpPr/>
          <p:nvPr/>
        </p:nvSpPr>
        <p:spPr>
          <a:xfrm>
            <a:off x="6944403" y="3542173"/>
            <a:ext cx="139700" cy="3175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4ED6CCA-D948-9110-931E-500D46F1B6DF}"/>
              </a:ext>
            </a:extLst>
          </p:cNvPr>
          <p:cNvSpPr txBox="1"/>
          <p:nvPr/>
        </p:nvSpPr>
        <p:spPr>
          <a:xfrm>
            <a:off x="7084103" y="344515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49F9202F-60D8-F9F6-81A5-9955D7FD59FE}"/>
              </a:ext>
            </a:extLst>
          </p:cNvPr>
          <p:cNvSpPr/>
          <p:nvPr/>
        </p:nvSpPr>
        <p:spPr>
          <a:xfrm>
            <a:off x="8238942" y="3505513"/>
            <a:ext cx="139700" cy="3175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AF75BBB-9335-8735-F3EB-86C3ED0363DF}"/>
              </a:ext>
            </a:extLst>
          </p:cNvPr>
          <p:cNvSpPr/>
          <p:nvPr/>
        </p:nvSpPr>
        <p:spPr>
          <a:xfrm>
            <a:off x="8378642" y="3507676"/>
            <a:ext cx="139700" cy="317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2E6F5A1-0DF1-1CFC-EED3-0DF98FBCDD0D}"/>
              </a:ext>
            </a:extLst>
          </p:cNvPr>
          <p:cNvSpPr/>
          <p:nvPr/>
        </p:nvSpPr>
        <p:spPr>
          <a:xfrm>
            <a:off x="8518342" y="3505513"/>
            <a:ext cx="139700" cy="3175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56CA6E0-E097-14EC-FBBC-56BF44AF8B49}"/>
              </a:ext>
            </a:extLst>
          </p:cNvPr>
          <p:cNvSpPr/>
          <p:nvPr/>
        </p:nvSpPr>
        <p:spPr>
          <a:xfrm>
            <a:off x="8658042" y="3505513"/>
            <a:ext cx="139700" cy="3175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892674BE-8CE2-A255-A439-FE503C8A17A2}"/>
              </a:ext>
            </a:extLst>
          </p:cNvPr>
          <p:cNvSpPr/>
          <p:nvPr/>
        </p:nvSpPr>
        <p:spPr>
          <a:xfrm>
            <a:off x="8797742" y="3505513"/>
            <a:ext cx="139700" cy="3175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73E84127-FBEA-5A6E-BD4B-2D0A1175B557}"/>
              </a:ext>
            </a:extLst>
          </p:cNvPr>
          <p:cNvSpPr/>
          <p:nvPr/>
        </p:nvSpPr>
        <p:spPr>
          <a:xfrm>
            <a:off x="9297536" y="4677757"/>
            <a:ext cx="139700" cy="3175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9187EF5-E888-B951-BEAE-1DBA2C5D0125}"/>
              </a:ext>
            </a:extLst>
          </p:cNvPr>
          <p:cNvSpPr/>
          <p:nvPr/>
        </p:nvSpPr>
        <p:spPr>
          <a:xfrm>
            <a:off x="9437236" y="4679920"/>
            <a:ext cx="139700" cy="317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A6108CB3-6C23-0D60-97B8-46B03A458701}"/>
              </a:ext>
            </a:extLst>
          </p:cNvPr>
          <p:cNvSpPr/>
          <p:nvPr/>
        </p:nvSpPr>
        <p:spPr>
          <a:xfrm>
            <a:off x="9576936" y="4677757"/>
            <a:ext cx="139700" cy="3175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36EB5C68-7B71-C7D0-0721-C6AE70C7D4A0}"/>
              </a:ext>
            </a:extLst>
          </p:cNvPr>
          <p:cNvSpPr/>
          <p:nvPr/>
        </p:nvSpPr>
        <p:spPr>
          <a:xfrm>
            <a:off x="9716636" y="4677757"/>
            <a:ext cx="139700" cy="3175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21EC046-37B2-E671-FD96-F53E335735CA}"/>
              </a:ext>
            </a:extLst>
          </p:cNvPr>
          <p:cNvSpPr/>
          <p:nvPr/>
        </p:nvSpPr>
        <p:spPr>
          <a:xfrm>
            <a:off x="9856336" y="4677757"/>
            <a:ext cx="139700" cy="317500"/>
          </a:xfrm>
          <a:prstGeom prst="rect">
            <a:avLst/>
          </a:prstGeom>
          <a:solidFill>
            <a:srgbClr val="C0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47DAA08-E1EF-BFCB-0E17-FF6F4ABFB898}"/>
              </a:ext>
            </a:extLst>
          </p:cNvPr>
          <p:cNvSpPr txBox="1"/>
          <p:nvPr/>
        </p:nvSpPr>
        <p:spPr>
          <a:xfrm>
            <a:off x="9996036" y="458074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6C26D3E-17CA-EA31-F379-45724F3E036D}"/>
              </a:ext>
            </a:extLst>
          </p:cNvPr>
          <p:cNvSpPr/>
          <p:nvPr/>
        </p:nvSpPr>
        <p:spPr>
          <a:xfrm>
            <a:off x="6744472" y="5534724"/>
            <a:ext cx="139700" cy="317500"/>
          </a:xfrm>
          <a:prstGeom prst="rect">
            <a:avLst/>
          </a:prstGeom>
          <a:solidFill>
            <a:srgbClr val="FFC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3400C6F2-99E9-484F-8AB0-771008E55B5E}"/>
              </a:ext>
            </a:extLst>
          </p:cNvPr>
          <p:cNvSpPr/>
          <p:nvPr/>
        </p:nvSpPr>
        <p:spPr>
          <a:xfrm>
            <a:off x="6884172" y="5536887"/>
            <a:ext cx="139700" cy="317500"/>
          </a:xfrm>
          <a:prstGeom prst="rect">
            <a:avLst/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3CCFA61-CB73-41E8-1FFD-CF2A59955354}"/>
              </a:ext>
            </a:extLst>
          </p:cNvPr>
          <p:cNvSpPr/>
          <p:nvPr/>
        </p:nvSpPr>
        <p:spPr>
          <a:xfrm>
            <a:off x="7023872" y="5534724"/>
            <a:ext cx="139700" cy="317500"/>
          </a:xfrm>
          <a:prstGeom prst="rect">
            <a:avLst/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BCE6EE99-F613-D578-9F4F-32771DA49129}"/>
              </a:ext>
            </a:extLst>
          </p:cNvPr>
          <p:cNvSpPr/>
          <p:nvPr/>
        </p:nvSpPr>
        <p:spPr>
          <a:xfrm>
            <a:off x="7163572" y="5534724"/>
            <a:ext cx="139700" cy="317500"/>
          </a:xfrm>
          <a:prstGeom prst="rect">
            <a:avLst/>
          </a:prstGeom>
          <a:solidFill>
            <a:srgbClr val="7030A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19B6A34-2E49-12EF-B175-AC17B697E892}"/>
              </a:ext>
            </a:extLst>
          </p:cNvPr>
          <p:cNvSpPr txBox="1"/>
          <p:nvPr/>
        </p:nvSpPr>
        <p:spPr>
          <a:xfrm>
            <a:off x="7362586" y="543770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Bookman Old Style" panose="02050604050505020204" pitchFamily="18" charset="0"/>
              </a:rPr>
              <a:t>…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66546392-AFCF-9CAB-5971-3C461FD8DE08}"/>
              </a:ext>
            </a:extLst>
          </p:cNvPr>
          <p:cNvSpPr txBox="1"/>
          <p:nvPr/>
        </p:nvSpPr>
        <p:spPr>
          <a:xfrm>
            <a:off x="8919243" y="342900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Bookman Old Style" panose="02050604050505020204" pitchFamily="18" charset="0"/>
              </a:rPr>
              <a:t>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A56A5C-2462-B514-73EF-B236C76DFB3F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7977098" y="5693474"/>
            <a:ext cx="448742" cy="5777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0A84C8-5F14-F5C8-E163-1E9A5B6D6195}"/>
              </a:ext>
            </a:extLst>
          </p:cNvPr>
          <p:cNvCxnSpPr>
            <a:cxnSpLocks/>
            <a:stCxn id="11" idx="0"/>
          </p:cNvCxnSpPr>
          <p:nvPr/>
        </p:nvCxnSpPr>
        <p:spPr>
          <a:xfrm flipV="1">
            <a:off x="8883040" y="5212773"/>
            <a:ext cx="100598" cy="60127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 descr="Devil face with solid fill with solid fill">
            <a:extLst>
              <a:ext uri="{FF2B5EF4-FFF2-40B4-BE49-F238E27FC236}">
                <a16:creationId xmlns:a16="http://schemas.microsoft.com/office/drawing/2014/main" id="{257F0495-D528-8CF5-527D-59E59CDBF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25840" y="5814048"/>
            <a:ext cx="914400" cy="914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AAD557-33A4-0A4B-B1E5-8990D2936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499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FCCA2-DB43-6645-2BE3-7CCED4C5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Key Idea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Groups with Bounded Disparity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89BEE-B177-CC4F-3FE4-8492B80DC2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</p:spPr>
            <p:txBody>
              <a:bodyPr/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put nodes into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disjoint </a:t>
                </a:r>
                <a:r>
                  <a:rPr lang="en-CN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groups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. Nodes in each group are similar (in stake): bounded disparity.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topology with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 within a group will work (</a:t>
                </a: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a group has a constant fraction of honest nodes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Connecting the groups would then connect all nodes.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3589BEE-B177-CC4F-3FE4-8492B80DC2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" name="TextBox 62">
            <a:extLst>
              <a:ext uri="{FF2B5EF4-FFF2-40B4-BE49-F238E27FC236}">
                <a16:creationId xmlns:a16="http://schemas.microsoft.com/office/drawing/2014/main" id="{0D3E5FCC-11AD-4864-BC1C-F33814EE000B}"/>
              </a:ext>
            </a:extLst>
          </p:cNvPr>
          <p:cNvSpPr txBox="1"/>
          <p:nvPr/>
        </p:nvSpPr>
        <p:spPr>
          <a:xfrm>
            <a:off x="912683" y="59584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smaller-stake nodes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26296DE-2B58-A00E-7829-487E77087A7B}"/>
              </a:ext>
            </a:extLst>
          </p:cNvPr>
          <p:cNvSpPr txBox="1"/>
          <p:nvPr/>
        </p:nvSpPr>
        <p:spPr>
          <a:xfrm>
            <a:off x="6756423" y="5958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larger-stake nodes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38C2C76A-343D-34EF-F430-B5613CAA0A99}"/>
              </a:ext>
            </a:extLst>
          </p:cNvPr>
          <p:cNvSpPr/>
          <p:nvPr/>
        </p:nvSpPr>
        <p:spPr>
          <a:xfrm>
            <a:off x="4936392" y="5958468"/>
            <a:ext cx="1064096" cy="369332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8AD28561-2365-E891-B533-D93EB4715B98}"/>
              </a:ext>
            </a:extLst>
          </p:cNvPr>
          <p:cNvSpPr/>
          <p:nvPr/>
        </p:nvSpPr>
        <p:spPr>
          <a:xfrm>
            <a:off x="6145397" y="417864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38C542EC-1C41-2C03-E22A-C8733F87FCB3}"/>
              </a:ext>
            </a:extLst>
          </p:cNvPr>
          <p:cNvSpPr/>
          <p:nvPr/>
        </p:nvSpPr>
        <p:spPr>
          <a:xfrm>
            <a:off x="8816825" y="4184436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3E6AC16-6B89-D239-DC9B-5799427B8757}"/>
              </a:ext>
            </a:extLst>
          </p:cNvPr>
          <p:cNvSpPr/>
          <p:nvPr/>
        </p:nvSpPr>
        <p:spPr>
          <a:xfrm>
            <a:off x="9340785" y="4790089"/>
            <a:ext cx="463051" cy="46305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94D67EBB-5A81-AEE9-3510-3C0D5CFBB273}"/>
              </a:ext>
            </a:extLst>
          </p:cNvPr>
          <p:cNvSpPr/>
          <p:nvPr/>
        </p:nvSpPr>
        <p:spPr>
          <a:xfrm>
            <a:off x="7298371" y="461865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1110EBC7-8CB0-E78D-FF2A-7D4AB9375653}"/>
              </a:ext>
            </a:extLst>
          </p:cNvPr>
          <p:cNvSpPr/>
          <p:nvPr/>
        </p:nvSpPr>
        <p:spPr>
          <a:xfrm>
            <a:off x="9995919" y="4560907"/>
            <a:ext cx="553734" cy="55373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B15206BB-9201-F224-ED32-368E6595719E}"/>
              </a:ext>
            </a:extLst>
          </p:cNvPr>
          <p:cNvSpPr/>
          <p:nvPr/>
        </p:nvSpPr>
        <p:spPr>
          <a:xfrm>
            <a:off x="6701471" y="511395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0366C51E-1921-08CC-4A6E-2E5EA90520AC}"/>
              </a:ext>
            </a:extLst>
          </p:cNvPr>
          <p:cNvSpPr/>
          <p:nvPr/>
        </p:nvSpPr>
        <p:spPr>
          <a:xfrm>
            <a:off x="6612571" y="468215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2D9F1880-A36A-EF3E-CE2A-0910B3E47C52}"/>
              </a:ext>
            </a:extLst>
          </p:cNvPr>
          <p:cNvSpPr/>
          <p:nvPr/>
        </p:nvSpPr>
        <p:spPr>
          <a:xfrm>
            <a:off x="3473969" y="417864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F3FC01B2-846E-D585-5EAD-F8552279A913}"/>
              </a:ext>
            </a:extLst>
          </p:cNvPr>
          <p:cNvSpPr/>
          <p:nvPr/>
        </p:nvSpPr>
        <p:spPr>
          <a:xfrm>
            <a:off x="4030043" y="5113954"/>
            <a:ext cx="325372" cy="32537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0B0940D4-73F4-8ACF-D781-E0AD0D58534D}"/>
              </a:ext>
            </a:extLst>
          </p:cNvPr>
          <p:cNvSpPr/>
          <p:nvPr/>
        </p:nvSpPr>
        <p:spPr>
          <a:xfrm>
            <a:off x="4333713" y="446433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C4E181A-1B7A-3F9B-FBE7-D4DA8F9BE7D9}"/>
              </a:ext>
            </a:extLst>
          </p:cNvPr>
          <p:cNvSpPr/>
          <p:nvPr/>
        </p:nvSpPr>
        <p:spPr>
          <a:xfrm>
            <a:off x="4570365" y="485385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DFEA495F-15EA-178C-28E4-0F79E5C88BAD}"/>
              </a:ext>
            </a:extLst>
          </p:cNvPr>
          <p:cNvSpPr/>
          <p:nvPr/>
        </p:nvSpPr>
        <p:spPr>
          <a:xfrm>
            <a:off x="4700416" y="5246744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28B97F2C-66A7-E62A-E370-3670D388B925}"/>
              </a:ext>
            </a:extLst>
          </p:cNvPr>
          <p:cNvSpPr/>
          <p:nvPr/>
        </p:nvSpPr>
        <p:spPr>
          <a:xfrm>
            <a:off x="4941068" y="442205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8E752FBC-8C2C-446F-B6C0-F50510CEA78C}"/>
              </a:ext>
            </a:extLst>
          </p:cNvPr>
          <p:cNvSpPr/>
          <p:nvPr/>
        </p:nvSpPr>
        <p:spPr>
          <a:xfrm>
            <a:off x="958891" y="417864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8AEF4000-5D98-ABA9-41BD-BBE0372472E1}"/>
              </a:ext>
            </a:extLst>
          </p:cNvPr>
          <p:cNvSpPr/>
          <p:nvPr/>
        </p:nvSpPr>
        <p:spPr>
          <a:xfrm>
            <a:off x="1514965" y="5113954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0827C0CA-862A-F731-AD9B-2D72BAA79337}"/>
              </a:ext>
            </a:extLst>
          </p:cNvPr>
          <p:cNvSpPr/>
          <p:nvPr/>
        </p:nvSpPr>
        <p:spPr>
          <a:xfrm>
            <a:off x="1818635" y="4464331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FBBB7C94-040D-68EE-CD7C-3608D24528E9}"/>
              </a:ext>
            </a:extLst>
          </p:cNvPr>
          <p:cNvSpPr/>
          <p:nvPr/>
        </p:nvSpPr>
        <p:spPr>
          <a:xfrm>
            <a:off x="2055288" y="4853852"/>
            <a:ext cx="215544" cy="2155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B2A3901F-567C-7D36-E2F8-096ED8C8C400}"/>
              </a:ext>
            </a:extLst>
          </p:cNvPr>
          <p:cNvSpPr/>
          <p:nvPr/>
        </p:nvSpPr>
        <p:spPr>
          <a:xfrm>
            <a:off x="2185338" y="524674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0246B15-9F84-5CC7-B9FA-EAB7DD1CD32B}"/>
              </a:ext>
            </a:extLst>
          </p:cNvPr>
          <p:cNvSpPr/>
          <p:nvPr/>
        </p:nvSpPr>
        <p:spPr>
          <a:xfrm>
            <a:off x="1362251" y="4701456"/>
            <a:ext cx="233101" cy="23310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C2B7717-914A-CB49-E842-7F6730E0D88C}"/>
              </a:ext>
            </a:extLst>
          </p:cNvPr>
          <p:cNvSpPr/>
          <p:nvPr/>
        </p:nvSpPr>
        <p:spPr>
          <a:xfrm>
            <a:off x="2381219" y="4542206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15D37A09-54FF-3628-E0C7-DC4D885F52C0}"/>
              </a:ext>
            </a:extLst>
          </p:cNvPr>
          <p:cNvSpPr/>
          <p:nvPr/>
        </p:nvSpPr>
        <p:spPr>
          <a:xfrm>
            <a:off x="2540938" y="514514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5B12EF-BD5B-1620-1A6A-06A8EFDC724E}"/>
              </a:ext>
            </a:extLst>
          </p:cNvPr>
          <p:cNvSpPr txBox="1"/>
          <p:nvPr/>
        </p:nvSpPr>
        <p:spPr>
          <a:xfrm>
            <a:off x="7408993" y="3573533"/>
            <a:ext cx="43266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key steps of our Algorithm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5B84DE1-2D19-8040-8C0E-D4F44B99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0698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A8ABF2-3E6F-9B95-C71E-B9198359E2E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Challenge 1: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≫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groups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5A8ABF2-3E6F-9B95-C71E-B9198359E2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413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D00A3-D183-F21C-D1AD-51896865F5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Naive idea: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the minimum stake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. Then let each group contain nodes with stake: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,4</m:t>
                          </m:r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……,[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, 1]</m:t>
                      </m:r>
                    </m:oMath>
                  </m:oMathPara>
                </a14:m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Then the stake in each group is bounded.</a:t>
                </a:r>
              </a:p>
              <a:p>
                <a:pPr marL="0" indent="0">
                  <a:buNone/>
                </a:pPr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Only O(log n) groups, </a:t>
                </a:r>
                <a:r>
                  <a:rPr lang="en-US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𝒔</m:t>
                        </m:r>
                      </m:e>
                      <m:sub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𝜴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>
                      <m:fPr>
                        <m:ctrlP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0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𝐩𝐨𝐥𝐲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𝒏</m:t>
                        </m:r>
                        <m:r>
                          <a:rPr lang="en-US" b="1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AD00A3-D183-F21C-D1AD-51896865F5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0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0F7EAF-C451-4E69-77CE-8BC581DE3F7E}"/>
                  </a:ext>
                </a:extLst>
              </p:cNvPr>
              <p:cNvSpPr txBox="1"/>
              <p:nvPr/>
            </p:nvSpPr>
            <p:spPr>
              <a:xfrm>
                <a:off x="825801" y="6132688"/>
                <a:ext cx="2421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,2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0F7EAF-C451-4E69-77CE-8BC581DE3F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801" y="6132688"/>
                <a:ext cx="2421440" cy="461665"/>
              </a:xfrm>
              <a:prstGeom prst="rect">
                <a:avLst/>
              </a:prstGeom>
              <a:blipFill>
                <a:blip r:embed="rId4"/>
                <a:stretch>
                  <a:fillRect l="-3646" t="-7895" b="-2631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9C2A74-824D-2749-C8BF-528440798DC7}"/>
                  </a:ext>
                </a:extLst>
              </p:cNvPr>
              <p:cNvSpPr txBox="1"/>
              <p:nvPr/>
            </p:nvSpPr>
            <p:spPr>
              <a:xfrm>
                <a:off x="3499057" y="6138144"/>
                <a:ext cx="242144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Stake: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sSub>
                          <m:sSub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CN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E9C2A74-824D-2749-C8BF-528440798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057" y="6138144"/>
                <a:ext cx="2421440" cy="461665"/>
              </a:xfrm>
              <a:prstGeom prst="rect">
                <a:avLst/>
              </a:prstGeom>
              <a:blipFill>
                <a:blip r:embed="rId5"/>
                <a:stretch>
                  <a:fillRect l="-4167" t="-10811" b="-270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D2419F0A-B661-6908-0B64-C3EE3642258C}"/>
              </a:ext>
            </a:extLst>
          </p:cNvPr>
          <p:cNvSpPr txBox="1"/>
          <p:nvPr/>
        </p:nvSpPr>
        <p:spPr>
          <a:xfrm>
            <a:off x="6662279" y="6063027"/>
            <a:ext cx="24214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  <a:endParaRPr lang="en-CN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A32CB78-265C-66B3-5550-B5DD458CE7A3}"/>
              </a:ext>
            </a:extLst>
          </p:cNvPr>
          <p:cNvSpPr/>
          <p:nvPr/>
        </p:nvSpPr>
        <p:spPr>
          <a:xfrm>
            <a:off x="6024706" y="4469262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6B3D8D4-6CD9-90C2-B011-A1B43105CD99}"/>
              </a:ext>
            </a:extLst>
          </p:cNvPr>
          <p:cNvSpPr/>
          <p:nvPr/>
        </p:nvSpPr>
        <p:spPr>
          <a:xfrm>
            <a:off x="8696134" y="447504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649F0CA-60EB-9F08-C157-20721A5398CB}"/>
              </a:ext>
            </a:extLst>
          </p:cNvPr>
          <p:cNvSpPr/>
          <p:nvPr/>
        </p:nvSpPr>
        <p:spPr>
          <a:xfrm>
            <a:off x="9220094" y="5080702"/>
            <a:ext cx="463051" cy="46305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E1E1B3BB-4406-63B4-2FD8-44E95C108A65}"/>
              </a:ext>
            </a:extLst>
          </p:cNvPr>
          <p:cNvSpPr/>
          <p:nvPr/>
        </p:nvSpPr>
        <p:spPr>
          <a:xfrm>
            <a:off x="7177680" y="4909267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55B4603-3536-6A5C-9352-52F22DD57A49}"/>
              </a:ext>
            </a:extLst>
          </p:cNvPr>
          <p:cNvSpPr/>
          <p:nvPr/>
        </p:nvSpPr>
        <p:spPr>
          <a:xfrm>
            <a:off x="9875228" y="4851520"/>
            <a:ext cx="553734" cy="55373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E8C7491D-3C45-ACC7-7556-FFD7663ACC85}"/>
              </a:ext>
            </a:extLst>
          </p:cNvPr>
          <p:cNvSpPr/>
          <p:nvPr/>
        </p:nvSpPr>
        <p:spPr>
          <a:xfrm>
            <a:off x="6491880" y="4972767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2D596FA-5E05-3F77-F786-72148DDFDACB}"/>
              </a:ext>
            </a:extLst>
          </p:cNvPr>
          <p:cNvSpPr/>
          <p:nvPr/>
        </p:nvSpPr>
        <p:spPr>
          <a:xfrm>
            <a:off x="3353278" y="4469262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F0451532-52B9-9037-9047-865BCDE4AAD5}"/>
              </a:ext>
            </a:extLst>
          </p:cNvPr>
          <p:cNvSpPr/>
          <p:nvPr/>
        </p:nvSpPr>
        <p:spPr>
          <a:xfrm>
            <a:off x="3909352" y="5404567"/>
            <a:ext cx="325372" cy="32537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4D2D7F-8A01-B9D9-6D1C-EDB9F16B8B90}"/>
              </a:ext>
            </a:extLst>
          </p:cNvPr>
          <p:cNvSpPr/>
          <p:nvPr/>
        </p:nvSpPr>
        <p:spPr>
          <a:xfrm>
            <a:off x="4449674" y="5144464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4573816-FB5D-BF0D-2681-726F55CA18B7}"/>
              </a:ext>
            </a:extLst>
          </p:cNvPr>
          <p:cNvSpPr/>
          <p:nvPr/>
        </p:nvSpPr>
        <p:spPr>
          <a:xfrm>
            <a:off x="4820377" y="4712664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951CDE94-ABFD-B8B8-3C86-F51C8F0F37D7}"/>
              </a:ext>
            </a:extLst>
          </p:cNvPr>
          <p:cNvSpPr/>
          <p:nvPr/>
        </p:nvSpPr>
        <p:spPr>
          <a:xfrm>
            <a:off x="838200" y="4469262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62BBCE94-DD68-9905-DAC4-198645F9DFCA}"/>
              </a:ext>
            </a:extLst>
          </p:cNvPr>
          <p:cNvSpPr/>
          <p:nvPr/>
        </p:nvSpPr>
        <p:spPr>
          <a:xfrm>
            <a:off x="1394274" y="5404567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7BEAD04D-0E44-C54C-53EB-00F8C8F1FEA9}"/>
              </a:ext>
            </a:extLst>
          </p:cNvPr>
          <p:cNvSpPr/>
          <p:nvPr/>
        </p:nvSpPr>
        <p:spPr>
          <a:xfrm>
            <a:off x="1697944" y="4754944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507259CB-1229-3A01-A847-2F61598AD726}"/>
              </a:ext>
            </a:extLst>
          </p:cNvPr>
          <p:cNvSpPr/>
          <p:nvPr/>
        </p:nvSpPr>
        <p:spPr>
          <a:xfrm>
            <a:off x="1934597" y="5144465"/>
            <a:ext cx="215544" cy="2155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45" name="Graphic 44" descr="Devil face with solid fill with solid fill">
            <a:extLst>
              <a:ext uri="{FF2B5EF4-FFF2-40B4-BE49-F238E27FC236}">
                <a16:creationId xmlns:a16="http://schemas.microsoft.com/office/drawing/2014/main" id="{4B6189BF-E1C3-7B0E-A8A8-1631994EE3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37185" y="5306460"/>
            <a:ext cx="278257" cy="278257"/>
          </a:xfrm>
          <a:prstGeom prst="rect">
            <a:avLst/>
          </a:prstGeom>
        </p:spPr>
      </p:pic>
      <p:pic>
        <p:nvPicPr>
          <p:cNvPr id="46" name="Graphic 45" descr="Devil face with solid fill with solid fill">
            <a:extLst>
              <a:ext uri="{FF2B5EF4-FFF2-40B4-BE49-F238E27FC236}">
                <a16:creationId xmlns:a16="http://schemas.microsoft.com/office/drawing/2014/main" id="{160AA2AF-F01E-3971-29C2-1A142CC96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897393" y="5558816"/>
            <a:ext cx="278257" cy="278257"/>
          </a:xfrm>
          <a:prstGeom prst="rect">
            <a:avLst/>
          </a:prstGeom>
        </p:spPr>
      </p:pic>
      <p:pic>
        <p:nvPicPr>
          <p:cNvPr id="47" name="Graphic 46" descr="Devil face with solid fill with solid fill">
            <a:extLst>
              <a:ext uri="{FF2B5EF4-FFF2-40B4-BE49-F238E27FC236}">
                <a16:creationId xmlns:a16="http://schemas.microsoft.com/office/drawing/2014/main" id="{B0EF96F6-B766-F85A-FD6D-18D479AC069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59260" y="4799266"/>
            <a:ext cx="233102" cy="233102"/>
          </a:xfrm>
          <a:prstGeom prst="rect">
            <a:avLst/>
          </a:prstGeom>
        </p:spPr>
      </p:pic>
      <p:pic>
        <p:nvPicPr>
          <p:cNvPr id="48" name="Graphic 47" descr="Devil face with solid fill with solid fill">
            <a:extLst>
              <a:ext uri="{FF2B5EF4-FFF2-40B4-BE49-F238E27FC236}">
                <a16:creationId xmlns:a16="http://schemas.microsoft.com/office/drawing/2014/main" id="{D1EAAADC-6402-C9F0-5E9E-6FB6B97863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5981" y="4968321"/>
            <a:ext cx="338139" cy="338139"/>
          </a:xfrm>
          <a:prstGeom prst="rect">
            <a:avLst/>
          </a:prstGeom>
        </p:spPr>
      </p:pic>
      <p:pic>
        <p:nvPicPr>
          <p:cNvPr id="49" name="Graphic 48" descr="Devil face with solid fill with solid fill">
            <a:extLst>
              <a:ext uri="{FF2B5EF4-FFF2-40B4-BE49-F238E27FC236}">
                <a16:creationId xmlns:a16="http://schemas.microsoft.com/office/drawing/2014/main" id="{AF605523-4124-F2ED-FDF1-AC759DA55B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08562" y="4784544"/>
            <a:ext cx="338139" cy="338139"/>
          </a:xfrm>
          <a:prstGeom prst="rect">
            <a:avLst/>
          </a:prstGeom>
        </p:spPr>
      </p:pic>
      <p:pic>
        <p:nvPicPr>
          <p:cNvPr id="50" name="Graphic 49" descr="Devil face with solid fill with solid fill">
            <a:extLst>
              <a:ext uri="{FF2B5EF4-FFF2-40B4-BE49-F238E27FC236}">
                <a16:creationId xmlns:a16="http://schemas.microsoft.com/office/drawing/2014/main" id="{DDA9FCF4-20CD-011D-565A-A939CC3AAB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01576" y="5473249"/>
            <a:ext cx="389222" cy="389222"/>
          </a:xfrm>
          <a:prstGeom prst="rect">
            <a:avLst/>
          </a:prstGeom>
        </p:spPr>
      </p:pic>
      <p:pic>
        <p:nvPicPr>
          <p:cNvPr id="51" name="Graphic 50" descr="Devil face with solid fill with solid fill">
            <a:extLst>
              <a:ext uri="{FF2B5EF4-FFF2-40B4-BE49-F238E27FC236}">
                <a16:creationId xmlns:a16="http://schemas.microsoft.com/office/drawing/2014/main" id="{AC403777-CDE4-7E80-A034-E2BA3927E5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08393" y="5405183"/>
            <a:ext cx="502726" cy="5027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5B88CF-D8D7-24ED-5B3A-E08841B9EE6F}"/>
                  </a:ext>
                </a:extLst>
              </p:cNvPr>
              <p:cNvSpPr txBox="1"/>
              <p:nvPr/>
            </p:nvSpPr>
            <p:spPr>
              <a:xfrm>
                <a:off x="3511352" y="4344069"/>
                <a:ext cx="7788544" cy="1938992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𝒔</m:t>
                        </m:r>
                      </m:e>
                      <m:sub>
                        <m:r>
                          <a:rPr lang="en-CN" sz="24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can be arbitrarily small…</a:t>
                </a:r>
              </a:p>
              <a:p>
                <a:endParaRPr lang="en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fact, we will not group by stake, but based on </a:t>
                </a:r>
                <a:r>
                  <a:rPr lang="en-CN" sz="2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Weight</a:t>
                </a:r>
                <a14:m>
                  <m:oMath xmlns:m="http://schemas.openxmlformats.org/officeDocument/2006/math">
                    <m:r>
                      <a:rPr lang="en-CN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</m:oMath>
                </a14:m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Stake, but won’t be very small.</a:t>
                </a:r>
              </a:p>
              <a:p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 we have only </a:t>
                </a:r>
                <a:r>
                  <a:rPr lang="en-CN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O(log n)</a:t>
                </a:r>
                <a:r>
                  <a:rPr lang="en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groups. Details in paper.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15B88CF-D8D7-24ED-5B3A-E08841B9EE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352" y="4344069"/>
                <a:ext cx="7788544" cy="1938992"/>
              </a:xfrm>
              <a:prstGeom prst="rect">
                <a:avLst/>
              </a:prstGeom>
              <a:blipFill>
                <a:blip r:embed="rId8"/>
                <a:stretch>
                  <a:fillRect l="-1135" t="-1274" b="-5096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095DE90B-9BA4-75AF-2856-41887B50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207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5CFA3E-56C3-23DE-1E66-BE1F5B7B7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C9FE6-623B-7E79-10B0-6457EE959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Key Idea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Groups with Bounded Disparity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E07B5-9A2A-C54C-2CAB-A82566DD52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</p:spPr>
            <p:txBody>
              <a:bodyPr/>
              <a:lstStyle/>
              <a:p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We put nodes into </a:t>
                </a:r>
                <a14:m>
                  <m:oMath xmlns:m="http://schemas.openxmlformats.org/officeDocument/2006/math"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 disjoint groups. Nodes in each group are similar (in stake): bounded disparity.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topology with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 within a group will work (</a:t>
                </a: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a group has a constant fraction of honest nodes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Connecting the groups would then connect all nodes.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19E07B5-9A2A-C54C-2CAB-A82566DD52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AC17AEA-EED3-9910-0491-44370559A90D}"/>
              </a:ext>
            </a:extLst>
          </p:cNvPr>
          <p:cNvSpPr/>
          <p:nvPr/>
        </p:nvSpPr>
        <p:spPr>
          <a:xfrm>
            <a:off x="6289422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408318-4C2E-0333-2AF1-8A18531C7D51}"/>
              </a:ext>
            </a:extLst>
          </p:cNvPr>
          <p:cNvSpPr/>
          <p:nvPr/>
        </p:nvSpPr>
        <p:spPr>
          <a:xfrm>
            <a:off x="8960850" y="3993586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A121F2B-1B52-D4B4-EFCB-0B37B2905A45}"/>
              </a:ext>
            </a:extLst>
          </p:cNvPr>
          <p:cNvSpPr/>
          <p:nvPr/>
        </p:nvSpPr>
        <p:spPr>
          <a:xfrm>
            <a:off x="9484810" y="4599239"/>
            <a:ext cx="463051" cy="46305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56E998D-6EC9-477C-2542-52D29B4B1252}"/>
              </a:ext>
            </a:extLst>
          </p:cNvPr>
          <p:cNvSpPr/>
          <p:nvPr/>
        </p:nvSpPr>
        <p:spPr>
          <a:xfrm>
            <a:off x="7442396" y="44278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5C5A2A6-1DC7-BF66-69B3-B5CB8584611E}"/>
              </a:ext>
            </a:extLst>
          </p:cNvPr>
          <p:cNvSpPr/>
          <p:nvPr/>
        </p:nvSpPr>
        <p:spPr>
          <a:xfrm>
            <a:off x="10139944" y="4370057"/>
            <a:ext cx="553734" cy="55373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8DDABD4-EBB0-8711-7517-B8B58D4610B9}"/>
              </a:ext>
            </a:extLst>
          </p:cNvPr>
          <p:cNvSpPr/>
          <p:nvPr/>
        </p:nvSpPr>
        <p:spPr>
          <a:xfrm>
            <a:off x="6845496" y="49231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4A853B6-FC51-0D09-4687-464E65517BBA}"/>
              </a:ext>
            </a:extLst>
          </p:cNvPr>
          <p:cNvSpPr/>
          <p:nvPr/>
        </p:nvSpPr>
        <p:spPr>
          <a:xfrm>
            <a:off x="6756596" y="44913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FA4C9879-A252-DF92-86B0-FD2A86A25CC8}"/>
              </a:ext>
            </a:extLst>
          </p:cNvPr>
          <p:cNvSpPr/>
          <p:nvPr/>
        </p:nvSpPr>
        <p:spPr>
          <a:xfrm>
            <a:off x="3617994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5160B916-1DD8-A2FB-6254-A3879DCC3DD0}"/>
              </a:ext>
            </a:extLst>
          </p:cNvPr>
          <p:cNvSpPr/>
          <p:nvPr/>
        </p:nvSpPr>
        <p:spPr>
          <a:xfrm>
            <a:off x="4174068" y="4923104"/>
            <a:ext cx="325372" cy="32537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92CB9C97-D617-80D5-5192-7B1BA7F09045}"/>
              </a:ext>
            </a:extLst>
          </p:cNvPr>
          <p:cNvSpPr/>
          <p:nvPr/>
        </p:nvSpPr>
        <p:spPr>
          <a:xfrm>
            <a:off x="4477738" y="427348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9402132-5420-F2F3-E7EA-3FFB3ECE1390}"/>
              </a:ext>
            </a:extLst>
          </p:cNvPr>
          <p:cNvSpPr/>
          <p:nvPr/>
        </p:nvSpPr>
        <p:spPr>
          <a:xfrm>
            <a:off x="4714390" y="466300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A304EB5-633E-2510-39E2-4A230269F617}"/>
              </a:ext>
            </a:extLst>
          </p:cNvPr>
          <p:cNvSpPr/>
          <p:nvPr/>
        </p:nvSpPr>
        <p:spPr>
          <a:xfrm>
            <a:off x="4844441" y="5055894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509F837-F224-002E-4141-1CA8E920C259}"/>
              </a:ext>
            </a:extLst>
          </p:cNvPr>
          <p:cNvSpPr/>
          <p:nvPr/>
        </p:nvSpPr>
        <p:spPr>
          <a:xfrm>
            <a:off x="5085093" y="423120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34A13DD-3017-5D44-61B2-D29DBE5EB357}"/>
              </a:ext>
            </a:extLst>
          </p:cNvPr>
          <p:cNvSpPr/>
          <p:nvPr/>
        </p:nvSpPr>
        <p:spPr>
          <a:xfrm>
            <a:off x="1102916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3229CCA-2553-AE31-C8C0-E50CC1C5472A}"/>
              </a:ext>
            </a:extLst>
          </p:cNvPr>
          <p:cNvSpPr/>
          <p:nvPr/>
        </p:nvSpPr>
        <p:spPr>
          <a:xfrm>
            <a:off x="1658990" y="4923104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8B69C76B-2018-BA47-A448-CC3CC18A743F}"/>
              </a:ext>
            </a:extLst>
          </p:cNvPr>
          <p:cNvSpPr/>
          <p:nvPr/>
        </p:nvSpPr>
        <p:spPr>
          <a:xfrm>
            <a:off x="1962660" y="4273481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EC75347-8657-2459-E864-6824B9B54AAF}"/>
              </a:ext>
            </a:extLst>
          </p:cNvPr>
          <p:cNvSpPr/>
          <p:nvPr/>
        </p:nvSpPr>
        <p:spPr>
          <a:xfrm>
            <a:off x="2199313" y="4663002"/>
            <a:ext cx="215544" cy="2155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C0B8A1A-DB86-5F09-6EB2-9CC4FF2A4683}"/>
              </a:ext>
            </a:extLst>
          </p:cNvPr>
          <p:cNvSpPr/>
          <p:nvPr/>
        </p:nvSpPr>
        <p:spPr>
          <a:xfrm>
            <a:off x="2329363" y="505589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58E6C9A7-D139-1CAC-3B14-3267BF0DF894}"/>
              </a:ext>
            </a:extLst>
          </p:cNvPr>
          <p:cNvSpPr/>
          <p:nvPr/>
        </p:nvSpPr>
        <p:spPr>
          <a:xfrm>
            <a:off x="1506276" y="4510606"/>
            <a:ext cx="233101" cy="23310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4910571-9B64-16E6-2269-D95E6D6E504A}"/>
              </a:ext>
            </a:extLst>
          </p:cNvPr>
          <p:cNvSpPr/>
          <p:nvPr/>
        </p:nvSpPr>
        <p:spPr>
          <a:xfrm>
            <a:off x="2525244" y="4351356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F273A1D-14DD-8BCC-7ED2-A9B0B849CFBE}"/>
              </a:ext>
            </a:extLst>
          </p:cNvPr>
          <p:cNvSpPr/>
          <p:nvPr/>
        </p:nvSpPr>
        <p:spPr>
          <a:xfrm>
            <a:off x="2684963" y="495429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7E14C37-D48C-1528-3BC2-F471E5654C58}"/>
              </a:ext>
            </a:extLst>
          </p:cNvPr>
          <p:cNvSpPr txBox="1"/>
          <p:nvPr/>
        </p:nvSpPr>
        <p:spPr>
          <a:xfrm>
            <a:off x="912683" y="59584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smaller-stake nodes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2E853738-CFC5-9735-B2B3-9E0F0E9CD162}"/>
              </a:ext>
            </a:extLst>
          </p:cNvPr>
          <p:cNvSpPr txBox="1"/>
          <p:nvPr/>
        </p:nvSpPr>
        <p:spPr>
          <a:xfrm>
            <a:off x="6756423" y="5958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larger-stake nodes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5C1AF19E-979D-8689-0C4A-1C6C01AD67FE}"/>
              </a:ext>
            </a:extLst>
          </p:cNvPr>
          <p:cNvSpPr/>
          <p:nvPr/>
        </p:nvSpPr>
        <p:spPr>
          <a:xfrm>
            <a:off x="4936392" y="5958468"/>
            <a:ext cx="1064096" cy="369332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B8958-9FCB-57E5-0DD6-0BFB07AB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073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062F-C472-952D-F73C-473D1358D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Challenge 2: Adversary Targets a Group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DFD27-E904-441B-8F73-59EEA8B805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In a group with bounded stake disparity, a random topology with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 within a group will work (</a:t>
                </a: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a group has a constant fraction of honest nodes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However, adversary can target a group, so that the remaining honest nodes are small. Thus hard to connect.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CADFD27-E904-441B-8F73-59EEA8B805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5CA30BA7-6A51-63DD-92A2-91705E558CCB}"/>
              </a:ext>
            </a:extLst>
          </p:cNvPr>
          <p:cNvSpPr/>
          <p:nvPr/>
        </p:nvSpPr>
        <p:spPr>
          <a:xfrm>
            <a:off x="3769916" y="4424363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82FEBC-4FF0-67E6-9C70-387E76AC8BE4}"/>
              </a:ext>
            </a:extLst>
          </p:cNvPr>
          <p:cNvSpPr/>
          <p:nvPr/>
        </p:nvSpPr>
        <p:spPr>
          <a:xfrm>
            <a:off x="4237307" y="5355370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D70F98E-3306-7600-D1F9-AD606D562E97}"/>
              </a:ext>
            </a:extLst>
          </p:cNvPr>
          <p:cNvSpPr/>
          <p:nvPr/>
        </p:nvSpPr>
        <p:spPr>
          <a:xfrm>
            <a:off x="4996363" y="5492458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3" name="Graphic 12" descr="Devil face with solid fill with solid fill">
            <a:extLst>
              <a:ext uri="{FF2B5EF4-FFF2-40B4-BE49-F238E27FC236}">
                <a16:creationId xmlns:a16="http://schemas.microsoft.com/office/drawing/2014/main" id="{FAEC4435-7A33-B635-67FB-2E3D1B865F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1494" y="5077113"/>
            <a:ext cx="278257" cy="278257"/>
          </a:xfrm>
          <a:prstGeom prst="rect">
            <a:avLst/>
          </a:prstGeom>
        </p:spPr>
      </p:pic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ECC6BA4F-ABDA-6316-5290-C7A52B7630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4495" y="5518256"/>
            <a:ext cx="278257" cy="278257"/>
          </a:xfrm>
          <a:prstGeom prst="rect">
            <a:avLst/>
          </a:prstGeom>
        </p:spPr>
      </p:pic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BA311D69-1AC4-7138-C898-E6F598289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16072" y="5157756"/>
            <a:ext cx="233102" cy="233102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5392E54A-818E-1A04-22BA-4902F0C5C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37307" y="4592510"/>
            <a:ext cx="338139" cy="338139"/>
          </a:xfrm>
          <a:prstGeom prst="rect">
            <a:avLst/>
          </a:prstGeom>
        </p:spPr>
      </p:pic>
      <p:pic>
        <p:nvPicPr>
          <p:cNvPr id="17" name="Graphic 16" descr="Devil face with solid fill with solid fill">
            <a:extLst>
              <a:ext uri="{FF2B5EF4-FFF2-40B4-BE49-F238E27FC236}">
                <a16:creationId xmlns:a16="http://schemas.microsoft.com/office/drawing/2014/main" id="{CEE168CE-8AC4-0872-C5DA-DFF90CF9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83065" y="5315110"/>
            <a:ext cx="278257" cy="278257"/>
          </a:xfrm>
          <a:prstGeom prst="rect">
            <a:avLst/>
          </a:prstGeom>
        </p:spPr>
      </p:pic>
      <p:pic>
        <p:nvPicPr>
          <p:cNvPr id="18" name="Graphic 17" descr="Devil face with solid fill with solid fill">
            <a:extLst>
              <a:ext uri="{FF2B5EF4-FFF2-40B4-BE49-F238E27FC236}">
                <a16:creationId xmlns:a16="http://schemas.microsoft.com/office/drawing/2014/main" id="{6797F097-7C13-5C21-BE21-392204619D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0795" y="4988686"/>
            <a:ext cx="338139" cy="338139"/>
          </a:xfrm>
          <a:prstGeom prst="rect">
            <a:avLst/>
          </a:prstGeom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E6D0F566-47D4-0381-6E52-3EAFB222D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8100" y="4710045"/>
            <a:ext cx="278257" cy="278257"/>
          </a:xfrm>
          <a:prstGeom prst="rect">
            <a:avLst/>
          </a:prstGeom>
        </p:spPr>
      </p:pic>
      <p:pic>
        <p:nvPicPr>
          <p:cNvPr id="20" name="Graphic 19" descr="Devil face with solid fill with solid fill">
            <a:extLst>
              <a:ext uri="{FF2B5EF4-FFF2-40B4-BE49-F238E27FC236}">
                <a16:creationId xmlns:a16="http://schemas.microsoft.com/office/drawing/2014/main" id="{8690E53F-D072-EFCE-0A5A-6F1C10D37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41184" y="4611610"/>
            <a:ext cx="278257" cy="278257"/>
          </a:xfrm>
          <a:prstGeom prst="rect">
            <a:avLst/>
          </a:prstGeom>
        </p:spPr>
      </p:pic>
      <p:pic>
        <p:nvPicPr>
          <p:cNvPr id="21" name="Graphic 20" descr="Devil face with solid fill with solid fill">
            <a:extLst>
              <a:ext uri="{FF2B5EF4-FFF2-40B4-BE49-F238E27FC236}">
                <a16:creationId xmlns:a16="http://schemas.microsoft.com/office/drawing/2014/main" id="{7A57A95E-D019-A6A7-FB7A-9F5BD126A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61768" y="4869299"/>
            <a:ext cx="298682" cy="298682"/>
          </a:xfrm>
          <a:prstGeom prst="rect">
            <a:avLst/>
          </a:prstGeom>
        </p:spPr>
      </p:pic>
      <p:pic>
        <p:nvPicPr>
          <p:cNvPr id="7" name="Graphic 6" descr="Sad face outline with solid fill">
            <a:extLst>
              <a:ext uri="{FF2B5EF4-FFF2-40B4-BE49-F238E27FC236}">
                <a16:creationId xmlns:a16="http://schemas.microsoft.com/office/drawing/2014/main" id="{FECF3350-5ED6-9769-58B2-93FE12FA20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92034" y="5305930"/>
            <a:ext cx="338139" cy="338139"/>
          </a:xfrm>
          <a:prstGeom prst="rect">
            <a:avLst/>
          </a:prstGeom>
        </p:spPr>
      </p:pic>
      <p:pic>
        <p:nvPicPr>
          <p:cNvPr id="9" name="Graphic 8" descr="Sad face outline with solid fill">
            <a:extLst>
              <a:ext uri="{FF2B5EF4-FFF2-40B4-BE49-F238E27FC236}">
                <a16:creationId xmlns:a16="http://schemas.microsoft.com/office/drawing/2014/main" id="{6A9E77A6-7DBA-1DB7-20BC-3D281B8947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93754" y="5477002"/>
            <a:ext cx="178694" cy="178694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119BD7D-1B7C-768B-D029-DD2068AFB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54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2819F2-0A34-218A-40AE-8F6378F827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E12EF-DC04-9595-AC83-445442BC2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Solve Challenge 2: Targets a Group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476D3-33D9-643C-4C33-4A0EA94F0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Intuition: if the adversary corrupts too much in a group, the remaining nodes’ stake will be small.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We inherit previous work’s definition on overlay’s good connectivity:</a:t>
                </a:r>
              </a:p>
              <a:p>
                <a:pPr lvl="1"/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It’s ok for a small </a:t>
                </a:r>
                <a14:m>
                  <m:oMath xmlns:m="http://schemas.openxmlformats.org/officeDocument/2006/math">
                    <m:r>
                      <a:rPr lang="en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stake to be disconnected.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Adversary budget is limited – it cannot target too many groups.</a:t>
                </a:r>
              </a:p>
              <a:p>
                <a:pPr lvl="1"/>
                <a:endParaRPr lang="en-C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9B476D3-33D9-643C-4C33-4A0EA94F0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FDEA58C6-5B82-B34C-637D-BFD322E26A02}"/>
              </a:ext>
            </a:extLst>
          </p:cNvPr>
          <p:cNvSpPr/>
          <p:nvPr/>
        </p:nvSpPr>
        <p:spPr>
          <a:xfrm>
            <a:off x="4025900" y="4711700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E69EB2-7B88-DFB2-11E9-9D5F7FF26FB4}"/>
              </a:ext>
            </a:extLst>
          </p:cNvPr>
          <p:cNvSpPr/>
          <p:nvPr/>
        </p:nvSpPr>
        <p:spPr>
          <a:xfrm>
            <a:off x="4493291" y="5642707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7072E13-9B79-389B-7F82-D74D0F2F8620}"/>
              </a:ext>
            </a:extLst>
          </p:cNvPr>
          <p:cNvSpPr/>
          <p:nvPr/>
        </p:nvSpPr>
        <p:spPr>
          <a:xfrm>
            <a:off x="5252347" y="5779795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3" name="Graphic 12" descr="Devil face with solid fill with solid fill">
            <a:extLst>
              <a:ext uri="{FF2B5EF4-FFF2-40B4-BE49-F238E27FC236}">
                <a16:creationId xmlns:a16="http://schemas.microsoft.com/office/drawing/2014/main" id="{A415C6EB-D73F-C994-B0E2-D04A113F39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7478" y="5364450"/>
            <a:ext cx="278257" cy="278257"/>
          </a:xfrm>
          <a:prstGeom prst="rect">
            <a:avLst/>
          </a:prstGeom>
        </p:spPr>
      </p:pic>
      <p:pic>
        <p:nvPicPr>
          <p:cNvPr id="14" name="Graphic 13" descr="Devil face with solid fill with solid fill">
            <a:extLst>
              <a:ext uri="{FF2B5EF4-FFF2-40B4-BE49-F238E27FC236}">
                <a16:creationId xmlns:a16="http://schemas.microsoft.com/office/drawing/2014/main" id="{090EA27D-1E9E-774F-22C8-C356978733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70479" y="5805593"/>
            <a:ext cx="278257" cy="278257"/>
          </a:xfrm>
          <a:prstGeom prst="rect">
            <a:avLst/>
          </a:prstGeom>
        </p:spPr>
      </p:pic>
      <p:pic>
        <p:nvPicPr>
          <p:cNvPr id="15" name="Graphic 14" descr="Devil face with solid fill with solid fill">
            <a:extLst>
              <a:ext uri="{FF2B5EF4-FFF2-40B4-BE49-F238E27FC236}">
                <a16:creationId xmlns:a16="http://schemas.microsoft.com/office/drawing/2014/main" id="{41F5DB30-115E-8437-4C75-B773579FFD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72056" y="5445093"/>
            <a:ext cx="233102" cy="233102"/>
          </a:xfrm>
          <a:prstGeom prst="rect">
            <a:avLst/>
          </a:prstGeom>
        </p:spPr>
      </p:pic>
      <p:pic>
        <p:nvPicPr>
          <p:cNvPr id="16" name="Graphic 15" descr="Devil face with solid fill with solid fill">
            <a:extLst>
              <a:ext uri="{FF2B5EF4-FFF2-40B4-BE49-F238E27FC236}">
                <a16:creationId xmlns:a16="http://schemas.microsoft.com/office/drawing/2014/main" id="{B3B5E8E3-EAF1-3FE9-B80D-6BA46A2B64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93291" y="4879847"/>
            <a:ext cx="338139" cy="338139"/>
          </a:xfrm>
          <a:prstGeom prst="rect">
            <a:avLst/>
          </a:prstGeom>
        </p:spPr>
      </p:pic>
      <p:pic>
        <p:nvPicPr>
          <p:cNvPr id="17" name="Graphic 16" descr="Devil face with solid fill with solid fill">
            <a:extLst>
              <a:ext uri="{FF2B5EF4-FFF2-40B4-BE49-F238E27FC236}">
                <a16:creationId xmlns:a16="http://schemas.microsoft.com/office/drawing/2014/main" id="{32BB14AF-7302-A3A5-DDDC-5250A8B1D3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9049" y="5602447"/>
            <a:ext cx="278257" cy="278257"/>
          </a:xfrm>
          <a:prstGeom prst="rect">
            <a:avLst/>
          </a:prstGeom>
        </p:spPr>
      </p:pic>
      <p:pic>
        <p:nvPicPr>
          <p:cNvPr id="18" name="Graphic 17" descr="Devil face with solid fill with solid fill">
            <a:extLst>
              <a:ext uri="{FF2B5EF4-FFF2-40B4-BE49-F238E27FC236}">
                <a16:creationId xmlns:a16="http://schemas.microsoft.com/office/drawing/2014/main" id="{E2379DCE-AF96-D235-5052-786D4FB661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6779" y="5276023"/>
            <a:ext cx="338139" cy="338139"/>
          </a:xfrm>
          <a:prstGeom prst="rect">
            <a:avLst/>
          </a:prstGeom>
        </p:spPr>
      </p:pic>
      <p:pic>
        <p:nvPicPr>
          <p:cNvPr id="19" name="Graphic 18" descr="Devil face with solid fill with solid fill">
            <a:extLst>
              <a:ext uri="{FF2B5EF4-FFF2-40B4-BE49-F238E27FC236}">
                <a16:creationId xmlns:a16="http://schemas.microsoft.com/office/drawing/2014/main" id="{558519D8-1C3B-FE42-6E19-157E053FE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534084" y="4997382"/>
            <a:ext cx="278257" cy="278257"/>
          </a:xfrm>
          <a:prstGeom prst="rect">
            <a:avLst/>
          </a:prstGeom>
        </p:spPr>
      </p:pic>
      <p:pic>
        <p:nvPicPr>
          <p:cNvPr id="20" name="Graphic 19" descr="Devil face with solid fill with solid fill">
            <a:extLst>
              <a:ext uri="{FF2B5EF4-FFF2-40B4-BE49-F238E27FC236}">
                <a16:creationId xmlns:a16="http://schemas.microsoft.com/office/drawing/2014/main" id="{A0BACB81-6A2B-74A0-0D9B-DB3C144A21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7168" y="4898947"/>
            <a:ext cx="278257" cy="278257"/>
          </a:xfrm>
          <a:prstGeom prst="rect">
            <a:avLst/>
          </a:prstGeom>
        </p:spPr>
      </p:pic>
      <p:pic>
        <p:nvPicPr>
          <p:cNvPr id="21" name="Graphic 20" descr="Devil face with solid fill with solid fill">
            <a:extLst>
              <a:ext uri="{FF2B5EF4-FFF2-40B4-BE49-F238E27FC236}">
                <a16:creationId xmlns:a16="http://schemas.microsoft.com/office/drawing/2014/main" id="{DC2FEEA3-3CDA-7D44-CD76-A6F983E83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17752" y="5156636"/>
            <a:ext cx="298682" cy="298682"/>
          </a:xfrm>
          <a:prstGeom prst="rect">
            <a:avLst/>
          </a:prstGeom>
        </p:spPr>
      </p:pic>
      <p:pic>
        <p:nvPicPr>
          <p:cNvPr id="7" name="Graphic 6" descr="Close outline">
            <a:extLst>
              <a:ext uri="{FF2B5EF4-FFF2-40B4-BE49-F238E27FC236}">
                <a16:creationId xmlns:a16="http://schemas.microsoft.com/office/drawing/2014/main" id="{127C6142-39B6-462A-17B9-844F2465B9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371707" y="5543570"/>
            <a:ext cx="457200" cy="457200"/>
          </a:xfrm>
          <a:prstGeom prst="rect">
            <a:avLst/>
          </a:prstGeom>
        </p:spPr>
      </p:pic>
      <p:pic>
        <p:nvPicPr>
          <p:cNvPr id="9" name="Graphic 8" descr="Close outline">
            <a:extLst>
              <a:ext uri="{FF2B5EF4-FFF2-40B4-BE49-F238E27FC236}">
                <a16:creationId xmlns:a16="http://schemas.microsoft.com/office/drawing/2014/main" id="{64F5E05A-86EF-5BA8-1ABF-8A25A77C61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18379" y="5635989"/>
            <a:ext cx="457200" cy="45720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66FC3293-ABBB-267E-74A2-C21A292B8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46871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7A8B5-126A-9F04-E732-4325A0EF7B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8E5C4-7366-E6F4-0AED-398DDBD8B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Key Idea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Groups with Bounded Disparity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E319B-A98D-1C8F-55C5-3256679E7F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</p:spPr>
            <p:txBody>
              <a:bodyPr/>
              <a:lstStyle/>
              <a:p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We put nodes into </a:t>
                </a:r>
                <a14:m>
                  <m:oMath xmlns:m="http://schemas.openxmlformats.org/officeDocument/2006/math"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 disjoint groups. Nodes in each group are similar (in stake): bounded disparity.</a:t>
                </a:r>
              </a:p>
              <a:p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A random topology with </a:t>
                </a:r>
                <a14:m>
                  <m:oMath xmlns:m="http://schemas.openxmlformats.org/officeDocument/2006/math"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strike="sngStrike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 within a group will work (</a:t>
                </a:r>
                <a:r>
                  <a:rPr lang="en-CN" b="1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if a group has a constant fraction of honest nodes</a:t>
                </a:r>
                <a:r>
                  <a:rPr lang="en-CN" strike="sngStrike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Connecting the groups would then connect all nodes.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EE319B-A98D-1C8F-55C5-3256679E7F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11" y="1427511"/>
                <a:ext cx="10515600" cy="4351338"/>
              </a:xfrm>
              <a:blipFill>
                <a:blip r:embed="rId2"/>
                <a:stretch>
                  <a:fillRect l="-1086" t="-2326" r="-1568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4A185ADC-C6C5-0774-07F3-1C771F69F84B}"/>
              </a:ext>
            </a:extLst>
          </p:cNvPr>
          <p:cNvSpPr/>
          <p:nvPr/>
        </p:nvSpPr>
        <p:spPr>
          <a:xfrm>
            <a:off x="6289422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0951913-AC65-69FF-22CB-D327CDF99A71}"/>
              </a:ext>
            </a:extLst>
          </p:cNvPr>
          <p:cNvSpPr/>
          <p:nvPr/>
        </p:nvSpPr>
        <p:spPr>
          <a:xfrm>
            <a:off x="8960850" y="3993586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E709872-5AF6-69EE-A181-C606381A0C5B}"/>
              </a:ext>
            </a:extLst>
          </p:cNvPr>
          <p:cNvSpPr/>
          <p:nvPr/>
        </p:nvSpPr>
        <p:spPr>
          <a:xfrm>
            <a:off x="9484810" y="4599239"/>
            <a:ext cx="463051" cy="46305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1007EC3-7973-709F-59C1-F683E929BA41}"/>
              </a:ext>
            </a:extLst>
          </p:cNvPr>
          <p:cNvSpPr/>
          <p:nvPr/>
        </p:nvSpPr>
        <p:spPr>
          <a:xfrm>
            <a:off x="7442396" y="44278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F78320A-458B-85D7-FB84-C758E6FB980A}"/>
              </a:ext>
            </a:extLst>
          </p:cNvPr>
          <p:cNvSpPr/>
          <p:nvPr/>
        </p:nvSpPr>
        <p:spPr>
          <a:xfrm>
            <a:off x="10139944" y="4370057"/>
            <a:ext cx="553734" cy="55373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94FD0EA-4D06-9E74-C861-D61B6E0E823D}"/>
              </a:ext>
            </a:extLst>
          </p:cNvPr>
          <p:cNvSpPr/>
          <p:nvPr/>
        </p:nvSpPr>
        <p:spPr>
          <a:xfrm>
            <a:off x="6845496" y="49231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F79ABBC9-D6FC-9CDB-AD32-92D127F5006B}"/>
              </a:ext>
            </a:extLst>
          </p:cNvPr>
          <p:cNvSpPr/>
          <p:nvPr/>
        </p:nvSpPr>
        <p:spPr>
          <a:xfrm>
            <a:off x="6756596" y="4491304"/>
            <a:ext cx="340798" cy="340798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2817CD9-B1B5-A9F5-9503-9172D2FE1C31}"/>
              </a:ext>
            </a:extLst>
          </p:cNvPr>
          <p:cNvSpPr/>
          <p:nvPr/>
        </p:nvSpPr>
        <p:spPr>
          <a:xfrm>
            <a:off x="3617994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4A28CA18-D8DE-1CDE-2B33-E8A8917EFE58}"/>
              </a:ext>
            </a:extLst>
          </p:cNvPr>
          <p:cNvSpPr/>
          <p:nvPr/>
        </p:nvSpPr>
        <p:spPr>
          <a:xfrm>
            <a:off x="4174068" y="4923104"/>
            <a:ext cx="325372" cy="32537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3E3E6CA3-5A04-D19F-D73D-1A067C9E5ABB}"/>
              </a:ext>
            </a:extLst>
          </p:cNvPr>
          <p:cNvSpPr/>
          <p:nvPr/>
        </p:nvSpPr>
        <p:spPr>
          <a:xfrm>
            <a:off x="4477738" y="427348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254FB1A3-B51C-C52D-263B-B9B2A86CBC54}"/>
              </a:ext>
            </a:extLst>
          </p:cNvPr>
          <p:cNvSpPr/>
          <p:nvPr/>
        </p:nvSpPr>
        <p:spPr>
          <a:xfrm>
            <a:off x="4714390" y="466300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D533E25-45F7-357B-A46D-5A9F5BB19B2D}"/>
              </a:ext>
            </a:extLst>
          </p:cNvPr>
          <p:cNvSpPr/>
          <p:nvPr/>
        </p:nvSpPr>
        <p:spPr>
          <a:xfrm>
            <a:off x="4844441" y="5055894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6BD07A2B-87A7-9D2D-3879-683FCB1A71A1}"/>
              </a:ext>
            </a:extLst>
          </p:cNvPr>
          <p:cNvSpPr/>
          <p:nvPr/>
        </p:nvSpPr>
        <p:spPr>
          <a:xfrm>
            <a:off x="5085093" y="4231201"/>
            <a:ext cx="260103" cy="260103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6058B10-1215-39F4-8BF0-F41EB5EA9AAD}"/>
              </a:ext>
            </a:extLst>
          </p:cNvPr>
          <p:cNvSpPr/>
          <p:nvPr/>
        </p:nvSpPr>
        <p:spPr>
          <a:xfrm>
            <a:off x="1102916" y="3987799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01E28CB1-BC0C-EA78-569D-0FE01856F2AA}"/>
              </a:ext>
            </a:extLst>
          </p:cNvPr>
          <p:cNvSpPr/>
          <p:nvPr/>
        </p:nvSpPr>
        <p:spPr>
          <a:xfrm>
            <a:off x="1658990" y="4923104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77031E87-3105-BC73-1353-BDD61336CBB4}"/>
              </a:ext>
            </a:extLst>
          </p:cNvPr>
          <p:cNvSpPr/>
          <p:nvPr/>
        </p:nvSpPr>
        <p:spPr>
          <a:xfrm>
            <a:off x="1962660" y="4273481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29B531F-A277-F5D4-70AC-D237F03CA025}"/>
              </a:ext>
            </a:extLst>
          </p:cNvPr>
          <p:cNvSpPr/>
          <p:nvPr/>
        </p:nvSpPr>
        <p:spPr>
          <a:xfrm>
            <a:off x="2199313" y="4663002"/>
            <a:ext cx="215544" cy="2155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9A16100-21C4-B1D4-3C49-E911F96E0246}"/>
              </a:ext>
            </a:extLst>
          </p:cNvPr>
          <p:cNvSpPr/>
          <p:nvPr/>
        </p:nvSpPr>
        <p:spPr>
          <a:xfrm>
            <a:off x="2329363" y="505589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87A90784-ABB4-D453-7597-EBE30E6A05AC}"/>
              </a:ext>
            </a:extLst>
          </p:cNvPr>
          <p:cNvSpPr/>
          <p:nvPr/>
        </p:nvSpPr>
        <p:spPr>
          <a:xfrm>
            <a:off x="1506276" y="4510606"/>
            <a:ext cx="233101" cy="23310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A1BCF488-B17D-C25C-F437-6BC031DE5FDD}"/>
              </a:ext>
            </a:extLst>
          </p:cNvPr>
          <p:cNvSpPr/>
          <p:nvPr/>
        </p:nvSpPr>
        <p:spPr>
          <a:xfrm>
            <a:off x="2525244" y="4351356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5A7C7567-093A-D549-FB87-297EBCCA1C00}"/>
              </a:ext>
            </a:extLst>
          </p:cNvPr>
          <p:cNvSpPr/>
          <p:nvPr/>
        </p:nvSpPr>
        <p:spPr>
          <a:xfrm>
            <a:off x="2684963" y="4954294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319367D-ECEE-A3D0-9068-853938E8D606}"/>
              </a:ext>
            </a:extLst>
          </p:cNvPr>
          <p:cNvSpPr txBox="1"/>
          <p:nvPr/>
        </p:nvSpPr>
        <p:spPr>
          <a:xfrm>
            <a:off x="912683" y="59584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smaller-stake nodes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ECC6DC3-6A0C-43BA-99BD-AC73AA86EE2D}"/>
              </a:ext>
            </a:extLst>
          </p:cNvPr>
          <p:cNvSpPr txBox="1"/>
          <p:nvPr/>
        </p:nvSpPr>
        <p:spPr>
          <a:xfrm>
            <a:off x="6756423" y="5958468"/>
            <a:ext cx="3390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Groups with larger-stake nodes</a:t>
            </a:r>
          </a:p>
        </p:txBody>
      </p:sp>
      <p:sp>
        <p:nvSpPr>
          <p:cNvPr id="65" name="Right Arrow 64">
            <a:extLst>
              <a:ext uri="{FF2B5EF4-FFF2-40B4-BE49-F238E27FC236}">
                <a16:creationId xmlns:a16="http://schemas.microsoft.com/office/drawing/2014/main" id="{7B0ECDA3-1B03-759B-A1B0-1B90CFC7FEE1}"/>
              </a:ext>
            </a:extLst>
          </p:cNvPr>
          <p:cNvSpPr/>
          <p:nvPr/>
        </p:nvSpPr>
        <p:spPr>
          <a:xfrm>
            <a:off x="4936392" y="5958468"/>
            <a:ext cx="1064096" cy="369332"/>
          </a:xfrm>
          <a:prstGeom prst="rightArrow">
            <a:avLst/>
          </a:prstGeom>
          <a:ln>
            <a:noFill/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A74608-CB9F-7881-4276-6352D89C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4464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2B39-E2F7-6DDF-A375-1AFC8C20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Challenge 3: Make Groups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A9025-4A4F-B7C2-BD75-0A514022C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The groups still need to connect with each other, how?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Idea: each group randomly selects some leaders. Leaders connect to each other.</a:t>
            </a:r>
          </a:p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Issue is some group may not have a leader. Thus disconnected.</a:t>
            </a:r>
          </a:p>
          <a:p>
            <a:pPr lvl="1"/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If a group </a:t>
            </a:r>
            <a:r>
              <a:rPr lang="en-CN" sz="2800" u="sng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 tagrted by the adversary, which can likely happen. But the remaining honest stake is very tiny.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0D7689C-E2AE-FBE8-39A7-CA91E906C935}"/>
              </a:ext>
            </a:extLst>
          </p:cNvPr>
          <p:cNvSpPr/>
          <p:nvPr/>
        </p:nvSpPr>
        <p:spPr>
          <a:xfrm>
            <a:off x="4381500" y="5078942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E3A8F92-664F-2A63-BE0B-B6C0D4478FBB}"/>
              </a:ext>
            </a:extLst>
          </p:cNvPr>
          <p:cNvSpPr/>
          <p:nvPr/>
        </p:nvSpPr>
        <p:spPr>
          <a:xfrm>
            <a:off x="4848891" y="6009949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3DBF6C-B784-A573-55A8-4D29858C0956}"/>
              </a:ext>
            </a:extLst>
          </p:cNvPr>
          <p:cNvSpPr/>
          <p:nvPr/>
        </p:nvSpPr>
        <p:spPr>
          <a:xfrm>
            <a:off x="5607947" y="6147037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34" name="Graphic 33" descr="Devil face with solid fill with solid fill">
            <a:extLst>
              <a:ext uri="{FF2B5EF4-FFF2-40B4-BE49-F238E27FC236}">
                <a16:creationId xmlns:a16="http://schemas.microsoft.com/office/drawing/2014/main" id="{DCCE6979-6D4F-FF06-4325-5B929EFFA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03078" y="5731692"/>
            <a:ext cx="278257" cy="278257"/>
          </a:xfrm>
          <a:prstGeom prst="rect">
            <a:avLst/>
          </a:prstGeom>
        </p:spPr>
      </p:pic>
      <p:pic>
        <p:nvPicPr>
          <p:cNvPr id="35" name="Graphic 34" descr="Devil face with solid fill with solid fill">
            <a:extLst>
              <a:ext uri="{FF2B5EF4-FFF2-40B4-BE49-F238E27FC236}">
                <a16:creationId xmlns:a16="http://schemas.microsoft.com/office/drawing/2014/main" id="{C441669B-B72E-794A-4E64-B22C2027F0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26079" y="6172835"/>
            <a:ext cx="278257" cy="278257"/>
          </a:xfrm>
          <a:prstGeom prst="rect">
            <a:avLst/>
          </a:prstGeom>
        </p:spPr>
      </p:pic>
      <p:pic>
        <p:nvPicPr>
          <p:cNvPr id="36" name="Graphic 35" descr="Devil face with solid fill with solid fill">
            <a:extLst>
              <a:ext uri="{FF2B5EF4-FFF2-40B4-BE49-F238E27FC236}">
                <a16:creationId xmlns:a16="http://schemas.microsoft.com/office/drawing/2014/main" id="{DC111A78-CF6A-AA78-44CD-63C9E463F0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27656" y="5812335"/>
            <a:ext cx="233102" cy="233102"/>
          </a:xfrm>
          <a:prstGeom prst="rect">
            <a:avLst/>
          </a:prstGeom>
        </p:spPr>
      </p:pic>
      <p:pic>
        <p:nvPicPr>
          <p:cNvPr id="37" name="Graphic 36" descr="Devil face with solid fill with solid fill">
            <a:extLst>
              <a:ext uri="{FF2B5EF4-FFF2-40B4-BE49-F238E27FC236}">
                <a16:creationId xmlns:a16="http://schemas.microsoft.com/office/drawing/2014/main" id="{45FDE5DC-1208-243F-4935-7B645A5085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48891" y="5247089"/>
            <a:ext cx="338139" cy="338139"/>
          </a:xfrm>
          <a:prstGeom prst="rect">
            <a:avLst/>
          </a:prstGeom>
        </p:spPr>
      </p:pic>
      <p:pic>
        <p:nvPicPr>
          <p:cNvPr id="38" name="Graphic 37" descr="Devil face with solid fill with solid fill">
            <a:extLst>
              <a:ext uri="{FF2B5EF4-FFF2-40B4-BE49-F238E27FC236}">
                <a16:creationId xmlns:a16="http://schemas.microsoft.com/office/drawing/2014/main" id="{0FED4986-CA8C-1466-DE27-10E1B5341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4649" y="5969689"/>
            <a:ext cx="278257" cy="278257"/>
          </a:xfrm>
          <a:prstGeom prst="rect">
            <a:avLst/>
          </a:prstGeom>
        </p:spPr>
      </p:pic>
      <p:pic>
        <p:nvPicPr>
          <p:cNvPr id="39" name="Graphic 38" descr="Devil face with solid fill with solid fill">
            <a:extLst>
              <a:ext uri="{FF2B5EF4-FFF2-40B4-BE49-F238E27FC236}">
                <a16:creationId xmlns:a16="http://schemas.microsoft.com/office/drawing/2014/main" id="{6C2869CA-B049-629C-18DB-370A262919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2379" y="5643265"/>
            <a:ext cx="338139" cy="338139"/>
          </a:xfrm>
          <a:prstGeom prst="rect">
            <a:avLst/>
          </a:prstGeom>
        </p:spPr>
      </p:pic>
      <p:pic>
        <p:nvPicPr>
          <p:cNvPr id="43" name="Graphic 42" descr="Devil face with solid fill with solid fill">
            <a:extLst>
              <a:ext uri="{FF2B5EF4-FFF2-40B4-BE49-F238E27FC236}">
                <a16:creationId xmlns:a16="http://schemas.microsoft.com/office/drawing/2014/main" id="{67883DFB-D2C0-CBAE-BE96-4757CFAD9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89684" y="5364624"/>
            <a:ext cx="278257" cy="278257"/>
          </a:xfrm>
          <a:prstGeom prst="rect">
            <a:avLst/>
          </a:prstGeom>
        </p:spPr>
      </p:pic>
      <p:pic>
        <p:nvPicPr>
          <p:cNvPr id="47" name="Graphic 46" descr="Devil face with solid fill with solid fill">
            <a:extLst>
              <a:ext uri="{FF2B5EF4-FFF2-40B4-BE49-F238E27FC236}">
                <a16:creationId xmlns:a16="http://schemas.microsoft.com/office/drawing/2014/main" id="{90472943-8003-37E9-E36F-6A4A39917A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52768" y="5266189"/>
            <a:ext cx="278257" cy="278257"/>
          </a:xfrm>
          <a:prstGeom prst="rect">
            <a:avLst/>
          </a:prstGeom>
        </p:spPr>
      </p:pic>
      <p:pic>
        <p:nvPicPr>
          <p:cNvPr id="51" name="Graphic 50" descr="Devil face with solid fill with solid fill">
            <a:extLst>
              <a:ext uri="{FF2B5EF4-FFF2-40B4-BE49-F238E27FC236}">
                <a16:creationId xmlns:a16="http://schemas.microsoft.com/office/drawing/2014/main" id="{306CE40B-9A8D-918C-F891-2CB79C56C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3352" y="5523878"/>
            <a:ext cx="298682" cy="298682"/>
          </a:xfrm>
          <a:prstGeom prst="rect">
            <a:avLst/>
          </a:prstGeom>
        </p:spPr>
      </p:pic>
      <p:pic>
        <p:nvPicPr>
          <p:cNvPr id="55" name="Graphic 54" descr="Close outline">
            <a:extLst>
              <a:ext uri="{FF2B5EF4-FFF2-40B4-BE49-F238E27FC236}">
                <a16:creationId xmlns:a16="http://schemas.microsoft.com/office/drawing/2014/main" id="{B810B469-1E3C-4988-698F-7BE1EB4D3E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27307" y="5910812"/>
            <a:ext cx="457200" cy="457200"/>
          </a:xfrm>
          <a:prstGeom prst="rect">
            <a:avLst/>
          </a:prstGeom>
        </p:spPr>
      </p:pic>
      <p:pic>
        <p:nvPicPr>
          <p:cNvPr id="64" name="Graphic 63" descr="Close outline">
            <a:extLst>
              <a:ext uri="{FF2B5EF4-FFF2-40B4-BE49-F238E27FC236}">
                <a16:creationId xmlns:a16="http://schemas.microsoft.com/office/drawing/2014/main" id="{3882A3D9-DB1F-5992-444A-420C9D930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73979" y="6003231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65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6A6BDC-F3B8-0C73-94E7-637ECCBFD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D3D8C-A702-2D60-4F6B-DDC232F9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Challenge 3: Make Groups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EE7E37-A22E-BA5B-1986-4EA0B85D38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The groups still need to connect with each other, how?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Idea: each group randomly selects some leaders. Leaders connect to each other.</a:t>
            </a:r>
          </a:p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Issue is some group may not have a leader. Thus disconnected.</a:t>
            </a:r>
          </a:p>
          <a:p>
            <a:pPr lvl="1"/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If a group is </a:t>
            </a:r>
            <a:r>
              <a:rPr lang="en-CN" sz="2800" u="sng" dirty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 targeted by the adversary, this happens with very small probability.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99D25E9-C482-4C3E-49A3-57639F902614}"/>
              </a:ext>
            </a:extLst>
          </p:cNvPr>
          <p:cNvSpPr/>
          <p:nvPr/>
        </p:nvSpPr>
        <p:spPr>
          <a:xfrm>
            <a:off x="4726649" y="5020732"/>
            <a:ext cx="2070100" cy="1600200"/>
          </a:xfrm>
          <a:prstGeom prst="ellipse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76C23D-CACD-0082-BA9C-AD17AD50A075}"/>
              </a:ext>
            </a:extLst>
          </p:cNvPr>
          <p:cNvSpPr/>
          <p:nvPr/>
        </p:nvSpPr>
        <p:spPr>
          <a:xfrm>
            <a:off x="5282723" y="5956037"/>
            <a:ext cx="221882" cy="221882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4CDDBC-A941-C663-C98C-3BE04FC7C45B}"/>
              </a:ext>
            </a:extLst>
          </p:cNvPr>
          <p:cNvSpPr/>
          <p:nvPr/>
        </p:nvSpPr>
        <p:spPr>
          <a:xfrm>
            <a:off x="5823046" y="5695935"/>
            <a:ext cx="215544" cy="215544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9C8843E-5949-B72B-9124-9481CF08A24E}"/>
              </a:ext>
            </a:extLst>
          </p:cNvPr>
          <p:cNvSpPr/>
          <p:nvPr/>
        </p:nvSpPr>
        <p:spPr>
          <a:xfrm>
            <a:off x="5130009" y="5543539"/>
            <a:ext cx="233101" cy="23310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235F15E-42EF-7D3A-8681-0D068F9B7981}"/>
              </a:ext>
            </a:extLst>
          </p:cNvPr>
          <p:cNvSpPr/>
          <p:nvPr/>
        </p:nvSpPr>
        <p:spPr>
          <a:xfrm>
            <a:off x="6148977" y="5384289"/>
            <a:ext cx="190821" cy="190821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080AB9B-156A-7818-DA26-FC3D6303AD32}"/>
              </a:ext>
            </a:extLst>
          </p:cNvPr>
          <p:cNvSpPr/>
          <p:nvPr/>
        </p:nvSpPr>
        <p:spPr>
          <a:xfrm>
            <a:off x="6308696" y="5987227"/>
            <a:ext cx="148379" cy="148379"/>
          </a:xfrm>
          <a:prstGeom prst="ellipse">
            <a:avLst/>
          </a:prstGeom>
          <a:noFill/>
          <a:ln w="3810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pic>
        <p:nvPicPr>
          <p:cNvPr id="12" name="Graphic 11" descr="Devil face with solid fill with solid fill">
            <a:extLst>
              <a:ext uri="{FF2B5EF4-FFF2-40B4-BE49-F238E27FC236}">
                <a16:creationId xmlns:a16="http://schemas.microsoft.com/office/drawing/2014/main" id="{720400AE-7C31-5B14-B2C0-E9589159C0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18350" y="6025605"/>
            <a:ext cx="278257" cy="278257"/>
          </a:xfrm>
          <a:prstGeom prst="rect">
            <a:avLst/>
          </a:prstGeom>
        </p:spPr>
      </p:pic>
      <p:pic>
        <p:nvPicPr>
          <p:cNvPr id="13" name="Graphic 12" descr="Devil face with solid fill with solid fill">
            <a:extLst>
              <a:ext uri="{FF2B5EF4-FFF2-40B4-BE49-F238E27FC236}">
                <a16:creationId xmlns:a16="http://schemas.microsoft.com/office/drawing/2014/main" id="{B8C7CEA9-2C67-41DE-A415-20177D2AE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78574" y="5289169"/>
            <a:ext cx="278257" cy="27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962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C6F4CB-467B-5622-A124-55D4E6491D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382FE-CD30-3E99-E964-1F7A9A272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Challenge 3: Make Groups Connect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D1F76-BBA3-C9A5-462A-44D1991A9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The groups still need to connect with each other, how?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Idea: each group randomly selects some leaders. Leaders connect to each other.</a:t>
            </a:r>
          </a:p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Issue is some group may not have a leader. Thus disconnected.</a:t>
            </a:r>
          </a:p>
          <a:p>
            <a:pPr lvl="1"/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Either bad scenario is counted towards error.</a:t>
            </a:r>
          </a:p>
        </p:txBody>
      </p:sp>
    </p:spTree>
    <p:extLst>
      <p:ext uri="{BB962C8B-B14F-4D97-AF65-F5344CB8AC3E}">
        <p14:creationId xmlns:p14="http://schemas.microsoft.com/office/powerpoint/2010/main" val="21971845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047A8-412B-8068-29C4-0E32A01BDC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1D06-3770-80B2-9FD3-3EE98D3C9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Key Idea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: Groups with Bounded Disparity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6337B-99FF-962A-BED4-2A36001FC6F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27711" y="1427510"/>
                <a:ext cx="10515600" cy="659889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1. Instead, we put nodes into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disjoint groups. Nodes in each group are similar (in stake): bounded disparity.</a:t>
                </a:r>
              </a:p>
              <a:p>
                <a:pPr marL="0" indent="0">
                  <a:buNone/>
                </a:pP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2. A random topology with </a:t>
                </a:r>
                <a14:m>
                  <m:oMath xmlns:m="http://schemas.openxmlformats.org/officeDocument/2006/math"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degree within a group will work (</a:t>
                </a: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if a group has a constant fraction of honest nodes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3. Connecting the groups would then connect all nodes.</a:t>
                </a:r>
              </a:p>
              <a:p>
                <a:pPr marL="0" indent="0">
                  <a:buNone/>
                </a:pPr>
                <a:endParaRPr lang="en-CN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Theorem 1:</a:t>
                </a:r>
              </a:p>
              <a:p>
                <a:pPr marL="0" indent="0">
                  <a:buNone/>
                </a:pP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, our toplogy can use </a:t>
                </a:r>
                <a14:m>
                  <m:oMath xmlns:m="http://schemas.openxmlformats.org/officeDocument/2006/math"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groups, </a:t>
                </a:r>
                <a14:m>
                  <m:oMath xmlns:m="http://schemas.openxmlformats.org/officeDocument/2006/math"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log</m:t>
                        </m:r>
                      </m:fName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𝑛</m:t>
                        </m:r>
                      </m:e>
                    </m:func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in-group degree, and </a:t>
                </a:r>
                <a14:m>
                  <m:oMath xmlns:m="http://schemas.openxmlformats.org/officeDocument/2006/math"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b="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(1)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leaders per group</a:t>
                </a: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such that except w.p. </a:t>
                </a:r>
                <a14:m>
                  <m:oMath xmlns:m="http://schemas.openxmlformats.org/officeDocument/2006/math">
                    <m:r>
                      <a:rPr lang="en-US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𝛿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, there is only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≤</m:t>
                    </m:r>
                    <m:r>
                      <a:rPr lang="en-CN" b="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𝜖</m:t>
                    </m:r>
                  </m:oMath>
                </a14:m>
                <a:r>
                  <a:rPr lang="en-CN" dirty="0">
                    <a:latin typeface="Arial" panose="020B0604020202020204" pitchFamily="34" charset="0"/>
                    <a:cs typeface="Arial" panose="020B0604020202020204" pitchFamily="34" charset="0"/>
                  </a:rPr>
                  <a:t> fraction of disconnected stake, under the worst-case adversary.</a:t>
                </a:r>
              </a:p>
              <a:p>
                <a:pPr marL="0" indent="0">
                  <a:buNone/>
                </a:pPr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 degree and diameter of our topology are both </a:t>
                </a:r>
                <a14:m>
                  <m:oMath xmlns:m="http://schemas.openxmlformats.org/officeDocument/2006/math">
                    <m:r>
                      <a:rPr lang="en-CN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𝑶</m:t>
                    </m:r>
                    <m:r>
                      <a:rPr lang="en-CN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func>
                      <m:funcPr>
                        <m:ctrlP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uncPr>
                      <m:fName>
                        <m:r>
                          <a:rPr lang="en-US" b="1" i="0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𝐥𝐨𝐠</m:t>
                        </m:r>
                      </m:fName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e>
                    </m:func>
                    <m:r>
                      <a:rPr lang="en-CN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46337B-99FF-962A-BED4-2A36001FC6F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27711" y="1427510"/>
                <a:ext cx="10515600" cy="6598890"/>
              </a:xfrm>
              <a:blipFill>
                <a:blip r:embed="rId2"/>
                <a:stretch>
                  <a:fillRect l="-1206" t="-1536" r="-1327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A14BEF77-2772-E6D9-F0E9-C15601B124BD}"/>
              </a:ext>
            </a:extLst>
          </p:cNvPr>
          <p:cNvSpPr/>
          <p:nvPr/>
        </p:nvSpPr>
        <p:spPr>
          <a:xfrm>
            <a:off x="400050" y="4178300"/>
            <a:ext cx="11391900" cy="2679700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97202-AA53-B924-E9D3-2BB1CDBF5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02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7ABA-94C7-287B-11C1-7349594A36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6A42E-825D-4BF2-1AD2-852218E40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Blockchains Security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E9AA1-C9CD-101A-C885-7660376D48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Blockchain security has two critical </a:t>
            </a:r>
            <a:r>
              <a:rPr lang="en-CN" i="1" dirty="0">
                <a:latin typeface="Arial" panose="020B0604020202020204" pitchFamily="34" charset="0"/>
                <a:cs typeface="Arial" panose="020B0604020202020204" pitchFamily="34" charset="0"/>
              </a:rPr>
              <a:t>“pillars”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14F6333-8E9D-E732-4825-4DACFBBD60F6}"/>
              </a:ext>
            </a:extLst>
          </p:cNvPr>
          <p:cNvSpPr/>
          <p:nvPr/>
        </p:nvSpPr>
        <p:spPr>
          <a:xfrm>
            <a:off x="3642360" y="2514600"/>
            <a:ext cx="4038600" cy="6096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800" dirty="0">
                <a:latin typeface="Arial" panose="020B0604020202020204" pitchFamily="34" charset="0"/>
                <a:cs typeface="Arial" panose="020B0604020202020204" pitchFamily="34" charset="0"/>
              </a:rPr>
              <a:t>Blockchain Security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934292-8958-CC9A-747E-4E4307C07F99}"/>
              </a:ext>
            </a:extLst>
          </p:cNvPr>
          <p:cNvCxnSpPr>
            <a:cxnSpLocks/>
            <a:stCxn id="8" idx="2"/>
          </p:cNvCxnSpPr>
          <p:nvPr/>
        </p:nvCxnSpPr>
        <p:spPr>
          <a:xfrm flipH="1">
            <a:off x="3642360" y="3124200"/>
            <a:ext cx="2019300" cy="64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590DB87-FD4D-303F-B38A-56F27C6F4903}"/>
              </a:ext>
            </a:extLst>
          </p:cNvPr>
          <p:cNvCxnSpPr>
            <a:cxnSpLocks/>
            <a:stCxn id="8" idx="2"/>
            <a:endCxn id="27" idx="0"/>
          </p:cNvCxnSpPr>
          <p:nvPr/>
        </p:nvCxnSpPr>
        <p:spPr>
          <a:xfrm>
            <a:off x="5661660" y="3124200"/>
            <a:ext cx="2499360" cy="6400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53CCE5-84F5-A56B-24AD-A238990815BC}"/>
              </a:ext>
            </a:extLst>
          </p:cNvPr>
          <p:cNvSpPr/>
          <p:nvPr/>
        </p:nvSpPr>
        <p:spPr>
          <a:xfrm>
            <a:off x="1783080" y="3764280"/>
            <a:ext cx="3185160" cy="1417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Concensus Security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47B1A8E8-A90B-1C98-406E-2224A352B12E}"/>
              </a:ext>
            </a:extLst>
          </p:cNvPr>
          <p:cNvSpPr/>
          <p:nvPr/>
        </p:nvSpPr>
        <p:spPr>
          <a:xfrm>
            <a:off x="6568440" y="3764280"/>
            <a:ext cx="3185160" cy="14173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N" sz="2400" dirty="0">
                <a:latin typeface="Arial" panose="020B0604020202020204" pitchFamily="34" charset="0"/>
                <a:cs typeface="Arial" panose="020B0604020202020204" pitchFamily="34" charset="0"/>
              </a:rPr>
              <a:t>Flooding Security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327F43A-EEDC-6BDE-61C7-FA060921688A}"/>
              </a:ext>
            </a:extLst>
          </p:cNvPr>
          <p:cNvSpPr txBox="1"/>
          <p:nvPr/>
        </p:nvSpPr>
        <p:spPr>
          <a:xfrm>
            <a:off x="2091294" y="5296674"/>
            <a:ext cx="31021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Everyone agrees!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Nakamoto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Consensus … </a:t>
            </a:r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Byzantine Agreement …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EB3ED9F-EDE9-3407-BAE8-8FECB09C15BB}"/>
              </a:ext>
            </a:extLst>
          </p:cNvPr>
          <p:cNvSpPr txBox="1"/>
          <p:nvPr/>
        </p:nvSpPr>
        <p:spPr>
          <a:xfrm>
            <a:off x="6563804" y="5241072"/>
            <a:ext cx="38908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Key assumption in blockchains:</a:t>
            </a:r>
          </a:p>
          <a:p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Messages reach everyone!</a:t>
            </a:r>
          </a:p>
          <a:p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Go hand-in-hand with </a:t>
            </a:r>
            <a:r>
              <a:rPr lang="en-US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concensus</a:t>
            </a:r>
            <a:r>
              <a:rPr lang="en-US" b="1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45F209E-A09F-8933-B2BB-A625B440FDC5}"/>
              </a:ext>
            </a:extLst>
          </p:cNvPr>
          <p:cNvSpPr/>
          <p:nvPr/>
        </p:nvSpPr>
        <p:spPr>
          <a:xfrm>
            <a:off x="5665491" y="3308391"/>
            <a:ext cx="5407023" cy="3352800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23F3411-2E17-7D68-EB82-5BD6256CAF25}"/>
              </a:ext>
            </a:extLst>
          </p:cNvPr>
          <p:cNvSpPr txBox="1"/>
          <p:nvPr/>
        </p:nvSpPr>
        <p:spPr>
          <a:xfrm>
            <a:off x="10647875" y="300133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F0D486F-F3C6-8952-DB54-B597E0EF0262}"/>
              </a:ext>
            </a:extLst>
          </p:cNvPr>
          <p:cNvCxnSpPr/>
          <p:nvPr/>
        </p:nvCxnSpPr>
        <p:spPr>
          <a:xfrm flipH="1">
            <a:off x="10241253" y="3308391"/>
            <a:ext cx="426720" cy="3048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04B11-6B1D-918A-D42B-097B7873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7537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93F7C-AA72-A495-F5B2-519E6F4FD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More Technical Details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88921-F3A2-4C41-84D4-8B1C4670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Our topology has several parameters:</a:t>
            </a:r>
          </a:p>
          <a:p>
            <a:pPr lvl="1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Degree of the in-group topology (K).</a:t>
            </a:r>
          </a:p>
          <a:p>
            <a:pPr lvl="1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Number of leaders to select (L).</a:t>
            </a:r>
          </a:p>
          <a:p>
            <a:pPr lvl="1"/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The bound on </a:t>
            </a:r>
            <a:r>
              <a:rPr lang="en-CN" strike="sngStrike" dirty="0">
                <a:latin typeface="Arial" panose="020B0604020202020204" pitchFamily="34" charset="0"/>
                <a:cs typeface="Arial" panose="020B0604020202020204" pitchFamily="34" charset="0"/>
              </a:rPr>
              <a:t>stake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 weight in a group (G, which is not necessarily 2).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We design a novel parameter search algorithm to find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appropriate 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(K, L, G).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Key challenge that adversary has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exponential # of strategies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DDB0DA-6208-5896-E68B-055198A8C111}"/>
              </a:ext>
            </a:extLst>
          </p:cNvPr>
          <p:cNvSpPr txBox="1"/>
          <p:nvPr/>
        </p:nvSpPr>
        <p:spPr>
          <a:xfrm>
            <a:off x="874773" y="5170511"/>
            <a:ext cx="10111206" cy="1384995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Our novel idea: reduce the adv’s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exponential strategy space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into a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polynomial space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based on properties of our topology. More details in paper.</a:t>
            </a:r>
            <a:endParaRPr lang="en-CN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7CBECBF-23E4-E2DB-12B6-86A151D3B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1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6B8E-6CF1-2518-5E29-DFB8EF85F8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Practical Node Degrees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B9BC7-2955-4CC5-7E8D-3D564B1ED4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905"/>
            <a:ext cx="10515600" cy="4351338"/>
          </a:xfrm>
        </p:spPr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Our node degree ranges from 200-400 under practical settings.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For comparison, prior works’ degree under same settings reaches ≥10000.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DA8AE8-5D2E-2948-992C-E34BE492F2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36278"/>
            <a:ext cx="12599216" cy="354774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1F8879-52C1-A5D4-F5F6-5F2F5954B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22359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256B-5FF8-19E8-4E51-6F455B2E4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8025A-25A7-EC6B-1346-F652D68B6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3FB38-05BF-A57F-C31D-2FBE8653B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3268"/>
            <a:ext cx="10515600" cy="4351338"/>
          </a:xfrm>
        </p:spPr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lacks of understanding in flooding problem in prior arts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 novel overlay topology design for secure flooding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practical results, with provable security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A33660-617C-1FA2-58D7-F3EE42A7BDE6}"/>
              </a:ext>
            </a:extLst>
          </p:cNvPr>
          <p:cNvSpPr txBox="1"/>
          <p:nvPr/>
        </p:nvSpPr>
        <p:spPr>
          <a:xfrm>
            <a:off x="4393951" y="3556137"/>
            <a:ext cx="1433406" cy="461665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Our work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CBF630-B2CF-016F-0EFF-6974D344F576}"/>
                  </a:ext>
                </a:extLst>
              </p:cNvPr>
              <p:cNvSpPr txBox="1"/>
              <p:nvPr/>
            </p:nvSpPr>
            <p:spPr>
              <a:xfrm>
                <a:off x="5981901" y="3076846"/>
                <a:ext cx="6095999" cy="1384995"/>
              </a:xfrm>
              <a:prstGeom prst="rect">
                <a:avLst/>
              </a:prstGeom>
              <a:ln w="571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Practical node degrees (200-400)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Degree and diameter </a:t>
                </a:r>
                <a14:m>
                  <m:oMath xmlns:m="http://schemas.openxmlformats.org/officeDocument/2006/math"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𝑂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m:rPr>
                        <m:sty m:val="p"/>
                      </m:rP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log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⁡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  <m:r>
                      <a:rPr lang="en-CN" sz="2800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lang="en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C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Provable secure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1CBF630-B2CF-016F-0EFF-6974D344F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901" y="3076846"/>
                <a:ext cx="6095999" cy="1384995"/>
              </a:xfrm>
              <a:prstGeom prst="rect">
                <a:avLst/>
              </a:prstGeom>
              <a:blipFill>
                <a:blip r:embed="rId3"/>
                <a:stretch>
                  <a:fillRect l="-1235" t="-2632" b="-7895"/>
                </a:stretch>
              </a:blipFill>
              <a:ln w="57150"/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E0E393B-4099-63B8-E4FF-B524E6C41B5D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 flipV="1">
            <a:off x="4922368" y="4017802"/>
            <a:ext cx="188286" cy="767377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FC68E0-8248-5693-1338-B0565957457E}"/>
              </a:ext>
            </a:extLst>
          </p:cNvPr>
          <p:cNvSpPr txBox="1"/>
          <p:nvPr/>
        </p:nvSpPr>
        <p:spPr>
          <a:xfrm>
            <a:off x="114100" y="5310135"/>
            <a:ext cx="2989023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Heuristic Overlay Topology:</a:t>
            </a:r>
          </a:p>
          <a:p>
            <a:endParaRPr lang="en-C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Bitcoin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Ethereum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……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7C6BB14-4609-4F5C-10D5-4FA4E727177A}"/>
              </a:ext>
            </a:extLst>
          </p:cNvPr>
          <p:cNvCxnSpPr>
            <a:cxnSpLocks/>
            <a:stCxn id="8" idx="3"/>
            <a:endCxn id="11" idx="2"/>
          </p:cNvCxnSpPr>
          <p:nvPr/>
        </p:nvCxnSpPr>
        <p:spPr>
          <a:xfrm flipV="1">
            <a:off x="3103123" y="5108344"/>
            <a:ext cx="796287" cy="94045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FDEAA3-C395-7DE3-5C82-34BB2D26A05F}"/>
              </a:ext>
            </a:extLst>
          </p:cNvPr>
          <p:cNvSpPr txBox="1"/>
          <p:nvPr/>
        </p:nvSpPr>
        <p:spPr>
          <a:xfrm>
            <a:off x="2876452" y="4462013"/>
            <a:ext cx="204591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AsiaCrypto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22’</a:t>
            </a:r>
          </a:p>
          <a:p>
            <a:r>
              <a:rPr lang="en-US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CCS 22’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7ACA98E-5007-1116-E193-0FF0D92DF982}"/>
              </a:ext>
            </a:extLst>
          </p:cNvPr>
          <p:cNvSpPr txBox="1"/>
          <p:nvPr/>
        </p:nvSpPr>
        <p:spPr>
          <a:xfrm>
            <a:off x="5016712" y="4589006"/>
            <a:ext cx="2698175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set of theory works.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D4240EB-BA53-E797-F462-BEB4A59EC331}"/>
              </a:ext>
            </a:extLst>
          </p:cNvPr>
          <p:cNvSpPr txBox="1"/>
          <p:nvPr/>
        </p:nvSpPr>
        <p:spPr>
          <a:xfrm>
            <a:off x="3249312" y="5864133"/>
            <a:ext cx="515609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CN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Insecure. Many existing attacks on the topology.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CF15A2-F18C-6520-9449-0721F958CE07}"/>
              </a:ext>
            </a:extLst>
          </p:cNvPr>
          <p:cNvSpPr txBox="1"/>
          <p:nvPr/>
        </p:nvSpPr>
        <p:spPr>
          <a:xfrm>
            <a:off x="9588494" y="4589006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N" sz="9600" dirty="0"/>
              <a:t>🤔️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66945-AE85-19EE-9A77-FB11D556347B}"/>
              </a:ext>
            </a:extLst>
          </p:cNvPr>
          <p:cNvSpPr txBox="1"/>
          <p:nvPr/>
        </p:nvSpPr>
        <p:spPr>
          <a:xfrm>
            <a:off x="1026485" y="3415400"/>
            <a:ext cx="3212922" cy="707886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CN" sz="2000" dirty="0">
                <a:latin typeface="Arial" panose="020B0604020202020204" pitchFamily="34" charset="0"/>
                <a:cs typeface="Arial" panose="020B0604020202020204" pitchFamily="34" charset="0"/>
              </a:rPr>
              <a:t>Prior designs fail to be practical. Degree ≥ 10000.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67A9AA81-E37B-2BBE-C5C7-9A9EE8B14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6183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09A02-A34A-FF97-0A8A-38675C6DE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268A-DCBA-EF29-4459-424FAA9C5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E030A8-B66D-3DE0-B663-C466B7575D2B}"/>
              </a:ext>
            </a:extLst>
          </p:cNvPr>
          <p:cNvSpPr txBox="1"/>
          <p:nvPr/>
        </p:nvSpPr>
        <p:spPr>
          <a:xfrm>
            <a:off x="838200" y="1727424"/>
            <a:ext cx="10115270" cy="193899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The crux of secure flooding is to build overlay graph that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Low-degree</a:t>
            </a:r>
          </a:p>
          <a:p>
            <a:endParaRPr lang="en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2F44E5E-0BBE-F09D-E592-B890456EF7DC}"/>
              </a:ext>
            </a:extLst>
          </p:cNvPr>
          <p:cNvSpPr/>
          <p:nvPr/>
        </p:nvSpPr>
        <p:spPr>
          <a:xfrm>
            <a:off x="5075355" y="2357120"/>
            <a:ext cx="1670885" cy="822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447DA-462A-02D9-5DA6-134C5FA7FBB9}"/>
              </a:ext>
            </a:extLst>
          </p:cNvPr>
          <p:cNvSpPr txBox="1"/>
          <p:nvPr/>
        </p:nvSpPr>
        <p:spPr>
          <a:xfrm>
            <a:off x="7147560" y="2491458"/>
            <a:ext cx="3028393" cy="5539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“Good” overlay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9326965-7AF6-D4EC-B8BD-2E1E4E48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809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80A0-1321-1447-B907-A24DC8455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Overlay is Connected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270D4-22D0-C9C3-164C-5C08ADE60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Need 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ages to reach everyone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Messages are sent through an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overlay topology/graph</a:t>
            </a:r>
          </a:p>
          <a:p>
            <a:pPr marL="0" indent="0">
              <a:buNone/>
            </a:pP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E88CA4-7E08-4CE1-392C-656EA8F07971}"/>
              </a:ext>
            </a:extLst>
          </p:cNvPr>
          <p:cNvSpPr/>
          <p:nvPr/>
        </p:nvSpPr>
        <p:spPr>
          <a:xfrm>
            <a:off x="2609433" y="3527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0A3D3CE-64AD-2A50-42B0-57B66BD4EBF4}"/>
              </a:ext>
            </a:extLst>
          </p:cNvPr>
          <p:cNvSpPr/>
          <p:nvPr/>
        </p:nvSpPr>
        <p:spPr>
          <a:xfrm>
            <a:off x="3930233" y="2892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8529F6D-35DC-DBA6-8CB7-CDE616738B99}"/>
              </a:ext>
            </a:extLst>
          </p:cNvPr>
          <p:cNvSpPr/>
          <p:nvPr/>
        </p:nvSpPr>
        <p:spPr>
          <a:xfrm>
            <a:off x="4380666" y="348537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CB02F33-3A3F-5281-830C-A88C14CA1A95}"/>
              </a:ext>
            </a:extLst>
          </p:cNvPr>
          <p:cNvSpPr/>
          <p:nvPr/>
        </p:nvSpPr>
        <p:spPr>
          <a:xfrm>
            <a:off x="3504014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BC4023A-F870-4FAE-0D86-E752DF1443EE}"/>
              </a:ext>
            </a:extLst>
          </p:cNvPr>
          <p:cNvSpPr/>
          <p:nvPr/>
        </p:nvSpPr>
        <p:spPr>
          <a:xfrm>
            <a:off x="4265179" y="438509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27D9477-8C4A-3FB2-6AA9-0E7F8FBD8355}"/>
              </a:ext>
            </a:extLst>
          </p:cNvPr>
          <p:cNvSpPr/>
          <p:nvPr/>
        </p:nvSpPr>
        <p:spPr>
          <a:xfrm>
            <a:off x="3635537" y="483494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C0AA585-7779-B5B3-9284-6B852123FD94}"/>
              </a:ext>
            </a:extLst>
          </p:cNvPr>
          <p:cNvSpPr/>
          <p:nvPr/>
        </p:nvSpPr>
        <p:spPr>
          <a:xfrm>
            <a:off x="5121437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234758C-38C5-52EB-FA7B-B4058DD92FE0}"/>
              </a:ext>
            </a:extLst>
          </p:cNvPr>
          <p:cNvSpPr/>
          <p:nvPr/>
        </p:nvSpPr>
        <p:spPr>
          <a:xfrm>
            <a:off x="5258059" y="467302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0A4C457-6521-BBF4-1629-771995FA0327}"/>
              </a:ext>
            </a:extLst>
          </p:cNvPr>
          <p:cNvSpPr/>
          <p:nvPr/>
        </p:nvSpPr>
        <p:spPr>
          <a:xfrm>
            <a:off x="5900501" y="509191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0588BC7-CBC3-CB24-5747-EE3EFE842BBC}"/>
              </a:ext>
            </a:extLst>
          </p:cNvPr>
          <p:cNvSpPr/>
          <p:nvPr/>
        </p:nvSpPr>
        <p:spPr>
          <a:xfrm>
            <a:off x="6077465" y="405011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250A274-10BA-C870-AAF8-CBDC4D9C7FA7}"/>
              </a:ext>
            </a:extLst>
          </p:cNvPr>
          <p:cNvSpPr/>
          <p:nvPr/>
        </p:nvSpPr>
        <p:spPr>
          <a:xfrm>
            <a:off x="6037123" y="331407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82968C-2563-0653-2CED-D708BD9CDE61}"/>
              </a:ext>
            </a:extLst>
          </p:cNvPr>
          <p:cNvSpPr/>
          <p:nvPr/>
        </p:nvSpPr>
        <p:spPr>
          <a:xfrm>
            <a:off x="5121437" y="322818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E2BFEE0-C5F0-7DC0-A764-9CB236123A22}"/>
              </a:ext>
            </a:extLst>
          </p:cNvPr>
          <p:cNvSpPr/>
          <p:nvPr/>
        </p:nvSpPr>
        <p:spPr>
          <a:xfrm>
            <a:off x="7071844" y="366699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41BDE4C-F320-14DF-951E-153B914B648A}"/>
              </a:ext>
            </a:extLst>
          </p:cNvPr>
          <p:cNvSpPr/>
          <p:nvPr/>
        </p:nvSpPr>
        <p:spPr>
          <a:xfrm>
            <a:off x="6818865" y="425094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ECDF690-5861-B62E-28F3-B3FBDFB81A83}"/>
              </a:ext>
            </a:extLst>
          </p:cNvPr>
          <p:cNvSpPr/>
          <p:nvPr/>
        </p:nvSpPr>
        <p:spPr>
          <a:xfrm>
            <a:off x="6818865" y="4905017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C4C081-106E-754F-AC7E-25A73BEC812C}"/>
              </a:ext>
            </a:extLst>
          </p:cNvPr>
          <p:cNvSpPr/>
          <p:nvPr/>
        </p:nvSpPr>
        <p:spPr>
          <a:xfrm>
            <a:off x="7208466" y="296270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3069B3F-2DC4-54EC-4091-D66EEC3FD073}"/>
              </a:ext>
            </a:extLst>
          </p:cNvPr>
          <p:cNvSpPr/>
          <p:nvPr/>
        </p:nvSpPr>
        <p:spPr>
          <a:xfrm>
            <a:off x="7890788" y="3412351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2A81BE1-3D20-40D0-A137-088A5D65749C}"/>
              </a:ext>
            </a:extLst>
          </p:cNvPr>
          <p:cNvSpPr/>
          <p:nvPr/>
        </p:nvSpPr>
        <p:spPr>
          <a:xfrm>
            <a:off x="8028420" y="426958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E02B1A7-1902-0CAA-1218-7CCECABE1FB0}"/>
              </a:ext>
            </a:extLst>
          </p:cNvPr>
          <p:cNvSpPr/>
          <p:nvPr/>
        </p:nvSpPr>
        <p:spPr>
          <a:xfrm>
            <a:off x="7617543" y="480293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65B99B9-9C2D-78A0-80D3-8AFFEE7A2198}"/>
              </a:ext>
            </a:extLst>
          </p:cNvPr>
          <p:cNvSpPr/>
          <p:nvPr/>
        </p:nvSpPr>
        <p:spPr>
          <a:xfrm>
            <a:off x="8773879" y="386203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8DAEAB4-AADF-D33C-9BBB-1FC35EA55C04}"/>
              </a:ext>
            </a:extLst>
          </p:cNvPr>
          <p:cNvCxnSpPr>
            <a:cxnSpLocks/>
            <a:stCxn id="7" idx="7"/>
            <a:endCxn id="8" idx="2"/>
          </p:cNvCxnSpPr>
          <p:nvPr/>
        </p:nvCxnSpPr>
        <p:spPr>
          <a:xfrm flipV="1">
            <a:off x="2842662" y="3026420"/>
            <a:ext cx="1087571" cy="540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7DC5E1D-BA47-BC0A-E379-1F009C9D28DC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2842662" y="3756274"/>
            <a:ext cx="792875" cy="1212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491223C-58BE-57B4-804A-673C073A8EBC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2882678" y="3661420"/>
            <a:ext cx="621336" cy="474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DCD16BB-9979-5342-E8B2-DBB668F3279A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4163462" y="3121274"/>
            <a:ext cx="353827" cy="36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33724FBD-8AB3-63DE-C5EF-E567B7988DC0}"/>
              </a:ext>
            </a:extLst>
          </p:cNvPr>
          <p:cNvCxnSpPr>
            <a:cxnSpLocks/>
            <a:stCxn id="18" idx="2"/>
            <a:endCxn id="8" idx="6"/>
          </p:cNvCxnSpPr>
          <p:nvPr/>
        </p:nvCxnSpPr>
        <p:spPr>
          <a:xfrm flipH="1" flipV="1">
            <a:off x="4203478" y="3026420"/>
            <a:ext cx="917959" cy="33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2AC9122-1703-89EC-7F16-711F1BE39062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3777259" y="3714373"/>
            <a:ext cx="643423" cy="421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411756-5D0C-F114-A602-34DEAB0711F1}"/>
              </a:ext>
            </a:extLst>
          </p:cNvPr>
          <p:cNvCxnSpPr>
            <a:cxnSpLocks/>
            <a:stCxn id="11" idx="2"/>
            <a:endCxn id="10" idx="5"/>
          </p:cNvCxnSpPr>
          <p:nvPr/>
        </p:nvCxnSpPr>
        <p:spPr>
          <a:xfrm flipH="1" flipV="1">
            <a:off x="3737243" y="4230292"/>
            <a:ext cx="527936" cy="288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F01DEC1-4EEA-EE3B-B09B-5CD47413C1E8}"/>
              </a:ext>
            </a:extLst>
          </p:cNvPr>
          <p:cNvCxnSpPr>
            <a:cxnSpLocks/>
            <a:stCxn id="11" idx="3"/>
            <a:endCxn id="12" idx="6"/>
          </p:cNvCxnSpPr>
          <p:nvPr/>
        </p:nvCxnSpPr>
        <p:spPr>
          <a:xfrm flipH="1">
            <a:off x="3908782" y="4614088"/>
            <a:ext cx="396413" cy="355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DE22CA7-7760-9121-CD51-FCFAC0B8E342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4538424" y="4519234"/>
            <a:ext cx="719635" cy="287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FEEDAC8A-33B6-A5B4-BBC5-5B586028663D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4401802" y="3753663"/>
            <a:ext cx="115487" cy="63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25A693D-640C-DC00-7A8F-21C54A7DC778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>
          <a:xfrm>
            <a:off x="4613895" y="3714373"/>
            <a:ext cx="547558" cy="3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6FF6E01-966C-F949-F86B-A670BEEE298C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5394682" y="4135438"/>
            <a:ext cx="682783" cy="48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A97309D5-CB66-BC03-2713-6609A92FDAD4}"/>
              </a:ext>
            </a:extLst>
          </p:cNvPr>
          <p:cNvCxnSpPr>
            <a:cxnSpLocks/>
            <a:stCxn id="14" idx="6"/>
            <a:endCxn id="16" idx="4"/>
          </p:cNvCxnSpPr>
          <p:nvPr/>
        </p:nvCxnSpPr>
        <p:spPr>
          <a:xfrm flipV="1">
            <a:off x="5531304" y="4318407"/>
            <a:ext cx="682784" cy="48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D07E042-2815-BAFA-132C-2FC8AB7F93D2}"/>
              </a:ext>
            </a:extLst>
          </p:cNvPr>
          <p:cNvCxnSpPr>
            <a:cxnSpLocks/>
            <a:stCxn id="14" idx="0"/>
            <a:endCxn id="17" idx="4"/>
          </p:cNvCxnSpPr>
          <p:nvPr/>
        </p:nvCxnSpPr>
        <p:spPr>
          <a:xfrm flipV="1">
            <a:off x="5394682" y="3582362"/>
            <a:ext cx="779064" cy="1090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4D18962-C5E4-9142-0ACF-5EB299EE9ABF}"/>
              </a:ext>
            </a:extLst>
          </p:cNvPr>
          <p:cNvCxnSpPr>
            <a:cxnSpLocks/>
            <a:stCxn id="17" idx="6"/>
            <a:endCxn id="22" idx="3"/>
          </p:cNvCxnSpPr>
          <p:nvPr/>
        </p:nvCxnSpPr>
        <p:spPr>
          <a:xfrm flipV="1">
            <a:off x="6310368" y="3191707"/>
            <a:ext cx="938114" cy="25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1E8DB2-D586-C0CA-A2FF-DE2DD7115260}"/>
              </a:ext>
            </a:extLst>
          </p:cNvPr>
          <p:cNvCxnSpPr>
            <a:cxnSpLocks/>
            <a:stCxn id="16" idx="6"/>
            <a:endCxn id="19" idx="3"/>
          </p:cNvCxnSpPr>
          <p:nvPr/>
        </p:nvCxnSpPr>
        <p:spPr>
          <a:xfrm flipV="1">
            <a:off x="6350710" y="3895993"/>
            <a:ext cx="761150" cy="288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1A073F44-1E6B-4F49-17AA-24CE68D88E6E}"/>
              </a:ext>
            </a:extLst>
          </p:cNvPr>
          <p:cNvCxnSpPr>
            <a:cxnSpLocks/>
            <a:stCxn id="19" idx="0"/>
            <a:endCxn id="22" idx="4"/>
          </p:cNvCxnSpPr>
          <p:nvPr/>
        </p:nvCxnSpPr>
        <p:spPr>
          <a:xfrm flipV="1">
            <a:off x="7208467" y="3230997"/>
            <a:ext cx="136622" cy="435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2A579B83-9F36-D90A-AAD1-C0232464729A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6955488" y="3935283"/>
            <a:ext cx="252979" cy="315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E53CE05-98EC-4CE7-73CC-56D198F1BDDB}"/>
              </a:ext>
            </a:extLst>
          </p:cNvPr>
          <p:cNvCxnSpPr>
            <a:cxnSpLocks/>
            <a:stCxn id="20" idx="4"/>
            <a:endCxn id="15" idx="7"/>
          </p:cNvCxnSpPr>
          <p:nvPr/>
        </p:nvCxnSpPr>
        <p:spPr>
          <a:xfrm flipH="1">
            <a:off x="6133730" y="4519234"/>
            <a:ext cx="821758" cy="611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EC92DCA7-98C4-0199-A826-71CA755D9F9D}"/>
              </a:ext>
            </a:extLst>
          </p:cNvPr>
          <p:cNvCxnSpPr>
            <a:cxnSpLocks/>
            <a:stCxn id="21" idx="2"/>
            <a:endCxn id="15" idx="6"/>
          </p:cNvCxnSpPr>
          <p:nvPr/>
        </p:nvCxnSpPr>
        <p:spPr>
          <a:xfrm flipH="1">
            <a:off x="6173746" y="5039161"/>
            <a:ext cx="645119" cy="186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8C274046-5FEF-A69E-FD9F-808D374106E2}"/>
              </a:ext>
            </a:extLst>
          </p:cNvPr>
          <p:cNvCxnSpPr>
            <a:cxnSpLocks/>
            <a:stCxn id="20" idx="5"/>
            <a:endCxn id="25" idx="1"/>
          </p:cNvCxnSpPr>
          <p:nvPr/>
        </p:nvCxnSpPr>
        <p:spPr>
          <a:xfrm>
            <a:off x="7052094" y="4479944"/>
            <a:ext cx="605465" cy="362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1B4CA14-6B4E-AEC4-BA62-AE371BC577CE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 flipV="1">
            <a:off x="7092110" y="4937080"/>
            <a:ext cx="525433" cy="102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9BCC65EF-8071-4F08-BB73-F749D00C5072}"/>
              </a:ext>
            </a:extLst>
          </p:cNvPr>
          <p:cNvCxnSpPr>
            <a:cxnSpLocks/>
            <a:stCxn id="25" idx="7"/>
            <a:endCxn id="24" idx="3"/>
          </p:cNvCxnSpPr>
          <p:nvPr/>
        </p:nvCxnSpPr>
        <p:spPr>
          <a:xfrm flipV="1">
            <a:off x="7850772" y="4498580"/>
            <a:ext cx="217664" cy="343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933D5D74-1706-E230-DB7A-F18D1064330D}"/>
              </a:ext>
            </a:extLst>
          </p:cNvPr>
          <p:cNvCxnSpPr>
            <a:cxnSpLocks/>
            <a:stCxn id="19" idx="5"/>
            <a:endCxn id="26" idx="2"/>
          </p:cNvCxnSpPr>
          <p:nvPr/>
        </p:nvCxnSpPr>
        <p:spPr>
          <a:xfrm>
            <a:off x="7305073" y="3895993"/>
            <a:ext cx="1468806" cy="100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0D42F25E-9CC6-FCA3-7D2E-B3D5FF037EA0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 flipV="1">
            <a:off x="7345089" y="3546495"/>
            <a:ext cx="545699" cy="254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3" name="Graphic 112" descr="Email outline">
            <a:extLst>
              <a:ext uri="{FF2B5EF4-FFF2-40B4-BE49-F238E27FC236}">
                <a16:creationId xmlns:a16="http://schemas.microsoft.com/office/drawing/2014/main" id="{57BAE3FD-4A38-E158-449D-200F1D4D3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9000" y="3042147"/>
            <a:ext cx="445292" cy="445292"/>
          </a:xfrm>
          <a:prstGeom prst="rect">
            <a:avLst/>
          </a:prstGeom>
        </p:spPr>
      </p:pic>
      <p:pic>
        <p:nvPicPr>
          <p:cNvPr id="114" name="Graphic 113" descr="Email outline">
            <a:extLst>
              <a:ext uri="{FF2B5EF4-FFF2-40B4-BE49-F238E27FC236}">
                <a16:creationId xmlns:a16="http://schemas.microsoft.com/office/drawing/2014/main" id="{7C1FC9C2-37C6-CD7F-BB31-9BE7BCECE6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9000" y="3040083"/>
            <a:ext cx="445292" cy="445292"/>
          </a:xfrm>
          <a:prstGeom prst="rect">
            <a:avLst/>
          </a:prstGeom>
        </p:spPr>
      </p:pic>
      <p:pic>
        <p:nvPicPr>
          <p:cNvPr id="116" name="Graphic 115" descr="Email outline">
            <a:extLst>
              <a:ext uri="{FF2B5EF4-FFF2-40B4-BE49-F238E27FC236}">
                <a16:creationId xmlns:a16="http://schemas.microsoft.com/office/drawing/2014/main" id="{6CB3E86C-3E87-9AE7-0C4D-E5C6B4F85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8479" y="3044718"/>
            <a:ext cx="445292" cy="445292"/>
          </a:xfrm>
          <a:prstGeom prst="rect">
            <a:avLst/>
          </a:prstGeom>
        </p:spPr>
      </p:pic>
      <p:pic>
        <p:nvPicPr>
          <p:cNvPr id="117" name="Graphic 116" descr="Email outline">
            <a:extLst>
              <a:ext uri="{FF2B5EF4-FFF2-40B4-BE49-F238E27FC236}">
                <a16:creationId xmlns:a16="http://schemas.microsoft.com/office/drawing/2014/main" id="{8D047E26-556E-25B0-E3FD-7936A0752D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8479" y="3034801"/>
            <a:ext cx="445292" cy="44529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134A0E3-8287-BAD2-DB77-CCFD376BAE08}"/>
              </a:ext>
            </a:extLst>
          </p:cNvPr>
          <p:cNvSpPr txBox="1"/>
          <p:nvPr/>
        </p:nvSpPr>
        <p:spPr>
          <a:xfrm>
            <a:off x="390614" y="5889370"/>
            <a:ext cx="11200502" cy="5539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Security of Flooding needs:</a:t>
            </a: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     Connectivity of overlay graph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2C1B926-9209-CA13-6A86-CE46377D1DE8}"/>
              </a:ext>
            </a:extLst>
          </p:cNvPr>
          <p:cNvSpPr/>
          <p:nvPr/>
        </p:nvSpPr>
        <p:spPr>
          <a:xfrm>
            <a:off x="5470839" y="5476689"/>
            <a:ext cx="5661652" cy="13255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DA30-5D09-9684-77DB-0EA93EE9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57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86 L 0.09804 -0.04328 L 0.09804 -0.04328 " pathEditMode="relative" ptsTypes="AAA">
                                      <p:cBhvr>
                                        <p:cTn id="6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162 L 0.07578 0.09513 L 0.07578 0.09513 " pathEditMode="relative" ptsTypes="AAA">
                                      <p:cBhvr>
                                        <p:cTn id="10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0.00116 C 0.03073 0.08958 0.05872 0.17824 0.07278 0.21366 C 0.08672 0.24907 0.08685 0.23148 0.08698 0.21366 " pathEditMode="relative" ptsTypes="AAA">
                                      <p:cBhvr>
                                        <p:cTn id="14" dur="2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FE93-0FB5-94B1-4CF6-C4A06F3183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60DC9-3633-BE82-B4CD-B3361685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Overlay is Connected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E0891-73D4-725F-6D0E-29EF657C4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Need 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ages to reach everyone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Messages are sent through an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overlay topology/graph</a:t>
            </a:r>
          </a:p>
          <a:p>
            <a:pPr marL="0" indent="0">
              <a:buNone/>
            </a:pP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22BDCAB-5F21-A3D2-6B8D-25CF8A0419D6}"/>
              </a:ext>
            </a:extLst>
          </p:cNvPr>
          <p:cNvSpPr/>
          <p:nvPr/>
        </p:nvSpPr>
        <p:spPr>
          <a:xfrm>
            <a:off x="2609433" y="3527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7291CAA-DAF3-6B60-5CD2-8CD932B1FD12}"/>
              </a:ext>
            </a:extLst>
          </p:cNvPr>
          <p:cNvSpPr/>
          <p:nvPr/>
        </p:nvSpPr>
        <p:spPr>
          <a:xfrm>
            <a:off x="3930233" y="2892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B31F9A6-77F0-372E-7BE4-3A616000A6AF}"/>
              </a:ext>
            </a:extLst>
          </p:cNvPr>
          <p:cNvSpPr/>
          <p:nvPr/>
        </p:nvSpPr>
        <p:spPr>
          <a:xfrm>
            <a:off x="4380666" y="348537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B1A0D6-C439-657E-8FE9-D18A4D5BA086}"/>
              </a:ext>
            </a:extLst>
          </p:cNvPr>
          <p:cNvSpPr/>
          <p:nvPr/>
        </p:nvSpPr>
        <p:spPr>
          <a:xfrm>
            <a:off x="3504014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5DC0AD-AD0E-466D-A4F5-A959A332AB68}"/>
              </a:ext>
            </a:extLst>
          </p:cNvPr>
          <p:cNvSpPr/>
          <p:nvPr/>
        </p:nvSpPr>
        <p:spPr>
          <a:xfrm>
            <a:off x="4265179" y="438509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C75C1A9-2D7C-4030-B202-DA41712AB92C}"/>
              </a:ext>
            </a:extLst>
          </p:cNvPr>
          <p:cNvSpPr/>
          <p:nvPr/>
        </p:nvSpPr>
        <p:spPr>
          <a:xfrm>
            <a:off x="3635537" y="483494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57F87F-035E-BCE5-FEF2-12E394D14704}"/>
              </a:ext>
            </a:extLst>
          </p:cNvPr>
          <p:cNvSpPr/>
          <p:nvPr/>
        </p:nvSpPr>
        <p:spPr>
          <a:xfrm>
            <a:off x="5121437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28D7DE9-9C0A-6613-1391-FDBCC34AE688}"/>
              </a:ext>
            </a:extLst>
          </p:cNvPr>
          <p:cNvSpPr/>
          <p:nvPr/>
        </p:nvSpPr>
        <p:spPr>
          <a:xfrm>
            <a:off x="5258059" y="467302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A73DB8A-5D59-689E-F213-BC7407078056}"/>
              </a:ext>
            </a:extLst>
          </p:cNvPr>
          <p:cNvSpPr/>
          <p:nvPr/>
        </p:nvSpPr>
        <p:spPr>
          <a:xfrm>
            <a:off x="5900501" y="509191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CBD2202-6F10-8CEB-561F-93EB8179A3B6}"/>
              </a:ext>
            </a:extLst>
          </p:cNvPr>
          <p:cNvSpPr/>
          <p:nvPr/>
        </p:nvSpPr>
        <p:spPr>
          <a:xfrm>
            <a:off x="6077465" y="405011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44DF0A2-4189-605F-D8DB-42713F6DAE8D}"/>
              </a:ext>
            </a:extLst>
          </p:cNvPr>
          <p:cNvSpPr/>
          <p:nvPr/>
        </p:nvSpPr>
        <p:spPr>
          <a:xfrm>
            <a:off x="6037123" y="331407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CAB2C45-8C43-228C-569E-C95CE575DCC6}"/>
              </a:ext>
            </a:extLst>
          </p:cNvPr>
          <p:cNvSpPr/>
          <p:nvPr/>
        </p:nvSpPr>
        <p:spPr>
          <a:xfrm>
            <a:off x="5121437" y="322818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2F7A11A-1D1C-6F01-7804-7ED73797A652}"/>
              </a:ext>
            </a:extLst>
          </p:cNvPr>
          <p:cNvSpPr/>
          <p:nvPr/>
        </p:nvSpPr>
        <p:spPr>
          <a:xfrm>
            <a:off x="7071844" y="366699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F89C58E-94EA-8BD9-4952-173413641E28}"/>
              </a:ext>
            </a:extLst>
          </p:cNvPr>
          <p:cNvSpPr/>
          <p:nvPr/>
        </p:nvSpPr>
        <p:spPr>
          <a:xfrm>
            <a:off x="6818865" y="425094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41C43E-ECE7-17BD-73E7-B85D978B15E7}"/>
              </a:ext>
            </a:extLst>
          </p:cNvPr>
          <p:cNvSpPr/>
          <p:nvPr/>
        </p:nvSpPr>
        <p:spPr>
          <a:xfrm>
            <a:off x="6818865" y="4905017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8AF78AE-A768-F1E9-041D-38EDE4154C59}"/>
              </a:ext>
            </a:extLst>
          </p:cNvPr>
          <p:cNvSpPr/>
          <p:nvPr/>
        </p:nvSpPr>
        <p:spPr>
          <a:xfrm>
            <a:off x="7208466" y="296270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7906EA3-16CE-4DD1-9A44-82ACD7DEB3DE}"/>
              </a:ext>
            </a:extLst>
          </p:cNvPr>
          <p:cNvSpPr/>
          <p:nvPr/>
        </p:nvSpPr>
        <p:spPr>
          <a:xfrm>
            <a:off x="7890788" y="3412351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41098FEB-3C6B-05AF-583C-2911AF32A136}"/>
              </a:ext>
            </a:extLst>
          </p:cNvPr>
          <p:cNvSpPr/>
          <p:nvPr/>
        </p:nvSpPr>
        <p:spPr>
          <a:xfrm>
            <a:off x="8028420" y="426958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659DD4E-965F-392E-0183-C8613E6E4DC1}"/>
              </a:ext>
            </a:extLst>
          </p:cNvPr>
          <p:cNvSpPr/>
          <p:nvPr/>
        </p:nvSpPr>
        <p:spPr>
          <a:xfrm>
            <a:off x="7617543" y="480293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2FB5B90-274A-091B-7706-7FD134654D87}"/>
              </a:ext>
            </a:extLst>
          </p:cNvPr>
          <p:cNvSpPr/>
          <p:nvPr/>
        </p:nvSpPr>
        <p:spPr>
          <a:xfrm>
            <a:off x="8773879" y="386203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8006F9B-3ABD-1392-D2EE-92C4041B628E}"/>
              </a:ext>
            </a:extLst>
          </p:cNvPr>
          <p:cNvCxnSpPr>
            <a:cxnSpLocks/>
            <a:stCxn id="7" idx="7"/>
            <a:endCxn id="8" idx="2"/>
          </p:cNvCxnSpPr>
          <p:nvPr/>
        </p:nvCxnSpPr>
        <p:spPr>
          <a:xfrm flipV="1">
            <a:off x="2842662" y="3026420"/>
            <a:ext cx="1087571" cy="540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7712394-CBFC-273A-4A3C-E5616A8C807C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2842662" y="3756274"/>
            <a:ext cx="792875" cy="1212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7D642C6-A9D9-59FA-CC45-270DB07303CE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2882678" y="3661420"/>
            <a:ext cx="621336" cy="474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33ED569-BC82-6CCF-7907-8537F0334059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4163462" y="3121274"/>
            <a:ext cx="353827" cy="36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DCD8DF1F-543C-6C85-4A04-0A8F7FC8D2E2}"/>
              </a:ext>
            </a:extLst>
          </p:cNvPr>
          <p:cNvCxnSpPr>
            <a:cxnSpLocks/>
            <a:stCxn id="18" idx="2"/>
            <a:endCxn id="8" idx="6"/>
          </p:cNvCxnSpPr>
          <p:nvPr/>
        </p:nvCxnSpPr>
        <p:spPr>
          <a:xfrm flipH="1" flipV="1">
            <a:off x="4203478" y="3026420"/>
            <a:ext cx="917959" cy="33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0C7E3A1-E0D5-6EEF-E8DA-9754F656DA37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3777259" y="3714373"/>
            <a:ext cx="643423" cy="421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6E0C9C54-7DFD-0053-F024-2DA5CC71AA4F}"/>
              </a:ext>
            </a:extLst>
          </p:cNvPr>
          <p:cNvCxnSpPr>
            <a:cxnSpLocks/>
            <a:stCxn id="11" idx="2"/>
            <a:endCxn id="10" idx="5"/>
          </p:cNvCxnSpPr>
          <p:nvPr/>
        </p:nvCxnSpPr>
        <p:spPr>
          <a:xfrm flipH="1" flipV="1">
            <a:off x="3737243" y="4230292"/>
            <a:ext cx="527936" cy="288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361819C-3DBB-3368-0559-5236A86E1CA2}"/>
              </a:ext>
            </a:extLst>
          </p:cNvPr>
          <p:cNvCxnSpPr>
            <a:cxnSpLocks/>
            <a:stCxn id="11" idx="3"/>
            <a:endCxn id="12" idx="6"/>
          </p:cNvCxnSpPr>
          <p:nvPr/>
        </p:nvCxnSpPr>
        <p:spPr>
          <a:xfrm flipH="1">
            <a:off x="3908782" y="4614088"/>
            <a:ext cx="396413" cy="355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CE3FA8AC-E87B-E1F2-F558-2DF85772427A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4538424" y="4519234"/>
            <a:ext cx="719635" cy="287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0D9904-DD15-1F5E-C7F0-E6E75F72107C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4401802" y="3753663"/>
            <a:ext cx="115487" cy="63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39C1682B-CEB8-11FB-1DD2-E6A89F56823E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>
          <a:xfrm>
            <a:off x="4613895" y="3714373"/>
            <a:ext cx="547558" cy="3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DBA6227-1BCB-CCD6-8CE1-7BEED64EAED0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5394682" y="4135438"/>
            <a:ext cx="682783" cy="48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BB7F64D-26C0-117C-F837-8D4D26225926}"/>
              </a:ext>
            </a:extLst>
          </p:cNvPr>
          <p:cNvCxnSpPr>
            <a:cxnSpLocks/>
            <a:stCxn id="14" idx="6"/>
            <a:endCxn id="16" idx="4"/>
          </p:cNvCxnSpPr>
          <p:nvPr/>
        </p:nvCxnSpPr>
        <p:spPr>
          <a:xfrm flipV="1">
            <a:off x="5531304" y="4318407"/>
            <a:ext cx="682784" cy="48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F53C93B3-9AFC-195D-EC61-9183B8D5A506}"/>
              </a:ext>
            </a:extLst>
          </p:cNvPr>
          <p:cNvCxnSpPr>
            <a:cxnSpLocks/>
            <a:stCxn id="14" idx="0"/>
            <a:endCxn id="17" idx="4"/>
          </p:cNvCxnSpPr>
          <p:nvPr/>
        </p:nvCxnSpPr>
        <p:spPr>
          <a:xfrm flipV="1">
            <a:off x="5394682" y="3582362"/>
            <a:ext cx="779064" cy="1090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ECB4D534-36DC-7710-54AC-23244CF7F24D}"/>
              </a:ext>
            </a:extLst>
          </p:cNvPr>
          <p:cNvCxnSpPr>
            <a:cxnSpLocks/>
            <a:stCxn id="17" idx="6"/>
            <a:endCxn id="22" idx="3"/>
          </p:cNvCxnSpPr>
          <p:nvPr/>
        </p:nvCxnSpPr>
        <p:spPr>
          <a:xfrm flipV="1">
            <a:off x="6310368" y="3191707"/>
            <a:ext cx="938114" cy="25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F6DAC4E-6747-C38B-B49F-9D17BA6F5D22}"/>
              </a:ext>
            </a:extLst>
          </p:cNvPr>
          <p:cNvCxnSpPr>
            <a:cxnSpLocks/>
            <a:stCxn id="16" idx="6"/>
            <a:endCxn id="19" idx="3"/>
          </p:cNvCxnSpPr>
          <p:nvPr/>
        </p:nvCxnSpPr>
        <p:spPr>
          <a:xfrm flipV="1">
            <a:off x="6350710" y="3895993"/>
            <a:ext cx="761150" cy="288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5EECAF8-EA3E-CFBA-55BD-06AA30D1DC4D}"/>
              </a:ext>
            </a:extLst>
          </p:cNvPr>
          <p:cNvCxnSpPr>
            <a:cxnSpLocks/>
            <a:stCxn id="19" idx="0"/>
            <a:endCxn id="22" idx="4"/>
          </p:cNvCxnSpPr>
          <p:nvPr/>
        </p:nvCxnSpPr>
        <p:spPr>
          <a:xfrm flipV="1">
            <a:off x="7208467" y="3230997"/>
            <a:ext cx="136622" cy="435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8E7CB9B-7E61-AAF4-1EDD-663C9E028C08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6955488" y="3935283"/>
            <a:ext cx="252979" cy="315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4C69768-F16D-76B0-64C3-88805311FEF2}"/>
              </a:ext>
            </a:extLst>
          </p:cNvPr>
          <p:cNvCxnSpPr>
            <a:cxnSpLocks/>
            <a:stCxn id="20" idx="4"/>
            <a:endCxn id="15" idx="7"/>
          </p:cNvCxnSpPr>
          <p:nvPr/>
        </p:nvCxnSpPr>
        <p:spPr>
          <a:xfrm flipH="1">
            <a:off x="6133730" y="4519234"/>
            <a:ext cx="821758" cy="611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76DF88E4-0B25-F2A3-16A7-92D385570AF7}"/>
              </a:ext>
            </a:extLst>
          </p:cNvPr>
          <p:cNvCxnSpPr>
            <a:cxnSpLocks/>
            <a:stCxn id="21" idx="2"/>
            <a:endCxn id="15" idx="6"/>
          </p:cNvCxnSpPr>
          <p:nvPr/>
        </p:nvCxnSpPr>
        <p:spPr>
          <a:xfrm flipH="1">
            <a:off x="6173746" y="5039161"/>
            <a:ext cx="645119" cy="186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9787DAF7-283F-B666-E47F-6B4C2D4B2F94}"/>
              </a:ext>
            </a:extLst>
          </p:cNvPr>
          <p:cNvCxnSpPr>
            <a:cxnSpLocks/>
            <a:stCxn id="20" idx="5"/>
            <a:endCxn id="25" idx="1"/>
          </p:cNvCxnSpPr>
          <p:nvPr/>
        </p:nvCxnSpPr>
        <p:spPr>
          <a:xfrm>
            <a:off x="7052094" y="4479944"/>
            <a:ext cx="605465" cy="362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FE11AE8-D4D9-99F3-B459-8EC719665BA8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 flipV="1">
            <a:off x="7092110" y="4937080"/>
            <a:ext cx="525433" cy="102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4FCD107-C747-6BF1-9908-CEB0092B13AB}"/>
              </a:ext>
            </a:extLst>
          </p:cNvPr>
          <p:cNvCxnSpPr>
            <a:cxnSpLocks/>
            <a:stCxn id="25" idx="7"/>
            <a:endCxn id="24" idx="3"/>
          </p:cNvCxnSpPr>
          <p:nvPr/>
        </p:nvCxnSpPr>
        <p:spPr>
          <a:xfrm flipV="1">
            <a:off x="7850772" y="4498580"/>
            <a:ext cx="217664" cy="343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8C4D0C7-FF70-1B07-DCD2-E2E31C47FF3F}"/>
              </a:ext>
            </a:extLst>
          </p:cNvPr>
          <p:cNvCxnSpPr>
            <a:cxnSpLocks/>
            <a:stCxn id="19" idx="5"/>
            <a:endCxn id="26" idx="2"/>
          </p:cNvCxnSpPr>
          <p:nvPr/>
        </p:nvCxnSpPr>
        <p:spPr>
          <a:xfrm>
            <a:off x="7305073" y="3895993"/>
            <a:ext cx="1468806" cy="100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384517E1-74B1-FC68-6914-78802C3A4D50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 flipV="1">
            <a:off x="7345089" y="3546495"/>
            <a:ext cx="545699" cy="254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Email outline">
            <a:extLst>
              <a:ext uri="{FF2B5EF4-FFF2-40B4-BE49-F238E27FC236}">
                <a16:creationId xmlns:a16="http://schemas.microsoft.com/office/drawing/2014/main" id="{25E640B2-7132-6BAE-AD9A-DF2EB0EA5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414" y="3073847"/>
            <a:ext cx="445292" cy="445292"/>
          </a:xfrm>
          <a:prstGeom prst="rect">
            <a:avLst/>
          </a:prstGeom>
        </p:spPr>
      </p:pic>
      <p:pic>
        <p:nvPicPr>
          <p:cNvPr id="29" name="Graphic 28" descr="Email outline">
            <a:extLst>
              <a:ext uri="{FF2B5EF4-FFF2-40B4-BE49-F238E27FC236}">
                <a16:creationId xmlns:a16="http://schemas.microsoft.com/office/drawing/2014/main" id="{BD29620D-A086-7D95-B40B-B3DD804D6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4202" y="2640257"/>
            <a:ext cx="445292" cy="445292"/>
          </a:xfrm>
          <a:prstGeom prst="rect">
            <a:avLst/>
          </a:prstGeom>
        </p:spPr>
      </p:pic>
      <p:pic>
        <p:nvPicPr>
          <p:cNvPr id="31" name="Graphic 30" descr="Email outline">
            <a:extLst>
              <a:ext uri="{FF2B5EF4-FFF2-40B4-BE49-F238E27FC236}">
                <a16:creationId xmlns:a16="http://schemas.microsoft.com/office/drawing/2014/main" id="{1021893D-DFF7-ED96-1ECF-C23D6195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999" y="3580229"/>
            <a:ext cx="445292" cy="445292"/>
          </a:xfrm>
          <a:prstGeom prst="rect">
            <a:avLst/>
          </a:prstGeom>
        </p:spPr>
      </p:pic>
      <p:pic>
        <p:nvPicPr>
          <p:cNvPr id="32" name="Graphic 31" descr="Email outline">
            <a:extLst>
              <a:ext uri="{FF2B5EF4-FFF2-40B4-BE49-F238E27FC236}">
                <a16:creationId xmlns:a16="http://schemas.microsoft.com/office/drawing/2014/main" id="{C352A1D8-03C2-7196-668B-613B9D3A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7163" y="4467194"/>
            <a:ext cx="445292" cy="445292"/>
          </a:xfrm>
          <a:prstGeom prst="rect">
            <a:avLst/>
          </a:prstGeom>
        </p:spPr>
      </p:pic>
      <p:pic>
        <p:nvPicPr>
          <p:cNvPr id="34" name="Graphic 33" descr="Email outline">
            <a:extLst>
              <a:ext uri="{FF2B5EF4-FFF2-40B4-BE49-F238E27FC236}">
                <a16:creationId xmlns:a16="http://schemas.microsoft.com/office/drawing/2014/main" id="{252DB10A-3059-7FD7-D37C-78507CD60E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1207" y="2640978"/>
            <a:ext cx="445292" cy="445292"/>
          </a:xfrm>
          <a:prstGeom prst="rect">
            <a:avLst/>
          </a:prstGeom>
        </p:spPr>
      </p:pic>
      <p:pic>
        <p:nvPicPr>
          <p:cNvPr id="35" name="Graphic 34" descr="Email outline">
            <a:extLst>
              <a:ext uri="{FF2B5EF4-FFF2-40B4-BE49-F238E27FC236}">
                <a16:creationId xmlns:a16="http://schemas.microsoft.com/office/drawing/2014/main" id="{D52CE1D8-2329-7B5E-4C34-09724EB85D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1207" y="2640257"/>
            <a:ext cx="445292" cy="445292"/>
          </a:xfrm>
          <a:prstGeom prst="rect">
            <a:avLst/>
          </a:prstGeom>
        </p:spPr>
      </p:pic>
      <p:pic>
        <p:nvPicPr>
          <p:cNvPr id="37" name="Graphic 36" descr="Email outline">
            <a:extLst>
              <a:ext uri="{FF2B5EF4-FFF2-40B4-BE49-F238E27FC236}">
                <a16:creationId xmlns:a16="http://schemas.microsoft.com/office/drawing/2014/main" id="{51E3CF65-28D2-6EE0-1D5E-D9A031C9AD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9375" y="3580229"/>
            <a:ext cx="445292" cy="445292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8021F09-7769-BFDB-C4A7-DD385F8848B9}"/>
              </a:ext>
            </a:extLst>
          </p:cNvPr>
          <p:cNvSpPr txBox="1"/>
          <p:nvPr/>
        </p:nvSpPr>
        <p:spPr>
          <a:xfrm>
            <a:off x="390614" y="5889370"/>
            <a:ext cx="11200502" cy="5539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Security of Flooding needs:</a:t>
            </a: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     Connectivity of overlay graph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0CD9839-C857-7ACF-1AF3-E0BABFD97564}"/>
              </a:ext>
            </a:extLst>
          </p:cNvPr>
          <p:cNvSpPr/>
          <p:nvPr/>
        </p:nvSpPr>
        <p:spPr>
          <a:xfrm>
            <a:off x="5470839" y="5476689"/>
            <a:ext cx="5661652" cy="13255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A05E63-3572-E7B9-09FD-B178072CC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989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0.00232 L 0.09805 0.04005 " pathEditMode="relative" ptsTypes="AA">
                                      <p:cBhvr>
                                        <p:cTn id="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-0.00648 L 0.04232 0.07986 " pathEditMode="relative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0231 L 0.06042 0.06898 L 0.06042 0.06898 " pathEditMode="relative" ptsTypes="AAA">
                                      <p:cBhvr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B415CF-9D33-D14A-2700-F03C9D56F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90218-30E3-E290-7B1A-389454799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Overlay is Connected</a:t>
            </a:r>
            <a:endParaRPr lang="en-C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E9BB6-10C9-85CC-736F-E9355A1882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Need 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ages to reach everyone</a:t>
            </a:r>
          </a:p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Messages are sent through an </a:t>
            </a:r>
            <a:r>
              <a:rPr lang="en-CN" b="1" dirty="0">
                <a:latin typeface="Arial" panose="020B0604020202020204" pitchFamily="34" charset="0"/>
                <a:cs typeface="Arial" panose="020B0604020202020204" pitchFamily="34" charset="0"/>
              </a:rPr>
              <a:t>overlay topology/graph</a:t>
            </a:r>
          </a:p>
          <a:p>
            <a:pPr marL="0" indent="0">
              <a:buNone/>
            </a:pPr>
            <a:endParaRPr lang="en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612C0ED-689E-5B99-6987-339E6CC7C39E}"/>
              </a:ext>
            </a:extLst>
          </p:cNvPr>
          <p:cNvSpPr/>
          <p:nvPr/>
        </p:nvSpPr>
        <p:spPr>
          <a:xfrm>
            <a:off x="2609433" y="3527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509C92-822A-F4DE-6338-9CC205903F37}"/>
              </a:ext>
            </a:extLst>
          </p:cNvPr>
          <p:cNvSpPr/>
          <p:nvPr/>
        </p:nvSpPr>
        <p:spPr>
          <a:xfrm>
            <a:off x="3930233" y="289227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705D4A-CC73-129D-2D2B-71C4DE776422}"/>
              </a:ext>
            </a:extLst>
          </p:cNvPr>
          <p:cNvSpPr/>
          <p:nvPr/>
        </p:nvSpPr>
        <p:spPr>
          <a:xfrm>
            <a:off x="4380666" y="348537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C879A41-6CAE-885A-4D3E-CE831C8FECD2}"/>
              </a:ext>
            </a:extLst>
          </p:cNvPr>
          <p:cNvSpPr/>
          <p:nvPr/>
        </p:nvSpPr>
        <p:spPr>
          <a:xfrm>
            <a:off x="3504014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9B9624E-B2F8-38A5-C861-86AC13770AE2}"/>
              </a:ext>
            </a:extLst>
          </p:cNvPr>
          <p:cNvSpPr/>
          <p:nvPr/>
        </p:nvSpPr>
        <p:spPr>
          <a:xfrm>
            <a:off x="4265179" y="438509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C1516D0-04DB-F087-C451-3F64F6AA3AD2}"/>
              </a:ext>
            </a:extLst>
          </p:cNvPr>
          <p:cNvSpPr/>
          <p:nvPr/>
        </p:nvSpPr>
        <p:spPr>
          <a:xfrm>
            <a:off x="3635537" y="4834948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911D66-50CC-B4FA-2CD3-6DA59BD13729}"/>
              </a:ext>
            </a:extLst>
          </p:cNvPr>
          <p:cNvSpPr/>
          <p:nvPr/>
        </p:nvSpPr>
        <p:spPr>
          <a:xfrm>
            <a:off x="5121437" y="400129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10E49C1-5D0C-BE41-0D2F-3F98775D6DC5}"/>
              </a:ext>
            </a:extLst>
          </p:cNvPr>
          <p:cNvSpPr/>
          <p:nvPr/>
        </p:nvSpPr>
        <p:spPr>
          <a:xfrm>
            <a:off x="5258059" y="4673023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1DBC9CB-C344-6538-21D2-099893874095}"/>
              </a:ext>
            </a:extLst>
          </p:cNvPr>
          <p:cNvSpPr/>
          <p:nvPr/>
        </p:nvSpPr>
        <p:spPr>
          <a:xfrm>
            <a:off x="5900501" y="509191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EA435A7-026F-AEC2-9C0C-9F3963B4AD4D}"/>
              </a:ext>
            </a:extLst>
          </p:cNvPr>
          <p:cNvSpPr/>
          <p:nvPr/>
        </p:nvSpPr>
        <p:spPr>
          <a:xfrm>
            <a:off x="6077465" y="405011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8018737-309B-EFF0-2085-87AAB13CC6BC}"/>
              </a:ext>
            </a:extLst>
          </p:cNvPr>
          <p:cNvSpPr/>
          <p:nvPr/>
        </p:nvSpPr>
        <p:spPr>
          <a:xfrm>
            <a:off x="6037123" y="3314074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82A18F01-E82A-4C18-A348-8736317EBFA3}"/>
              </a:ext>
            </a:extLst>
          </p:cNvPr>
          <p:cNvSpPr/>
          <p:nvPr/>
        </p:nvSpPr>
        <p:spPr>
          <a:xfrm>
            <a:off x="5121437" y="3228180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088382-E038-F250-ACBD-CD4F55876908}"/>
              </a:ext>
            </a:extLst>
          </p:cNvPr>
          <p:cNvSpPr/>
          <p:nvPr/>
        </p:nvSpPr>
        <p:spPr>
          <a:xfrm>
            <a:off x="7071844" y="3666995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BD1509-3109-8DDA-C2F5-125B80971CD1}"/>
              </a:ext>
            </a:extLst>
          </p:cNvPr>
          <p:cNvSpPr/>
          <p:nvPr/>
        </p:nvSpPr>
        <p:spPr>
          <a:xfrm>
            <a:off x="6818865" y="425094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A2203DE-DECE-C8CF-0DE1-74F28F9527EB}"/>
              </a:ext>
            </a:extLst>
          </p:cNvPr>
          <p:cNvSpPr/>
          <p:nvPr/>
        </p:nvSpPr>
        <p:spPr>
          <a:xfrm>
            <a:off x="6818865" y="4905017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12A094B-E80D-43DB-15B9-F9B112B543D7}"/>
              </a:ext>
            </a:extLst>
          </p:cNvPr>
          <p:cNvSpPr/>
          <p:nvPr/>
        </p:nvSpPr>
        <p:spPr>
          <a:xfrm>
            <a:off x="7208466" y="2962709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FF9060-F409-0514-B379-FC0D23B55589}"/>
              </a:ext>
            </a:extLst>
          </p:cNvPr>
          <p:cNvSpPr/>
          <p:nvPr/>
        </p:nvSpPr>
        <p:spPr>
          <a:xfrm>
            <a:off x="7890788" y="3412351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66B3AE3-67BE-9FAA-FDDD-38E62B9F0893}"/>
              </a:ext>
            </a:extLst>
          </p:cNvPr>
          <p:cNvSpPr/>
          <p:nvPr/>
        </p:nvSpPr>
        <p:spPr>
          <a:xfrm>
            <a:off x="8028420" y="426958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34F1426-B0D1-4092-638F-C9E616A7051C}"/>
              </a:ext>
            </a:extLst>
          </p:cNvPr>
          <p:cNvSpPr/>
          <p:nvPr/>
        </p:nvSpPr>
        <p:spPr>
          <a:xfrm>
            <a:off x="7617543" y="4802936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45F8BF3-EF23-2C79-CD9F-55033A85CD7F}"/>
              </a:ext>
            </a:extLst>
          </p:cNvPr>
          <p:cNvSpPr/>
          <p:nvPr/>
        </p:nvSpPr>
        <p:spPr>
          <a:xfrm>
            <a:off x="8773879" y="3862032"/>
            <a:ext cx="273245" cy="26828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469328A-3A00-5CFF-91F7-F6FB39961797}"/>
              </a:ext>
            </a:extLst>
          </p:cNvPr>
          <p:cNvCxnSpPr>
            <a:cxnSpLocks/>
            <a:stCxn id="7" idx="7"/>
            <a:endCxn id="8" idx="2"/>
          </p:cNvCxnSpPr>
          <p:nvPr/>
        </p:nvCxnSpPr>
        <p:spPr>
          <a:xfrm flipV="1">
            <a:off x="2842662" y="3026420"/>
            <a:ext cx="1087571" cy="540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B5724A5-1557-6723-A030-5401A5A9BE0F}"/>
              </a:ext>
            </a:extLst>
          </p:cNvPr>
          <p:cNvCxnSpPr>
            <a:cxnSpLocks/>
            <a:stCxn id="7" idx="5"/>
            <a:endCxn id="12" idx="2"/>
          </p:cNvCxnSpPr>
          <p:nvPr/>
        </p:nvCxnSpPr>
        <p:spPr>
          <a:xfrm>
            <a:off x="2842662" y="3756274"/>
            <a:ext cx="792875" cy="1212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AA5C53B-C522-1F18-1B53-98769AC348DA}"/>
              </a:ext>
            </a:extLst>
          </p:cNvPr>
          <p:cNvCxnSpPr>
            <a:cxnSpLocks/>
            <a:stCxn id="7" idx="6"/>
            <a:endCxn id="10" idx="2"/>
          </p:cNvCxnSpPr>
          <p:nvPr/>
        </p:nvCxnSpPr>
        <p:spPr>
          <a:xfrm>
            <a:off x="2882678" y="3661420"/>
            <a:ext cx="621336" cy="4740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34182-4626-C2CB-D001-0143DF18A789}"/>
              </a:ext>
            </a:extLst>
          </p:cNvPr>
          <p:cNvCxnSpPr>
            <a:cxnSpLocks/>
            <a:stCxn id="9" idx="0"/>
            <a:endCxn id="8" idx="5"/>
          </p:cNvCxnSpPr>
          <p:nvPr/>
        </p:nvCxnSpPr>
        <p:spPr>
          <a:xfrm flipH="1" flipV="1">
            <a:off x="4163462" y="3121274"/>
            <a:ext cx="353827" cy="3641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5C64CA2-7AB8-1301-C217-90C0FE59DBE4}"/>
              </a:ext>
            </a:extLst>
          </p:cNvPr>
          <p:cNvCxnSpPr>
            <a:cxnSpLocks/>
            <a:stCxn id="18" idx="2"/>
            <a:endCxn id="8" idx="6"/>
          </p:cNvCxnSpPr>
          <p:nvPr/>
        </p:nvCxnSpPr>
        <p:spPr>
          <a:xfrm flipH="1" flipV="1">
            <a:off x="4203478" y="3026420"/>
            <a:ext cx="917959" cy="335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5531E41-E10E-94C2-943A-8C089C92EE6D}"/>
              </a:ext>
            </a:extLst>
          </p:cNvPr>
          <p:cNvCxnSpPr>
            <a:cxnSpLocks/>
            <a:stCxn id="10" idx="6"/>
            <a:endCxn id="9" idx="3"/>
          </p:cNvCxnSpPr>
          <p:nvPr/>
        </p:nvCxnSpPr>
        <p:spPr>
          <a:xfrm flipV="1">
            <a:off x="3777259" y="3714373"/>
            <a:ext cx="643423" cy="4210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EBF07D97-8E20-E319-67EB-BB2C6CBDA31B}"/>
              </a:ext>
            </a:extLst>
          </p:cNvPr>
          <p:cNvCxnSpPr>
            <a:cxnSpLocks/>
            <a:stCxn id="11" idx="2"/>
            <a:endCxn id="10" idx="5"/>
          </p:cNvCxnSpPr>
          <p:nvPr/>
        </p:nvCxnSpPr>
        <p:spPr>
          <a:xfrm flipH="1" flipV="1">
            <a:off x="3737243" y="4230292"/>
            <a:ext cx="527936" cy="2889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EBDC3F65-E7E3-F9F3-1293-023F58BBEA75}"/>
              </a:ext>
            </a:extLst>
          </p:cNvPr>
          <p:cNvCxnSpPr>
            <a:cxnSpLocks/>
            <a:stCxn id="11" idx="3"/>
            <a:endCxn id="12" idx="6"/>
          </p:cNvCxnSpPr>
          <p:nvPr/>
        </p:nvCxnSpPr>
        <p:spPr>
          <a:xfrm flipH="1">
            <a:off x="3908782" y="4614088"/>
            <a:ext cx="396413" cy="3550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9B4EEFB-9C66-AF23-7E65-EFAAD114F0F6}"/>
              </a:ext>
            </a:extLst>
          </p:cNvPr>
          <p:cNvCxnSpPr>
            <a:cxnSpLocks/>
            <a:stCxn id="11" idx="6"/>
            <a:endCxn id="14" idx="2"/>
          </p:cNvCxnSpPr>
          <p:nvPr/>
        </p:nvCxnSpPr>
        <p:spPr>
          <a:xfrm>
            <a:off x="4538424" y="4519234"/>
            <a:ext cx="719635" cy="2879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439B827-2288-A274-CAA6-31649E7C0075}"/>
              </a:ext>
            </a:extLst>
          </p:cNvPr>
          <p:cNvCxnSpPr>
            <a:cxnSpLocks/>
            <a:stCxn id="9" idx="4"/>
            <a:endCxn id="11" idx="0"/>
          </p:cNvCxnSpPr>
          <p:nvPr/>
        </p:nvCxnSpPr>
        <p:spPr>
          <a:xfrm flipH="1">
            <a:off x="4401802" y="3753663"/>
            <a:ext cx="115487" cy="6314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EB9533-3C9A-6EAF-2D7B-31EE5B94C0BD}"/>
              </a:ext>
            </a:extLst>
          </p:cNvPr>
          <p:cNvCxnSpPr>
            <a:cxnSpLocks/>
            <a:stCxn id="9" idx="5"/>
            <a:endCxn id="13" idx="1"/>
          </p:cNvCxnSpPr>
          <p:nvPr/>
        </p:nvCxnSpPr>
        <p:spPr>
          <a:xfrm>
            <a:off x="4613895" y="3714373"/>
            <a:ext cx="547558" cy="3262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9C400D5-15F0-7161-170A-762D3A98F90B}"/>
              </a:ext>
            </a:extLst>
          </p:cNvPr>
          <p:cNvCxnSpPr>
            <a:cxnSpLocks/>
            <a:stCxn id="13" idx="6"/>
            <a:endCxn id="16" idx="2"/>
          </p:cNvCxnSpPr>
          <p:nvPr/>
        </p:nvCxnSpPr>
        <p:spPr>
          <a:xfrm>
            <a:off x="5394682" y="4135438"/>
            <a:ext cx="682783" cy="488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70DA9A6-C210-1960-98A1-801268B0AAA4}"/>
              </a:ext>
            </a:extLst>
          </p:cNvPr>
          <p:cNvCxnSpPr>
            <a:cxnSpLocks/>
            <a:stCxn id="14" idx="6"/>
            <a:endCxn id="16" idx="4"/>
          </p:cNvCxnSpPr>
          <p:nvPr/>
        </p:nvCxnSpPr>
        <p:spPr>
          <a:xfrm flipV="1">
            <a:off x="5531304" y="4318407"/>
            <a:ext cx="682784" cy="4887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89BB5B95-5DC4-8568-28CF-BD7D58A6C587}"/>
              </a:ext>
            </a:extLst>
          </p:cNvPr>
          <p:cNvCxnSpPr>
            <a:cxnSpLocks/>
            <a:stCxn id="14" idx="0"/>
            <a:endCxn id="17" idx="4"/>
          </p:cNvCxnSpPr>
          <p:nvPr/>
        </p:nvCxnSpPr>
        <p:spPr>
          <a:xfrm flipV="1">
            <a:off x="5394682" y="3582362"/>
            <a:ext cx="779064" cy="1090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BFFAF15-4FF2-9AA6-CA25-3033816811DD}"/>
              </a:ext>
            </a:extLst>
          </p:cNvPr>
          <p:cNvCxnSpPr>
            <a:cxnSpLocks/>
            <a:stCxn id="17" idx="6"/>
            <a:endCxn id="22" idx="3"/>
          </p:cNvCxnSpPr>
          <p:nvPr/>
        </p:nvCxnSpPr>
        <p:spPr>
          <a:xfrm flipV="1">
            <a:off x="6310368" y="3191707"/>
            <a:ext cx="938114" cy="2565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4C02FD-E4E2-3DE5-CC90-2BDD3E90DA40}"/>
              </a:ext>
            </a:extLst>
          </p:cNvPr>
          <p:cNvCxnSpPr>
            <a:cxnSpLocks/>
            <a:stCxn id="16" idx="6"/>
            <a:endCxn id="19" idx="3"/>
          </p:cNvCxnSpPr>
          <p:nvPr/>
        </p:nvCxnSpPr>
        <p:spPr>
          <a:xfrm flipV="1">
            <a:off x="6350710" y="3895993"/>
            <a:ext cx="761150" cy="2882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4521101-8700-354D-4E13-501D01A7CF6D}"/>
              </a:ext>
            </a:extLst>
          </p:cNvPr>
          <p:cNvCxnSpPr>
            <a:cxnSpLocks/>
            <a:stCxn id="19" idx="0"/>
            <a:endCxn id="22" idx="4"/>
          </p:cNvCxnSpPr>
          <p:nvPr/>
        </p:nvCxnSpPr>
        <p:spPr>
          <a:xfrm flipV="1">
            <a:off x="7208467" y="3230997"/>
            <a:ext cx="136622" cy="4359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AE9E16C-410F-EC3C-6982-038F5A97561E}"/>
              </a:ext>
            </a:extLst>
          </p:cNvPr>
          <p:cNvCxnSpPr>
            <a:cxnSpLocks/>
            <a:stCxn id="19" idx="4"/>
            <a:endCxn id="20" idx="0"/>
          </p:cNvCxnSpPr>
          <p:nvPr/>
        </p:nvCxnSpPr>
        <p:spPr>
          <a:xfrm flipH="1">
            <a:off x="6955488" y="3935283"/>
            <a:ext cx="252979" cy="3156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F2C1C01B-220C-B794-9537-246A16537D25}"/>
              </a:ext>
            </a:extLst>
          </p:cNvPr>
          <p:cNvCxnSpPr>
            <a:cxnSpLocks/>
            <a:stCxn id="20" idx="4"/>
            <a:endCxn id="15" idx="7"/>
          </p:cNvCxnSpPr>
          <p:nvPr/>
        </p:nvCxnSpPr>
        <p:spPr>
          <a:xfrm flipH="1">
            <a:off x="6133730" y="4519234"/>
            <a:ext cx="821758" cy="6119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5E29DEDE-47B7-58E5-2E7E-924A2D48AF7E}"/>
              </a:ext>
            </a:extLst>
          </p:cNvPr>
          <p:cNvCxnSpPr>
            <a:cxnSpLocks/>
            <a:stCxn id="21" idx="2"/>
            <a:endCxn id="15" idx="6"/>
          </p:cNvCxnSpPr>
          <p:nvPr/>
        </p:nvCxnSpPr>
        <p:spPr>
          <a:xfrm flipH="1">
            <a:off x="6173746" y="5039161"/>
            <a:ext cx="645119" cy="1868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1A7B51B5-5692-F281-F898-10BACB7F245E}"/>
              </a:ext>
            </a:extLst>
          </p:cNvPr>
          <p:cNvCxnSpPr>
            <a:cxnSpLocks/>
            <a:stCxn id="20" idx="5"/>
            <a:endCxn id="25" idx="1"/>
          </p:cNvCxnSpPr>
          <p:nvPr/>
        </p:nvCxnSpPr>
        <p:spPr>
          <a:xfrm>
            <a:off x="7052094" y="4479944"/>
            <a:ext cx="605465" cy="3622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E340F6A2-6B0F-832E-DEBB-4775DA778142}"/>
              </a:ext>
            </a:extLst>
          </p:cNvPr>
          <p:cNvCxnSpPr>
            <a:cxnSpLocks/>
            <a:stCxn id="21" idx="6"/>
            <a:endCxn id="25" idx="2"/>
          </p:cNvCxnSpPr>
          <p:nvPr/>
        </p:nvCxnSpPr>
        <p:spPr>
          <a:xfrm flipV="1">
            <a:off x="7092110" y="4937080"/>
            <a:ext cx="525433" cy="1020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DB9BE694-8412-22BD-FE14-0504BD1A802F}"/>
              </a:ext>
            </a:extLst>
          </p:cNvPr>
          <p:cNvCxnSpPr>
            <a:cxnSpLocks/>
            <a:stCxn id="25" idx="7"/>
            <a:endCxn id="24" idx="3"/>
          </p:cNvCxnSpPr>
          <p:nvPr/>
        </p:nvCxnSpPr>
        <p:spPr>
          <a:xfrm flipV="1">
            <a:off x="7850772" y="4498580"/>
            <a:ext cx="217664" cy="343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B17ED4AE-A523-6C20-DA4C-A3AC88E5F997}"/>
              </a:ext>
            </a:extLst>
          </p:cNvPr>
          <p:cNvCxnSpPr>
            <a:cxnSpLocks/>
            <a:stCxn id="19" idx="5"/>
            <a:endCxn id="26" idx="2"/>
          </p:cNvCxnSpPr>
          <p:nvPr/>
        </p:nvCxnSpPr>
        <p:spPr>
          <a:xfrm>
            <a:off x="7305073" y="3895993"/>
            <a:ext cx="1468806" cy="1001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5FC46BC5-1F00-84AE-A034-29B922E9CCB4}"/>
              </a:ext>
            </a:extLst>
          </p:cNvPr>
          <p:cNvCxnSpPr>
            <a:cxnSpLocks/>
            <a:stCxn id="19" idx="6"/>
            <a:endCxn id="23" idx="2"/>
          </p:cNvCxnSpPr>
          <p:nvPr/>
        </p:nvCxnSpPr>
        <p:spPr>
          <a:xfrm flipV="1">
            <a:off x="7345089" y="3546495"/>
            <a:ext cx="545699" cy="2546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phic 26" descr="Email outline">
            <a:extLst>
              <a:ext uri="{FF2B5EF4-FFF2-40B4-BE49-F238E27FC236}">
                <a16:creationId xmlns:a16="http://schemas.microsoft.com/office/drawing/2014/main" id="{4ED8514B-7EB8-336B-4A3D-CA9492AB77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11414" y="3073847"/>
            <a:ext cx="445292" cy="445292"/>
          </a:xfrm>
          <a:prstGeom prst="rect">
            <a:avLst/>
          </a:prstGeom>
        </p:spPr>
      </p:pic>
      <p:pic>
        <p:nvPicPr>
          <p:cNvPr id="31" name="Graphic 30" descr="Email outline">
            <a:extLst>
              <a:ext uri="{FF2B5EF4-FFF2-40B4-BE49-F238E27FC236}">
                <a16:creationId xmlns:a16="http://schemas.microsoft.com/office/drawing/2014/main" id="{9ABDD7A6-F5FD-A9B8-25AA-0A8834B790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7999" y="3580229"/>
            <a:ext cx="445292" cy="445292"/>
          </a:xfrm>
          <a:prstGeom prst="rect">
            <a:avLst/>
          </a:prstGeom>
        </p:spPr>
      </p:pic>
      <p:pic>
        <p:nvPicPr>
          <p:cNvPr id="32" name="Graphic 31" descr="Email outline">
            <a:extLst>
              <a:ext uri="{FF2B5EF4-FFF2-40B4-BE49-F238E27FC236}">
                <a16:creationId xmlns:a16="http://schemas.microsoft.com/office/drawing/2014/main" id="{0B9F1827-06C4-08C4-B3B1-A3C11767B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37163" y="4467194"/>
            <a:ext cx="445292" cy="445292"/>
          </a:xfrm>
          <a:prstGeom prst="rect">
            <a:avLst/>
          </a:prstGeom>
        </p:spPr>
      </p:pic>
      <p:pic>
        <p:nvPicPr>
          <p:cNvPr id="38" name="Graphic 37" descr="Email outline">
            <a:extLst>
              <a:ext uri="{FF2B5EF4-FFF2-40B4-BE49-F238E27FC236}">
                <a16:creationId xmlns:a16="http://schemas.microsoft.com/office/drawing/2014/main" id="{B1B18CA1-864D-10CC-6F65-80A4434B3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86949" y="4038102"/>
            <a:ext cx="445292" cy="445292"/>
          </a:xfrm>
          <a:prstGeom prst="rect">
            <a:avLst/>
          </a:prstGeom>
        </p:spPr>
      </p:pic>
      <p:pic>
        <p:nvPicPr>
          <p:cNvPr id="40" name="Graphic 39" descr="Email outline">
            <a:extLst>
              <a:ext uri="{FF2B5EF4-FFF2-40B4-BE49-F238E27FC236}">
                <a16:creationId xmlns:a16="http://schemas.microsoft.com/office/drawing/2014/main" id="{A8E7EC5E-EB9B-2353-B3EC-9AA21F257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5413" y="2892690"/>
            <a:ext cx="445292" cy="445292"/>
          </a:xfrm>
          <a:prstGeom prst="rect">
            <a:avLst/>
          </a:prstGeom>
        </p:spPr>
      </p:pic>
      <p:pic>
        <p:nvPicPr>
          <p:cNvPr id="41" name="Graphic 40" descr="Email outline">
            <a:extLst>
              <a:ext uri="{FF2B5EF4-FFF2-40B4-BE49-F238E27FC236}">
                <a16:creationId xmlns:a16="http://schemas.microsoft.com/office/drawing/2014/main" id="{C88EC5AB-C0AC-1C74-5539-14F40E73D3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71459" y="3204806"/>
            <a:ext cx="445292" cy="445292"/>
          </a:xfrm>
          <a:prstGeom prst="rect">
            <a:avLst/>
          </a:prstGeom>
        </p:spPr>
      </p:pic>
      <p:pic>
        <p:nvPicPr>
          <p:cNvPr id="46" name="Graphic 45" descr="Email outline">
            <a:extLst>
              <a:ext uri="{FF2B5EF4-FFF2-40B4-BE49-F238E27FC236}">
                <a16:creationId xmlns:a16="http://schemas.microsoft.com/office/drawing/2014/main" id="{56F55A20-59D5-48B6-3C2C-D1685F4CB5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39470" y="2619376"/>
            <a:ext cx="445292" cy="445292"/>
          </a:xfrm>
          <a:prstGeom prst="rect">
            <a:avLst/>
          </a:prstGeom>
        </p:spPr>
      </p:pic>
      <p:pic>
        <p:nvPicPr>
          <p:cNvPr id="47" name="Graphic 46" descr="Email outline">
            <a:extLst>
              <a:ext uri="{FF2B5EF4-FFF2-40B4-BE49-F238E27FC236}">
                <a16:creationId xmlns:a16="http://schemas.microsoft.com/office/drawing/2014/main" id="{84F6AC95-546B-D2F5-C643-B39EC5F642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31253" y="3706385"/>
            <a:ext cx="445292" cy="445292"/>
          </a:xfrm>
          <a:prstGeom prst="rect">
            <a:avLst/>
          </a:prstGeom>
        </p:spPr>
      </p:pic>
      <p:pic>
        <p:nvPicPr>
          <p:cNvPr id="49" name="Graphic 48" descr="Email outline">
            <a:extLst>
              <a:ext uri="{FF2B5EF4-FFF2-40B4-BE49-F238E27FC236}">
                <a16:creationId xmlns:a16="http://schemas.microsoft.com/office/drawing/2014/main" id="{31574EA9-3C7C-6C97-01E2-A80A0D630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3794" y="4416421"/>
            <a:ext cx="445292" cy="445292"/>
          </a:xfrm>
          <a:prstGeom prst="rect">
            <a:avLst/>
          </a:prstGeom>
        </p:spPr>
      </p:pic>
      <p:pic>
        <p:nvPicPr>
          <p:cNvPr id="53" name="Graphic 52" descr="Email outline">
            <a:extLst>
              <a:ext uri="{FF2B5EF4-FFF2-40B4-BE49-F238E27FC236}">
                <a16:creationId xmlns:a16="http://schemas.microsoft.com/office/drawing/2014/main" id="{0783CEA3-3C6E-CE25-E13A-7956BAF06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0381" y="3025772"/>
            <a:ext cx="445292" cy="445292"/>
          </a:xfrm>
          <a:prstGeom prst="rect">
            <a:avLst/>
          </a:prstGeom>
        </p:spPr>
      </p:pic>
      <p:pic>
        <p:nvPicPr>
          <p:cNvPr id="55" name="Graphic 54" descr="Email outline">
            <a:extLst>
              <a:ext uri="{FF2B5EF4-FFF2-40B4-BE49-F238E27FC236}">
                <a16:creationId xmlns:a16="http://schemas.microsoft.com/office/drawing/2014/main" id="{01D22D11-6934-06A0-94D1-06F8E4274E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91409" y="3768704"/>
            <a:ext cx="445292" cy="445292"/>
          </a:xfrm>
          <a:prstGeom prst="rect">
            <a:avLst/>
          </a:prstGeom>
        </p:spPr>
      </p:pic>
      <p:pic>
        <p:nvPicPr>
          <p:cNvPr id="56" name="Graphic 55" descr="Email outline">
            <a:extLst>
              <a:ext uri="{FF2B5EF4-FFF2-40B4-BE49-F238E27FC236}">
                <a16:creationId xmlns:a16="http://schemas.microsoft.com/office/drawing/2014/main" id="{4D478401-9E47-A63F-5B86-42B868FF54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04630" y="4817953"/>
            <a:ext cx="445292" cy="445292"/>
          </a:xfrm>
          <a:prstGeom prst="rect">
            <a:avLst/>
          </a:prstGeom>
        </p:spPr>
      </p:pic>
      <p:pic>
        <p:nvPicPr>
          <p:cNvPr id="58" name="Graphic 57" descr="Email outline">
            <a:extLst>
              <a:ext uri="{FF2B5EF4-FFF2-40B4-BE49-F238E27FC236}">
                <a16:creationId xmlns:a16="http://schemas.microsoft.com/office/drawing/2014/main" id="{6F0E0BF6-9E2A-98BA-20CC-A1BA40117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2834" y="4623624"/>
            <a:ext cx="445292" cy="445292"/>
          </a:xfrm>
          <a:prstGeom prst="rect">
            <a:avLst/>
          </a:prstGeom>
        </p:spPr>
      </p:pic>
      <p:pic>
        <p:nvPicPr>
          <p:cNvPr id="59" name="Graphic 58" descr="Email outline">
            <a:extLst>
              <a:ext uri="{FF2B5EF4-FFF2-40B4-BE49-F238E27FC236}">
                <a16:creationId xmlns:a16="http://schemas.microsoft.com/office/drawing/2014/main" id="{5E948686-AD03-CF86-AE79-843D5DA857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31520" y="4530076"/>
            <a:ext cx="445292" cy="445292"/>
          </a:xfrm>
          <a:prstGeom prst="rect">
            <a:avLst/>
          </a:prstGeom>
        </p:spPr>
      </p:pic>
      <p:pic>
        <p:nvPicPr>
          <p:cNvPr id="61" name="Graphic 60" descr="Email outline">
            <a:extLst>
              <a:ext uri="{FF2B5EF4-FFF2-40B4-BE49-F238E27FC236}">
                <a16:creationId xmlns:a16="http://schemas.microsoft.com/office/drawing/2014/main" id="{5DF80634-2620-A462-A0CC-A60AF4D894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41847" y="4015414"/>
            <a:ext cx="445292" cy="445292"/>
          </a:xfrm>
          <a:prstGeom prst="rect">
            <a:avLst/>
          </a:prstGeom>
        </p:spPr>
      </p:pic>
      <p:pic>
        <p:nvPicPr>
          <p:cNvPr id="62" name="Graphic 61" descr="Email outline">
            <a:extLst>
              <a:ext uri="{FF2B5EF4-FFF2-40B4-BE49-F238E27FC236}">
                <a16:creationId xmlns:a16="http://schemas.microsoft.com/office/drawing/2014/main" id="{227E87F0-B94A-DD7A-8AEB-90261C8EA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87855" y="3572918"/>
            <a:ext cx="445292" cy="445292"/>
          </a:xfrm>
          <a:prstGeom prst="rect">
            <a:avLst/>
          </a:prstGeom>
        </p:spPr>
      </p:pic>
      <p:pic>
        <p:nvPicPr>
          <p:cNvPr id="64" name="Graphic 63" descr="Email outline">
            <a:extLst>
              <a:ext uri="{FF2B5EF4-FFF2-40B4-BE49-F238E27FC236}">
                <a16:creationId xmlns:a16="http://schemas.microsoft.com/office/drawing/2014/main" id="{46F1F819-FD0D-17DF-BD0B-65494AE283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41737" y="3997466"/>
            <a:ext cx="445292" cy="445292"/>
          </a:xfrm>
          <a:prstGeom prst="rect">
            <a:avLst/>
          </a:prstGeom>
        </p:spPr>
      </p:pic>
      <p:pic>
        <p:nvPicPr>
          <p:cNvPr id="65" name="Graphic 64" descr="Email outline">
            <a:extLst>
              <a:ext uri="{FF2B5EF4-FFF2-40B4-BE49-F238E27FC236}">
                <a16:creationId xmlns:a16="http://schemas.microsoft.com/office/drawing/2014/main" id="{81E2A954-23C7-5F90-E26F-6836AD4EA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93405" y="3409228"/>
            <a:ext cx="445292" cy="445292"/>
          </a:xfrm>
          <a:prstGeom prst="rect">
            <a:avLst/>
          </a:prstGeom>
        </p:spPr>
      </p:pic>
      <p:pic>
        <p:nvPicPr>
          <p:cNvPr id="67" name="Graphic 66" descr="Email outline">
            <a:extLst>
              <a:ext uri="{FF2B5EF4-FFF2-40B4-BE49-F238E27FC236}">
                <a16:creationId xmlns:a16="http://schemas.microsoft.com/office/drawing/2014/main" id="{B8901A04-D255-C7B4-309A-D536A29F7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21091" y="2684295"/>
            <a:ext cx="445292" cy="445292"/>
          </a:xfrm>
          <a:prstGeom prst="rect">
            <a:avLst/>
          </a:prstGeom>
        </p:spPr>
      </p:pic>
      <p:pic>
        <p:nvPicPr>
          <p:cNvPr id="68" name="Graphic 67" descr="Email outline">
            <a:extLst>
              <a:ext uri="{FF2B5EF4-FFF2-40B4-BE49-F238E27FC236}">
                <a16:creationId xmlns:a16="http://schemas.microsoft.com/office/drawing/2014/main" id="{6C203519-974A-417C-7AA7-A7FFDC26D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445" y="3151786"/>
            <a:ext cx="445292" cy="44529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E02AF12-19C5-EAE0-598A-B89CF1F1EA47}"/>
              </a:ext>
            </a:extLst>
          </p:cNvPr>
          <p:cNvSpPr txBox="1"/>
          <p:nvPr/>
        </p:nvSpPr>
        <p:spPr>
          <a:xfrm>
            <a:off x="390614" y="5889370"/>
            <a:ext cx="11200502" cy="5539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Security of Flooding needs:</a:t>
            </a: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     Connectivity of overlay graph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21982EB-EC02-13EE-EEBE-30743259CFA9}"/>
              </a:ext>
            </a:extLst>
          </p:cNvPr>
          <p:cNvSpPr/>
          <p:nvPr/>
        </p:nvSpPr>
        <p:spPr>
          <a:xfrm>
            <a:off x="5470839" y="5476689"/>
            <a:ext cx="5661652" cy="13255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E0DD96-D9BC-F64D-0162-FC15689C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913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7B3C4C-3AC0-8323-C7C8-F1E6F7036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886EA-58FB-A563-82DB-2E0B7C3E0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Flooding: Small Degree</a:t>
            </a:r>
            <a:endParaRPr lang="en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6102F-F5CF-30D7-5533-7100B4B82A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5413375"/>
              </a:xfrm>
            </p:spPr>
            <p:txBody>
              <a:bodyPr/>
              <a:lstStyle/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(max) degree in the overlay cannot be too large</a:t>
                </a:r>
              </a:p>
              <a:p>
                <a:pPr lvl="1"/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Due to limited resource (i.e., bandwidth)</a:t>
                </a:r>
                <a:endParaRPr lang="en-C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node degree too large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dirty="0">
                    <a:latin typeface="Arial" panose="020B0604020202020204" pitchFamily="34" charset="0"/>
                    <a:cs typeface="Arial" panose="020B0604020202020204" pitchFamily="34" charset="0"/>
                  </a:rPr>
                  <a:t> cannot sustain the required degree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CN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Not secure!</a:t>
                </a:r>
              </a:p>
              <a:p>
                <a:endParaRPr lang="en-CN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846102F-F5CF-30D7-5533-7100B4B82A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5413375"/>
              </a:xfrm>
              <a:blipFill>
                <a:blip r:embed="rId2"/>
                <a:stretch>
                  <a:fillRect l="-1086" t="-1874"/>
                </a:stretch>
              </a:blipFill>
            </p:spPr>
            <p:txBody>
              <a:bodyPr/>
              <a:lstStyle/>
              <a:p>
                <a:r>
                  <a:rPr lang="en-C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1E34B5B-E34A-3397-8090-6F3F6705DFAF}"/>
              </a:ext>
            </a:extLst>
          </p:cNvPr>
          <p:cNvSpPr txBox="1"/>
          <p:nvPr/>
        </p:nvSpPr>
        <p:spPr>
          <a:xfrm>
            <a:off x="390614" y="5564250"/>
            <a:ext cx="10743647" cy="553998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Security of Flooding needs:</a:t>
            </a: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      Low-degree of overlay graph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DACF6E9-5D72-7168-CCB0-4E065E9D5F69}"/>
              </a:ext>
            </a:extLst>
          </p:cNvPr>
          <p:cNvSpPr/>
          <p:nvPr/>
        </p:nvSpPr>
        <p:spPr>
          <a:xfrm>
            <a:off x="5470839" y="5151569"/>
            <a:ext cx="5661652" cy="1325564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5105400"/>
                      <a:gd name="connsiteY0" fmla="*/ 1676400 h 3352800"/>
                      <a:gd name="connsiteX1" fmla="*/ 2552700 w 5105400"/>
                      <a:gd name="connsiteY1" fmla="*/ 0 h 3352800"/>
                      <a:gd name="connsiteX2" fmla="*/ 5105400 w 5105400"/>
                      <a:gd name="connsiteY2" fmla="*/ 1676400 h 3352800"/>
                      <a:gd name="connsiteX3" fmla="*/ 2552700 w 5105400"/>
                      <a:gd name="connsiteY3" fmla="*/ 3352800 h 3352800"/>
                      <a:gd name="connsiteX4" fmla="*/ 0 w 5105400"/>
                      <a:gd name="connsiteY4" fmla="*/ 1676400 h 33528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105400" h="3352800" extrusionOk="0">
                        <a:moveTo>
                          <a:pt x="0" y="1676400"/>
                        </a:moveTo>
                        <a:cubicBezTo>
                          <a:pt x="-180606" y="639148"/>
                          <a:pt x="869906" y="102453"/>
                          <a:pt x="2552700" y="0"/>
                        </a:cubicBezTo>
                        <a:cubicBezTo>
                          <a:pt x="4029755" y="14155"/>
                          <a:pt x="4979852" y="754542"/>
                          <a:pt x="5105400" y="1676400"/>
                        </a:cubicBezTo>
                        <a:cubicBezTo>
                          <a:pt x="4944461" y="2759416"/>
                          <a:pt x="3923009" y="3571171"/>
                          <a:pt x="2552700" y="3352800"/>
                        </a:cubicBezTo>
                        <a:cubicBezTo>
                          <a:pt x="917722" y="3229609"/>
                          <a:pt x="130960" y="2664824"/>
                          <a:pt x="0" y="16764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E93F6FD-6D5D-9EA6-7FF0-281ECAC025A7}"/>
              </a:ext>
            </a:extLst>
          </p:cNvPr>
          <p:cNvSpPr/>
          <p:nvPr/>
        </p:nvSpPr>
        <p:spPr>
          <a:xfrm>
            <a:off x="4865741" y="4164389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BD4D24A-0861-396D-BF1A-6BC16F0BFD6C}"/>
              </a:ext>
            </a:extLst>
          </p:cNvPr>
          <p:cNvCxnSpPr>
            <a:cxnSpLocks/>
            <a:stCxn id="7" idx="3"/>
            <a:endCxn id="5" idx="6"/>
          </p:cNvCxnSpPr>
          <p:nvPr/>
        </p:nvCxnSpPr>
        <p:spPr>
          <a:xfrm flipH="1">
            <a:off x="5176942" y="3532526"/>
            <a:ext cx="930208" cy="78464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97A20CA1-D28B-5C88-1B75-92EFD655CBB4}"/>
              </a:ext>
            </a:extLst>
          </p:cNvPr>
          <p:cNvSpPr/>
          <p:nvPr/>
        </p:nvSpPr>
        <p:spPr>
          <a:xfrm>
            <a:off x="6061576" y="327171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D9360A7-920C-A686-F8B5-CB34D94A4635}"/>
              </a:ext>
            </a:extLst>
          </p:cNvPr>
          <p:cNvSpPr/>
          <p:nvPr/>
        </p:nvSpPr>
        <p:spPr>
          <a:xfrm>
            <a:off x="6056871" y="3858833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600775C-9AED-8719-E42A-B0B2CAE6A311}"/>
              </a:ext>
            </a:extLst>
          </p:cNvPr>
          <p:cNvSpPr/>
          <p:nvPr/>
        </p:nvSpPr>
        <p:spPr>
          <a:xfrm>
            <a:off x="6056870" y="447132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0680BF0-2222-30AA-3D1E-12CA2BF42A1C}"/>
              </a:ext>
            </a:extLst>
          </p:cNvPr>
          <p:cNvSpPr/>
          <p:nvPr/>
        </p:nvSpPr>
        <p:spPr>
          <a:xfrm>
            <a:off x="6056870" y="5104026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DBE2AE2-69E9-B800-4407-E71F76E4BA05}"/>
              </a:ext>
            </a:extLst>
          </p:cNvPr>
          <p:cNvSpPr/>
          <p:nvPr/>
        </p:nvSpPr>
        <p:spPr>
          <a:xfrm>
            <a:off x="5511139" y="327171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F2401F9-FDA4-047D-C842-3E0463F471EA}"/>
              </a:ext>
            </a:extLst>
          </p:cNvPr>
          <p:cNvSpPr/>
          <p:nvPr/>
        </p:nvSpPr>
        <p:spPr>
          <a:xfrm>
            <a:off x="4921512" y="327171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21C8B2-A63F-B507-CCE6-B757E0F6B520}"/>
              </a:ext>
            </a:extLst>
          </p:cNvPr>
          <p:cNvSpPr/>
          <p:nvPr/>
        </p:nvSpPr>
        <p:spPr>
          <a:xfrm>
            <a:off x="5511140" y="5104026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6475F96-E90B-8772-C9E5-C81608437EA6}"/>
              </a:ext>
            </a:extLst>
          </p:cNvPr>
          <p:cNvSpPr/>
          <p:nvPr/>
        </p:nvSpPr>
        <p:spPr>
          <a:xfrm>
            <a:off x="4987587" y="5108293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3FF42CC-AD09-C9C7-21D4-AFE475B79F90}"/>
              </a:ext>
            </a:extLst>
          </p:cNvPr>
          <p:cNvSpPr/>
          <p:nvPr/>
        </p:nvSpPr>
        <p:spPr>
          <a:xfrm>
            <a:off x="4414610" y="5106615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D8506E-23A5-58BA-A9D7-19244D04FE29}"/>
              </a:ext>
            </a:extLst>
          </p:cNvPr>
          <p:cNvSpPr/>
          <p:nvPr/>
        </p:nvSpPr>
        <p:spPr>
          <a:xfrm>
            <a:off x="3831870" y="5104026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4FF63CCE-66EA-FE0A-0995-A2DB1C8D85AC}"/>
              </a:ext>
            </a:extLst>
          </p:cNvPr>
          <p:cNvSpPr/>
          <p:nvPr/>
        </p:nvSpPr>
        <p:spPr>
          <a:xfrm>
            <a:off x="3780324" y="447132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F4A0C62-B5D0-0E72-CA02-E9DEEDD8891D}"/>
              </a:ext>
            </a:extLst>
          </p:cNvPr>
          <p:cNvSpPr/>
          <p:nvPr/>
        </p:nvSpPr>
        <p:spPr>
          <a:xfrm>
            <a:off x="3780323" y="3858833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6CD89A5-FA47-DB81-EE86-0D17E2808CE3}"/>
              </a:ext>
            </a:extLst>
          </p:cNvPr>
          <p:cNvSpPr/>
          <p:nvPr/>
        </p:nvSpPr>
        <p:spPr>
          <a:xfrm>
            <a:off x="3781449" y="3278539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20E77E64-53F8-1ECF-19B0-1A0939A741C0}"/>
              </a:ext>
            </a:extLst>
          </p:cNvPr>
          <p:cNvSpPr/>
          <p:nvPr/>
        </p:nvSpPr>
        <p:spPr>
          <a:xfrm>
            <a:off x="4383358" y="3271718"/>
            <a:ext cx="311201" cy="30555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EECFB2-B06C-ED01-151D-B1C0DA0788E6}"/>
              </a:ext>
            </a:extLst>
          </p:cNvPr>
          <p:cNvCxnSpPr>
            <a:cxnSpLocks/>
            <a:stCxn id="8" idx="2"/>
            <a:endCxn id="5" idx="6"/>
          </p:cNvCxnSpPr>
          <p:nvPr/>
        </p:nvCxnSpPr>
        <p:spPr>
          <a:xfrm flipH="1">
            <a:off x="5176942" y="4011611"/>
            <a:ext cx="879929" cy="305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111DA4-FDFE-0EE3-C2E7-B4E296913DC8}"/>
              </a:ext>
            </a:extLst>
          </p:cNvPr>
          <p:cNvCxnSpPr>
            <a:cxnSpLocks/>
            <a:stCxn id="9" idx="2"/>
            <a:endCxn id="5" idx="5"/>
          </p:cNvCxnSpPr>
          <p:nvPr/>
        </p:nvCxnSpPr>
        <p:spPr>
          <a:xfrm flipH="1" flipV="1">
            <a:off x="5131368" y="4425197"/>
            <a:ext cx="925502" cy="1989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4D93AB-1A95-C1E6-4E87-93921D527C3A}"/>
              </a:ext>
            </a:extLst>
          </p:cNvPr>
          <p:cNvCxnSpPr>
            <a:cxnSpLocks/>
            <a:stCxn id="10" idx="1"/>
            <a:endCxn id="5" idx="5"/>
          </p:cNvCxnSpPr>
          <p:nvPr/>
        </p:nvCxnSpPr>
        <p:spPr>
          <a:xfrm flipH="1" flipV="1">
            <a:off x="5131368" y="4425197"/>
            <a:ext cx="971076" cy="723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75A814D7-7FC9-1150-52E9-1782705A7FEF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232713" y="4513705"/>
            <a:ext cx="434028" cy="590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74B5A1F-B5D0-ED97-7CEC-31DE38671F78}"/>
              </a:ext>
            </a:extLst>
          </p:cNvPr>
          <p:cNvCxnSpPr>
            <a:cxnSpLocks/>
            <a:stCxn id="14" idx="0"/>
            <a:endCxn id="5" idx="4"/>
          </p:cNvCxnSpPr>
          <p:nvPr/>
        </p:nvCxnSpPr>
        <p:spPr>
          <a:xfrm flipH="1" flipV="1">
            <a:off x="5021342" y="4469945"/>
            <a:ext cx="121846" cy="63834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5026570-0492-DB5A-1BC7-9F1A446B8637}"/>
              </a:ext>
            </a:extLst>
          </p:cNvPr>
          <p:cNvCxnSpPr>
            <a:cxnSpLocks/>
            <a:stCxn id="15" idx="0"/>
            <a:endCxn id="5" idx="3"/>
          </p:cNvCxnSpPr>
          <p:nvPr/>
        </p:nvCxnSpPr>
        <p:spPr>
          <a:xfrm flipV="1">
            <a:off x="4570211" y="4425197"/>
            <a:ext cx="341104" cy="6814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64CCDF1-0031-6DCD-3CE9-75F74F153D26}"/>
              </a:ext>
            </a:extLst>
          </p:cNvPr>
          <p:cNvCxnSpPr>
            <a:cxnSpLocks/>
            <a:stCxn id="16" idx="7"/>
            <a:endCxn id="5" idx="3"/>
          </p:cNvCxnSpPr>
          <p:nvPr/>
        </p:nvCxnSpPr>
        <p:spPr>
          <a:xfrm flipV="1">
            <a:off x="4097497" y="4425197"/>
            <a:ext cx="813818" cy="7235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E7CA49C-C1AD-F610-D18A-CBE477073C71}"/>
              </a:ext>
            </a:extLst>
          </p:cNvPr>
          <p:cNvCxnSpPr>
            <a:cxnSpLocks/>
            <a:stCxn id="17" idx="6"/>
            <a:endCxn id="5" idx="2"/>
          </p:cNvCxnSpPr>
          <p:nvPr/>
        </p:nvCxnSpPr>
        <p:spPr>
          <a:xfrm flipV="1">
            <a:off x="4091525" y="4317167"/>
            <a:ext cx="774216" cy="3069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D02AA6-7327-2B59-128A-2B251E71CE37}"/>
              </a:ext>
            </a:extLst>
          </p:cNvPr>
          <p:cNvCxnSpPr>
            <a:cxnSpLocks/>
            <a:stCxn id="18" idx="6"/>
            <a:endCxn id="5" idx="2"/>
          </p:cNvCxnSpPr>
          <p:nvPr/>
        </p:nvCxnSpPr>
        <p:spPr>
          <a:xfrm>
            <a:off x="4091524" y="4011611"/>
            <a:ext cx="774217" cy="3055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B377D6F-6305-2825-74FE-C88AA529F3DD}"/>
              </a:ext>
            </a:extLst>
          </p:cNvPr>
          <p:cNvCxnSpPr>
            <a:cxnSpLocks/>
            <a:stCxn id="19" idx="5"/>
            <a:endCxn id="5" idx="2"/>
          </p:cNvCxnSpPr>
          <p:nvPr/>
        </p:nvCxnSpPr>
        <p:spPr>
          <a:xfrm>
            <a:off x="4047076" y="3539347"/>
            <a:ext cx="818665" cy="7778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2590A34-9A3A-7725-289D-F4D293C6AE8B}"/>
              </a:ext>
            </a:extLst>
          </p:cNvPr>
          <p:cNvCxnSpPr>
            <a:cxnSpLocks/>
            <a:stCxn id="22" idx="4"/>
            <a:endCxn id="5" idx="1"/>
          </p:cNvCxnSpPr>
          <p:nvPr/>
        </p:nvCxnSpPr>
        <p:spPr>
          <a:xfrm>
            <a:off x="4538959" y="3577274"/>
            <a:ext cx="372356" cy="631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79AA81-EBAF-17BA-0D1E-3C6FA212E1CE}"/>
              </a:ext>
            </a:extLst>
          </p:cNvPr>
          <p:cNvCxnSpPr>
            <a:cxnSpLocks/>
            <a:stCxn id="12" idx="4"/>
            <a:endCxn id="5" idx="0"/>
          </p:cNvCxnSpPr>
          <p:nvPr/>
        </p:nvCxnSpPr>
        <p:spPr>
          <a:xfrm flipH="1">
            <a:off x="5021342" y="3577274"/>
            <a:ext cx="55771" cy="5871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2FB2ECE-D3A4-741B-D737-C71E0B1B51BA}"/>
              </a:ext>
            </a:extLst>
          </p:cNvPr>
          <p:cNvCxnSpPr>
            <a:cxnSpLocks/>
            <a:stCxn id="11" idx="4"/>
            <a:endCxn id="5" idx="7"/>
          </p:cNvCxnSpPr>
          <p:nvPr/>
        </p:nvCxnSpPr>
        <p:spPr>
          <a:xfrm flipH="1">
            <a:off x="5131368" y="3577274"/>
            <a:ext cx="535372" cy="6318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Graphic 36" descr="Email outline">
            <a:extLst>
              <a:ext uri="{FF2B5EF4-FFF2-40B4-BE49-F238E27FC236}">
                <a16:creationId xmlns:a16="http://schemas.microsoft.com/office/drawing/2014/main" id="{9DB1AE16-491F-440D-7759-4F3B1847AA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7481" y="4037844"/>
            <a:ext cx="445292" cy="445292"/>
          </a:xfrm>
          <a:prstGeom prst="rect">
            <a:avLst/>
          </a:prstGeom>
        </p:spPr>
      </p:pic>
      <p:pic>
        <p:nvPicPr>
          <p:cNvPr id="38" name="Graphic 37" descr="Email outline">
            <a:extLst>
              <a:ext uri="{FF2B5EF4-FFF2-40B4-BE49-F238E27FC236}">
                <a16:creationId xmlns:a16="http://schemas.microsoft.com/office/drawing/2014/main" id="{A4FF5B16-0423-0039-F046-9DD8934DE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93462" y="5011079"/>
            <a:ext cx="445292" cy="445292"/>
          </a:xfrm>
          <a:prstGeom prst="rect">
            <a:avLst/>
          </a:prstGeom>
        </p:spPr>
      </p:pic>
      <p:pic>
        <p:nvPicPr>
          <p:cNvPr id="39" name="Graphic 38" descr="Email outline">
            <a:extLst>
              <a:ext uri="{FF2B5EF4-FFF2-40B4-BE49-F238E27FC236}">
                <a16:creationId xmlns:a16="http://schemas.microsoft.com/office/drawing/2014/main" id="{85265543-FBA8-0B9C-7712-DAC05DFD5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916" y="4352596"/>
            <a:ext cx="445292" cy="445292"/>
          </a:xfrm>
          <a:prstGeom prst="rect">
            <a:avLst/>
          </a:prstGeom>
        </p:spPr>
      </p:pic>
      <p:pic>
        <p:nvPicPr>
          <p:cNvPr id="40" name="Graphic 39" descr="Email outline">
            <a:extLst>
              <a:ext uri="{FF2B5EF4-FFF2-40B4-BE49-F238E27FC236}">
                <a16:creationId xmlns:a16="http://schemas.microsoft.com/office/drawing/2014/main" id="{8A5806FB-EAC7-A0AE-AB55-A1945A85A0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0916" y="3745156"/>
            <a:ext cx="445292" cy="445292"/>
          </a:xfrm>
          <a:prstGeom prst="rect">
            <a:avLst/>
          </a:prstGeom>
        </p:spPr>
      </p:pic>
      <p:pic>
        <p:nvPicPr>
          <p:cNvPr id="41" name="Graphic 40" descr="Email outline">
            <a:extLst>
              <a:ext uri="{FF2B5EF4-FFF2-40B4-BE49-F238E27FC236}">
                <a16:creationId xmlns:a16="http://schemas.microsoft.com/office/drawing/2014/main" id="{9BEC3E60-3A15-E2D1-70B9-44986105A2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333" y="3167124"/>
            <a:ext cx="445292" cy="44529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0BF02E14-3C73-DB70-BDC6-5AF4C7738FE2}"/>
              </a:ext>
            </a:extLst>
          </p:cNvPr>
          <p:cNvGrpSpPr/>
          <p:nvPr/>
        </p:nvGrpSpPr>
        <p:grpSpPr>
          <a:xfrm>
            <a:off x="3719783" y="3191997"/>
            <a:ext cx="2172845" cy="2304785"/>
            <a:chOff x="2094183" y="4147034"/>
            <a:chExt cx="2172845" cy="2304785"/>
          </a:xfrm>
        </p:grpSpPr>
        <p:pic>
          <p:nvPicPr>
            <p:cNvPr id="43" name="Graphic 42" descr="Close with solid fill">
              <a:extLst>
                <a:ext uri="{FF2B5EF4-FFF2-40B4-BE49-F238E27FC236}">
                  <a16:creationId xmlns:a16="http://schemas.microsoft.com/office/drawing/2014/main" id="{F7A09D21-2166-853A-6F57-23DA746F1B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4183" y="4178506"/>
              <a:ext cx="457200" cy="457200"/>
            </a:xfrm>
            <a:prstGeom prst="rect">
              <a:avLst/>
            </a:prstGeom>
          </p:spPr>
        </p:pic>
        <p:pic>
          <p:nvPicPr>
            <p:cNvPr id="44" name="Graphic 43" descr="Close with solid fill">
              <a:extLst>
                <a:ext uri="{FF2B5EF4-FFF2-40B4-BE49-F238E27FC236}">
                  <a16:creationId xmlns:a16="http://schemas.microsoft.com/office/drawing/2014/main" id="{239E6052-5F4D-2BAB-1536-A160ADB290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099366" y="5367342"/>
              <a:ext cx="457200" cy="457200"/>
            </a:xfrm>
            <a:prstGeom prst="rect">
              <a:avLst/>
            </a:prstGeom>
          </p:spPr>
        </p:pic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9EF97657-76A8-77D2-1566-954EF4C4D802}"/>
                </a:ext>
              </a:extLst>
            </p:cNvPr>
            <p:cNvGrpSpPr/>
            <p:nvPr/>
          </p:nvGrpSpPr>
          <p:grpSpPr>
            <a:xfrm>
              <a:off x="2096938" y="4147034"/>
              <a:ext cx="2170090" cy="2304785"/>
              <a:chOff x="2096938" y="4147034"/>
              <a:chExt cx="2170090" cy="2304785"/>
            </a:xfrm>
          </p:grpSpPr>
          <p:pic>
            <p:nvPicPr>
              <p:cNvPr id="46" name="Graphic 45" descr="Close with solid fill">
                <a:extLst>
                  <a:ext uri="{FF2B5EF4-FFF2-40B4-BE49-F238E27FC236}">
                    <a16:creationId xmlns:a16="http://schemas.microsoft.com/office/drawing/2014/main" id="{7AAD9A67-83FA-B525-349D-8FADFA397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09828" y="415775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7" name="Graphic 46" descr="Close with solid fill">
                <a:extLst>
                  <a:ext uri="{FF2B5EF4-FFF2-40B4-BE49-F238E27FC236}">
                    <a16:creationId xmlns:a16="http://schemas.microsoft.com/office/drawing/2014/main" id="{0D6C94E5-569E-4B01-6E72-607DD40F7B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12716" y="4161461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8" name="Graphic 47" descr="Close with solid fill">
                <a:extLst>
                  <a:ext uri="{FF2B5EF4-FFF2-40B4-BE49-F238E27FC236}">
                    <a16:creationId xmlns:a16="http://schemas.microsoft.com/office/drawing/2014/main" id="{0A9F0589-E44D-74B1-56FA-AF6DBFA026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675738" y="414703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49" name="Graphic 48" descr="Close with solid fill">
                <a:extLst>
                  <a:ext uri="{FF2B5EF4-FFF2-40B4-BE49-F238E27FC236}">
                    <a16:creationId xmlns:a16="http://schemas.microsoft.com/office/drawing/2014/main" id="{D31E8565-9FA0-513F-838B-F240487C91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096938" y="473424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0" name="Graphic 49" descr="Close with solid fill">
                <a:extLst>
                  <a:ext uri="{FF2B5EF4-FFF2-40B4-BE49-F238E27FC236}">
                    <a16:creationId xmlns:a16="http://schemas.microsoft.com/office/drawing/2014/main" id="{81A79C61-5FAB-9E88-AF3B-0E951EE432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133230" y="5974468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1" name="Graphic 50" descr="Close with solid fill">
                <a:extLst>
                  <a:ext uri="{FF2B5EF4-FFF2-40B4-BE49-F238E27FC236}">
                    <a16:creationId xmlns:a16="http://schemas.microsoft.com/office/drawing/2014/main" id="{8CCF125C-80AA-9477-8E35-E5C03C86D7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2720235" y="5994324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2" name="Graphic 51" descr="Close with solid fill">
                <a:extLst>
                  <a:ext uri="{FF2B5EF4-FFF2-40B4-BE49-F238E27FC236}">
                    <a16:creationId xmlns:a16="http://schemas.microsoft.com/office/drawing/2014/main" id="{67A5CF4A-4C75-7AC9-1F9D-28CBE6DD2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293121" y="5994619"/>
                <a:ext cx="457200" cy="457200"/>
              </a:xfrm>
              <a:prstGeom prst="rect">
                <a:avLst/>
              </a:prstGeom>
            </p:spPr>
          </p:pic>
          <p:pic>
            <p:nvPicPr>
              <p:cNvPr id="53" name="Graphic 52" descr="Close with solid fill">
                <a:extLst>
                  <a:ext uri="{FF2B5EF4-FFF2-40B4-BE49-F238E27FC236}">
                    <a16:creationId xmlns:a16="http://schemas.microsoft.com/office/drawing/2014/main" id="{1994B0B7-6820-B42F-55E8-A8A91A822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805593" y="5983241"/>
                <a:ext cx="457200" cy="457200"/>
              </a:xfrm>
              <a:prstGeom prst="rect">
                <a:avLst/>
              </a:prstGeom>
            </p:spPr>
          </p:pic>
        </p:grpSp>
      </p:grp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98C5B5DA-CDAF-1D3A-5C3B-857980D9E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357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2BB0B7-EB7E-DB6D-92C6-F302505CE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7FB12-6065-9FD8-DF45-037E9D0A8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N" dirty="0">
                <a:latin typeface="Arial" panose="020B0604020202020204" pitchFamily="34" charset="0"/>
                <a:cs typeface="Arial" panose="020B0604020202020204" pitchFamily="34" charset="0"/>
              </a:rPr>
              <a:t>Secure Flooding</a:t>
            </a:r>
            <a:endParaRPr lang="en-CN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9E7913-19B6-1BAA-B2E1-8067332EF216}"/>
              </a:ext>
            </a:extLst>
          </p:cNvPr>
          <p:cNvSpPr txBox="1"/>
          <p:nvPr/>
        </p:nvSpPr>
        <p:spPr>
          <a:xfrm>
            <a:off x="838200" y="1727424"/>
            <a:ext cx="10115270" cy="1938992"/>
          </a:xfrm>
          <a:prstGeom prst="rect">
            <a:avLst/>
          </a:prstGeom>
          <a:noFill/>
          <a:ln w="38100">
            <a:noFill/>
          </a:ln>
        </p:spPr>
        <p:txBody>
          <a:bodyPr wrap="none" rtlCol="0">
            <a:spAutoFit/>
          </a:bodyPr>
          <a:lstStyle/>
          <a:p>
            <a:r>
              <a:rPr lang="en-CN" sz="3000" dirty="0">
                <a:latin typeface="Arial" panose="020B0604020202020204" pitchFamily="34" charset="0"/>
                <a:cs typeface="Arial" panose="020B0604020202020204" pitchFamily="34" charset="0"/>
              </a:rPr>
              <a:t>The crux of secure flooding is to build overlay graph that 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Low-degree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N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EAA3A4A1-743B-E5B1-C167-3628753A2DDE}"/>
              </a:ext>
            </a:extLst>
          </p:cNvPr>
          <p:cNvSpPr/>
          <p:nvPr/>
        </p:nvSpPr>
        <p:spPr>
          <a:xfrm>
            <a:off x="5075355" y="2357120"/>
            <a:ext cx="1670885" cy="8226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N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3AB944-ED12-6C20-42A4-8AA990045887}"/>
              </a:ext>
            </a:extLst>
          </p:cNvPr>
          <p:cNvSpPr txBox="1"/>
          <p:nvPr/>
        </p:nvSpPr>
        <p:spPr>
          <a:xfrm>
            <a:off x="7147560" y="2491458"/>
            <a:ext cx="3028393" cy="55399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CN" sz="3000" b="1" dirty="0">
                <a:latin typeface="Arial" panose="020B0604020202020204" pitchFamily="34" charset="0"/>
                <a:cs typeface="Arial" panose="020B0604020202020204" pitchFamily="34" charset="0"/>
              </a:rPr>
              <a:t>“Good” overlay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8F416A4-E516-FF4B-65C2-368255A4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6756E24-334E-4489-B11E-899409690F2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0871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15225</TotalTime>
  <Words>1806</Words>
  <Application>Microsoft Macintosh PowerPoint</Application>
  <PresentationFormat>Widescreen</PresentationFormat>
  <Paragraphs>261</Paragraphs>
  <Slides>32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Bookman Old Style</vt:lpstr>
      <vt:lpstr>Calibri</vt:lpstr>
      <vt:lpstr>Calibri Light</vt:lpstr>
      <vt:lpstr>Cambria Math</vt:lpstr>
      <vt:lpstr>Office Theme</vt:lpstr>
      <vt:lpstr>Robust and Low-degree Overlay for Secure  Flooding Against Resource-bounded Adversaries </vt:lpstr>
      <vt:lpstr>Permissionless Blockchains</vt:lpstr>
      <vt:lpstr>Blockchains Security</vt:lpstr>
      <vt:lpstr>Secure Flooding</vt:lpstr>
      <vt:lpstr>Secure Flooding: Overlay is Connected</vt:lpstr>
      <vt:lpstr>Secure Flooding: Overlay is Connected</vt:lpstr>
      <vt:lpstr>Secure Flooding: Overlay is Connected</vt:lpstr>
      <vt:lpstr>Secure Flooding: Small Degree</vt:lpstr>
      <vt:lpstr>Secure Flooding</vt:lpstr>
      <vt:lpstr>Building Overlay: Simple Random Graph</vt:lpstr>
      <vt:lpstr>Building Overlay: Sybil Attack</vt:lpstr>
      <vt:lpstr>Building Overlay: Defend Sybil Attack</vt:lpstr>
      <vt:lpstr>Building Overlay: Prior Attempts</vt:lpstr>
      <vt:lpstr>Building Overlay: Prior Attempts</vt:lpstr>
      <vt:lpstr>Our 1st Contribution: a Key Observation</vt:lpstr>
      <vt:lpstr>Our 1st Contribution: a Key Observation</vt:lpstr>
      <vt:lpstr>2nd Contribution: first practical solution</vt:lpstr>
      <vt:lpstr>Technical Highlights</vt:lpstr>
      <vt:lpstr>Some Formalism</vt:lpstr>
      <vt:lpstr>Key Idea: Groups with Bounded Disparity</vt:lpstr>
      <vt:lpstr>Challenge 1: ≫O(log⁡n) groups</vt:lpstr>
      <vt:lpstr>Key Idea: Groups with Bounded Disparity</vt:lpstr>
      <vt:lpstr>Challenge 2: Adversary Targets a Group</vt:lpstr>
      <vt:lpstr>Solve Challenge 2: Targets a Group</vt:lpstr>
      <vt:lpstr>Key Idea: Groups with Bounded Disparity</vt:lpstr>
      <vt:lpstr>Challenge 3: Make Groups Connect</vt:lpstr>
      <vt:lpstr>Challenge 3: Make Groups Connect</vt:lpstr>
      <vt:lpstr>Challenge 3: Make Groups Connect</vt:lpstr>
      <vt:lpstr>Key Idea: Groups with Bounded Disparity</vt:lpstr>
      <vt:lpstr>More Technical Details</vt:lpstr>
      <vt:lpstr>Practical Node Degrees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Multi-dimensional Quorums for Optimal Resilience in Multi-resource Blockchains</dc:title>
  <dc:creator>玉程 孙</dc:creator>
  <cp:lastModifiedBy>玉程 孙</cp:lastModifiedBy>
  <cp:revision>63</cp:revision>
  <dcterms:created xsi:type="dcterms:W3CDTF">2023-10-10T14:03:36Z</dcterms:created>
  <dcterms:modified xsi:type="dcterms:W3CDTF">2024-11-21T06:39:57Z</dcterms:modified>
</cp:coreProperties>
</file>